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125"/>
  </p:notesMasterIdLst>
  <p:handoutMasterIdLst>
    <p:handoutMasterId r:id="rId126"/>
  </p:handoutMasterIdLst>
  <p:sldIdLst>
    <p:sldId id="3006" r:id="rId3"/>
    <p:sldId id="2921" r:id="rId4"/>
    <p:sldId id="2920" r:id="rId5"/>
    <p:sldId id="2773" r:id="rId6"/>
    <p:sldId id="2923" r:id="rId7"/>
    <p:sldId id="3007" r:id="rId8"/>
    <p:sldId id="3138" r:id="rId9"/>
    <p:sldId id="3139" r:id="rId10"/>
    <p:sldId id="3140" r:id="rId11"/>
    <p:sldId id="2924" r:id="rId12"/>
    <p:sldId id="2953" r:id="rId13"/>
    <p:sldId id="2955" r:id="rId14"/>
    <p:sldId id="3019" r:id="rId15"/>
    <p:sldId id="2954" r:id="rId16"/>
    <p:sldId id="3009" r:id="rId17"/>
    <p:sldId id="2958" r:id="rId18"/>
    <p:sldId id="3197" r:id="rId19"/>
    <p:sldId id="3010" r:id="rId20"/>
    <p:sldId id="3013" r:id="rId21"/>
    <p:sldId id="3196" r:id="rId22"/>
    <p:sldId id="3015" r:id="rId23"/>
    <p:sldId id="3021" r:id="rId24"/>
    <p:sldId id="3022" r:id="rId25"/>
    <p:sldId id="3023" r:id="rId26"/>
    <p:sldId id="3014" r:id="rId27"/>
    <p:sldId id="3029" r:id="rId28"/>
    <p:sldId id="3028" r:id="rId29"/>
    <p:sldId id="3031" r:id="rId30"/>
    <p:sldId id="3049" r:id="rId31"/>
    <p:sldId id="3034" r:id="rId32"/>
    <p:sldId id="3018" r:id="rId33"/>
    <p:sldId id="3198" r:id="rId34"/>
    <p:sldId id="3199" r:id="rId35"/>
    <p:sldId id="3025" r:id="rId36"/>
    <p:sldId id="3030" r:id="rId37"/>
    <p:sldId id="3026" r:id="rId38"/>
    <p:sldId id="3037" r:id="rId39"/>
    <p:sldId id="3223" r:id="rId40"/>
    <p:sldId id="3046" r:id="rId41"/>
    <p:sldId id="3054" r:id="rId42"/>
    <p:sldId id="3057" r:id="rId43"/>
    <p:sldId id="3058" r:id="rId44"/>
    <p:sldId id="3055" r:id="rId45"/>
    <p:sldId id="3056" r:id="rId46"/>
    <p:sldId id="3201" r:id="rId47"/>
    <p:sldId id="3205" r:id="rId48"/>
    <p:sldId id="3128" r:id="rId49"/>
    <p:sldId id="3218" r:id="rId50"/>
    <p:sldId id="3219" r:id="rId51"/>
    <p:sldId id="3220" r:id="rId52"/>
    <p:sldId id="3221" r:id="rId53"/>
    <p:sldId id="3222" r:id="rId54"/>
    <p:sldId id="3144" r:id="rId55"/>
    <p:sldId id="3145" r:id="rId56"/>
    <p:sldId id="3146" r:id="rId57"/>
    <p:sldId id="3147" r:id="rId58"/>
    <p:sldId id="3148" r:id="rId59"/>
    <p:sldId id="3149" r:id="rId60"/>
    <p:sldId id="3151" r:id="rId61"/>
    <p:sldId id="3152" r:id="rId62"/>
    <p:sldId id="3153" r:id="rId63"/>
    <p:sldId id="3154" r:id="rId64"/>
    <p:sldId id="3136" r:id="rId65"/>
    <p:sldId id="3142" r:id="rId66"/>
    <p:sldId id="3200" r:id="rId67"/>
    <p:sldId id="3179" r:id="rId68"/>
    <p:sldId id="3137" r:id="rId69"/>
    <p:sldId id="3178" r:id="rId70"/>
    <p:sldId id="3175" r:id="rId71"/>
    <p:sldId id="3176" r:id="rId72"/>
    <p:sldId id="3177" r:id="rId73"/>
    <p:sldId id="3202" r:id="rId74"/>
    <p:sldId id="3203" r:id="rId75"/>
    <p:sldId id="3204" r:id="rId76"/>
    <p:sldId id="3155" r:id="rId77"/>
    <p:sldId id="3156" r:id="rId78"/>
    <p:sldId id="3194" r:id="rId79"/>
    <p:sldId id="3161" r:id="rId80"/>
    <p:sldId id="3207" r:id="rId81"/>
    <p:sldId id="3208" r:id="rId82"/>
    <p:sldId id="3209" r:id="rId83"/>
    <p:sldId id="3210" r:id="rId84"/>
    <p:sldId id="3211" r:id="rId85"/>
    <p:sldId id="3059" r:id="rId86"/>
    <p:sldId id="3193" r:id="rId87"/>
    <p:sldId id="3158" r:id="rId88"/>
    <p:sldId id="3213" r:id="rId89"/>
    <p:sldId id="3214" r:id="rId90"/>
    <p:sldId id="3215" r:id="rId91"/>
    <p:sldId id="3212" r:id="rId92"/>
    <p:sldId id="3159" r:id="rId93"/>
    <p:sldId id="3060" r:id="rId94"/>
    <p:sldId id="3166" r:id="rId95"/>
    <p:sldId id="3183" r:id="rId96"/>
    <p:sldId id="3184" r:id="rId97"/>
    <p:sldId id="3185" r:id="rId98"/>
    <p:sldId id="3186" r:id="rId99"/>
    <p:sldId id="3187" r:id="rId100"/>
    <p:sldId id="3190" r:id="rId101"/>
    <p:sldId id="3216" r:id="rId102"/>
    <p:sldId id="3191" r:id="rId103"/>
    <p:sldId id="3192" r:id="rId104"/>
    <p:sldId id="3189" r:id="rId105"/>
    <p:sldId id="3217" r:id="rId106"/>
    <p:sldId id="3092" r:id="rId107"/>
    <p:sldId id="3093" r:id="rId108"/>
    <p:sldId id="3095" r:id="rId109"/>
    <p:sldId id="3096" r:id="rId110"/>
    <p:sldId id="3097" r:id="rId111"/>
    <p:sldId id="3098" r:id="rId112"/>
    <p:sldId id="3099" r:id="rId113"/>
    <p:sldId id="3100" r:id="rId114"/>
    <p:sldId id="3101" r:id="rId115"/>
    <p:sldId id="3102" r:id="rId116"/>
    <p:sldId id="3103" r:id="rId117"/>
    <p:sldId id="3104" r:id="rId118"/>
    <p:sldId id="3105" r:id="rId119"/>
    <p:sldId id="3106" r:id="rId120"/>
    <p:sldId id="3107" r:id="rId121"/>
    <p:sldId id="3108" r:id="rId122"/>
    <p:sldId id="3109" r:id="rId123"/>
    <p:sldId id="3206" r:id="rId12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4800" userDrawn="1">
          <p15:clr>
            <a:srgbClr val="A4A3A4"/>
          </p15:clr>
        </p15:guide>
        <p15:guide id="11" pos="751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DDD8"/>
    <a:srgbClr val="E1DED9"/>
    <a:srgbClr val="F0EFEB"/>
    <a:srgbClr val="EEE6DD"/>
    <a:srgbClr val="EEEDE9"/>
    <a:srgbClr val="EAE6E2"/>
    <a:srgbClr val="000000"/>
    <a:srgbClr val="E7E7E7"/>
    <a:srgbClr val="7D2CF9"/>
    <a:srgbClr val="E9E9E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953" autoAdjust="0"/>
    <p:restoredTop sz="93861" autoAdjust="0"/>
  </p:normalViewPr>
  <p:slideViewPr>
    <p:cSldViewPr snapToGrid="0" showGuides="1">
      <p:cViewPr>
        <p:scale>
          <a:sx n="33" d="100"/>
          <a:sy n="33" d="100"/>
        </p:scale>
        <p:origin x="1356" y="390"/>
      </p:cViewPr>
      <p:guideLst>
        <p:guide orient="horz" pos="4800"/>
        <p:guide pos="7512"/>
      </p:guideLst>
    </p:cSldViewPr>
  </p:slideViewPr>
  <p:outlineViewPr>
    <p:cViewPr>
      <p:scale>
        <a:sx n="100" d="100"/>
        <a:sy n="100" d="100"/>
      </p:scale>
      <p:origin x="0" y="-5280"/>
    </p:cViewPr>
  </p:outlineViewPr>
  <p:notesTextViewPr>
    <p:cViewPr>
      <p:scale>
        <a:sx n="20" d="100"/>
        <a:sy n="20" d="100"/>
      </p:scale>
      <p:origin x="0" y="0"/>
    </p:cViewPr>
  </p:notesTextViewPr>
  <p:sorterViewPr>
    <p:cViewPr>
      <p:scale>
        <a:sx n="100" d="100"/>
        <a:sy n="100" d="100"/>
      </p:scale>
      <p:origin x="0" y="-101748"/>
    </p:cViewPr>
  </p:sorterViewPr>
  <p:notesViewPr>
    <p:cSldViewPr snapToGrid="0" showGuides="1">
      <p:cViewPr varScale="1">
        <p:scale>
          <a:sx n="49" d="100"/>
          <a:sy n="49" d="100"/>
        </p:scale>
        <p:origin x="2910" y="3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theme" Target="theme/theme1.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customXml" Target="../customXml/item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1.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presProps" Target="presProps.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dPt>
            <c:idx val="1"/>
            <c:invertIfNegative val="0"/>
            <c:bubble3D val="0"/>
            <c:spPr>
              <a:solidFill>
                <a:schemeClr val="accent2"/>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4"/>
              </a:solidFill>
              <a:ln>
                <a:noFill/>
              </a:ln>
              <a:effectLst/>
            </c:spPr>
          </c:dPt>
          <c:dPt>
            <c:idx val="4"/>
            <c:invertIfNegative val="0"/>
            <c:bubble3D val="0"/>
            <c:spPr>
              <a:solidFill>
                <a:schemeClr val="accent5"/>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zh-CN"/>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Twitter</c:v>
                </c:pt>
                <c:pt idx="1">
                  <c:v>Behance</c:v>
                </c:pt>
                <c:pt idx="2">
                  <c:v>Pinterest</c:v>
                </c:pt>
                <c:pt idx="3">
                  <c:v>Facebook</c:v>
                </c:pt>
                <c:pt idx="4">
                  <c:v>Google+</c:v>
                </c:pt>
              </c:strCache>
            </c:strRef>
          </c:cat>
          <c:val>
            <c:numRef>
              <c:f>Sheet1!$B$2:$B$6</c:f>
              <c:numCache>
                <c:formatCode>General</c:formatCode>
                <c:ptCount val="5"/>
                <c:pt idx="0">
                  <c:v>47</c:v>
                </c:pt>
                <c:pt idx="1">
                  <c:v>52</c:v>
                </c:pt>
                <c:pt idx="2">
                  <c:v>73</c:v>
                </c:pt>
                <c:pt idx="3">
                  <c:v>82</c:v>
                </c:pt>
                <c:pt idx="4">
                  <c:v>95</c:v>
                </c:pt>
              </c:numCache>
            </c:numRef>
          </c:val>
        </c:ser>
        <c:dLbls>
          <c:dLblPos val="inEnd"/>
          <c:showLegendKey val="0"/>
          <c:showVal val="1"/>
          <c:showCatName val="0"/>
          <c:showSerName val="0"/>
          <c:showPercent val="0"/>
          <c:showBubbleSize val="0"/>
        </c:dLbls>
        <c:gapWidth val="100"/>
        <c:overlap val="100"/>
        <c:axId val="-548536512"/>
        <c:axId val="-548518016"/>
      </c:barChart>
      <c:catAx>
        <c:axId val="-548536512"/>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zh-CN"/>
          </a:p>
        </c:txPr>
        <c:crossAx val="-548518016"/>
        <c:crosses val="autoZero"/>
        <c:auto val="1"/>
        <c:lblAlgn val="ctr"/>
        <c:lblOffset val="100"/>
        <c:noMultiLvlLbl val="0"/>
      </c:catAx>
      <c:valAx>
        <c:axId val="-548518016"/>
        <c:scaling>
          <c:orientation val="minMax"/>
          <c:max val="100"/>
        </c:scaling>
        <c:delete val="1"/>
        <c:axPos val="b"/>
        <c:numFmt formatCode="General" sourceLinked="1"/>
        <c:majorTickMark val="out"/>
        <c:minorTickMark val="none"/>
        <c:tickLblPos val="nextTo"/>
        <c:crossAx val="-548536512"/>
        <c:crosses val="autoZero"/>
        <c:crossBetween val="between"/>
        <c:majorUnit val="30"/>
      </c:valAx>
      <c:spPr>
        <a:noFill/>
        <a:ln>
          <a:noFill/>
        </a:ln>
        <a:effectLst/>
      </c:spPr>
    </c:plotArea>
    <c:plotVisOnly val="1"/>
    <c:dispBlanksAs val="gap"/>
    <c:showDLblsOverMax val="0"/>
  </c:chart>
  <c:spPr>
    <a:noFill/>
    <a:ln>
      <a:noFill/>
    </a:ln>
    <a:effectLst/>
  </c:spPr>
  <c:txPr>
    <a:bodyPr/>
    <a:lstStyle/>
    <a:p>
      <a:pPr>
        <a:defRPr>
          <a:latin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548514752"/>
        <c:axId val="-548526720"/>
      </c:barChart>
      <c:catAx>
        <c:axId val="-548514752"/>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548526720"/>
        <c:crosses val="autoZero"/>
        <c:auto val="1"/>
        <c:lblAlgn val="ctr"/>
        <c:lblOffset val="100"/>
        <c:noMultiLvlLbl val="0"/>
      </c:catAx>
      <c:valAx>
        <c:axId val="-548526720"/>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548514752"/>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ser>
          <c:idx val="1"/>
          <c:order val="1"/>
          <c:tx>
            <c:strRef>
              <c:f>Sheet1!$C$1</c:f>
              <c:strCache>
                <c:ptCount val="1"/>
                <c:pt idx="0">
                  <c:v>Notebook</c:v>
                </c:pt>
              </c:strCache>
            </c:strRef>
          </c:tx>
          <c:spPr>
            <a:solidFill>
              <a:schemeClr val="accent2"/>
            </a:solidFill>
            <a:ln>
              <a:noFill/>
            </a:ln>
            <a:effectLst/>
          </c:spPr>
          <c:invertIfNegative val="0"/>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59</c:v>
                </c:pt>
              </c:numCache>
            </c:numRef>
          </c:val>
        </c:ser>
        <c:dLbls>
          <c:showLegendKey val="0"/>
          <c:showVal val="0"/>
          <c:showCatName val="0"/>
          <c:showSerName val="0"/>
          <c:showPercent val="0"/>
          <c:showBubbleSize val="0"/>
        </c:dLbls>
        <c:gapWidth val="200"/>
        <c:axId val="-548521280"/>
        <c:axId val="-548516384"/>
      </c:barChart>
      <c:catAx>
        <c:axId val="-548521280"/>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548516384"/>
        <c:crosses val="autoZero"/>
        <c:auto val="1"/>
        <c:lblAlgn val="ctr"/>
        <c:lblOffset val="100"/>
        <c:noMultiLvlLbl val="0"/>
      </c:catAx>
      <c:valAx>
        <c:axId val="-548516384"/>
        <c:scaling>
          <c:orientation val="minMax"/>
        </c:scaling>
        <c:delete val="0"/>
        <c:axPos val="b"/>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548521280"/>
        <c:crosses val="autoZero"/>
        <c:crossBetween val="between"/>
      </c:valAx>
      <c:spPr>
        <a:noFill/>
        <a:ln>
          <a:noFill/>
        </a:ln>
        <a:effectLst/>
      </c:spPr>
    </c:plotArea>
    <c:legend>
      <c:legendPos val="b"/>
      <c:layout>
        <c:manualLayout>
          <c:xMode val="edge"/>
          <c:yMode val="edge"/>
          <c:x val="6.8324949719704445E-2"/>
          <c:y val="0.94095807033956946"/>
          <c:w val="0.33430171858354796"/>
          <c:h val="4.270597908097009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Sheet1!$B$2:$B$6</c:f>
              <c:numCache>
                <c:formatCode>General</c:formatCode>
                <c:ptCount val="5"/>
                <c:pt idx="0">
                  <c:v>20</c:v>
                </c:pt>
                <c:pt idx="1">
                  <c:v>28</c:v>
                </c:pt>
                <c:pt idx="2">
                  <c:v>53</c:v>
                </c:pt>
                <c:pt idx="3">
                  <c:v>92</c:v>
                </c:pt>
                <c:pt idx="4">
                  <c:v>118</c:v>
                </c:pt>
              </c:numCache>
            </c:numRef>
          </c:val>
        </c:ser>
        <c:ser>
          <c:idx val="1"/>
          <c:order val="1"/>
          <c:tx>
            <c:strRef>
              <c:f>Sheet1!$C$1</c:f>
              <c:strCache>
                <c:ptCount val="1"/>
                <c:pt idx="0">
                  <c:v>Notebook</c:v>
                </c:pt>
              </c:strCache>
            </c:strRef>
          </c:tx>
          <c:spPr>
            <a:solidFill>
              <a:schemeClr val="accent2"/>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Sheet1!$C$2:$C$6</c:f>
              <c:numCache>
                <c:formatCode>General</c:formatCode>
                <c:ptCount val="5"/>
                <c:pt idx="0">
                  <c:v>57</c:v>
                </c:pt>
                <c:pt idx="1">
                  <c:v>45</c:v>
                </c:pt>
                <c:pt idx="2">
                  <c:v>71</c:v>
                </c:pt>
                <c:pt idx="3">
                  <c:v>58</c:v>
                </c:pt>
                <c:pt idx="4">
                  <c:v>60</c:v>
                </c:pt>
              </c:numCache>
            </c:numRef>
          </c:val>
        </c:ser>
        <c:dLbls>
          <c:showLegendKey val="0"/>
          <c:showVal val="0"/>
          <c:showCatName val="0"/>
          <c:showSerName val="0"/>
          <c:showPercent val="0"/>
          <c:showBubbleSize val="0"/>
        </c:dLbls>
        <c:gapWidth val="200"/>
        <c:overlap val="100"/>
        <c:axId val="-548513120"/>
        <c:axId val="-548517472"/>
      </c:barChart>
      <c:catAx>
        <c:axId val="-548513120"/>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548517472"/>
        <c:crosses val="autoZero"/>
        <c:auto val="1"/>
        <c:lblAlgn val="ctr"/>
        <c:lblOffset val="100"/>
        <c:noMultiLvlLbl val="0"/>
      </c:catAx>
      <c:valAx>
        <c:axId val="-548517472"/>
        <c:scaling>
          <c:orientation val="minMax"/>
          <c:max val="180"/>
        </c:scaling>
        <c:delete val="0"/>
        <c:axPos val="b"/>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548513120"/>
        <c:crosses val="autoZero"/>
        <c:crossBetween val="between"/>
        <c:majorUnit val="30"/>
      </c:valAx>
      <c:spPr>
        <a:noFill/>
        <a:ln>
          <a:noFill/>
        </a:ln>
        <a:effectLst/>
      </c:spPr>
    </c:plotArea>
    <c:legend>
      <c:legendPos val="b"/>
      <c:layout>
        <c:manualLayout>
          <c:xMode val="edge"/>
          <c:yMode val="edge"/>
          <c:x val="0.14159923642681274"/>
          <c:y val="0.9425794456422194"/>
          <c:w val="0.32854397430774429"/>
          <c:h val="4.456469915201969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Desktop</c:v>
                </c:pt>
              </c:strCache>
            </c:strRef>
          </c:tx>
          <c:spPr>
            <a:solidFill>
              <a:schemeClr val="accent1"/>
            </a:solidFill>
            <a:ln w="12700">
              <a:noFill/>
            </a:ln>
            <a:effectLst/>
          </c:spPr>
          <c:invertIfNegative val="0"/>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gapWidth val="200"/>
        <c:axId val="-548532160"/>
        <c:axId val="-548531616"/>
      </c:barChart>
      <c:lineChart>
        <c:grouping val="standard"/>
        <c:varyColors val="0"/>
        <c:ser>
          <c:idx val="1"/>
          <c:order val="1"/>
          <c:tx>
            <c:strRef>
              <c:f>Sheet1!$C$1</c:f>
              <c:strCache>
                <c:ptCount val="1"/>
                <c:pt idx="0">
                  <c:v>Notebook</c:v>
                </c:pt>
              </c:strCache>
            </c:strRef>
          </c:tx>
          <c:spPr>
            <a:ln w="19050" cap="rnd">
              <a:solidFill>
                <a:schemeClr val="accent2"/>
              </a:solidFill>
              <a:round/>
            </a:ln>
            <a:effectLst/>
          </c:spPr>
          <c:marker>
            <c:symbol val="square"/>
            <c:size val="10"/>
            <c:spPr>
              <a:solidFill>
                <a:schemeClr val="accent2"/>
              </a:solidFill>
              <a:ln w="9525">
                <a:solidFill>
                  <a:schemeClr val="accent2"/>
                </a:solidFill>
              </a:ln>
              <a:effectLst/>
            </c:spPr>
          </c:marke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56</c:v>
                </c:pt>
                <c:pt idx="1">
                  <c:v>43</c:v>
                </c:pt>
                <c:pt idx="2">
                  <c:v>72</c:v>
                </c:pt>
                <c:pt idx="3">
                  <c:v>97</c:v>
                </c:pt>
              </c:numCache>
            </c:numRef>
          </c:val>
          <c:smooth val="1"/>
        </c:ser>
        <c:dLbls>
          <c:showLegendKey val="0"/>
          <c:showVal val="0"/>
          <c:showCatName val="0"/>
          <c:showSerName val="0"/>
          <c:showPercent val="0"/>
          <c:showBubbleSize val="0"/>
        </c:dLbls>
        <c:marker val="1"/>
        <c:smooth val="0"/>
        <c:axId val="-548532160"/>
        <c:axId val="-548531616"/>
      </c:lineChart>
      <c:catAx>
        <c:axId val="-548532160"/>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548531616"/>
        <c:crosses val="autoZero"/>
        <c:auto val="1"/>
        <c:lblAlgn val="ctr"/>
        <c:lblOffset val="100"/>
        <c:noMultiLvlLbl val="0"/>
      </c:catAx>
      <c:valAx>
        <c:axId val="-54853161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548532160"/>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Desktop</c:v>
                </c:pt>
              </c:strCache>
            </c:strRef>
          </c:tx>
          <c:spPr>
            <a:solidFill>
              <a:schemeClr val="accent1"/>
            </a:solidFill>
            <a:ln w="12700">
              <a:noFill/>
            </a:ln>
            <a:effectLst/>
          </c:spPr>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56</c:v>
                </c:pt>
                <c:pt idx="1">
                  <c:v>43</c:v>
                </c:pt>
                <c:pt idx="2">
                  <c:v>72</c:v>
                </c:pt>
                <c:pt idx="3">
                  <c:v>59</c:v>
                </c:pt>
              </c:numCache>
            </c:numRef>
          </c:val>
        </c:ser>
        <c:ser>
          <c:idx val="1"/>
          <c:order val="1"/>
          <c:tx>
            <c:strRef>
              <c:f>Sheet1!$C$1</c:f>
              <c:strCache>
                <c:ptCount val="1"/>
                <c:pt idx="0">
                  <c:v>notebook</c:v>
                </c:pt>
              </c:strCache>
            </c:strRef>
          </c:tx>
          <c:spPr>
            <a:solidFill>
              <a:schemeClr val="accent2">
                <a:alpha val="80000"/>
              </a:schemeClr>
            </a:solidFill>
            <a:ln w="12700">
              <a:noFill/>
            </a:ln>
            <a:effectLst/>
          </c:spPr>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18</c:v>
                </c:pt>
                <c:pt idx="1">
                  <c:v>27</c:v>
                </c:pt>
                <c:pt idx="2">
                  <c:v>53</c:v>
                </c:pt>
                <c:pt idx="3">
                  <c:v>87</c:v>
                </c:pt>
              </c:numCache>
            </c:numRef>
          </c:val>
        </c:ser>
        <c:dLbls>
          <c:showLegendKey val="0"/>
          <c:showVal val="0"/>
          <c:showCatName val="0"/>
          <c:showSerName val="0"/>
          <c:showPercent val="0"/>
          <c:showBubbleSize val="0"/>
        </c:dLbls>
        <c:axId val="-548531072"/>
        <c:axId val="-548509856"/>
      </c:areaChart>
      <c:catAx>
        <c:axId val="-5485310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75000"/>
                    <a:lumOff val="25000"/>
                  </a:schemeClr>
                </a:solidFill>
                <a:latin typeface="+mn-lt"/>
                <a:ea typeface="+mn-ea"/>
                <a:cs typeface="+mn-cs"/>
              </a:defRPr>
            </a:pPr>
            <a:endParaRPr lang="zh-CN"/>
          </a:p>
        </c:txPr>
        <c:crossAx val="-548509856"/>
        <c:crosses val="autoZero"/>
        <c:auto val="1"/>
        <c:lblAlgn val="ctr"/>
        <c:lblOffset val="100"/>
        <c:noMultiLvlLbl val="0"/>
      </c:catAx>
      <c:valAx>
        <c:axId val="-5485098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zh-CN"/>
          </a:p>
        </c:txPr>
        <c:crossAx val="-548531072"/>
        <c:crosses val="autoZero"/>
        <c:crossBetween val="midCat"/>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800"/>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2</c:v>
                </c:pt>
              </c:strCache>
            </c:strRef>
          </c:tx>
          <c:spPr>
            <a:solidFill>
              <a:schemeClr val="tx1">
                <a:lumMod val="75000"/>
                <a:lumOff val="25000"/>
              </a:schemeClr>
            </a:solidFill>
            <a:ln>
              <a:noFill/>
            </a:ln>
            <a:effectLst/>
          </c:spPr>
          <c:invertIfNegative val="0"/>
          <c:dPt>
            <c:idx val="2"/>
            <c:invertIfNegative val="0"/>
            <c:bubble3D val="0"/>
            <c:spPr>
              <a:solidFill>
                <a:schemeClr val="accent1"/>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c:formatCode>
                <c:ptCount val="12"/>
                <c:pt idx="0">
                  <c:v>0.19</c:v>
                </c:pt>
                <c:pt idx="1">
                  <c:v>0.23</c:v>
                </c:pt>
                <c:pt idx="2">
                  <c:v>0.87</c:v>
                </c:pt>
                <c:pt idx="3">
                  <c:v>0.11</c:v>
                </c:pt>
                <c:pt idx="4">
                  <c:v>0.36</c:v>
                </c:pt>
                <c:pt idx="5">
                  <c:v>0.22</c:v>
                </c:pt>
                <c:pt idx="6">
                  <c:v>0.67</c:v>
                </c:pt>
                <c:pt idx="7">
                  <c:v>0.43</c:v>
                </c:pt>
                <c:pt idx="8">
                  <c:v>0.47</c:v>
                </c:pt>
                <c:pt idx="9">
                  <c:v>0.45</c:v>
                </c:pt>
                <c:pt idx="10">
                  <c:v>0.56000000000000005</c:v>
                </c:pt>
                <c:pt idx="11">
                  <c:v>0.38</c:v>
                </c:pt>
              </c:numCache>
            </c:numRef>
          </c:val>
        </c:ser>
        <c:dLbls>
          <c:dLblPos val="outEnd"/>
          <c:showLegendKey val="0"/>
          <c:showVal val="1"/>
          <c:showCatName val="0"/>
          <c:showSerName val="0"/>
          <c:showPercent val="0"/>
          <c:showBubbleSize val="0"/>
        </c:dLbls>
        <c:gapWidth val="100"/>
        <c:overlap val="100"/>
        <c:axId val="-548530528"/>
        <c:axId val="-548533792"/>
      </c:barChart>
      <c:catAx>
        <c:axId val="-54853052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800" b="1" i="0" u="none" strike="noStrike" kern="1200" baseline="0">
                <a:solidFill>
                  <a:schemeClr val="tx1">
                    <a:lumMod val="75000"/>
                    <a:lumOff val="25000"/>
                  </a:schemeClr>
                </a:solidFill>
                <a:latin typeface="+mn-lt"/>
                <a:ea typeface="+mn-ea"/>
                <a:cs typeface="+mn-cs"/>
              </a:defRPr>
            </a:pPr>
            <a:endParaRPr lang="zh-CN"/>
          </a:p>
        </c:txPr>
        <c:crossAx val="-548533792"/>
        <c:crosses val="autoZero"/>
        <c:auto val="1"/>
        <c:lblAlgn val="ctr"/>
        <c:lblOffset val="100"/>
        <c:noMultiLvlLbl val="0"/>
      </c:catAx>
      <c:valAx>
        <c:axId val="-548533792"/>
        <c:scaling>
          <c:orientation val="minMax"/>
          <c:max val="1"/>
        </c:scaling>
        <c:delete val="1"/>
        <c:axPos val="l"/>
        <c:numFmt formatCode="0%" sourceLinked="1"/>
        <c:majorTickMark val="none"/>
        <c:minorTickMark val="none"/>
        <c:tickLblPos val="nextTo"/>
        <c:crossAx val="-548530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Desktop</c:v>
                </c:pt>
              </c:strCache>
            </c:strRef>
          </c:tx>
          <c:spPr>
            <a:solidFill>
              <a:schemeClr val="accent1"/>
            </a:solidFill>
          </c:spPr>
          <c:invertIfNegative val="0"/>
          <c:cat>
            <c:numRef>
              <c:f>Sheet1!$A$2:$A$5</c:f>
              <c:numCache>
                <c:formatCode>General</c:formatCode>
                <c:ptCount val="4"/>
                <c:pt idx="0">
                  <c:v>2016</c:v>
                </c:pt>
                <c:pt idx="1">
                  <c:v>2017</c:v>
                </c:pt>
                <c:pt idx="2">
                  <c:v>2018</c:v>
                </c:pt>
                <c:pt idx="3">
                  <c:v>2019</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Notebook</c:v>
                </c:pt>
              </c:strCache>
            </c:strRef>
          </c:tx>
          <c:spPr>
            <a:solidFill>
              <a:schemeClr val="accent2"/>
            </a:solidFill>
          </c:spPr>
          <c:invertIfNegative val="0"/>
          <c:cat>
            <c:numRef>
              <c:f>Sheet1!$A$2:$A$5</c:f>
              <c:numCache>
                <c:formatCode>General</c:formatCode>
                <c:ptCount val="4"/>
                <c:pt idx="0">
                  <c:v>2016</c:v>
                </c:pt>
                <c:pt idx="1">
                  <c:v>2017</c:v>
                </c:pt>
                <c:pt idx="2">
                  <c:v>2018</c:v>
                </c:pt>
                <c:pt idx="3">
                  <c:v>2019</c:v>
                </c:pt>
              </c:numCache>
            </c:num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SmartPhone</c:v>
                </c:pt>
              </c:strCache>
            </c:strRef>
          </c:tx>
          <c:spPr>
            <a:solidFill>
              <a:schemeClr val="accent3"/>
            </a:solidFill>
          </c:spPr>
          <c:invertIfNegative val="0"/>
          <c:cat>
            <c:numRef>
              <c:f>Sheet1!$A$2:$A$5</c:f>
              <c:numCache>
                <c:formatCode>General</c:formatCode>
                <c:ptCount val="4"/>
                <c:pt idx="0">
                  <c:v>2016</c:v>
                </c:pt>
                <c:pt idx="1">
                  <c:v>2017</c:v>
                </c:pt>
                <c:pt idx="2">
                  <c:v>2018</c:v>
                </c:pt>
                <c:pt idx="3">
                  <c:v>2019</c:v>
                </c:pt>
              </c:numCache>
            </c:num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50"/>
        <c:overlap val="100"/>
        <c:axId val="-548520736"/>
        <c:axId val="-548511488"/>
      </c:barChart>
      <c:catAx>
        <c:axId val="-548520736"/>
        <c:scaling>
          <c:orientation val="minMax"/>
        </c:scaling>
        <c:delete val="0"/>
        <c:axPos val="b"/>
        <c:numFmt formatCode="General" sourceLinked="0"/>
        <c:majorTickMark val="out"/>
        <c:minorTickMark val="none"/>
        <c:tickLblPos val="nextTo"/>
        <c:spPr>
          <a:ln>
            <a:solidFill>
              <a:schemeClr val="bg1">
                <a:lumMod val="75000"/>
              </a:schemeClr>
            </a:solidFill>
          </a:ln>
        </c:spPr>
        <c:txPr>
          <a:bodyPr/>
          <a:lstStyle/>
          <a:p>
            <a:pPr>
              <a:defRPr sz="1800" b="0">
                <a:solidFill>
                  <a:schemeClr val="tx1">
                    <a:lumMod val="75000"/>
                    <a:lumOff val="25000"/>
                  </a:schemeClr>
                </a:solidFill>
                <a:latin typeface="+mn-lt"/>
                <a:ea typeface="微软雅黑" panose="020B0503020204020204" pitchFamily="34" charset="-122"/>
              </a:defRPr>
            </a:pPr>
            <a:endParaRPr lang="zh-CN"/>
          </a:p>
        </c:txPr>
        <c:crossAx val="-548511488"/>
        <c:crosses val="autoZero"/>
        <c:auto val="1"/>
        <c:lblAlgn val="ctr"/>
        <c:lblOffset val="100"/>
        <c:noMultiLvlLbl val="0"/>
      </c:catAx>
      <c:valAx>
        <c:axId val="-548511488"/>
        <c:scaling>
          <c:orientation val="minMax"/>
        </c:scaling>
        <c:delete val="0"/>
        <c:axPos val="l"/>
        <c:majorGridlines>
          <c:spPr>
            <a:ln>
              <a:solidFill>
                <a:schemeClr val="bg1">
                  <a:lumMod val="95000"/>
                </a:schemeClr>
              </a:solidFill>
            </a:ln>
          </c:spPr>
        </c:majorGridlines>
        <c:numFmt formatCode="0%" sourceLinked="1"/>
        <c:majorTickMark val="out"/>
        <c:minorTickMark val="none"/>
        <c:tickLblPos val="nextTo"/>
        <c:spPr>
          <a:ln>
            <a:solidFill>
              <a:schemeClr val="bg1">
                <a:lumMod val="75000"/>
              </a:schemeClr>
            </a:solidFill>
          </a:ln>
        </c:spPr>
        <c:txPr>
          <a:bodyPr/>
          <a:lstStyle/>
          <a:p>
            <a:pPr>
              <a:defRPr sz="1600" b="0">
                <a:solidFill>
                  <a:schemeClr val="bg1">
                    <a:lumMod val="65000"/>
                  </a:schemeClr>
                </a:solidFill>
                <a:latin typeface="+mn-lt"/>
                <a:ea typeface="微软雅黑" panose="020B0503020204020204" pitchFamily="34" charset="-122"/>
              </a:defRPr>
            </a:pPr>
            <a:endParaRPr lang="zh-CN"/>
          </a:p>
        </c:txPr>
        <c:crossAx val="-548520736"/>
        <c:crosses val="autoZero"/>
        <c:crossBetween val="between"/>
        <c:majorUnit val="0.2"/>
      </c:valAx>
    </c:plotArea>
    <c:legend>
      <c:legendPos val="r"/>
      <c:overlay val="0"/>
      <c:txPr>
        <a:bodyPr/>
        <a:lstStyle/>
        <a:p>
          <a:pPr>
            <a:defRPr sz="1600" b="0">
              <a:solidFill>
                <a:schemeClr val="tx1">
                  <a:lumMod val="65000"/>
                  <a:lumOff val="35000"/>
                </a:schemeClr>
              </a:solidFill>
              <a:latin typeface="+mn-lt"/>
              <a:ea typeface="微软雅黑" panose="020B0503020204020204" pitchFamily="34" charset="-122"/>
            </a:defRPr>
          </a:pPr>
          <a:endParaRPr lang="zh-CN"/>
        </a:p>
      </c:txPr>
    </c:legend>
    <c:plotVisOnly val="1"/>
    <c:dispBlanksAs val="gap"/>
    <c:showDLblsOverMax val="0"/>
  </c:chart>
  <c:txPr>
    <a:bodyPr/>
    <a:lstStyle/>
    <a:p>
      <a:pPr>
        <a:defRPr sz="800">
          <a:solidFill>
            <a:schemeClr val="bg1">
              <a:lumMod val="75000"/>
            </a:schemeClr>
          </a:solidFill>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Josefin Sans" pitchFamily="2" charset="0"/>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Josefin Sans" pitchFamily="2" charset="0"/>
              </a:rPr>
              <a:t>2018/8/2</a:t>
            </a:fld>
            <a:endParaRPr lang="zh-CN" altLang="en-US">
              <a:latin typeface="Josefin Sans" pitchFamily="2" charset="0"/>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Josefin Sans" pitchFamily="2" charset="0"/>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Josefin Sans" pitchFamily="2" charset="0"/>
              </a:rPr>
              <a:t>‹#›</a:t>
            </a:fld>
            <a:endParaRPr lang="zh-CN" altLang="en-US">
              <a:latin typeface="Josefin Sans" pitchFamily="2" charset="0"/>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Roboto" panose="02000000000000000000" pitchFamily="2" charset="0"/>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Roboto" panose="02000000000000000000" pitchFamily="2" charset="0"/>
              </a:defRPr>
            </a:lvl1pPr>
          </a:lstStyle>
          <a:p>
            <a:fld id="{184EC83E-688E-43DA-BB76-712D53DE601D}" type="datetimeFigureOut">
              <a:rPr lang="zh-CN" altLang="en-US" smtClean="0"/>
              <a:pPr/>
              <a:t>2018/8/2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smtClean="0"/>
              <a:t>单击此处编辑母版文本样式</a:t>
            </a:r>
          </a:p>
          <a:p>
            <a:pPr lvl="1"/>
            <a:r>
              <a:rPr lang="zh-CN" altLang="en-US" dirty="0" smtClean="0"/>
              <a:t>第二级</a:t>
            </a:r>
          </a:p>
          <a:p>
            <a:pPr lvl="2"/>
            <a:r>
              <a:rPr lang="zh-CN" altLang="en-US" dirty="0" smtClean="0"/>
              <a:t>第三级</a:t>
            </a:r>
          </a:p>
          <a:p>
            <a:pPr lvl="3"/>
            <a:r>
              <a:rPr lang="zh-CN" altLang="en-US" dirty="0" smtClean="0"/>
              <a:t>第四级</a:t>
            </a:r>
          </a:p>
          <a:p>
            <a:pPr lvl="4"/>
            <a:r>
              <a:rPr lang="zh-CN" altLang="en-US" dirty="0" smtClean="0"/>
              <a:t>第五级</a:t>
            </a:r>
            <a:endParaRPr lang="zh-CN" altLang="en-US" dirty="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Roboto" panose="02000000000000000000" pitchFamily="2" charset="0"/>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Roboto" panose="02000000000000000000" pitchFamily="2" charset="0"/>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Roboto" panose="02000000000000000000" pitchFamily="2" charset="0"/>
        <a:ea typeface="+mn-ea"/>
        <a:cs typeface="+mn-cs"/>
      </a:defRPr>
    </a:lvl1pPr>
    <a:lvl2pPr marL="685800" algn="l" defTabSz="1371600" rtl="0" eaLnBrk="1" latinLnBrk="0" hangingPunct="1">
      <a:defRPr sz="1800" kern="1200">
        <a:solidFill>
          <a:schemeClr val="tx1"/>
        </a:solidFill>
        <a:latin typeface="Roboto" panose="02000000000000000000" pitchFamily="2" charset="0"/>
        <a:ea typeface="+mn-ea"/>
        <a:cs typeface="+mn-cs"/>
      </a:defRPr>
    </a:lvl2pPr>
    <a:lvl3pPr marL="1371600" algn="l" defTabSz="1371600" rtl="0" eaLnBrk="1" latinLnBrk="0" hangingPunct="1">
      <a:defRPr sz="1800" kern="1200">
        <a:solidFill>
          <a:schemeClr val="tx1"/>
        </a:solidFill>
        <a:latin typeface="Roboto" panose="02000000000000000000" pitchFamily="2" charset="0"/>
        <a:ea typeface="+mn-ea"/>
        <a:cs typeface="+mn-cs"/>
      </a:defRPr>
    </a:lvl3pPr>
    <a:lvl4pPr marL="2057400" algn="l" defTabSz="1371600" rtl="0" eaLnBrk="1" latinLnBrk="0" hangingPunct="1">
      <a:defRPr sz="1800" kern="1200">
        <a:solidFill>
          <a:schemeClr val="tx1"/>
        </a:solidFill>
        <a:latin typeface="Roboto" panose="02000000000000000000" pitchFamily="2" charset="0"/>
        <a:ea typeface="+mn-ea"/>
        <a:cs typeface="+mn-cs"/>
      </a:defRPr>
    </a:lvl4pPr>
    <a:lvl5pPr marL="2743200" algn="l" defTabSz="1371600" rtl="0" eaLnBrk="1" latinLnBrk="0" hangingPunct="1">
      <a:defRPr sz="1800" kern="1200">
        <a:solidFill>
          <a:schemeClr val="tx1"/>
        </a:solidFill>
        <a:latin typeface="Roboto" panose="02000000000000000000" pitchFamily="2" charset="0"/>
        <a:ea typeface="+mn-ea"/>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2683613" cy="10287000"/>
          </a:xfrm>
          <a:custGeom>
            <a:avLst/>
            <a:gdLst>
              <a:gd name="connsiteX0" fmla="*/ 0 w 12683613"/>
              <a:gd name="connsiteY0" fmla="*/ 0 h 10287000"/>
              <a:gd name="connsiteX1" fmla="*/ 12683613 w 12683613"/>
              <a:gd name="connsiteY1" fmla="*/ 0 h 10287000"/>
              <a:gd name="connsiteX2" fmla="*/ 12683613 w 12683613"/>
              <a:gd name="connsiteY2" fmla="*/ 10287000 h 10287000"/>
              <a:gd name="connsiteX3" fmla="*/ 0 w 1268361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683613" h="10287000">
                <a:moveTo>
                  <a:pt x="0" y="0"/>
                </a:moveTo>
                <a:lnTo>
                  <a:pt x="12683613" y="0"/>
                </a:lnTo>
                <a:lnTo>
                  <a:pt x="12683613"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3442707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5604387" y="0"/>
            <a:ext cx="12683613" cy="10287000"/>
          </a:xfrm>
          <a:custGeom>
            <a:avLst/>
            <a:gdLst>
              <a:gd name="connsiteX0" fmla="*/ 0 w 12683613"/>
              <a:gd name="connsiteY0" fmla="*/ 0 h 10287000"/>
              <a:gd name="connsiteX1" fmla="*/ 12683613 w 12683613"/>
              <a:gd name="connsiteY1" fmla="*/ 0 h 10287000"/>
              <a:gd name="connsiteX2" fmla="*/ 12683613 w 12683613"/>
              <a:gd name="connsiteY2" fmla="*/ 10287000 h 10287000"/>
              <a:gd name="connsiteX3" fmla="*/ 0 w 12683613"/>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2683613" h="10287000">
                <a:moveTo>
                  <a:pt x="0" y="0"/>
                </a:moveTo>
                <a:lnTo>
                  <a:pt x="12683613" y="0"/>
                </a:lnTo>
                <a:lnTo>
                  <a:pt x="12683613"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93309228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1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88" y="823914"/>
            <a:ext cx="8316912" cy="8639175"/>
          </a:xfrm>
          <a:custGeom>
            <a:avLst/>
            <a:gdLst>
              <a:gd name="connsiteX0" fmla="*/ 0 w 8316912"/>
              <a:gd name="connsiteY0" fmla="*/ 0 h 8639175"/>
              <a:gd name="connsiteX1" fmla="*/ 8316912 w 8316912"/>
              <a:gd name="connsiteY1" fmla="*/ 0 h 8639175"/>
              <a:gd name="connsiteX2" fmla="*/ 8316912 w 8316912"/>
              <a:gd name="connsiteY2" fmla="*/ 8639175 h 8639175"/>
              <a:gd name="connsiteX3" fmla="*/ 0 w 8316912"/>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6912" h="8639175">
                <a:moveTo>
                  <a:pt x="0" y="0"/>
                </a:moveTo>
                <a:lnTo>
                  <a:pt x="8316912" y="0"/>
                </a:lnTo>
                <a:lnTo>
                  <a:pt x="8316912" y="8639175"/>
                </a:lnTo>
                <a:lnTo>
                  <a:pt x="0" y="86391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973171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2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4308974" y="3321768"/>
            <a:ext cx="8079670" cy="6965233"/>
          </a:xfrm>
          <a:custGeom>
            <a:avLst/>
            <a:gdLst>
              <a:gd name="connsiteX0" fmla="*/ 4039835 w 8079670"/>
              <a:gd name="connsiteY0" fmla="*/ 0 h 6965233"/>
              <a:gd name="connsiteX1" fmla="*/ 8079670 w 8079670"/>
              <a:gd name="connsiteY1" fmla="*/ 6965233 h 6965233"/>
              <a:gd name="connsiteX2" fmla="*/ 0 w 8079670"/>
              <a:gd name="connsiteY2" fmla="*/ 6965233 h 6965233"/>
            </a:gdLst>
            <a:ahLst/>
            <a:cxnLst>
              <a:cxn ang="0">
                <a:pos x="connsiteX0" y="connsiteY0"/>
              </a:cxn>
              <a:cxn ang="0">
                <a:pos x="connsiteX1" y="connsiteY1"/>
              </a:cxn>
              <a:cxn ang="0">
                <a:pos x="connsiteX2" y="connsiteY2"/>
              </a:cxn>
            </a:cxnLst>
            <a:rect l="l" t="t" r="r" b="b"/>
            <a:pathLst>
              <a:path w="8079670" h="6965233">
                <a:moveTo>
                  <a:pt x="4039835" y="0"/>
                </a:moveTo>
                <a:lnTo>
                  <a:pt x="8079670" y="6965233"/>
                </a:lnTo>
                <a:lnTo>
                  <a:pt x="0" y="6965233"/>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2854739" y="-19050"/>
            <a:ext cx="7207513" cy="6213373"/>
          </a:xfrm>
          <a:custGeom>
            <a:avLst/>
            <a:gdLst>
              <a:gd name="connsiteX0" fmla="*/ 0 w 7207513"/>
              <a:gd name="connsiteY0" fmla="*/ 0 h 6213373"/>
              <a:gd name="connsiteX1" fmla="*/ 7207513 w 7207513"/>
              <a:gd name="connsiteY1" fmla="*/ 0 h 6213373"/>
              <a:gd name="connsiteX2" fmla="*/ 3603757 w 7207513"/>
              <a:gd name="connsiteY2" fmla="*/ 6213373 h 6213373"/>
            </a:gdLst>
            <a:ahLst/>
            <a:cxnLst>
              <a:cxn ang="0">
                <a:pos x="connsiteX0" y="connsiteY0"/>
              </a:cxn>
              <a:cxn ang="0">
                <a:pos x="connsiteX1" y="connsiteY1"/>
              </a:cxn>
              <a:cxn ang="0">
                <a:pos x="connsiteX2" y="connsiteY2"/>
              </a:cxn>
            </a:cxnLst>
            <a:rect l="l" t="t" r="r" b="b"/>
            <a:pathLst>
              <a:path w="7207513" h="6213373">
                <a:moveTo>
                  <a:pt x="0" y="0"/>
                </a:moveTo>
                <a:lnTo>
                  <a:pt x="7207513" y="0"/>
                </a:lnTo>
                <a:lnTo>
                  <a:pt x="3603757" y="621337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96838584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3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009238" y="5255532"/>
            <a:ext cx="6583577" cy="5031468"/>
          </a:xfrm>
          <a:custGeom>
            <a:avLst/>
            <a:gdLst>
              <a:gd name="connsiteX0" fmla="*/ 2904919 w 6583577"/>
              <a:gd name="connsiteY0" fmla="*/ 0 h 5031468"/>
              <a:gd name="connsiteX1" fmla="*/ 6583577 w 6583577"/>
              <a:gd name="connsiteY1" fmla="*/ 0 h 5031468"/>
              <a:gd name="connsiteX2" fmla="*/ 3678659 w 6583577"/>
              <a:gd name="connsiteY2" fmla="*/ 5031468 h 5031468"/>
              <a:gd name="connsiteX3" fmla="*/ 0 w 6583577"/>
              <a:gd name="connsiteY3" fmla="*/ 5031468 h 5031468"/>
            </a:gdLst>
            <a:ahLst/>
            <a:cxnLst>
              <a:cxn ang="0">
                <a:pos x="connsiteX0" y="connsiteY0"/>
              </a:cxn>
              <a:cxn ang="0">
                <a:pos x="connsiteX1" y="connsiteY1"/>
              </a:cxn>
              <a:cxn ang="0">
                <a:pos x="connsiteX2" y="connsiteY2"/>
              </a:cxn>
              <a:cxn ang="0">
                <a:pos x="connsiteX3" y="connsiteY3"/>
              </a:cxn>
            </a:cxnLst>
            <a:rect l="l" t="t" r="r" b="b"/>
            <a:pathLst>
              <a:path w="6583577" h="5031468">
                <a:moveTo>
                  <a:pt x="2904919" y="0"/>
                </a:moveTo>
                <a:lnTo>
                  <a:pt x="6583577" y="0"/>
                </a:lnTo>
                <a:lnTo>
                  <a:pt x="3678659" y="5031468"/>
                </a:lnTo>
                <a:lnTo>
                  <a:pt x="0" y="5031468"/>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6385926" y="0"/>
            <a:ext cx="6583577" cy="5031468"/>
          </a:xfrm>
          <a:custGeom>
            <a:avLst/>
            <a:gdLst>
              <a:gd name="connsiteX0" fmla="*/ 2904919 w 6583577"/>
              <a:gd name="connsiteY0" fmla="*/ 0 h 5031468"/>
              <a:gd name="connsiteX1" fmla="*/ 6583577 w 6583577"/>
              <a:gd name="connsiteY1" fmla="*/ 0 h 5031468"/>
              <a:gd name="connsiteX2" fmla="*/ 3678659 w 6583577"/>
              <a:gd name="connsiteY2" fmla="*/ 5031468 h 5031468"/>
              <a:gd name="connsiteX3" fmla="*/ 0 w 6583577"/>
              <a:gd name="connsiteY3" fmla="*/ 5031468 h 5031468"/>
            </a:gdLst>
            <a:ahLst/>
            <a:cxnLst>
              <a:cxn ang="0">
                <a:pos x="connsiteX0" y="connsiteY0"/>
              </a:cxn>
              <a:cxn ang="0">
                <a:pos x="connsiteX1" y="connsiteY1"/>
              </a:cxn>
              <a:cxn ang="0">
                <a:pos x="connsiteX2" y="connsiteY2"/>
              </a:cxn>
              <a:cxn ang="0">
                <a:pos x="connsiteX3" y="connsiteY3"/>
              </a:cxn>
            </a:cxnLst>
            <a:rect l="l" t="t" r="r" b="b"/>
            <a:pathLst>
              <a:path w="6583577" h="5031468">
                <a:moveTo>
                  <a:pt x="2904919" y="0"/>
                </a:moveTo>
                <a:lnTo>
                  <a:pt x="6583577" y="0"/>
                </a:lnTo>
                <a:lnTo>
                  <a:pt x="3678659" y="5031468"/>
                </a:lnTo>
                <a:lnTo>
                  <a:pt x="0" y="5031468"/>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16822190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9605644" y="3390900"/>
            <a:ext cx="7809794" cy="6896100"/>
          </a:xfrm>
          <a:custGeom>
            <a:avLst/>
            <a:gdLst>
              <a:gd name="connsiteX0" fmla="*/ 3981464 w 7809794"/>
              <a:gd name="connsiteY0" fmla="*/ 0 h 6896100"/>
              <a:gd name="connsiteX1" fmla="*/ 7809794 w 7809794"/>
              <a:gd name="connsiteY1" fmla="*/ 0 h 6896100"/>
              <a:gd name="connsiteX2" fmla="*/ 3828328 w 7809794"/>
              <a:gd name="connsiteY2" fmla="*/ 6896100 h 6896100"/>
              <a:gd name="connsiteX3" fmla="*/ 0 w 7809794"/>
              <a:gd name="connsiteY3" fmla="*/ 6896100 h 6896100"/>
            </a:gdLst>
            <a:ahLst/>
            <a:cxnLst>
              <a:cxn ang="0">
                <a:pos x="connsiteX0" y="connsiteY0"/>
              </a:cxn>
              <a:cxn ang="0">
                <a:pos x="connsiteX1" y="connsiteY1"/>
              </a:cxn>
              <a:cxn ang="0">
                <a:pos x="connsiteX2" y="connsiteY2"/>
              </a:cxn>
              <a:cxn ang="0">
                <a:pos x="connsiteX3" y="connsiteY3"/>
              </a:cxn>
            </a:cxnLst>
            <a:rect l="l" t="t" r="r" b="b"/>
            <a:pathLst>
              <a:path w="7809794" h="6896100">
                <a:moveTo>
                  <a:pt x="3981464" y="0"/>
                </a:moveTo>
                <a:lnTo>
                  <a:pt x="7809794" y="0"/>
                </a:lnTo>
                <a:lnTo>
                  <a:pt x="3828328" y="6896100"/>
                </a:lnTo>
                <a:lnTo>
                  <a:pt x="0" y="6896100"/>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7527748" y="0"/>
            <a:ext cx="7809794" cy="6896100"/>
          </a:xfrm>
          <a:custGeom>
            <a:avLst/>
            <a:gdLst>
              <a:gd name="connsiteX0" fmla="*/ 3981464 w 7809794"/>
              <a:gd name="connsiteY0" fmla="*/ 0 h 6896100"/>
              <a:gd name="connsiteX1" fmla="*/ 7809794 w 7809794"/>
              <a:gd name="connsiteY1" fmla="*/ 0 h 6896100"/>
              <a:gd name="connsiteX2" fmla="*/ 3828328 w 7809794"/>
              <a:gd name="connsiteY2" fmla="*/ 6896100 h 6896100"/>
              <a:gd name="connsiteX3" fmla="*/ 0 w 7809794"/>
              <a:gd name="connsiteY3" fmla="*/ 6896100 h 6896100"/>
            </a:gdLst>
            <a:ahLst/>
            <a:cxnLst>
              <a:cxn ang="0">
                <a:pos x="connsiteX0" y="connsiteY0"/>
              </a:cxn>
              <a:cxn ang="0">
                <a:pos x="connsiteX1" y="connsiteY1"/>
              </a:cxn>
              <a:cxn ang="0">
                <a:pos x="connsiteX2" y="connsiteY2"/>
              </a:cxn>
              <a:cxn ang="0">
                <a:pos x="connsiteX3" y="connsiteY3"/>
              </a:cxn>
            </a:cxnLst>
            <a:rect l="l" t="t" r="r" b="b"/>
            <a:pathLst>
              <a:path w="7809794" h="6896100">
                <a:moveTo>
                  <a:pt x="3981464" y="0"/>
                </a:moveTo>
                <a:lnTo>
                  <a:pt x="7809794" y="0"/>
                </a:lnTo>
                <a:lnTo>
                  <a:pt x="3828328" y="6896100"/>
                </a:lnTo>
                <a:lnTo>
                  <a:pt x="0" y="68961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0485124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5939202" cy="10287000"/>
          </a:xfrm>
          <a:custGeom>
            <a:avLst/>
            <a:gdLst>
              <a:gd name="connsiteX0" fmla="*/ 0 w 5939202"/>
              <a:gd name="connsiteY0" fmla="*/ 0 h 10287000"/>
              <a:gd name="connsiteX1" fmla="*/ 1409351 w 5939202"/>
              <a:gd name="connsiteY1" fmla="*/ 0 h 10287000"/>
              <a:gd name="connsiteX2" fmla="*/ 1952534 w 5939202"/>
              <a:gd name="connsiteY2" fmla="*/ 0 h 10287000"/>
              <a:gd name="connsiteX3" fmla="*/ 5939202 w 5939202"/>
              <a:gd name="connsiteY3" fmla="*/ 0 h 10287000"/>
              <a:gd name="connsiteX4" fmla="*/ 0 w 5939202"/>
              <a:gd name="connsiteY4" fmla="*/ 1028700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202" h="10287000">
                <a:moveTo>
                  <a:pt x="0" y="0"/>
                </a:moveTo>
                <a:lnTo>
                  <a:pt x="1409351" y="0"/>
                </a:lnTo>
                <a:lnTo>
                  <a:pt x="1952534" y="0"/>
                </a:lnTo>
                <a:lnTo>
                  <a:pt x="5939202" y="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986774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646842" y="1879361"/>
            <a:ext cx="8542124" cy="6528278"/>
          </a:xfrm>
          <a:custGeom>
            <a:avLst/>
            <a:gdLst>
              <a:gd name="connsiteX0" fmla="*/ 3769103 w 8542124"/>
              <a:gd name="connsiteY0" fmla="*/ 0 h 6528278"/>
              <a:gd name="connsiteX1" fmla="*/ 8542124 w 8542124"/>
              <a:gd name="connsiteY1" fmla="*/ 0 h 6528278"/>
              <a:gd name="connsiteX2" fmla="*/ 4773022 w 8542124"/>
              <a:gd name="connsiteY2" fmla="*/ 6528278 h 6528278"/>
              <a:gd name="connsiteX3" fmla="*/ 0 w 8542124"/>
              <a:gd name="connsiteY3" fmla="*/ 6528278 h 6528278"/>
            </a:gdLst>
            <a:ahLst/>
            <a:cxnLst>
              <a:cxn ang="0">
                <a:pos x="connsiteX0" y="connsiteY0"/>
              </a:cxn>
              <a:cxn ang="0">
                <a:pos x="connsiteX1" y="connsiteY1"/>
              </a:cxn>
              <a:cxn ang="0">
                <a:pos x="connsiteX2" y="connsiteY2"/>
              </a:cxn>
              <a:cxn ang="0">
                <a:pos x="connsiteX3" y="connsiteY3"/>
              </a:cxn>
            </a:cxnLst>
            <a:rect l="l" t="t" r="r" b="b"/>
            <a:pathLst>
              <a:path w="8542124" h="6528278">
                <a:moveTo>
                  <a:pt x="3769103" y="0"/>
                </a:moveTo>
                <a:lnTo>
                  <a:pt x="8542124" y="0"/>
                </a:lnTo>
                <a:lnTo>
                  <a:pt x="4773022" y="6528278"/>
                </a:lnTo>
                <a:lnTo>
                  <a:pt x="0" y="6528278"/>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41656716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7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902152" y="3412666"/>
            <a:ext cx="9560348" cy="4576211"/>
          </a:xfrm>
          <a:custGeom>
            <a:avLst/>
            <a:gdLst>
              <a:gd name="connsiteX0" fmla="*/ 2642076 w 9560348"/>
              <a:gd name="connsiteY0" fmla="*/ 0 h 4576211"/>
              <a:gd name="connsiteX1" fmla="*/ 9560348 w 9560348"/>
              <a:gd name="connsiteY1" fmla="*/ 0 h 4576211"/>
              <a:gd name="connsiteX2" fmla="*/ 9560348 w 9560348"/>
              <a:gd name="connsiteY2" fmla="*/ 4576211 h 4576211"/>
              <a:gd name="connsiteX3" fmla="*/ 0 w 9560348"/>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9560348" h="4576211">
                <a:moveTo>
                  <a:pt x="2642076" y="0"/>
                </a:moveTo>
                <a:lnTo>
                  <a:pt x="9560348" y="0"/>
                </a:lnTo>
                <a:lnTo>
                  <a:pt x="9560348" y="4576211"/>
                </a:lnTo>
                <a:lnTo>
                  <a:pt x="0" y="4576211"/>
                </a:ln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a:off x="827088" y="3412668"/>
            <a:ext cx="9558760" cy="4576211"/>
          </a:xfrm>
          <a:custGeom>
            <a:avLst/>
            <a:gdLst>
              <a:gd name="connsiteX0" fmla="*/ 0 w 9558760"/>
              <a:gd name="connsiteY0" fmla="*/ 0 h 4576211"/>
              <a:gd name="connsiteX1" fmla="*/ 9558760 w 9558760"/>
              <a:gd name="connsiteY1" fmla="*/ 0 h 4576211"/>
              <a:gd name="connsiteX2" fmla="*/ 6916684 w 9558760"/>
              <a:gd name="connsiteY2" fmla="*/ 4576211 h 4576211"/>
              <a:gd name="connsiteX3" fmla="*/ 0 w 9558760"/>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9558760" h="4576211">
                <a:moveTo>
                  <a:pt x="0" y="0"/>
                </a:moveTo>
                <a:lnTo>
                  <a:pt x="9558760" y="0"/>
                </a:lnTo>
                <a:lnTo>
                  <a:pt x="6916684" y="4576211"/>
                </a:lnTo>
                <a:lnTo>
                  <a:pt x="0" y="457621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9027939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6295" y="823913"/>
            <a:ext cx="16635413" cy="8639175"/>
          </a:xfrm>
          <a:custGeom>
            <a:avLst/>
            <a:gdLst>
              <a:gd name="connsiteX0" fmla="*/ 0 w 16635413"/>
              <a:gd name="connsiteY0" fmla="*/ 0 h 8639175"/>
              <a:gd name="connsiteX1" fmla="*/ 16635413 w 16635413"/>
              <a:gd name="connsiteY1" fmla="*/ 0 h 8639175"/>
              <a:gd name="connsiteX2" fmla="*/ 16635413 w 16635413"/>
              <a:gd name="connsiteY2" fmla="*/ 8639175 h 8639175"/>
              <a:gd name="connsiteX3" fmla="*/ 0 w 16635413"/>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16635413" h="8639175">
                <a:moveTo>
                  <a:pt x="0" y="0"/>
                </a:moveTo>
                <a:lnTo>
                  <a:pt x="16635413" y="0"/>
                </a:lnTo>
                <a:lnTo>
                  <a:pt x="16635413" y="8639175"/>
                </a:lnTo>
                <a:lnTo>
                  <a:pt x="0" y="86391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2080454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标题幻灯片">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1308684919"/>
      </p:ext>
    </p:extLst>
  </p:cSld>
  <p:clrMapOvr>
    <a:masterClrMapping/>
  </p:clrMapOvr>
  <p:timing>
    <p:tnLst>
      <p:par>
        <p:cTn id="1" dur="indefinite" restart="never" nodeType="tmRoot"/>
      </p:par>
    </p:tnLst>
  </p:timing>
  <p:extLst mod="1">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9_标题和内容">
    <p:spTree>
      <p:nvGrpSpPr>
        <p:cNvPr id="1" name=""/>
        <p:cNvGrpSpPr/>
        <p:nvPr/>
      </p:nvGrpSpPr>
      <p:grpSpPr>
        <a:xfrm>
          <a:off x="0" y="0"/>
          <a:ext cx="0" cy="0"/>
          <a:chOff x="0" y="0"/>
          <a:chExt cx="0" cy="0"/>
        </a:xfrm>
      </p:grpSpPr>
      <p:sp>
        <p:nvSpPr>
          <p:cNvPr id="16" name="Picture Placeholder 15"/>
          <p:cNvSpPr>
            <a:spLocks noGrp="1"/>
          </p:cNvSpPr>
          <p:nvPr>
            <p:ph type="pic" sz="quarter" idx="11"/>
          </p:nvPr>
        </p:nvSpPr>
        <p:spPr>
          <a:xfrm>
            <a:off x="9648328" y="4765607"/>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2"/>
          </p:nvPr>
        </p:nvSpPr>
        <p:spPr>
          <a:xfrm>
            <a:off x="13547482" y="4765607"/>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11597907" y="1360171"/>
            <a:ext cx="3587259" cy="4161223"/>
          </a:xfrm>
          <a:custGeom>
            <a:avLst/>
            <a:gdLst>
              <a:gd name="connsiteX0" fmla="*/ 1793629 w 3587259"/>
              <a:gd name="connsiteY0" fmla="*/ 0 h 4161223"/>
              <a:gd name="connsiteX1" fmla="*/ 3587259 w 3587259"/>
              <a:gd name="connsiteY1" fmla="*/ 1030154 h 4161223"/>
              <a:gd name="connsiteX2" fmla="*/ 3587259 w 3587259"/>
              <a:gd name="connsiteY2" fmla="*/ 3131069 h 4161223"/>
              <a:gd name="connsiteX3" fmla="*/ 1793629 w 3587259"/>
              <a:gd name="connsiteY3" fmla="*/ 4161223 h 4161223"/>
              <a:gd name="connsiteX4" fmla="*/ 0 w 3587259"/>
              <a:gd name="connsiteY4" fmla="*/ 3131069 h 4161223"/>
              <a:gd name="connsiteX5" fmla="*/ 0 w 3587259"/>
              <a:gd name="connsiteY5" fmla="*/ 1030154 h 41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7259" h="4161223">
                <a:moveTo>
                  <a:pt x="1793629" y="0"/>
                </a:moveTo>
                <a:lnTo>
                  <a:pt x="3587259" y="1030154"/>
                </a:lnTo>
                <a:lnTo>
                  <a:pt x="3587259" y="3131069"/>
                </a:lnTo>
                <a:lnTo>
                  <a:pt x="1793629" y="4161223"/>
                </a:lnTo>
                <a:lnTo>
                  <a:pt x="0" y="3131069"/>
                </a:lnTo>
                <a:lnTo>
                  <a:pt x="0" y="1030154"/>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9909935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451991" y="1606066"/>
            <a:ext cx="6099024" cy="7074870"/>
          </a:xfrm>
          <a:custGeom>
            <a:avLst/>
            <a:gdLst>
              <a:gd name="connsiteX0" fmla="*/ 3049512 w 6099024"/>
              <a:gd name="connsiteY0" fmla="*/ 0 h 7074870"/>
              <a:gd name="connsiteX1" fmla="*/ 6099024 w 6099024"/>
              <a:gd name="connsiteY1" fmla="*/ 1751457 h 7074870"/>
              <a:gd name="connsiteX2" fmla="*/ 6099024 w 6099024"/>
              <a:gd name="connsiteY2" fmla="*/ 5323413 h 7074870"/>
              <a:gd name="connsiteX3" fmla="*/ 3049512 w 6099024"/>
              <a:gd name="connsiteY3" fmla="*/ 7074870 h 7074870"/>
              <a:gd name="connsiteX4" fmla="*/ 0 w 6099024"/>
              <a:gd name="connsiteY4" fmla="*/ 5323413 h 7074870"/>
              <a:gd name="connsiteX5" fmla="*/ 0 w 6099024"/>
              <a:gd name="connsiteY5" fmla="*/ 1751457 h 707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9024" h="7074870">
                <a:moveTo>
                  <a:pt x="3049512" y="0"/>
                </a:moveTo>
                <a:lnTo>
                  <a:pt x="6099024" y="1751457"/>
                </a:lnTo>
                <a:lnTo>
                  <a:pt x="6099024" y="5323413"/>
                </a:lnTo>
                <a:lnTo>
                  <a:pt x="3049512" y="7074870"/>
                </a:lnTo>
                <a:lnTo>
                  <a:pt x="0" y="5323413"/>
                </a:lnTo>
                <a:lnTo>
                  <a:pt x="0" y="175145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6029592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1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2"/>
          </p:nvPr>
        </p:nvSpPr>
        <p:spPr>
          <a:xfrm>
            <a:off x="11373305" y="4067055"/>
            <a:ext cx="2881170" cy="3342160"/>
          </a:xfrm>
          <a:custGeom>
            <a:avLst/>
            <a:gdLst>
              <a:gd name="connsiteX0" fmla="*/ 1440585 w 2881170"/>
              <a:gd name="connsiteY0" fmla="*/ 0 h 3342160"/>
              <a:gd name="connsiteX1" fmla="*/ 2881170 w 2881170"/>
              <a:gd name="connsiteY1" fmla="*/ 827386 h 3342160"/>
              <a:gd name="connsiteX2" fmla="*/ 2881170 w 2881170"/>
              <a:gd name="connsiteY2" fmla="*/ 2514774 h 3342160"/>
              <a:gd name="connsiteX3" fmla="*/ 1440585 w 2881170"/>
              <a:gd name="connsiteY3" fmla="*/ 3342160 h 3342160"/>
              <a:gd name="connsiteX4" fmla="*/ 0 w 2881170"/>
              <a:gd name="connsiteY4" fmla="*/ 2514774 h 3342160"/>
              <a:gd name="connsiteX5" fmla="*/ 0 w 2881170"/>
              <a:gd name="connsiteY5" fmla="*/ 827386 h 3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170" h="3342160">
                <a:moveTo>
                  <a:pt x="1440585" y="0"/>
                </a:moveTo>
                <a:lnTo>
                  <a:pt x="2881170" y="827386"/>
                </a:lnTo>
                <a:lnTo>
                  <a:pt x="2881170" y="2514774"/>
                </a:lnTo>
                <a:lnTo>
                  <a:pt x="1440585" y="3342160"/>
                </a:lnTo>
                <a:lnTo>
                  <a:pt x="0" y="2514774"/>
                </a:lnTo>
                <a:lnTo>
                  <a:pt x="0" y="827386"/>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7199085" y="3482031"/>
            <a:ext cx="3889832" cy="4512206"/>
          </a:xfrm>
          <a:custGeom>
            <a:avLst/>
            <a:gdLst>
              <a:gd name="connsiteX0" fmla="*/ 1944916 w 3889832"/>
              <a:gd name="connsiteY0" fmla="*/ 0 h 4512206"/>
              <a:gd name="connsiteX1" fmla="*/ 3889832 w 3889832"/>
              <a:gd name="connsiteY1" fmla="*/ 1117044 h 4512206"/>
              <a:gd name="connsiteX2" fmla="*/ 3889832 w 3889832"/>
              <a:gd name="connsiteY2" fmla="*/ 3395162 h 4512206"/>
              <a:gd name="connsiteX3" fmla="*/ 1944916 w 3889832"/>
              <a:gd name="connsiteY3" fmla="*/ 4512206 h 4512206"/>
              <a:gd name="connsiteX4" fmla="*/ 0 w 3889832"/>
              <a:gd name="connsiteY4" fmla="*/ 3395162 h 4512206"/>
              <a:gd name="connsiteX5" fmla="*/ 0 w 3889832"/>
              <a:gd name="connsiteY5" fmla="*/ 1117044 h 451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9832" h="4512206">
                <a:moveTo>
                  <a:pt x="1944916" y="0"/>
                </a:moveTo>
                <a:lnTo>
                  <a:pt x="3889832" y="1117044"/>
                </a:lnTo>
                <a:lnTo>
                  <a:pt x="3889832" y="3395162"/>
                </a:lnTo>
                <a:lnTo>
                  <a:pt x="1944916" y="4512206"/>
                </a:lnTo>
                <a:lnTo>
                  <a:pt x="0" y="3395162"/>
                </a:lnTo>
                <a:lnTo>
                  <a:pt x="0" y="1117044"/>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4033526" y="4067055"/>
            <a:ext cx="2881170" cy="3342160"/>
          </a:xfrm>
          <a:custGeom>
            <a:avLst/>
            <a:gdLst>
              <a:gd name="connsiteX0" fmla="*/ 1440585 w 2881170"/>
              <a:gd name="connsiteY0" fmla="*/ 0 h 3342160"/>
              <a:gd name="connsiteX1" fmla="*/ 2881170 w 2881170"/>
              <a:gd name="connsiteY1" fmla="*/ 827386 h 3342160"/>
              <a:gd name="connsiteX2" fmla="*/ 2881170 w 2881170"/>
              <a:gd name="connsiteY2" fmla="*/ 2514774 h 3342160"/>
              <a:gd name="connsiteX3" fmla="*/ 1440585 w 2881170"/>
              <a:gd name="connsiteY3" fmla="*/ 3342160 h 3342160"/>
              <a:gd name="connsiteX4" fmla="*/ 0 w 2881170"/>
              <a:gd name="connsiteY4" fmla="*/ 2514774 h 3342160"/>
              <a:gd name="connsiteX5" fmla="*/ 0 w 2881170"/>
              <a:gd name="connsiteY5" fmla="*/ 827386 h 3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1170" h="3342160">
                <a:moveTo>
                  <a:pt x="1440585" y="0"/>
                </a:moveTo>
                <a:lnTo>
                  <a:pt x="2881170" y="827386"/>
                </a:lnTo>
                <a:lnTo>
                  <a:pt x="2881170" y="2514774"/>
                </a:lnTo>
                <a:lnTo>
                  <a:pt x="1440585" y="3342160"/>
                </a:lnTo>
                <a:lnTo>
                  <a:pt x="0" y="2514774"/>
                </a:lnTo>
                <a:lnTo>
                  <a:pt x="0" y="827386"/>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6833893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2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4135879" y="0"/>
            <a:ext cx="4152121" cy="5738840"/>
          </a:xfrm>
          <a:custGeom>
            <a:avLst/>
            <a:gdLst>
              <a:gd name="connsiteX0" fmla="*/ 1586720 w 4152121"/>
              <a:gd name="connsiteY0" fmla="*/ 0 h 5738840"/>
              <a:gd name="connsiteX1" fmla="*/ 4152121 w 4152121"/>
              <a:gd name="connsiteY1" fmla="*/ 0 h 5738840"/>
              <a:gd name="connsiteX2" fmla="*/ 4152121 w 4152121"/>
              <a:gd name="connsiteY2" fmla="*/ 5738840 h 5738840"/>
              <a:gd name="connsiteX3" fmla="*/ 0 w 4152121"/>
              <a:gd name="connsiteY3" fmla="*/ 1586721 h 5738840"/>
            </a:gdLst>
            <a:ahLst/>
            <a:cxnLst>
              <a:cxn ang="0">
                <a:pos x="connsiteX0" y="connsiteY0"/>
              </a:cxn>
              <a:cxn ang="0">
                <a:pos x="connsiteX1" y="connsiteY1"/>
              </a:cxn>
              <a:cxn ang="0">
                <a:pos x="connsiteX2" y="connsiteY2"/>
              </a:cxn>
              <a:cxn ang="0">
                <a:pos x="connsiteX3" y="connsiteY3"/>
              </a:cxn>
            </a:cxnLst>
            <a:rect l="l" t="t" r="r" b="b"/>
            <a:pathLst>
              <a:path w="4152121" h="5738840">
                <a:moveTo>
                  <a:pt x="1586720" y="0"/>
                </a:moveTo>
                <a:lnTo>
                  <a:pt x="4152121" y="0"/>
                </a:lnTo>
                <a:lnTo>
                  <a:pt x="4152121" y="5738840"/>
                </a:lnTo>
                <a:lnTo>
                  <a:pt x="0" y="1586721"/>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4143212" y="6142212"/>
            <a:ext cx="4144788" cy="4144788"/>
          </a:xfrm>
          <a:custGeom>
            <a:avLst/>
            <a:gdLst>
              <a:gd name="connsiteX0" fmla="*/ 4144788 w 4144788"/>
              <a:gd name="connsiteY0" fmla="*/ 0 h 4144788"/>
              <a:gd name="connsiteX1" fmla="*/ 4144788 w 4144788"/>
              <a:gd name="connsiteY1" fmla="*/ 4144788 h 4144788"/>
              <a:gd name="connsiteX2" fmla="*/ 0 w 4144788"/>
              <a:gd name="connsiteY2" fmla="*/ 4144788 h 4144788"/>
            </a:gdLst>
            <a:ahLst/>
            <a:cxnLst>
              <a:cxn ang="0">
                <a:pos x="connsiteX0" y="connsiteY0"/>
              </a:cxn>
              <a:cxn ang="0">
                <a:pos x="connsiteX1" y="connsiteY1"/>
              </a:cxn>
              <a:cxn ang="0">
                <a:pos x="connsiteX2" y="connsiteY2"/>
              </a:cxn>
            </a:cxnLst>
            <a:rect l="l" t="t" r="r" b="b"/>
            <a:pathLst>
              <a:path w="4144788" h="4144788">
                <a:moveTo>
                  <a:pt x="4144788" y="0"/>
                </a:moveTo>
                <a:lnTo>
                  <a:pt x="4144788" y="4144788"/>
                </a:lnTo>
                <a:lnTo>
                  <a:pt x="0" y="4144788"/>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9783056" y="1770339"/>
            <a:ext cx="8342340" cy="8342339"/>
          </a:xfrm>
          <a:custGeom>
            <a:avLst/>
            <a:gdLst>
              <a:gd name="connsiteX0" fmla="*/ 4171170 w 8342340"/>
              <a:gd name="connsiteY0" fmla="*/ 0 h 8342339"/>
              <a:gd name="connsiteX1" fmla="*/ 8342340 w 8342340"/>
              <a:gd name="connsiteY1" fmla="*/ 4171170 h 8342339"/>
              <a:gd name="connsiteX2" fmla="*/ 4171170 w 8342340"/>
              <a:gd name="connsiteY2" fmla="*/ 8342339 h 8342339"/>
              <a:gd name="connsiteX3" fmla="*/ 0 w 8342340"/>
              <a:gd name="connsiteY3" fmla="*/ 4171170 h 8342339"/>
            </a:gdLst>
            <a:ahLst/>
            <a:cxnLst>
              <a:cxn ang="0">
                <a:pos x="connsiteX0" y="connsiteY0"/>
              </a:cxn>
              <a:cxn ang="0">
                <a:pos x="connsiteX1" y="connsiteY1"/>
              </a:cxn>
              <a:cxn ang="0">
                <a:pos x="connsiteX2" y="connsiteY2"/>
              </a:cxn>
              <a:cxn ang="0">
                <a:pos x="connsiteX3" y="connsiteY3"/>
              </a:cxn>
            </a:cxnLst>
            <a:rect l="l" t="t" r="r" b="b"/>
            <a:pathLst>
              <a:path w="8342340" h="8342339">
                <a:moveTo>
                  <a:pt x="4171170" y="0"/>
                </a:moveTo>
                <a:lnTo>
                  <a:pt x="8342340" y="4171170"/>
                </a:lnTo>
                <a:lnTo>
                  <a:pt x="4171170" y="8342339"/>
                </a:lnTo>
                <a:lnTo>
                  <a:pt x="0" y="4171170"/>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5437562" y="6123163"/>
            <a:ext cx="8327676" cy="4163838"/>
          </a:xfrm>
          <a:custGeom>
            <a:avLst/>
            <a:gdLst>
              <a:gd name="connsiteX0" fmla="*/ 4163838 w 8327676"/>
              <a:gd name="connsiteY0" fmla="*/ 0 h 4163838"/>
              <a:gd name="connsiteX1" fmla="*/ 8327676 w 8327676"/>
              <a:gd name="connsiteY1" fmla="*/ 4163838 h 4163838"/>
              <a:gd name="connsiteX2" fmla="*/ 0 w 8327676"/>
              <a:gd name="connsiteY2" fmla="*/ 4163838 h 4163838"/>
            </a:gdLst>
            <a:ahLst/>
            <a:cxnLst>
              <a:cxn ang="0">
                <a:pos x="connsiteX0" y="connsiteY0"/>
              </a:cxn>
              <a:cxn ang="0">
                <a:pos x="connsiteX1" y="connsiteY1"/>
              </a:cxn>
              <a:cxn ang="0">
                <a:pos x="connsiteX2" y="connsiteY2"/>
              </a:cxn>
            </a:cxnLst>
            <a:rect l="l" t="t" r="r" b="b"/>
            <a:pathLst>
              <a:path w="8327676" h="4163838">
                <a:moveTo>
                  <a:pt x="4163838" y="0"/>
                </a:moveTo>
                <a:lnTo>
                  <a:pt x="8327676" y="4163838"/>
                </a:lnTo>
                <a:lnTo>
                  <a:pt x="0" y="4163838"/>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94282451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3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5346030" y="5253717"/>
            <a:ext cx="7593907" cy="7593907"/>
          </a:xfrm>
          <a:custGeom>
            <a:avLst/>
            <a:gdLst>
              <a:gd name="connsiteX0" fmla="*/ 3797971 w 7593907"/>
              <a:gd name="connsiteY0" fmla="*/ 0 h 7593907"/>
              <a:gd name="connsiteX1" fmla="*/ 7593907 w 7593907"/>
              <a:gd name="connsiteY1" fmla="*/ 3795936 h 7593907"/>
              <a:gd name="connsiteX2" fmla="*/ 3795935 w 7593907"/>
              <a:gd name="connsiteY2" fmla="*/ 7593907 h 7593907"/>
              <a:gd name="connsiteX3" fmla="*/ 0 w 7593907"/>
              <a:gd name="connsiteY3" fmla="*/ 3797971 h 7593907"/>
            </a:gdLst>
            <a:ahLst/>
            <a:cxnLst>
              <a:cxn ang="0">
                <a:pos x="connsiteX0" y="connsiteY0"/>
              </a:cxn>
              <a:cxn ang="0">
                <a:pos x="connsiteX1" y="connsiteY1"/>
              </a:cxn>
              <a:cxn ang="0">
                <a:pos x="connsiteX2" y="connsiteY2"/>
              </a:cxn>
              <a:cxn ang="0">
                <a:pos x="connsiteX3" y="connsiteY3"/>
              </a:cxn>
            </a:cxnLst>
            <a:rect l="l" t="t" r="r" b="b"/>
            <a:pathLst>
              <a:path w="7593907" h="7593907">
                <a:moveTo>
                  <a:pt x="3797971" y="0"/>
                </a:moveTo>
                <a:lnTo>
                  <a:pt x="7593907" y="3795936"/>
                </a:lnTo>
                <a:lnTo>
                  <a:pt x="3795935" y="7593907"/>
                </a:lnTo>
                <a:lnTo>
                  <a:pt x="0" y="3797971"/>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9257282" y="1342464"/>
            <a:ext cx="7595940" cy="7595939"/>
          </a:xfrm>
          <a:custGeom>
            <a:avLst/>
            <a:gdLst>
              <a:gd name="connsiteX0" fmla="*/ 3797970 w 7595940"/>
              <a:gd name="connsiteY0" fmla="*/ 0 h 7595939"/>
              <a:gd name="connsiteX1" fmla="*/ 7595940 w 7595940"/>
              <a:gd name="connsiteY1" fmla="*/ 3797969 h 7595939"/>
              <a:gd name="connsiteX2" fmla="*/ 3797970 w 7595940"/>
              <a:gd name="connsiteY2" fmla="*/ 7595939 h 7595939"/>
              <a:gd name="connsiteX3" fmla="*/ 0 w 7595940"/>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40" h="7595939">
                <a:moveTo>
                  <a:pt x="3797970" y="0"/>
                </a:moveTo>
                <a:lnTo>
                  <a:pt x="7595940" y="3797969"/>
                </a:lnTo>
                <a:lnTo>
                  <a:pt x="3797970" y="7595939"/>
                </a:lnTo>
                <a:lnTo>
                  <a:pt x="0" y="3797969"/>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5342810" y="-2560198"/>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1434779" y="1342464"/>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6759409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4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2"/>
          </p:nvPr>
        </p:nvSpPr>
        <p:spPr>
          <a:xfrm>
            <a:off x="0" y="5253716"/>
            <a:ext cx="5951657" cy="5033284"/>
          </a:xfrm>
          <a:custGeom>
            <a:avLst/>
            <a:gdLst>
              <a:gd name="connsiteX0" fmla="*/ 2155721 w 5951657"/>
              <a:gd name="connsiteY0" fmla="*/ 0 h 5033284"/>
              <a:gd name="connsiteX1" fmla="*/ 5951657 w 5951657"/>
              <a:gd name="connsiteY1" fmla="*/ 3795936 h 5033284"/>
              <a:gd name="connsiteX2" fmla="*/ 4714311 w 5951657"/>
              <a:gd name="connsiteY2" fmla="*/ 5033284 h 5033284"/>
              <a:gd name="connsiteX3" fmla="*/ 0 w 5951657"/>
              <a:gd name="connsiteY3" fmla="*/ 5033284 h 5033284"/>
              <a:gd name="connsiteX4" fmla="*/ 0 w 5951657"/>
              <a:gd name="connsiteY4" fmla="*/ 2155721 h 503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1657" h="5033284">
                <a:moveTo>
                  <a:pt x="2155721" y="0"/>
                </a:moveTo>
                <a:lnTo>
                  <a:pt x="5951657" y="3795936"/>
                </a:lnTo>
                <a:lnTo>
                  <a:pt x="4714311" y="5033284"/>
                </a:lnTo>
                <a:lnTo>
                  <a:pt x="0" y="5033284"/>
                </a:lnTo>
                <a:lnTo>
                  <a:pt x="0" y="2155721"/>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2269005" y="1342464"/>
            <a:ext cx="7595939" cy="7595939"/>
          </a:xfrm>
          <a:custGeom>
            <a:avLst/>
            <a:gdLst>
              <a:gd name="connsiteX0" fmla="*/ 3797969 w 7595939"/>
              <a:gd name="connsiteY0" fmla="*/ 0 h 7595939"/>
              <a:gd name="connsiteX1" fmla="*/ 7595939 w 7595939"/>
              <a:gd name="connsiteY1" fmla="*/ 3797969 h 7595939"/>
              <a:gd name="connsiteX2" fmla="*/ 3797969 w 7595939"/>
              <a:gd name="connsiteY2" fmla="*/ 7595939 h 7595939"/>
              <a:gd name="connsiteX3" fmla="*/ 0 w 7595939"/>
              <a:gd name="connsiteY3" fmla="*/ 3797969 h 7595939"/>
            </a:gdLst>
            <a:ahLst/>
            <a:cxnLst>
              <a:cxn ang="0">
                <a:pos x="connsiteX0" y="connsiteY0"/>
              </a:cxn>
              <a:cxn ang="0">
                <a:pos x="connsiteX1" y="connsiteY1"/>
              </a:cxn>
              <a:cxn ang="0">
                <a:pos x="connsiteX2" y="connsiteY2"/>
              </a:cxn>
              <a:cxn ang="0">
                <a:pos x="connsiteX3" y="connsiteY3"/>
              </a:cxn>
            </a:cxnLst>
            <a:rect l="l" t="t" r="r" b="b"/>
            <a:pathLst>
              <a:path w="7595939" h="7595939">
                <a:moveTo>
                  <a:pt x="3797969" y="0"/>
                </a:moveTo>
                <a:lnTo>
                  <a:pt x="7595939" y="3797969"/>
                </a:lnTo>
                <a:lnTo>
                  <a:pt x="3797969" y="7595939"/>
                </a:lnTo>
                <a:lnTo>
                  <a:pt x="0" y="3797969"/>
                </a:ln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0" y="0"/>
            <a:ext cx="5950468" cy="5035740"/>
          </a:xfrm>
          <a:custGeom>
            <a:avLst/>
            <a:gdLst>
              <a:gd name="connsiteX0" fmla="*/ 0 w 5950468"/>
              <a:gd name="connsiteY0" fmla="*/ 0 h 5035740"/>
              <a:gd name="connsiteX1" fmla="*/ 4712699 w 5950468"/>
              <a:gd name="connsiteY1" fmla="*/ 0 h 5035740"/>
              <a:gd name="connsiteX2" fmla="*/ 5950468 w 5950468"/>
              <a:gd name="connsiteY2" fmla="*/ 1237770 h 5035740"/>
              <a:gd name="connsiteX3" fmla="*/ 2152499 w 5950468"/>
              <a:gd name="connsiteY3" fmla="*/ 5035740 h 5035740"/>
              <a:gd name="connsiteX4" fmla="*/ 0 w 5950468"/>
              <a:gd name="connsiteY4" fmla="*/ 2883241 h 503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468" h="5035740">
                <a:moveTo>
                  <a:pt x="0" y="0"/>
                </a:moveTo>
                <a:lnTo>
                  <a:pt x="4712699" y="0"/>
                </a:lnTo>
                <a:lnTo>
                  <a:pt x="5950468" y="1237770"/>
                </a:lnTo>
                <a:lnTo>
                  <a:pt x="2152499" y="5035740"/>
                </a:lnTo>
                <a:lnTo>
                  <a:pt x="0" y="288324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2299347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768282" y="1"/>
            <a:ext cx="11519721" cy="10287000"/>
          </a:xfrm>
          <a:custGeom>
            <a:avLst/>
            <a:gdLst>
              <a:gd name="connsiteX0" fmla="*/ 10286999 w 11519721"/>
              <a:gd name="connsiteY0" fmla="*/ 0 h 10287000"/>
              <a:gd name="connsiteX1" fmla="*/ 11519719 w 11519721"/>
              <a:gd name="connsiteY1" fmla="*/ 1 h 10287000"/>
              <a:gd name="connsiteX2" fmla="*/ 11519721 w 11519721"/>
              <a:gd name="connsiteY2" fmla="*/ 10287000 h 10287000"/>
              <a:gd name="connsiteX3" fmla="*/ 10286997 w 11519721"/>
              <a:gd name="connsiteY3" fmla="*/ 10287000 h 10287000"/>
              <a:gd name="connsiteX4" fmla="*/ 8535219 w 11519721"/>
              <a:gd name="connsiteY4" fmla="*/ 8535220 h 10287000"/>
              <a:gd name="connsiteX5" fmla="*/ 6783441 w 11519721"/>
              <a:gd name="connsiteY5" fmla="*/ 10286999 h 10287000"/>
              <a:gd name="connsiteX6" fmla="*/ 1 w 11519721"/>
              <a:gd name="connsiteY6" fmla="*/ 10286999 h 10287000"/>
              <a:gd name="connsiteX7" fmla="*/ 5143499 w 11519721"/>
              <a:gd name="connsiteY7" fmla="*/ 5143500 h 10287000"/>
              <a:gd name="connsiteX8" fmla="*/ 0 w 11519721"/>
              <a:gd name="connsiteY8" fmla="*/ 1 h 10287000"/>
              <a:gd name="connsiteX9" fmla="*/ 6783439 w 11519721"/>
              <a:gd name="connsiteY9" fmla="*/ 1 h 10287000"/>
              <a:gd name="connsiteX10" fmla="*/ 8535219 w 11519721"/>
              <a:gd name="connsiteY10" fmla="*/ 1751781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19721" h="10287000">
                <a:moveTo>
                  <a:pt x="10286999" y="0"/>
                </a:moveTo>
                <a:lnTo>
                  <a:pt x="11519719" y="1"/>
                </a:lnTo>
                <a:lnTo>
                  <a:pt x="11519721" y="10287000"/>
                </a:lnTo>
                <a:lnTo>
                  <a:pt x="10286997" y="10287000"/>
                </a:lnTo>
                <a:lnTo>
                  <a:pt x="8535219" y="8535220"/>
                </a:lnTo>
                <a:lnTo>
                  <a:pt x="6783441" y="10286999"/>
                </a:lnTo>
                <a:lnTo>
                  <a:pt x="1" y="10286999"/>
                </a:lnTo>
                <a:lnTo>
                  <a:pt x="5143499" y="5143500"/>
                </a:lnTo>
                <a:lnTo>
                  <a:pt x="0" y="1"/>
                </a:lnTo>
                <a:lnTo>
                  <a:pt x="6783439" y="1"/>
                </a:lnTo>
                <a:lnTo>
                  <a:pt x="8535219" y="175178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7161585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6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3619304" y="1029936"/>
            <a:ext cx="14668696" cy="9257064"/>
          </a:xfrm>
          <a:custGeom>
            <a:avLst/>
            <a:gdLst>
              <a:gd name="connsiteX0" fmla="*/ 9257064 w 14668696"/>
              <a:gd name="connsiteY0" fmla="*/ 0 h 9257064"/>
              <a:gd name="connsiteX1" fmla="*/ 14668696 w 14668696"/>
              <a:gd name="connsiteY1" fmla="*/ 5411635 h 9257064"/>
              <a:gd name="connsiteX2" fmla="*/ 14668696 w 14668696"/>
              <a:gd name="connsiteY2" fmla="*/ 9257064 h 9257064"/>
              <a:gd name="connsiteX3" fmla="*/ 0 w 14668696"/>
              <a:gd name="connsiteY3" fmla="*/ 9257064 h 9257064"/>
            </a:gdLst>
            <a:ahLst/>
            <a:cxnLst>
              <a:cxn ang="0">
                <a:pos x="connsiteX0" y="connsiteY0"/>
              </a:cxn>
              <a:cxn ang="0">
                <a:pos x="connsiteX1" y="connsiteY1"/>
              </a:cxn>
              <a:cxn ang="0">
                <a:pos x="connsiteX2" y="connsiteY2"/>
              </a:cxn>
              <a:cxn ang="0">
                <a:pos x="connsiteX3" y="connsiteY3"/>
              </a:cxn>
            </a:cxnLst>
            <a:rect l="l" t="t" r="r" b="b"/>
            <a:pathLst>
              <a:path w="14668696" h="9257064">
                <a:moveTo>
                  <a:pt x="9257064" y="0"/>
                </a:moveTo>
                <a:lnTo>
                  <a:pt x="14668696" y="5411635"/>
                </a:lnTo>
                <a:lnTo>
                  <a:pt x="14668696" y="9257064"/>
                </a:lnTo>
                <a:lnTo>
                  <a:pt x="0" y="9257064"/>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069260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619306" y="0"/>
            <a:ext cx="14668695" cy="9257064"/>
          </a:xfrm>
          <a:custGeom>
            <a:avLst/>
            <a:gdLst>
              <a:gd name="connsiteX0" fmla="*/ 0 w 14668695"/>
              <a:gd name="connsiteY0" fmla="*/ 0 h 9257064"/>
              <a:gd name="connsiteX1" fmla="*/ 14668695 w 14668695"/>
              <a:gd name="connsiteY1" fmla="*/ 0 h 9257064"/>
              <a:gd name="connsiteX2" fmla="*/ 14668695 w 14668695"/>
              <a:gd name="connsiteY2" fmla="*/ 3845429 h 9257064"/>
              <a:gd name="connsiteX3" fmla="*/ 9257063 w 14668695"/>
              <a:gd name="connsiteY3" fmla="*/ 9257064 h 9257064"/>
            </a:gdLst>
            <a:ahLst/>
            <a:cxnLst>
              <a:cxn ang="0">
                <a:pos x="connsiteX0" y="connsiteY0"/>
              </a:cxn>
              <a:cxn ang="0">
                <a:pos x="connsiteX1" y="connsiteY1"/>
              </a:cxn>
              <a:cxn ang="0">
                <a:pos x="connsiteX2" y="connsiteY2"/>
              </a:cxn>
              <a:cxn ang="0">
                <a:pos x="connsiteX3" y="connsiteY3"/>
              </a:cxn>
            </a:cxnLst>
            <a:rect l="l" t="t" r="r" b="b"/>
            <a:pathLst>
              <a:path w="14668695" h="9257064">
                <a:moveTo>
                  <a:pt x="0" y="0"/>
                </a:moveTo>
                <a:lnTo>
                  <a:pt x="14668695" y="0"/>
                </a:lnTo>
                <a:lnTo>
                  <a:pt x="14668695" y="3845429"/>
                </a:lnTo>
                <a:lnTo>
                  <a:pt x="9257063" y="9257064"/>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91644157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0" y="823914"/>
            <a:ext cx="8317706" cy="8639175"/>
          </a:xfrm>
          <a:custGeom>
            <a:avLst/>
            <a:gdLst>
              <a:gd name="connsiteX0" fmla="*/ 0 w 8317706"/>
              <a:gd name="connsiteY0" fmla="*/ 0 h 8639175"/>
              <a:gd name="connsiteX1" fmla="*/ 8317706 w 8317706"/>
              <a:gd name="connsiteY1" fmla="*/ 0 h 8639175"/>
              <a:gd name="connsiteX2" fmla="*/ 8317706 w 8317706"/>
              <a:gd name="connsiteY2" fmla="*/ 8639175 h 8639175"/>
              <a:gd name="connsiteX3" fmla="*/ 0 w 8317706"/>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8317706" h="8639175">
                <a:moveTo>
                  <a:pt x="0" y="0"/>
                </a:moveTo>
                <a:lnTo>
                  <a:pt x="8317706" y="0"/>
                </a:lnTo>
                <a:lnTo>
                  <a:pt x="8317706" y="8639175"/>
                </a:lnTo>
                <a:lnTo>
                  <a:pt x="0" y="8639175"/>
                </a:ln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362449056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7551950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2" orient="horz" pos="1704" userDrawn="1">
          <p15:clr>
            <a:srgbClr val="FBAE40"/>
          </p15:clr>
        </p15:guide>
        <p15:guide id="4" pos="1176" userDrawn="1">
          <p15:clr>
            <a:srgbClr val="FBAE40"/>
          </p15:clr>
        </p15:guide>
        <p15:guide id="5" pos="10392" userDrawn="1">
          <p15:clr>
            <a:srgbClr val="FBAE40"/>
          </p15:clr>
        </p15:guide>
        <p15:guide id="6" pos="6600" userDrawn="1">
          <p15:clr>
            <a:srgbClr val="FBAE40"/>
          </p15:clr>
        </p15:guide>
        <p15:guide id="7" pos="4944" userDrawn="1">
          <p15:clr>
            <a:srgbClr val="FBAE40"/>
          </p15:clr>
        </p15:guide>
        <p15:guide id="8" orient="horz" pos="936" userDrawn="1">
          <p15:clr>
            <a:srgbClr val="FBAE40"/>
          </p15:clr>
        </p15:guide>
        <p15:guide id="9" orient="horz" pos="2136"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8288000" cy="5143500"/>
          </a:xfrm>
          <a:custGeom>
            <a:avLst/>
            <a:gdLst>
              <a:gd name="connsiteX0" fmla="*/ 0 w 18288000"/>
              <a:gd name="connsiteY0" fmla="*/ 0 h 5143500"/>
              <a:gd name="connsiteX1" fmla="*/ 18288000 w 18288000"/>
              <a:gd name="connsiteY1" fmla="*/ 0 h 5143500"/>
              <a:gd name="connsiteX2" fmla="*/ 18288000 w 18288000"/>
              <a:gd name="connsiteY2" fmla="*/ 5143500 h 5143500"/>
              <a:gd name="connsiteX3" fmla="*/ 0 w 18288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8000" h="5143500">
                <a:moveTo>
                  <a:pt x="0" y="0"/>
                </a:moveTo>
                <a:lnTo>
                  <a:pt x="18288000" y="0"/>
                </a:lnTo>
                <a:lnTo>
                  <a:pt x="18288000" y="5143500"/>
                </a:lnTo>
                <a:lnTo>
                  <a:pt x="0" y="51435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739327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5958692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1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5165260" y="5489865"/>
            <a:ext cx="1649056" cy="3574472"/>
          </a:xfrm>
          <a:custGeom>
            <a:avLst/>
            <a:gdLst>
              <a:gd name="connsiteX0" fmla="*/ 0 w 1649056"/>
              <a:gd name="connsiteY0" fmla="*/ 0 h 3574472"/>
              <a:gd name="connsiteX1" fmla="*/ 1649056 w 1649056"/>
              <a:gd name="connsiteY1" fmla="*/ 0 h 3574472"/>
              <a:gd name="connsiteX2" fmla="*/ 1649056 w 1649056"/>
              <a:gd name="connsiteY2" fmla="*/ 3574472 h 3574472"/>
              <a:gd name="connsiteX3" fmla="*/ 0 w 1649056"/>
              <a:gd name="connsiteY3" fmla="*/ 3574472 h 3574472"/>
            </a:gdLst>
            <a:ahLst/>
            <a:cxnLst>
              <a:cxn ang="0">
                <a:pos x="connsiteX0" y="connsiteY0"/>
              </a:cxn>
              <a:cxn ang="0">
                <a:pos x="connsiteX1" y="connsiteY1"/>
              </a:cxn>
              <a:cxn ang="0">
                <a:pos x="connsiteX2" y="connsiteY2"/>
              </a:cxn>
              <a:cxn ang="0">
                <a:pos x="connsiteX3" y="connsiteY3"/>
              </a:cxn>
            </a:cxnLst>
            <a:rect l="l" t="t" r="r" b="b"/>
            <a:pathLst>
              <a:path w="1649056" h="3574472">
                <a:moveTo>
                  <a:pt x="0" y="0"/>
                </a:moveTo>
                <a:lnTo>
                  <a:pt x="1649056" y="0"/>
                </a:lnTo>
                <a:lnTo>
                  <a:pt x="1649056" y="3574472"/>
                </a:lnTo>
                <a:lnTo>
                  <a:pt x="0" y="3574472"/>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13387591" y="1222663"/>
            <a:ext cx="1649056" cy="5554034"/>
          </a:xfrm>
          <a:custGeom>
            <a:avLst/>
            <a:gdLst>
              <a:gd name="connsiteX0" fmla="*/ 0 w 1649056"/>
              <a:gd name="connsiteY0" fmla="*/ 0 h 5554034"/>
              <a:gd name="connsiteX1" fmla="*/ 1649056 w 1649056"/>
              <a:gd name="connsiteY1" fmla="*/ 0 h 5554034"/>
              <a:gd name="connsiteX2" fmla="*/ 1649056 w 1649056"/>
              <a:gd name="connsiteY2" fmla="*/ 5554034 h 5554034"/>
              <a:gd name="connsiteX3" fmla="*/ 0 w 1649056"/>
              <a:gd name="connsiteY3" fmla="*/ 5554034 h 5554034"/>
            </a:gdLst>
            <a:ahLst/>
            <a:cxnLst>
              <a:cxn ang="0">
                <a:pos x="connsiteX0" y="connsiteY0"/>
              </a:cxn>
              <a:cxn ang="0">
                <a:pos x="connsiteX1" y="connsiteY1"/>
              </a:cxn>
              <a:cxn ang="0">
                <a:pos x="connsiteX2" y="connsiteY2"/>
              </a:cxn>
              <a:cxn ang="0">
                <a:pos x="connsiteX3" y="connsiteY3"/>
              </a:cxn>
            </a:cxnLst>
            <a:rect l="l" t="t" r="r" b="b"/>
            <a:pathLst>
              <a:path w="1649056" h="5554034">
                <a:moveTo>
                  <a:pt x="0" y="0"/>
                </a:moveTo>
                <a:lnTo>
                  <a:pt x="1649056" y="0"/>
                </a:lnTo>
                <a:lnTo>
                  <a:pt x="1649056" y="5554034"/>
                </a:lnTo>
                <a:lnTo>
                  <a:pt x="0" y="5554034"/>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609927" y="3408218"/>
            <a:ext cx="1649055" cy="5218900"/>
          </a:xfrm>
          <a:custGeom>
            <a:avLst/>
            <a:gdLst>
              <a:gd name="connsiteX0" fmla="*/ 0 w 1649055"/>
              <a:gd name="connsiteY0" fmla="*/ 0 h 5218900"/>
              <a:gd name="connsiteX1" fmla="*/ 1649055 w 1649055"/>
              <a:gd name="connsiteY1" fmla="*/ 0 h 5218900"/>
              <a:gd name="connsiteX2" fmla="*/ 1649055 w 1649055"/>
              <a:gd name="connsiteY2" fmla="*/ 5218900 h 5218900"/>
              <a:gd name="connsiteX3" fmla="*/ 1 w 1649055"/>
              <a:gd name="connsiteY3" fmla="*/ 5218900 h 5218900"/>
            </a:gdLst>
            <a:ahLst/>
            <a:cxnLst>
              <a:cxn ang="0">
                <a:pos x="connsiteX0" y="connsiteY0"/>
              </a:cxn>
              <a:cxn ang="0">
                <a:pos x="connsiteX1" y="connsiteY1"/>
              </a:cxn>
              <a:cxn ang="0">
                <a:pos x="connsiteX2" y="connsiteY2"/>
              </a:cxn>
              <a:cxn ang="0">
                <a:pos x="connsiteX3" y="connsiteY3"/>
              </a:cxn>
            </a:cxnLst>
            <a:rect l="l" t="t" r="r" b="b"/>
            <a:pathLst>
              <a:path w="1649055" h="5218900">
                <a:moveTo>
                  <a:pt x="0" y="0"/>
                </a:moveTo>
                <a:lnTo>
                  <a:pt x="1649055" y="0"/>
                </a:lnTo>
                <a:lnTo>
                  <a:pt x="1649055" y="5218900"/>
                </a:lnTo>
                <a:lnTo>
                  <a:pt x="1" y="5218900"/>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9788214" y="1779989"/>
            <a:ext cx="1649055" cy="5882593"/>
          </a:xfrm>
          <a:custGeom>
            <a:avLst/>
            <a:gdLst>
              <a:gd name="connsiteX0" fmla="*/ 0 w 1649055"/>
              <a:gd name="connsiteY0" fmla="*/ 0 h 5882593"/>
              <a:gd name="connsiteX1" fmla="*/ 1649055 w 1649055"/>
              <a:gd name="connsiteY1" fmla="*/ 0 h 5882593"/>
              <a:gd name="connsiteX2" fmla="*/ 1649055 w 1649055"/>
              <a:gd name="connsiteY2" fmla="*/ 5882593 h 5882593"/>
              <a:gd name="connsiteX3" fmla="*/ 0 w 1649055"/>
              <a:gd name="connsiteY3" fmla="*/ 5882593 h 5882593"/>
            </a:gdLst>
            <a:ahLst/>
            <a:cxnLst>
              <a:cxn ang="0">
                <a:pos x="connsiteX0" y="connsiteY0"/>
              </a:cxn>
              <a:cxn ang="0">
                <a:pos x="connsiteX1" y="connsiteY1"/>
              </a:cxn>
              <a:cxn ang="0">
                <a:pos x="connsiteX2" y="connsiteY2"/>
              </a:cxn>
              <a:cxn ang="0">
                <a:pos x="connsiteX3" y="connsiteY3"/>
              </a:cxn>
            </a:cxnLst>
            <a:rect l="l" t="t" r="r" b="b"/>
            <a:pathLst>
              <a:path w="1649055" h="5882593">
                <a:moveTo>
                  <a:pt x="0" y="0"/>
                </a:moveTo>
                <a:lnTo>
                  <a:pt x="1649055" y="0"/>
                </a:lnTo>
                <a:lnTo>
                  <a:pt x="1649055" y="5882593"/>
                </a:lnTo>
                <a:lnTo>
                  <a:pt x="0" y="588259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2932018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2_标题和内容">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0782185" y="7007498"/>
            <a:ext cx="5882593" cy="1649055"/>
          </a:xfrm>
          <a:custGeom>
            <a:avLst/>
            <a:gdLst>
              <a:gd name="connsiteX0" fmla="*/ 0 w 5882593"/>
              <a:gd name="connsiteY0" fmla="*/ 0 h 1649055"/>
              <a:gd name="connsiteX1" fmla="*/ 5882593 w 5882593"/>
              <a:gd name="connsiteY1" fmla="*/ 0 h 1649055"/>
              <a:gd name="connsiteX2" fmla="*/ 5882593 w 5882593"/>
              <a:gd name="connsiteY2" fmla="*/ 1649055 h 1649055"/>
              <a:gd name="connsiteX3" fmla="*/ 0 w 5882593"/>
              <a:gd name="connsiteY3" fmla="*/ 1649055 h 1649055"/>
            </a:gdLst>
            <a:ahLst/>
            <a:cxnLst>
              <a:cxn ang="0">
                <a:pos x="connsiteX0" y="connsiteY0"/>
              </a:cxn>
              <a:cxn ang="0">
                <a:pos x="connsiteX1" y="connsiteY1"/>
              </a:cxn>
              <a:cxn ang="0">
                <a:pos x="connsiteX2" y="connsiteY2"/>
              </a:cxn>
              <a:cxn ang="0">
                <a:pos x="connsiteX3" y="connsiteY3"/>
              </a:cxn>
            </a:cxnLst>
            <a:rect l="l" t="t" r="r" b="b"/>
            <a:pathLst>
              <a:path w="5882593" h="1649055">
                <a:moveTo>
                  <a:pt x="0" y="0"/>
                </a:moveTo>
                <a:lnTo>
                  <a:pt x="5882593" y="0"/>
                </a:lnTo>
                <a:lnTo>
                  <a:pt x="5882593" y="1649055"/>
                </a:lnTo>
                <a:lnTo>
                  <a:pt x="0" y="1649055"/>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9817648" y="5185786"/>
            <a:ext cx="5218900" cy="1649055"/>
          </a:xfrm>
          <a:custGeom>
            <a:avLst/>
            <a:gdLst>
              <a:gd name="connsiteX0" fmla="*/ 0 w 5218900"/>
              <a:gd name="connsiteY0" fmla="*/ 0 h 1649055"/>
              <a:gd name="connsiteX1" fmla="*/ 5218900 w 5218900"/>
              <a:gd name="connsiteY1" fmla="*/ 0 h 1649055"/>
              <a:gd name="connsiteX2" fmla="*/ 5218900 w 5218900"/>
              <a:gd name="connsiteY2" fmla="*/ 1649055 h 1649055"/>
              <a:gd name="connsiteX3" fmla="*/ 0 w 5218900"/>
              <a:gd name="connsiteY3" fmla="*/ 1649054 h 1649055"/>
            </a:gdLst>
            <a:ahLst/>
            <a:cxnLst>
              <a:cxn ang="0">
                <a:pos x="connsiteX0" y="connsiteY0"/>
              </a:cxn>
              <a:cxn ang="0">
                <a:pos x="connsiteX1" y="connsiteY1"/>
              </a:cxn>
              <a:cxn ang="0">
                <a:pos x="connsiteX2" y="connsiteY2"/>
              </a:cxn>
              <a:cxn ang="0">
                <a:pos x="connsiteX3" y="connsiteY3"/>
              </a:cxn>
            </a:cxnLst>
            <a:rect l="l" t="t" r="r" b="b"/>
            <a:pathLst>
              <a:path w="5218900" h="1649055">
                <a:moveTo>
                  <a:pt x="0" y="0"/>
                </a:moveTo>
                <a:lnTo>
                  <a:pt x="5218900" y="0"/>
                </a:lnTo>
                <a:lnTo>
                  <a:pt x="5218900" y="1649055"/>
                </a:lnTo>
                <a:lnTo>
                  <a:pt x="0" y="1649054"/>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11668068" y="3408118"/>
            <a:ext cx="5554034" cy="1649056"/>
          </a:xfrm>
          <a:custGeom>
            <a:avLst/>
            <a:gdLst>
              <a:gd name="connsiteX0" fmla="*/ 0 w 5554034"/>
              <a:gd name="connsiteY0" fmla="*/ 0 h 1649056"/>
              <a:gd name="connsiteX1" fmla="*/ 5554034 w 5554034"/>
              <a:gd name="connsiteY1" fmla="*/ 0 h 1649056"/>
              <a:gd name="connsiteX2" fmla="*/ 5554034 w 5554034"/>
              <a:gd name="connsiteY2" fmla="*/ 1649056 h 1649056"/>
              <a:gd name="connsiteX3" fmla="*/ 0 w 5554034"/>
              <a:gd name="connsiteY3" fmla="*/ 1649056 h 1649056"/>
            </a:gdLst>
            <a:ahLst/>
            <a:cxnLst>
              <a:cxn ang="0">
                <a:pos x="connsiteX0" y="connsiteY0"/>
              </a:cxn>
              <a:cxn ang="0">
                <a:pos x="connsiteX1" y="connsiteY1"/>
              </a:cxn>
              <a:cxn ang="0">
                <a:pos x="connsiteX2" y="connsiteY2"/>
              </a:cxn>
              <a:cxn ang="0">
                <a:pos x="connsiteX3" y="connsiteY3"/>
              </a:cxn>
            </a:cxnLst>
            <a:rect l="l" t="t" r="r" b="b"/>
            <a:pathLst>
              <a:path w="5554034" h="1649056">
                <a:moveTo>
                  <a:pt x="0" y="0"/>
                </a:moveTo>
                <a:lnTo>
                  <a:pt x="5554034" y="0"/>
                </a:lnTo>
                <a:lnTo>
                  <a:pt x="5554034" y="1649056"/>
                </a:lnTo>
                <a:lnTo>
                  <a:pt x="0" y="1649056"/>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0"/>
          </p:nvPr>
        </p:nvSpPr>
        <p:spPr>
          <a:xfrm>
            <a:off x="9380428" y="1630450"/>
            <a:ext cx="3574472" cy="1649057"/>
          </a:xfrm>
          <a:custGeom>
            <a:avLst/>
            <a:gdLst>
              <a:gd name="connsiteX0" fmla="*/ 0 w 3574472"/>
              <a:gd name="connsiteY0" fmla="*/ 0 h 1649057"/>
              <a:gd name="connsiteX1" fmla="*/ 3574472 w 3574472"/>
              <a:gd name="connsiteY1" fmla="*/ 0 h 1649057"/>
              <a:gd name="connsiteX2" fmla="*/ 3574472 w 3574472"/>
              <a:gd name="connsiteY2" fmla="*/ 1649057 h 1649057"/>
              <a:gd name="connsiteX3" fmla="*/ 0 w 3574472"/>
              <a:gd name="connsiteY3" fmla="*/ 1649057 h 1649057"/>
            </a:gdLst>
            <a:ahLst/>
            <a:cxnLst>
              <a:cxn ang="0">
                <a:pos x="connsiteX0" y="connsiteY0"/>
              </a:cxn>
              <a:cxn ang="0">
                <a:pos x="connsiteX1" y="connsiteY1"/>
              </a:cxn>
              <a:cxn ang="0">
                <a:pos x="connsiteX2" y="connsiteY2"/>
              </a:cxn>
              <a:cxn ang="0">
                <a:pos x="connsiteX3" y="connsiteY3"/>
              </a:cxn>
            </a:cxnLst>
            <a:rect l="l" t="t" r="r" b="b"/>
            <a:pathLst>
              <a:path w="3574472" h="1649057">
                <a:moveTo>
                  <a:pt x="0" y="0"/>
                </a:moveTo>
                <a:lnTo>
                  <a:pt x="3574472" y="0"/>
                </a:lnTo>
                <a:lnTo>
                  <a:pt x="3574472" y="1649057"/>
                </a:lnTo>
                <a:lnTo>
                  <a:pt x="0" y="164905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4368322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3_标题和内容">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8904462" y="1626850"/>
            <a:ext cx="7849706" cy="7033300"/>
          </a:xfrm>
          <a:custGeom>
            <a:avLst/>
            <a:gdLst>
              <a:gd name="connsiteX0" fmla="*/ 0 w 7849706"/>
              <a:gd name="connsiteY0" fmla="*/ 5382555 h 7033300"/>
              <a:gd name="connsiteX1" fmla="*/ 3578133 w 7849706"/>
              <a:gd name="connsiteY1" fmla="*/ 5382555 h 7033300"/>
              <a:gd name="connsiteX2" fmla="*/ 3578133 w 7849706"/>
              <a:gd name="connsiteY2" fmla="*/ 7033300 h 7033300"/>
              <a:gd name="connsiteX3" fmla="*/ 0 w 7849706"/>
              <a:gd name="connsiteY3" fmla="*/ 7033300 h 7033300"/>
              <a:gd name="connsiteX4" fmla="*/ 2289984 w 7849706"/>
              <a:gd name="connsiteY4" fmla="*/ 3603069 h 7033300"/>
              <a:gd name="connsiteX5" fmla="*/ 7849706 w 7849706"/>
              <a:gd name="connsiteY5" fmla="*/ 3603069 h 7033300"/>
              <a:gd name="connsiteX6" fmla="*/ 7849706 w 7849706"/>
              <a:gd name="connsiteY6" fmla="*/ 5253812 h 7033300"/>
              <a:gd name="connsiteX7" fmla="*/ 2289984 w 7849706"/>
              <a:gd name="connsiteY7" fmla="*/ 5253812 h 7033300"/>
              <a:gd name="connsiteX8" fmla="*/ 437668 w 7849706"/>
              <a:gd name="connsiteY8" fmla="*/ 1823580 h 7033300"/>
              <a:gd name="connsiteX9" fmla="*/ 5661912 w 7849706"/>
              <a:gd name="connsiteY9" fmla="*/ 1823580 h 7033300"/>
              <a:gd name="connsiteX10" fmla="*/ 5661912 w 7849706"/>
              <a:gd name="connsiteY10" fmla="*/ 3474325 h 7033300"/>
              <a:gd name="connsiteX11" fmla="*/ 437668 w 7849706"/>
              <a:gd name="connsiteY11" fmla="*/ 3474325 h 7033300"/>
              <a:gd name="connsiteX12" fmla="*/ 1403194 w 7849706"/>
              <a:gd name="connsiteY12" fmla="*/ 0 h 7033300"/>
              <a:gd name="connsiteX13" fmla="*/ 7291811 w 7849706"/>
              <a:gd name="connsiteY13" fmla="*/ 0 h 7033300"/>
              <a:gd name="connsiteX14" fmla="*/ 7291811 w 7849706"/>
              <a:gd name="connsiteY14" fmla="*/ 1650744 h 7033300"/>
              <a:gd name="connsiteX15" fmla="*/ 1403194 w 7849706"/>
              <a:gd name="connsiteY15" fmla="*/ 1650744 h 703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9706" h="7033300">
                <a:moveTo>
                  <a:pt x="0" y="5382555"/>
                </a:moveTo>
                <a:lnTo>
                  <a:pt x="3578133" y="5382555"/>
                </a:lnTo>
                <a:lnTo>
                  <a:pt x="3578133" y="7033300"/>
                </a:lnTo>
                <a:lnTo>
                  <a:pt x="0" y="7033300"/>
                </a:lnTo>
                <a:close/>
                <a:moveTo>
                  <a:pt x="2289984" y="3603069"/>
                </a:moveTo>
                <a:lnTo>
                  <a:pt x="7849706" y="3603069"/>
                </a:lnTo>
                <a:lnTo>
                  <a:pt x="7849706" y="5253812"/>
                </a:lnTo>
                <a:lnTo>
                  <a:pt x="2289984" y="5253812"/>
                </a:lnTo>
                <a:close/>
                <a:moveTo>
                  <a:pt x="437668" y="1823580"/>
                </a:moveTo>
                <a:lnTo>
                  <a:pt x="5661912" y="1823580"/>
                </a:lnTo>
                <a:lnTo>
                  <a:pt x="5661912" y="3474325"/>
                </a:lnTo>
                <a:lnTo>
                  <a:pt x="437668" y="3474325"/>
                </a:lnTo>
                <a:close/>
                <a:moveTo>
                  <a:pt x="1403194" y="0"/>
                </a:moveTo>
                <a:lnTo>
                  <a:pt x="7291811" y="0"/>
                </a:lnTo>
                <a:lnTo>
                  <a:pt x="7291811" y="1650744"/>
                </a:lnTo>
                <a:lnTo>
                  <a:pt x="1403194" y="1650744"/>
                </a:lnTo>
                <a:close/>
              </a:path>
            </a:pathLst>
          </a:custGeom>
          <a:solidFill>
            <a:schemeClr val="bg1">
              <a:lumMod val="75000"/>
            </a:schemeClr>
          </a:solidFill>
          <a:scene3d>
            <a:camera prst="perspectiveLeft">
              <a:rot lat="0" lon="2100000" rev="0"/>
            </a:camera>
            <a:lightRig rig="threePt" dir="t"/>
          </a:scene3d>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426503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088"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4_标题和内容">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827718"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1"/>
          </p:nvPr>
        </p:nvSpPr>
        <p:spPr>
          <a:xfrm>
            <a:off x="3221111"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2"/>
          </p:nvPr>
        </p:nvSpPr>
        <p:spPr>
          <a:xfrm>
            <a:off x="5614504"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3"/>
          </p:nvPr>
        </p:nvSpPr>
        <p:spPr>
          <a:xfrm>
            <a:off x="8007897"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4"/>
          </p:nvPr>
        </p:nvSpPr>
        <p:spPr>
          <a:xfrm>
            <a:off x="10401290"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5"/>
          </p:nvPr>
        </p:nvSpPr>
        <p:spPr>
          <a:xfrm>
            <a:off x="12794683"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6"/>
          </p:nvPr>
        </p:nvSpPr>
        <p:spPr>
          <a:xfrm>
            <a:off x="15188074" y="3438835"/>
            <a:ext cx="2274426" cy="4668557"/>
          </a:xfrm>
          <a:custGeom>
            <a:avLst/>
            <a:gdLst>
              <a:gd name="connsiteX0" fmla="*/ 0 w 2274426"/>
              <a:gd name="connsiteY0" fmla="*/ 0 h 4668557"/>
              <a:gd name="connsiteX1" fmla="*/ 2274426 w 2274426"/>
              <a:gd name="connsiteY1" fmla="*/ 0 h 4668557"/>
              <a:gd name="connsiteX2" fmla="*/ 2274426 w 2274426"/>
              <a:gd name="connsiteY2" fmla="*/ 4668557 h 4668557"/>
              <a:gd name="connsiteX3" fmla="*/ 0 w 2274426"/>
              <a:gd name="connsiteY3" fmla="*/ 4668557 h 4668557"/>
            </a:gdLst>
            <a:ahLst/>
            <a:cxnLst>
              <a:cxn ang="0">
                <a:pos x="connsiteX0" y="connsiteY0"/>
              </a:cxn>
              <a:cxn ang="0">
                <a:pos x="connsiteX1" y="connsiteY1"/>
              </a:cxn>
              <a:cxn ang="0">
                <a:pos x="connsiteX2" y="connsiteY2"/>
              </a:cxn>
              <a:cxn ang="0">
                <a:pos x="connsiteX3" y="connsiteY3"/>
              </a:cxn>
            </a:cxnLst>
            <a:rect l="l" t="t" r="r" b="b"/>
            <a:pathLst>
              <a:path w="2274426" h="4668557">
                <a:moveTo>
                  <a:pt x="0" y="0"/>
                </a:moveTo>
                <a:lnTo>
                  <a:pt x="2274426" y="0"/>
                </a:lnTo>
                <a:lnTo>
                  <a:pt x="2274426" y="4668557"/>
                </a:lnTo>
                <a:lnTo>
                  <a:pt x="0" y="466855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518360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5_标题和内容">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xfrm>
            <a:off x="7103503"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1"/>
          </p:nvPr>
        </p:nvSpPr>
        <p:spPr>
          <a:xfrm>
            <a:off x="14124830"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2"/>
          </p:nvPr>
        </p:nvSpPr>
        <p:spPr>
          <a:xfrm>
            <a:off x="10614166" y="1716576"/>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3"/>
          </p:nvPr>
        </p:nvSpPr>
        <p:spPr>
          <a:xfrm>
            <a:off x="7103503"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4"/>
          </p:nvPr>
        </p:nvSpPr>
        <p:spPr>
          <a:xfrm>
            <a:off x="14124830"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5"/>
          </p:nvPr>
        </p:nvSpPr>
        <p:spPr>
          <a:xfrm>
            <a:off x="10614166" y="5238269"/>
            <a:ext cx="3337670" cy="3337670"/>
          </a:xfrm>
          <a:custGeom>
            <a:avLst/>
            <a:gdLst>
              <a:gd name="connsiteX0" fmla="*/ 0 w 3337670"/>
              <a:gd name="connsiteY0" fmla="*/ 0 h 3337670"/>
              <a:gd name="connsiteX1" fmla="*/ 3337670 w 3337670"/>
              <a:gd name="connsiteY1" fmla="*/ 0 h 3337670"/>
              <a:gd name="connsiteX2" fmla="*/ 3337670 w 3337670"/>
              <a:gd name="connsiteY2" fmla="*/ 3337670 h 3337670"/>
              <a:gd name="connsiteX3" fmla="*/ 0 w 3337670"/>
              <a:gd name="connsiteY3" fmla="*/ 3337670 h 3337670"/>
            </a:gdLst>
            <a:ahLst/>
            <a:cxnLst>
              <a:cxn ang="0">
                <a:pos x="connsiteX0" y="connsiteY0"/>
              </a:cxn>
              <a:cxn ang="0">
                <a:pos x="connsiteX1" y="connsiteY1"/>
              </a:cxn>
              <a:cxn ang="0">
                <a:pos x="connsiteX2" y="connsiteY2"/>
              </a:cxn>
              <a:cxn ang="0">
                <a:pos x="connsiteX3" y="connsiteY3"/>
              </a:cxn>
            </a:cxnLst>
            <a:rect l="l" t="t" r="r" b="b"/>
            <a:pathLst>
              <a:path w="3337670" h="3337670">
                <a:moveTo>
                  <a:pt x="0" y="0"/>
                </a:moveTo>
                <a:lnTo>
                  <a:pt x="3337670" y="0"/>
                </a:lnTo>
                <a:lnTo>
                  <a:pt x="3337670" y="3337670"/>
                </a:lnTo>
                <a:lnTo>
                  <a:pt x="0" y="333767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264629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894500" y="3711304"/>
            <a:ext cx="5458801" cy="5458801"/>
          </a:xfrm>
          <a:custGeom>
            <a:avLst/>
            <a:gdLst>
              <a:gd name="connsiteX0" fmla="*/ 0 w 5458801"/>
              <a:gd name="connsiteY0" fmla="*/ 0 h 5458801"/>
              <a:gd name="connsiteX1" fmla="*/ 5458801 w 5458801"/>
              <a:gd name="connsiteY1" fmla="*/ 0 h 5458801"/>
              <a:gd name="connsiteX2" fmla="*/ 5458801 w 5458801"/>
              <a:gd name="connsiteY2" fmla="*/ 5458801 h 5458801"/>
              <a:gd name="connsiteX3" fmla="*/ 0 w 5458801"/>
              <a:gd name="connsiteY3" fmla="*/ 5458801 h 5458801"/>
            </a:gdLst>
            <a:ahLst/>
            <a:cxnLst>
              <a:cxn ang="0">
                <a:pos x="connsiteX0" y="connsiteY0"/>
              </a:cxn>
              <a:cxn ang="0">
                <a:pos x="connsiteX1" y="connsiteY1"/>
              </a:cxn>
              <a:cxn ang="0">
                <a:pos x="connsiteX2" y="connsiteY2"/>
              </a:cxn>
              <a:cxn ang="0">
                <a:pos x="connsiteX3" y="connsiteY3"/>
              </a:cxn>
            </a:cxnLst>
            <a:rect l="l" t="t" r="r" b="b"/>
            <a:pathLst>
              <a:path w="5458801" h="5458801">
                <a:moveTo>
                  <a:pt x="0" y="0"/>
                </a:moveTo>
                <a:lnTo>
                  <a:pt x="5458801" y="0"/>
                </a:lnTo>
                <a:lnTo>
                  <a:pt x="5458801" y="5458801"/>
                </a:lnTo>
                <a:lnTo>
                  <a:pt x="0" y="545880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6214067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2858572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8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1885761" y="3762225"/>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bg1">
              <a:lumMod val="75000"/>
            </a:schemeClr>
          </a:solidFill>
        </p:spPr>
        <p:txBody>
          <a:bodyPr wrap="square">
            <a:noAutofit/>
          </a:bodyPr>
          <a:lstStyle/>
          <a:p>
            <a:endParaRPr lang="zh-CN" altLang="en-US"/>
          </a:p>
        </p:txBody>
      </p:sp>
      <p:sp>
        <p:nvSpPr>
          <p:cNvPr id="15" name="Picture Placeholder 14"/>
          <p:cNvSpPr>
            <a:spLocks noGrp="1"/>
          </p:cNvSpPr>
          <p:nvPr>
            <p:ph type="pic" sz="quarter" idx="11"/>
          </p:nvPr>
        </p:nvSpPr>
        <p:spPr>
          <a:xfrm>
            <a:off x="7603255" y="3762223"/>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3320751" y="3762223"/>
            <a:ext cx="3114675" cy="3114675"/>
          </a:xfrm>
          <a:custGeom>
            <a:avLst/>
            <a:gdLst>
              <a:gd name="connsiteX0" fmla="*/ 0 w 3114675"/>
              <a:gd name="connsiteY0" fmla="*/ 0 h 3114675"/>
              <a:gd name="connsiteX1" fmla="*/ 3114675 w 3114675"/>
              <a:gd name="connsiteY1" fmla="*/ 0 h 3114675"/>
              <a:gd name="connsiteX2" fmla="*/ 3114675 w 3114675"/>
              <a:gd name="connsiteY2" fmla="*/ 3114675 h 3114675"/>
              <a:gd name="connsiteX3" fmla="*/ 0 w 3114675"/>
              <a:gd name="connsiteY3" fmla="*/ 3114675 h 3114675"/>
            </a:gdLst>
            <a:ahLst/>
            <a:cxnLst>
              <a:cxn ang="0">
                <a:pos x="connsiteX0" y="connsiteY0"/>
              </a:cxn>
              <a:cxn ang="0">
                <a:pos x="connsiteX1" y="connsiteY1"/>
              </a:cxn>
              <a:cxn ang="0">
                <a:pos x="connsiteX2" y="connsiteY2"/>
              </a:cxn>
              <a:cxn ang="0">
                <a:pos x="connsiteX3" y="connsiteY3"/>
              </a:cxn>
            </a:cxnLst>
            <a:rect l="l" t="t" r="r" b="b"/>
            <a:pathLst>
              <a:path w="3114675" h="3114675">
                <a:moveTo>
                  <a:pt x="0" y="0"/>
                </a:moveTo>
                <a:lnTo>
                  <a:pt x="3114675" y="0"/>
                </a:lnTo>
                <a:lnTo>
                  <a:pt x="3114675" y="3114675"/>
                </a:lnTo>
                <a:lnTo>
                  <a:pt x="0" y="31146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974570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0952762" cy="10287000"/>
          </a:xfrm>
          <a:custGeom>
            <a:avLst/>
            <a:gdLst>
              <a:gd name="connsiteX0" fmla="*/ 0 w 10952762"/>
              <a:gd name="connsiteY0" fmla="*/ 0 h 10287000"/>
              <a:gd name="connsiteX1" fmla="*/ 10952762 w 10952762"/>
              <a:gd name="connsiteY1" fmla="*/ 0 h 10287000"/>
              <a:gd name="connsiteX2" fmla="*/ 5013561 w 10952762"/>
              <a:gd name="connsiteY2" fmla="*/ 10287000 h 10287000"/>
              <a:gd name="connsiteX3" fmla="*/ 0 w 1095276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952762" h="10287000">
                <a:moveTo>
                  <a:pt x="0" y="0"/>
                </a:moveTo>
                <a:lnTo>
                  <a:pt x="10952762" y="0"/>
                </a:lnTo>
                <a:lnTo>
                  <a:pt x="5013561"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00474820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3462049" y="823913"/>
            <a:ext cx="5943208" cy="8639175"/>
          </a:xfrm>
          <a:custGeom>
            <a:avLst/>
            <a:gdLst>
              <a:gd name="connsiteX0" fmla="*/ 0 w 5943208"/>
              <a:gd name="connsiteY0" fmla="*/ 0 h 8639175"/>
              <a:gd name="connsiteX1" fmla="*/ 5943208 w 5943208"/>
              <a:gd name="connsiteY1" fmla="*/ 0 h 8639175"/>
              <a:gd name="connsiteX2" fmla="*/ 5943208 w 5943208"/>
              <a:gd name="connsiteY2" fmla="*/ 8639175 h 8639175"/>
              <a:gd name="connsiteX3" fmla="*/ 0 w 5943208"/>
              <a:gd name="connsiteY3" fmla="*/ 8639175 h 8639175"/>
            </a:gdLst>
            <a:ahLst/>
            <a:cxnLst>
              <a:cxn ang="0">
                <a:pos x="connsiteX0" y="connsiteY0"/>
              </a:cxn>
              <a:cxn ang="0">
                <a:pos x="connsiteX1" y="connsiteY1"/>
              </a:cxn>
              <a:cxn ang="0">
                <a:pos x="connsiteX2" y="connsiteY2"/>
              </a:cxn>
              <a:cxn ang="0">
                <a:pos x="connsiteX3" y="connsiteY3"/>
              </a:cxn>
            </a:cxnLst>
            <a:rect l="l" t="t" r="r" b="b"/>
            <a:pathLst>
              <a:path w="5943208" h="8639175">
                <a:moveTo>
                  <a:pt x="0" y="0"/>
                </a:moveTo>
                <a:lnTo>
                  <a:pt x="5943208" y="0"/>
                </a:lnTo>
                <a:lnTo>
                  <a:pt x="5943208" y="8639175"/>
                </a:lnTo>
                <a:lnTo>
                  <a:pt x="0" y="863917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1292712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89" y="1674877"/>
            <a:ext cx="16635413" cy="4104802"/>
          </a:xfrm>
          <a:custGeom>
            <a:avLst/>
            <a:gdLst>
              <a:gd name="connsiteX0" fmla="*/ 0 w 16635413"/>
              <a:gd name="connsiteY0" fmla="*/ 0 h 4104802"/>
              <a:gd name="connsiteX1" fmla="*/ 16635413 w 16635413"/>
              <a:gd name="connsiteY1" fmla="*/ 0 h 4104802"/>
              <a:gd name="connsiteX2" fmla="*/ 16635413 w 16635413"/>
              <a:gd name="connsiteY2" fmla="*/ 4104802 h 4104802"/>
              <a:gd name="connsiteX3" fmla="*/ 0 w 16635413"/>
              <a:gd name="connsiteY3" fmla="*/ 4104802 h 4104802"/>
            </a:gdLst>
            <a:ahLst/>
            <a:cxnLst>
              <a:cxn ang="0">
                <a:pos x="connsiteX0" y="connsiteY0"/>
              </a:cxn>
              <a:cxn ang="0">
                <a:pos x="connsiteX1" y="connsiteY1"/>
              </a:cxn>
              <a:cxn ang="0">
                <a:pos x="connsiteX2" y="connsiteY2"/>
              </a:cxn>
              <a:cxn ang="0">
                <a:pos x="connsiteX3" y="connsiteY3"/>
              </a:cxn>
            </a:cxnLst>
            <a:rect l="l" t="t" r="r" b="b"/>
            <a:pathLst>
              <a:path w="16635413" h="4104802">
                <a:moveTo>
                  <a:pt x="0" y="0"/>
                </a:moveTo>
                <a:lnTo>
                  <a:pt x="16635413" y="0"/>
                </a:lnTo>
                <a:lnTo>
                  <a:pt x="16635413" y="4104802"/>
                </a:lnTo>
                <a:lnTo>
                  <a:pt x="0" y="4104802"/>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63310343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1_标题和内容">
    <p:spTree>
      <p:nvGrpSpPr>
        <p:cNvPr id="1" name=""/>
        <p:cNvGrpSpPr/>
        <p:nvPr/>
      </p:nvGrpSpPr>
      <p:grpSpPr>
        <a:xfrm>
          <a:off x="0" y="0"/>
          <a:ext cx="0" cy="0"/>
          <a:chOff x="0" y="0"/>
          <a:chExt cx="0" cy="0"/>
        </a:xfrm>
      </p:grpSpPr>
      <p:sp>
        <p:nvSpPr>
          <p:cNvPr id="16" name="Picture Placeholder 15"/>
          <p:cNvSpPr>
            <a:spLocks noGrp="1"/>
          </p:cNvSpPr>
          <p:nvPr>
            <p:ph type="pic" sz="quarter" idx="10"/>
          </p:nvPr>
        </p:nvSpPr>
        <p:spPr>
          <a:xfrm>
            <a:off x="1866902" y="1504952"/>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1"/>
          </p:nvPr>
        </p:nvSpPr>
        <p:spPr>
          <a:xfrm>
            <a:off x="5642187" y="1504950"/>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2"/>
          </p:nvPr>
        </p:nvSpPr>
        <p:spPr>
          <a:xfrm>
            <a:off x="1866900" y="5280237"/>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sp>
        <p:nvSpPr>
          <p:cNvPr id="19" name="Picture Placeholder 18"/>
          <p:cNvSpPr>
            <a:spLocks noGrp="1"/>
          </p:cNvSpPr>
          <p:nvPr>
            <p:ph type="pic" sz="quarter" idx="13"/>
          </p:nvPr>
        </p:nvSpPr>
        <p:spPr>
          <a:xfrm>
            <a:off x="5642187" y="5280237"/>
            <a:ext cx="3501813" cy="3501813"/>
          </a:xfrm>
          <a:custGeom>
            <a:avLst/>
            <a:gdLst>
              <a:gd name="connsiteX0" fmla="*/ 0 w 3501813"/>
              <a:gd name="connsiteY0" fmla="*/ 0 h 3501813"/>
              <a:gd name="connsiteX1" fmla="*/ 3501813 w 3501813"/>
              <a:gd name="connsiteY1" fmla="*/ 0 h 3501813"/>
              <a:gd name="connsiteX2" fmla="*/ 3501813 w 3501813"/>
              <a:gd name="connsiteY2" fmla="*/ 3501813 h 3501813"/>
              <a:gd name="connsiteX3" fmla="*/ 0 w 3501813"/>
              <a:gd name="connsiteY3" fmla="*/ 3501813 h 3501813"/>
            </a:gdLst>
            <a:ahLst/>
            <a:cxnLst>
              <a:cxn ang="0">
                <a:pos x="connsiteX0" y="connsiteY0"/>
              </a:cxn>
              <a:cxn ang="0">
                <a:pos x="connsiteX1" y="connsiteY1"/>
              </a:cxn>
              <a:cxn ang="0">
                <a:pos x="connsiteX2" y="connsiteY2"/>
              </a:cxn>
              <a:cxn ang="0">
                <a:pos x="connsiteX3" y="connsiteY3"/>
              </a:cxn>
            </a:cxnLst>
            <a:rect l="l" t="t" r="r" b="b"/>
            <a:pathLst>
              <a:path w="3501813" h="3501813">
                <a:moveTo>
                  <a:pt x="0" y="0"/>
                </a:moveTo>
                <a:lnTo>
                  <a:pt x="3501813" y="0"/>
                </a:lnTo>
                <a:lnTo>
                  <a:pt x="3501813" y="3501813"/>
                </a:lnTo>
                <a:lnTo>
                  <a:pt x="0" y="350181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55770936"/>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2_标题和内容">
    <p:spTree>
      <p:nvGrpSpPr>
        <p:cNvPr id="1" name=""/>
        <p:cNvGrpSpPr/>
        <p:nvPr/>
      </p:nvGrpSpPr>
      <p:grpSpPr>
        <a:xfrm>
          <a:off x="0" y="0"/>
          <a:ext cx="0" cy="0"/>
          <a:chOff x="0" y="0"/>
          <a:chExt cx="0" cy="0"/>
        </a:xfrm>
      </p:grpSpPr>
      <p:sp>
        <p:nvSpPr>
          <p:cNvPr id="19" name="Picture Placeholder 18"/>
          <p:cNvSpPr>
            <a:spLocks noGrp="1"/>
          </p:cNvSpPr>
          <p:nvPr>
            <p:ph type="pic" sz="quarter" idx="10"/>
          </p:nvPr>
        </p:nvSpPr>
        <p:spPr>
          <a:xfrm>
            <a:off x="827088"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0" name="Picture Placeholder 19"/>
          <p:cNvSpPr>
            <a:spLocks noGrp="1"/>
          </p:cNvSpPr>
          <p:nvPr>
            <p:ph type="pic" sz="quarter" idx="11"/>
          </p:nvPr>
        </p:nvSpPr>
        <p:spPr>
          <a:xfrm>
            <a:off x="5026327"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1" name="Picture Placeholder 20"/>
          <p:cNvSpPr>
            <a:spLocks noGrp="1"/>
          </p:cNvSpPr>
          <p:nvPr>
            <p:ph type="pic" sz="quarter" idx="12"/>
          </p:nvPr>
        </p:nvSpPr>
        <p:spPr>
          <a:xfrm>
            <a:off x="922556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2" name="Picture Placeholder 21"/>
          <p:cNvSpPr>
            <a:spLocks noGrp="1"/>
          </p:cNvSpPr>
          <p:nvPr>
            <p:ph type="pic" sz="quarter" idx="13"/>
          </p:nvPr>
        </p:nvSpPr>
        <p:spPr>
          <a:xfrm>
            <a:off x="1342480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4"/>
          </p:nvPr>
        </p:nvSpPr>
        <p:spPr>
          <a:xfrm>
            <a:off x="827088"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5"/>
          </p:nvPr>
        </p:nvSpPr>
        <p:spPr>
          <a:xfrm>
            <a:off x="5026327"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5" name="Picture Placeholder 24"/>
          <p:cNvSpPr>
            <a:spLocks noGrp="1"/>
          </p:cNvSpPr>
          <p:nvPr>
            <p:ph type="pic" sz="quarter" idx="16"/>
          </p:nvPr>
        </p:nvSpPr>
        <p:spPr>
          <a:xfrm>
            <a:off x="922556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7"/>
          </p:nvPr>
        </p:nvSpPr>
        <p:spPr>
          <a:xfrm>
            <a:off x="1342480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74066080"/>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3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827088"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5026327"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17" name="Picture Placeholder 16"/>
          <p:cNvSpPr>
            <a:spLocks noGrp="1"/>
          </p:cNvSpPr>
          <p:nvPr>
            <p:ph type="pic" sz="quarter" idx="12"/>
          </p:nvPr>
        </p:nvSpPr>
        <p:spPr>
          <a:xfrm>
            <a:off x="922556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sp>
        <p:nvSpPr>
          <p:cNvPr id="18" name="Picture Placeholder 17"/>
          <p:cNvSpPr>
            <a:spLocks noGrp="1"/>
          </p:cNvSpPr>
          <p:nvPr>
            <p:ph type="pic" sz="quarter" idx="13"/>
          </p:nvPr>
        </p:nvSpPr>
        <p:spPr>
          <a:xfrm>
            <a:off x="1342480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675301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4_标题和内容">
    <p:spTree>
      <p:nvGrpSpPr>
        <p:cNvPr id="1" name=""/>
        <p:cNvGrpSpPr/>
        <p:nvPr/>
      </p:nvGrpSpPr>
      <p:grpSpPr>
        <a:xfrm>
          <a:off x="0" y="0"/>
          <a:ext cx="0" cy="0"/>
          <a:chOff x="0" y="0"/>
          <a:chExt cx="0" cy="0"/>
        </a:xfrm>
      </p:grpSpPr>
      <p:sp>
        <p:nvSpPr>
          <p:cNvPr id="27" name="Picture Placeholder 26"/>
          <p:cNvSpPr>
            <a:spLocks noGrp="1"/>
          </p:cNvSpPr>
          <p:nvPr>
            <p:ph type="pic" sz="quarter" idx="10"/>
          </p:nvPr>
        </p:nvSpPr>
        <p:spPr>
          <a:xfrm>
            <a:off x="1"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28" name="Picture Placeholder 27"/>
          <p:cNvSpPr>
            <a:spLocks noGrp="1"/>
          </p:cNvSpPr>
          <p:nvPr>
            <p:ph type="pic" sz="quarter" idx="11"/>
          </p:nvPr>
        </p:nvSpPr>
        <p:spPr>
          <a:xfrm>
            <a:off x="2628349"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29" name="Picture Placeholder 28"/>
          <p:cNvSpPr>
            <a:spLocks noGrp="1"/>
          </p:cNvSpPr>
          <p:nvPr>
            <p:ph type="pic" sz="quarter" idx="12"/>
          </p:nvPr>
        </p:nvSpPr>
        <p:spPr>
          <a:xfrm>
            <a:off x="5256697"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3"/>
          </p:nvPr>
        </p:nvSpPr>
        <p:spPr>
          <a:xfrm>
            <a:off x="7885045"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4"/>
          </p:nvPr>
        </p:nvSpPr>
        <p:spPr>
          <a:xfrm>
            <a:off x="10513393"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5"/>
          </p:nvPr>
        </p:nvSpPr>
        <p:spPr>
          <a:xfrm>
            <a:off x="13141741"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16"/>
          </p:nvPr>
        </p:nvSpPr>
        <p:spPr>
          <a:xfrm>
            <a:off x="15770087" y="5140739"/>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7"/>
          </p:nvPr>
        </p:nvSpPr>
        <p:spPr>
          <a:xfrm>
            <a:off x="0"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18"/>
          </p:nvPr>
        </p:nvSpPr>
        <p:spPr>
          <a:xfrm>
            <a:off x="2628348"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19"/>
          </p:nvPr>
        </p:nvSpPr>
        <p:spPr>
          <a:xfrm>
            <a:off x="5256696"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20"/>
          </p:nvPr>
        </p:nvSpPr>
        <p:spPr>
          <a:xfrm>
            <a:off x="7885044"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21"/>
          </p:nvPr>
        </p:nvSpPr>
        <p:spPr>
          <a:xfrm>
            <a:off x="10513392"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39" name="Picture Placeholder 38"/>
          <p:cNvSpPr>
            <a:spLocks noGrp="1"/>
          </p:cNvSpPr>
          <p:nvPr>
            <p:ph type="pic" sz="quarter" idx="22"/>
          </p:nvPr>
        </p:nvSpPr>
        <p:spPr>
          <a:xfrm>
            <a:off x="13141740"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sp>
        <p:nvSpPr>
          <p:cNvPr id="40" name="Picture Placeholder 39"/>
          <p:cNvSpPr>
            <a:spLocks noGrp="1"/>
          </p:cNvSpPr>
          <p:nvPr>
            <p:ph type="pic" sz="quarter" idx="23"/>
          </p:nvPr>
        </p:nvSpPr>
        <p:spPr>
          <a:xfrm>
            <a:off x="15770086" y="7769087"/>
            <a:ext cx="2517913" cy="2517913"/>
          </a:xfrm>
          <a:custGeom>
            <a:avLst/>
            <a:gdLst>
              <a:gd name="connsiteX0" fmla="*/ 0 w 2517913"/>
              <a:gd name="connsiteY0" fmla="*/ 0 h 2517913"/>
              <a:gd name="connsiteX1" fmla="*/ 2517913 w 2517913"/>
              <a:gd name="connsiteY1" fmla="*/ 0 h 2517913"/>
              <a:gd name="connsiteX2" fmla="*/ 2517913 w 2517913"/>
              <a:gd name="connsiteY2" fmla="*/ 2517913 h 2517913"/>
              <a:gd name="connsiteX3" fmla="*/ 0 w 2517913"/>
              <a:gd name="connsiteY3" fmla="*/ 2517913 h 2517913"/>
            </a:gdLst>
            <a:ahLst/>
            <a:cxnLst>
              <a:cxn ang="0">
                <a:pos x="connsiteX0" y="connsiteY0"/>
              </a:cxn>
              <a:cxn ang="0">
                <a:pos x="connsiteX1" y="connsiteY1"/>
              </a:cxn>
              <a:cxn ang="0">
                <a:pos x="connsiteX2" y="connsiteY2"/>
              </a:cxn>
              <a:cxn ang="0">
                <a:pos x="connsiteX3" y="connsiteY3"/>
              </a:cxn>
            </a:cxnLst>
            <a:rect l="l" t="t" r="r" b="b"/>
            <a:pathLst>
              <a:path w="2517913" h="2517913">
                <a:moveTo>
                  <a:pt x="0" y="0"/>
                </a:moveTo>
                <a:lnTo>
                  <a:pt x="2517913" y="0"/>
                </a:lnTo>
                <a:lnTo>
                  <a:pt x="2517913" y="2517913"/>
                </a:lnTo>
                <a:lnTo>
                  <a:pt x="0" y="2517913"/>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7350506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5_标题和内容">
    <p:spTree>
      <p:nvGrpSpPr>
        <p:cNvPr id="1" name=""/>
        <p:cNvGrpSpPr/>
        <p:nvPr/>
      </p:nvGrpSpPr>
      <p:grpSpPr>
        <a:xfrm>
          <a:off x="0" y="0"/>
          <a:ext cx="0" cy="0"/>
          <a:chOff x="0" y="0"/>
          <a:chExt cx="0" cy="0"/>
        </a:xfrm>
      </p:grpSpPr>
      <p:sp>
        <p:nvSpPr>
          <p:cNvPr id="25" name="Picture Placeholder 24"/>
          <p:cNvSpPr>
            <a:spLocks noGrp="1"/>
          </p:cNvSpPr>
          <p:nvPr>
            <p:ph type="pic" sz="quarter" idx="10"/>
          </p:nvPr>
        </p:nvSpPr>
        <p:spPr>
          <a:xfrm>
            <a:off x="1811587"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1"/>
          </p:nvPr>
        </p:nvSpPr>
        <p:spPr>
          <a:xfrm>
            <a:off x="4274908"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2"/>
          </p:nvPr>
        </p:nvSpPr>
        <p:spPr>
          <a:xfrm>
            <a:off x="6738229"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8" name="Picture Placeholder 27"/>
          <p:cNvSpPr>
            <a:spLocks noGrp="1"/>
          </p:cNvSpPr>
          <p:nvPr>
            <p:ph type="pic" sz="quarter" idx="13"/>
          </p:nvPr>
        </p:nvSpPr>
        <p:spPr>
          <a:xfrm>
            <a:off x="9201550"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29" name="Picture Placeholder 28"/>
          <p:cNvSpPr>
            <a:spLocks noGrp="1"/>
          </p:cNvSpPr>
          <p:nvPr>
            <p:ph type="pic" sz="quarter" idx="14"/>
          </p:nvPr>
        </p:nvSpPr>
        <p:spPr>
          <a:xfrm>
            <a:off x="11664871"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5"/>
          </p:nvPr>
        </p:nvSpPr>
        <p:spPr>
          <a:xfrm>
            <a:off x="14128190" y="15609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6"/>
          </p:nvPr>
        </p:nvSpPr>
        <p:spPr>
          <a:xfrm>
            <a:off x="1809190"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7"/>
          </p:nvPr>
        </p:nvSpPr>
        <p:spPr>
          <a:xfrm>
            <a:off x="4272511"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18"/>
          </p:nvPr>
        </p:nvSpPr>
        <p:spPr>
          <a:xfrm>
            <a:off x="6735832"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9"/>
          </p:nvPr>
        </p:nvSpPr>
        <p:spPr>
          <a:xfrm>
            <a:off x="9199153"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20"/>
          </p:nvPr>
        </p:nvSpPr>
        <p:spPr>
          <a:xfrm>
            <a:off x="11662474"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21"/>
          </p:nvPr>
        </p:nvSpPr>
        <p:spPr>
          <a:xfrm>
            <a:off x="14125793" y="6488579"/>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22"/>
          </p:nvPr>
        </p:nvSpPr>
        <p:spPr>
          <a:xfrm>
            <a:off x="1809190" y="4023658"/>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23"/>
          </p:nvPr>
        </p:nvSpPr>
        <p:spPr>
          <a:xfrm>
            <a:off x="14125793" y="4023658"/>
            <a:ext cx="23506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85508949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6_标题和内容">
    <p:spTree>
      <p:nvGrpSpPr>
        <p:cNvPr id="1" name=""/>
        <p:cNvGrpSpPr/>
        <p:nvPr/>
      </p:nvGrpSpPr>
      <p:grpSpPr>
        <a:xfrm>
          <a:off x="0" y="0"/>
          <a:ext cx="0" cy="0"/>
          <a:chOff x="0" y="0"/>
          <a:chExt cx="0" cy="0"/>
        </a:xfrm>
      </p:grpSpPr>
      <p:sp>
        <p:nvSpPr>
          <p:cNvPr id="29" name="Picture Placeholder 28"/>
          <p:cNvSpPr>
            <a:spLocks noGrp="1"/>
          </p:cNvSpPr>
          <p:nvPr>
            <p:ph type="pic" sz="quarter" idx="16"/>
          </p:nvPr>
        </p:nvSpPr>
        <p:spPr>
          <a:xfrm>
            <a:off x="3508154"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0" name="Picture Placeholder 29"/>
          <p:cNvSpPr>
            <a:spLocks noGrp="1"/>
          </p:cNvSpPr>
          <p:nvPr>
            <p:ph type="pic" sz="quarter" idx="17"/>
          </p:nvPr>
        </p:nvSpPr>
        <p:spPr>
          <a:xfrm>
            <a:off x="5786485"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1" name="Picture Placeholder 30"/>
          <p:cNvSpPr>
            <a:spLocks noGrp="1"/>
          </p:cNvSpPr>
          <p:nvPr>
            <p:ph type="pic" sz="quarter" idx="18"/>
          </p:nvPr>
        </p:nvSpPr>
        <p:spPr>
          <a:xfrm>
            <a:off x="8064816"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9"/>
          </p:nvPr>
        </p:nvSpPr>
        <p:spPr>
          <a:xfrm>
            <a:off x="10343147"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33" name="Picture Placeholder 32"/>
          <p:cNvSpPr>
            <a:spLocks noGrp="1"/>
          </p:cNvSpPr>
          <p:nvPr>
            <p:ph type="pic" sz="quarter" idx="20"/>
          </p:nvPr>
        </p:nvSpPr>
        <p:spPr>
          <a:xfrm>
            <a:off x="12621478" y="5550480"/>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3" name="Picture Placeholder 22"/>
          <p:cNvSpPr>
            <a:spLocks noGrp="1"/>
          </p:cNvSpPr>
          <p:nvPr>
            <p:ph type="pic" sz="quarter" idx="10"/>
          </p:nvPr>
        </p:nvSpPr>
        <p:spPr>
          <a:xfrm>
            <a:off x="2366926"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4" name="Picture Placeholder 23"/>
          <p:cNvSpPr>
            <a:spLocks noGrp="1"/>
          </p:cNvSpPr>
          <p:nvPr>
            <p:ph type="pic" sz="quarter" idx="11"/>
          </p:nvPr>
        </p:nvSpPr>
        <p:spPr>
          <a:xfrm>
            <a:off x="4645257"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5" name="Picture Placeholder 24"/>
          <p:cNvSpPr>
            <a:spLocks noGrp="1"/>
          </p:cNvSpPr>
          <p:nvPr>
            <p:ph type="pic" sz="quarter" idx="12"/>
          </p:nvPr>
        </p:nvSpPr>
        <p:spPr>
          <a:xfrm>
            <a:off x="6923588"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6" name="Picture Placeholder 25"/>
          <p:cNvSpPr>
            <a:spLocks noGrp="1"/>
          </p:cNvSpPr>
          <p:nvPr>
            <p:ph type="pic" sz="quarter" idx="13"/>
          </p:nvPr>
        </p:nvSpPr>
        <p:spPr>
          <a:xfrm>
            <a:off x="9201919"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7" name="Picture Placeholder 26"/>
          <p:cNvSpPr>
            <a:spLocks noGrp="1"/>
          </p:cNvSpPr>
          <p:nvPr>
            <p:ph type="pic" sz="quarter" idx="14"/>
          </p:nvPr>
        </p:nvSpPr>
        <p:spPr>
          <a:xfrm>
            <a:off x="11480250"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sp>
        <p:nvSpPr>
          <p:cNvPr id="28" name="Picture Placeholder 27"/>
          <p:cNvSpPr>
            <a:spLocks noGrp="1"/>
          </p:cNvSpPr>
          <p:nvPr>
            <p:ph type="pic" sz="quarter" idx="15"/>
          </p:nvPr>
        </p:nvSpPr>
        <p:spPr>
          <a:xfrm>
            <a:off x="13758583" y="3575599"/>
            <a:ext cx="2162490" cy="2508490"/>
          </a:xfrm>
          <a:custGeom>
            <a:avLst/>
            <a:gdLst>
              <a:gd name="connsiteX0" fmla="*/ 1081245 w 2162490"/>
              <a:gd name="connsiteY0" fmla="*/ 0 h 2508490"/>
              <a:gd name="connsiteX1" fmla="*/ 2162490 w 2162490"/>
              <a:gd name="connsiteY1" fmla="*/ 617240 h 2508490"/>
              <a:gd name="connsiteX2" fmla="*/ 2162490 w 2162490"/>
              <a:gd name="connsiteY2" fmla="*/ 1891250 h 2508490"/>
              <a:gd name="connsiteX3" fmla="*/ 1081245 w 2162490"/>
              <a:gd name="connsiteY3" fmla="*/ 2508490 h 2508490"/>
              <a:gd name="connsiteX4" fmla="*/ 0 w 2162490"/>
              <a:gd name="connsiteY4" fmla="*/ 1891250 h 2508490"/>
              <a:gd name="connsiteX5" fmla="*/ 0 w 2162490"/>
              <a:gd name="connsiteY5" fmla="*/ 617240 h 250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2490" h="2508490">
                <a:moveTo>
                  <a:pt x="1081245" y="0"/>
                </a:moveTo>
                <a:lnTo>
                  <a:pt x="2162490" y="617240"/>
                </a:lnTo>
                <a:lnTo>
                  <a:pt x="2162490" y="1891250"/>
                </a:lnTo>
                <a:lnTo>
                  <a:pt x="1081245" y="2508490"/>
                </a:lnTo>
                <a:lnTo>
                  <a:pt x="0" y="1891250"/>
                </a:lnTo>
                <a:lnTo>
                  <a:pt x="0" y="61724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41375001"/>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7_标题和内容">
    <p:spTree>
      <p:nvGrpSpPr>
        <p:cNvPr id="1" name=""/>
        <p:cNvGrpSpPr/>
        <p:nvPr/>
      </p:nvGrpSpPr>
      <p:grpSpPr>
        <a:xfrm>
          <a:off x="0" y="0"/>
          <a:ext cx="0" cy="0"/>
          <a:chOff x="0" y="0"/>
          <a:chExt cx="0" cy="0"/>
        </a:xfrm>
      </p:grpSpPr>
      <p:sp>
        <p:nvSpPr>
          <p:cNvPr id="33" name="Picture Placeholder 32"/>
          <p:cNvSpPr>
            <a:spLocks noGrp="1"/>
          </p:cNvSpPr>
          <p:nvPr>
            <p:ph type="pic" sz="quarter" idx="11"/>
          </p:nvPr>
        </p:nvSpPr>
        <p:spPr>
          <a:xfrm>
            <a:off x="5115680" y="1458162"/>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4" name="Picture Placeholder 33"/>
          <p:cNvSpPr>
            <a:spLocks noGrp="1"/>
          </p:cNvSpPr>
          <p:nvPr>
            <p:ph type="pic" sz="quarter" idx="12"/>
          </p:nvPr>
        </p:nvSpPr>
        <p:spPr>
          <a:xfrm>
            <a:off x="64174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5" name="Picture Placeholder 34"/>
          <p:cNvSpPr>
            <a:spLocks noGrp="1"/>
          </p:cNvSpPr>
          <p:nvPr>
            <p:ph type="pic" sz="quarter" idx="13"/>
          </p:nvPr>
        </p:nvSpPr>
        <p:spPr>
          <a:xfrm>
            <a:off x="5115680" y="5967556"/>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6" name="Picture Placeholder 35"/>
          <p:cNvSpPr>
            <a:spLocks noGrp="1"/>
          </p:cNvSpPr>
          <p:nvPr>
            <p:ph type="pic" sz="quarter" idx="14"/>
          </p:nvPr>
        </p:nvSpPr>
        <p:spPr>
          <a:xfrm>
            <a:off x="2512180" y="5967556"/>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7" name="Picture Placeholder 36"/>
          <p:cNvSpPr>
            <a:spLocks noGrp="1"/>
          </p:cNvSpPr>
          <p:nvPr>
            <p:ph type="pic" sz="quarter" idx="15"/>
          </p:nvPr>
        </p:nvSpPr>
        <p:spPr>
          <a:xfrm>
            <a:off x="12104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8" name="Picture Placeholder 37"/>
          <p:cNvSpPr>
            <a:spLocks noGrp="1"/>
          </p:cNvSpPr>
          <p:nvPr>
            <p:ph type="pic" sz="quarter" idx="16"/>
          </p:nvPr>
        </p:nvSpPr>
        <p:spPr>
          <a:xfrm>
            <a:off x="3813930" y="3712859"/>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sp>
        <p:nvSpPr>
          <p:cNvPr id="32" name="Picture Placeholder 31"/>
          <p:cNvSpPr>
            <a:spLocks noGrp="1"/>
          </p:cNvSpPr>
          <p:nvPr>
            <p:ph type="pic" sz="quarter" idx="10"/>
          </p:nvPr>
        </p:nvSpPr>
        <p:spPr>
          <a:xfrm>
            <a:off x="2512180" y="1458162"/>
            <a:ext cx="2478850" cy="2875468"/>
          </a:xfrm>
          <a:custGeom>
            <a:avLst/>
            <a:gdLst>
              <a:gd name="connsiteX0" fmla="*/ 1239425 w 2478850"/>
              <a:gd name="connsiteY0" fmla="*/ 0 h 2875468"/>
              <a:gd name="connsiteX1" fmla="*/ 2478850 w 2478850"/>
              <a:gd name="connsiteY1" fmla="*/ 707539 h 2875468"/>
              <a:gd name="connsiteX2" fmla="*/ 2478850 w 2478850"/>
              <a:gd name="connsiteY2" fmla="*/ 2167929 h 2875468"/>
              <a:gd name="connsiteX3" fmla="*/ 1239425 w 2478850"/>
              <a:gd name="connsiteY3" fmla="*/ 2875468 h 2875468"/>
              <a:gd name="connsiteX4" fmla="*/ 0 w 2478850"/>
              <a:gd name="connsiteY4" fmla="*/ 2167929 h 2875468"/>
              <a:gd name="connsiteX5" fmla="*/ 0 w 2478850"/>
              <a:gd name="connsiteY5" fmla="*/ 707539 h 287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8850" h="2875468">
                <a:moveTo>
                  <a:pt x="1239425" y="0"/>
                </a:moveTo>
                <a:lnTo>
                  <a:pt x="2478850" y="707539"/>
                </a:lnTo>
                <a:lnTo>
                  <a:pt x="2478850" y="2167929"/>
                </a:lnTo>
                <a:lnTo>
                  <a:pt x="1239425" y="2875468"/>
                </a:lnTo>
                <a:lnTo>
                  <a:pt x="0" y="2167929"/>
                </a:lnTo>
                <a:lnTo>
                  <a:pt x="0" y="707539"/>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57851017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680" userDrawn="1">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377897" y="3026086"/>
            <a:ext cx="3532229" cy="4236970"/>
          </a:xfrm>
          <a:custGeom>
            <a:avLst/>
            <a:gdLst>
              <a:gd name="connsiteX0" fmla="*/ 602815 w 3532229"/>
              <a:gd name="connsiteY0" fmla="*/ 0 h 4236970"/>
              <a:gd name="connsiteX1" fmla="*/ 2944805 w 3532229"/>
              <a:gd name="connsiteY1" fmla="*/ 0 h 4236970"/>
              <a:gd name="connsiteX2" fmla="*/ 3280844 w 3532229"/>
              <a:gd name="connsiteY2" fmla="*/ 87045 h 4236970"/>
              <a:gd name="connsiteX3" fmla="*/ 3291105 w 3532229"/>
              <a:gd name="connsiteY3" fmla="*/ 92166 h 4236970"/>
              <a:gd name="connsiteX4" fmla="*/ 3293670 w 3532229"/>
              <a:gd name="connsiteY4" fmla="*/ 94724 h 4236970"/>
              <a:gd name="connsiteX5" fmla="*/ 3296235 w 3532229"/>
              <a:gd name="connsiteY5" fmla="*/ 97286 h 4236970"/>
              <a:gd name="connsiteX6" fmla="*/ 3309061 w 3532229"/>
              <a:gd name="connsiteY6" fmla="*/ 104966 h 4236970"/>
              <a:gd name="connsiteX7" fmla="*/ 3532229 w 3532229"/>
              <a:gd name="connsiteY7" fmla="*/ 458258 h 4236970"/>
              <a:gd name="connsiteX8" fmla="*/ 3532229 w 3532229"/>
              <a:gd name="connsiteY8" fmla="*/ 3596945 h 4236970"/>
              <a:gd name="connsiteX9" fmla="*/ 3532229 w 3532229"/>
              <a:gd name="connsiteY9" fmla="*/ 3709590 h 4236970"/>
              <a:gd name="connsiteX10" fmla="*/ 3524534 w 3532229"/>
              <a:gd name="connsiteY10" fmla="*/ 3773592 h 4236970"/>
              <a:gd name="connsiteX11" fmla="*/ 3524534 w 3532229"/>
              <a:gd name="connsiteY11" fmla="*/ 3776153 h 4236970"/>
              <a:gd name="connsiteX12" fmla="*/ 3524534 w 3532229"/>
              <a:gd name="connsiteY12" fmla="*/ 3781273 h 4236970"/>
              <a:gd name="connsiteX13" fmla="*/ 3232107 w 3532229"/>
              <a:gd name="connsiteY13" fmla="*/ 4183210 h 4236970"/>
              <a:gd name="connsiteX14" fmla="*/ 2952504 w 3532229"/>
              <a:gd name="connsiteY14" fmla="*/ 4236970 h 4236970"/>
              <a:gd name="connsiteX15" fmla="*/ 587424 w 3532229"/>
              <a:gd name="connsiteY15" fmla="*/ 4236970 h 4236970"/>
              <a:gd name="connsiteX16" fmla="*/ 323212 w 3532229"/>
              <a:gd name="connsiteY16" fmla="*/ 4198570 h 4236970"/>
              <a:gd name="connsiteX17" fmla="*/ 302691 w 3532229"/>
              <a:gd name="connsiteY17" fmla="*/ 4183210 h 4236970"/>
              <a:gd name="connsiteX18" fmla="*/ 10262 w 3532229"/>
              <a:gd name="connsiteY18" fmla="*/ 3781273 h 4236970"/>
              <a:gd name="connsiteX19" fmla="*/ 7698 w 3532229"/>
              <a:gd name="connsiteY19" fmla="*/ 3776153 h 4236970"/>
              <a:gd name="connsiteX20" fmla="*/ 7698 w 3532229"/>
              <a:gd name="connsiteY20" fmla="*/ 3773592 h 4236970"/>
              <a:gd name="connsiteX21" fmla="*/ 0 w 3532229"/>
              <a:gd name="connsiteY21" fmla="*/ 3709590 h 4236970"/>
              <a:gd name="connsiteX22" fmla="*/ 0 w 3532229"/>
              <a:gd name="connsiteY22" fmla="*/ 3596945 h 4236970"/>
              <a:gd name="connsiteX23" fmla="*/ 0 w 3532229"/>
              <a:gd name="connsiteY23" fmla="*/ 458258 h 4236970"/>
              <a:gd name="connsiteX24" fmla="*/ 223172 w 3532229"/>
              <a:gd name="connsiteY24" fmla="*/ 104966 h 4236970"/>
              <a:gd name="connsiteX25" fmla="*/ 238562 w 3532229"/>
              <a:gd name="connsiteY25" fmla="*/ 97286 h 4236970"/>
              <a:gd name="connsiteX26" fmla="*/ 241127 w 3532229"/>
              <a:gd name="connsiteY26" fmla="*/ 94724 h 4236970"/>
              <a:gd name="connsiteX27" fmla="*/ 241127 w 3532229"/>
              <a:gd name="connsiteY27" fmla="*/ 92166 h 4236970"/>
              <a:gd name="connsiteX28" fmla="*/ 251386 w 3532229"/>
              <a:gd name="connsiteY28" fmla="*/ 87045 h 4236970"/>
              <a:gd name="connsiteX29" fmla="*/ 602815 w 3532229"/>
              <a:gd name="connsiteY29" fmla="*/ 0 h 423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32229" h="4236970">
                <a:moveTo>
                  <a:pt x="602815" y="0"/>
                </a:moveTo>
                <a:cubicBezTo>
                  <a:pt x="602815" y="0"/>
                  <a:pt x="602815" y="0"/>
                  <a:pt x="2944805" y="0"/>
                </a:cubicBezTo>
                <a:cubicBezTo>
                  <a:pt x="3093588" y="0"/>
                  <a:pt x="3162846" y="2561"/>
                  <a:pt x="3280844" y="87045"/>
                </a:cubicBezTo>
                <a:cubicBezTo>
                  <a:pt x="3283409" y="89605"/>
                  <a:pt x="3288539" y="92166"/>
                  <a:pt x="3291105" y="92166"/>
                </a:cubicBezTo>
                <a:cubicBezTo>
                  <a:pt x="3291105" y="92166"/>
                  <a:pt x="3291105" y="92166"/>
                  <a:pt x="3293670" y="94724"/>
                </a:cubicBezTo>
                <a:cubicBezTo>
                  <a:pt x="3293670" y="94724"/>
                  <a:pt x="3293670" y="94724"/>
                  <a:pt x="3296235" y="97286"/>
                </a:cubicBezTo>
                <a:cubicBezTo>
                  <a:pt x="3298801" y="99846"/>
                  <a:pt x="3303928" y="102406"/>
                  <a:pt x="3309061" y="104966"/>
                </a:cubicBezTo>
                <a:cubicBezTo>
                  <a:pt x="3419362" y="176649"/>
                  <a:pt x="3532229" y="320015"/>
                  <a:pt x="3532229" y="458258"/>
                </a:cubicBezTo>
                <a:cubicBezTo>
                  <a:pt x="3532229" y="1505342"/>
                  <a:pt x="3532229" y="2549864"/>
                  <a:pt x="3532229" y="3596945"/>
                </a:cubicBezTo>
                <a:cubicBezTo>
                  <a:pt x="3532229" y="3596945"/>
                  <a:pt x="3532229" y="3596945"/>
                  <a:pt x="3532229" y="3709590"/>
                </a:cubicBezTo>
                <a:cubicBezTo>
                  <a:pt x="3532229" y="3730070"/>
                  <a:pt x="3529664" y="3753111"/>
                  <a:pt x="3524534" y="3773592"/>
                </a:cubicBezTo>
                <a:cubicBezTo>
                  <a:pt x="3524534" y="3773592"/>
                  <a:pt x="3524534" y="3773592"/>
                  <a:pt x="3524534" y="3776153"/>
                </a:cubicBezTo>
                <a:cubicBezTo>
                  <a:pt x="3524534" y="3776153"/>
                  <a:pt x="3524534" y="3776153"/>
                  <a:pt x="3524534" y="3781273"/>
                </a:cubicBezTo>
                <a:cubicBezTo>
                  <a:pt x="3498882" y="3952800"/>
                  <a:pt x="3370626" y="4091045"/>
                  <a:pt x="3232107" y="4183210"/>
                </a:cubicBezTo>
                <a:cubicBezTo>
                  <a:pt x="3152586" y="4236970"/>
                  <a:pt x="3044848" y="4236970"/>
                  <a:pt x="2952504" y="4236970"/>
                </a:cubicBezTo>
                <a:cubicBezTo>
                  <a:pt x="2952504" y="4236970"/>
                  <a:pt x="2952504" y="4236970"/>
                  <a:pt x="587424" y="4236970"/>
                </a:cubicBezTo>
                <a:cubicBezTo>
                  <a:pt x="500207" y="4236970"/>
                  <a:pt x="407864" y="4226732"/>
                  <a:pt x="323212" y="4198570"/>
                </a:cubicBezTo>
                <a:cubicBezTo>
                  <a:pt x="315516" y="4193449"/>
                  <a:pt x="307820" y="4188329"/>
                  <a:pt x="302691" y="4183210"/>
                </a:cubicBezTo>
                <a:cubicBezTo>
                  <a:pt x="161608" y="4091045"/>
                  <a:pt x="33350" y="3947680"/>
                  <a:pt x="10262" y="3781273"/>
                </a:cubicBezTo>
                <a:cubicBezTo>
                  <a:pt x="10262" y="3781273"/>
                  <a:pt x="10262" y="3781273"/>
                  <a:pt x="7698" y="3776153"/>
                </a:cubicBezTo>
                <a:cubicBezTo>
                  <a:pt x="7698" y="3776153"/>
                  <a:pt x="7698" y="3776153"/>
                  <a:pt x="7698" y="3773592"/>
                </a:cubicBezTo>
                <a:cubicBezTo>
                  <a:pt x="2565" y="3753111"/>
                  <a:pt x="0" y="3730070"/>
                  <a:pt x="0" y="3709590"/>
                </a:cubicBezTo>
                <a:cubicBezTo>
                  <a:pt x="0" y="3709590"/>
                  <a:pt x="0" y="3709590"/>
                  <a:pt x="0" y="3596945"/>
                </a:cubicBezTo>
                <a:cubicBezTo>
                  <a:pt x="0" y="2549864"/>
                  <a:pt x="0" y="1505342"/>
                  <a:pt x="0" y="458258"/>
                </a:cubicBezTo>
                <a:cubicBezTo>
                  <a:pt x="0" y="320015"/>
                  <a:pt x="112870" y="176649"/>
                  <a:pt x="223172" y="104966"/>
                </a:cubicBezTo>
                <a:cubicBezTo>
                  <a:pt x="228302" y="102406"/>
                  <a:pt x="233432" y="99846"/>
                  <a:pt x="238562" y="97286"/>
                </a:cubicBezTo>
                <a:cubicBezTo>
                  <a:pt x="238562" y="97286"/>
                  <a:pt x="238562" y="97286"/>
                  <a:pt x="241127" y="94724"/>
                </a:cubicBezTo>
                <a:cubicBezTo>
                  <a:pt x="241127" y="94724"/>
                  <a:pt x="241127" y="94724"/>
                  <a:pt x="241127" y="92166"/>
                </a:cubicBezTo>
                <a:cubicBezTo>
                  <a:pt x="246256" y="92166"/>
                  <a:pt x="248821" y="89605"/>
                  <a:pt x="251386" y="87045"/>
                </a:cubicBezTo>
                <a:cubicBezTo>
                  <a:pt x="364256" y="5121"/>
                  <a:pt x="461731" y="0"/>
                  <a:pt x="602815"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72324943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335238" y="0"/>
            <a:ext cx="10952762" cy="10287000"/>
          </a:xfrm>
          <a:custGeom>
            <a:avLst/>
            <a:gdLst>
              <a:gd name="connsiteX0" fmla="*/ 5939201 w 10952762"/>
              <a:gd name="connsiteY0" fmla="*/ 0 h 10287000"/>
              <a:gd name="connsiteX1" fmla="*/ 10952762 w 10952762"/>
              <a:gd name="connsiteY1" fmla="*/ 0 h 10287000"/>
              <a:gd name="connsiteX2" fmla="*/ 10952762 w 10952762"/>
              <a:gd name="connsiteY2" fmla="*/ 10287000 h 10287000"/>
              <a:gd name="connsiteX3" fmla="*/ 0 w 1095276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0952762" h="10287000">
                <a:moveTo>
                  <a:pt x="5939201" y="0"/>
                </a:moveTo>
                <a:lnTo>
                  <a:pt x="10952762" y="0"/>
                </a:lnTo>
                <a:lnTo>
                  <a:pt x="10952762"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4069957"/>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9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2335461" y="1494353"/>
            <a:ext cx="3399091" cy="7349527"/>
          </a:xfrm>
          <a:custGeom>
            <a:avLst/>
            <a:gdLst>
              <a:gd name="connsiteX0" fmla="*/ 2735403 w 3399091"/>
              <a:gd name="connsiteY0" fmla="*/ 0 h 7349527"/>
              <a:gd name="connsiteX1" fmla="*/ 3083517 w 3399091"/>
              <a:gd name="connsiteY1" fmla="*/ 8900 h 7349527"/>
              <a:gd name="connsiteX2" fmla="*/ 3330347 w 3399091"/>
              <a:gd name="connsiteY2" fmla="*/ 147132 h 7349527"/>
              <a:gd name="connsiteX3" fmla="*/ 3395990 w 3399091"/>
              <a:gd name="connsiteY3" fmla="*/ 405207 h 7349527"/>
              <a:gd name="connsiteX4" fmla="*/ 3398959 w 3399091"/>
              <a:gd name="connsiteY4" fmla="*/ 3784793 h 7349527"/>
              <a:gd name="connsiteX5" fmla="*/ 3398959 w 3399091"/>
              <a:gd name="connsiteY5" fmla="*/ 6850835 h 7349527"/>
              <a:gd name="connsiteX6" fmla="*/ 3354109 w 3399091"/>
              <a:gd name="connsiteY6" fmla="*/ 7165270 h 7349527"/>
              <a:gd name="connsiteX7" fmla="*/ 3121835 w 3399091"/>
              <a:gd name="connsiteY7" fmla="*/ 7336430 h 7349527"/>
              <a:gd name="connsiteX8" fmla="*/ 2882432 w 3399091"/>
              <a:gd name="connsiteY8" fmla="*/ 7349185 h 7349527"/>
              <a:gd name="connsiteX9" fmla="*/ 451269 w 3399091"/>
              <a:gd name="connsiteY9" fmla="*/ 7349185 h 7349527"/>
              <a:gd name="connsiteX10" fmla="*/ 172658 w 3399091"/>
              <a:gd name="connsiteY10" fmla="*/ 7296087 h 7349527"/>
              <a:gd name="connsiteX11" fmla="*/ 15233 w 3399091"/>
              <a:gd name="connsiteY11" fmla="*/ 7072424 h 7349527"/>
              <a:gd name="connsiteX12" fmla="*/ 3352 w 3399091"/>
              <a:gd name="connsiteY12" fmla="*/ 6840453 h 7349527"/>
              <a:gd name="connsiteX13" fmla="*/ 3649 w 3399091"/>
              <a:gd name="connsiteY13" fmla="*/ 3439805 h 7349527"/>
              <a:gd name="connsiteX14" fmla="*/ 382 w 3399091"/>
              <a:gd name="connsiteY14" fmla="*/ 477586 h 7349527"/>
              <a:gd name="connsiteX15" fmla="*/ 59787 w 3399091"/>
              <a:gd name="connsiteY15" fmla="*/ 159889 h 7349527"/>
              <a:gd name="connsiteX16" fmla="*/ 392160 w 3399091"/>
              <a:gd name="connsiteY16" fmla="*/ 890 h 7349527"/>
              <a:gd name="connsiteX17" fmla="*/ 692750 w 3399091"/>
              <a:gd name="connsiteY17" fmla="*/ 297 h 7349527"/>
              <a:gd name="connsiteX18" fmla="*/ 747998 w 3399091"/>
              <a:gd name="connsiteY18" fmla="*/ 33225 h 7349527"/>
              <a:gd name="connsiteX19" fmla="*/ 763145 w 3399091"/>
              <a:gd name="connsiteY19" fmla="*/ 135564 h 7349527"/>
              <a:gd name="connsiteX20" fmla="*/ 879877 w 3399091"/>
              <a:gd name="connsiteY20" fmla="*/ 257482 h 7349527"/>
              <a:gd name="connsiteX21" fmla="*/ 1028094 w 3399091"/>
              <a:gd name="connsiteY21" fmla="*/ 271423 h 7349527"/>
              <a:gd name="connsiteX22" fmla="*/ 2326992 w 3399091"/>
              <a:gd name="connsiteY22" fmla="*/ 271720 h 7349527"/>
              <a:gd name="connsiteX23" fmla="*/ 2484415 w 3399091"/>
              <a:gd name="connsiteY23" fmla="*/ 267271 h 7349527"/>
              <a:gd name="connsiteX24" fmla="*/ 2645998 w 3399091"/>
              <a:gd name="connsiteY24" fmla="*/ 91068 h 7349527"/>
              <a:gd name="connsiteX25" fmla="*/ 2667087 w 3399091"/>
              <a:gd name="connsiteY25" fmla="*/ 12162 h 7349527"/>
              <a:gd name="connsiteX26" fmla="*/ 2735403 w 3399091"/>
              <a:gd name="connsiteY26" fmla="*/ 0 h 734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9091" h="7349527">
                <a:moveTo>
                  <a:pt x="2735403" y="0"/>
                </a:moveTo>
                <a:cubicBezTo>
                  <a:pt x="2851243" y="1781"/>
                  <a:pt x="2967975" y="-3559"/>
                  <a:pt x="3083517" y="8900"/>
                </a:cubicBezTo>
                <a:cubicBezTo>
                  <a:pt x="3179457" y="19281"/>
                  <a:pt x="3275397" y="65558"/>
                  <a:pt x="3330347" y="147132"/>
                </a:cubicBezTo>
                <a:cubicBezTo>
                  <a:pt x="3382920" y="221884"/>
                  <a:pt x="3395692" y="315920"/>
                  <a:pt x="3395990" y="405207"/>
                </a:cubicBezTo>
                <a:cubicBezTo>
                  <a:pt x="3393910" y="1531834"/>
                  <a:pt x="3399257" y="2658166"/>
                  <a:pt x="3398959" y="3784793"/>
                </a:cubicBezTo>
                <a:cubicBezTo>
                  <a:pt x="3398959" y="4806710"/>
                  <a:pt x="3399257" y="5828920"/>
                  <a:pt x="3398959" y="6850835"/>
                </a:cubicBezTo>
                <a:cubicBezTo>
                  <a:pt x="3398663" y="6956436"/>
                  <a:pt x="3404604" y="7068566"/>
                  <a:pt x="3354109" y="7165270"/>
                </a:cubicBezTo>
                <a:cubicBezTo>
                  <a:pt x="3311634" y="7256931"/>
                  <a:pt x="3218664" y="7316258"/>
                  <a:pt x="3121835" y="7336430"/>
                </a:cubicBezTo>
                <a:cubicBezTo>
                  <a:pt x="3043122" y="7352151"/>
                  <a:pt x="2962331" y="7348592"/>
                  <a:pt x="2882432" y="7349185"/>
                </a:cubicBezTo>
                <a:cubicBezTo>
                  <a:pt x="2071844" y="7349481"/>
                  <a:pt x="1261556" y="7349778"/>
                  <a:pt x="451269" y="7349185"/>
                </a:cubicBezTo>
                <a:cubicBezTo>
                  <a:pt x="356516" y="7348592"/>
                  <a:pt x="256419" y="7345624"/>
                  <a:pt x="172658" y="7296087"/>
                </a:cubicBezTo>
                <a:cubicBezTo>
                  <a:pt x="88303" y="7251888"/>
                  <a:pt x="33054" y="7164379"/>
                  <a:pt x="15233" y="7072424"/>
                </a:cubicBezTo>
                <a:cubicBezTo>
                  <a:pt x="679" y="6995890"/>
                  <a:pt x="3947" y="6917874"/>
                  <a:pt x="3352" y="6840453"/>
                </a:cubicBezTo>
                <a:cubicBezTo>
                  <a:pt x="3649" y="5706707"/>
                  <a:pt x="3947" y="4573256"/>
                  <a:pt x="3649" y="3439805"/>
                </a:cubicBezTo>
                <a:cubicBezTo>
                  <a:pt x="3649" y="2452299"/>
                  <a:pt x="-1401" y="1464795"/>
                  <a:pt x="382" y="477586"/>
                </a:cubicBezTo>
                <a:cubicBezTo>
                  <a:pt x="1274" y="369612"/>
                  <a:pt x="85" y="254515"/>
                  <a:pt x="59787" y="159889"/>
                </a:cubicBezTo>
                <a:cubicBezTo>
                  <a:pt x="126914" y="46276"/>
                  <a:pt x="265626" y="-1186"/>
                  <a:pt x="392160" y="890"/>
                </a:cubicBezTo>
                <a:cubicBezTo>
                  <a:pt x="492259" y="-296"/>
                  <a:pt x="592355" y="0"/>
                  <a:pt x="692750" y="297"/>
                </a:cubicBezTo>
                <a:cubicBezTo>
                  <a:pt x="715027" y="-592"/>
                  <a:pt x="741760" y="9495"/>
                  <a:pt x="747998" y="33225"/>
                </a:cubicBezTo>
                <a:cubicBezTo>
                  <a:pt x="754532" y="67041"/>
                  <a:pt x="751561" y="102638"/>
                  <a:pt x="763145" y="135564"/>
                </a:cubicBezTo>
                <a:cubicBezTo>
                  <a:pt x="780076" y="191629"/>
                  <a:pt x="824928" y="237608"/>
                  <a:pt x="879877" y="257482"/>
                </a:cubicBezTo>
                <a:cubicBezTo>
                  <a:pt x="927105" y="275576"/>
                  <a:pt x="978491" y="269941"/>
                  <a:pt x="1028094" y="271423"/>
                </a:cubicBezTo>
                <a:cubicBezTo>
                  <a:pt x="1461159" y="272314"/>
                  <a:pt x="1893927" y="272017"/>
                  <a:pt x="2326992" y="271720"/>
                </a:cubicBezTo>
                <a:cubicBezTo>
                  <a:pt x="2379268" y="270533"/>
                  <a:pt x="2432138" y="273796"/>
                  <a:pt x="2484415" y="267271"/>
                </a:cubicBezTo>
                <a:cubicBezTo>
                  <a:pt x="2570256" y="254515"/>
                  <a:pt x="2640948" y="177687"/>
                  <a:pt x="2645998" y="91068"/>
                </a:cubicBezTo>
                <a:cubicBezTo>
                  <a:pt x="2649561" y="64668"/>
                  <a:pt x="2643621" y="31147"/>
                  <a:pt x="2667087" y="12162"/>
                </a:cubicBezTo>
                <a:cubicBezTo>
                  <a:pt x="2686097" y="-3559"/>
                  <a:pt x="2712532" y="890"/>
                  <a:pt x="2735403"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14076702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0979127" y="1340366"/>
            <a:ext cx="3696627" cy="7940040"/>
          </a:xfrm>
          <a:custGeom>
            <a:avLst/>
            <a:gdLst>
              <a:gd name="connsiteX0" fmla="*/ 2974842 w 3696627"/>
              <a:gd name="connsiteY0" fmla="*/ 0 h 7940040"/>
              <a:gd name="connsiteX1" fmla="*/ 3353430 w 3696627"/>
              <a:gd name="connsiteY1" fmla="*/ 9616 h 7940040"/>
              <a:gd name="connsiteX2" fmla="*/ 3621864 w 3696627"/>
              <a:gd name="connsiteY2" fmla="*/ 158954 h 7940040"/>
              <a:gd name="connsiteX3" fmla="*/ 3693254 w 3696627"/>
              <a:gd name="connsiteY3" fmla="*/ 437765 h 7940040"/>
              <a:gd name="connsiteX4" fmla="*/ 3696484 w 3696627"/>
              <a:gd name="connsiteY4" fmla="*/ 4088892 h 7940040"/>
              <a:gd name="connsiteX5" fmla="*/ 3696484 w 3696627"/>
              <a:gd name="connsiteY5" fmla="*/ 7401280 h 7940040"/>
              <a:gd name="connsiteX6" fmla="*/ 3647708 w 3696627"/>
              <a:gd name="connsiteY6" fmla="*/ 7740981 h 7940040"/>
              <a:gd name="connsiteX7" fmla="*/ 3395100 w 3696627"/>
              <a:gd name="connsiteY7" fmla="*/ 7925891 h 7940040"/>
              <a:gd name="connsiteX8" fmla="*/ 3134741 w 3696627"/>
              <a:gd name="connsiteY8" fmla="*/ 7939670 h 7940040"/>
              <a:gd name="connsiteX9" fmla="*/ 490769 w 3696627"/>
              <a:gd name="connsiteY9" fmla="*/ 7939670 h 7940040"/>
              <a:gd name="connsiteX10" fmla="*/ 187770 w 3696627"/>
              <a:gd name="connsiteY10" fmla="*/ 7882309 h 7940040"/>
              <a:gd name="connsiteX11" fmla="*/ 16567 w 3696627"/>
              <a:gd name="connsiteY11" fmla="*/ 7640672 h 7940040"/>
              <a:gd name="connsiteX12" fmla="*/ 3645 w 3696627"/>
              <a:gd name="connsiteY12" fmla="*/ 7390062 h 7940040"/>
              <a:gd name="connsiteX13" fmla="*/ 3967 w 3696627"/>
              <a:gd name="connsiteY13" fmla="*/ 3716185 h 7940040"/>
              <a:gd name="connsiteX14" fmla="*/ 415 w 3696627"/>
              <a:gd name="connsiteY14" fmla="*/ 515960 h 7940040"/>
              <a:gd name="connsiteX15" fmla="*/ 65020 w 3696627"/>
              <a:gd name="connsiteY15" fmla="*/ 172735 h 7940040"/>
              <a:gd name="connsiteX16" fmla="*/ 426487 w 3696627"/>
              <a:gd name="connsiteY16" fmla="*/ 963 h 7940040"/>
              <a:gd name="connsiteX17" fmla="*/ 753390 w 3696627"/>
              <a:gd name="connsiteY17" fmla="*/ 321 h 7940040"/>
              <a:gd name="connsiteX18" fmla="*/ 813474 w 3696627"/>
              <a:gd name="connsiteY18" fmla="*/ 35894 h 7940040"/>
              <a:gd name="connsiteX19" fmla="*/ 829947 w 3696627"/>
              <a:gd name="connsiteY19" fmla="*/ 146456 h 7940040"/>
              <a:gd name="connsiteX20" fmla="*/ 956895 w 3696627"/>
              <a:gd name="connsiteY20" fmla="*/ 278170 h 7940040"/>
              <a:gd name="connsiteX21" fmla="*/ 1118087 w 3696627"/>
              <a:gd name="connsiteY21" fmla="*/ 293232 h 7940040"/>
              <a:gd name="connsiteX22" fmla="*/ 2530681 w 3696627"/>
              <a:gd name="connsiteY22" fmla="*/ 293554 h 7940040"/>
              <a:gd name="connsiteX23" fmla="*/ 2701885 w 3696627"/>
              <a:gd name="connsiteY23" fmla="*/ 288746 h 7940040"/>
              <a:gd name="connsiteX24" fmla="*/ 2877611 w 3696627"/>
              <a:gd name="connsiteY24" fmla="*/ 98386 h 7940040"/>
              <a:gd name="connsiteX25" fmla="*/ 2900547 w 3696627"/>
              <a:gd name="connsiteY25" fmla="*/ 13140 h 7940040"/>
              <a:gd name="connsiteX26" fmla="*/ 2974842 w 3696627"/>
              <a:gd name="connsiteY26" fmla="*/ 0 h 79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96627" h="7940040">
                <a:moveTo>
                  <a:pt x="2974842" y="0"/>
                </a:moveTo>
                <a:cubicBezTo>
                  <a:pt x="3100824" y="1924"/>
                  <a:pt x="3227773" y="-3844"/>
                  <a:pt x="3353430" y="9616"/>
                </a:cubicBezTo>
                <a:cubicBezTo>
                  <a:pt x="3457768" y="20833"/>
                  <a:pt x="3562105" y="70826"/>
                  <a:pt x="3621864" y="158954"/>
                </a:cubicBezTo>
                <a:cubicBezTo>
                  <a:pt x="3679041" y="239714"/>
                  <a:pt x="3692930" y="341302"/>
                  <a:pt x="3693254" y="437765"/>
                </a:cubicBezTo>
                <a:cubicBezTo>
                  <a:pt x="3690994" y="1654915"/>
                  <a:pt x="3696806" y="2871743"/>
                  <a:pt x="3696484" y="4088892"/>
                </a:cubicBezTo>
                <a:cubicBezTo>
                  <a:pt x="3696484" y="5192915"/>
                  <a:pt x="3696806" y="6297257"/>
                  <a:pt x="3696484" y="7401280"/>
                </a:cubicBezTo>
                <a:cubicBezTo>
                  <a:pt x="3696162" y="7515368"/>
                  <a:pt x="3702622" y="7636506"/>
                  <a:pt x="3647708" y="7740981"/>
                </a:cubicBezTo>
                <a:cubicBezTo>
                  <a:pt x="3601515" y="7840005"/>
                  <a:pt x="3500408" y="7904100"/>
                  <a:pt x="3395100" y="7925891"/>
                </a:cubicBezTo>
                <a:cubicBezTo>
                  <a:pt x="3309498" y="7942876"/>
                  <a:pt x="3221636" y="7939031"/>
                  <a:pt x="3134741" y="7939670"/>
                </a:cubicBezTo>
                <a:cubicBezTo>
                  <a:pt x="2253201" y="7939992"/>
                  <a:pt x="1371986" y="7940312"/>
                  <a:pt x="490769" y="7939670"/>
                </a:cubicBezTo>
                <a:cubicBezTo>
                  <a:pt x="387724" y="7939031"/>
                  <a:pt x="278864" y="7935826"/>
                  <a:pt x="187770" y="7882309"/>
                </a:cubicBezTo>
                <a:cubicBezTo>
                  <a:pt x="96030" y="7834557"/>
                  <a:pt x="35948" y="7740018"/>
                  <a:pt x="16567" y="7640672"/>
                </a:cubicBezTo>
                <a:cubicBezTo>
                  <a:pt x="737" y="7557991"/>
                  <a:pt x="4291" y="7473707"/>
                  <a:pt x="3645" y="7390062"/>
                </a:cubicBezTo>
                <a:cubicBezTo>
                  <a:pt x="3967" y="6165224"/>
                  <a:pt x="4291" y="4940704"/>
                  <a:pt x="3967" y="3716185"/>
                </a:cubicBezTo>
                <a:cubicBezTo>
                  <a:pt x="3967" y="2649336"/>
                  <a:pt x="-1523" y="1582487"/>
                  <a:pt x="415" y="515960"/>
                </a:cubicBezTo>
                <a:cubicBezTo>
                  <a:pt x="1383" y="399309"/>
                  <a:pt x="92" y="274965"/>
                  <a:pt x="65020" y="172735"/>
                </a:cubicBezTo>
                <a:cubicBezTo>
                  <a:pt x="138024" y="49994"/>
                  <a:pt x="288877" y="-1280"/>
                  <a:pt x="426487" y="963"/>
                </a:cubicBezTo>
                <a:cubicBezTo>
                  <a:pt x="535347" y="-319"/>
                  <a:pt x="644206" y="0"/>
                  <a:pt x="753390" y="321"/>
                </a:cubicBezTo>
                <a:cubicBezTo>
                  <a:pt x="777616" y="-640"/>
                  <a:pt x="806689" y="10256"/>
                  <a:pt x="813474" y="35894"/>
                </a:cubicBezTo>
                <a:cubicBezTo>
                  <a:pt x="820579" y="72427"/>
                  <a:pt x="817349" y="110884"/>
                  <a:pt x="829947" y="146456"/>
                </a:cubicBezTo>
                <a:cubicBezTo>
                  <a:pt x="848360" y="207025"/>
                  <a:pt x="897136" y="256699"/>
                  <a:pt x="956895" y="278170"/>
                </a:cubicBezTo>
                <a:cubicBezTo>
                  <a:pt x="1008257" y="297719"/>
                  <a:pt x="1064141" y="291630"/>
                  <a:pt x="1118087" y="293232"/>
                </a:cubicBezTo>
                <a:cubicBezTo>
                  <a:pt x="1589059" y="294195"/>
                  <a:pt x="2059709" y="293874"/>
                  <a:pt x="2530681" y="293554"/>
                </a:cubicBezTo>
                <a:cubicBezTo>
                  <a:pt x="2587535" y="292270"/>
                  <a:pt x="2645032" y="295796"/>
                  <a:pt x="2701885" y="288746"/>
                </a:cubicBezTo>
                <a:cubicBezTo>
                  <a:pt x="2795242" y="274965"/>
                  <a:pt x="2872122" y="191963"/>
                  <a:pt x="2877611" y="98386"/>
                </a:cubicBezTo>
                <a:cubicBezTo>
                  <a:pt x="2881488" y="69863"/>
                  <a:pt x="2875028" y="33651"/>
                  <a:pt x="2900547" y="13140"/>
                </a:cubicBezTo>
                <a:cubicBezTo>
                  <a:pt x="2921221" y="-3844"/>
                  <a:pt x="2949970" y="963"/>
                  <a:pt x="2974842"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98845286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1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1"/>
          </p:nvPr>
        </p:nvSpPr>
        <p:spPr>
          <a:xfrm rot="1800000">
            <a:off x="11930286" y="3885113"/>
            <a:ext cx="3796719" cy="8209291"/>
          </a:xfrm>
          <a:custGeom>
            <a:avLst/>
            <a:gdLst>
              <a:gd name="connsiteX0" fmla="*/ 198820 w 3796719"/>
              <a:gd name="connsiteY0" fmla="*/ 55249 h 8209291"/>
              <a:gd name="connsiteX1" fmla="*/ 438034 w 3796719"/>
              <a:gd name="connsiteY1" fmla="*/ 996 h 8209291"/>
              <a:gd name="connsiteX2" fmla="*/ 773789 w 3796719"/>
              <a:gd name="connsiteY2" fmla="*/ 332 h 8209291"/>
              <a:gd name="connsiteX3" fmla="*/ 835500 w 3796719"/>
              <a:gd name="connsiteY3" fmla="*/ 37111 h 8209291"/>
              <a:gd name="connsiteX4" fmla="*/ 852420 w 3796719"/>
              <a:gd name="connsiteY4" fmla="*/ 151422 h 8209291"/>
              <a:gd name="connsiteX5" fmla="*/ 982806 w 3796719"/>
              <a:gd name="connsiteY5" fmla="*/ 287604 h 8209291"/>
              <a:gd name="connsiteX6" fmla="*/ 1148361 w 3796719"/>
              <a:gd name="connsiteY6" fmla="*/ 303175 h 8209291"/>
              <a:gd name="connsiteX7" fmla="*/ 2599205 w 3796719"/>
              <a:gd name="connsiteY7" fmla="*/ 303506 h 8209291"/>
              <a:gd name="connsiteX8" fmla="*/ 2775045 w 3796719"/>
              <a:gd name="connsiteY8" fmla="*/ 298536 h 8209291"/>
              <a:gd name="connsiteX9" fmla="*/ 2955528 w 3796719"/>
              <a:gd name="connsiteY9" fmla="*/ 101721 h 8209291"/>
              <a:gd name="connsiteX10" fmla="*/ 2979084 w 3796719"/>
              <a:gd name="connsiteY10" fmla="*/ 13587 h 8209291"/>
              <a:gd name="connsiteX11" fmla="*/ 3055392 w 3796719"/>
              <a:gd name="connsiteY11" fmla="*/ 0 h 8209291"/>
              <a:gd name="connsiteX12" fmla="*/ 3444230 w 3796719"/>
              <a:gd name="connsiteY12" fmla="*/ 9942 h 8209291"/>
              <a:gd name="connsiteX13" fmla="*/ 3719936 w 3796719"/>
              <a:gd name="connsiteY13" fmla="*/ 164343 h 8209291"/>
              <a:gd name="connsiteX14" fmla="*/ 3793257 w 3796719"/>
              <a:gd name="connsiteY14" fmla="*/ 452608 h 8209291"/>
              <a:gd name="connsiteX15" fmla="*/ 3796573 w 3796719"/>
              <a:gd name="connsiteY15" fmla="*/ 4227548 h 8209291"/>
              <a:gd name="connsiteX16" fmla="*/ 3796572 w 3796719"/>
              <a:gd name="connsiteY16" fmla="*/ 7652260 h 8209291"/>
              <a:gd name="connsiteX17" fmla="*/ 3746477 w 3796719"/>
              <a:gd name="connsiteY17" fmla="*/ 8003479 h 8209291"/>
              <a:gd name="connsiteX18" fmla="*/ 3487027 w 3796719"/>
              <a:gd name="connsiteY18" fmla="*/ 8194659 h 8209291"/>
              <a:gd name="connsiteX19" fmla="*/ 3219619 w 3796719"/>
              <a:gd name="connsiteY19" fmla="*/ 8208908 h 8209291"/>
              <a:gd name="connsiteX20" fmla="*/ 504056 w 3796719"/>
              <a:gd name="connsiteY20" fmla="*/ 8208907 h 8209291"/>
              <a:gd name="connsiteX21" fmla="*/ 192855 w 3796719"/>
              <a:gd name="connsiteY21" fmla="*/ 8149598 h 8209291"/>
              <a:gd name="connsiteX22" fmla="*/ 17014 w 3796719"/>
              <a:gd name="connsiteY22" fmla="*/ 7899768 h 8209291"/>
              <a:gd name="connsiteX23" fmla="*/ 3743 w 3796719"/>
              <a:gd name="connsiteY23" fmla="*/ 7640662 h 8209291"/>
              <a:gd name="connsiteX24" fmla="*/ 4075 w 3796719"/>
              <a:gd name="connsiteY24" fmla="*/ 3842201 h 8209291"/>
              <a:gd name="connsiteX25" fmla="*/ 426 w 3796719"/>
              <a:gd name="connsiteY25" fmla="*/ 533455 h 8209291"/>
              <a:gd name="connsiteX26" fmla="*/ 66780 w 3796719"/>
              <a:gd name="connsiteY26" fmla="*/ 178594 h 8209291"/>
              <a:gd name="connsiteX27" fmla="*/ 98464 w 3796719"/>
              <a:gd name="connsiteY27" fmla="*/ 134431 h 8209291"/>
              <a:gd name="connsiteX28" fmla="*/ 131473 w 3796719"/>
              <a:gd name="connsiteY28" fmla="*/ 101301 h 8209291"/>
              <a:gd name="connsiteX29" fmla="*/ 198820 w 3796719"/>
              <a:gd name="connsiteY29" fmla="*/ 55249 h 82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6719" h="8209291">
                <a:moveTo>
                  <a:pt x="198820" y="55249"/>
                </a:moveTo>
                <a:cubicBezTo>
                  <a:pt x="271234" y="16578"/>
                  <a:pt x="356878" y="-336"/>
                  <a:pt x="438034" y="996"/>
                </a:cubicBezTo>
                <a:cubicBezTo>
                  <a:pt x="549841" y="-328"/>
                  <a:pt x="661649" y="2"/>
                  <a:pt x="773789" y="332"/>
                </a:cubicBezTo>
                <a:cubicBezTo>
                  <a:pt x="798670" y="-660"/>
                  <a:pt x="828531" y="10604"/>
                  <a:pt x="835500" y="37111"/>
                </a:cubicBezTo>
                <a:cubicBezTo>
                  <a:pt x="842798" y="74882"/>
                  <a:pt x="839480" y="114645"/>
                  <a:pt x="852420" y="151422"/>
                </a:cubicBezTo>
                <a:cubicBezTo>
                  <a:pt x="871329" y="214046"/>
                  <a:pt x="921427" y="265404"/>
                  <a:pt x="982806" y="287604"/>
                </a:cubicBezTo>
                <a:cubicBezTo>
                  <a:pt x="1035557" y="307814"/>
                  <a:pt x="1092954" y="301519"/>
                  <a:pt x="1148361" y="303175"/>
                </a:cubicBezTo>
                <a:cubicBezTo>
                  <a:pt x="1632087" y="304169"/>
                  <a:pt x="2115478" y="303839"/>
                  <a:pt x="2599205" y="303506"/>
                </a:cubicBezTo>
                <a:cubicBezTo>
                  <a:pt x="2657596" y="302182"/>
                  <a:pt x="2716652" y="305825"/>
                  <a:pt x="2775045" y="298536"/>
                </a:cubicBezTo>
                <a:cubicBezTo>
                  <a:pt x="2870928" y="284290"/>
                  <a:pt x="2949888" y="198472"/>
                  <a:pt x="2955528" y="101721"/>
                </a:cubicBezTo>
                <a:cubicBezTo>
                  <a:pt x="2959510" y="72232"/>
                  <a:pt x="2952875" y="34793"/>
                  <a:pt x="2979084" y="13587"/>
                </a:cubicBezTo>
                <a:cubicBezTo>
                  <a:pt x="3000317" y="-3975"/>
                  <a:pt x="3029846" y="995"/>
                  <a:pt x="3055392" y="0"/>
                </a:cubicBezTo>
                <a:cubicBezTo>
                  <a:pt x="3184784" y="1990"/>
                  <a:pt x="3315172" y="-3975"/>
                  <a:pt x="3444230" y="9942"/>
                </a:cubicBezTo>
                <a:cubicBezTo>
                  <a:pt x="3551393" y="21539"/>
                  <a:pt x="3658558" y="73225"/>
                  <a:pt x="3719936" y="164343"/>
                </a:cubicBezTo>
                <a:cubicBezTo>
                  <a:pt x="3778655" y="247844"/>
                  <a:pt x="3792923" y="352876"/>
                  <a:pt x="3793257" y="452608"/>
                </a:cubicBezTo>
                <a:cubicBezTo>
                  <a:pt x="3790933" y="1711032"/>
                  <a:pt x="3796904" y="2969124"/>
                  <a:pt x="3796573" y="4227548"/>
                </a:cubicBezTo>
                <a:cubicBezTo>
                  <a:pt x="3796573" y="5369006"/>
                  <a:pt x="3796904" y="6510798"/>
                  <a:pt x="3796572" y="7652260"/>
                </a:cubicBezTo>
                <a:cubicBezTo>
                  <a:pt x="3796241" y="7770216"/>
                  <a:pt x="3802877" y="7895462"/>
                  <a:pt x="3746477" y="8003479"/>
                </a:cubicBezTo>
                <a:cubicBezTo>
                  <a:pt x="3699030" y="8105860"/>
                  <a:pt x="3595186" y="8172129"/>
                  <a:pt x="3487027" y="8194659"/>
                </a:cubicBezTo>
                <a:cubicBezTo>
                  <a:pt x="3399107" y="8212220"/>
                  <a:pt x="3308867" y="8208245"/>
                  <a:pt x="3219619" y="8208908"/>
                </a:cubicBezTo>
                <a:cubicBezTo>
                  <a:pt x="2314209" y="8209240"/>
                  <a:pt x="1409132" y="8209572"/>
                  <a:pt x="504056" y="8208907"/>
                </a:cubicBezTo>
                <a:cubicBezTo>
                  <a:pt x="398221" y="8208246"/>
                  <a:pt x="286414" y="8204932"/>
                  <a:pt x="192855" y="8149598"/>
                </a:cubicBezTo>
                <a:cubicBezTo>
                  <a:pt x="98631" y="8100229"/>
                  <a:pt x="36920" y="8002484"/>
                  <a:pt x="17014" y="7899768"/>
                </a:cubicBezTo>
                <a:cubicBezTo>
                  <a:pt x="756" y="7814284"/>
                  <a:pt x="4408" y="7727143"/>
                  <a:pt x="3743" y="7640662"/>
                </a:cubicBezTo>
                <a:cubicBezTo>
                  <a:pt x="4073" y="6374288"/>
                  <a:pt x="4408" y="5108244"/>
                  <a:pt x="4075" y="3842201"/>
                </a:cubicBezTo>
                <a:cubicBezTo>
                  <a:pt x="4076" y="2739177"/>
                  <a:pt x="-1564" y="1636149"/>
                  <a:pt x="426" y="533455"/>
                </a:cubicBezTo>
                <a:cubicBezTo>
                  <a:pt x="1422" y="412848"/>
                  <a:pt x="94" y="284291"/>
                  <a:pt x="66780" y="178594"/>
                </a:cubicBezTo>
                <a:cubicBezTo>
                  <a:pt x="76152" y="162729"/>
                  <a:pt x="86775" y="148022"/>
                  <a:pt x="98464" y="134431"/>
                </a:cubicBezTo>
                <a:cubicBezTo>
                  <a:pt x="108691" y="122540"/>
                  <a:pt x="119735" y="111506"/>
                  <a:pt x="131473" y="101301"/>
                </a:cubicBezTo>
                <a:cubicBezTo>
                  <a:pt x="152015" y="83446"/>
                  <a:pt x="174683" y="68139"/>
                  <a:pt x="198820" y="55249"/>
                </a:cubicBezTo>
                <a:close/>
              </a:path>
            </a:pathLst>
          </a:custGeom>
          <a:solidFill>
            <a:schemeClr val="bg1">
              <a:lumMod val="75000"/>
            </a:schemeClr>
          </a:solidFill>
        </p:spPr>
        <p:txBody>
          <a:bodyPr wrap="square">
            <a:noAutofit/>
          </a:bodyPr>
          <a:lstStyle/>
          <a:p>
            <a:endParaRPr lang="zh-CN" altLang="en-US"/>
          </a:p>
        </p:txBody>
      </p:sp>
      <p:sp>
        <p:nvSpPr>
          <p:cNvPr id="13" name="Picture Placeholder 12"/>
          <p:cNvSpPr>
            <a:spLocks noGrp="1"/>
          </p:cNvSpPr>
          <p:nvPr>
            <p:ph type="pic" sz="quarter" idx="10"/>
          </p:nvPr>
        </p:nvSpPr>
        <p:spPr>
          <a:xfrm rot="1800000">
            <a:off x="9938855" y="-1718914"/>
            <a:ext cx="3796719" cy="8209291"/>
          </a:xfrm>
          <a:custGeom>
            <a:avLst/>
            <a:gdLst>
              <a:gd name="connsiteX0" fmla="*/ 198820 w 3796719"/>
              <a:gd name="connsiteY0" fmla="*/ 55249 h 8209291"/>
              <a:gd name="connsiteX1" fmla="*/ 438034 w 3796719"/>
              <a:gd name="connsiteY1" fmla="*/ 996 h 8209291"/>
              <a:gd name="connsiteX2" fmla="*/ 773789 w 3796719"/>
              <a:gd name="connsiteY2" fmla="*/ 332 h 8209291"/>
              <a:gd name="connsiteX3" fmla="*/ 835500 w 3796719"/>
              <a:gd name="connsiteY3" fmla="*/ 37111 h 8209291"/>
              <a:gd name="connsiteX4" fmla="*/ 852420 w 3796719"/>
              <a:gd name="connsiteY4" fmla="*/ 151422 h 8209291"/>
              <a:gd name="connsiteX5" fmla="*/ 982806 w 3796719"/>
              <a:gd name="connsiteY5" fmla="*/ 287604 h 8209291"/>
              <a:gd name="connsiteX6" fmla="*/ 1148361 w 3796719"/>
              <a:gd name="connsiteY6" fmla="*/ 303175 h 8209291"/>
              <a:gd name="connsiteX7" fmla="*/ 2599205 w 3796719"/>
              <a:gd name="connsiteY7" fmla="*/ 303506 h 8209291"/>
              <a:gd name="connsiteX8" fmla="*/ 2775045 w 3796719"/>
              <a:gd name="connsiteY8" fmla="*/ 298536 h 8209291"/>
              <a:gd name="connsiteX9" fmla="*/ 2955528 w 3796719"/>
              <a:gd name="connsiteY9" fmla="*/ 101721 h 8209291"/>
              <a:gd name="connsiteX10" fmla="*/ 2979084 w 3796719"/>
              <a:gd name="connsiteY10" fmla="*/ 13587 h 8209291"/>
              <a:gd name="connsiteX11" fmla="*/ 3055392 w 3796719"/>
              <a:gd name="connsiteY11" fmla="*/ 0 h 8209291"/>
              <a:gd name="connsiteX12" fmla="*/ 3444230 w 3796719"/>
              <a:gd name="connsiteY12" fmla="*/ 9942 h 8209291"/>
              <a:gd name="connsiteX13" fmla="*/ 3719936 w 3796719"/>
              <a:gd name="connsiteY13" fmla="*/ 164343 h 8209291"/>
              <a:gd name="connsiteX14" fmla="*/ 3793257 w 3796719"/>
              <a:gd name="connsiteY14" fmla="*/ 452608 h 8209291"/>
              <a:gd name="connsiteX15" fmla="*/ 3796573 w 3796719"/>
              <a:gd name="connsiteY15" fmla="*/ 4227548 h 8209291"/>
              <a:gd name="connsiteX16" fmla="*/ 3796572 w 3796719"/>
              <a:gd name="connsiteY16" fmla="*/ 7652260 h 8209291"/>
              <a:gd name="connsiteX17" fmla="*/ 3746477 w 3796719"/>
              <a:gd name="connsiteY17" fmla="*/ 8003479 h 8209291"/>
              <a:gd name="connsiteX18" fmla="*/ 3487027 w 3796719"/>
              <a:gd name="connsiteY18" fmla="*/ 8194659 h 8209291"/>
              <a:gd name="connsiteX19" fmla="*/ 3219619 w 3796719"/>
              <a:gd name="connsiteY19" fmla="*/ 8208908 h 8209291"/>
              <a:gd name="connsiteX20" fmla="*/ 504056 w 3796719"/>
              <a:gd name="connsiteY20" fmla="*/ 8208907 h 8209291"/>
              <a:gd name="connsiteX21" fmla="*/ 192855 w 3796719"/>
              <a:gd name="connsiteY21" fmla="*/ 8149598 h 8209291"/>
              <a:gd name="connsiteX22" fmla="*/ 17014 w 3796719"/>
              <a:gd name="connsiteY22" fmla="*/ 7899768 h 8209291"/>
              <a:gd name="connsiteX23" fmla="*/ 3743 w 3796719"/>
              <a:gd name="connsiteY23" fmla="*/ 7640662 h 8209291"/>
              <a:gd name="connsiteX24" fmla="*/ 4075 w 3796719"/>
              <a:gd name="connsiteY24" fmla="*/ 3842201 h 8209291"/>
              <a:gd name="connsiteX25" fmla="*/ 426 w 3796719"/>
              <a:gd name="connsiteY25" fmla="*/ 533455 h 8209291"/>
              <a:gd name="connsiteX26" fmla="*/ 66780 w 3796719"/>
              <a:gd name="connsiteY26" fmla="*/ 178594 h 8209291"/>
              <a:gd name="connsiteX27" fmla="*/ 98464 w 3796719"/>
              <a:gd name="connsiteY27" fmla="*/ 134431 h 8209291"/>
              <a:gd name="connsiteX28" fmla="*/ 131473 w 3796719"/>
              <a:gd name="connsiteY28" fmla="*/ 101301 h 8209291"/>
              <a:gd name="connsiteX29" fmla="*/ 198820 w 3796719"/>
              <a:gd name="connsiteY29" fmla="*/ 55249 h 820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6719" h="8209291">
                <a:moveTo>
                  <a:pt x="198820" y="55249"/>
                </a:moveTo>
                <a:cubicBezTo>
                  <a:pt x="271234" y="16578"/>
                  <a:pt x="356878" y="-336"/>
                  <a:pt x="438034" y="996"/>
                </a:cubicBezTo>
                <a:cubicBezTo>
                  <a:pt x="549841" y="-328"/>
                  <a:pt x="661649" y="2"/>
                  <a:pt x="773789" y="332"/>
                </a:cubicBezTo>
                <a:cubicBezTo>
                  <a:pt x="798670" y="-660"/>
                  <a:pt x="828531" y="10604"/>
                  <a:pt x="835500" y="37111"/>
                </a:cubicBezTo>
                <a:cubicBezTo>
                  <a:pt x="842798" y="74882"/>
                  <a:pt x="839480" y="114645"/>
                  <a:pt x="852420" y="151422"/>
                </a:cubicBezTo>
                <a:cubicBezTo>
                  <a:pt x="871329" y="214046"/>
                  <a:pt x="921427" y="265404"/>
                  <a:pt x="982806" y="287604"/>
                </a:cubicBezTo>
                <a:cubicBezTo>
                  <a:pt x="1035557" y="307814"/>
                  <a:pt x="1092954" y="301519"/>
                  <a:pt x="1148361" y="303175"/>
                </a:cubicBezTo>
                <a:cubicBezTo>
                  <a:pt x="1632087" y="304169"/>
                  <a:pt x="2115478" y="303839"/>
                  <a:pt x="2599205" y="303506"/>
                </a:cubicBezTo>
                <a:cubicBezTo>
                  <a:pt x="2657596" y="302182"/>
                  <a:pt x="2716652" y="305825"/>
                  <a:pt x="2775045" y="298536"/>
                </a:cubicBezTo>
                <a:cubicBezTo>
                  <a:pt x="2870928" y="284290"/>
                  <a:pt x="2949888" y="198472"/>
                  <a:pt x="2955528" y="101721"/>
                </a:cubicBezTo>
                <a:cubicBezTo>
                  <a:pt x="2959510" y="72232"/>
                  <a:pt x="2952875" y="34793"/>
                  <a:pt x="2979084" y="13587"/>
                </a:cubicBezTo>
                <a:cubicBezTo>
                  <a:pt x="3000317" y="-3975"/>
                  <a:pt x="3029846" y="995"/>
                  <a:pt x="3055392" y="0"/>
                </a:cubicBezTo>
                <a:cubicBezTo>
                  <a:pt x="3184784" y="1990"/>
                  <a:pt x="3315172" y="-3975"/>
                  <a:pt x="3444230" y="9942"/>
                </a:cubicBezTo>
                <a:cubicBezTo>
                  <a:pt x="3551393" y="21539"/>
                  <a:pt x="3658558" y="73225"/>
                  <a:pt x="3719936" y="164343"/>
                </a:cubicBezTo>
                <a:cubicBezTo>
                  <a:pt x="3778655" y="247844"/>
                  <a:pt x="3792923" y="352876"/>
                  <a:pt x="3793257" y="452608"/>
                </a:cubicBezTo>
                <a:cubicBezTo>
                  <a:pt x="3790933" y="1711032"/>
                  <a:pt x="3796904" y="2969124"/>
                  <a:pt x="3796573" y="4227548"/>
                </a:cubicBezTo>
                <a:cubicBezTo>
                  <a:pt x="3796573" y="5369006"/>
                  <a:pt x="3796904" y="6510798"/>
                  <a:pt x="3796572" y="7652260"/>
                </a:cubicBezTo>
                <a:cubicBezTo>
                  <a:pt x="3796241" y="7770216"/>
                  <a:pt x="3802877" y="7895462"/>
                  <a:pt x="3746477" y="8003479"/>
                </a:cubicBezTo>
                <a:cubicBezTo>
                  <a:pt x="3699030" y="8105860"/>
                  <a:pt x="3595186" y="8172129"/>
                  <a:pt x="3487027" y="8194659"/>
                </a:cubicBezTo>
                <a:cubicBezTo>
                  <a:pt x="3399107" y="8212220"/>
                  <a:pt x="3308867" y="8208245"/>
                  <a:pt x="3219619" y="8208908"/>
                </a:cubicBezTo>
                <a:cubicBezTo>
                  <a:pt x="2314209" y="8209240"/>
                  <a:pt x="1409132" y="8209572"/>
                  <a:pt x="504056" y="8208907"/>
                </a:cubicBezTo>
                <a:cubicBezTo>
                  <a:pt x="398221" y="8208246"/>
                  <a:pt x="286414" y="8204932"/>
                  <a:pt x="192855" y="8149598"/>
                </a:cubicBezTo>
                <a:cubicBezTo>
                  <a:pt x="98631" y="8100229"/>
                  <a:pt x="36920" y="8002484"/>
                  <a:pt x="17014" y="7899768"/>
                </a:cubicBezTo>
                <a:cubicBezTo>
                  <a:pt x="756" y="7814284"/>
                  <a:pt x="4408" y="7727143"/>
                  <a:pt x="3743" y="7640662"/>
                </a:cubicBezTo>
                <a:cubicBezTo>
                  <a:pt x="4073" y="6374288"/>
                  <a:pt x="4408" y="5108244"/>
                  <a:pt x="4075" y="3842201"/>
                </a:cubicBezTo>
                <a:cubicBezTo>
                  <a:pt x="4076" y="2739177"/>
                  <a:pt x="-1564" y="1636149"/>
                  <a:pt x="426" y="533455"/>
                </a:cubicBezTo>
                <a:cubicBezTo>
                  <a:pt x="1422" y="412848"/>
                  <a:pt x="94" y="284291"/>
                  <a:pt x="66780" y="178594"/>
                </a:cubicBezTo>
                <a:cubicBezTo>
                  <a:pt x="76152" y="162729"/>
                  <a:pt x="86775" y="148022"/>
                  <a:pt x="98464" y="134431"/>
                </a:cubicBezTo>
                <a:cubicBezTo>
                  <a:pt x="108691" y="122540"/>
                  <a:pt x="119735" y="111506"/>
                  <a:pt x="131473" y="101301"/>
                </a:cubicBezTo>
                <a:cubicBezTo>
                  <a:pt x="152015" y="83446"/>
                  <a:pt x="174683" y="68139"/>
                  <a:pt x="198820" y="55249"/>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6875039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283806" y="1833632"/>
            <a:ext cx="3724099" cy="6589817"/>
          </a:xfrm>
          <a:custGeom>
            <a:avLst/>
            <a:gdLst>
              <a:gd name="connsiteX0" fmla="*/ 0 w 3724099"/>
              <a:gd name="connsiteY0" fmla="*/ 0 h 6589817"/>
              <a:gd name="connsiteX1" fmla="*/ 3724099 w 3724099"/>
              <a:gd name="connsiteY1" fmla="*/ 0 h 6589817"/>
              <a:gd name="connsiteX2" fmla="*/ 3724099 w 3724099"/>
              <a:gd name="connsiteY2" fmla="*/ 6589817 h 6589817"/>
              <a:gd name="connsiteX3" fmla="*/ 0 w 3724099"/>
              <a:gd name="connsiteY3" fmla="*/ 6589817 h 6589817"/>
            </a:gdLst>
            <a:ahLst/>
            <a:cxnLst>
              <a:cxn ang="0">
                <a:pos x="connsiteX0" y="connsiteY0"/>
              </a:cxn>
              <a:cxn ang="0">
                <a:pos x="connsiteX1" y="connsiteY1"/>
              </a:cxn>
              <a:cxn ang="0">
                <a:pos x="connsiteX2" y="connsiteY2"/>
              </a:cxn>
              <a:cxn ang="0">
                <a:pos x="connsiteX3" y="connsiteY3"/>
              </a:cxn>
            </a:cxnLst>
            <a:rect l="l" t="t" r="r" b="b"/>
            <a:pathLst>
              <a:path w="3724099" h="6589817">
                <a:moveTo>
                  <a:pt x="0" y="0"/>
                </a:moveTo>
                <a:lnTo>
                  <a:pt x="3724099" y="0"/>
                </a:lnTo>
                <a:lnTo>
                  <a:pt x="3724099" y="6589817"/>
                </a:lnTo>
                <a:lnTo>
                  <a:pt x="0" y="6589817"/>
                </a:lnTo>
                <a:close/>
              </a:path>
            </a:pathLst>
          </a:custGeom>
          <a:solidFill>
            <a:schemeClr val="bg1">
              <a:lumMod val="75000"/>
            </a:schemeClr>
          </a:solidFill>
          <a:ln w="28575">
            <a:solidFill>
              <a:schemeClr val="tx1">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95352609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3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938040" y="1635871"/>
            <a:ext cx="5248987" cy="7015420"/>
          </a:xfrm>
          <a:custGeom>
            <a:avLst/>
            <a:gdLst>
              <a:gd name="connsiteX0" fmla="*/ 0 w 5248987"/>
              <a:gd name="connsiteY0" fmla="*/ 0 h 7015420"/>
              <a:gd name="connsiteX1" fmla="*/ 5248987 w 5248987"/>
              <a:gd name="connsiteY1" fmla="*/ 0 h 7015420"/>
              <a:gd name="connsiteX2" fmla="*/ 5248987 w 5248987"/>
              <a:gd name="connsiteY2" fmla="*/ 7015420 h 7015420"/>
              <a:gd name="connsiteX3" fmla="*/ 0 w 5248987"/>
              <a:gd name="connsiteY3" fmla="*/ 7015420 h 7015420"/>
            </a:gdLst>
            <a:ahLst/>
            <a:cxnLst>
              <a:cxn ang="0">
                <a:pos x="connsiteX0" y="connsiteY0"/>
              </a:cxn>
              <a:cxn ang="0">
                <a:pos x="connsiteX1" y="connsiteY1"/>
              </a:cxn>
              <a:cxn ang="0">
                <a:pos x="connsiteX2" y="connsiteY2"/>
              </a:cxn>
              <a:cxn ang="0">
                <a:pos x="connsiteX3" y="connsiteY3"/>
              </a:cxn>
            </a:cxnLst>
            <a:rect l="l" t="t" r="r" b="b"/>
            <a:pathLst>
              <a:path w="5248987" h="7015420">
                <a:moveTo>
                  <a:pt x="0" y="0"/>
                </a:moveTo>
                <a:lnTo>
                  <a:pt x="5248987" y="0"/>
                </a:lnTo>
                <a:lnTo>
                  <a:pt x="5248987" y="7015420"/>
                </a:lnTo>
                <a:lnTo>
                  <a:pt x="0" y="7015420"/>
                </a:lnTo>
                <a:close/>
              </a:path>
            </a:pathLst>
          </a:custGeom>
          <a:solidFill>
            <a:schemeClr val="bg1">
              <a:lumMod val="75000"/>
            </a:schemeClr>
          </a:solidFill>
          <a:ln w="28575">
            <a:solidFill>
              <a:schemeClr val="tx1">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31986363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54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708986" y="1999302"/>
            <a:ext cx="9502723" cy="5988067"/>
          </a:xfrm>
          <a:custGeom>
            <a:avLst/>
            <a:gdLst>
              <a:gd name="connsiteX0" fmla="*/ 0 w 9502723"/>
              <a:gd name="connsiteY0" fmla="*/ 0 h 5988067"/>
              <a:gd name="connsiteX1" fmla="*/ 9502723 w 9502723"/>
              <a:gd name="connsiteY1" fmla="*/ 0 h 5988067"/>
              <a:gd name="connsiteX2" fmla="*/ 9502723 w 9502723"/>
              <a:gd name="connsiteY2" fmla="*/ 5988067 h 5988067"/>
              <a:gd name="connsiteX3" fmla="*/ 0 w 9502723"/>
              <a:gd name="connsiteY3" fmla="*/ 5988067 h 5988067"/>
            </a:gdLst>
            <a:ahLst/>
            <a:cxnLst>
              <a:cxn ang="0">
                <a:pos x="connsiteX0" y="connsiteY0"/>
              </a:cxn>
              <a:cxn ang="0">
                <a:pos x="connsiteX1" y="connsiteY1"/>
              </a:cxn>
              <a:cxn ang="0">
                <a:pos x="connsiteX2" y="connsiteY2"/>
              </a:cxn>
              <a:cxn ang="0">
                <a:pos x="connsiteX3" y="connsiteY3"/>
              </a:cxn>
            </a:cxnLst>
            <a:rect l="l" t="t" r="r" b="b"/>
            <a:pathLst>
              <a:path w="9502723" h="5988067">
                <a:moveTo>
                  <a:pt x="0" y="0"/>
                </a:moveTo>
                <a:lnTo>
                  <a:pt x="9502723" y="0"/>
                </a:lnTo>
                <a:lnTo>
                  <a:pt x="9502723" y="5988067"/>
                </a:lnTo>
                <a:lnTo>
                  <a:pt x="0" y="5988067"/>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440625212"/>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9437962" y="2269461"/>
            <a:ext cx="7725242" cy="4557865"/>
          </a:xfrm>
          <a:custGeom>
            <a:avLst/>
            <a:gdLst>
              <a:gd name="connsiteX0" fmla="*/ 0 w 7725242"/>
              <a:gd name="connsiteY0" fmla="*/ 0 h 4557865"/>
              <a:gd name="connsiteX1" fmla="*/ 7725242 w 7725242"/>
              <a:gd name="connsiteY1" fmla="*/ 0 h 4557865"/>
              <a:gd name="connsiteX2" fmla="*/ 7725242 w 7725242"/>
              <a:gd name="connsiteY2" fmla="*/ 4557865 h 4557865"/>
              <a:gd name="connsiteX3" fmla="*/ 0 w 7725242"/>
              <a:gd name="connsiteY3" fmla="*/ 4557865 h 4557865"/>
            </a:gdLst>
            <a:ahLst/>
            <a:cxnLst>
              <a:cxn ang="0">
                <a:pos x="connsiteX0" y="connsiteY0"/>
              </a:cxn>
              <a:cxn ang="0">
                <a:pos x="connsiteX1" y="connsiteY1"/>
              </a:cxn>
              <a:cxn ang="0">
                <a:pos x="connsiteX2" y="connsiteY2"/>
              </a:cxn>
              <a:cxn ang="0">
                <a:pos x="connsiteX3" y="connsiteY3"/>
              </a:cxn>
            </a:cxnLst>
            <a:rect l="l" t="t" r="r" b="b"/>
            <a:pathLst>
              <a:path w="7725242" h="4557865">
                <a:moveTo>
                  <a:pt x="0" y="0"/>
                </a:moveTo>
                <a:lnTo>
                  <a:pt x="7725242" y="0"/>
                </a:lnTo>
                <a:lnTo>
                  <a:pt x="7725242" y="4557865"/>
                </a:lnTo>
                <a:lnTo>
                  <a:pt x="0" y="4557865"/>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60731226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6_标题和内容">
    <p:spTree>
      <p:nvGrpSpPr>
        <p:cNvPr id="1" name=""/>
        <p:cNvGrpSpPr/>
        <p:nvPr/>
      </p:nvGrpSpPr>
      <p:grpSpPr>
        <a:xfrm>
          <a:off x="0" y="0"/>
          <a:ext cx="0" cy="0"/>
          <a:chOff x="0" y="0"/>
          <a:chExt cx="0" cy="0"/>
        </a:xfrm>
      </p:grpSpPr>
      <p:sp>
        <p:nvSpPr>
          <p:cNvPr id="14" name="Picture Placeholder 13"/>
          <p:cNvSpPr>
            <a:spLocks noGrp="1"/>
          </p:cNvSpPr>
          <p:nvPr>
            <p:ph type="pic" sz="quarter" idx="10"/>
          </p:nvPr>
        </p:nvSpPr>
        <p:spPr>
          <a:xfrm>
            <a:off x="3499864" y="3973554"/>
            <a:ext cx="5753756" cy="3394697"/>
          </a:xfrm>
          <a:custGeom>
            <a:avLst/>
            <a:gdLst>
              <a:gd name="connsiteX0" fmla="*/ 0 w 5753756"/>
              <a:gd name="connsiteY0" fmla="*/ 0 h 3394697"/>
              <a:gd name="connsiteX1" fmla="*/ 5753756 w 5753756"/>
              <a:gd name="connsiteY1" fmla="*/ 0 h 3394697"/>
              <a:gd name="connsiteX2" fmla="*/ 5753756 w 5753756"/>
              <a:gd name="connsiteY2" fmla="*/ 3394697 h 3394697"/>
              <a:gd name="connsiteX3" fmla="*/ 0 w 5753756"/>
              <a:gd name="connsiteY3" fmla="*/ 3394697 h 3394697"/>
            </a:gdLst>
            <a:ahLst/>
            <a:cxnLst>
              <a:cxn ang="0">
                <a:pos x="connsiteX0" y="connsiteY0"/>
              </a:cxn>
              <a:cxn ang="0">
                <a:pos x="connsiteX1" y="connsiteY1"/>
              </a:cxn>
              <a:cxn ang="0">
                <a:pos x="connsiteX2" y="connsiteY2"/>
              </a:cxn>
              <a:cxn ang="0">
                <a:pos x="connsiteX3" y="connsiteY3"/>
              </a:cxn>
            </a:cxnLst>
            <a:rect l="l" t="t" r="r" b="b"/>
            <a:pathLst>
              <a:path w="5753756" h="3394697">
                <a:moveTo>
                  <a:pt x="0" y="0"/>
                </a:moveTo>
                <a:lnTo>
                  <a:pt x="5753756" y="0"/>
                </a:lnTo>
                <a:lnTo>
                  <a:pt x="5753756" y="3394697"/>
                </a:lnTo>
                <a:lnTo>
                  <a:pt x="0" y="3394697"/>
                </a:ln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1"/>
          </p:nvPr>
        </p:nvSpPr>
        <p:spPr>
          <a:xfrm>
            <a:off x="1014245" y="5134487"/>
            <a:ext cx="2617954" cy="3498969"/>
          </a:xfrm>
          <a:custGeom>
            <a:avLst/>
            <a:gdLst>
              <a:gd name="connsiteX0" fmla="*/ 0 w 2617954"/>
              <a:gd name="connsiteY0" fmla="*/ 0 h 3498969"/>
              <a:gd name="connsiteX1" fmla="*/ 2617954 w 2617954"/>
              <a:gd name="connsiteY1" fmla="*/ 0 h 3498969"/>
              <a:gd name="connsiteX2" fmla="*/ 2617954 w 2617954"/>
              <a:gd name="connsiteY2" fmla="*/ 3498969 h 3498969"/>
              <a:gd name="connsiteX3" fmla="*/ 0 w 2617954"/>
              <a:gd name="connsiteY3" fmla="*/ 3498969 h 3498969"/>
            </a:gdLst>
            <a:ahLst/>
            <a:cxnLst>
              <a:cxn ang="0">
                <a:pos x="connsiteX0" y="connsiteY0"/>
              </a:cxn>
              <a:cxn ang="0">
                <a:pos x="connsiteX1" y="connsiteY1"/>
              </a:cxn>
              <a:cxn ang="0">
                <a:pos x="connsiteX2" y="connsiteY2"/>
              </a:cxn>
              <a:cxn ang="0">
                <a:pos x="connsiteX3" y="connsiteY3"/>
              </a:cxn>
            </a:cxnLst>
            <a:rect l="l" t="t" r="r" b="b"/>
            <a:pathLst>
              <a:path w="2617954" h="3498969">
                <a:moveTo>
                  <a:pt x="0" y="0"/>
                </a:moveTo>
                <a:lnTo>
                  <a:pt x="2617954" y="0"/>
                </a:lnTo>
                <a:lnTo>
                  <a:pt x="2617954" y="3498969"/>
                </a:lnTo>
                <a:lnTo>
                  <a:pt x="0" y="3498969"/>
                </a:lnTo>
                <a:close/>
              </a:path>
            </a:pathLst>
          </a:custGeom>
          <a:solidFill>
            <a:schemeClr val="bg1">
              <a:lumMod val="75000"/>
            </a:schemeClr>
          </a:solidFill>
          <a:ln w="19050">
            <a:solidFill>
              <a:schemeClr val="tx1">
                <a:lumMod val="75000"/>
                <a:lumOff val="25000"/>
              </a:schemeClr>
            </a:solidFill>
          </a:ln>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Picture Placeholder 18"/>
          <p:cNvSpPr>
            <a:spLocks noGrp="1"/>
          </p:cNvSpPr>
          <p:nvPr>
            <p:ph type="pic" sz="quarter" idx="12"/>
          </p:nvPr>
        </p:nvSpPr>
        <p:spPr>
          <a:xfrm>
            <a:off x="3251177" y="6152267"/>
            <a:ext cx="1245698" cy="2693451"/>
          </a:xfrm>
          <a:custGeom>
            <a:avLst/>
            <a:gdLst>
              <a:gd name="connsiteX0" fmla="*/ 1002470 w 1245698"/>
              <a:gd name="connsiteY0" fmla="*/ 0 h 2693451"/>
              <a:gd name="connsiteX1" fmla="*/ 1130046 w 1245698"/>
              <a:gd name="connsiteY1" fmla="*/ 3263 h 2693451"/>
              <a:gd name="connsiteX2" fmla="*/ 1220504 w 1245698"/>
              <a:gd name="connsiteY2" fmla="*/ 53921 h 2693451"/>
              <a:gd name="connsiteX3" fmla="*/ 1244562 w 1245698"/>
              <a:gd name="connsiteY3" fmla="*/ 148500 h 2693451"/>
              <a:gd name="connsiteX4" fmla="*/ 1245650 w 1245698"/>
              <a:gd name="connsiteY4" fmla="*/ 1387050 h 2693451"/>
              <a:gd name="connsiteX5" fmla="*/ 1245650 w 1245698"/>
              <a:gd name="connsiteY5" fmla="*/ 2510691 h 2693451"/>
              <a:gd name="connsiteX6" fmla="*/ 1229213 w 1245698"/>
              <a:gd name="connsiteY6" fmla="*/ 2625925 h 2693451"/>
              <a:gd name="connsiteX7" fmla="*/ 1144090 w 1245698"/>
              <a:gd name="connsiteY7" fmla="*/ 2688652 h 2693451"/>
              <a:gd name="connsiteX8" fmla="*/ 1056353 w 1245698"/>
              <a:gd name="connsiteY8" fmla="*/ 2693326 h 2693451"/>
              <a:gd name="connsiteX9" fmla="*/ 165381 w 1245698"/>
              <a:gd name="connsiteY9" fmla="*/ 2693326 h 2693451"/>
              <a:gd name="connsiteX10" fmla="*/ 63276 w 1245698"/>
              <a:gd name="connsiteY10" fmla="*/ 2673867 h 2693451"/>
              <a:gd name="connsiteX11" fmla="*/ 5582 w 1245698"/>
              <a:gd name="connsiteY11" fmla="*/ 2591898 h 2693451"/>
              <a:gd name="connsiteX12" fmla="*/ 1228 w 1245698"/>
              <a:gd name="connsiteY12" fmla="*/ 2506886 h 2693451"/>
              <a:gd name="connsiteX13" fmla="*/ 1337 w 1245698"/>
              <a:gd name="connsiteY13" fmla="*/ 1260618 h 2693451"/>
              <a:gd name="connsiteX14" fmla="*/ 140 w 1245698"/>
              <a:gd name="connsiteY14" fmla="*/ 175026 h 2693451"/>
              <a:gd name="connsiteX15" fmla="*/ 21911 w 1245698"/>
              <a:gd name="connsiteY15" fmla="*/ 58596 h 2693451"/>
              <a:gd name="connsiteX16" fmla="*/ 143719 w 1245698"/>
              <a:gd name="connsiteY16" fmla="*/ 326 h 2693451"/>
              <a:gd name="connsiteX17" fmla="*/ 253879 w 1245698"/>
              <a:gd name="connsiteY17" fmla="*/ 109 h 2693451"/>
              <a:gd name="connsiteX18" fmla="*/ 274126 w 1245698"/>
              <a:gd name="connsiteY18" fmla="*/ 12176 h 2693451"/>
              <a:gd name="connsiteX19" fmla="*/ 279677 w 1245698"/>
              <a:gd name="connsiteY19" fmla="*/ 49681 h 2693451"/>
              <a:gd name="connsiteX20" fmla="*/ 322457 w 1245698"/>
              <a:gd name="connsiteY20" fmla="*/ 94362 h 2693451"/>
              <a:gd name="connsiteX21" fmla="*/ 376775 w 1245698"/>
              <a:gd name="connsiteY21" fmla="*/ 99472 h 2693451"/>
              <a:gd name="connsiteX22" fmla="*/ 852795 w 1245698"/>
              <a:gd name="connsiteY22" fmla="*/ 99580 h 2693451"/>
              <a:gd name="connsiteX23" fmla="*/ 910489 w 1245698"/>
              <a:gd name="connsiteY23" fmla="*/ 97950 h 2693451"/>
              <a:gd name="connsiteX24" fmla="*/ 969705 w 1245698"/>
              <a:gd name="connsiteY24" fmla="*/ 33375 h 2693451"/>
              <a:gd name="connsiteX25" fmla="*/ 977434 w 1245698"/>
              <a:gd name="connsiteY25" fmla="*/ 4457 h 2693451"/>
              <a:gd name="connsiteX26" fmla="*/ 1002470 w 1245698"/>
              <a:gd name="connsiteY26" fmla="*/ 0 h 269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5698" h="2693451">
                <a:moveTo>
                  <a:pt x="1002470" y="0"/>
                </a:moveTo>
                <a:cubicBezTo>
                  <a:pt x="1044923" y="653"/>
                  <a:pt x="1087703" y="-1304"/>
                  <a:pt x="1130046" y="3263"/>
                </a:cubicBezTo>
                <a:cubicBezTo>
                  <a:pt x="1165207" y="7067"/>
                  <a:pt x="1200367" y="24026"/>
                  <a:pt x="1220504" y="53921"/>
                </a:cubicBezTo>
                <a:cubicBezTo>
                  <a:pt x="1239772" y="81317"/>
                  <a:pt x="1244453" y="115778"/>
                  <a:pt x="1244562" y="148500"/>
                </a:cubicBezTo>
                <a:cubicBezTo>
                  <a:pt x="1243800" y="561387"/>
                  <a:pt x="1245759" y="974163"/>
                  <a:pt x="1245650" y="1387050"/>
                </a:cubicBezTo>
                <a:cubicBezTo>
                  <a:pt x="1245650" y="1761561"/>
                  <a:pt x="1245759" y="2136179"/>
                  <a:pt x="1245650" y="2510691"/>
                </a:cubicBezTo>
                <a:cubicBezTo>
                  <a:pt x="1245542" y="2549392"/>
                  <a:pt x="1247719" y="2590485"/>
                  <a:pt x="1229213" y="2625925"/>
                </a:cubicBezTo>
                <a:cubicBezTo>
                  <a:pt x="1213647" y="2659516"/>
                  <a:pt x="1179576" y="2681260"/>
                  <a:pt x="1144090" y="2688652"/>
                </a:cubicBezTo>
                <a:cubicBezTo>
                  <a:pt x="1115243" y="2694412"/>
                  <a:pt x="1085635" y="2693109"/>
                  <a:pt x="1056353" y="2693326"/>
                </a:cubicBezTo>
                <a:cubicBezTo>
                  <a:pt x="759289" y="2693435"/>
                  <a:pt x="462335" y="2693543"/>
                  <a:pt x="165381" y="2693326"/>
                </a:cubicBezTo>
                <a:cubicBezTo>
                  <a:pt x="130657" y="2693109"/>
                  <a:pt x="93973" y="2692021"/>
                  <a:pt x="63276" y="2673867"/>
                </a:cubicBezTo>
                <a:cubicBezTo>
                  <a:pt x="32360" y="2657669"/>
                  <a:pt x="12114" y="2625598"/>
                  <a:pt x="5582" y="2591898"/>
                </a:cubicBezTo>
                <a:cubicBezTo>
                  <a:pt x="248" y="2563850"/>
                  <a:pt x="1446" y="2535259"/>
                  <a:pt x="1228" y="2506886"/>
                </a:cubicBezTo>
                <a:cubicBezTo>
                  <a:pt x="1337" y="2091391"/>
                  <a:pt x="1446" y="1676005"/>
                  <a:pt x="1337" y="1260618"/>
                </a:cubicBezTo>
                <a:cubicBezTo>
                  <a:pt x="1337" y="898717"/>
                  <a:pt x="-513" y="536818"/>
                  <a:pt x="140" y="175026"/>
                </a:cubicBezTo>
                <a:cubicBezTo>
                  <a:pt x="466" y="135455"/>
                  <a:pt x="31" y="93274"/>
                  <a:pt x="21911" y="58596"/>
                </a:cubicBezTo>
                <a:cubicBezTo>
                  <a:pt x="46512" y="16959"/>
                  <a:pt x="97347" y="-434"/>
                  <a:pt x="143719" y="326"/>
                </a:cubicBezTo>
                <a:cubicBezTo>
                  <a:pt x="180403" y="-108"/>
                  <a:pt x="217086" y="0"/>
                  <a:pt x="253879" y="109"/>
                </a:cubicBezTo>
                <a:cubicBezTo>
                  <a:pt x="262044" y="-217"/>
                  <a:pt x="271840" y="3480"/>
                  <a:pt x="274126" y="12176"/>
                </a:cubicBezTo>
                <a:cubicBezTo>
                  <a:pt x="276521" y="24569"/>
                  <a:pt x="275433" y="37615"/>
                  <a:pt x="279677" y="49681"/>
                </a:cubicBezTo>
                <a:cubicBezTo>
                  <a:pt x="285882" y="70228"/>
                  <a:pt x="302319" y="87078"/>
                  <a:pt x="322457" y="94362"/>
                </a:cubicBezTo>
                <a:cubicBezTo>
                  <a:pt x="339765" y="100994"/>
                  <a:pt x="358597" y="98928"/>
                  <a:pt x="376775" y="99472"/>
                </a:cubicBezTo>
                <a:cubicBezTo>
                  <a:pt x="535485" y="99798"/>
                  <a:pt x="694086" y="99689"/>
                  <a:pt x="852795" y="99580"/>
                </a:cubicBezTo>
                <a:cubicBezTo>
                  <a:pt x="871953" y="99146"/>
                  <a:pt x="891329" y="100341"/>
                  <a:pt x="910489" y="97950"/>
                </a:cubicBezTo>
                <a:cubicBezTo>
                  <a:pt x="941947" y="93274"/>
                  <a:pt x="967854" y="65119"/>
                  <a:pt x="969705" y="33375"/>
                </a:cubicBezTo>
                <a:cubicBezTo>
                  <a:pt x="971011" y="23700"/>
                  <a:pt x="968834" y="11415"/>
                  <a:pt x="977434" y="4457"/>
                </a:cubicBezTo>
                <a:cubicBezTo>
                  <a:pt x="984400" y="-1304"/>
                  <a:pt x="994088" y="326"/>
                  <a:pt x="1002470" y="0"/>
                </a:cubicBezTo>
                <a:close/>
              </a:path>
            </a:pathLst>
          </a:custGeom>
          <a:solidFill>
            <a:schemeClr val="bg1">
              <a:lumMod val="75000"/>
            </a:schemeClr>
          </a:solidFill>
        </p:spPr>
        <p:txBody>
          <a:bodyPr wrap="square">
            <a:noAutofit/>
          </a:bodyPr>
          <a:lstStyle/>
          <a:p>
            <a:endParaRPr lang="zh-CN" altLang="en-US"/>
          </a:p>
        </p:txBody>
      </p:sp>
    </p:spTree>
    <p:extLst>
      <p:ext uri="{BB962C8B-B14F-4D97-AF65-F5344CB8AC3E}">
        <p14:creationId xmlns:p14="http://schemas.microsoft.com/office/powerpoint/2010/main" val="23272091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5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0"/>
            <a:ext cx="18287999" cy="7658100"/>
          </a:xfrm>
          <a:custGeom>
            <a:avLst/>
            <a:gdLst>
              <a:gd name="connsiteX0" fmla="*/ 0 w 18287999"/>
              <a:gd name="connsiteY0" fmla="*/ 0 h 7658100"/>
              <a:gd name="connsiteX1" fmla="*/ 18287999 w 18287999"/>
              <a:gd name="connsiteY1" fmla="*/ 0 h 7658100"/>
              <a:gd name="connsiteX2" fmla="*/ 18287999 w 18287999"/>
              <a:gd name="connsiteY2" fmla="*/ 7658100 h 7658100"/>
              <a:gd name="connsiteX3" fmla="*/ 0 w 18287999"/>
              <a:gd name="connsiteY3" fmla="*/ 7658100 h 7658100"/>
            </a:gdLst>
            <a:ahLst/>
            <a:cxnLst>
              <a:cxn ang="0">
                <a:pos x="connsiteX0" y="connsiteY0"/>
              </a:cxn>
              <a:cxn ang="0">
                <a:pos x="connsiteX1" y="connsiteY1"/>
              </a:cxn>
              <a:cxn ang="0">
                <a:pos x="connsiteX2" y="connsiteY2"/>
              </a:cxn>
              <a:cxn ang="0">
                <a:pos x="connsiteX3" y="connsiteY3"/>
              </a:cxn>
            </a:cxnLst>
            <a:rect l="l" t="t" r="r" b="b"/>
            <a:pathLst>
              <a:path w="18287999" h="7658100">
                <a:moveTo>
                  <a:pt x="0" y="0"/>
                </a:moveTo>
                <a:lnTo>
                  <a:pt x="18287999" y="0"/>
                </a:lnTo>
                <a:lnTo>
                  <a:pt x="18287999" y="7658100"/>
                </a:lnTo>
                <a:lnTo>
                  <a:pt x="0" y="76581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860319054"/>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6156562" y="0"/>
            <a:ext cx="12131438" cy="10287000"/>
          </a:xfrm>
          <a:custGeom>
            <a:avLst/>
            <a:gdLst>
              <a:gd name="connsiteX0" fmla="*/ 5939200 w 12131438"/>
              <a:gd name="connsiteY0" fmla="*/ 0 h 10287000"/>
              <a:gd name="connsiteX1" fmla="*/ 11639826 w 12131438"/>
              <a:gd name="connsiteY1" fmla="*/ 0 h 10287000"/>
              <a:gd name="connsiteX2" fmla="*/ 12094566 w 12131438"/>
              <a:gd name="connsiteY2" fmla="*/ 0 h 10287000"/>
              <a:gd name="connsiteX3" fmla="*/ 12131438 w 12131438"/>
              <a:gd name="connsiteY3" fmla="*/ 0 h 10287000"/>
              <a:gd name="connsiteX4" fmla="*/ 12131438 w 12131438"/>
              <a:gd name="connsiteY4" fmla="*/ 10287000 h 10287000"/>
              <a:gd name="connsiteX5" fmla="*/ 12094566 w 12131438"/>
              <a:gd name="connsiteY5" fmla="*/ 10287000 h 10287000"/>
              <a:gd name="connsiteX6" fmla="*/ 11639826 w 12131438"/>
              <a:gd name="connsiteY6" fmla="*/ 10287000 h 10287000"/>
              <a:gd name="connsiteX7" fmla="*/ 0 w 12131438"/>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1438" h="10287000">
                <a:moveTo>
                  <a:pt x="5939200" y="0"/>
                </a:moveTo>
                <a:lnTo>
                  <a:pt x="11639826" y="0"/>
                </a:lnTo>
                <a:lnTo>
                  <a:pt x="12094566" y="0"/>
                </a:lnTo>
                <a:lnTo>
                  <a:pt x="12131438" y="0"/>
                </a:lnTo>
                <a:lnTo>
                  <a:pt x="12131438" y="10287000"/>
                </a:lnTo>
                <a:lnTo>
                  <a:pt x="12094566" y="10287000"/>
                </a:lnTo>
                <a:lnTo>
                  <a:pt x="11639826"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889364345"/>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3274439" cy="10287000"/>
          </a:xfrm>
          <a:custGeom>
            <a:avLst/>
            <a:gdLst>
              <a:gd name="connsiteX0" fmla="*/ 0 w 13274439"/>
              <a:gd name="connsiteY0" fmla="*/ 0 h 10287000"/>
              <a:gd name="connsiteX1" fmla="*/ 1179874 w 13274439"/>
              <a:gd name="connsiteY1" fmla="*/ 0 h 10287000"/>
              <a:gd name="connsiteX2" fmla="*/ 1634612 w 13274439"/>
              <a:gd name="connsiteY2" fmla="*/ 0 h 10287000"/>
              <a:gd name="connsiteX3" fmla="*/ 13274439 w 13274439"/>
              <a:gd name="connsiteY3" fmla="*/ 0 h 10287000"/>
              <a:gd name="connsiteX4" fmla="*/ 7335238 w 13274439"/>
              <a:gd name="connsiteY4" fmla="*/ 10287000 h 10287000"/>
              <a:gd name="connsiteX5" fmla="*/ 1634612 w 13274439"/>
              <a:gd name="connsiteY5" fmla="*/ 10287000 h 10287000"/>
              <a:gd name="connsiteX6" fmla="*/ 1179874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4" y="0"/>
                </a:lnTo>
                <a:lnTo>
                  <a:pt x="1634612" y="0"/>
                </a:lnTo>
                <a:lnTo>
                  <a:pt x="13274439" y="0"/>
                </a:lnTo>
                <a:lnTo>
                  <a:pt x="7335238" y="10287000"/>
                </a:lnTo>
                <a:lnTo>
                  <a:pt x="1634612" y="10287000"/>
                </a:lnTo>
                <a:lnTo>
                  <a:pt x="1179874"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1566440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59_标题和内容">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11529398"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bg1">
              <a:lumMod val="75000"/>
            </a:schemeClr>
          </a:solidFill>
        </p:spPr>
        <p:txBody>
          <a:bodyPr wrap="square">
            <a:noAutofit/>
          </a:bodyPr>
          <a:lstStyle/>
          <a:p>
            <a:endParaRPr lang="zh-CN" altLang="en-US"/>
          </a:p>
        </p:txBody>
      </p:sp>
      <p:sp>
        <p:nvSpPr>
          <p:cNvPr id="16" name="Picture Placeholder 15"/>
          <p:cNvSpPr>
            <a:spLocks noGrp="1"/>
          </p:cNvSpPr>
          <p:nvPr>
            <p:ph type="pic" sz="quarter" idx="12"/>
          </p:nvPr>
        </p:nvSpPr>
        <p:spPr>
          <a:xfrm>
            <a:off x="12581295"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bg1">
              <a:lumMod val="75000"/>
            </a:schemeClr>
          </a:solidFill>
        </p:spPr>
        <p:txBody>
          <a:bodyPr wrap="square">
            <a:noAutofit/>
          </a:bodyPr>
          <a:lstStyle/>
          <a:p>
            <a:endParaRPr lang="zh-CN" altLang="en-US"/>
          </a:p>
        </p:txBody>
      </p:sp>
      <p:sp>
        <p:nvSpPr>
          <p:cNvPr id="14" name="Picture Placeholder 13"/>
          <p:cNvSpPr>
            <a:spLocks noGrp="1"/>
          </p:cNvSpPr>
          <p:nvPr>
            <p:ph type="pic" sz="quarter" idx="10"/>
          </p:nvPr>
        </p:nvSpPr>
        <p:spPr>
          <a:xfrm>
            <a:off x="10477501" y="5348442"/>
            <a:ext cx="976158" cy="976158"/>
          </a:xfrm>
          <a:custGeom>
            <a:avLst/>
            <a:gdLst>
              <a:gd name="connsiteX0" fmla="*/ 488079 w 976158"/>
              <a:gd name="connsiteY0" fmla="*/ 0 h 976158"/>
              <a:gd name="connsiteX1" fmla="*/ 976158 w 976158"/>
              <a:gd name="connsiteY1" fmla="*/ 488079 h 976158"/>
              <a:gd name="connsiteX2" fmla="*/ 488079 w 976158"/>
              <a:gd name="connsiteY2" fmla="*/ 976158 h 976158"/>
              <a:gd name="connsiteX3" fmla="*/ 0 w 976158"/>
              <a:gd name="connsiteY3" fmla="*/ 488079 h 976158"/>
              <a:gd name="connsiteX4" fmla="*/ 488079 w 976158"/>
              <a:gd name="connsiteY4" fmla="*/ 0 h 976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158" h="976158">
                <a:moveTo>
                  <a:pt x="488079" y="0"/>
                </a:moveTo>
                <a:cubicBezTo>
                  <a:pt x="757638" y="0"/>
                  <a:pt x="976158" y="218520"/>
                  <a:pt x="976158" y="488079"/>
                </a:cubicBezTo>
                <a:cubicBezTo>
                  <a:pt x="976158" y="757638"/>
                  <a:pt x="757638" y="976158"/>
                  <a:pt x="488079" y="976158"/>
                </a:cubicBezTo>
                <a:cubicBezTo>
                  <a:pt x="218520" y="976158"/>
                  <a:pt x="0" y="757638"/>
                  <a:pt x="0" y="488079"/>
                </a:cubicBezTo>
                <a:cubicBezTo>
                  <a:pt x="0" y="218520"/>
                  <a:pt x="218520" y="0"/>
                  <a:pt x="488079" y="0"/>
                </a:cubicBez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23168548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0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000500" y="6012180"/>
            <a:ext cx="3848100" cy="1224976"/>
          </a:xfrm>
          <a:custGeom>
            <a:avLst/>
            <a:gdLst>
              <a:gd name="connsiteX0" fmla="*/ 0 w 3848100"/>
              <a:gd name="connsiteY0" fmla="*/ 0 h 1224976"/>
              <a:gd name="connsiteX1" fmla="*/ 3848100 w 3848100"/>
              <a:gd name="connsiteY1" fmla="*/ 0 h 1224976"/>
              <a:gd name="connsiteX2" fmla="*/ 3848100 w 3848100"/>
              <a:gd name="connsiteY2" fmla="*/ 1224976 h 1224976"/>
              <a:gd name="connsiteX3" fmla="*/ 0 w 3848100"/>
              <a:gd name="connsiteY3" fmla="*/ 1224976 h 1224976"/>
            </a:gdLst>
            <a:ahLst/>
            <a:cxnLst>
              <a:cxn ang="0">
                <a:pos x="connsiteX0" y="connsiteY0"/>
              </a:cxn>
              <a:cxn ang="0">
                <a:pos x="connsiteX1" y="connsiteY1"/>
              </a:cxn>
              <a:cxn ang="0">
                <a:pos x="connsiteX2" y="connsiteY2"/>
              </a:cxn>
              <a:cxn ang="0">
                <a:pos x="connsiteX3" y="connsiteY3"/>
              </a:cxn>
            </a:cxnLst>
            <a:rect l="l" t="t" r="r" b="b"/>
            <a:pathLst>
              <a:path w="3848100" h="1224976">
                <a:moveTo>
                  <a:pt x="0" y="0"/>
                </a:moveTo>
                <a:lnTo>
                  <a:pt x="3848100" y="0"/>
                </a:lnTo>
                <a:lnTo>
                  <a:pt x="3848100" y="1224976"/>
                </a:lnTo>
                <a:lnTo>
                  <a:pt x="0" y="1224976"/>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73631888"/>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0"/>
            <a:ext cx="18288002" cy="10287000"/>
          </a:xfrm>
          <a:custGeom>
            <a:avLst/>
            <a:gdLst>
              <a:gd name="connsiteX0" fmla="*/ 0 w 18288002"/>
              <a:gd name="connsiteY0" fmla="*/ 0 h 10287000"/>
              <a:gd name="connsiteX1" fmla="*/ 18288002 w 18288002"/>
              <a:gd name="connsiteY1" fmla="*/ 0 h 10287000"/>
              <a:gd name="connsiteX2" fmla="*/ 18288002 w 18288002"/>
              <a:gd name="connsiteY2" fmla="*/ 10287000 h 10287000"/>
              <a:gd name="connsiteX3" fmla="*/ 0 w 18288002"/>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2" h="10287000">
                <a:moveTo>
                  <a:pt x="0" y="0"/>
                </a:moveTo>
                <a:lnTo>
                  <a:pt x="18288002" y="0"/>
                </a:lnTo>
                <a:lnTo>
                  <a:pt x="18288002" y="10287000"/>
                </a:lnTo>
                <a:lnTo>
                  <a:pt x="0" y="102870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06558449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827090" y="3412666"/>
            <a:ext cx="16635410" cy="4576211"/>
          </a:xfrm>
          <a:custGeom>
            <a:avLst/>
            <a:gdLst>
              <a:gd name="connsiteX0" fmla="*/ 0 w 16635410"/>
              <a:gd name="connsiteY0" fmla="*/ 0 h 4576211"/>
              <a:gd name="connsiteX1" fmla="*/ 16635410 w 16635410"/>
              <a:gd name="connsiteY1" fmla="*/ 0 h 4576211"/>
              <a:gd name="connsiteX2" fmla="*/ 16635410 w 16635410"/>
              <a:gd name="connsiteY2" fmla="*/ 4576211 h 4576211"/>
              <a:gd name="connsiteX3" fmla="*/ 0 w 16635410"/>
              <a:gd name="connsiteY3" fmla="*/ 4576211 h 4576211"/>
            </a:gdLst>
            <a:ahLst/>
            <a:cxnLst>
              <a:cxn ang="0">
                <a:pos x="connsiteX0" y="connsiteY0"/>
              </a:cxn>
              <a:cxn ang="0">
                <a:pos x="connsiteX1" y="connsiteY1"/>
              </a:cxn>
              <a:cxn ang="0">
                <a:pos x="connsiteX2" y="connsiteY2"/>
              </a:cxn>
              <a:cxn ang="0">
                <a:pos x="connsiteX3" y="connsiteY3"/>
              </a:cxn>
            </a:cxnLst>
            <a:rect l="l" t="t" r="r" b="b"/>
            <a:pathLst>
              <a:path w="16635410" h="4576211">
                <a:moveTo>
                  <a:pt x="0" y="0"/>
                </a:moveTo>
                <a:lnTo>
                  <a:pt x="16635410" y="0"/>
                </a:lnTo>
                <a:lnTo>
                  <a:pt x="16635410" y="4576211"/>
                </a:lnTo>
                <a:lnTo>
                  <a:pt x="0" y="4576211"/>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594886253"/>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标题和内容">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1" y="5143500"/>
            <a:ext cx="18287999" cy="5143500"/>
          </a:xfrm>
          <a:custGeom>
            <a:avLst/>
            <a:gdLst>
              <a:gd name="connsiteX0" fmla="*/ 0 w 18287999"/>
              <a:gd name="connsiteY0" fmla="*/ 0 h 5143500"/>
              <a:gd name="connsiteX1" fmla="*/ 18287999 w 18287999"/>
              <a:gd name="connsiteY1" fmla="*/ 0 h 5143500"/>
              <a:gd name="connsiteX2" fmla="*/ 18287999 w 18287999"/>
              <a:gd name="connsiteY2" fmla="*/ 5143500 h 5143500"/>
              <a:gd name="connsiteX3" fmla="*/ 0 w 18287999"/>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8287999" h="5143500">
                <a:moveTo>
                  <a:pt x="0" y="0"/>
                </a:moveTo>
                <a:lnTo>
                  <a:pt x="18287999" y="0"/>
                </a:lnTo>
                <a:lnTo>
                  <a:pt x="18287999" y="5143500"/>
                </a:lnTo>
                <a:lnTo>
                  <a:pt x="0" y="5143500"/>
                </a:lnTo>
                <a:close/>
              </a:path>
            </a:pathLst>
          </a:custGeom>
          <a:solidFill>
            <a:schemeClr val="bg1">
              <a:lumMod val="75000"/>
            </a:schemeClr>
          </a:solidFill>
        </p:spPr>
        <p:txBody>
          <a:bodyPr wrap="square">
            <a:noAutofit/>
          </a:bodyPr>
          <a:lstStyle/>
          <a:p>
            <a:endParaRPr lang="zh-CN" altLang="en-US"/>
          </a:p>
        </p:txBody>
      </p:sp>
      <p:grpSp>
        <p:nvGrpSpPr>
          <p:cNvPr id="10" name="Group 9"/>
          <p:cNvGrpSpPr/>
          <p:nvPr userDrawn="1"/>
        </p:nvGrpSpPr>
        <p:grpSpPr>
          <a:xfrm>
            <a:off x="16485472" y="815619"/>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465090129"/>
      </p:ext>
    </p:extLst>
  </p:cSld>
  <p:clrMapOvr>
    <a:masterClrMapping/>
  </p:clrMapOvr>
  <p:timing>
    <p:tnLst>
      <p:par>
        <p:cTn id="1" dur="indefinite" restart="never" nodeType="tmRoot"/>
      </p:par>
    </p:tnLst>
  </p:timing>
  <p:extLst mod="1">
    <p:ext uri="{DCECCB84-F9BA-43D5-87BE-67443E8EF086}">
      <p15:sldGuideLst xmlns:p15="http://schemas.microsoft.com/office/powerpoint/2012/main">
        <p15:guide id="1" orient="horz" pos="1704">
          <p15:clr>
            <a:srgbClr val="FBAE40"/>
          </p15:clr>
        </p15:guide>
        <p15:guide id="2" pos="1176">
          <p15:clr>
            <a:srgbClr val="FBAE40"/>
          </p15:clr>
        </p15:guide>
        <p15:guide id="3" pos="10392">
          <p15:clr>
            <a:srgbClr val="FBAE40"/>
          </p15:clr>
        </p15:guide>
        <p15:guide id="4" pos="6600">
          <p15:clr>
            <a:srgbClr val="FBAE40"/>
          </p15:clr>
        </p15:guide>
        <p15:guide id="5" pos="4944">
          <p15:clr>
            <a:srgbClr val="FBAE40"/>
          </p15:clr>
        </p15:guide>
        <p15:guide id="6" orient="horz" pos="936">
          <p15:clr>
            <a:srgbClr val="FBAE40"/>
          </p15:clr>
        </p15:guide>
        <p15:guide id="7" orient="horz" pos="2136">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674"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 id="2147483699" r:id="rId24"/>
    <p:sldLayoutId id="2147483700" r:id="rId25"/>
    <p:sldLayoutId id="2147483701" r:id="rId26"/>
    <p:sldLayoutId id="2147483702" r:id="rId27"/>
    <p:sldLayoutId id="2147483703" r:id="rId28"/>
    <p:sldLayoutId id="2147483704" r:id="rId29"/>
    <p:sldLayoutId id="2147483705" r:id="rId30"/>
    <p:sldLayoutId id="2147483706" r:id="rId31"/>
    <p:sldLayoutId id="2147483707" r:id="rId32"/>
    <p:sldLayoutId id="2147483708" r:id="rId33"/>
    <p:sldLayoutId id="2147483709" r:id="rId34"/>
    <p:sldLayoutId id="2147483710" r:id="rId35"/>
    <p:sldLayoutId id="2147483711" r:id="rId36"/>
    <p:sldLayoutId id="2147483712" r:id="rId37"/>
    <p:sldLayoutId id="2147483713" r:id="rId38"/>
    <p:sldLayoutId id="2147483714" r:id="rId39"/>
    <p:sldLayoutId id="2147483715" r:id="rId40"/>
    <p:sldLayoutId id="2147483716" r:id="rId41"/>
    <p:sldLayoutId id="2147483717" r:id="rId42"/>
    <p:sldLayoutId id="2147483718" r:id="rId43"/>
    <p:sldLayoutId id="2147483719" r:id="rId44"/>
    <p:sldLayoutId id="2147483720" r:id="rId45"/>
    <p:sldLayoutId id="2147483721" r:id="rId46"/>
    <p:sldLayoutId id="2147483722" r:id="rId47"/>
    <p:sldLayoutId id="2147483723" r:id="rId48"/>
    <p:sldLayoutId id="2147483724" r:id="rId49"/>
    <p:sldLayoutId id="2147483725" r:id="rId50"/>
    <p:sldLayoutId id="2147483726" r:id="rId51"/>
    <p:sldLayoutId id="2147483727" r:id="rId52"/>
    <p:sldLayoutId id="2147483728" r:id="rId53"/>
    <p:sldLayoutId id="2147483729" r:id="rId54"/>
    <p:sldLayoutId id="2147483730" r:id="rId55"/>
    <p:sldLayoutId id="2147483731" r:id="rId56"/>
    <p:sldLayoutId id="2147483732" r:id="rId57"/>
    <p:sldLayoutId id="2147483733" r:id="rId58"/>
    <p:sldLayoutId id="2147483734" r:id="rId59"/>
    <p:sldLayoutId id="2147483735" r:id="rId60"/>
    <p:sldLayoutId id="2147483736" r:id="rId61"/>
  </p:sldLayoutIdLst>
  <p:timing>
    <p:tnLst>
      <p:par>
        <p:cTn id="1" dur="indefinite" restart="never" nodeType="tmRoot"/>
      </p:par>
    </p:tnLst>
  </p:timing>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F26B43"/>
          </p15:clr>
        </p15:guide>
        <p15:guide id="4" pos="521" userDrawn="1">
          <p15:clr>
            <a:srgbClr val="F26B43"/>
          </p15:clr>
        </p15:guide>
        <p15:guide id="5" orient="horz" pos="5961" userDrawn="1">
          <p15:clr>
            <a:srgbClr val="F26B43"/>
          </p15:clr>
        </p15:guide>
        <p15:guide id="6" pos="1100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0.xml"/></Relationships>
</file>

<file path=ppt/slides/_rels/slide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1.xml"/></Relationships>
</file>

<file path=ppt/slides/_rels/slide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2.xml"/></Relationships>
</file>

<file path=ppt/slides/_rels/slide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4.xml"/></Relationships>
</file>

<file path=ppt/slides/_rels/slide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5.xml"/></Relationships>
</file>

<file path=ppt/slides/_rels/slide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6.xml"/></Relationships>
</file>

<file path=ppt/slides/_rels/slide6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7.xml"/><Relationship Id="rId4" Type="http://schemas.openxmlformats.org/officeDocument/2006/relationships/image" Target="../media/image11.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4" name="Rectangle 13"/>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9"/>
          <p:cNvGrpSpPr/>
          <p:nvPr/>
        </p:nvGrpSpPr>
        <p:grpSpPr>
          <a:xfrm>
            <a:off x="7277100" y="3276600"/>
            <a:ext cx="3733800" cy="3733800"/>
            <a:chOff x="5486403" y="3669071"/>
            <a:chExt cx="2948858" cy="2948858"/>
          </a:xfrm>
        </p:grpSpPr>
        <p:sp>
          <p:nvSpPr>
            <p:cNvPr id="11" name="Rectangle 10"/>
            <p:cNvSpPr/>
            <p:nvPr/>
          </p:nvSpPr>
          <p:spPr>
            <a:xfrm>
              <a:off x="5486403" y="3669071"/>
              <a:ext cx="2948858" cy="29488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Group 14"/>
            <p:cNvGrpSpPr/>
            <p:nvPr/>
          </p:nvGrpSpPr>
          <p:grpSpPr>
            <a:xfrm>
              <a:off x="5844367" y="4813300"/>
              <a:ext cx="2232930" cy="660400"/>
              <a:chOff x="883092" y="882573"/>
              <a:chExt cx="1312612" cy="388211"/>
            </a:xfrm>
            <a:solidFill>
              <a:schemeClr val="bg1"/>
            </a:solidFill>
          </p:grpSpPr>
          <p:sp>
            <p:nvSpPr>
              <p:cNvPr id="16" name="Freeform 15"/>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16"/>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17"/>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Freeform 18"/>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Freeform 1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2142884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103649" y="1369063"/>
            <a:ext cx="10080702"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Image Layout</a:t>
            </a:r>
          </a:p>
        </p:txBody>
      </p:sp>
      <p:sp>
        <p:nvSpPr>
          <p:cNvPr id="6" name="Rectangle 8"/>
          <p:cNvSpPr/>
          <p:nvPr/>
        </p:nvSpPr>
        <p:spPr>
          <a:xfrm>
            <a:off x="3086100" y="8476849"/>
            <a:ext cx="12115800" cy="740203"/>
          </a:xfrm>
          <a:prstGeom prst="rect">
            <a:avLst/>
          </a:prstGeom>
        </p:spPr>
        <p:txBody>
          <a:bodyPr wrap="square">
            <a:spAutoFit/>
          </a:bodyPr>
          <a:lstStyle/>
          <a:p>
            <a:pPr algn="ct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35396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2577944" y="4465599"/>
            <a:ext cx="2777747" cy="2855968"/>
            <a:chOff x="6229399" y="5143500"/>
            <a:chExt cx="1760876" cy="1810462"/>
          </a:xfrm>
        </p:grpSpPr>
        <p:sp>
          <p:nvSpPr>
            <p:cNvPr id="18"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Group 34"/>
          <p:cNvGrpSpPr/>
          <p:nvPr/>
        </p:nvGrpSpPr>
        <p:grpSpPr>
          <a:xfrm>
            <a:off x="12577945" y="5052156"/>
            <a:ext cx="2777746" cy="2269411"/>
            <a:chOff x="7664105" y="5143500"/>
            <a:chExt cx="1760875" cy="1810462"/>
          </a:xfrm>
        </p:grpSpPr>
        <p:sp>
          <p:nvSpPr>
            <p:cNvPr id="36"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13"/>
          <p:cNvGrpSpPr/>
          <p:nvPr/>
        </p:nvGrpSpPr>
        <p:grpSpPr>
          <a:xfrm>
            <a:off x="10648819" y="4465599"/>
            <a:ext cx="2777747" cy="2855968"/>
            <a:chOff x="6229399" y="5143500"/>
            <a:chExt cx="1760876" cy="1810462"/>
          </a:xfrm>
        </p:grpSpPr>
        <p:sp>
          <p:nvSpPr>
            <p:cNvPr id="15"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Group 31"/>
          <p:cNvGrpSpPr/>
          <p:nvPr/>
        </p:nvGrpSpPr>
        <p:grpSpPr>
          <a:xfrm>
            <a:off x="10648820" y="5638150"/>
            <a:ext cx="2777746" cy="1683415"/>
            <a:chOff x="7664105" y="5143500"/>
            <a:chExt cx="1760875" cy="1810462"/>
          </a:xfrm>
        </p:grpSpPr>
        <p:sp>
          <p:nvSpPr>
            <p:cNvPr id="33"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0"/>
          <p:cNvGrpSpPr/>
          <p:nvPr/>
        </p:nvGrpSpPr>
        <p:grpSpPr>
          <a:xfrm>
            <a:off x="8719691" y="4465599"/>
            <a:ext cx="2777747" cy="2855968"/>
            <a:chOff x="6229399" y="5143500"/>
            <a:chExt cx="1760876" cy="1810462"/>
          </a:xfrm>
        </p:grpSpPr>
        <p:sp>
          <p:nvSpPr>
            <p:cNvPr id="12"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Group 28"/>
          <p:cNvGrpSpPr/>
          <p:nvPr/>
        </p:nvGrpSpPr>
        <p:grpSpPr>
          <a:xfrm>
            <a:off x="8719692" y="6302276"/>
            <a:ext cx="2777746" cy="1019289"/>
            <a:chOff x="7664105" y="5143500"/>
            <a:chExt cx="1760875" cy="1810462"/>
          </a:xfrm>
        </p:grpSpPr>
        <p:sp>
          <p:nvSpPr>
            <p:cNvPr id="30"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7"/>
          <p:cNvGrpSpPr/>
          <p:nvPr/>
        </p:nvGrpSpPr>
        <p:grpSpPr>
          <a:xfrm>
            <a:off x="6790563" y="4465599"/>
            <a:ext cx="2777747" cy="2855968"/>
            <a:chOff x="6229399" y="5143500"/>
            <a:chExt cx="1760876" cy="1810462"/>
          </a:xfrm>
        </p:grpSpPr>
        <p:sp>
          <p:nvSpPr>
            <p:cNvPr id="9"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Group 25"/>
          <p:cNvGrpSpPr/>
          <p:nvPr/>
        </p:nvGrpSpPr>
        <p:grpSpPr>
          <a:xfrm>
            <a:off x="6790565" y="4799728"/>
            <a:ext cx="2777746" cy="2521839"/>
            <a:chOff x="7664105" y="5143500"/>
            <a:chExt cx="1760875" cy="1810462"/>
          </a:xfrm>
        </p:grpSpPr>
        <p:sp>
          <p:nvSpPr>
            <p:cNvPr id="27"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5" name="Group 4"/>
          <p:cNvGrpSpPr/>
          <p:nvPr/>
        </p:nvGrpSpPr>
        <p:grpSpPr>
          <a:xfrm>
            <a:off x="4861437" y="4465599"/>
            <a:ext cx="2777747" cy="2855968"/>
            <a:chOff x="6229399" y="5143500"/>
            <a:chExt cx="1760876" cy="1810462"/>
          </a:xfrm>
        </p:grpSpPr>
        <p:sp>
          <p:nvSpPr>
            <p:cNvPr id="6"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Group 22"/>
          <p:cNvGrpSpPr/>
          <p:nvPr/>
        </p:nvGrpSpPr>
        <p:grpSpPr>
          <a:xfrm>
            <a:off x="4861438" y="5833481"/>
            <a:ext cx="2777746" cy="1488084"/>
            <a:chOff x="7664105" y="5143500"/>
            <a:chExt cx="1760875" cy="1810462"/>
          </a:xfrm>
        </p:grpSpPr>
        <p:sp>
          <p:nvSpPr>
            <p:cNvPr id="24"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932309" y="4465599"/>
            <a:ext cx="2777747" cy="2855968"/>
            <a:chOff x="6229399" y="5143500"/>
            <a:chExt cx="1760876" cy="1810462"/>
          </a:xfrm>
        </p:grpSpPr>
        <p:sp>
          <p:nvSpPr>
            <p:cNvPr id="3" name="Freeform 29"/>
            <p:cNvSpPr>
              <a:spLocks/>
            </p:cNvSpPr>
            <p:nvPr/>
          </p:nvSpPr>
          <p:spPr bwMode="auto">
            <a:xfrm>
              <a:off x="6229399"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30"/>
            <p:cNvSpPr>
              <a:spLocks/>
            </p:cNvSpPr>
            <p:nvPr/>
          </p:nvSpPr>
          <p:spPr bwMode="auto">
            <a:xfrm>
              <a:off x="7106531" y="5143500"/>
              <a:ext cx="883744" cy="1810462"/>
            </a:xfrm>
            <a:custGeom>
              <a:avLst/>
              <a:gdLst>
                <a:gd name="T0" fmla="*/ 0 w 802"/>
                <a:gd name="T1" fmla="*/ 1643 h 1643"/>
                <a:gd name="T2" fmla="*/ 3 w 802"/>
                <a:gd name="T3" fmla="*/ 0 h 1643"/>
                <a:gd name="T4" fmla="*/ 802 w 802"/>
                <a:gd name="T5" fmla="*/ 1643 h 1643"/>
                <a:gd name="T6" fmla="*/ 0 w 802"/>
                <a:gd name="T7" fmla="*/ 1643 h 1643"/>
              </a:gdLst>
              <a:ahLst/>
              <a:cxnLst>
                <a:cxn ang="0">
                  <a:pos x="T0" y="T1"/>
                </a:cxn>
                <a:cxn ang="0">
                  <a:pos x="T2" y="T3"/>
                </a:cxn>
                <a:cxn ang="0">
                  <a:pos x="T4" y="T5"/>
                </a:cxn>
                <a:cxn ang="0">
                  <a:pos x="T6" y="T7"/>
                </a:cxn>
              </a:cxnLst>
              <a:rect l="0" t="0" r="r" b="b"/>
              <a:pathLst>
                <a:path w="802" h="1643">
                  <a:moveTo>
                    <a:pt x="0" y="1643"/>
                  </a:moveTo>
                  <a:lnTo>
                    <a:pt x="3" y="0"/>
                  </a:lnTo>
                  <a:lnTo>
                    <a:pt x="802" y="1643"/>
                  </a:lnTo>
                  <a:lnTo>
                    <a:pt x="0" y="1643"/>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Group 19"/>
          <p:cNvGrpSpPr/>
          <p:nvPr/>
        </p:nvGrpSpPr>
        <p:grpSpPr>
          <a:xfrm>
            <a:off x="2932311" y="5235476"/>
            <a:ext cx="2777746" cy="2086089"/>
            <a:chOff x="7664105" y="5143500"/>
            <a:chExt cx="1760875" cy="1810462"/>
          </a:xfrm>
        </p:grpSpPr>
        <p:sp>
          <p:nvSpPr>
            <p:cNvPr id="21" name="Freeform 73"/>
            <p:cNvSpPr>
              <a:spLocks/>
            </p:cNvSpPr>
            <p:nvPr/>
          </p:nvSpPr>
          <p:spPr bwMode="auto">
            <a:xfrm>
              <a:off x="7664105" y="5143500"/>
              <a:ext cx="1760875" cy="1810462"/>
            </a:xfrm>
            <a:custGeom>
              <a:avLst/>
              <a:gdLst>
                <a:gd name="T0" fmla="*/ 0 w 1598"/>
                <a:gd name="T1" fmla="*/ 1643 h 1643"/>
                <a:gd name="T2" fmla="*/ 799 w 1598"/>
                <a:gd name="T3" fmla="*/ 0 h 1643"/>
                <a:gd name="T4" fmla="*/ 1598 w 1598"/>
                <a:gd name="T5" fmla="*/ 1643 h 1643"/>
                <a:gd name="T6" fmla="*/ 0 w 1598"/>
                <a:gd name="T7" fmla="*/ 1643 h 1643"/>
              </a:gdLst>
              <a:ahLst/>
              <a:cxnLst>
                <a:cxn ang="0">
                  <a:pos x="T0" y="T1"/>
                </a:cxn>
                <a:cxn ang="0">
                  <a:pos x="T2" y="T3"/>
                </a:cxn>
                <a:cxn ang="0">
                  <a:pos x="T4" y="T5"/>
                </a:cxn>
                <a:cxn ang="0">
                  <a:pos x="T6" y="T7"/>
                </a:cxn>
              </a:cxnLst>
              <a:rect l="0" t="0" r="r" b="b"/>
              <a:pathLst>
                <a:path w="1598" h="1643">
                  <a:moveTo>
                    <a:pt x="0" y="1643"/>
                  </a:moveTo>
                  <a:lnTo>
                    <a:pt x="799" y="0"/>
                  </a:lnTo>
                  <a:lnTo>
                    <a:pt x="1598" y="1643"/>
                  </a:lnTo>
                  <a:lnTo>
                    <a:pt x="0" y="164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75"/>
            <p:cNvSpPr>
              <a:spLocks/>
            </p:cNvSpPr>
            <p:nvPr/>
          </p:nvSpPr>
          <p:spPr bwMode="auto">
            <a:xfrm>
              <a:off x="8544542" y="5143500"/>
              <a:ext cx="880438" cy="1810462"/>
            </a:xfrm>
            <a:custGeom>
              <a:avLst/>
              <a:gdLst>
                <a:gd name="T0" fmla="*/ 0 w 799"/>
                <a:gd name="T1" fmla="*/ 0 h 1643"/>
                <a:gd name="T2" fmla="*/ 504 w 799"/>
                <a:gd name="T3" fmla="*/ 1643 h 1643"/>
                <a:gd name="T4" fmla="*/ 799 w 799"/>
                <a:gd name="T5" fmla="*/ 1643 h 1643"/>
                <a:gd name="T6" fmla="*/ 672 w 799"/>
                <a:gd name="T7" fmla="*/ 1383 h 1643"/>
                <a:gd name="T8" fmla="*/ 650 w 799"/>
                <a:gd name="T9" fmla="*/ 1338 h 1643"/>
                <a:gd name="T10" fmla="*/ 648 w 799"/>
                <a:gd name="T11" fmla="*/ 1333 h 1643"/>
                <a:gd name="T12" fmla="*/ 501 w 799"/>
                <a:gd name="T13" fmla="*/ 1032 h 1643"/>
                <a:gd name="T14" fmla="*/ 499 w 799"/>
                <a:gd name="T15" fmla="*/ 1025 h 1643"/>
                <a:gd name="T16" fmla="*/ 402 w 799"/>
                <a:gd name="T17" fmla="*/ 828 h 1643"/>
                <a:gd name="T18" fmla="*/ 397 w 799"/>
                <a:gd name="T19" fmla="*/ 818 h 1643"/>
                <a:gd name="T20" fmla="*/ 201 w 799"/>
                <a:gd name="T21" fmla="*/ 415 h 1643"/>
                <a:gd name="T22" fmla="*/ 199 w 799"/>
                <a:gd name="T23" fmla="*/ 410 h 1643"/>
                <a:gd name="T24" fmla="*/ 102 w 799"/>
                <a:gd name="T25" fmla="*/ 211 h 1643"/>
                <a:gd name="T26" fmla="*/ 99 w 799"/>
                <a:gd name="T27" fmla="*/ 204 h 1643"/>
                <a:gd name="T28" fmla="*/ 0 w 799"/>
                <a:gd name="T29" fmla="*/ 0 h 1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1643">
                  <a:moveTo>
                    <a:pt x="0" y="0"/>
                  </a:moveTo>
                  <a:lnTo>
                    <a:pt x="504" y="1643"/>
                  </a:lnTo>
                  <a:lnTo>
                    <a:pt x="799" y="1643"/>
                  </a:lnTo>
                  <a:lnTo>
                    <a:pt x="672" y="1383"/>
                  </a:lnTo>
                  <a:lnTo>
                    <a:pt x="650" y="1338"/>
                  </a:lnTo>
                  <a:lnTo>
                    <a:pt x="648" y="1333"/>
                  </a:lnTo>
                  <a:lnTo>
                    <a:pt x="501" y="1032"/>
                  </a:lnTo>
                  <a:lnTo>
                    <a:pt x="499" y="1025"/>
                  </a:lnTo>
                  <a:lnTo>
                    <a:pt x="402" y="828"/>
                  </a:lnTo>
                  <a:lnTo>
                    <a:pt x="397" y="818"/>
                  </a:lnTo>
                  <a:lnTo>
                    <a:pt x="201" y="415"/>
                  </a:lnTo>
                  <a:lnTo>
                    <a:pt x="199" y="410"/>
                  </a:lnTo>
                  <a:lnTo>
                    <a:pt x="102" y="211"/>
                  </a:lnTo>
                  <a:lnTo>
                    <a:pt x="99" y="204"/>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TextBox 38"/>
          <p:cNvSpPr txBox="1"/>
          <p:nvPr/>
        </p:nvSpPr>
        <p:spPr>
          <a:xfrm>
            <a:off x="3324851"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Simple</a:t>
            </a:r>
            <a:endParaRPr lang="zh-CN" altLang="en-US" sz="2000">
              <a:solidFill>
                <a:schemeClr val="tx1">
                  <a:lumMod val="85000"/>
                  <a:lumOff val="15000"/>
                </a:schemeClr>
              </a:solidFill>
            </a:endParaRPr>
          </a:p>
        </p:txBody>
      </p:sp>
      <p:sp>
        <p:nvSpPr>
          <p:cNvPr id="40" name="TextBox 39"/>
          <p:cNvSpPr txBox="1"/>
          <p:nvPr/>
        </p:nvSpPr>
        <p:spPr>
          <a:xfrm>
            <a:off x="5253978"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Powerful</a:t>
            </a:r>
            <a:endParaRPr lang="zh-CN" altLang="en-US" sz="2000">
              <a:solidFill>
                <a:schemeClr val="tx1">
                  <a:lumMod val="85000"/>
                  <a:lumOff val="15000"/>
                </a:schemeClr>
              </a:solidFill>
            </a:endParaRPr>
          </a:p>
        </p:txBody>
      </p:sp>
      <p:sp>
        <p:nvSpPr>
          <p:cNvPr id="41" name="TextBox 40"/>
          <p:cNvSpPr txBox="1"/>
          <p:nvPr/>
        </p:nvSpPr>
        <p:spPr>
          <a:xfrm>
            <a:off x="9112232"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Useful</a:t>
            </a:r>
            <a:endParaRPr lang="zh-CN" altLang="en-US" sz="2000">
              <a:solidFill>
                <a:schemeClr val="tx1">
                  <a:lumMod val="85000"/>
                  <a:lumOff val="15000"/>
                </a:schemeClr>
              </a:solidFill>
            </a:endParaRPr>
          </a:p>
        </p:txBody>
      </p:sp>
      <p:sp>
        <p:nvSpPr>
          <p:cNvPr id="42" name="TextBox 41"/>
          <p:cNvSpPr txBox="1"/>
          <p:nvPr/>
        </p:nvSpPr>
        <p:spPr>
          <a:xfrm>
            <a:off x="11041359"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Professional</a:t>
            </a:r>
            <a:endParaRPr lang="zh-CN" altLang="en-US" sz="2000">
              <a:solidFill>
                <a:schemeClr val="tx1">
                  <a:lumMod val="85000"/>
                  <a:lumOff val="15000"/>
                </a:schemeClr>
              </a:solidFill>
            </a:endParaRPr>
          </a:p>
        </p:txBody>
      </p:sp>
      <p:sp>
        <p:nvSpPr>
          <p:cNvPr id="43" name="TextBox 42"/>
          <p:cNvSpPr txBox="1"/>
          <p:nvPr/>
        </p:nvSpPr>
        <p:spPr>
          <a:xfrm>
            <a:off x="12970486"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Business</a:t>
            </a:r>
            <a:endParaRPr lang="zh-CN" altLang="en-US" sz="2000">
              <a:solidFill>
                <a:schemeClr val="tx1">
                  <a:lumMod val="85000"/>
                  <a:lumOff val="15000"/>
                </a:schemeClr>
              </a:solidFill>
            </a:endParaRPr>
          </a:p>
        </p:txBody>
      </p:sp>
      <p:sp>
        <p:nvSpPr>
          <p:cNvPr id="44" name="TextBox 43"/>
          <p:cNvSpPr txBox="1"/>
          <p:nvPr/>
        </p:nvSpPr>
        <p:spPr>
          <a:xfrm>
            <a:off x="7183105" y="7471988"/>
            <a:ext cx="1982231" cy="400110"/>
          </a:xfrm>
          <a:prstGeom prst="rect">
            <a:avLst/>
          </a:prstGeom>
          <a:noFill/>
        </p:spPr>
        <p:txBody>
          <a:bodyPr wrap="square" rtlCol="0">
            <a:spAutoFit/>
          </a:bodyPr>
          <a:lstStyle/>
          <a:p>
            <a:pPr algn="ctr">
              <a:spcBef>
                <a:spcPts val="600"/>
              </a:spcBef>
            </a:pPr>
            <a:r>
              <a:rPr lang="en-US" altLang="zh-CN" sz="2000" smtClean="0">
                <a:solidFill>
                  <a:schemeClr val="tx1">
                    <a:lumMod val="85000"/>
                    <a:lumOff val="15000"/>
                  </a:schemeClr>
                </a:solidFill>
              </a:rPr>
              <a:t>Flexible</a:t>
            </a:r>
            <a:endParaRPr lang="zh-CN" altLang="en-US" sz="2000">
              <a:solidFill>
                <a:schemeClr val="tx1">
                  <a:lumMod val="85000"/>
                  <a:lumOff val="15000"/>
                </a:schemeClr>
              </a:solidFill>
            </a:endParaRPr>
          </a:p>
        </p:txBody>
      </p:sp>
      <p:sp>
        <p:nvSpPr>
          <p:cNvPr id="45" name="TextBox 44"/>
          <p:cNvSpPr txBox="1"/>
          <p:nvPr/>
        </p:nvSpPr>
        <p:spPr>
          <a:xfrm>
            <a:off x="3617973"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79%</a:t>
            </a:r>
            <a:endParaRPr lang="zh-CN" altLang="en-US" sz="2000">
              <a:solidFill>
                <a:schemeClr val="tx1">
                  <a:lumMod val="75000"/>
                  <a:lumOff val="25000"/>
                </a:schemeClr>
              </a:solidFill>
            </a:endParaRPr>
          </a:p>
        </p:txBody>
      </p:sp>
      <p:sp>
        <p:nvSpPr>
          <p:cNvPr id="46" name="TextBox 45"/>
          <p:cNvSpPr txBox="1"/>
          <p:nvPr/>
        </p:nvSpPr>
        <p:spPr>
          <a:xfrm>
            <a:off x="7475847"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96%</a:t>
            </a:r>
            <a:endParaRPr lang="zh-CN" altLang="en-US" sz="2000">
              <a:solidFill>
                <a:schemeClr val="tx1">
                  <a:lumMod val="75000"/>
                  <a:lumOff val="25000"/>
                </a:schemeClr>
              </a:solidFill>
            </a:endParaRPr>
          </a:p>
        </p:txBody>
      </p:sp>
      <p:sp>
        <p:nvSpPr>
          <p:cNvPr id="47" name="TextBox 46"/>
          <p:cNvSpPr txBox="1"/>
          <p:nvPr/>
        </p:nvSpPr>
        <p:spPr>
          <a:xfrm>
            <a:off x="9404784"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33%</a:t>
            </a:r>
            <a:endParaRPr lang="zh-CN" altLang="en-US" sz="2000">
              <a:solidFill>
                <a:schemeClr val="tx1">
                  <a:lumMod val="75000"/>
                  <a:lumOff val="25000"/>
                </a:schemeClr>
              </a:solidFill>
            </a:endParaRPr>
          </a:p>
        </p:txBody>
      </p:sp>
      <p:sp>
        <p:nvSpPr>
          <p:cNvPr id="48" name="TextBox 47"/>
          <p:cNvSpPr txBox="1"/>
          <p:nvPr/>
        </p:nvSpPr>
        <p:spPr>
          <a:xfrm>
            <a:off x="11333721"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62%</a:t>
            </a:r>
            <a:endParaRPr lang="zh-CN" altLang="en-US" sz="2000">
              <a:solidFill>
                <a:schemeClr val="tx1">
                  <a:lumMod val="75000"/>
                  <a:lumOff val="25000"/>
                </a:schemeClr>
              </a:solidFill>
            </a:endParaRPr>
          </a:p>
        </p:txBody>
      </p:sp>
      <p:sp>
        <p:nvSpPr>
          <p:cNvPr id="49" name="TextBox 48"/>
          <p:cNvSpPr txBox="1"/>
          <p:nvPr/>
        </p:nvSpPr>
        <p:spPr>
          <a:xfrm>
            <a:off x="5546910"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52%</a:t>
            </a:r>
            <a:endParaRPr lang="zh-CN" altLang="en-US" sz="2000">
              <a:solidFill>
                <a:schemeClr val="tx1">
                  <a:lumMod val="75000"/>
                  <a:lumOff val="25000"/>
                </a:schemeClr>
              </a:solidFill>
            </a:endParaRPr>
          </a:p>
        </p:txBody>
      </p:sp>
      <p:sp>
        <p:nvSpPr>
          <p:cNvPr id="50" name="TextBox 49"/>
          <p:cNvSpPr txBox="1"/>
          <p:nvPr/>
        </p:nvSpPr>
        <p:spPr>
          <a:xfrm>
            <a:off x="13262658" y="3946693"/>
            <a:ext cx="1395988" cy="400110"/>
          </a:xfrm>
          <a:prstGeom prst="rect">
            <a:avLst/>
          </a:prstGeom>
          <a:noFill/>
        </p:spPr>
        <p:txBody>
          <a:bodyPr wrap="square" rtlCol="0">
            <a:spAutoFit/>
          </a:bodyPr>
          <a:lstStyle/>
          <a:p>
            <a:pPr algn="ctr">
              <a:spcBef>
                <a:spcPts val="600"/>
              </a:spcBef>
            </a:pPr>
            <a:r>
              <a:rPr lang="en-US" altLang="zh-CN" sz="2000" smtClean="0">
                <a:solidFill>
                  <a:schemeClr val="tx1">
                    <a:lumMod val="75000"/>
                    <a:lumOff val="25000"/>
                  </a:schemeClr>
                </a:solidFill>
              </a:rPr>
              <a:t>84%</a:t>
            </a:r>
            <a:endParaRPr lang="zh-CN" altLang="en-US" sz="2000">
              <a:solidFill>
                <a:schemeClr val="tx1">
                  <a:lumMod val="75000"/>
                  <a:lumOff val="25000"/>
                </a:schemeClr>
              </a:solidFill>
            </a:endParaRPr>
          </a:p>
        </p:txBody>
      </p:sp>
      <p:sp>
        <p:nvSpPr>
          <p:cNvPr id="51" name="TextBox 5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
        <p:nvSpPr>
          <p:cNvPr id="5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753411"/>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2929768" y="5059656"/>
            <a:ext cx="2959034" cy="2481271"/>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1">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3" name="Freeform 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4823653" y="5802786"/>
            <a:ext cx="2959034" cy="1738139"/>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2">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4" name="Freeform 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6717540" y="4577754"/>
            <a:ext cx="2959034" cy="2963173"/>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3">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5"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8611425" y="3995957"/>
            <a:ext cx="2959034" cy="3544970"/>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4">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6" name="Freeform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10505310" y="4753659"/>
            <a:ext cx="2959034" cy="2787267"/>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5">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7" name="Freeform 1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ChangeArrowheads="1"/>
          </p:cNvSpPr>
          <p:nvPr/>
        </p:nvSpPr>
        <p:spPr bwMode="auto">
          <a:xfrm>
            <a:off x="12399198" y="5411794"/>
            <a:ext cx="2959034" cy="2129133"/>
          </a:xfrm>
          <a:custGeom>
            <a:avLst/>
            <a:gdLst>
              <a:gd name="connsiteX0" fmla="*/ 834663 w 1667218"/>
              <a:gd name="connsiteY0" fmla="*/ 0 h 1936984"/>
              <a:gd name="connsiteX1" fmla="*/ 957705 w 1667218"/>
              <a:gd name="connsiteY1" fmla="*/ 528268 h 1936984"/>
              <a:gd name="connsiteX2" fmla="*/ 1081382 w 1667218"/>
              <a:gd name="connsiteY2" fmla="*/ 874376 h 1936984"/>
              <a:gd name="connsiteX3" fmla="*/ 1152984 w 1667218"/>
              <a:gd name="connsiteY3" fmla="*/ 1026176 h 1936984"/>
              <a:gd name="connsiteX4" fmla="*/ 1667218 w 1667218"/>
              <a:gd name="connsiteY4" fmla="*/ 1936983 h 1936984"/>
              <a:gd name="connsiteX5" fmla="*/ 833609 w 1667218"/>
              <a:gd name="connsiteY5" fmla="*/ 1936983 h 1936984"/>
              <a:gd name="connsiteX6" fmla="*/ 833609 w 1667218"/>
              <a:gd name="connsiteY6" fmla="*/ 1936984 h 1936984"/>
              <a:gd name="connsiteX7" fmla="*/ 0 w 1667218"/>
              <a:gd name="connsiteY7" fmla="*/ 1936984 h 1936984"/>
              <a:gd name="connsiteX8" fmla="*/ 514234 w 1667218"/>
              <a:gd name="connsiteY8" fmla="*/ 1026177 h 1936984"/>
              <a:gd name="connsiteX9" fmla="*/ 585836 w 1667218"/>
              <a:gd name="connsiteY9" fmla="*/ 874377 h 1936984"/>
              <a:gd name="connsiteX10" fmla="*/ 709513 w 1667218"/>
              <a:gd name="connsiteY10" fmla="*/ 528269 h 1936984"/>
              <a:gd name="connsiteX11" fmla="*/ 832555 w 1667218"/>
              <a:gd name="connsiteY11" fmla="*/ 1 h 1936984"/>
              <a:gd name="connsiteX12" fmla="*/ 833609 w 1667218"/>
              <a:gd name="connsiteY12" fmla="*/ 5889 h 1936984"/>
              <a:gd name="connsiteX13" fmla="*/ 833609 w 1667218"/>
              <a:gd name="connsiteY13" fmla="*/ 5888 h 193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7218" h="1936984">
                <a:moveTo>
                  <a:pt x="834663" y="0"/>
                </a:moveTo>
                <a:lnTo>
                  <a:pt x="957705" y="528268"/>
                </a:lnTo>
                <a:cubicBezTo>
                  <a:pt x="1006524" y="685130"/>
                  <a:pt x="1041691" y="791391"/>
                  <a:pt x="1081382" y="874376"/>
                </a:cubicBezTo>
                <a:cubicBezTo>
                  <a:pt x="1121072" y="957360"/>
                  <a:pt x="1065743" y="839550"/>
                  <a:pt x="1152984" y="1026176"/>
                </a:cubicBezTo>
                <a:cubicBezTo>
                  <a:pt x="1283170" y="1341923"/>
                  <a:pt x="1537032" y="1621237"/>
                  <a:pt x="1667218" y="1936983"/>
                </a:cubicBezTo>
                <a:lnTo>
                  <a:pt x="833609" y="1936983"/>
                </a:lnTo>
                <a:lnTo>
                  <a:pt x="833609" y="1936984"/>
                </a:lnTo>
                <a:lnTo>
                  <a:pt x="0" y="1936984"/>
                </a:lnTo>
                <a:cubicBezTo>
                  <a:pt x="130186" y="1621238"/>
                  <a:pt x="384048" y="1341924"/>
                  <a:pt x="514234" y="1026177"/>
                </a:cubicBezTo>
                <a:cubicBezTo>
                  <a:pt x="601475" y="839551"/>
                  <a:pt x="546146" y="957361"/>
                  <a:pt x="585836" y="874377"/>
                </a:cubicBezTo>
                <a:cubicBezTo>
                  <a:pt x="625527" y="791392"/>
                  <a:pt x="660694" y="685131"/>
                  <a:pt x="709513" y="528269"/>
                </a:cubicBezTo>
                <a:lnTo>
                  <a:pt x="832555" y="1"/>
                </a:lnTo>
                <a:lnTo>
                  <a:pt x="833609" y="5889"/>
                </a:lnTo>
                <a:lnTo>
                  <a:pt x="833609" y="5888"/>
                </a:lnTo>
                <a:close/>
              </a:path>
            </a:pathLst>
          </a:custGeom>
          <a:solidFill>
            <a:schemeClr val="accent6">
              <a:alpha val="90000"/>
            </a:schemeClr>
          </a:solidFill>
          <a:ln w="12700">
            <a:noFill/>
            <a:bevel/>
            <a:headEnd/>
            <a:tailEnd/>
          </a:ln>
          <a:extLst/>
        </p:spPr>
        <p:txBody>
          <a:bodyPr wrap="square" anchor="ctr">
            <a:no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sz="3200">
              <a:solidFill>
                <a:srgbClr val="FFFFFF"/>
              </a:solidFill>
              <a:latin typeface="宋体" panose="02010600030101010101" pitchFamily="2" charset="-122"/>
              <a:sym typeface="宋体" panose="02010600030101010101" pitchFamily="2" charset="-122"/>
            </a:endParaRPr>
          </a:p>
        </p:txBody>
      </p:sp>
      <p:sp>
        <p:nvSpPr>
          <p:cNvPr id="8" name="TextBox 1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3567182" y="7659335"/>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Desktop</a:t>
            </a:r>
            <a:endParaRPr lang="zh-CN" altLang="en-US" sz="2000" dirty="0">
              <a:solidFill>
                <a:schemeClr val="tx1">
                  <a:lumMod val="75000"/>
                  <a:lumOff val="25000"/>
                </a:schemeClr>
              </a:solidFill>
              <a:ea typeface="+mj-ea"/>
            </a:endParaRPr>
          </a:p>
        </p:txBody>
      </p:sp>
      <p:sp>
        <p:nvSpPr>
          <p:cNvPr id="9" name="TextBox 1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5434625"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Notebook</a:t>
            </a:r>
            <a:endParaRPr lang="zh-CN" altLang="en-US" sz="2000" dirty="0">
              <a:solidFill>
                <a:schemeClr val="tx1">
                  <a:lumMod val="75000"/>
                  <a:lumOff val="25000"/>
                </a:schemeClr>
              </a:solidFill>
              <a:ea typeface="+mj-ea"/>
            </a:endParaRPr>
          </a:p>
        </p:txBody>
      </p:sp>
      <p:sp>
        <p:nvSpPr>
          <p:cNvPr id="10" name="TextBox 1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7302066"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Tablet</a:t>
            </a:r>
            <a:endParaRPr lang="zh-CN" altLang="en-US" sz="2000" dirty="0">
              <a:solidFill>
                <a:schemeClr val="tx1">
                  <a:lumMod val="75000"/>
                  <a:lumOff val="25000"/>
                </a:schemeClr>
              </a:solidFill>
              <a:ea typeface="+mj-ea"/>
            </a:endParaRPr>
          </a:p>
        </p:txBody>
      </p:sp>
      <p:sp>
        <p:nvSpPr>
          <p:cNvPr id="11" name="TextBox 1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169508" y="7659333"/>
            <a:ext cx="1806045"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Smartphone</a:t>
            </a:r>
            <a:endParaRPr lang="zh-CN" altLang="en-US" sz="2000" dirty="0">
              <a:solidFill>
                <a:schemeClr val="tx1">
                  <a:lumMod val="75000"/>
                  <a:lumOff val="25000"/>
                </a:schemeClr>
              </a:solidFill>
              <a:ea typeface="+mj-ea"/>
            </a:endParaRPr>
          </a:p>
        </p:txBody>
      </p:sp>
      <p:sp>
        <p:nvSpPr>
          <p:cNvPr id="12" name="TextBox 1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1158787"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Television</a:t>
            </a:r>
            <a:endParaRPr lang="zh-CN" altLang="en-US" sz="2000" dirty="0">
              <a:solidFill>
                <a:schemeClr val="tx1">
                  <a:lumMod val="75000"/>
                  <a:lumOff val="25000"/>
                </a:schemeClr>
              </a:solidFill>
              <a:ea typeface="+mj-ea"/>
            </a:endParaRPr>
          </a:p>
        </p:txBody>
      </p:sp>
      <p:sp>
        <p:nvSpPr>
          <p:cNvPr id="13" name="TextBox 16"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3026232" y="7659333"/>
            <a:ext cx="1684207"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Others</a:t>
            </a:r>
            <a:endParaRPr lang="zh-CN" altLang="en-US" sz="2000" dirty="0">
              <a:solidFill>
                <a:schemeClr val="tx1">
                  <a:lumMod val="75000"/>
                  <a:lumOff val="25000"/>
                </a:schemeClr>
              </a:solidFill>
              <a:ea typeface="+mj-ea"/>
            </a:endParaRPr>
          </a:p>
        </p:txBody>
      </p:sp>
      <p:sp>
        <p:nvSpPr>
          <p:cNvPr id="14" name="TextBox 1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3496399" y="4549069"/>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2.78K</a:t>
            </a:r>
            <a:endParaRPr lang="zh-CN" altLang="en-US" sz="2000" dirty="0">
              <a:solidFill>
                <a:schemeClr val="tx1">
                  <a:lumMod val="75000"/>
                  <a:lumOff val="25000"/>
                </a:schemeClr>
              </a:solidFill>
              <a:ea typeface="+mj-ea"/>
            </a:endParaRPr>
          </a:p>
        </p:txBody>
      </p:sp>
      <p:sp>
        <p:nvSpPr>
          <p:cNvPr id="15" name="TextBox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5388858" y="5248488"/>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2.18K</a:t>
            </a:r>
            <a:endParaRPr lang="zh-CN" altLang="en-US" sz="2000" dirty="0">
              <a:solidFill>
                <a:schemeClr val="tx1">
                  <a:lumMod val="75000"/>
                  <a:lumOff val="25000"/>
                </a:schemeClr>
              </a:solidFill>
              <a:ea typeface="+mj-ea"/>
            </a:endParaRPr>
          </a:p>
        </p:txBody>
      </p:sp>
      <p:sp>
        <p:nvSpPr>
          <p:cNvPr id="16" name="TextBox 2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7281316" y="4040048"/>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3.28K</a:t>
            </a:r>
            <a:endParaRPr lang="zh-CN" altLang="en-US" sz="2000" dirty="0">
              <a:solidFill>
                <a:schemeClr val="tx1">
                  <a:lumMod val="75000"/>
                  <a:lumOff val="25000"/>
                </a:schemeClr>
              </a:solidFill>
              <a:ea typeface="+mj-ea"/>
            </a:endParaRPr>
          </a:p>
        </p:txBody>
      </p:sp>
      <p:sp>
        <p:nvSpPr>
          <p:cNvPr id="17" name="TextBox 2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173776" y="3461085"/>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3.72K</a:t>
            </a:r>
            <a:endParaRPr lang="zh-CN" altLang="en-US" sz="2000" dirty="0">
              <a:solidFill>
                <a:schemeClr val="tx1">
                  <a:lumMod val="75000"/>
                  <a:lumOff val="25000"/>
                </a:schemeClr>
              </a:solidFill>
              <a:ea typeface="+mj-ea"/>
            </a:endParaRPr>
          </a:p>
        </p:txBody>
      </p:sp>
      <p:sp>
        <p:nvSpPr>
          <p:cNvPr id="18" name="TextBox 2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1066234" y="4199360"/>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3.14K</a:t>
            </a:r>
            <a:endParaRPr lang="zh-CN" altLang="en-US" sz="2000" dirty="0">
              <a:solidFill>
                <a:schemeClr val="tx1">
                  <a:lumMod val="75000"/>
                  <a:lumOff val="25000"/>
                </a:schemeClr>
              </a:solidFill>
              <a:ea typeface="+mj-ea"/>
            </a:endParaRPr>
          </a:p>
        </p:txBody>
      </p:sp>
      <p:sp>
        <p:nvSpPr>
          <p:cNvPr id="19" name="TextBox 2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12958695" y="4875465"/>
            <a:ext cx="1825771" cy="400110"/>
          </a:xfrm>
          <a:prstGeom prst="rect">
            <a:avLst/>
          </a:prstGeom>
          <a:noFill/>
        </p:spPr>
        <p:txBody>
          <a:bodyPr wrap="square" rtlCol="0">
            <a:spAutoFit/>
          </a:bodyPr>
          <a:lstStyle/>
          <a:p>
            <a:pPr algn="ctr"/>
            <a:r>
              <a:rPr lang="en-US" altLang="zh-CN" sz="2000" dirty="0" smtClean="0">
                <a:solidFill>
                  <a:schemeClr val="tx1">
                    <a:lumMod val="75000"/>
                    <a:lumOff val="25000"/>
                  </a:schemeClr>
                </a:solidFill>
                <a:ea typeface="+mj-ea"/>
              </a:rPr>
              <a:t>2.58K</a:t>
            </a:r>
            <a:endParaRPr lang="zh-CN" altLang="en-US" sz="2000" dirty="0">
              <a:solidFill>
                <a:schemeClr val="tx1">
                  <a:lumMod val="75000"/>
                  <a:lumOff val="25000"/>
                </a:schemeClr>
              </a:solidFill>
              <a:ea typeface="+mj-ea"/>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2" name="TextBox 2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21653576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954844" y="3836651"/>
            <a:ext cx="6306980" cy="5214527"/>
            <a:chOff x="1554402" y="3430845"/>
            <a:chExt cx="6306980" cy="5214527"/>
          </a:xfrm>
        </p:grpSpPr>
        <p:sp>
          <p:nvSpPr>
            <p:cNvPr id="3" name="Freeform 6"/>
            <p:cNvSpPr>
              <a:spLocks/>
            </p:cNvSpPr>
            <p:nvPr/>
          </p:nvSpPr>
          <p:spPr bwMode="auto">
            <a:xfrm>
              <a:off x="3262188"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7"/>
            <p:cNvSpPr>
              <a:spLocks/>
            </p:cNvSpPr>
            <p:nvPr/>
          </p:nvSpPr>
          <p:spPr bwMode="auto">
            <a:xfrm>
              <a:off x="3262188" y="6337864"/>
              <a:ext cx="366229" cy="1793922"/>
            </a:xfrm>
            <a:prstGeom prst="roundRect">
              <a:avLst>
                <a:gd name="adj" fmla="val 50000"/>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0"/>
            <p:cNvSpPr>
              <a:spLocks/>
            </p:cNvSpPr>
            <p:nvPr/>
          </p:nvSpPr>
          <p:spPr bwMode="auto">
            <a:xfrm>
              <a:off x="3262188"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4 w 129"/>
                <a:gd name="T11" fmla="*/ 0 h 1590"/>
                <a:gd name="T12" fmla="*/ 65 w 129"/>
                <a:gd name="T13" fmla="*/ 0 h 1590"/>
                <a:gd name="T14" fmla="*/ 129 w 129"/>
                <a:gd name="T15" fmla="*/ 64 h 1590"/>
                <a:gd name="T16" fmla="*/ 129 w 129"/>
                <a:gd name="T17" fmla="*/ 1087 h 1590"/>
                <a:gd name="T18" fmla="*/ 129 w 129"/>
                <a:gd name="T19" fmla="*/ 1087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8" y="0"/>
                    <a:pt x="0" y="29"/>
                    <a:pt x="0" y="64"/>
                  </a:cubicBezTo>
                  <a:cubicBezTo>
                    <a:pt x="0" y="64"/>
                    <a:pt x="0" y="64"/>
                    <a:pt x="0" y="64"/>
                  </a:cubicBezTo>
                  <a:cubicBezTo>
                    <a:pt x="0" y="29"/>
                    <a:pt x="28" y="0"/>
                    <a:pt x="64" y="0"/>
                  </a:cubicBezTo>
                  <a:cubicBezTo>
                    <a:pt x="64" y="0"/>
                    <a:pt x="64" y="0"/>
                    <a:pt x="64" y="0"/>
                  </a:cubicBezTo>
                  <a:cubicBezTo>
                    <a:pt x="65" y="0"/>
                    <a:pt x="65" y="0"/>
                    <a:pt x="65" y="0"/>
                  </a:cubicBezTo>
                  <a:cubicBezTo>
                    <a:pt x="100" y="0"/>
                    <a:pt x="129" y="29"/>
                    <a:pt x="129" y="64"/>
                  </a:cubicBezTo>
                  <a:cubicBezTo>
                    <a:pt x="129" y="1087"/>
                    <a:pt x="129" y="1087"/>
                    <a:pt x="129" y="1087"/>
                  </a:cubicBezTo>
                  <a:cubicBezTo>
                    <a:pt x="129" y="1087"/>
                    <a:pt x="129" y="1087"/>
                    <a:pt x="129" y="1087"/>
                  </a:cubicBezTo>
                  <a:cubicBezTo>
                    <a:pt x="129" y="1590"/>
                    <a:pt x="129" y="1590"/>
                    <a:pt x="129" y="1590"/>
                  </a:cubicBezTo>
                  <a:cubicBezTo>
                    <a:pt x="129" y="1590"/>
                    <a:pt x="129" y="1590"/>
                    <a:pt x="129" y="1590"/>
                  </a:cubicBezTo>
                  <a:cubicBezTo>
                    <a:pt x="129" y="64"/>
                    <a:pt x="129" y="64"/>
                    <a:pt x="129" y="64"/>
                  </a:cubicBezTo>
                  <a:cubicBezTo>
                    <a:pt x="129" y="29"/>
                    <a:pt x="100"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22"/>
            <p:cNvSpPr>
              <a:spLocks/>
            </p:cNvSpPr>
            <p:nvPr/>
          </p:nvSpPr>
          <p:spPr bwMode="auto">
            <a:xfrm>
              <a:off x="1997797"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23"/>
            <p:cNvSpPr>
              <a:spLocks/>
            </p:cNvSpPr>
            <p:nvPr/>
          </p:nvSpPr>
          <p:spPr bwMode="auto">
            <a:xfrm>
              <a:off x="1997797" y="5508145"/>
              <a:ext cx="366229" cy="2623641"/>
            </a:xfrm>
            <a:prstGeom prst="roundRect">
              <a:avLst>
                <a:gd name="adj" fmla="val 50000"/>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997797"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5 w 129"/>
                <a:gd name="T11" fmla="*/ 0 h 1590"/>
                <a:gd name="T12" fmla="*/ 65 w 129"/>
                <a:gd name="T13" fmla="*/ 0 h 1590"/>
                <a:gd name="T14" fmla="*/ 129 w 129"/>
                <a:gd name="T15" fmla="*/ 64 h 1590"/>
                <a:gd name="T16" fmla="*/ 129 w 129"/>
                <a:gd name="T17" fmla="*/ 795 h 1590"/>
                <a:gd name="T18" fmla="*/ 129 w 129"/>
                <a:gd name="T19" fmla="*/ 795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5" y="0"/>
                    <a:pt x="65" y="0"/>
                    <a:pt x="65" y="0"/>
                  </a:cubicBezTo>
                  <a:cubicBezTo>
                    <a:pt x="101" y="0"/>
                    <a:pt x="129" y="29"/>
                    <a:pt x="129" y="64"/>
                  </a:cubicBezTo>
                  <a:cubicBezTo>
                    <a:pt x="129" y="795"/>
                    <a:pt x="129" y="795"/>
                    <a:pt x="129" y="795"/>
                  </a:cubicBezTo>
                  <a:cubicBezTo>
                    <a:pt x="129" y="795"/>
                    <a:pt x="129" y="795"/>
                    <a:pt x="129" y="795"/>
                  </a:cubicBezTo>
                  <a:cubicBezTo>
                    <a:pt x="129" y="1590"/>
                    <a:pt x="129" y="1590"/>
                    <a:pt x="129" y="1590"/>
                  </a:cubicBezTo>
                  <a:cubicBezTo>
                    <a:pt x="129" y="1590"/>
                    <a:pt x="129" y="1590"/>
                    <a:pt x="129" y="1590"/>
                  </a:cubicBezTo>
                  <a:cubicBezTo>
                    <a:pt x="129" y="64"/>
                    <a:pt x="129" y="64"/>
                    <a:pt x="129" y="64"/>
                  </a:cubicBezTo>
                  <a:cubicBezTo>
                    <a:pt x="129" y="29"/>
                    <a:pt x="101"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Rounded Rectangle 8"/>
            <p:cNvSpPr>
              <a:spLocks/>
            </p:cNvSpPr>
            <p:nvPr/>
          </p:nvSpPr>
          <p:spPr bwMode="auto">
            <a:xfrm>
              <a:off x="4522977" y="3430845"/>
              <a:ext cx="369831"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ounded Rectangle 9"/>
            <p:cNvSpPr>
              <a:spLocks/>
            </p:cNvSpPr>
            <p:nvPr/>
          </p:nvSpPr>
          <p:spPr bwMode="auto">
            <a:xfrm>
              <a:off x="4522977" y="4973810"/>
              <a:ext cx="369831" cy="3157976"/>
            </a:xfrm>
            <a:prstGeom prst="roundRect">
              <a:avLst>
                <a:gd name="adj" fmla="val 50000"/>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4522977" y="3430845"/>
              <a:ext cx="369831" cy="4518427"/>
            </a:xfrm>
            <a:custGeom>
              <a:avLst/>
              <a:gdLst>
                <a:gd name="T0" fmla="*/ 66 w 130"/>
                <a:gd name="T1" fmla="*/ 0 h 1590"/>
                <a:gd name="T2" fmla="*/ 64 w 130"/>
                <a:gd name="T3" fmla="*/ 0 h 1590"/>
                <a:gd name="T4" fmla="*/ 0 w 130"/>
                <a:gd name="T5" fmla="*/ 64 h 1590"/>
                <a:gd name="T6" fmla="*/ 0 w 130"/>
                <a:gd name="T7" fmla="*/ 64 h 1590"/>
                <a:gd name="T8" fmla="*/ 64 w 130"/>
                <a:gd name="T9" fmla="*/ 0 h 1590"/>
                <a:gd name="T10" fmla="*/ 65 w 130"/>
                <a:gd name="T11" fmla="*/ 0 h 1590"/>
                <a:gd name="T12" fmla="*/ 66 w 130"/>
                <a:gd name="T13" fmla="*/ 0 h 1590"/>
                <a:gd name="T14" fmla="*/ 130 w 130"/>
                <a:gd name="T15" fmla="*/ 64 h 1590"/>
                <a:gd name="T16" fmla="*/ 130 w 130"/>
                <a:gd name="T17" fmla="*/ 607 h 1590"/>
                <a:gd name="T18" fmla="*/ 130 w 130"/>
                <a:gd name="T19" fmla="*/ 607 h 1590"/>
                <a:gd name="T20" fmla="*/ 130 w 130"/>
                <a:gd name="T21" fmla="*/ 1590 h 1590"/>
                <a:gd name="T22" fmla="*/ 130 w 130"/>
                <a:gd name="T23" fmla="*/ 1590 h 1590"/>
                <a:gd name="T24" fmla="*/ 130 w 130"/>
                <a:gd name="T25" fmla="*/ 64 h 1590"/>
                <a:gd name="T26" fmla="*/ 66 w 130"/>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 h="1590">
                  <a:moveTo>
                    <a:pt x="66"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6" y="0"/>
                    <a:pt x="66" y="0"/>
                    <a:pt x="66" y="0"/>
                  </a:cubicBezTo>
                  <a:cubicBezTo>
                    <a:pt x="101" y="0"/>
                    <a:pt x="130" y="29"/>
                    <a:pt x="130" y="64"/>
                  </a:cubicBezTo>
                  <a:cubicBezTo>
                    <a:pt x="130" y="607"/>
                    <a:pt x="130" y="607"/>
                    <a:pt x="130" y="607"/>
                  </a:cubicBezTo>
                  <a:cubicBezTo>
                    <a:pt x="130" y="607"/>
                    <a:pt x="130" y="607"/>
                    <a:pt x="130" y="607"/>
                  </a:cubicBezTo>
                  <a:cubicBezTo>
                    <a:pt x="130" y="1590"/>
                    <a:pt x="130" y="1590"/>
                    <a:pt x="130" y="1590"/>
                  </a:cubicBezTo>
                  <a:cubicBezTo>
                    <a:pt x="130" y="1590"/>
                    <a:pt x="130" y="1590"/>
                    <a:pt x="130" y="1590"/>
                  </a:cubicBezTo>
                  <a:cubicBezTo>
                    <a:pt x="130" y="64"/>
                    <a:pt x="130" y="64"/>
                    <a:pt x="130" y="64"/>
                  </a:cubicBezTo>
                  <a:cubicBezTo>
                    <a:pt x="130" y="29"/>
                    <a:pt x="101" y="0"/>
                    <a:pt x="66"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Rounded Rectangle 11"/>
            <p:cNvSpPr>
              <a:spLocks/>
            </p:cNvSpPr>
            <p:nvPr/>
          </p:nvSpPr>
          <p:spPr bwMode="auto">
            <a:xfrm>
              <a:off x="5787368"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Rounded Rectangle 12"/>
            <p:cNvSpPr>
              <a:spLocks/>
            </p:cNvSpPr>
            <p:nvPr/>
          </p:nvSpPr>
          <p:spPr bwMode="auto">
            <a:xfrm>
              <a:off x="5787368" y="6693286"/>
              <a:ext cx="366229" cy="1438500"/>
            </a:xfrm>
            <a:prstGeom prst="roundRect">
              <a:avLst>
                <a:gd name="adj" fmla="val 50000"/>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787368"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5 w 129"/>
                <a:gd name="T11" fmla="*/ 0 h 1590"/>
                <a:gd name="T12" fmla="*/ 65 w 129"/>
                <a:gd name="T13" fmla="*/ 0 h 1590"/>
                <a:gd name="T14" fmla="*/ 129 w 129"/>
                <a:gd name="T15" fmla="*/ 64 h 1590"/>
                <a:gd name="T16" fmla="*/ 129 w 129"/>
                <a:gd name="T17" fmla="*/ 1212 h 1590"/>
                <a:gd name="T18" fmla="*/ 129 w 129"/>
                <a:gd name="T19" fmla="*/ 1212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9" y="0"/>
                    <a:pt x="0" y="29"/>
                    <a:pt x="0" y="64"/>
                  </a:cubicBezTo>
                  <a:cubicBezTo>
                    <a:pt x="0" y="64"/>
                    <a:pt x="0" y="64"/>
                    <a:pt x="0" y="64"/>
                  </a:cubicBezTo>
                  <a:cubicBezTo>
                    <a:pt x="0" y="29"/>
                    <a:pt x="29" y="0"/>
                    <a:pt x="64" y="0"/>
                  </a:cubicBezTo>
                  <a:cubicBezTo>
                    <a:pt x="65" y="0"/>
                    <a:pt x="65" y="0"/>
                    <a:pt x="65" y="0"/>
                  </a:cubicBezTo>
                  <a:cubicBezTo>
                    <a:pt x="65" y="0"/>
                    <a:pt x="65" y="0"/>
                    <a:pt x="65" y="0"/>
                  </a:cubicBezTo>
                  <a:cubicBezTo>
                    <a:pt x="101" y="0"/>
                    <a:pt x="129" y="29"/>
                    <a:pt x="129" y="64"/>
                  </a:cubicBezTo>
                  <a:cubicBezTo>
                    <a:pt x="129" y="1212"/>
                    <a:pt x="129" y="1212"/>
                    <a:pt x="129" y="1212"/>
                  </a:cubicBezTo>
                  <a:cubicBezTo>
                    <a:pt x="129" y="1212"/>
                    <a:pt x="129" y="1212"/>
                    <a:pt x="129" y="1212"/>
                  </a:cubicBezTo>
                  <a:cubicBezTo>
                    <a:pt x="129" y="1590"/>
                    <a:pt x="129" y="1590"/>
                    <a:pt x="129" y="1590"/>
                  </a:cubicBezTo>
                  <a:cubicBezTo>
                    <a:pt x="129" y="1590"/>
                    <a:pt x="129" y="1590"/>
                    <a:pt x="129" y="1590"/>
                  </a:cubicBezTo>
                  <a:cubicBezTo>
                    <a:pt x="129" y="64"/>
                    <a:pt x="129" y="64"/>
                    <a:pt x="129" y="64"/>
                  </a:cubicBezTo>
                  <a:cubicBezTo>
                    <a:pt x="129" y="29"/>
                    <a:pt x="101"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ounded Rectangle 14"/>
            <p:cNvSpPr>
              <a:spLocks/>
            </p:cNvSpPr>
            <p:nvPr/>
          </p:nvSpPr>
          <p:spPr bwMode="auto">
            <a:xfrm>
              <a:off x="7051760" y="3430845"/>
              <a:ext cx="366229" cy="4700941"/>
            </a:xfrm>
            <a:prstGeom prst="roundRect">
              <a:avLst>
                <a:gd name="adj" fmla="val 50000"/>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Rounded Rectangle 15"/>
            <p:cNvSpPr>
              <a:spLocks/>
            </p:cNvSpPr>
            <p:nvPr/>
          </p:nvSpPr>
          <p:spPr bwMode="auto">
            <a:xfrm>
              <a:off x="7051760" y="4558350"/>
              <a:ext cx="366229" cy="3573436"/>
            </a:xfrm>
            <a:prstGeom prst="roundRect">
              <a:avLst>
                <a:gd name="adj" fmla="val 50000"/>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7051760" y="3430845"/>
              <a:ext cx="366229" cy="4518427"/>
            </a:xfrm>
            <a:custGeom>
              <a:avLst/>
              <a:gdLst>
                <a:gd name="T0" fmla="*/ 65 w 129"/>
                <a:gd name="T1" fmla="*/ 0 h 1590"/>
                <a:gd name="T2" fmla="*/ 64 w 129"/>
                <a:gd name="T3" fmla="*/ 0 h 1590"/>
                <a:gd name="T4" fmla="*/ 0 w 129"/>
                <a:gd name="T5" fmla="*/ 64 h 1590"/>
                <a:gd name="T6" fmla="*/ 0 w 129"/>
                <a:gd name="T7" fmla="*/ 64 h 1590"/>
                <a:gd name="T8" fmla="*/ 64 w 129"/>
                <a:gd name="T9" fmla="*/ 0 h 1590"/>
                <a:gd name="T10" fmla="*/ 64 w 129"/>
                <a:gd name="T11" fmla="*/ 0 h 1590"/>
                <a:gd name="T12" fmla="*/ 65 w 129"/>
                <a:gd name="T13" fmla="*/ 0 h 1590"/>
                <a:gd name="T14" fmla="*/ 129 w 129"/>
                <a:gd name="T15" fmla="*/ 64 h 1590"/>
                <a:gd name="T16" fmla="*/ 129 w 129"/>
                <a:gd name="T17" fmla="*/ 461 h 1590"/>
                <a:gd name="T18" fmla="*/ 129 w 129"/>
                <a:gd name="T19" fmla="*/ 461 h 1590"/>
                <a:gd name="T20" fmla="*/ 129 w 129"/>
                <a:gd name="T21" fmla="*/ 1590 h 1590"/>
                <a:gd name="T22" fmla="*/ 129 w 129"/>
                <a:gd name="T23" fmla="*/ 1590 h 1590"/>
                <a:gd name="T24" fmla="*/ 129 w 129"/>
                <a:gd name="T25" fmla="*/ 64 h 1590"/>
                <a:gd name="T26" fmla="*/ 65 w 129"/>
                <a:gd name="T27" fmla="*/ 0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590">
                  <a:moveTo>
                    <a:pt x="65" y="0"/>
                  </a:moveTo>
                  <a:cubicBezTo>
                    <a:pt x="64" y="0"/>
                    <a:pt x="64" y="0"/>
                    <a:pt x="64" y="0"/>
                  </a:cubicBezTo>
                  <a:cubicBezTo>
                    <a:pt x="28" y="0"/>
                    <a:pt x="0" y="29"/>
                    <a:pt x="0" y="64"/>
                  </a:cubicBezTo>
                  <a:cubicBezTo>
                    <a:pt x="0" y="64"/>
                    <a:pt x="0" y="64"/>
                    <a:pt x="0" y="64"/>
                  </a:cubicBezTo>
                  <a:cubicBezTo>
                    <a:pt x="0" y="29"/>
                    <a:pt x="28" y="0"/>
                    <a:pt x="64" y="0"/>
                  </a:cubicBezTo>
                  <a:cubicBezTo>
                    <a:pt x="64" y="0"/>
                    <a:pt x="64" y="0"/>
                    <a:pt x="64" y="0"/>
                  </a:cubicBezTo>
                  <a:cubicBezTo>
                    <a:pt x="65" y="0"/>
                    <a:pt x="65" y="0"/>
                    <a:pt x="65" y="0"/>
                  </a:cubicBezTo>
                  <a:cubicBezTo>
                    <a:pt x="100" y="0"/>
                    <a:pt x="129" y="29"/>
                    <a:pt x="129" y="64"/>
                  </a:cubicBezTo>
                  <a:cubicBezTo>
                    <a:pt x="129" y="461"/>
                    <a:pt x="129" y="461"/>
                    <a:pt x="129" y="461"/>
                  </a:cubicBezTo>
                  <a:cubicBezTo>
                    <a:pt x="129" y="461"/>
                    <a:pt x="129" y="461"/>
                    <a:pt x="129" y="461"/>
                  </a:cubicBezTo>
                  <a:cubicBezTo>
                    <a:pt x="129" y="1590"/>
                    <a:pt x="129" y="1590"/>
                    <a:pt x="129" y="1590"/>
                  </a:cubicBezTo>
                  <a:cubicBezTo>
                    <a:pt x="129" y="1590"/>
                    <a:pt x="129" y="1590"/>
                    <a:pt x="129" y="1590"/>
                  </a:cubicBezTo>
                  <a:cubicBezTo>
                    <a:pt x="129" y="64"/>
                    <a:pt x="129" y="64"/>
                    <a:pt x="129" y="64"/>
                  </a:cubicBezTo>
                  <a:cubicBezTo>
                    <a:pt x="129" y="29"/>
                    <a:pt x="100" y="0"/>
                    <a:pt x="65" y="0"/>
                  </a:cubicBezTo>
                </a:path>
              </a:pathLst>
            </a:custGeom>
            <a:solidFill>
              <a:srgbClr val="C8C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8" name="Group 17"/>
            <p:cNvGrpSpPr/>
            <p:nvPr/>
          </p:nvGrpSpPr>
          <p:grpSpPr>
            <a:xfrm>
              <a:off x="1617159" y="5098688"/>
              <a:ext cx="1127506" cy="1128706"/>
              <a:chOff x="1617159" y="5098688"/>
              <a:chExt cx="1127506" cy="1128706"/>
            </a:xfrm>
          </p:grpSpPr>
          <p:sp>
            <p:nvSpPr>
              <p:cNvPr id="40" name="Oval 39"/>
              <p:cNvSpPr>
                <a:spLocks noChangeArrowheads="1"/>
              </p:cNvSpPr>
              <p:nvPr/>
            </p:nvSpPr>
            <p:spPr bwMode="auto">
              <a:xfrm>
                <a:off x="1617159" y="5098688"/>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Oval 40"/>
              <p:cNvSpPr>
                <a:spLocks noChangeArrowheads="1"/>
              </p:cNvSpPr>
              <p:nvPr/>
            </p:nvSpPr>
            <p:spPr bwMode="auto">
              <a:xfrm>
                <a:off x="1683200" y="5162328"/>
                <a:ext cx="999025" cy="999025"/>
              </a:xfrm>
              <a:prstGeom prst="ellipse">
                <a:avLst/>
              </a:prstGeom>
              <a:noFill/>
              <a:ln w="38100">
                <a:solidFill>
                  <a:schemeClr val="accent1"/>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2" name="TextBox 41"/>
              <p:cNvSpPr txBox="1"/>
              <p:nvPr/>
            </p:nvSpPr>
            <p:spPr>
              <a:xfrm>
                <a:off x="1722733" y="5401431"/>
                <a:ext cx="916358" cy="523220"/>
              </a:xfrm>
              <a:prstGeom prst="rect">
                <a:avLst/>
              </a:prstGeom>
              <a:noFill/>
            </p:spPr>
            <p:txBody>
              <a:bodyPr wrap="square" rtlCol="0">
                <a:spAutoFit/>
              </a:bodyPr>
              <a:lstStyle/>
              <a:p>
                <a:pPr algn="ctr"/>
                <a:r>
                  <a:rPr lang="en-US" altLang="zh-CN" sz="2800" smtClean="0">
                    <a:solidFill>
                      <a:schemeClr val="accent1"/>
                    </a:solidFill>
                  </a:rPr>
                  <a:t>55%</a:t>
                </a:r>
                <a:endParaRPr lang="zh-CN" altLang="en-US" sz="2800">
                  <a:solidFill>
                    <a:schemeClr val="accent1"/>
                  </a:solidFill>
                </a:endParaRPr>
              </a:p>
            </p:txBody>
          </p:sp>
        </p:grpSp>
        <p:grpSp>
          <p:nvGrpSpPr>
            <p:cNvPr id="19" name="Group 18"/>
            <p:cNvGrpSpPr/>
            <p:nvPr/>
          </p:nvGrpSpPr>
          <p:grpSpPr>
            <a:xfrm>
              <a:off x="2881550" y="5928408"/>
              <a:ext cx="1127506" cy="1128706"/>
              <a:chOff x="2881550" y="5928408"/>
              <a:chExt cx="1127506" cy="1128706"/>
            </a:xfrm>
          </p:grpSpPr>
          <p:sp>
            <p:nvSpPr>
              <p:cNvPr id="37" name="Oval 15"/>
              <p:cNvSpPr>
                <a:spLocks noChangeArrowheads="1"/>
              </p:cNvSpPr>
              <p:nvPr/>
            </p:nvSpPr>
            <p:spPr bwMode="auto">
              <a:xfrm>
                <a:off x="2881550" y="5928408"/>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16"/>
              <p:cNvSpPr>
                <a:spLocks noChangeArrowheads="1"/>
              </p:cNvSpPr>
              <p:nvPr/>
            </p:nvSpPr>
            <p:spPr bwMode="auto">
              <a:xfrm>
                <a:off x="2945190" y="5994449"/>
                <a:ext cx="997824" cy="996624"/>
              </a:xfrm>
              <a:prstGeom prst="ellipse">
                <a:avLst/>
              </a:prstGeom>
              <a:noFill/>
              <a:ln w="38100">
                <a:solidFill>
                  <a:schemeClr val="accent2"/>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TextBox 38"/>
              <p:cNvSpPr txBox="1"/>
              <p:nvPr/>
            </p:nvSpPr>
            <p:spPr>
              <a:xfrm>
                <a:off x="2987124" y="6231151"/>
                <a:ext cx="916358" cy="523220"/>
              </a:xfrm>
              <a:prstGeom prst="rect">
                <a:avLst/>
              </a:prstGeom>
              <a:noFill/>
            </p:spPr>
            <p:txBody>
              <a:bodyPr wrap="square" rtlCol="0">
                <a:spAutoFit/>
              </a:bodyPr>
              <a:lstStyle/>
              <a:p>
                <a:pPr algn="ctr"/>
                <a:r>
                  <a:rPr lang="en-US" altLang="zh-CN" sz="2800" smtClean="0">
                    <a:solidFill>
                      <a:schemeClr val="accent2"/>
                    </a:solidFill>
                  </a:rPr>
                  <a:t>30%</a:t>
                </a:r>
                <a:endParaRPr lang="zh-CN" altLang="en-US" sz="2800">
                  <a:solidFill>
                    <a:schemeClr val="accent2"/>
                  </a:solidFill>
                </a:endParaRPr>
              </a:p>
            </p:txBody>
          </p:sp>
        </p:grpSp>
        <p:grpSp>
          <p:nvGrpSpPr>
            <p:cNvPr id="20" name="Group 19"/>
            <p:cNvGrpSpPr/>
            <p:nvPr/>
          </p:nvGrpSpPr>
          <p:grpSpPr>
            <a:xfrm>
              <a:off x="4145941" y="4564354"/>
              <a:ext cx="1123903" cy="1128706"/>
              <a:chOff x="4145941" y="4564354"/>
              <a:chExt cx="1123903" cy="1128706"/>
            </a:xfrm>
          </p:grpSpPr>
          <p:sp>
            <p:nvSpPr>
              <p:cNvPr id="34" name="Oval 33"/>
              <p:cNvSpPr>
                <a:spLocks noChangeArrowheads="1"/>
              </p:cNvSpPr>
              <p:nvPr/>
            </p:nvSpPr>
            <p:spPr bwMode="auto">
              <a:xfrm>
                <a:off x="4145941" y="4564354"/>
                <a:ext cx="1123903"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Oval 34"/>
              <p:cNvSpPr>
                <a:spLocks noChangeArrowheads="1"/>
              </p:cNvSpPr>
              <p:nvPr/>
            </p:nvSpPr>
            <p:spPr bwMode="auto">
              <a:xfrm>
                <a:off x="4208380" y="4627994"/>
                <a:ext cx="999025" cy="999025"/>
              </a:xfrm>
              <a:prstGeom prst="ellipse">
                <a:avLst/>
              </a:prstGeom>
              <a:noFill/>
              <a:ln w="38100">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6" name="TextBox 35"/>
              <p:cNvSpPr txBox="1"/>
              <p:nvPr/>
            </p:nvSpPr>
            <p:spPr>
              <a:xfrm>
                <a:off x="4249713" y="4867097"/>
                <a:ext cx="916358" cy="523220"/>
              </a:xfrm>
              <a:prstGeom prst="rect">
                <a:avLst/>
              </a:prstGeom>
              <a:noFill/>
            </p:spPr>
            <p:txBody>
              <a:bodyPr wrap="square" rtlCol="0">
                <a:spAutoFit/>
              </a:bodyPr>
              <a:lstStyle/>
              <a:p>
                <a:pPr algn="ctr"/>
                <a:r>
                  <a:rPr lang="en-US" altLang="zh-CN" sz="2800" smtClean="0">
                    <a:solidFill>
                      <a:schemeClr val="accent3"/>
                    </a:solidFill>
                  </a:rPr>
                  <a:t>70%</a:t>
                </a:r>
                <a:endParaRPr lang="zh-CN" altLang="en-US" sz="2800">
                  <a:solidFill>
                    <a:schemeClr val="accent3"/>
                  </a:solidFill>
                </a:endParaRPr>
              </a:p>
            </p:txBody>
          </p:sp>
        </p:grpSp>
        <p:grpSp>
          <p:nvGrpSpPr>
            <p:cNvPr id="21" name="Group 20"/>
            <p:cNvGrpSpPr/>
            <p:nvPr/>
          </p:nvGrpSpPr>
          <p:grpSpPr>
            <a:xfrm>
              <a:off x="5406730" y="6283830"/>
              <a:ext cx="1127506" cy="1128706"/>
              <a:chOff x="5406730" y="6283830"/>
              <a:chExt cx="1127506" cy="1128706"/>
            </a:xfrm>
          </p:grpSpPr>
          <p:sp>
            <p:nvSpPr>
              <p:cNvPr id="31" name="Oval 30"/>
              <p:cNvSpPr>
                <a:spLocks noChangeArrowheads="1"/>
              </p:cNvSpPr>
              <p:nvPr/>
            </p:nvSpPr>
            <p:spPr bwMode="auto">
              <a:xfrm>
                <a:off x="5406730" y="6283830"/>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Oval 31"/>
              <p:cNvSpPr>
                <a:spLocks noChangeArrowheads="1"/>
              </p:cNvSpPr>
              <p:nvPr/>
            </p:nvSpPr>
            <p:spPr bwMode="auto">
              <a:xfrm>
                <a:off x="5472772" y="6349871"/>
                <a:ext cx="997824" cy="999025"/>
              </a:xfrm>
              <a:prstGeom prst="ellipse">
                <a:avLst/>
              </a:prstGeom>
              <a:noFill/>
              <a:ln w="38100">
                <a:solidFill>
                  <a:schemeClr val="accent4"/>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3" name="TextBox 32"/>
              <p:cNvSpPr txBox="1"/>
              <p:nvPr/>
            </p:nvSpPr>
            <p:spPr>
              <a:xfrm>
                <a:off x="5512304" y="6586573"/>
                <a:ext cx="916358" cy="523220"/>
              </a:xfrm>
              <a:prstGeom prst="rect">
                <a:avLst/>
              </a:prstGeom>
              <a:noFill/>
            </p:spPr>
            <p:txBody>
              <a:bodyPr wrap="square" rtlCol="0">
                <a:spAutoFit/>
              </a:bodyPr>
              <a:lstStyle/>
              <a:p>
                <a:pPr algn="ctr"/>
                <a:r>
                  <a:rPr lang="en-US" altLang="zh-CN" sz="2800">
                    <a:solidFill>
                      <a:schemeClr val="accent4"/>
                    </a:solidFill>
                  </a:rPr>
                  <a:t>2</a:t>
                </a:r>
                <a:r>
                  <a:rPr lang="en-US" altLang="zh-CN" sz="2800" smtClean="0">
                    <a:solidFill>
                      <a:schemeClr val="accent4"/>
                    </a:solidFill>
                  </a:rPr>
                  <a:t>0%</a:t>
                </a:r>
                <a:endParaRPr lang="zh-CN" altLang="en-US" sz="2800">
                  <a:solidFill>
                    <a:schemeClr val="accent4"/>
                  </a:solidFill>
                </a:endParaRPr>
              </a:p>
            </p:txBody>
          </p:sp>
        </p:grpSp>
        <p:grpSp>
          <p:nvGrpSpPr>
            <p:cNvPr id="22" name="Group 21"/>
            <p:cNvGrpSpPr/>
            <p:nvPr/>
          </p:nvGrpSpPr>
          <p:grpSpPr>
            <a:xfrm>
              <a:off x="6671121" y="4148894"/>
              <a:ext cx="1127506" cy="1128706"/>
              <a:chOff x="6671121" y="4148894"/>
              <a:chExt cx="1127506" cy="1128706"/>
            </a:xfrm>
          </p:grpSpPr>
          <p:sp>
            <p:nvSpPr>
              <p:cNvPr id="28" name="Oval 27"/>
              <p:cNvSpPr>
                <a:spLocks noChangeArrowheads="1"/>
              </p:cNvSpPr>
              <p:nvPr/>
            </p:nvSpPr>
            <p:spPr bwMode="auto">
              <a:xfrm>
                <a:off x="6671121" y="4148894"/>
                <a:ext cx="1127506" cy="11287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Oval 28"/>
              <p:cNvSpPr>
                <a:spLocks noChangeArrowheads="1"/>
              </p:cNvSpPr>
              <p:nvPr/>
            </p:nvSpPr>
            <p:spPr bwMode="auto">
              <a:xfrm>
                <a:off x="6733561" y="4212534"/>
                <a:ext cx="999025" cy="999025"/>
              </a:xfrm>
              <a:prstGeom prst="ellipse">
                <a:avLst/>
              </a:prstGeom>
              <a:noFill/>
              <a:ln w="38100">
                <a:solidFill>
                  <a:schemeClr val="accent5"/>
                </a:solid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0" name="TextBox 29"/>
              <p:cNvSpPr txBox="1"/>
              <p:nvPr/>
            </p:nvSpPr>
            <p:spPr>
              <a:xfrm>
                <a:off x="6776695" y="4451637"/>
                <a:ext cx="916358" cy="523220"/>
              </a:xfrm>
              <a:prstGeom prst="rect">
                <a:avLst/>
              </a:prstGeom>
              <a:noFill/>
            </p:spPr>
            <p:txBody>
              <a:bodyPr wrap="square" rtlCol="0">
                <a:spAutoFit/>
              </a:bodyPr>
              <a:lstStyle/>
              <a:p>
                <a:pPr algn="ctr"/>
                <a:r>
                  <a:rPr lang="en-US" altLang="zh-CN" sz="2800" smtClean="0">
                    <a:solidFill>
                      <a:schemeClr val="accent5"/>
                    </a:solidFill>
                  </a:rPr>
                  <a:t>85%</a:t>
                </a:r>
                <a:endParaRPr lang="zh-CN" altLang="en-US" sz="2800">
                  <a:solidFill>
                    <a:schemeClr val="accent5"/>
                  </a:solidFill>
                </a:endParaRPr>
              </a:p>
            </p:txBody>
          </p:sp>
        </p:grpSp>
        <p:sp>
          <p:nvSpPr>
            <p:cNvPr id="23" name="TextBox 22"/>
            <p:cNvSpPr txBox="1"/>
            <p:nvPr/>
          </p:nvSpPr>
          <p:spPr>
            <a:xfrm>
              <a:off x="1554402"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Simple</a:t>
              </a:r>
              <a:endParaRPr lang="zh-CN" altLang="en-US" sz="1600">
                <a:solidFill>
                  <a:schemeClr val="tx1">
                    <a:lumMod val="75000"/>
                    <a:lumOff val="25000"/>
                  </a:schemeClr>
                </a:solidFill>
              </a:endParaRPr>
            </a:p>
          </p:txBody>
        </p:sp>
        <p:sp>
          <p:nvSpPr>
            <p:cNvPr id="24" name="TextBox 23"/>
            <p:cNvSpPr txBox="1"/>
            <p:nvPr/>
          </p:nvSpPr>
          <p:spPr>
            <a:xfrm>
              <a:off x="2816430"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Powerful</a:t>
              </a:r>
              <a:endParaRPr lang="zh-CN" altLang="en-US" sz="1600">
                <a:solidFill>
                  <a:schemeClr val="tx1">
                    <a:lumMod val="75000"/>
                    <a:lumOff val="25000"/>
                  </a:schemeClr>
                </a:solidFill>
              </a:endParaRPr>
            </a:p>
          </p:txBody>
        </p:sp>
        <p:sp>
          <p:nvSpPr>
            <p:cNvPr id="25" name="TextBox 24"/>
            <p:cNvSpPr txBox="1"/>
            <p:nvPr/>
          </p:nvSpPr>
          <p:spPr>
            <a:xfrm>
              <a:off x="4078458"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Useful</a:t>
              </a:r>
              <a:endParaRPr lang="zh-CN" altLang="en-US" sz="1600">
                <a:solidFill>
                  <a:schemeClr val="tx1">
                    <a:lumMod val="75000"/>
                    <a:lumOff val="25000"/>
                  </a:schemeClr>
                </a:solidFill>
              </a:endParaRPr>
            </a:p>
          </p:txBody>
        </p:sp>
        <p:sp>
          <p:nvSpPr>
            <p:cNvPr id="26" name="TextBox 25"/>
            <p:cNvSpPr txBox="1"/>
            <p:nvPr/>
          </p:nvSpPr>
          <p:spPr>
            <a:xfrm>
              <a:off x="5340486"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Creative</a:t>
              </a:r>
              <a:endParaRPr lang="zh-CN" altLang="en-US" sz="1600">
                <a:solidFill>
                  <a:schemeClr val="tx1">
                    <a:lumMod val="75000"/>
                    <a:lumOff val="25000"/>
                  </a:schemeClr>
                </a:solidFill>
              </a:endParaRPr>
            </a:p>
          </p:txBody>
        </p:sp>
        <p:sp>
          <p:nvSpPr>
            <p:cNvPr id="27" name="TextBox 26"/>
            <p:cNvSpPr txBox="1"/>
            <p:nvPr/>
          </p:nvSpPr>
          <p:spPr>
            <a:xfrm>
              <a:off x="6602514" y="8306818"/>
              <a:ext cx="1258868" cy="338554"/>
            </a:xfrm>
            <a:prstGeom prst="rect">
              <a:avLst/>
            </a:prstGeom>
            <a:noFill/>
          </p:spPr>
          <p:txBody>
            <a:bodyPr wrap="square" rtlCol="0">
              <a:spAutoFit/>
            </a:bodyPr>
            <a:lstStyle/>
            <a:p>
              <a:pPr algn="ctr"/>
              <a:r>
                <a:rPr lang="en-US" altLang="zh-CN" sz="1600" smtClean="0">
                  <a:solidFill>
                    <a:schemeClr val="tx1">
                      <a:lumMod val="75000"/>
                      <a:lumOff val="25000"/>
                    </a:schemeClr>
                  </a:solidFill>
                </a:rPr>
                <a:t>Flexible</a:t>
              </a:r>
              <a:endParaRPr lang="zh-CN" altLang="en-US" sz="1600">
                <a:solidFill>
                  <a:schemeClr val="tx1">
                    <a:lumMod val="75000"/>
                    <a:lumOff val="25000"/>
                  </a:schemeClr>
                </a:solidFill>
              </a:endParaRPr>
            </a:p>
          </p:txBody>
        </p:sp>
      </p:grpSp>
      <p:sp>
        <p:nvSpPr>
          <p:cNvPr id="43" name="Rectangle 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9608352" y="6681952"/>
            <a:ext cx="7064086" cy="2002087"/>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Per amet nonumy periculis ei. 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4" name="TextBox 4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txBox="1"/>
          <p:nvPr/>
        </p:nvSpPr>
        <p:spPr>
          <a:xfrm>
            <a:off x="9608351" y="4203790"/>
            <a:ext cx="3370920" cy="830997"/>
          </a:xfrm>
          <a:prstGeom prst="rect">
            <a:avLst/>
          </a:prstGeom>
          <a:noFill/>
        </p:spPr>
        <p:txBody>
          <a:bodyPr wrap="square" rtlCol="0">
            <a:spAutoFit/>
          </a:bodyPr>
          <a:lstStyle/>
          <a:p>
            <a:r>
              <a:rPr lang="en-US" altLang="zh-CN" sz="4800" smtClean="0">
                <a:solidFill>
                  <a:schemeClr val="accent1"/>
                </a:solidFill>
                <a:latin typeface="+mj-lt"/>
              </a:rPr>
              <a:t>239.78K</a:t>
            </a:r>
            <a:endParaRPr lang="zh-CN" altLang="en-US" sz="4800">
              <a:solidFill>
                <a:schemeClr val="accent1"/>
              </a:solidFill>
              <a:latin typeface="+mj-lt"/>
            </a:endParaRPr>
          </a:p>
        </p:txBody>
      </p:sp>
      <p:sp>
        <p:nvSpPr>
          <p:cNvPr id="45" name="Rectangle 4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9608351" y="5150468"/>
            <a:ext cx="4431499" cy="978729"/>
          </a:xfrm>
          <a:prstGeom prst="rect">
            <a:avLst/>
          </a:prstGeom>
        </p:spPr>
        <p:txBody>
          <a:bodyPr wrap="square">
            <a:spAutoFit/>
          </a:bodyPr>
          <a:lstStyle/>
          <a:p>
            <a:pPr>
              <a:lnSpc>
                <a:spcPct val="120000"/>
              </a:lnSpc>
              <a:spcBef>
                <a:spcPts val="600"/>
              </a:spcBef>
            </a:pP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Lorem </a:t>
            </a:r>
            <a:r>
              <a:rPr lang="es-ES" altLang="zh-CN" sz="1600">
                <a:solidFill>
                  <a:schemeClr val="tx1">
                    <a:lumMod val="75000"/>
                    <a:lumOff val="25000"/>
                  </a:schemeClr>
                </a:solidFill>
                <a:ea typeface="Lato Light" panose="020F0502020204030203" pitchFamily="34" charset="0"/>
                <a:cs typeface="Lato Light" panose="020F0502020204030203" pitchFamily="34" charset="0"/>
              </a:rPr>
              <a:t>ipsum dolor sit amet, feugiat delicata liberavisse id cum</a:t>
            </a:r>
            <a:r>
              <a:rPr lang="en-US" altLang="zh-CN" sz="16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600">
                <a:solidFill>
                  <a:schemeClr val="tx1">
                    <a:lumMod val="75000"/>
                    <a:lumOff val="25000"/>
                  </a:schemeClr>
                </a:solidFill>
                <a:ea typeface="Lato Light" panose="020F0502020204030203" pitchFamily="34" charset="0"/>
                <a:cs typeface="Lato Light" panose="020F0502020204030203" pitchFamily="34" charset="0"/>
              </a:rPr>
              <a:t>No quo maiorum intelleget. </a:t>
            </a:r>
            <a:endParaRPr lang="zh-CN" altLang="en-US" sz="1600">
              <a:solidFill>
                <a:schemeClr val="tx1">
                  <a:lumMod val="75000"/>
                  <a:lumOff val="25000"/>
                </a:schemeClr>
              </a:solidFill>
            </a:endParaRPr>
          </a:p>
        </p:txBody>
      </p:sp>
      <p:sp>
        <p:nvSpPr>
          <p:cNvPr id="46" name="TextBox 45"/>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37784862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921267" y="5473376"/>
            <a:ext cx="4966932" cy="2142231"/>
            <a:chOff x="1921267" y="5473376"/>
            <a:chExt cx="4966932" cy="2142231"/>
          </a:xfrm>
        </p:grpSpPr>
        <p:sp>
          <p:nvSpPr>
            <p:cNvPr id="33" name="Freeform"/>
            <p:cNvSpPr/>
            <p:nvPr/>
          </p:nvSpPr>
          <p:spPr>
            <a:xfrm>
              <a:off x="1921267" y="5473376"/>
              <a:ext cx="4966932" cy="1566135"/>
            </a:xfrm>
            <a:prstGeom prst="round1Rect">
              <a:avLst>
                <a:gd name="adj" fmla="val 28788"/>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4" name="Freeform"/>
            <p:cNvSpPr/>
            <p:nvPr/>
          </p:nvSpPr>
          <p:spPr>
            <a:xfrm flipH="1" flipV="1">
              <a:off x="1921267" y="7039511"/>
              <a:ext cx="1249493" cy="576096"/>
            </a:xfrm>
            <a:prstGeom prst="rtTriangle">
              <a:avLst/>
            </a:prstGeom>
            <a:solidFill>
              <a:schemeClr val="accent1">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3" name="Group 2"/>
          <p:cNvGrpSpPr/>
          <p:nvPr/>
        </p:nvGrpSpPr>
        <p:grpSpPr>
          <a:xfrm>
            <a:off x="7007189" y="5473376"/>
            <a:ext cx="2491227" cy="2142231"/>
            <a:chOff x="7007189" y="5473376"/>
            <a:chExt cx="2491227" cy="2142231"/>
          </a:xfrm>
        </p:grpSpPr>
        <p:sp>
          <p:nvSpPr>
            <p:cNvPr id="31" name="Freeform"/>
            <p:cNvSpPr/>
            <p:nvPr/>
          </p:nvSpPr>
          <p:spPr>
            <a:xfrm>
              <a:off x="7014950" y="5473376"/>
              <a:ext cx="2483466" cy="1566135"/>
            </a:xfrm>
            <a:prstGeom prst="round1Rect">
              <a:avLst>
                <a:gd name="adj" fmla="val 28788"/>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2" name="Freeform"/>
            <p:cNvSpPr/>
            <p:nvPr/>
          </p:nvSpPr>
          <p:spPr>
            <a:xfrm flipH="1" flipV="1">
              <a:off x="7007189" y="7039511"/>
              <a:ext cx="1249493" cy="576096"/>
            </a:xfrm>
            <a:prstGeom prst="rtTriangle">
              <a:avLst/>
            </a:prstGeom>
            <a:solidFill>
              <a:schemeClr val="accent2">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4" name="Group 3"/>
          <p:cNvGrpSpPr/>
          <p:nvPr/>
        </p:nvGrpSpPr>
        <p:grpSpPr>
          <a:xfrm>
            <a:off x="9617405" y="5473376"/>
            <a:ext cx="1806336" cy="2142231"/>
            <a:chOff x="9617405" y="5473376"/>
            <a:chExt cx="1806336" cy="2142231"/>
          </a:xfrm>
        </p:grpSpPr>
        <p:sp>
          <p:nvSpPr>
            <p:cNvPr id="29" name="Freeform"/>
            <p:cNvSpPr/>
            <p:nvPr/>
          </p:nvSpPr>
          <p:spPr>
            <a:xfrm>
              <a:off x="9617405" y="5473376"/>
              <a:ext cx="1806336" cy="1566135"/>
            </a:xfrm>
            <a:prstGeom prst="round1Rect">
              <a:avLst>
                <a:gd name="adj" fmla="val 28788"/>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30" name="Freeform"/>
            <p:cNvSpPr/>
            <p:nvPr/>
          </p:nvSpPr>
          <p:spPr>
            <a:xfrm flipH="1" flipV="1">
              <a:off x="9617405" y="7039511"/>
              <a:ext cx="1249494" cy="576096"/>
            </a:xfrm>
            <a:prstGeom prst="rtTriangle">
              <a:avLst/>
            </a:prstGeom>
            <a:solidFill>
              <a:schemeClr val="accent4">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grpSp>
        <p:nvGrpSpPr>
          <p:cNvPr id="5" name="Group 4"/>
          <p:cNvGrpSpPr/>
          <p:nvPr/>
        </p:nvGrpSpPr>
        <p:grpSpPr>
          <a:xfrm>
            <a:off x="11542731" y="5473376"/>
            <a:ext cx="4824002" cy="2142231"/>
            <a:chOff x="11542731" y="5473376"/>
            <a:chExt cx="4824002" cy="2142231"/>
          </a:xfrm>
        </p:grpSpPr>
        <p:sp>
          <p:nvSpPr>
            <p:cNvPr id="27" name="Freeform"/>
            <p:cNvSpPr/>
            <p:nvPr/>
          </p:nvSpPr>
          <p:spPr>
            <a:xfrm>
              <a:off x="11550491" y="5473376"/>
              <a:ext cx="4816242" cy="1566135"/>
            </a:xfrm>
            <a:prstGeom prst="round1Rect">
              <a:avLst>
                <a:gd name="adj" fmla="val 28788"/>
              </a:avLst>
            </a:prstGeom>
            <a:solidFill>
              <a:schemeClr val="accent6"/>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28" name="Freeform"/>
            <p:cNvSpPr/>
            <p:nvPr/>
          </p:nvSpPr>
          <p:spPr>
            <a:xfrm flipH="1" flipV="1">
              <a:off x="11542731" y="7039511"/>
              <a:ext cx="1249493" cy="576096"/>
            </a:xfrm>
            <a:prstGeom prst="rtTriangle">
              <a:avLst/>
            </a:prstGeom>
            <a:solidFill>
              <a:schemeClr val="accent6">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grpSp>
      <p:sp>
        <p:nvSpPr>
          <p:cNvPr id="46" name="Rectangle 45"/>
          <p:cNvSpPr/>
          <p:nvPr/>
        </p:nvSpPr>
        <p:spPr>
          <a:xfrm>
            <a:off x="4601068"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76%</a:t>
            </a:r>
          </a:p>
        </p:txBody>
      </p:sp>
      <p:sp>
        <p:nvSpPr>
          <p:cNvPr id="47" name="Rectangle 46"/>
          <p:cNvSpPr/>
          <p:nvPr/>
        </p:nvSpPr>
        <p:spPr>
          <a:xfrm>
            <a:off x="7211774"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20%</a:t>
            </a:r>
          </a:p>
        </p:txBody>
      </p:sp>
      <p:sp>
        <p:nvSpPr>
          <p:cNvPr id="48" name="Rectangle 47"/>
          <p:cNvSpPr/>
          <p:nvPr/>
        </p:nvSpPr>
        <p:spPr>
          <a:xfrm>
            <a:off x="9171250"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15%</a:t>
            </a:r>
          </a:p>
        </p:txBody>
      </p:sp>
      <p:sp>
        <p:nvSpPr>
          <p:cNvPr id="49" name="Rectangle 48"/>
          <p:cNvSpPr/>
          <p:nvPr/>
        </p:nvSpPr>
        <p:spPr>
          <a:xfrm>
            <a:off x="14071867" y="5903334"/>
            <a:ext cx="2254626" cy="706219"/>
          </a:xfrm>
          <a:prstGeom prst="rect">
            <a:avLst/>
          </a:prstGeom>
        </p:spPr>
        <p:txBody>
          <a:bodyPr wrap="square">
            <a:spAutoFit/>
          </a:bodyPr>
          <a:lstStyle/>
          <a:p>
            <a:pPr algn="r">
              <a:lnSpc>
                <a:spcPct val="120000"/>
              </a:lnSpc>
              <a:spcBef>
                <a:spcPts val="600"/>
              </a:spcBef>
            </a:pPr>
            <a:r>
              <a:rPr lang="en-US" altLang="zh-CN" sz="3200" smtClean="0">
                <a:solidFill>
                  <a:schemeClr val="bg1"/>
                </a:solidFill>
                <a:ea typeface="Lato Light" panose="020F0502020204030203" pitchFamily="34" charset="0"/>
                <a:cs typeface="Lato Light" panose="020F0502020204030203" pitchFamily="34" charset="0"/>
              </a:rPr>
              <a:t>40%</a:t>
            </a:r>
          </a:p>
        </p:txBody>
      </p:sp>
      <p:sp>
        <p:nvSpPr>
          <p:cNvPr id="50" name="Freeform 8"/>
          <p:cNvSpPr>
            <a:spLocks noEditPoints="1"/>
          </p:cNvSpPr>
          <p:nvPr/>
        </p:nvSpPr>
        <p:spPr bwMode="auto">
          <a:xfrm>
            <a:off x="11655760" y="6017778"/>
            <a:ext cx="477334" cy="47733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noEditPoints="1"/>
          </p:cNvSpPr>
          <p:nvPr/>
        </p:nvSpPr>
        <p:spPr bwMode="auto">
          <a:xfrm>
            <a:off x="9691002" y="6018098"/>
            <a:ext cx="476690" cy="476690"/>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29"/>
          <p:cNvSpPr>
            <a:spLocks noEditPoints="1"/>
          </p:cNvSpPr>
          <p:nvPr/>
        </p:nvSpPr>
        <p:spPr bwMode="auto">
          <a:xfrm>
            <a:off x="2045843" y="6061095"/>
            <a:ext cx="477334" cy="390696"/>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0"/>
          <p:cNvSpPr>
            <a:spLocks noEditPoints="1"/>
          </p:cNvSpPr>
          <p:nvPr/>
        </p:nvSpPr>
        <p:spPr bwMode="auto">
          <a:xfrm>
            <a:off x="7133984" y="6061436"/>
            <a:ext cx="476754" cy="3900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819667" y="7833196"/>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7007189" y="3784712"/>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541205" y="7851452"/>
            <a:ext cx="4254712"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42731" y="3784712"/>
            <a:ext cx="4254712" cy="12772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8" name="TextBox 5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46152048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3"/>
          <p:cNvGraphicFramePr/>
          <p:nvPr>
            <p:extLst/>
          </p:nvPr>
        </p:nvGraphicFramePr>
        <p:xfrm>
          <a:off x="1866900" y="3612994"/>
          <a:ext cx="14630400" cy="4438185"/>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400829040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263"/>
          <p:cNvGrpSpPr/>
          <p:nvPr/>
        </p:nvGrpSpPr>
        <p:grpSpPr>
          <a:xfrm>
            <a:off x="1146453" y="3479176"/>
            <a:ext cx="10580502" cy="5935191"/>
            <a:chOff x="0" y="0"/>
            <a:chExt cx="8006183" cy="4491115"/>
          </a:xfrm>
          <a:solidFill>
            <a:schemeClr val="bg1">
              <a:lumMod val="85000"/>
            </a:schemeClr>
          </a:solidFill>
        </p:grpSpPr>
        <p:grpSp>
          <p:nvGrpSpPr>
            <p:cNvPr id="3" name="Group 10260"/>
            <p:cNvGrpSpPr/>
            <p:nvPr/>
          </p:nvGrpSpPr>
          <p:grpSpPr>
            <a:xfrm>
              <a:off x="0" y="0"/>
              <a:ext cx="8006184" cy="4491116"/>
              <a:chOff x="0" y="0"/>
              <a:chExt cx="8006183" cy="4491115"/>
            </a:xfrm>
            <a:grpFill/>
          </p:grpSpPr>
          <p:sp>
            <p:nvSpPr>
              <p:cNvPr id="6" name="Shape 10068"/>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 name="Shape 10069"/>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 name="Shape 10070"/>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 name="Shape 10071"/>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 name="Shape 10072"/>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 name="Shape 10073"/>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12" name="Group 10081"/>
              <p:cNvGrpSpPr/>
              <p:nvPr/>
            </p:nvGrpSpPr>
            <p:grpSpPr>
              <a:xfrm>
                <a:off x="363919" y="0"/>
                <a:ext cx="1014666" cy="667183"/>
                <a:chOff x="0" y="0"/>
                <a:chExt cx="1014665" cy="667182"/>
              </a:xfrm>
              <a:grpFill/>
            </p:grpSpPr>
            <p:sp>
              <p:nvSpPr>
                <p:cNvPr id="191" name="Shape 10074"/>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2" name="Shape 10075"/>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3" name="Shape 10076"/>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4" name="Shape 10077"/>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5" name="Shape 10078"/>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6" name="Shape 10079"/>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7" name="Shape 10080"/>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13" name="Shape 10082"/>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 name="Shape 10083"/>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 name="Shape 10084"/>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 name="Shape 10085"/>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 name="Shape 10086"/>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 name="Shape 10087"/>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 name="Shape 10088"/>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0" name="Shape 10089"/>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1" name="Shape 10090"/>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2" name="Shape 10091"/>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3" name="Shape 10092"/>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4" name="Shape 10093"/>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sp>
            <p:nvSpPr>
              <p:cNvPr id="25" name="Shape 10094"/>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26" name="Group 10106"/>
              <p:cNvGrpSpPr/>
              <p:nvPr/>
            </p:nvGrpSpPr>
            <p:grpSpPr>
              <a:xfrm>
                <a:off x="2360982" y="2562955"/>
                <a:ext cx="2140482" cy="1890892"/>
                <a:chOff x="0" y="0"/>
                <a:chExt cx="2140480" cy="1890891"/>
              </a:xfrm>
              <a:grpFill/>
            </p:grpSpPr>
            <p:sp>
              <p:nvSpPr>
                <p:cNvPr id="180" name="Shape 10095"/>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1" name="Shape 10096"/>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2" name="Shape 10097"/>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3" name="Shape 10098"/>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4" name="Shape 10099"/>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5" name="Shape 10100"/>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6" name="Shape 10101"/>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7" name="Shape 10102"/>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8" name="Shape 10103"/>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89" name="Shape 10104"/>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90" name="Shape 10105"/>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27" name="Shape 10107"/>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8" name="Shape 10108"/>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29" name="Shape 10109"/>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0" name="Shape 10110"/>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1" name="Shape 10111"/>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2" name="Shape 10112"/>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33" name="Group 10118"/>
              <p:cNvGrpSpPr/>
              <p:nvPr/>
            </p:nvGrpSpPr>
            <p:grpSpPr>
              <a:xfrm>
                <a:off x="4404655" y="3178066"/>
                <a:ext cx="865874" cy="694846"/>
                <a:chOff x="0" y="0"/>
                <a:chExt cx="865872" cy="694845"/>
              </a:xfrm>
              <a:grpFill/>
            </p:grpSpPr>
            <p:sp>
              <p:nvSpPr>
                <p:cNvPr id="175" name="Shape 10113"/>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6" name="Shape 10114"/>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7" name="Shape 10115"/>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8" name="Shape 10116"/>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9" name="Shape 10117"/>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34" name="Shape 10119"/>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5" name="Shape 10120"/>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6" name="Shape 10121"/>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7" name="Shape 10122"/>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8" name="Shape 10123"/>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39" name="Shape 10124"/>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0" name="Shape 10125"/>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1" name="Shape 10126"/>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42" name="Group 10132"/>
              <p:cNvGrpSpPr/>
              <p:nvPr/>
            </p:nvGrpSpPr>
            <p:grpSpPr>
              <a:xfrm>
                <a:off x="4808012" y="2795656"/>
                <a:ext cx="546773" cy="881983"/>
                <a:chOff x="0" y="0"/>
                <a:chExt cx="546771" cy="881982"/>
              </a:xfrm>
              <a:grpFill/>
            </p:grpSpPr>
            <p:sp>
              <p:nvSpPr>
                <p:cNvPr id="170" name="Shape 10127"/>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1" name="Shape 10128"/>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2" name="Shape 10129"/>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3" name="Shape 10130"/>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74" name="Shape 10131"/>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43" name="Shape 10133"/>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4" name="Shape 10134"/>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5" name="Shape 10135"/>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6" name="Shape 10136"/>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7" name="Shape 10137"/>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8" name="Shape 10138"/>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49" name="Shape 10139"/>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0" name="Shape 10140"/>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1" name="Shape 10141"/>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2" name="Shape 10142"/>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53" name="Group 10148"/>
              <p:cNvGrpSpPr/>
              <p:nvPr/>
            </p:nvGrpSpPr>
            <p:grpSpPr>
              <a:xfrm>
                <a:off x="4808012" y="494690"/>
                <a:ext cx="1163462" cy="1095155"/>
                <a:chOff x="0" y="0"/>
                <a:chExt cx="1163460" cy="1095154"/>
              </a:xfrm>
              <a:grpFill/>
            </p:grpSpPr>
            <p:sp>
              <p:nvSpPr>
                <p:cNvPr id="165" name="Shape 10143"/>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6" name="Shape 10144"/>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7" name="Shape 10145"/>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8" name="Shape 10146"/>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9" name="Shape 10147"/>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54" name="Group 10166"/>
              <p:cNvGrpSpPr/>
              <p:nvPr/>
            </p:nvGrpSpPr>
            <p:grpSpPr>
              <a:xfrm>
                <a:off x="5473102" y="3410764"/>
                <a:ext cx="1399278" cy="1080352"/>
                <a:chOff x="0" y="0"/>
                <a:chExt cx="1399276" cy="1080350"/>
              </a:xfrm>
              <a:grpFill/>
            </p:grpSpPr>
            <p:sp>
              <p:nvSpPr>
                <p:cNvPr id="148" name="Shape 10149"/>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9" name="Shape 10150"/>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0" name="Shape 10151"/>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1" name="Shape 10152"/>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2" name="Shape 10153"/>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3" name="Shape 10154"/>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4" name="Shape 10155"/>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5" name="Shape 10156"/>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6" name="Shape 10157"/>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7" name="Shape 10158"/>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8" name="Shape 10159"/>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59" name="Shape 10160"/>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0" name="Shape 10161"/>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1" name="Shape 10162"/>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2" name="Shape 10163"/>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3" name="Shape 10164"/>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64" name="Shape 10165"/>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55" name="Group 10172"/>
              <p:cNvGrpSpPr/>
              <p:nvPr/>
            </p:nvGrpSpPr>
            <p:grpSpPr>
              <a:xfrm>
                <a:off x="5306382" y="2759855"/>
                <a:ext cx="593383" cy="874502"/>
                <a:chOff x="0" y="0"/>
                <a:chExt cx="593381" cy="874500"/>
              </a:xfrm>
              <a:grpFill/>
            </p:grpSpPr>
            <p:sp>
              <p:nvSpPr>
                <p:cNvPr id="143" name="Shape 10167"/>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4" name="Shape 10168"/>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5" name="Shape 10169"/>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6" name="Shape 10170"/>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7" name="Shape 10171"/>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56" name="Shape 10173"/>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7" name="Shape 10174"/>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sp>
            <p:nvSpPr>
              <p:cNvPr id="58" name="Shape 10175"/>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9" name="Shape 10176"/>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0" name="Shape 10177"/>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1" name="Shape 10178"/>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2" name="Shape 10179"/>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63" name="Group 10182"/>
              <p:cNvGrpSpPr/>
              <p:nvPr/>
            </p:nvGrpSpPr>
            <p:grpSpPr>
              <a:xfrm>
                <a:off x="5967888" y="1832310"/>
                <a:ext cx="1188558" cy="608601"/>
                <a:chOff x="0" y="0"/>
                <a:chExt cx="1188557" cy="608599"/>
              </a:xfrm>
              <a:grpFill/>
            </p:grpSpPr>
            <p:sp>
              <p:nvSpPr>
                <p:cNvPr id="141" name="Shape 10180"/>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2" name="Shape 10181"/>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64" name="Shape 10183"/>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65" name="Group 10204"/>
              <p:cNvGrpSpPr/>
              <p:nvPr/>
            </p:nvGrpSpPr>
            <p:grpSpPr>
              <a:xfrm>
                <a:off x="5910522" y="2239128"/>
                <a:ext cx="1344524" cy="556528"/>
                <a:chOff x="0" y="0"/>
                <a:chExt cx="1344523" cy="556527"/>
              </a:xfrm>
              <a:grpFill/>
            </p:grpSpPr>
            <p:sp>
              <p:nvSpPr>
                <p:cNvPr id="121" name="Shape 10184"/>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2" name="Shape 10185"/>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3" name="Shape 10186"/>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4" name="Shape 10187"/>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5" name="Shape 10188"/>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6" name="Shape 10189"/>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7" name="Shape 10190"/>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8" name="Shape 10191"/>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9" name="Shape 10192"/>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0" name="Shape 10193"/>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1" name="Shape 10194"/>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2" name="Shape 10195"/>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3" name="Shape 10196"/>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4" name="Shape 10197"/>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solidFill>
                  <a:schemeClr val="accent1"/>
                </a:solidFill>
                <a:ln w="3175" cap="rnd">
                  <a:solidFill>
                    <a:schemeClr val="bg1"/>
                  </a:solidFill>
                  <a:prstDash val="solid"/>
                  <a:round/>
                </a:ln>
                <a:effectLst/>
              </p:spPr>
              <p:txBody>
                <a:bodyPr wrap="square" lIns="45719" tIns="45719" rIns="45719" bIns="45719" numCol="1" anchor="t">
                  <a:noAutofit/>
                </a:bodyPr>
                <a:lstStyle/>
                <a:p>
                  <a:endParaRPr/>
                </a:p>
              </p:txBody>
            </p:sp>
            <p:sp>
              <p:nvSpPr>
                <p:cNvPr id="135" name="Shape 10198"/>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6" name="Shape 10199"/>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7" name="Shape 10200"/>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8" name="Shape 10201"/>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39" name="Shape 10202"/>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40" name="Shape 10203"/>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66" name="Group 10212"/>
              <p:cNvGrpSpPr/>
              <p:nvPr/>
            </p:nvGrpSpPr>
            <p:grpSpPr>
              <a:xfrm>
                <a:off x="6493148" y="1710264"/>
                <a:ext cx="692057" cy="305929"/>
                <a:chOff x="0" y="0"/>
                <a:chExt cx="692055" cy="305928"/>
              </a:xfrm>
              <a:grpFill/>
            </p:grpSpPr>
            <p:sp>
              <p:nvSpPr>
                <p:cNvPr id="114" name="Shape 10205"/>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5" name="Shape 10206"/>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6" name="Shape 10207"/>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7" name="Shape 10208"/>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8" name="Shape 10209"/>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9" name="Shape 10210"/>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20" name="Shape 10211"/>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sp>
            <p:nvSpPr>
              <p:cNvPr id="67" name="Shape 10213"/>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8" name="Shape 10214"/>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69" name="Shape 10215"/>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0" name="Shape 10216"/>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1" name="Shape 10217"/>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2" name="Shape 10218"/>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3" name="Shape 10219"/>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4" name="Shape 10220"/>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75" name="Shape 10221"/>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nvGrpSpPr>
              <p:cNvPr id="76" name="Group 10238"/>
              <p:cNvGrpSpPr/>
              <p:nvPr/>
            </p:nvGrpSpPr>
            <p:grpSpPr>
              <a:xfrm>
                <a:off x="0" y="1129327"/>
                <a:ext cx="1242339" cy="1889265"/>
                <a:chOff x="0" y="0"/>
                <a:chExt cx="1242338" cy="1889264"/>
              </a:xfrm>
              <a:grpFill/>
            </p:grpSpPr>
            <p:sp>
              <p:nvSpPr>
                <p:cNvPr id="98" name="Shape 10222"/>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9" name="Shape 10223"/>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0" name="Shape 10224"/>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1" name="Shape 10225"/>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2" name="Shape 10226"/>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3" name="Shape 10227"/>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4" name="Shape 10228"/>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5" name="Shape 10229"/>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6" name="Shape 10230"/>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7" name="Shape 10231"/>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8" name="Shape 10232"/>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09" name="Shape 10233"/>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0" name="Shape 10234"/>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1" name="Shape 10235"/>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2" name="Shape 10236"/>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113" name="Shape 10237"/>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7" name="Group 10242"/>
              <p:cNvGrpSpPr/>
              <p:nvPr/>
            </p:nvGrpSpPr>
            <p:grpSpPr>
              <a:xfrm>
                <a:off x="7063225" y="1397827"/>
                <a:ext cx="202576" cy="421466"/>
                <a:chOff x="0" y="0"/>
                <a:chExt cx="202574" cy="421464"/>
              </a:xfrm>
              <a:grpFill/>
            </p:grpSpPr>
            <p:sp>
              <p:nvSpPr>
                <p:cNvPr id="95" name="Shape 10239"/>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6" name="Shape 10240"/>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7" name="Shape 10241"/>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8" name="Group 10245"/>
              <p:cNvGrpSpPr/>
              <p:nvPr/>
            </p:nvGrpSpPr>
            <p:grpSpPr>
              <a:xfrm>
                <a:off x="6362280" y="733901"/>
                <a:ext cx="1145534" cy="774583"/>
                <a:chOff x="0" y="0"/>
                <a:chExt cx="1145533" cy="774581"/>
              </a:xfrm>
              <a:grpFill/>
            </p:grpSpPr>
            <p:sp>
              <p:nvSpPr>
                <p:cNvPr id="93" name="Shape 10243"/>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4" name="Shape 10244"/>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79" name="Group 10253"/>
              <p:cNvGrpSpPr/>
              <p:nvPr/>
            </p:nvGrpSpPr>
            <p:grpSpPr>
              <a:xfrm>
                <a:off x="7238910" y="1012163"/>
                <a:ext cx="532432" cy="263622"/>
                <a:chOff x="0" y="0"/>
                <a:chExt cx="532431" cy="263620"/>
              </a:xfrm>
              <a:grpFill/>
            </p:grpSpPr>
            <p:sp>
              <p:nvSpPr>
                <p:cNvPr id="86" name="Shape 10246"/>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7" name="Shape 10247"/>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8" name="Shape 10248"/>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9" name="Shape 10249"/>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0" name="Shape 10250"/>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1" name="Shape 10251"/>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92" name="Shape 10252"/>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nvGrpSpPr>
              <p:cNvPr id="80" name="Group 10259"/>
              <p:cNvGrpSpPr/>
              <p:nvPr/>
            </p:nvGrpSpPr>
            <p:grpSpPr>
              <a:xfrm>
                <a:off x="7407423" y="174117"/>
                <a:ext cx="598761" cy="802247"/>
                <a:chOff x="0" y="0"/>
                <a:chExt cx="598759" cy="802245"/>
              </a:xfrm>
              <a:grpFill/>
            </p:grpSpPr>
            <p:sp>
              <p:nvSpPr>
                <p:cNvPr id="81" name="Shape 10254"/>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2" name="Shape 10255"/>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3" name="Shape 10256"/>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4" name="Shape 10257"/>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85" name="Shape 10258"/>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grpSp>
        </p:grpSp>
        <p:sp>
          <p:nvSpPr>
            <p:cNvPr id="4" name="Shape 10261"/>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solidFill>
              <a:prstDash val="solid"/>
              <a:round/>
            </a:ln>
            <a:effectLst/>
          </p:spPr>
          <p:txBody>
            <a:bodyPr wrap="square" lIns="45719" tIns="45719" rIns="45719" bIns="45719" numCol="1" anchor="t">
              <a:noAutofit/>
            </a:bodyPr>
            <a:lstStyle/>
            <a:p>
              <a:endParaRPr/>
            </a:p>
          </p:txBody>
        </p:sp>
        <p:sp>
          <p:nvSpPr>
            <p:cNvPr id="5" name="Shape 10262"/>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solidFill>
              <a:schemeClr val="bg1">
                <a:lumMod val="85000"/>
              </a:schemeClr>
            </a:solidFill>
            <a:ln w="3175" cap="rnd">
              <a:solidFill>
                <a:schemeClr val="bg1"/>
              </a:solidFill>
              <a:prstDash val="solid"/>
              <a:round/>
            </a:ln>
            <a:effectLst/>
          </p:spPr>
          <p:txBody>
            <a:bodyPr wrap="square" lIns="45719" tIns="45719" rIns="45719" bIns="45719" numCol="1" anchor="t">
              <a:noAutofit/>
            </a:bodyPr>
            <a:lstStyle/>
            <a:p>
              <a:endParaRPr/>
            </a:p>
          </p:txBody>
        </p:sp>
      </p:grpSp>
      <p:sp>
        <p:nvSpPr>
          <p:cNvPr id="198" name="TextBox 19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America Map</a:t>
            </a:r>
          </a:p>
        </p:txBody>
      </p:sp>
      <p:sp>
        <p:nvSpPr>
          <p:cNvPr id="19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838217" y="4751318"/>
            <a:ext cx="5624284" cy="2616101"/>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 Design</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p>
        </p:txBody>
      </p:sp>
      <p:grpSp>
        <p:nvGrpSpPr>
          <p:cNvPr id="200" name="Group 19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1838216" y="7857355"/>
            <a:ext cx="3910256" cy="397575"/>
            <a:chOff x="10493200" y="6544912"/>
            <a:chExt cx="2787704" cy="397575"/>
          </a:xfrm>
        </p:grpSpPr>
        <p:cxnSp>
          <p:nvCxnSpPr>
            <p:cNvPr id="201" name="Straight Connector 200"/>
            <p:cNvCxnSpPr/>
            <p:nvPr/>
          </p:nvCxnSpPr>
          <p:spPr>
            <a:xfrm>
              <a:off x="10568097"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10568097"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203" name="TextBox 202"/>
            <p:cNvSpPr txBox="1"/>
            <p:nvPr/>
          </p:nvSpPr>
          <p:spPr>
            <a:xfrm>
              <a:off x="10493200" y="6544912"/>
              <a:ext cx="1453170" cy="338554"/>
            </a:xfrm>
            <a:prstGeom prst="rect">
              <a:avLst/>
            </a:prstGeom>
            <a:noFill/>
          </p:spPr>
          <p:txBody>
            <a:bodyPr wrap="square" rtlCol="0">
              <a:spAutoFit/>
            </a:bodyPr>
            <a:lstStyle/>
            <a:p>
              <a:r>
                <a:rPr lang="en-US" altLang="zh-CN" sz="1600" smtClean="0">
                  <a:solidFill>
                    <a:schemeClr val="tx1">
                      <a:lumMod val="85000"/>
                      <a:lumOff val="15000"/>
                    </a:schemeClr>
                  </a:solidFill>
                  <a:ea typeface="Microsoft YaHei UI" panose="020B0503020204020204" pitchFamily="34" charset="-122"/>
                </a:rPr>
                <a:t>Design</a:t>
              </a:r>
              <a:endParaRPr lang="zh-CN" altLang="en-US" sz="1600" dirty="0">
                <a:solidFill>
                  <a:schemeClr val="tx1">
                    <a:lumMod val="85000"/>
                    <a:lumOff val="15000"/>
                  </a:schemeClr>
                </a:solidFill>
                <a:ea typeface="Microsoft YaHei UI" panose="020B0503020204020204" pitchFamily="34" charset="-122"/>
              </a:endParaRPr>
            </a:p>
          </p:txBody>
        </p:sp>
        <p:sp>
          <p:nvSpPr>
            <p:cNvPr id="204"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232986629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197729" y="1740311"/>
            <a:ext cx="8282218" cy="6806378"/>
            <a:chOff x="2892" y="30"/>
            <a:chExt cx="4439" cy="3648"/>
          </a:xfrm>
          <a:solidFill>
            <a:schemeClr val="bg1">
              <a:lumMod val="85000"/>
            </a:schemeClr>
          </a:solidFill>
        </p:grpSpPr>
        <p:sp>
          <p:nvSpPr>
            <p:cNvPr id="3" name="Freeform 5"/>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Rectangle 13"/>
            <p:cNvSpPr>
              <a:spLocks noChangeArrowheads="1"/>
            </p:cNvSpPr>
            <p:nvPr/>
          </p:nvSpPr>
          <p:spPr bwMode="auto">
            <a:xfrm>
              <a:off x="3623" y="1098"/>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Rectangle 36"/>
            <p:cNvSpPr>
              <a:spLocks noChangeArrowheads="1"/>
            </p:cNvSpPr>
            <p:nvPr/>
          </p:nvSpPr>
          <p:spPr bwMode="auto">
            <a:xfrm>
              <a:off x="4343" y="783"/>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Rectangle 65"/>
            <p:cNvSpPr>
              <a:spLocks noChangeArrowheads="1"/>
            </p:cNvSpPr>
            <p:nvPr/>
          </p:nvSpPr>
          <p:spPr bwMode="auto">
            <a:xfrm>
              <a:off x="6481" y="2025"/>
              <a:ext cx="1" cy="1"/>
            </a:xfrm>
            <a:prstGeom prst="rect">
              <a:avLst/>
            </a:pr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70"/>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8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5" name="TextBox 84"/>
          <p:cNvSpPr txBox="1"/>
          <p:nvPr/>
        </p:nvSpPr>
        <p:spPr>
          <a:xfrm>
            <a:off x="1759183" y="2426443"/>
            <a:ext cx="422006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Canada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99554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043587" y="1533832"/>
            <a:ext cx="8545116" cy="7219336"/>
            <a:chOff x="9257887" y="2933700"/>
            <a:chExt cx="7582726" cy="6406262"/>
          </a:xfrm>
          <a:solidFill>
            <a:schemeClr val="bg1">
              <a:lumMod val="85000"/>
            </a:schemeClr>
          </a:solidFill>
        </p:grpSpPr>
        <p:sp>
          <p:nvSpPr>
            <p:cNvPr id="3" name="Freeform 5"/>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6"/>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7"/>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8"/>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9"/>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7"/>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1"/>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2"/>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0"/>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1"/>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2"/>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13"/>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14"/>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5"/>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6"/>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7"/>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8"/>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9"/>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759183" y="2426443"/>
            <a:ext cx="422006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Australia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891826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44654" y="-52251"/>
            <a:ext cx="12279169" cy="8978618"/>
            <a:chOff x="2979926" y="-33603"/>
            <a:chExt cx="6221676" cy="4549336"/>
          </a:xfrm>
          <a:solidFill>
            <a:schemeClr val="bg1">
              <a:lumMod val="85000"/>
            </a:schemeClr>
          </a:solidFill>
        </p:grpSpPr>
        <p:sp>
          <p:nvSpPr>
            <p:cNvPr id="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4"/>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5"/>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1"/>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33"/>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accent2"/>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accent3"/>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bg1">
                <a:lumMod val="85000"/>
              </a:schemeClr>
            </a:solid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1270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51" name="TextBox 50"/>
          <p:cNvSpPr txBox="1"/>
          <p:nvPr/>
        </p:nvSpPr>
        <p:spPr>
          <a:xfrm>
            <a:off x="1759183" y="2069758"/>
            <a:ext cx="422006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Europe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
        <p:nvSpPr>
          <p:cNvPr id="5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3" y="5440861"/>
            <a:ext cx="6976688"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53" name="Group 5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6730520"/>
            <a:ext cx="4682619" cy="397575"/>
            <a:chOff x="10493200" y="6544912"/>
            <a:chExt cx="2747465" cy="397575"/>
          </a:xfrm>
        </p:grpSpPr>
        <p:cxnSp>
          <p:nvCxnSpPr>
            <p:cNvPr id="54" name="Straight Connector 53"/>
            <p:cNvCxnSpPr/>
            <p:nvPr/>
          </p:nvCxnSpPr>
          <p:spPr>
            <a:xfrm>
              <a:off x="10554684"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10554684"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France</a:t>
              </a:r>
              <a:endParaRPr lang="zh-CN" altLang="en-US" sz="1400" dirty="0">
                <a:solidFill>
                  <a:schemeClr val="tx1">
                    <a:lumMod val="85000"/>
                    <a:lumOff val="15000"/>
                  </a:schemeClr>
                </a:solidFill>
                <a:ea typeface="Microsoft YaHei UI" panose="020B0503020204020204" pitchFamily="34" charset="-122"/>
              </a:endParaRPr>
            </a:p>
          </p:txBody>
        </p:sp>
        <p:sp>
          <p:nvSpPr>
            <p:cNvPr id="57" name="TextBox 73"/>
            <p:cNvSpPr txBox="1"/>
            <p:nvPr/>
          </p:nvSpPr>
          <p:spPr>
            <a:xfrm>
              <a:off x="12525675" y="6544912"/>
              <a:ext cx="714990" cy="307777"/>
            </a:xfrm>
            <a:prstGeom prst="rect">
              <a:avLst/>
            </a:prstGeom>
            <a:noFill/>
          </p:spPr>
          <p:txBody>
            <a:bodyPr wrap="square" rtlCol="0">
              <a:spAutoFit/>
            </a:bodyPr>
            <a:lstStyle/>
            <a:p>
              <a:pPr algn="r"/>
              <a:r>
                <a:rPr lang="en-US" altLang="zh-CN" sz="1400" dirty="0" smtClean="0">
                  <a:solidFill>
                    <a:schemeClr val="tx1">
                      <a:lumMod val="85000"/>
                      <a:lumOff val="15000"/>
                    </a:schemeClr>
                  </a:solidFill>
                  <a:ea typeface="Microsoft YaHei UI" panose="020B0503020204020204" pitchFamily="34" charset="-122"/>
                </a:rPr>
                <a:t>82%</a:t>
              </a:r>
              <a:endParaRPr lang="zh-CN" altLang="en-US" sz="1400" dirty="0">
                <a:solidFill>
                  <a:schemeClr val="tx1">
                    <a:lumMod val="85000"/>
                    <a:lumOff val="15000"/>
                  </a:schemeClr>
                </a:solidFill>
                <a:ea typeface="Microsoft YaHei UI" panose="020B0503020204020204" pitchFamily="34" charset="-122"/>
              </a:endParaRPr>
            </a:p>
          </p:txBody>
        </p:sp>
      </p:grpSp>
      <p:grpSp>
        <p:nvGrpSpPr>
          <p:cNvPr id="58" name="Group 5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7294144"/>
            <a:ext cx="4682619" cy="397575"/>
            <a:chOff x="10493200" y="6544912"/>
            <a:chExt cx="2747465" cy="397575"/>
          </a:xfrm>
        </p:grpSpPr>
        <p:cxnSp>
          <p:nvCxnSpPr>
            <p:cNvPr id="59" name="Straight Connector 58"/>
            <p:cNvCxnSpPr/>
            <p:nvPr/>
          </p:nvCxnSpPr>
          <p:spPr>
            <a:xfrm>
              <a:off x="10554684"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0554684" y="6942487"/>
              <a:ext cx="2211096" cy="0"/>
            </a:xfrm>
            <a:prstGeom prst="line">
              <a:avLst/>
            </a:prstGeom>
            <a:ln w="127000" cap="flat">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Italy</a:t>
              </a:r>
              <a:endParaRPr lang="zh-CN" altLang="en-US" sz="1400" dirty="0">
                <a:solidFill>
                  <a:schemeClr val="tx1">
                    <a:lumMod val="85000"/>
                    <a:lumOff val="15000"/>
                  </a:schemeClr>
                </a:solidFill>
                <a:ea typeface="Microsoft YaHei UI" panose="020B0503020204020204" pitchFamily="34" charset="-122"/>
              </a:endParaRPr>
            </a:p>
          </p:txBody>
        </p:sp>
        <p:sp>
          <p:nvSpPr>
            <p:cNvPr id="62" name="TextBox 73"/>
            <p:cNvSpPr txBox="1"/>
            <p:nvPr/>
          </p:nvSpPr>
          <p:spPr>
            <a:xfrm>
              <a:off x="12525675" y="6544912"/>
              <a:ext cx="714990" cy="307777"/>
            </a:xfrm>
            <a:prstGeom prst="rect">
              <a:avLst/>
            </a:prstGeom>
            <a:noFill/>
          </p:spPr>
          <p:txBody>
            <a:bodyPr wrap="square" rtlCol="0">
              <a:spAutoFit/>
            </a:bodyPr>
            <a:lstStyle/>
            <a:p>
              <a:pPr algn="r"/>
              <a:r>
                <a:rPr lang="en-US" altLang="zh-CN" sz="1400" smtClean="0">
                  <a:solidFill>
                    <a:schemeClr val="tx1">
                      <a:lumMod val="85000"/>
                      <a:lumOff val="15000"/>
                    </a:schemeClr>
                  </a:solidFill>
                  <a:ea typeface="Microsoft YaHei UI" panose="020B0503020204020204" pitchFamily="34" charset="-122"/>
                </a:rPr>
                <a:t>87%</a:t>
              </a:r>
              <a:endParaRPr lang="zh-CN" altLang="en-US" sz="1400" dirty="0">
                <a:solidFill>
                  <a:schemeClr val="tx1">
                    <a:lumMod val="85000"/>
                    <a:lumOff val="15000"/>
                  </a:schemeClr>
                </a:solidFill>
                <a:ea typeface="Microsoft YaHei UI" panose="020B0503020204020204" pitchFamily="34" charset="-122"/>
              </a:endParaRPr>
            </a:p>
          </p:txBody>
        </p:sp>
      </p:grpSp>
      <p:grpSp>
        <p:nvGrpSpPr>
          <p:cNvPr id="63" name="Group 6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9191" y="7857767"/>
            <a:ext cx="4682619" cy="397575"/>
            <a:chOff x="10493200" y="6544912"/>
            <a:chExt cx="2747465" cy="397575"/>
          </a:xfrm>
        </p:grpSpPr>
        <p:cxnSp>
          <p:nvCxnSpPr>
            <p:cNvPr id="64" name="Straight Connector 63"/>
            <p:cNvCxnSpPr/>
            <p:nvPr/>
          </p:nvCxnSpPr>
          <p:spPr>
            <a:xfrm>
              <a:off x="10554684"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10554684" y="6937465"/>
              <a:ext cx="1756943" cy="5022"/>
            </a:xfrm>
            <a:prstGeom prst="line">
              <a:avLst/>
            </a:prstGeom>
            <a:ln w="127000" cap="flat">
              <a:solidFill>
                <a:schemeClr val="accent3"/>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10493200" y="6544912"/>
              <a:ext cx="1453170" cy="307777"/>
            </a:xfrm>
            <a:prstGeom prst="rect">
              <a:avLst/>
            </a:prstGeom>
            <a:noFill/>
          </p:spPr>
          <p:txBody>
            <a:bodyPr wrap="square" rtlCol="0">
              <a:spAutoFit/>
            </a:bodyPr>
            <a:lstStyle/>
            <a:p>
              <a:r>
                <a:rPr lang="en-US" altLang="zh-CN" sz="1400" smtClean="0">
                  <a:solidFill>
                    <a:schemeClr val="tx1">
                      <a:lumMod val="85000"/>
                      <a:lumOff val="15000"/>
                    </a:schemeClr>
                  </a:solidFill>
                  <a:ea typeface="Microsoft YaHei UI" panose="020B0503020204020204" pitchFamily="34" charset="-122"/>
                </a:rPr>
                <a:t>German</a:t>
              </a:r>
              <a:endParaRPr lang="zh-CN" altLang="en-US" sz="1400" dirty="0">
                <a:solidFill>
                  <a:schemeClr val="tx1">
                    <a:lumMod val="85000"/>
                    <a:lumOff val="15000"/>
                  </a:schemeClr>
                </a:solidFill>
                <a:ea typeface="Microsoft YaHei UI" panose="020B0503020204020204" pitchFamily="34" charset="-122"/>
              </a:endParaRPr>
            </a:p>
          </p:txBody>
        </p:sp>
        <p:sp>
          <p:nvSpPr>
            <p:cNvPr id="67" name="TextBox 73"/>
            <p:cNvSpPr txBox="1"/>
            <p:nvPr/>
          </p:nvSpPr>
          <p:spPr>
            <a:xfrm>
              <a:off x="12525675" y="6544912"/>
              <a:ext cx="714990" cy="307777"/>
            </a:xfrm>
            <a:prstGeom prst="rect">
              <a:avLst/>
            </a:prstGeom>
            <a:noFill/>
          </p:spPr>
          <p:txBody>
            <a:bodyPr wrap="square" rtlCol="0">
              <a:spAutoFit/>
            </a:bodyPr>
            <a:lstStyle/>
            <a:p>
              <a:pPr algn="r"/>
              <a:r>
                <a:rPr lang="en-US" altLang="zh-CN" sz="1400" smtClean="0">
                  <a:solidFill>
                    <a:schemeClr val="tx1">
                      <a:lumMod val="85000"/>
                      <a:lumOff val="15000"/>
                    </a:schemeClr>
                  </a:solidFill>
                  <a:ea typeface="Microsoft YaHei UI" panose="020B0503020204020204" pitchFamily="34" charset="-122"/>
                </a:rPr>
                <a:t>71%</a:t>
              </a:r>
              <a:endParaRPr lang="zh-CN" altLang="en-US" sz="14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96462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84294" y="1112279"/>
            <a:ext cx="6875528" cy="8062442"/>
            <a:chOff x="6431257" y="300567"/>
            <a:chExt cx="5438120" cy="6376898"/>
          </a:xfrm>
          <a:solidFill>
            <a:schemeClr val="bg1">
              <a:lumMod val="85000"/>
            </a:schemeClr>
          </a:solidFill>
        </p:grpSpPr>
        <p:grpSp>
          <p:nvGrpSpPr>
            <p:cNvPr id="3" name="Group 2"/>
            <p:cNvGrpSpPr/>
            <p:nvPr/>
          </p:nvGrpSpPr>
          <p:grpSpPr>
            <a:xfrm>
              <a:off x="6431257" y="300567"/>
              <a:ext cx="5434172" cy="6376037"/>
              <a:chOff x="-1528164" y="1075734"/>
              <a:chExt cx="2815921" cy="3303984"/>
            </a:xfrm>
            <a:grpFill/>
          </p:grpSpPr>
          <p:sp>
            <p:nvSpPr>
              <p:cNvPr id="7" name="Freeform 5"/>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8" name="Group 7"/>
              <p:cNvGrpSpPr/>
              <p:nvPr/>
            </p:nvGrpSpPr>
            <p:grpSpPr>
              <a:xfrm>
                <a:off x="-799107" y="1075734"/>
                <a:ext cx="1208571" cy="1660031"/>
                <a:chOff x="-799107" y="1075734"/>
                <a:chExt cx="1208571" cy="1660031"/>
              </a:xfrm>
              <a:grpFill/>
            </p:grpSpPr>
            <p:sp>
              <p:nvSpPr>
                <p:cNvPr id="12"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9" name="Freeform 31"/>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32"/>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33"/>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4" name="Freeform 30"/>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32"/>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33"/>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8" name="TextBox 37"/>
          <p:cNvSpPr txBox="1"/>
          <p:nvPr/>
        </p:nvSpPr>
        <p:spPr>
          <a:xfrm>
            <a:off x="10384296" y="2426443"/>
            <a:ext cx="6113003"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United Kingdom Map</a:t>
            </a:r>
          </a:p>
        </p:txBody>
      </p:sp>
    </p:spTree>
    <p:extLst>
      <p:ext uri="{BB962C8B-B14F-4D97-AF65-F5344CB8AC3E}">
        <p14:creationId xmlns:p14="http://schemas.microsoft.com/office/powerpoint/2010/main" val="87549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8"/>
          <p:cNvSpPr/>
          <p:nvPr/>
        </p:nvSpPr>
        <p:spPr>
          <a:xfrm>
            <a:off x="7759393" y="2188834"/>
            <a:ext cx="8432800" cy="2019014"/>
          </a:xfrm>
          <a:prstGeom prst="rect">
            <a:avLst/>
          </a:prstGeom>
        </p:spPr>
        <p:txBody>
          <a:bodyPr wrap="square">
            <a:spAutoFit/>
          </a:bodyPr>
          <a:lstStyle/>
          <a:p>
            <a:pP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bg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 </a:t>
            </a:r>
            <a:r>
              <a:rPr lang="es-ES" altLang="zh-CN" sz="1200">
                <a:solidFill>
                  <a:schemeClr val="bg1">
                    <a:lumMod val="65000"/>
                  </a:schemeClr>
                </a:solidFill>
                <a:ea typeface="Lato Light" panose="020F0502020204030203" pitchFamily="34" charset="0"/>
                <a:cs typeface="Lato Light" panose="020F0502020204030203" pitchFamily="34" charset="0"/>
              </a:rPr>
              <a:t>cum et atqui placerat petentium. Per amet nonumy periculis ei. Lorem ipsum dolor sit amet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5" name="Rectangle 8"/>
          <p:cNvSpPr/>
          <p:nvPr/>
        </p:nvSpPr>
        <p:spPr>
          <a:xfrm>
            <a:off x="7759393" y="811876"/>
            <a:ext cx="6684756" cy="501612"/>
          </a:xfrm>
          <a:prstGeom prst="rect">
            <a:avLst/>
          </a:prstGeom>
        </p:spPr>
        <p:txBody>
          <a:bodyPr wrap="square">
            <a:spAutoFit/>
          </a:bodyPr>
          <a:lstStyle/>
          <a:p>
            <a:pP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Presentation should always be simple.</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65302" y="2188834"/>
            <a:ext cx="5782129"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a:t>
            </a: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347800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738592" y="1002737"/>
            <a:ext cx="7089576" cy="9182258"/>
            <a:chOff x="2566" y="509"/>
            <a:chExt cx="2551" cy="3304"/>
          </a:xfrm>
          <a:solidFill>
            <a:schemeClr val="bg1">
              <a:lumMod val="85000"/>
            </a:schemeClr>
          </a:solidFill>
        </p:grpSpPr>
        <p:sp>
          <p:nvSpPr>
            <p:cNvPr id="3" name="Freeform 5"/>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4" name="TextBox 23"/>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Italy</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651505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2110190" y="1100254"/>
            <a:ext cx="5963290" cy="8086492"/>
            <a:chOff x="4247" y="822"/>
            <a:chExt cx="2407" cy="3264"/>
          </a:xfrm>
          <a:solidFill>
            <a:schemeClr val="bg1">
              <a:lumMod val="85000"/>
            </a:schemeClr>
          </a:solidFill>
        </p:grpSpPr>
        <p:sp>
          <p:nvSpPr>
            <p:cNvPr id="3" name="Freeform 5"/>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German</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377644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1107734" y="1356570"/>
            <a:ext cx="7918276" cy="7573861"/>
            <a:chOff x="2608" y="985"/>
            <a:chExt cx="2460" cy="2353"/>
          </a:xfrm>
          <a:solidFill>
            <a:schemeClr val="bg1">
              <a:lumMod val="85000"/>
            </a:schemeClr>
          </a:solidFill>
        </p:grpSpPr>
        <p:sp>
          <p:nvSpPr>
            <p:cNvPr id="3" name="Freeform 5"/>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6" name="TextBox 25"/>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France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167790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893385" y="973395"/>
            <a:ext cx="4085300" cy="8340212"/>
            <a:chOff x="4915" y="1518"/>
            <a:chExt cx="1686" cy="3442"/>
          </a:xfrm>
          <a:solidFill>
            <a:schemeClr val="bg1">
              <a:lumMod val="85000"/>
            </a:schemeClr>
          </a:solidFill>
        </p:grpSpPr>
        <p:sp>
          <p:nvSpPr>
            <p:cNvPr id="3" name="Freeform 5"/>
            <p:cNvSpPr>
              <a:spLocks noEditPoints="1"/>
            </p:cNvSpPr>
            <p:nvPr/>
          </p:nvSpPr>
          <p:spPr bwMode="auto">
            <a:xfrm>
              <a:off x="5071" y="1518"/>
              <a:ext cx="1311" cy="1676"/>
            </a:xfrm>
            <a:custGeom>
              <a:avLst/>
              <a:gdLst>
                <a:gd name="T0" fmla="*/ 543 w 1311"/>
                <a:gd name="T1" fmla="*/ 1600 h 1676"/>
                <a:gd name="T2" fmla="*/ 546 w 1311"/>
                <a:gd name="T3" fmla="*/ 1619 h 1676"/>
                <a:gd name="T4" fmla="*/ 555 w 1311"/>
                <a:gd name="T5" fmla="*/ 1626 h 1676"/>
                <a:gd name="T6" fmla="*/ 546 w 1311"/>
                <a:gd name="T7" fmla="*/ 1638 h 1676"/>
                <a:gd name="T8" fmla="*/ 555 w 1311"/>
                <a:gd name="T9" fmla="*/ 1638 h 1676"/>
                <a:gd name="T10" fmla="*/ 503 w 1311"/>
                <a:gd name="T11" fmla="*/ 1605 h 1676"/>
                <a:gd name="T12" fmla="*/ 505 w 1311"/>
                <a:gd name="T13" fmla="*/ 1603 h 1676"/>
                <a:gd name="T14" fmla="*/ 593 w 1311"/>
                <a:gd name="T15" fmla="*/ 1647 h 1676"/>
                <a:gd name="T16" fmla="*/ 602 w 1311"/>
                <a:gd name="T17" fmla="*/ 1655 h 1676"/>
                <a:gd name="T18" fmla="*/ 619 w 1311"/>
                <a:gd name="T19" fmla="*/ 1662 h 1676"/>
                <a:gd name="T20" fmla="*/ 595 w 1311"/>
                <a:gd name="T21" fmla="*/ 1650 h 1676"/>
                <a:gd name="T22" fmla="*/ 1212 w 1311"/>
                <a:gd name="T23" fmla="*/ 779 h 1676"/>
                <a:gd name="T24" fmla="*/ 1134 w 1311"/>
                <a:gd name="T25" fmla="*/ 481 h 1676"/>
                <a:gd name="T26" fmla="*/ 1148 w 1311"/>
                <a:gd name="T27" fmla="*/ 357 h 1676"/>
                <a:gd name="T28" fmla="*/ 1084 w 1311"/>
                <a:gd name="T29" fmla="*/ 90 h 1676"/>
                <a:gd name="T30" fmla="*/ 944 w 1311"/>
                <a:gd name="T31" fmla="*/ 40 h 1676"/>
                <a:gd name="T32" fmla="*/ 885 w 1311"/>
                <a:gd name="T33" fmla="*/ 64 h 1676"/>
                <a:gd name="T34" fmla="*/ 790 w 1311"/>
                <a:gd name="T35" fmla="*/ 128 h 1676"/>
                <a:gd name="T36" fmla="*/ 752 w 1311"/>
                <a:gd name="T37" fmla="*/ 196 h 1676"/>
                <a:gd name="T38" fmla="*/ 728 w 1311"/>
                <a:gd name="T39" fmla="*/ 265 h 1676"/>
                <a:gd name="T40" fmla="*/ 719 w 1311"/>
                <a:gd name="T41" fmla="*/ 383 h 1676"/>
                <a:gd name="T42" fmla="*/ 723 w 1311"/>
                <a:gd name="T43" fmla="*/ 426 h 1676"/>
                <a:gd name="T44" fmla="*/ 671 w 1311"/>
                <a:gd name="T45" fmla="*/ 473 h 1676"/>
                <a:gd name="T46" fmla="*/ 626 w 1311"/>
                <a:gd name="T47" fmla="*/ 570 h 1676"/>
                <a:gd name="T48" fmla="*/ 538 w 1311"/>
                <a:gd name="T49" fmla="*/ 549 h 1676"/>
                <a:gd name="T50" fmla="*/ 356 w 1311"/>
                <a:gd name="T51" fmla="*/ 575 h 1676"/>
                <a:gd name="T52" fmla="*/ 230 w 1311"/>
                <a:gd name="T53" fmla="*/ 485 h 1676"/>
                <a:gd name="T54" fmla="*/ 57 w 1311"/>
                <a:gd name="T55" fmla="*/ 357 h 1676"/>
                <a:gd name="T56" fmla="*/ 43 w 1311"/>
                <a:gd name="T57" fmla="*/ 450 h 1676"/>
                <a:gd name="T58" fmla="*/ 97 w 1311"/>
                <a:gd name="T59" fmla="*/ 523 h 1676"/>
                <a:gd name="T60" fmla="*/ 187 w 1311"/>
                <a:gd name="T61" fmla="*/ 604 h 1676"/>
                <a:gd name="T62" fmla="*/ 244 w 1311"/>
                <a:gd name="T63" fmla="*/ 634 h 1676"/>
                <a:gd name="T64" fmla="*/ 306 w 1311"/>
                <a:gd name="T65" fmla="*/ 660 h 1676"/>
                <a:gd name="T66" fmla="*/ 353 w 1311"/>
                <a:gd name="T67" fmla="*/ 741 h 1676"/>
                <a:gd name="T68" fmla="*/ 377 w 1311"/>
                <a:gd name="T69" fmla="*/ 762 h 1676"/>
                <a:gd name="T70" fmla="*/ 401 w 1311"/>
                <a:gd name="T71" fmla="*/ 855 h 1676"/>
                <a:gd name="T72" fmla="*/ 406 w 1311"/>
                <a:gd name="T73" fmla="*/ 966 h 1676"/>
                <a:gd name="T74" fmla="*/ 434 w 1311"/>
                <a:gd name="T75" fmla="*/ 1018 h 1676"/>
                <a:gd name="T76" fmla="*/ 415 w 1311"/>
                <a:gd name="T77" fmla="*/ 1096 h 1676"/>
                <a:gd name="T78" fmla="*/ 425 w 1311"/>
                <a:gd name="T79" fmla="*/ 1148 h 1676"/>
                <a:gd name="T80" fmla="*/ 472 w 1311"/>
                <a:gd name="T81" fmla="*/ 1240 h 1676"/>
                <a:gd name="T82" fmla="*/ 455 w 1311"/>
                <a:gd name="T83" fmla="*/ 1304 h 1676"/>
                <a:gd name="T84" fmla="*/ 427 w 1311"/>
                <a:gd name="T85" fmla="*/ 1361 h 1676"/>
                <a:gd name="T86" fmla="*/ 427 w 1311"/>
                <a:gd name="T87" fmla="*/ 1427 h 1676"/>
                <a:gd name="T88" fmla="*/ 479 w 1311"/>
                <a:gd name="T89" fmla="*/ 1529 h 1676"/>
                <a:gd name="T90" fmla="*/ 505 w 1311"/>
                <a:gd name="T91" fmla="*/ 1598 h 1676"/>
                <a:gd name="T92" fmla="*/ 531 w 1311"/>
                <a:gd name="T93" fmla="*/ 1595 h 1676"/>
                <a:gd name="T94" fmla="*/ 560 w 1311"/>
                <a:gd name="T95" fmla="*/ 1562 h 1676"/>
                <a:gd name="T96" fmla="*/ 550 w 1311"/>
                <a:gd name="T97" fmla="*/ 1612 h 1676"/>
                <a:gd name="T98" fmla="*/ 581 w 1311"/>
                <a:gd name="T99" fmla="*/ 1640 h 1676"/>
                <a:gd name="T100" fmla="*/ 624 w 1311"/>
                <a:gd name="T101" fmla="*/ 1659 h 1676"/>
                <a:gd name="T102" fmla="*/ 773 w 1311"/>
                <a:gd name="T103" fmla="*/ 1617 h 1676"/>
                <a:gd name="T104" fmla="*/ 987 w 1311"/>
                <a:gd name="T105" fmla="*/ 1550 h 1676"/>
                <a:gd name="T106" fmla="*/ 1100 w 1311"/>
                <a:gd name="T107" fmla="*/ 1558 h 1676"/>
                <a:gd name="T108" fmla="*/ 1089 w 1311"/>
                <a:gd name="T109" fmla="*/ 1524 h 1676"/>
                <a:gd name="T110" fmla="*/ 1131 w 1311"/>
                <a:gd name="T111" fmla="*/ 1508 h 1676"/>
                <a:gd name="T112" fmla="*/ 1131 w 1311"/>
                <a:gd name="T113" fmla="*/ 1472 h 1676"/>
                <a:gd name="T114" fmla="*/ 1136 w 1311"/>
                <a:gd name="T115" fmla="*/ 1442 h 1676"/>
                <a:gd name="T116" fmla="*/ 1108 w 1311"/>
                <a:gd name="T117" fmla="*/ 1418 h 1676"/>
                <a:gd name="T118" fmla="*/ 1134 w 1311"/>
                <a:gd name="T119" fmla="*/ 1356 h 1676"/>
                <a:gd name="T120" fmla="*/ 1221 w 1311"/>
                <a:gd name="T121" fmla="*/ 1307 h 1676"/>
                <a:gd name="T122" fmla="*/ 1240 w 1311"/>
                <a:gd name="T123" fmla="*/ 1070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1" h="1676">
                  <a:moveTo>
                    <a:pt x="538" y="1631"/>
                  </a:moveTo>
                  <a:lnTo>
                    <a:pt x="538" y="1633"/>
                  </a:lnTo>
                  <a:lnTo>
                    <a:pt x="541" y="1633"/>
                  </a:lnTo>
                  <a:lnTo>
                    <a:pt x="541" y="1633"/>
                  </a:lnTo>
                  <a:lnTo>
                    <a:pt x="541" y="1633"/>
                  </a:lnTo>
                  <a:lnTo>
                    <a:pt x="541" y="1631"/>
                  </a:lnTo>
                  <a:lnTo>
                    <a:pt x="538" y="1631"/>
                  </a:lnTo>
                  <a:close/>
                  <a:moveTo>
                    <a:pt x="543" y="1605"/>
                  </a:moveTo>
                  <a:lnTo>
                    <a:pt x="546" y="1603"/>
                  </a:lnTo>
                  <a:lnTo>
                    <a:pt x="546" y="1600"/>
                  </a:lnTo>
                  <a:lnTo>
                    <a:pt x="546" y="1598"/>
                  </a:lnTo>
                  <a:lnTo>
                    <a:pt x="543" y="1598"/>
                  </a:lnTo>
                  <a:lnTo>
                    <a:pt x="543" y="1600"/>
                  </a:lnTo>
                  <a:lnTo>
                    <a:pt x="543" y="1600"/>
                  </a:lnTo>
                  <a:lnTo>
                    <a:pt x="543" y="1600"/>
                  </a:lnTo>
                  <a:lnTo>
                    <a:pt x="541" y="1603"/>
                  </a:lnTo>
                  <a:lnTo>
                    <a:pt x="538" y="1607"/>
                  </a:lnTo>
                  <a:lnTo>
                    <a:pt x="538" y="1610"/>
                  </a:lnTo>
                  <a:lnTo>
                    <a:pt x="541" y="1610"/>
                  </a:lnTo>
                  <a:lnTo>
                    <a:pt x="541" y="1610"/>
                  </a:lnTo>
                  <a:lnTo>
                    <a:pt x="543" y="1607"/>
                  </a:lnTo>
                  <a:lnTo>
                    <a:pt x="543" y="1607"/>
                  </a:lnTo>
                  <a:lnTo>
                    <a:pt x="543" y="1605"/>
                  </a:lnTo>
                  <a:close/>
                  <a:moveTo>
                    <a:pt x="546" y="1624"/>
                  </a:moveTo>
                  <a:lnTo>
                    <a:pt x="546" y="1621"/>
                  </a:lnTo>
                  <a:lnTo>
                    <a:pt x="546" y="1619"/>
                  </a:lnTo>
                  <a:lnTo>
                    <a:pt x="546" y="1619"/>
                  </a:lnTo>
                  <a:lnTo>
                    <a:pt x="543" y="1621"/>
                  </a:lnTo>
                  <a:lnTo>
                    <a:pt x="543" y="1624"/>
                  </a:lnTo>
                  <a:lnTo>
                    <a:pt x="543" y="1626"/>
                  </a:lnTo>
                  <a:lnTo>
                    <a:pt x="543" y="1626"/>
                  </a:lnTo>
                  <a:lnTo>
                    <a:pt x="543" y="1626"/>
                  </a:lnTo>
                  <a:lnTo>
                    <a:pt x="546" y="1624"/>
                  </a:lnTo>
                  <a:close/>
                  <a:moveTo>
                    <a:pt x="560" y="1626"/>
                  </a:moveTo>
                  <a:lnTo>
                    <a:pt x="557" y="1626"/>
                  </a:lnTo>
                  <a:lnTo>
                    <a:pt x="557" y="1626"/>
                  </a:lnTo>
                  <a:lnTo>
                    <a:pt x="555" y="1626"/>
                  </a:lnTo>
                  <a:lnTo>
                    <a:pt x="555" y="1626"/>
                  </a:lnTo>
                  <a:lnTo>
                    <a:pt x="555" y="1626"/>
                  </a:lnTo>
                  <a:lnTo>
                    <a:pt x="553" y="1629"/>
                  </a:lnTo>
                  <a:lnTo>
                    <a:pt x="553" y="1631"/>
                  </a:lnTo>
                  <a:lnTo>
                    <a:pt x="553" y="1631"/>
                  </a:lnTo>
                  <a:lnTo>
                    <a:pt x="550" y="1631"/>
                  </a:lnTo>
                  <a:lnTo>
                    <a:pt x="548" y="1633"/>
                  </a:lnTo>
                  <a:lnTo>
                    <a:pt x="548" y="1636"/>
                  </a:lnTo>
                  <a:lnTo>
                    <a:pt x="546" y="1636"/>
                  </a:lnTo>
                  <a:lnTo>
                    <a:pt x="546" y="1636"/>
                  </a:lnTo>
                  <a:lnTo>
                    <a:pt x="543" y="1636"/>
                  </a:lnTo>
                  <a:lnTo>
                    <a:pt x="543" y="1636"/>
                  </a:lnTo>
                  <a:lnTo>
                    <a:pt x="543" y="1638"/>
                  </a:lnTo>
                  <a:lnTo>
                    <a:pt x="546" y="1638"/>
                  </a:lnTo>
                  <a:lnTo>
                    <a:pt x="546" y="1638"/>
                  </a:lnTo>
                  <a:lnTo>
                    <a:pt x="546" y="1640"/>
                  </a:lnTo>
                  <a:lnTo>
                    <a:pt x="548" y="1638"/>
                  </a:lnTo>
                  <a:lnTo>
                    <a:pt x="548" y="1638"/>
                  </a:lnTo>
                  <a:lnTo>
                    <a:pt x="548" y="1640"/>
                  </a:lnTo>
                  <a:lnTo>
                    <a:pt x="550" y="1640"/>
                  </a:lnTo>
                  <a:lnTo>
                    <a:pt x="553" y="1640"/>
                  </a:lnTo>
                  <a:lnTo>
                    <a:pt x="553" y="1640"/>
                  </a:lnTo>
                  <a:lnTo>
                    <a:pt x="553" y="1640"/>
                  </a:lnTo>
                  <a:lnTo>
                    <a:pt x="553" y="1638"/>
                  </a:lnTo>
                  <a:lnTo>
                    <a:pt x="553" y="1638"/>
                  </a:lnTo>
                  <a:lnTo>
                    <a:pt x="555" y="1638"/>
                  </a:lnTo>
                  <a:lnTo>
                    <a:pt x="555" y="1638"/>
                  </a:lnTo>
                  <a:lnTo>
                    <a:pt x="555" y="1638"/>
                  </a:lnTo>
                  <a:lnTo>
                    <a:pt x="555" y="1636"/>
                  </a:lnTo>
                  <a:lnTo>
                    <a:pt x="555" y="1633"/>
                  </a:lnTo>
                  <a:lnTo>
                    <a:pt x="555" y="1631"/>
                  </a:lnTo>
                  <a:lnTo>
                    <a:pt x="555" y="1629"/>
                  </a:lnTo>
                  <a:lnTo>
                    <a:pt x="555" y="1629"/>
                  </a:lnTo>
                  <a:lnTo>
                    <a:pt x="557" y="1629"/>
                  </a:lnTo>
                  <a:lnTo>
                    <a:pt x="557" y="1631"/>
                  </a:lnTo>
                  <a:lnTo>
                    <a:pt x="560" y="1631"/>
                  </a:lnTo>
                  <a:lnTo>
                    <a:pt x="560" y="1631"/>
                  </a:lnTo>
                  <a:lnTo>
                    <a:pt x="560" y="1631"/>
                  </a:lnTo>
                  <a:lnTo>
                    <a:pt x="560" y="1629"/>
                  </a:lnTo>
                  <a:lnTo>
                    <a:pt x="560" y="1626"/>
                  </a:lnTo>
                  <a:close/>
                  <a:moveTo>
                    <a:pt x="503" y="1605"/>
                  </a:moveTo>
                  <a:lnTo>
                    <a:pt x="503" y="1605"/>
                  </a:lnTo>
                  <a:lnTo>
                    <a:pt x="500" y="1603"/>
                  </a:lnTo>
                  <a:lnTo>
                    <a:pt x="500" y="1600"/>
                  </a:lnTo>
                  <a:lnTo>
                    <a:pt x="498" y="1603"/>
                  </a:lnTo>
                  <a:lnTo>
                    <a:pt x="500" y="1605"/>
                  </a:lnTo>
                  <a:lnTo>
                    <a:pt x="500" y="1605"/>
                  </a:lnTo>
                  <a:lnTo>
                    <a:pt x="503" y="1605"/>
                  </a:lnTo>
                  <a:lnTo>
                    <a:pt x="503" y="1607"/>
                  </a:lnTo>
                  <a:lnTo>
                    <a:pt x="503" y="1607"/>
                  </a:lnTo>
                  <a:lnTo>
                    <a:pt x="503" y="1607"/>
                  </a:lnTo>
                  <a:lnTo>
                    <a:pt x="503" y="1607"/>
                  </a:lnTo>
                  <a:lnTo>
                    <a:pt x="503" y="1605"/>
                  </a:lnTo>
                  <a:lnTo>
                    <a:pt x="505" y="1603"/>
                  </a:lnTo>
                  <a:lnTo>
                    <a:pt x="503" y="1603"/>
                  </a:lnTo>
                  <a:lnTo>
                    <a:pt x="503" y="1605"/>
                  </a:lnTo>
                  <a:close/>
                  <a:moveTo>
                    <a:pt x="512" y="1631"/>
                  </a:moveTo>
                  <a:lnTo>
                    <a:pt x="510" y="1629"/>
                  </a:lnTo>
                  <a:lnTo>
                    <a:pt x="512" y="1633"/>
                  </a:lnTo>
                  <a:lnTo>
                    <a:pt x="512" y="1633"/>
                  </a:lnTo>
                  <a:lnTo>
                    <a:pt x="512" y="1631"/>
                  </a:lnTo>
                  <a:lnTo>
                    <a:pt x="512" y="1631"/>
                  </a:lnTo>
                  <a:lnTo>
                    <a:pt x="512" y="1631"/>
                  </a:lnTo>
                  <a:close/>
                  <a:moveTo>
                    <a:pt x="591" y="1647"/>
                  </a:moveTo>
                  <a:lnTo>
                    <a:pt x="591" y="1650"/>
                  </a:lnTo>
                  <a:lnTo>
                    <a:pt x="591" y="1650"/>
                  </a:lnTo>
                  <a:lnTo>
                    <a:pt x="593" y="1647"/>
                  </a:lnTo>
                  <a:lnTo>
                    <a:pt x="593" y="1647"/>
                  </a:lnTo>
                  <a:lnTo>
                    <a:pt x="591" y="1647"/>
                  </a:lnTo>
                  <a:lnTo>
                    <a:pt x="591" y="1647"/>
                  </a:lnTo>
                  <a:close/>
                  <a:moveTo>
                    <a:pt x="567" y="1650"/>
                  </a:moveTo>
                  <a:lnTo>
                    <a:pt x="567" y="1652"/>
                  </a:lnTo>
                  <a:lnTo>
                    <a:pt x="569" y="1655"/>
                  </a:lnTo>
                  <a:lnTo>
                    <a:pt x="569" y="1652"/>
                  </a:lnTo>
                  <a:lnTo>
                    <a:pt x="567" y="1650"/>
                  </a:lnTo>
                  <a:close/>
                  <a:moveTo>
                    <a:pt x="605" y="1657"/>
                  </a:moveTo>
                  <a:lnTo>
                    <a:pt x="607" y="1657"/>
                  </a:lnTo>
                  <a:lnTo>
                    <a:pt x="605" y="1657"/>
                  </a:lnTo>
                  <a:lnTo>
                    <a:pt x="605" y="1655"/>
                  </a:lnTo>
                  <a:lnTo>
                    <a:pt x="602" y="1655"/>
                  </a:lnTo>
                  <a:lnTo>
                    <a:pt x="602" y="1655"/>
                  </a:lnTo>
                  <a:lnTo>
                    <a:pt x="602" y="1659"/>
                  </a:lnTo>
                  <a:lnTo>
                    <a:pt x="602" y="1659"/>
                  </a:lnTo>
                  <a:lnTo>
                    <a:pt x="605" y="1662"/>
                  </a:lnTo>
                  <a:lnTo>
                    <a:pt x="607" y="1662"/>
                  </a:lnTo>
                  <a:lnTo>
                    <a:pt x="607" y="1659"/>
                  </a:lnTo>
                  <a:lnTo>
                    <a:pt x="605" y="1657"/>
                  </a:lnTo>
                  <a:close/>
                  <a:moveTo>
                    <a:pt x="619" y="1657"/>
                  </a:moveTo>
                  <a:lnTo>
                    <a:pt x="617" y="1657"/>
                  </a:lnTo>
                  <a:lnTo>
                    <a:pt x="617" y="1657"/>
                  </a:lnTo>
                  <a:lnTo>
                    <a:pt x="617" y="1659"/>
                  </a:lnTo>
                  <a:lnTo>
                    <a:pt x="619" y="1662"/>
                  </a:lnTo>
                  <a:lnTo>
                    <a:pt x="619" y="1662"/>
                  </a:lnTo>
                  <a:lnTo>
                    <a:pt x="619" y="1662"/>
                  </a:lnTo>
                  <a:lnTo>
                    <a:pt x="619" y="1659"/>
                  </a:lnTo>
                  <a:lnTo>
                    <a:pt x="619" y="1659"/>
                  </a:lnTo>
                  <a:lnTo>
                    <a:pt x="619" y="1659"/>
                  </a:lnTo>
                  <a:lnTo>
                    <a:pt x="619" y="1657"/>
                  </a:lnTo>
                  <a:close/>
                  <a:moveTo>
                    <a:pt x="595" y="1650"/>
                  </a:moveTo>
                  <a:lnTo>
                    <a:pt x="593" y="1652"/>
                  </a:lnTo>
                  <a:lnTo>
                    <a:pt x="593" y="1652"/>
                  </a:lnTo>
                  <a:lnTo>
                    <a:pt x="595" y="1655"/>
                  </a:lnTo>
                  <a:lnTo>
                    <a:pt x="595" y="1652"/>
                  </a:lnTo>
                  <a:lnTo>
                    <a:pt x="598" y="1650"/>
                  </a:lnTo>
                  <a:lnTo>
                    <a:pt x="595" y="1647"/>
                  </a:lnTo>
                  <a:lnTo>
                    <a:pt x="595" y="1650"/>
                  </a:lnTo>
                  <a:close/>
                  <a:moveTo>
                    <a:pt x="586" y="1676"/>
                  </a:moveTo>
                  <a:lnTo>
                    <a:pt x="586" y="1676"/>
                  </a:lnTo>
                  <a:lnTo>
                    <a:pt x="586" y="1676"/>
                  </a:lnTo>
                  <a:lnTo>
                    <a:pt x="586" y="1676"/>
                  </a:lnTo>
                  <a:lnTo>
                    <a:pt x="586" y="1676"/>
                  </a:lnTo>
                  <a:close/>
                  <a:moveTo>
                    <a:pt x="1271" y="888"/>
                  </a:moveTo>
                  <a:lnTo>
                    <a:pt x="1262" y="876"/>
                  </a:lnTo>
                  <a:lnTo>
                    <a:pt x="1238" y="824"/>
                  </a:lnTo>
                  <a:lnTo>
                    <a:pt x="1233" y="812"/>
                  </a:lnTo>
                  <a:lnTo>
                    <a:pt x="1233" y="812"/>
                  </a:lnTo>
                  <a:lnTo>
                    <a:pt x="1221" y="788"/>
                  </a:lnTo>
                  <a:lnTo>
                    <a:pt x="1217" y="784"/>
                  </a:lnTo>
                  <a:lnTo>
                    <a:pt x="1212" y="779"/>
                  </a:lnTo>
                  <a:lnTo>
                    <a:pt x="1172" y="762"/>
                  </a:lnTo>
                  <a:lnTo>
                    <a:pt x="1131" y="746"/>
                  </a:lnTo>
                  <a:lnTo>
                    <a:pt x="1126" y="741"/>
                  </a:lnTo>
                  <a:lnTo>
                    <a:pt x="1124" y="734"/>
                  </a:lnTo>
                  <a:lnTo>
                    <a:pt x="1098" y="637"/>
                  </a:lnTo>
                  <a:lnTo>
                    <a:pt x="1096" y="625"/>
                  </a:lnTo>
                  <a:lnTo>
                    <a:pt x="1093" y="615"/>
                  </a:lnTo>
                  <a:lnTo>
                    <a:pt x="1093" y="611"/>
                  </a:lnTo>
                  <a:lnTo>
                    <a:pt x="1096" y="606"/>
                  </a:lnTo>
                  <a:lnTo>
                    <a:pt x="1131" y="535"/>
                  </a:lnTo>
                  <a:lnTo>
                    <a:pt x="1136" y="521"/>
                  </a:lnTo>
                  <a:lnTo>
                    <a:pt x="1143" y="492"/>
                  </a:lnTo>
                  <a:lnTo>
                    <a:pt x="1134" y="481"/>
                  </a:lnTo>
                  <a:lnTo>
                    <a:pt x="1122" y="478"/>
                  </a:lnTo>
                  <a:lnTo>
                    <a:pt x="1093" y="481"/>
                  </a:lnTo>
                  <a:lnTo>
                    <a:pt x="1091" y="478"/>
                  </a:lnTo>
                  <a:lnTo>
                    <a:pt x="1089" y="476"/>
                  </a:lnTo>
                  <a:lnTo>
                    <a:pt x="1089" y="469"/>
                  </a:lnTo>
                  <a:lnTo>
                    <a:pt x="1093" y="469"/>
                  </a:lnTo>
                  <a:lnTo>
                    <a:pt x="1131" y="440"/>
                  </a:lnTo>
                  <a:lnTo>
                    <a:pt x="1148" y="436"/>
                  </a:lnTo>
                  <a:lnTo>
                    <a:pt x="1164" y="419"/>
                  </a:lnTo>
                  <a:lnTo>
                    <a:pt x="1148" y="398"/>
                  </a:lnTo>
                  <a:lnTo>
                    <a:pt x="1145" y="393"/>
                  </a:lnTo>
                  <a:lnTo>
                    <a:pt x="1145" y="388"/>
                  </a:lnTo>
                  <a:lnTo>
                    <a:pt x="1148" y="357"/>
                  </a:lnTo>
                  <a:lnTo>
                    <a:pt x="1150" y="350"/>
                  </a:lnTo>
                  <a:lnTo>
                    <a:pt x="1153" y="343"/>
                  </a:lnTo>
                  <a:lnTo>
                    <a:pt x="1202" y="282"/>
                  </a:lnTo>
                  <a:lnTo>
                    <a:pt x="1219" y="246"/>
                  </a:lnTo>
                  <a:lnTo>
                    <a:pt x="1198" y="199"/>
                  </a:lnTo>
                  <a:lnTo>
                    <a:pt x="1191" y="166"/>
                  </a:lnTo>
                  <a:lnTo>
                    <a:pt x="1188" y="163"/>
                  </a:lnTo>
                  <a:lnTo>
                    <a:pt x="1143" y="140"/>
                  </a:lnTo>
                  <a:lnTo>
                    <a:pt x="1098" y="118"/>
                  </a:lnTo>
                  <a:lnTo>
                    <a:pt x="1093" y="116"/>
                  </a:lnTo>
                  <a:lnTo>
                    <a:pt x="1086" y="111"/>
                  </a:lnTo>
                  <a:lnTo>
                    <a:pt x="1084" y="102"/>
                  </a:lnTo>
                  <a:lnTo>
                    <a:pt x="1084" y="90"/>
                  </a:lnTo>
                  <a:lnTo>
                    <a:pt x="1058" y="76"/>
                  </a:lnTo>
                  <a:lnTo>
                    <a:pt x="1053" y="73"/>
                  </a:lnTo>
                  <a:lnTo>
                    <a:pt x="1027" y="26"/>
                  </a:lnTo>
                  <a:lnTo>
                    <a:pt x="1020" y="9"/>
                  </a:lnTo>
                  <a:lnTo>
                    <a:pt x="1017" y="2"/>
                  </a:lnTo>
                  <a:lnTo>
                    <a:pt x="1013" y="0"/>
                  </a:lnTo>
                  <a:lnTo>
                    <a:pt x="1001" y="7"/>
                  </a:lnTo>
                  <a:lnTo>
                    <a:pt x="984" y="2"/>
                  </a:lnTo>
                  <a:lnTo>
                    <a:pt x="977" y="5"/>
                  </a:lnTo>
                  <a:lnTo>
                    <a:pt x="970" y="14"/>
                  </a:lnTo>
                  <a:lnTo>
                    <a:pt x="970" y="21"/>
                  </a:lnTo>
                  <a:lnTo>
                    <a:pt x="953" y="28"/>
                  </a:lnTo>
                  <a:lnTo>
                    <a:pt x="944" y="40"/>
                  </a:lnTo>
                  <a:lnTo>
                    <a:pt x="942" y="43"/>
                  </a:lnTo>
                  <a:lnTo>
                    <a:pt x="939" y="43"/>
                  </a:lnTo>
                  <a:lnTo>
                    <a:pt x="937" y="43"/>
                  </a:lnTo>
                  <a:lnTo>
                    <a:pt x="937" y="47"/>
                  </a:lnTo>
                  <a:lnTo>
                    <a:pt x="937" y="47"/>
                  </a:lnTo>
                  <a:lnTo>
                    <a:pt x="939" y="50"/>
                  </a:lnTo>
                  <a:lnTo>
                    <a:pt x="939" y="52"/>
                  </a:lnTo>
                  <a:lnTo>
                    <a:pt x="934" y="59"/>
                  </a:lnTo>
                  <a:lnTo>
                    <a:pt x="906" y="71"/>
                  </a:lnTo>
                  <a:lnTo>
                    <a:pt x="901" y="71"/>
                  </a:lnTo>
                  <a:lnTo>
                    <a:pt x="892" y="62"/>
                  </a:lnTo>
                  <a:lnTo>
                    <a:pt x="889" y="62"/>
                  </a:lnTo>
                  <a:lnTo>
                    <a:pt x="885" y="64"/>
                  </a:lnTo>
                  <a:lnTo>
                    <a:pt x="875" y="57"/>
                  </a:lnTo>
                  <a:lnTo>
                    <a:pt x="873" y="57"/>
                  </a:lnTo>
                  <a:lnTo>
                    <a:pt x="859" y="59"/>
                  </a:lnTo>
                  <a:lnTo>
                    <a:pt x="849" y="57"/>
                  </a:lnTo>
                  <a:lnTo>
                    <a:pt x="825" y="62"/>
                  </a:lnTo>
                  <a:lnTo>
                    <a:pt x="821" y="64"/>
                  </a:lnTo>
                  <a:lnTo>
                    <a:pt x="818" y="71"/>
                  </a:lnTo>
                  <a:lnTo>
                    <a:pt x="813" y="78"/>
                  </a:lnTo>
                  <a:lnTo>
                    <a:pt x="811" y="83"/>
                  </a:lnTo>
                  <a:lnTo>
                    <a:pt x="813" y="90"/>
                  </a:lnTo>
                  <a:lnTo>
                    <a:pt x="809" y="97"/>
                  </a:lnTo>
                  <a:lnTo>
                    <a:pt x="795" y="114"/>
                  </a:lnTo>
                  <a:lnTo>
                    <a:pt x="790" y="128"/>
                  </a:lnTo>
                  <a:lnTo>
                    <a:pt x="783" y="140"/>
                  </a:lnTo>
                  <a:lnTo>
                    <a:pt x="780" y="142"/>
                  </a:lnTo>
                  <a:lnTo>
                    <a:pt x="778" y="147"/>
                  </a:lnTo>
                  <a:lnTo>
                    <a:pt x="776" y="147"/>
                  </a:lnTo>
                  <a:lnTo>
                    <a:pt x="757" y="154"/>
                  </a:lnTo>
                  <a:lnTo>
                    <a:pt x="752" y="156"/>
                  </a:lnTo>
                  <a:lnTo>
                    <a:pt x="749" y="163"/>
                  </a:lnTo>
                  <a:lnTo>
                    <a:pt x="747" y="166"/>
                  </a:lnTo>
                  <a:lnTo>
                    <a:pt x="745" y="170"/>
                  </a:lnTo>
                  <a:lnTo>
                    <a:pt x="747" y="175"/>
                  </a:lnTo>
                  <a:lnTo>
                    <a:pt x="749" y="180"/>
                  </a:lnTo>
                  <a:lnTo>
                    <a:pt x="752" y="187"/>
                  </a:lnTo>
                  <a:lnTo>
                    <a:pt x="752" y="196"/>
                  </a:lnTo>
                  <a:lnTo>
                    <a:pt x="749" y="206"/>
                  </a:lnTo>
                  <a:lnTo>
                    <a:pt x="745" y="213"/>
                  </a:lnTo>
                  <a:lnTo>
                    <a:pt x="738" y="220"/>
                  </a:lnTo>
                  <a:lnTo>
                    <a:pt x="735" y="225"/>
                  </a:lnTo>
                  <a:lnTo>
                    <a:pt x="735" y="227"/>
                  </a:lnTo>
                  <a:lnTo>
                    <a:pt x="738" y="230"/>
                  </a:lnTo>
                  <a:lnTo>
                    <a:pt x="738" y="232"/>
                  </a:lnTo>
                  <a:lnTo>
                    <a:pt x="735" y="237"/>
                  </a:lnTo>
                  <a:lnTo>
                    <a:pt x="735" y="241"/>
                  </a:lnTo>
                  <a:lnTo>
                    <a:pt x="735" y="251"/>
                  </a:lnTo>
                  <a:lnTo>
                    <a:pt x="733" y="253"/>
                  </a:lnTo>
                  <a:lnTo>
                    <a:pt x="733" y="256"/>
                  </a:lnTo>
                  <a:lnTo>
                    <a:pt x="728" y="265"/>
                  </a:lnTo>
                  <a:lnTo>
                    <a:pt x="733" y="279"/>
                  </a:lnTo>
                  <a:lnTo>
                    <a:pt x="733" y="284"/>
                  </a:lnTo>
                  <a:lnTo>
                    <a:pt x="721" y="305"/>
                  </a:lnTo>
                  <a:lnTo>
                    <a:pt x="719" y="312"/>
                  </a:lnTo>
                  <a:lnTo>
                    <a:pt x="714" y="343"/>
                  </a:lnTo>
                  <a:lnTo>
                    <a:pt x="714" y="355"/>
                  </a:lnTo>
                  <a:lnTo>
                    <a:pt x="716" y="365"/>
                  </a:lnTo>
                  <a:lnTo>
                    <a:pt x="716" y="367"/>
                  </a:lnTo>
                  <a:lnTo>
                    <a:pt x="719" y="374"/>
                  </a:lnTo>
                  <a:lnTo>
                    <a:pt x="719" y="376"/>
                  </a:lnTo>
                  <a:lnTo>
                    <a:pt x="719" y="379"/>
                  </a:lnTo>
                  <a:lnTo>
                    <a:pt x="719" y="381"/>
                  </a:lnTo>
                  <a:lnTo>
                    <a:pt x="719" y="383"/>
                  </a:lnTo>
                  <a:lnTo>
                    <a:pt x="719" y="383"/>
                  </a:lnTo>
                  <a:lnTo>
                    <a:pt x="716" y="398"/>
                  </a:lnTo>
                  <a:lnTo>
                    <a:pt x="716" y="400"/>
                  </a:lnTo>
                  <a:lnTo>
                    <a:pt x="716" y="402"/>
                  </a:lnTo>
                  <a:lnTo>
                    <a:pt x="716" y="405"/>
                  </a:lnTo>
                  <a:lnTo>
                    <a:pt x="719" y="412"/>
                  </a:lnTo>
                  <a:lnTo>
                    <a:pt x="719" y="414"/>
                  </a:lnTo>
                  <a:lnTo>
                    <a:pt x="719" y="414"/>
                  </a:lnTo>
                  <a:lnTo>
                    <a:pt x="719" y="417"/>
                  </a:lnTo>
                  <a:lnTo>
                    <a:pt x="719" y="419"/>
                  </a:lnTo>
                  <a:lnTo>
                    <a:pt x="721" y="421"/>
                  </a:lnTo>
                  <a:lnTo>
                    <a:pt x="723" y="424"/>
                  </a:lnTo>
                  <a:lnTo>
                    <a:pt x="723" y="426"/>
                  </a:lnTo>
                  <a:lnTo>
                    <a:pt x="723" y="431"/>
                  </a:lnTo>
                  <a:lnTo>
                    <a:pt x="716" y="438"/>
                  </a:lnTo>
                  <a:lnTo>
                    <a:pt x="716" y="443"/>
                  </a:lnTo>
                  <a:lnTo>
                    <a:pt x="714" y="447"/>
                  </a:lnTo>
                  <a:lnTo>
                    <a:pt x="714" y="452"/>
                  </a:lnTo>
                  <a:lnTo>
                    <a:pt x="709" y="457"/>
                  </a:lnTo>
                  <a:lnTo>
                    <a:pt x="707" y="464"/>
                  </a:lnTo>
                  <a:lnTo>
                    <a:pt x="704" y="469"/>
                  </a:lnTo>
                  <a:lnTo>
                    <a:pt x="702" y="473"/>
                  </a:lnTo>
                  <a:lnTo>
                    <a:pt x="700" y="478"/>
                  </a:lnTo>
                  <a:lnTo>
                    <a:pt x="695" y="478"/>
                  </a:lnTo>
                  <a:lnTo>
                    <a:pt x="678" y="473"/>
                  </a:lnTo>
                  <a:lnTo>
                    <a:pt x="671" y="473"/>
                  </a:lnTo>
                  <a:lnTo>
                    <a:pt x="666" y="478"/>
                  </a:lnTo>
                  <a:lnTo>
                    <a:pt x="640" y="502"/>
                  </a:lnTo>
                  <a:lnTo>
                    <a:pt x="633" y="511"/>
                  </a:lnTo>
                  <a:lnTo>
                    <a:pt x="633" y="521"/>
                  </a:lnTo>
                  <a:lnTo>
                    <a:pt x="631" y="528"/>
                  </a:lnTo>
                  <a:lnTo>
                    <a:pt x="631" y="547"/>
                  </a:lnTo>
                  <a:lnTo>
                    <a:pt x="631" y="549"/>
                  </a:lnTo>
                  <a:lnTo>
                    <a:pt x="631" y="552"/>
                  </a:lnTo>
                  <a:lnTo>
                    <a:pt x="631" y="554"/>
                  </a:lnTo>
                  <a:lnTo>
                    <a:pt x="631" y="556"/>
                  </a:lnTo>
                  <a:lnTo>
                    <a:pt x="631" y="566"/>
                  </a:lnTo>
                  <a:lnTo>
                    <a:pt x="629" y="568"/>
                  </a:lnTo>
                  <a:lnTo>
                    <a:pt x="626" y="570"/>
                  </a:lnTo>
                  <a:lnTo>
                    <a:pt x="621" y="570"/>
                  </a:lnTo>
                  <a:lnTo>
                    <a:pt x="612" y="578"/>
                  </a:lnTo>
                  <a:lnTo>
                    <a:pt x="610" y="578"/>
                  </a:lnTo>
                  <a:lnTo>
                    <a:pt x="605" y="582"/>
                  </a:lnTo>
                  <a:lnTo>
                    <a:pt x="602" y="587"/>
                  </a:lnTo>
                  <a:lnTo>
                    <a:pt x="600" y="594"/>
                  </a:lnTo>
                  <a:lnTo>
                    <a:pt x="598" y="599"/>
                  </a:lnTo>
                  <a:lnTo>
                    <a:pt x="595" y="601"/>
                  </a:lnTo>
                  <a:lnTo>
                    <a:pt x="593" y="597"/>
                  </a:lnTo>
                  <a:lnTo>
                    <a:pt x="588" y="585"/>
                  </a:lnTo>
                  <a:lnTo>
                    <a:pt x="576" y="568"/>
                  </a:lnTo>
                  <a:lnTo>
                    <a:pt x="564" y="559"/>
                  </a:lnTo>
                  <a:lnTo>
                    <a:pt x="538" y="549"/>
                  </a:lnTo>
                  <a:lnTo>
                    <a:pt x="517" y="542"/>
                  </a:lnTo>
                  <a:lnTo>
                    <a:pt x="498" y="528"/>
                  </a:lnTo>
                  <a:lnTo>
                    <a:pt x="493" y="523"/>
                  </a:lnTo>
                  <a:lnTo>
                    <a:pt x="491" y="516"/>
                  </a:lnTo>
                  <a:lnTo>
                    <a:pt x="463" y="499"/>
                  </a:lnTo>
                  <a:lnTo>
                    <a:pt x="451" y="499"/>
                  </a:lnTo>
                  <a:lnTo>
                    <a:pt x="441" y="507"/>
                  </a:lnTo>
                  <a:lnTo>
                    <a:pt x="439" y="523"/>
                  </a:lnTo>
                  <a:lnTo>
                    <a:pt x="434" y="540"/>
                  </a:lnTo>
                  <a:lnTo>
                    <a:pt x="422" y="547"/>
                  </a:lnTo>
                  <a:lnTo>
                    <a:pt x="398" y="552"/>
                  </a:lnTo>
                  <a:lnTo>
                    <a:pt x="361" y="578"/>
                  </a:lnTo>
                  <a:lnTo>
                    <a:pt x="356" y="575"/>
                  </a:lnTo>
                  <a:lnTo>
                    <a:pt x="346" y="556"/>
                  </a:lnTo>
                  <a:lnTo>
                    <a:pt x="342" y="552"/>
                  </a:lnTo>
                  <a:lnTo>
                    <a:pt x="334" y="549"/>
                  </a:lnTo>
                  <a:lnTo>
                    <a:pt x="311" y="554"/>
                  </a:lnTo>
                  <a:lnTo>
                    <a:pt x="275" y="535"/>
                  </a:lnTo>
                  <a:lnTo>
                    <a:pt x="273" y="535"/>
                  </a:lnTo>
                  <a:lnTo>
                    <a:pt x="268" y="535"/>
                  </a:lnTo>
                  <a:lnTo>
                    <a:pt x="251" y="542"/>
                  </a:lnTo>
                  <a:lnTo>
                    <a:pt x="249" y="540"/>
                  </a:lnTo>
                  <a:lnTo>
                    <a:pt x="247" y="533"/>
                  </a:lnTo>
                  <a:lnTo>
                    <a:pt x="244" y="497"/>
                  </a:lnTo>
                  <a:lnTo>
                    <a:pt x="242" y="495"/>
                  </a:lnTo>
                  <a:lnTo>
                    <a:pt x="230" y="485"/>
                  </a:lnTo>
                  <a:lnTo>
                    <a:pt x="221" y="464"/>
                  </a:lnTo>
                  <a:lnTo>
                    <a:pt x="218" y="462"/>
                  </a:lnTo>
                  <a:lnTo>
                    <a:pt x="216" y="450"/>
                  </a:lnTo>
                  <a:lnTo>
                    <a:pt x="214" y="445"/>
                  </a:lnTo>
                  <a:lnTo>
                    <a:pt x="195" y="424"/>
                  </a:lnTo>
                  <a:lnTo>
                    <a:pt x="185" y="402"/>
                  </a:lnTo>
                  <a:lnTo>
                    <a:pt x="145" y="327"/>
                  </a:lnTo>
                  <a:lnTo>
                    <a:pt x="142" y="322"/>
                  </a:lnTo>
                  <a:lnTo>
                    <a:pt x="95" y="315"/>
                  </a:lnTo>
                  <a:lnTo>
                    <a:pt x="66" y="336"/>
                  </a:lnTo>
                  <a:lnTo>
                    <a:pt x="64" y="338"/>
                  </a:lnTo>
                  <a:lnTo>
                    <a:pt x="62" y="346"/>
                  </a:lnTo>
                  <a:lnTo>
                    <a:pt x="57" y="357"/>
                  </a:lnTo>
                  <a:lnTo>
                    <a:pt x="74" y="395"/>
                  </a:lnTo>
                  <a:lnTo>
                    <a:pt x="66" y="412"/>
                  </a:lnTo>
                  <a:lnTo>
                    <a:pt x="62" y="414"/>
                  </a:lnTo>
                  <a:lnTo>
                    <a:pt x="57" y="412"/>
                  </a:lnTo>
                  <a:lnTo>
                    <a:pt x="17" y="388"/>
                  </a:lnTo>
                  <a:lnTo>
                    <a:pt x="12" y="391"/>
                  </a:lnTo>
                  <a:lnTo>
                    <a:pt x="0" y="414"/>
                  </a:lnTo>
                  <a:lnTo>
                    <a:pt x="7" y="421"/>
                  </a:lnTo>
                  <a:lnTo>
                    <a:pt x="24" y="424"/>
                  </a:lnTo>
                  <a:lnTo>
                    <a:pt x="33" y="433"/>
                  </a:lnTo>
                  <a:lnTo>
                    <a:pt x="40" y="436"/>
                  </a:lnTo>
                  <a:lnTo>
                    <a:pt x="43" y="443"/>
                  </a:lnTo>
                  <a:lnTo>
                    <a:pt x="43" y="450"/>
                  </a:lnTo>
                  <a:lnTo>
                    <a:pt x="40" y="454"/>
                  </a:lnTo>
                  <a:lnTo>
                    <a:pt x="36" y="457"/>
                  </a:lnTo>
                  <a:lnTo>
                    <a:pt x="36" y="466"/>
                  </a:lnTo>
                  <a:lnTo>
                    <a:pt x="38" y="471"/>
                  </a:lnTo>
                  <a:lnTo>
                    <a:pt x="62" y="481"/>
                  </a:lnTo>
                  <a:lnTo>
                    <a:pt x="74" y="490"/>
                  </a:lnTo>
                  <a:lnTo>
                    <a:pt x="83" y="499"/>
                  </a:lnTo>
                  <a:lnTo>
                    <a:pt x="90" y="516"/>
                  </a:lnTo>
                  <a:lnTo>
                    <a:pt x="93" y="518"/>
                  </a:lnTo>
                  <a:lnTo>
                    <a:pt x="93" y="518"/>
                  </a:lnTo>
                  <a:lnTo>
                    <a:pt x="95" y="523"/>
                  </a:lnTo>
                  <a:lnTo>
                    <a:pt x="95" y="523"/>
                  </a:lnTo>
                  <a:lnTo>
                    <a:pt x="97" y="523"/>
                  </a:lnTo>
                  <a:lnTo>
                    <a:pt x="107" y="523"/>
                  </a:lnTo>
                  <a:lnTo>
                    <a:pt x="109" y="525"/>
                  </a:lnTo>
                  <a:lnTo>
                    <a:pt x="109" y="530"/>
                  </a:lnTo>
                  <a:lnTo>
                    <a:pt x="112" y="535"/>
                  </a:lnTo>
                  <a:lnTo>
                    <a:pt x="116" y="547"/>
                  </a:lnTo>
                  <a:lnTo>
                    <a:pt x="116" y="549"/>
                  </a:lnTo>
                  <a:lnTo>
                    <a:pt x="121" y="554"/>
                  </a:lnTo>
                  <a:lnTo>
                    <a:pt x="133" y="559"/>
                  </a:lnTo>
                  <a:lnTo>
                    <a:pt x="145" y="570"/>
                  </a:lnTo>
                  <a:lnTo>
                    <a:pt x="152" y="575"/>
                  </a:lnTo>
                  <a:lnTo>
                    <a:pt x="154" y="587"/>
                  </a:lnTo>
                  <a:lnTo>
                    <a:pt x="180" y="597"/>
                  </a:lnTo>
                  <a:lnTo>
                    <a:pt x="187" y="604"/>
                  </a:lnTo>
                  <a:lnTo>
                    <a:pt x="187" y="606"/>
                  </a:lnTo>
                  <a:lnTo>
                    <a:pt x="192" y="611"/>
                  </a:lnTo>
                  <a:lnTo>
                    <a:pt x="195" y="615"/>
                  </a:lnTo>
                  <a:lnTo>
                    <a:pt x="195" y="618"/>
                  </a:lnTo>
                  <a:lnTo>
                    <a:pt x="197" y="618"/>
                  </a:lnTo>
                  <a:lnTo>
                    <a:pt x="197" y="618"/>
                  </a:lnTo>
                  <a:lnTo>
                    <a:pt x="197" y="623"/>
                  </a:lnTo>
                  <a:lnTo>
                    <a:pt x="197" y="625"/>
                  </a:lnTo>
                  <a:lnTo>
                    <a:pt x="197" y="625"/>
                  </a:lnTo>
                  <a:lnTo>
                    <a:pt x="202" y="630"/>
                  </a:lnTo>
                  <a:lnTo>
                    <a:pt x="235" y="630"/>
                  </a:lnTo>
                  <a:lnTo>
                    <a:pt x="244" y="634"/>
                  </a:lnTo>
                  <a:lnTo>
                    <a:pt x="244" y="634"/>
                  </a:lnTo>
                  <a:lnTo>
                    <a:pt x="244" y="639"/>
                  </a:lnTo>
                  <a:lnTo>
                    <a:pt x="244" y="639"/>
                  </a:lnTo>
                  <a:lnTo>
                    <a:pt x="256" y="639"/>
                  </a:lnTo>
                  <a:lnTo>
                    <a:pt x="266" y="644"/>
                  </a:lnTo>
                  <a:lnTo>
                    <a:pt x="270" y="646"/>
                  </a:lnTo>
                  <a:lnTo>
                    <a:pt x="278" y="651"/>
                  </a:lnTo>
                  <a:lnTo>
                    <a:pt x="280" y="651"/>
                  </a:lnTo>
                  <a:lnTo>
                    <a:pt x="282" y="649"/>
                  </a:lnTo>
                  <a:lnTo>
                    <a:pt x="285" y="649"/>
                  </a:lnTo>
                  <a:lnTo>
                    <a:pt x="289" y="653"/>
                  </a:lnTo>
                  <a:lnTo>
                    <a:pt x="292" y="660"/>
                  </a:lnTo>
                  <a:lnTo>
                    <a:pt x="297" y="665"/>
                  </a:lnTo>
                  <a:lnTo>
                    <a:pt x="306" y="660"/>
                  </a:lnTo>
                  <a:lnTo>
                    <a:pt x="308" y="665"/>
                  </a:lnTo>
                  <a:lnTo>
                    <a:pt x="315" y="677"/>
                  </a:lnTo>
                  <a:lnTo>
                    <a:pt x="318" y="684"/>
                  </a:lnTo>
                  <a:lnTo>
                    <a:pt x="339" y="698"/>
                  </a:lnTo>
                  <a:lnTo>
                    <a:pt x="342" y="701"/>
                  </a:lnTo>
                  <a:lnTo>
                    <a:pt x="342" y="703"/>
                  </a:lnTo>
                  <a:lnTo>
                    <a:pt x="342" y="708"/>
                  </a:lnTo>
                  <a:lnTo>
                    <a:pt x="344" y="710"/>
                  </a:lnTo>
                  <a:lnTo>
                    <a:pt x="344" y="715"/>
                  </a:lnTo>
                  <a:lnTo>
                    <a:pt x="351" y="722"/>
                  </a:lnTo>
                  <a:lnTo>
                    <a:pt x="353" y="729"/>
                  </a:lnTo>
                  <a:lnTo>
                    <a:pt x="353" y="736"/>
                  </a:lnTo>
                  <a:lnTo>
                    <a:pt x="353" y="741"/>
                  </a:lnTo>
                  <a:lnTo>
                    <a:pt x="353" y="743"/>
                  </a:lnTo>
                  <a:lnTo>
                    <a:pt x="353" y="753"/>
                  </a:lnTo>
                  <a:lnTo>
                    <a:pt x="353" y="755"/>
                  </a:lnTo>
                  <a:lnTo>
                    <a:pt x="353" y="757"/>
                  </a:lnTo>
                  <a:lnTo>
                    <a:pt x="353" y="762"/>
                  </a:lnTo>
                  <a:lnTo>
                    <a:pt x="353" y="762"/>
                  </a:lnTo>
                  <a:lnTo>
                    <a:pt x="353" y="762"/>
                  </a:lnTo>
                  <a:lnTo>
                    <a:pt x="356" y="765"/>
                  </a:lnTo>
                  <a:lnTo>
                    <a:pt x="358" y="765"/>
                  </a:lnTo>
                  <a:lnTo>
                    <a:pt x="370" y="755"/>
                  </a:lnTo>
                  <a:lnTo>
                    <a:pt x="375" y="755"/>
                  </a:lnTo>
                  <a:lnTo>
                    <a:pt x="377" y="757"/>
                  </a:lnTo>
                  <a:lnTo>
                    <a:pt x="377" y="762"/>
                  </a:lnTo>
                  <a:lnTo>
                    <a:pt x="384" y="784"/>
                  </a:lnTo>
                  <a:lnTo>
                    <a:pt x="384" y="788"/>
                  </a:lnTo>
                  <a:lnTo>
                    <a:pt x="384" y="791"/>
                  </a:lnTo>
                  <a:lnTo>
                    <a:pt x="396" y="800"/>
                  </a:lnTo>
                  <a:lnTo>
                    <a:pt x="398" y="805"/>
                  </a:lnTo>
                  <a:lnTo>
                    <a:pt x="413" y="819"/>
                  </a:lnTo>
                  <a:lnTo>
                    <a:pt x="422" y="824"/>
                  </a:lnTo>
                  <a:lnTo>
                    <a:pt x="425" y="828"/>
                  </a:lnTo>
                  <a:lnTo>
                    <a:pt x="425" y="836"/>
                  </a:lnTo>
                  <a:lnTo>
                    <a:pt x="420" y="843"/>
                  </a:lnTo>
                  <a:lnTo>
                    <a:pt x="415" y="845"/>
                  </a:lnTo>
                  <a:lnTo>
                    <a:pt x="406" y="850"/>
                  </a:lnTo>
                  <a:lnTo>
                    <a:pt x="401" y="855"/>
                  </a:lnTo>
                  <a:lnTo>
                    <a:pt x="398" y="859"/>
                  </a:lnTo>
                  <a:lnTo>
                    <a:pt x="398" y="869"/>
                  </a:lnTo>
                  <a:lnTo>
                    <a:pt x="398" y="878"/>
                  </a:lnTo>
                  <a:lnTo>
                    <a:pt x="398" y="885"/>
                  </a:lnTo>
                  <a:lnTo>
                    <a:pt x="398" y="907"/>
                  </a:lnTo>
                  <a:lnTo>
                    <a:pt x="401" y="911"/>
                  </a:lnTo>
                  <a:lnTo>
                    <a:pt x="401" y="918"/>
                  </a:lnTo>
                  <a:lnTo>
                    <a:pt x="403" y="933"/>
                  </a:lnTo>
                  <a:lnTo>
                    <a:pt x="403" y="937"/>
                  </a:lnTo>
                  <a:lnTo>
                    <a:pt x="408" y="947"/>
                  </a:lnTo>
                  <a:lnTo>
                    <a:pt x="408" y="954"/>
                  </a:lnTo>
                  <a:lnTo>
                    <a:pt x="410" y="961"/>
                  </a:lnTo>
                  <a:lnTo>
                    <a:pt x="406" y="966"/>
                  </a:lnTo>
                  <a:lnTo>
                    <a:pt x="401" y="971"/>
                  </a:lnTo>
                  <a:lnTo>
                    <a:pt x="398" y="973"/>
                  </a:lnTo>
                  <a:lnTo>
                    <a:pt x="398" y="978"/>
                  </a:lnTo>
                  <a:lnTo>
                    <a:pt x="396" y="985"/>
                  </a:lnTo>
                  <a:lnTo>
                    <a:pt x="394" y="992"/>
                  </a:lnTo>
                  <a:lnTo>
                    <a:pt x="391" y="999"/>
                  </a:lnTo>
                  <a:lnTo>
                    <a:pt x="394" y="1008"/>
                  </a:lnTo>
                  <a:lnTo>
                    <a:pt x="398" y="1015"/>
                  </a:lnTo>
                  <a:lnTo>
                    <a:pt x="403" y="1013"/>
                  </a:lnTo>
                  <a:lnTo>
                    <a:pt x="410" y="1011"/>
                  </a:lnTo>
                  <a:lnTo>
                    <a:pt x="415" y="1011"/>
                  </a:lnTo>
                  <a:lnTo>
                    <a:pt x="425" y="1018"/>
                  </a:lnTo>
                  <a:lnTo>
                    <a:pt x="434" y="1018"/>
                  </a:lnTo>
                  <a:lnTo>
                    <a:pt x="436" y="1020"/>
                  </a:lnTo>
                  <a:lnTo>
                    <a:pt x="439" y="1023"/>
                  </a:lnTo>
                  <a:lnTo>
                    <a:pt x="439" y="1032"/>
                  </a:lnTo>
                  <a:lnTo>
                    <a:pt x="436" y="1042"/>
                  </a:lnTo>
                  <a:lnTo>
                    <a:pt x="436" y="1051"/>
                  </a:lnTo>
                  <a:lnTo>
                    <a:pt x="441" y="1053"/>
                  </a:lnTo>
                  <a:lnTo>
                    <a:pt x="439" y="1065"/>
                  </a:lnTo>
                  <a:lnTo>
                    <a:pt x="434" y="1070"/>
                  </a:lnTo>
                  <a:lnTo>
                    <a:pt x="420" y="1077"/>
                  </a:lnTo>
                  <a:lnTo>
                    <a:pt x="415" y="1082"/>
                  </a:lnTo>
                  <a:lnTo>
                    <a:pt x="415" y="1086"/>
                  </a:lnTo>
                  <a:lnTo>
                    <a:pt x="415" y="1094"/>
                  </a:lnTo>
                  <a:lnTo>
                    <a:pt x="415" y="1096"/>
                  </a:lnTo>
                  <a:lnTo>
                    <a:pt x="417" y="1098"/>
                  </a:lnTo>
                  <a:lnTo>
                    <a:pt x="417" y="1103"/>
                  </a:lnTo>
                  <a:lnTo>
                    <a:pt x="415" y="1105"/>
                  </a:lnTo>
                  <a:lnTo>
                    <a:pt x="413" y="1110"/>
                  </a:lnTo>
                  <a:lnTo>
                    <a:pt x="413" y="1113"/>
                  </a:lnTo>
                  <a:lnTo>
                    <a:pt x="413" y="1120"/>
                  </a:lnTo>
                  <a:lnTo>
                    <a:pt x="415" y="1124"/>
                  </a:lnTo>
                  <a:lnTo>
                    <a:pt x="417" y="1129"/>
                  </a:lnTo>
                  <a:lnTo>
                    <a:pt x="422" y="1136"/>
                  </a:lnTo>
                  <a:lnTo>
                    <a:pt x="425" y="1136"/>
                  </a:lnTo>
                  <a:lnTo>
                    <a:pt x="425" y="1139"/>
                  </a:lnTo>
                  <a:lnTo>
                    <a:pt x="425" y="1143"/>
                  </a:lnTo>
                  <a:lnTo>
                    <a:pt x="425" y="1148"/>
                  </a:lnTo>
                  <a:lnTo>
                    <a:pt x="427" y="1150"/>
                  </a:lnTo>
                  <a:lnTo>
                    <a:pt x="427" y="1153"/>
                  </a:lnTo>
                  <a:lnTo>
                    <a:pt x="427" y="1157"/>
                  </a:lnTo>
                  <a:lnTo>
                    <a:pt x="432" y="1169"/>
                  </a:lnTo>
                  <a:lnTo>
                    <a:pt x="436" y="1174"/>
                  </a:lnTo>
                  <a:lnTo>
                    <a:pt x="439" y="1176"/>
                  </a:lnTo>
                  <a:lnTo>
                    <a:pt x="444" y="1179"/>
                  </a:lnTo>
                  <a:lnTo>
                    <a:pt x="446" y="1184"/>
                  </a:lnTo>
                  <a:lnTo>
                    <a:pt x="453" y="1200"/>
                  </a:lnTo>
                  <a:lnTo>
                    <a:pt x="460" y="1210"/>
                  </a:lnTo>
                  <a:lnTo>
                    <a:pt x="463" y="1214"/>
                  </a:lnTo>
                  <a:lnTo>
                    <a:pt x="467" y="1224"/>
                  </a:lnTo>
                  <a:lnTo>
                    <a:pt x="472" y="1240"/>
                  </a:lnTo>
                  <a:lnTo>
                    <a:pt x="472" y="1243"/>
                  </a:lnTo>
                  <a:lnTo>
                    <a:pt x="472" y="1247"/>
                  </a:lnTo>
                  <a:lnTo>
                    <a:pt x="470" y="1247"/>
                  </a:lnTo>
                  <a:lnTo>
                    <a:pt x="467" y="1247"/>
                  </a:lnTo>
                  <a:lnTo>
                    <a:pt x="463" y="1247"/>
                  </a:lnTo>
                  <a:lnTo>
                    <a:pt x="460" y="1255"/>
                  </a:lnTo>
                  <a:lnTo>
                    <a:pt x="455" y="1262"/>
                  </a:lnTo>
                  <a:lnTo>
                    <a:pt x="455" y="1266"/>
                  </a:lnTo>
                  <a:lnTo>
                    <a:pt x="458" y="1278"/>
                  </a:lnTo>
                  <a:lnTo>
                    <a:pt x="458" y="1285"/>
                  </a:lnTo>
                  <a:lnTo>
                    <a:pt x="458" y="1292"/>
                  </a:lnTo>
                  <a:lnTo>
                    <a:pt x="455" y="1300"/>
                  </a:lnTo>
                  <a:lnTo>
                    <a:pt x="455" y="1304"/>
                  </a:lnTo>
                  <a:lnTo>
                    <a:pt x="455" y="1311"/>
                  </a:lnTo>
                  <a:lnTo>
                    <a:pt x="458" y="1318"/>
                  </a:lnTo>
                  <a:lnTo>
                    <a:pt x="455" y="1323"/>
                  </a:lnTo>
                  <a:lnTo>
                    <a:pt x="455" y="1328"/>
                  </a:lnTo>
                  <a:lnTo>
                    <a:pt x="453" y="1333"/>
                  </a:lnTo>
                  <a:lnTo>
                    <a:pt x="444" y="1337"/>
                  </a:lnTo>
                  <a:lnTo>
                    <a:pt x="444" y="1342"/>
                  </a:lnTo>
                  <a:lnTo>
                    <a:pt x="441" y="1344"/>
                  </a:lnTo>
                  <a:lnTo>
                    <a:pt x="436" y="1347"/>
                  </a:lnTo>
                  <a:lnTo>
                    <a:pt x="434" y="1349"/>
                  </a:lnTo>
                  <a:lnTo>
                    <a:pt x="434" y="1356"/>
                  </a:lnTo>
                  <a:lnTo>
                    <a:pt x="432" y="1356"/>
                  </a:lnTo>
                  <a:lnTo>
                    <a:pt x="427" y="1361"/>
                  </a:lnTo>
                  <a:lnTo>
                    <a:pt x="422" y="1366"/>
                  </a:lnTo>
                  <a:lnTo>
                    <a:pt x="422" y="1373"/>
                  </a:lnTo>
                  <a:lnTo>
                    <a:pt x="422" y="1378"/>
                  </a:lnTo>
                  <a:lnTo>
                    <a:pt x="425" y="1385"/>
                  </a:lnTo>
                  <a:lnTo>
                    <a:pt x="425" y="1387"/>
                  </a:lnTo>
                  <a:lnTo>
                    <a:pt x="425" y="1392"/>
                  </a:lnTo>
                  <a:lnTo>
                    <a:pt x="427" y="1399"/>
                  </a:lnTo>
                  <a:lnTo>
                    <a:pt x="427" y="1404"/>
                  </a:lnTo>
                  <a:lnTo>
                    <a:pt x="427" y="1406"/>
                  </a:lnTo>
                  <a:lnTo>
                    <a:pt x="425" y="1411"/>
                  </a:lnTo>
                  <a:lnTo>
                    <a:pt x="425" y="1416"/>
                  </a:lnTo>
                  <a:lnTo>
                    <a:pt x="425" y="1418"/>
                  </a:lnTo>
                  <a:lnTo>
                    <a:pt x="427" y="1427"/>
                  </a:lnTo>
                  <a:lnTo>
                    <a:pt x="429" y="1437"/>
                  </a:lnTo>
                  <a:lnTo>
                    <a:pt x="434" y="1453"/>
                  </a:lnTo>
                  <a:lnTo>
                    <a:pt x="436" y="1458"/>
                  </a:lnTo>
                  <a:lnTo>
                    <a:pt x="441" y="1463"/>
                  </a:lnTo>
                  <a:lnTo>
                    <a:pt x="455" y="1470"/>
                  </a:lnTo>
                  <a:lnTo>
                    <a:pt x="460" y="1472"/>
                  </a:lnTo>
                  <a:lnTo>
                    <a:pt x="467" y="1496"/>
                  </a:lnTo>
                  <a:lnTo>
                    <a:pt x="467" y="1498"/>
                  </a:lnTo>
                  <a:lnTo>
                    <a:pt x="470" y="1501"/>
                  </a:lnTo>
                  <a:lnTo>
                    <a:pt x="472" y="1505"/>
                  </a:lnTo>
                  <a:lnTo>
                    <a:pt x="474" y="1508"/>
                  </a:lnTo>
                  <a:lnTo>
                    <a:pt x="477" y="1513"/>
                  </a:lnTo>
                  <a:lnTo>
                    <a:pt x="479" y="1529"/>
                  </a:lnTo>
                  <a:lnTo>
                    <a:pt x="479" y="1534"/>
                  </a:lnTo>
                  <a:lnTo>
                    <a:pt x="479" y="1541"/>
                  </a:lnTo>
                  <a:lnTo>
                    <a:pt x="481" y="1548"/>
                  </a:lnTo>
                  <a:lnTo>
                    <a:pt x="486" y="1555"/>
                  </a:lnTo>
                  <a:lnTo>
                    <a:pt x="489" y="1569"/>
                  </a:lnTo>
                  <a:lnTo>
                    <a:pt x="493" y="1579"/>
                  </a:lnTo>
                  <a:lnTo>
                    <a:pt x="493" y="1586"/>
                  </a:lnTo>
                  <a:lnTo>
                    <a:pt x="493" y="1588"/>
                  </a:lnTo>
                  <a:lnTo>
                    <a:pt x="496" y="1591"/>
                  </a:lnTo>
                  <a:lnTo>
                    <a:pt x="498" y="1595"/>
                  </a:lnTo>
                  <a:lnTo>
                    <a:pt x="500" y="1600"/>
                  </a:lnTo>
                  <a:lnTo>
                    <a:pt x="503" y="1600"/>
                  </a:lnTo>
                  <a:lnTo>
                    <a:pt x="505" y="1598"/>
                  </a:lnTo>
                  <a:lnTo>
                    <a:pt x="508" y="1595"/>
                  </a:lnTo>
                  <a:lnTo>
                    <a:pt x="505" y="1591"/>
                  </a:lnTo>
                  <a:lnTo>
                    <a:pt x="505" y="1586"/>
                  </a:lnTo>
                  <a:lnTo>
                    <a:pt x="510" y="1588"/>
                  </a:lnTo>
                  <a:lnTo>
                    <a:pt x="515" y="1591"/>
                  </a:lnTo>
                  <a:lnTo>
                    <a:pt x="517" y="1593"/>
                  </a:lnTo>
                  <a:lnTo>
                    <a:pt x="522" y="1600"/>
                  </a:lnTo>
                  <a:lnTo>
                    <a:pt x="529" y="1603"/>
                  </a:lnTo>
                  <a:lnTo>
                    <a:pt x="529" y="1603"/>
                  </a:lnTo>
                  <a:lnTo>
                    <a:pt x="531" y="1600"/>
                  </a:lnTo>
                  <a:lnTo>
                    <a:pt x="531" y="1598"/>
                  </a:lnTo>
                  <a:lnTo>
                    <a:pt x="531" y="1598"/>
                  </a:lnTo>
                  <a:lnTo>
                    <a:pt x="531" y="1595"/>
                  </a:lnTo>
                  <a:lnTo>
                    <a:pt x="536" y="1593"/>
                  </a:lnTo>
                  <a:lnTo>
                    <a:pt x="538" y="1593"/>
                  </a:lnTo>
                  <a:lnTo>
                    <a:pt x="541" y="1595"/>
                  </a:lnTo>
                  <a:lnTo>
                    <a:pt x="543" y="1593"/>
                  </a:lnTo>
                  <a:lnTo>
                    <a:pt x="548" y="1591"/>
                  </a:lnTo>
                  <a:lnTo>
                    <a:pt x="553" y="1574"/>
                  </a:lnTo>
                  <a:lnTo>
                    <a:pt x="557" y="1572"/>
                  </a:lnTo>
                  <a:lnTo>
                    <a:pt x="557" y="1569"/>
                  </a:lnTo>
                  <a:lnTo>
                    <a:pt x="557" y="1569"/>
                  </a:lnTo>
                  <a:lnTo>
                    <a:pt x="557" y="1565"/>
                  </a:lnTo>
                  <a:lnTo>
                    <a:pt x="557" y="1562"/>
                  </a:lnTo>
                  <a:lnTo>
                    <a:pt x="560" y="1562"/>
                  </a:lnTo>
                  <a:lnTo>
                    <a:pt x="560" y="1562"/>
                  </a:lnTo>
                  <a:lnTo>
                    <a:pt x="562" y="1562"/>
                  </a:lnTo>
                  <a:lnTo>
                    <a:pt x="569" y="1558"/>
                  </a:lnTo>
                  <a:lnTo>
                    <a:pt x="572" y="1555"/>
                  </a:lnTo>
                  <a:lnTo>
                    <a:pt x="572" y="1560"/>
                  </a:lnTo>
                  <a:lnTo>
                    <a:pt x="569" y="1560"/>
                  </a:lnTo>
                  <a:lnTo>
                    <a:pt x="564" y="1562"/>
                  </a:lnTo>
                  <a:lnTo>
                    <a:pt x="562" y="1562"/>
                  </a:lnTo>
                  <a:lnTo>
                    <a:pt x="562" y="1565"/>
                  </a:lnTo>
                  <a:lnTo>
                    <a:pt x="560" y="1572"/>
                  </a:lnTo>
                  <a:lnTo>
                    <a:pt x="553" y="1591"/>
                  </a:lnTo>
                  <a:lnTo>
                    <a:pt x="550" y="1595"/>
                  </a:lnTo>
                  <a:lnTo>
                    <a:pt x="548" y="1605"/>
                  </a:lnTo>
                  <a:lnTo>
                    <a:pt x="550" y="1612"/>
                  </a:lnTo>
                  <a:lnTo>
                    <a:pt x="550" y="1617"/>
                  </a:lnTo>
                  <a:lnTo>
                    <a:pt x="553" y="1621"/>
                  </a:lnTo>
                  <a:lnTo>
                    <a:pt x="555" y="1624"/>
                  </a:lnTo>
                  <a:lnTo>
                    <a:pt x="564" y="1629"/>
                  </a:lnTo>
                  <a:lnTo>
                    <a:pt x="564" y="1629"/>
                  </a:lnTo>
                  <a:lnTo>
                    <a:pt x="564" y="1633"/>
                  </a:lnTo>
                  <a:lnTo>
                    <a:pt x="564" y="1645"/>
                  </a:lnTo>
                  <a:lnTo>
                    <a:pt x="567" y="1647"/>
                  </a:lnTo>
                  <a:lnTo>
                    <a:pt x="567" y="1650"/>
                  </a:lnTo>
                  <a:lnTo>
                    <a:pt x="569" y="1650"/>
                  </a:lnTo>
                  <a:lnTo>
                    <a:pt x="572" y="1647"/>
                  </a:lnTo>
                  <a:lnTo>
                    <a:pt x="576" y="1643"/>
                  </a:lnTo>
                  <a:lnTo>
                    <a:pt x="581" y="1640"/>
                  </a:lnTo>
                  <a:lnTo>
                    <a:pt x="586" y="1640"/>
                  </a:lnTo>
                  <a:lnTo>
                    <a:pt x="591" y="1640"/>
                  </a:lnTo>
                  <a:lnTo>
                    <a:pt x="598" y="1643"/>
                  </a:lnTo>
                  <a:lnTo>
                    <a:pt x="598" y="1645"/>
                  </a:lnTo>
                  <a:lnTo>
                    <a:pt x="600" y="1650"/>
                  </a:lnTo>
                  <a:lnTo>
                    <a:pt x="602" y="1652"/>
                  </a:lnTo>
                  <a:lnTo>
                    <a:pt x="605" y="1652"/>
                  </a:lnTo>
                  <a:lnTo>
                    <a:pt x="612" y="1652"/>
                  </a:lnTo>
                  <a:lnTo>
                    <a:pt x="614" y="1652"/>
                  </a:lnTo>
                  <a:lnTo>
                    <a:pt x="617" y="1655"/>
                  </a:lnTo>
                  <a:lnTo>
                    <a:pt x="619" y="1655"/>
                  </a:lnTo>
                  <a:lnTo>
                    <a:pt x="621" y="1655"/>
                  </a:lnTo>
                  <a:lnTo>
                    <a:pt x="624" y="1659"/>
                  </a:lnTo>
                  <a:lnTo>
                    <a:pt x="624" y="1662"/>
                  </a:lnTo>
                  <a:lnTo>
                    <a:pt x="624" y="1664"/>
                  </a:lnTo>
                  <a:lnTo>
                    <a:pt x="629" y="1659"/>
                  </a:lnTo>
                  <a:lnTo>
                    <a:pt x="638" y="1645"/>
                  </a:lnTo>
                  <a:lnTo>
                    <a:pt x="666" y="1614"/>
                  </a:lnTo>
                  <a:lnTo>
                    <a:pt x="683" y="1610"/>
                  </a:lnTo>
                  <a:lnTo>
                    <a:pt x="719" y="1612"/>
                  </a:lnTo>
                  <a:lnTo>
                    <a:pt x="733" y="1607"/>
                  </a:lnTo>
                  <a:lnTo>
                    <a:pt x="768" y="1588"/>
                  </a:lnTo>
                  <a:lnTo>
                    <a:pt x="773" y="1588"/>
                  </a:lnTo>
                  <a:lnTo>
                    <a:pt x="773" y="1603"/>
                  </a:lnTo>
                  <a:lnTo>
                    <a:pt x="773" y="1612"/>
                  </a:lnTo>
                  <a:lnTo>
                    <a:pt x="773" y="1617"/>
                  </a:lnTo>
                  <a:lnTo>
                    <a:pt x="778" y="1619"/>
                  </a:lnTo>
                  <a:lnTo>
                    <a:pt x="868" y="1624"/>
                  </a:lnTo>
                  <a:lnTo>
                    <a:pt x="906" y="1610"/>
                  </a:lnTo>
                  <a:lnTo>
                    <a:pt x="915" y="1598"/>
                  </a:lnTo>
                  <a:lnTo>
                    <a:pt x="946" y="1543"/>
                  </a:lnTo>
                  <a:lnTo>
                    <a:pt x="951" y="1541"/>
                  </a:lnTo>
                  <a:lnTo>
                    <a:pt x="965" y="1550"/>
                  </a:lnTo>
                  <a:lnTo>
                    <a:pt x="968" y="1550"/>
                  </a:lnTo>
                  <a:lnTo>
                    <a:pt x="970" y="1548"/>
                  </a:lnTo>
                  <a:lnTo>
                    <a:pt x="970" y="1546"/>
                  </a:lnTo>
                  <a:lnTo>
                    <a:pt x="975" y="1541"/>
                  </a:lnTo>
                  <a:lnTo>
                    <a:pt x="979" y="1541"/>
                  </a:lnTo>
                  <a:lnTo>
                    <a:pt x="987" y="1550"/>
                  </a:lnTo>
                  <a:lnTo>
                    <a:pt x="991" y="1565"/>
                  </a:lnTo>
                  <a:lnTo>
                    <a:pt x="994" y="1572"/>
                  </a:lnTo>
                  <a:lnTo>
                    <a:pt x="998" y="1579"/>
                  </a:lnTo>
                  <a:lnTo>
                    <a:pt x="998" y="1581"/>
                  </a:lnTo>
                  <a:lnTo>
                    <a:pt x="998" y="1584"/>
                  </a:lnTo>
                  <a:lnTo>
                    <a:pt x="1058" y="1591"/>
                  </a:lnTo>
                  <a:lnTo>
                    <a:pt x="1065" y="1591"/>
                  </a:lnTo>
                  <a:lnTo>
                    <a:pt x="1077" y="1584"/>
                  </a:lnTo>
                  <a:lnTo>
                    <a:pt x="1091" y="1584"/>
                  </a:lnTo>
                  <a:lnTo>
                    <a:pt x="1096" y="1579"/>
                  </a:lnTo>
                  <a:lnTo>
                    <a:pt x="1100" y="1572"/>
                  </a:lnTo>
                  <a:lnTo>
                    <a:pt x="1103" y="1567"/>
                  </a:lnTo>
                  <a:lnTo>
                    <a:pt x="1100" y="1558"/>
                  </a:lnTo>
                  <a:lnTo>
                    <a:pt x="1089" y="1541"/>
                  </a:lnTo>
                  <a:lnTo>
                    <a:pt x="1086" y="1539"/>
                  </a:lnTo>
                  <a:lnTo>
                    <a:pt x="1084" y="1534"/>
                  </a:lnTo>
                  <a:lnTo>
                    <a:pt x="1084" y="1534"/>
                  </a:lnTo>
                  <a:lnTo>
                    <a:pt x="1086" y="1534"/>
                  </a:lnTo>
                  <a:lnTo>
                    <a:pt x="1086" y="1531"/>
                  </a:lnTo>
                  <a:lnTo>
                    <a:pt x="1086" y="1529"/>
                  </a:lnTo>
                  <a:lnTo>
                    <a:pt x="1086" y="1524"/>
                  </a:lnTo>
                  <a:lnTo>
                    <a:pt x="1084" y="1524"/>
                  </a:lnTo>
                  <a:lnTo>
                    <a:pt x="1086" y="1522"/>
                  </a:lnTo>
                  <a:lnTo>
                    <a:pt x="1089" y="1522"/>
                  </a:lnTo>
                  <a:lnTo>
                    <a:pt x="1089" y="1524"/>
                  </a:lnTo>
                  <a:lnTo>
                    <a:pt x="1089" y="1524"/>
                  </a:lnTo>
                  <a:lnTo>
                    <a:pt x="1089" y="1524"/>
                  </a:lnTo>
                  <a:lnTo>
                    <a:pt x="1089" y="1527"/>
                  </a:lnTo>
                  <a:lnTo>
                    <a:pt x="1089" y="1527"/>
                  </a:lnTo>
                  <a:lnTo>
                    <a:pt x="1091" y="1529"/>
                  </a:lnTo>
                  <a:lnTo>
                    <a:pt x="1096" y="1529"/>
                  </a:lnTo>
                  <a:lnTo>
                    <a:pt x="1108" y="1524"/>
                  </a:lnTo>
                  <a:lnTo>
                    <a:pt x="1124" y="1527"/>
                  </a:lnTo>
                  <a:lnTo>
                    <a:pt x="1131" y="1524"/>
                  </a:lnTo>
                  <a:lnTo>
                    <a:pt x="1134" y="1522"/>
                  </a:lnTo>
                  <a:lnTo>
                    <a:pt x="1136" y="1517"/>
                  </a:lnTo>
                  <a:lnTo>
                    <a:pt x="1136" y="1510"/>
                  </a:lnTo>
                  <a:lnTo>
                    <a:pt x="1134" y="1508"/>
                  </a:lnTo>
                  <a:lnTo>
                    <a:pt x="1131" y="1508"/>
                  </a:lnTo>
                  <a:lnTo>
                    <a:pt x="1129" y="1505"/>
                  </a:lnTo>
                  <a:lnTo>
                    <a:pt x="1119" y="1498"/>
                  </a:lnTo>
                  <a:lnTo>
                    <a:pt x="1119" y="1498"/>
                  </a:lnTo>
                  <a:lnTo>
                    <a:pt x="1122" y="1496"/>
                  </a:lnTo>
                  <a:lnTo>
                    <a:pt x="1119" y="1494"/>
                  </a:lnTo>
                  <a:lnTo>
                    <a:pt x="1119" y="1491"/>
                  </a:lnTo>
                  <a:lnTo>
                    <a:pt x="1117" y="1489"/>
                  </a:lnTo>
                  <a:lnTo>
                    <a:pt x="1115" y="1484"/>
                  </a:lnTo>
                  <a:lnTo>
                    <a:pt x="1117" y="1482"/>
                  </a:lnTo>
                  <a:lnTo>
                    <a:pt x="1124" y="1482"/>
                  </a:lnTo>
                  <a:lnTo>
                    <a:pt x="1129" y="1479"/>
                  </a:lnTo>
                  <a:lnTo>
                    <a:pt x="1129" y="1477"/>
                  </a:lnTo>
                  <a:lnTo>
                    <a:pt x="1131" y="1472"/>
                  </a:lnTo>
                  <a:lnTo>
                    <a:pt x="1131" y="1470"/>
                  </a:lnTo>
                  <a:lnTo>
                    <a:pt x="1134" y="1468"/>
                  </a:lnTo>
                  <a:lnTo>
                    <a:pt x="1138" y="1463"/>
                  </a:lnTo>
                  <a:lnTo>
                    <a:pt x="1138" y="1458"/>
                  </a:lnTo>
                  <a:lnTo>
                    <a:pt x="1134" y="1456"/>
                  </a:lnTo>
                  <a:lnTo>
                    <a:pt x="1134" y="1456"/>
                  </a:lnTo>
                  <a:lnTo>
                    <a:pt x="1134" y="1453"/>
                  </a:lnTo>
                  <a:lnTo>
                    <a:pt x="1134" y="1451"/>
                  </a:lnTo>
                  <a:lnTo>
                    <a:pt x="1136" y="1444"/>
                  </a:lnTo>
                  <a:lnTo>
                    <a:pt x="1138" y="1442"/>
                  </a:lnTo>
                  <a:lnTo>
                    <a:pt x="1136" y="1442"/>
                  </a:lnTo>
                  <a:lnTo>
                    <a:pt x="1136" y="1442"/>
                  </a:lnTo>
                  <a:lnTo>
                    <a:pt x="1136" y="1442"/>
                  </a:lnTo>
                  <a:lnTo>
                    <a:pt x="1136" y="1439"/>
                  </a:lnTo>
                  <a:lnTo>
                    <a:pt x="1136" y="1437"/>
                  </a:lnTo>
                  <a:lnTo>
                    <a:pt x="1134" y="1434"/>
                  </a:lnTo>
                  <a:lnTo>
                    <a:pt x="1131" y="1434"/>
                  </a:lnTo>
                  <a:lnTo>
                    <a:pt x="1129" y="1434"/>
                  </a:lnTo>
                  <a:lnTo>
                    <a:pt x="1122" y="1437"/>
                  </a:lnTo>
                  <a:lnTo>
                    <a:pt x="1122" y="1439"/>
                  </a:lnTo>
                  <a:lnTo>
                    <a:pt x="1122" y="1437"/>
                  </a:lnTo>
                  <a:lnTo>
                    <a:pt x="1122" y="1434"/>
                  </a:lnTo>
                  <a:lnTo>
                    <a:pt x="1122" y="1434"/>
                  </a:lnTo>
                  <a:lnTo>
                    <a:pt x="1117" y="1432"/>
                  </a:lnTo>
                  <a:lnTo>
                    <a:pt x="1110" y="1425"/>
                  </a:lnTo>
                  <a:lnTo>
                    <a:pt x="1108" y="1418"/>
                  </a:lnTo>
                  <a:lnTo>
                    <a:pt x="1108" y="1406"/>
                  </a:lnTo>
                  <a:lnTo>
                    <a:pt x="1108" y="1397"/>
                  </a:lnTo>
                  <a:lnTo>
                    <a:pt x="1110" y="1392"/>
                  </a:lnTo>
                  <a:lnTo>
                    <a:pt x="1112" y="1387"/>
                  </a:lnTo>
                  <a:lnTo>
                    <a:pt x="1117" y="1382"/>
                  </a:lnTo>
                  <a:lnTo>
                    <a:pt x="1117" y="1382"/>
                  </a:lnTo>
                  <a:lnTo>
                    <a:pt x="1122" y="1382"/>
                  </a:lnTo>
                  <a:lnTo>
                    <a:pt x="1124" y="1380"/>
                  </a:lnTo>
                  <a:lnTo>
                    <a:pt x="1124" y="1375"/>
                  </a:lnTo>
                  <a:lnTo>
                    <a:pt x="1126" y="1368"/>
                  </a:lnTo>
                  <a:lnTo>
                    <a:pt x="1126" y="1363"/>
                  </a:lnTo>
                  <a:lnTo>
                    <a:pt x="1126" y="1361"/>
                  </a:lnTo>
                  <a:lnTo>
                    <a:pt x="1134" y="1356"/>
                  </a:lnTo>
                  <a:lnTo>
                    <a:pt x="1193" y="1380"/>
                  </a:lnTo>
                  <a:lnTo>
                    <a:pt x="1200" y="1380"/>
                  </a:lnTo>
                  <a:lnTo>
                    <a:pt x="1214" y="1375"/>
                  </a:lnTo>
                  <a:lnTo>
                    <a:pt x="1247" y="1375"/>
                  </a:lnTo>
                  <a:lnTo>
                    <a:pt x="1247" y="1375"/>
                  </a:lnTo>
                  <a:lnTo>
                    <a:pt x="1245" y="1361"/>
                  </a:lnTo>
                  <a:lnTo>
                    <a:pt x="1243" y="1354"/>
                  </a:lnTo>
                  <a:lnTo>
                    <a:pt x="1228" y="1328"/>
                  </a:lnTo>
                  <a:lnTo>
                    <a:pt x="1226" y="1323"/>
                  </a:lnTo>
                  <a:lnTo>
                    <a:pt x="1226" y="1321"/>
                  </a:lnTo>
                  <a:lnTo>
                    <a:pt x="1226" y="1316"/>
                  </a:lnTo>
                  <a:lnTo>
                    <a:pt x="1226" y="1314"/>
                  </a:lnTo>
                  <a:lnTo>
                    <a:pt x="1221" y="1307"/>
                  </a:lnTo>
                  <a:lnTo>
                    <a:pt x="1221" y="1307"/>
                  </a:lnTo>
                  <a:lnTo>
                    <a:pt x="1217" y="1288"/>
                  </a:lnTo>
                  <a:lnTo>
                    <a:pt x="1183" y="1233"/>
                  </a:lnTo>
                  <a:lnTo>
                    <a:pt x="1179" y="1207"/>
                  </a:lnTo>
                  <a:lnTo>
                    <a:pt x="1183" y="1176"/>
                  </a:lnTo>
                  <a:lnTo>
                    <a:pt x="1183" y="1176"/>
                  </a:lnTo>
                  <a:lnTo>
                    <a:pt x="1183" y="1176"/>
                  </a:lnTo>
                  <a:lnTo>
                    <a:pt x="1183" y="1176"/>
                  </a:lnTo>
                  <a:lnTo>
                    <a:pt x="1231" y="1091"/>
                  </a:lnTo>
                  <a:lnTo>
                    <a:pt x="1238" y="1082"/>
                  </a:lnTo>
                  <a:lnTo>
                    <a:pt x="1238" y="1079"/>
                  </a:lnTo>
                  <a:lnTo>
                    <a:pt x="1240" y="1077"/>
                  </a:lnTo>
                  <a:lnTo>
                    <a:pt x="1240" y="1070"/>
                  </a:lnTo>
                  <a:lnTo>
                    <a:pt x="1243" y="1068"/>
                  </a:lnTo>
                  <a:lnTo>
                    <a:pt x="1300" y="992"/>
                  </a:lnTo>
                  <a:lnTo>
                    <a:pt x="1302" y="985"/>
                  </a:lnTo>
                  <a:lnTo>
                    <a:pt x="1304" y="968"/>
                  </a:lnTo>
                  <a:lnTo>
                    <a:pt x="1304" y="963"/>
                  </a:lnTo>
                  <a:lnTo>
                    <a:pt x="1307" y="940"/>
                  </a:lnTo>
                  <a:lnTo>
                    <a:pt x="1307" y="935"/>
                  </a:lnTo>
                  <a:lnTo>
                    <a:pt x="1309" y="930"/>
                  </a:lnTo>
                  <a:lnTo>
                    <a:pt x="1311" y="926"/>
                  </a:lnTo>
                  <a:lnTo>
                    <a:pt x="1271" y="88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5545" y="3828"/>
              <a:ext cx="385" cy="651"/>
            </a:xfrm>
            <a:custGeom>
              <a:avLst/>
              <a:gdLst>
                <a:gd name="T0" fmla="*/ 292 w 385"/>
                <a:gd name="T1" fmla="*/ 69 h 651"/>
                <a:gd name="T2" fmla="*/ 302 w 385"/>
                <a:gd name="T3" fmla="*/ 121 h 651"/>
                <a:gd name="T4" fmla="*/ 316 w 385"/>
                <a:gd name="T5" fmla="*/ 168 h 651"/>
                <a:gd name="T6" fmla="*/ 311 w 385"/>
                <a:gd name="T7" fmla="*/ 185 h 651"/>
                <a:gd name="T8" fmla="*/ 316 w 385"/>
                <a:gd name="T9" fmla="*/ 204 h 651"/>
                <a:gd name="T10" fmla="*/ 302 w 385"/>
                <a:gd name="T11" fmla="*/ 227 h 651"/>
                <a:gd name="T12" fmla="*/ 332 w 385"/>
                <a:gd name="T13" fmla="*/ 258 h 651"/>
                <a:gd name="T14" fmla="*/ 351 w 385"/>
                <a:gd name="T15" fmla="*/ 277 h 651"/>
                <a:gd name="T16" fmla="*/ 358 w 385"/>
                <a:gd name="T17" fmla="*/ 310 h 651"/>
                <a:gd name="T18" fmla="*/ 363 w 385"/>
                <a:gd name="T19" fmla="*/ 351 h 651"/>
                <a:gd name="T20" fmla="*/ 375 w 385"/>
                <a:gd name="T21" fmla="*/ 372 h 651"/>
                <a:gd name="T22" fmla="*/ 370 w 385"/>
                <a:gd name="T23" fmla="*/ 393 h 651"/>
                <a:gd name="T24" fmla="*/ 363 w 385"/>
                <a:gd name="T25" fmla="*/ 405 h 651"/>
                <a:gd name="T26" fmla="*/ 368 w 385"/>
                <a:gd name="T27" fmla="*/ 422 h 651"/>
                <a:gd name="T28" fmla="*/ 347 w 385"/>
                <a:gd name="T29" fmla="*/ 414 h 651"/>
                <a:gd name="T30" fmla="*/ 344 w 385"/>
                <a:gd name="T31" fmla="*/ 424 h 651"/>
                <a:gd name="T32" fmla="*/ 311 w 385"/>
                <a:gd name="T33" fmla="*/ 459 h 651"/>
                <a:gd name="T34" fmla="*/ 325 w 385"/>
                <a:gd name="T35" fmla="*/ 523 h 651"/>
                <a:gd name="T36" fmla="*/ 344 w 385"/>
                <a:gd name="T37" fmla="*/ 561 h 651"/>
                <a:gd name="T38" fmla="*/ 332 w 385"/>
                <a:gd name="T39" fmla="*/ 592 h 651"/>
                <a:gd name="T40" fmla="*/ 323 w 385"/>
                <a:gd name="T41" fmla="*/ 606 h 651"/>
                <a:gd name="T42" fmla="*/ 313 w 385"/>
                <a:gd name="T43" fmla="*/ 592 h 651"/>
                <a:gd name="T44" fmla="*/ 285 w 385"/>
                <a:gd name="T45" fmla="*/ 590 h 651"/>
                <a:gd name="T46" fmla="*/ 287 w 385"/>
                <a:gd name="T47" fmla="*/ 575 h 651"/>
                <a:gd name="T48" fmla="*/ 275 w 385"/>
                <a:gd name="T49" fmla="*/ 564 h 651"/>
                <a:gd name="T50" fmla="*/ 261 w 385"/>
                <a:gd name="T51" fmla="*/ 561 h 651"/>
                <a:gd name="T52" fmla="*/ 256 w 385"/>
                <a:gd name="T53" fmla="*/ 554 h 651"/>
                <a:gd name="T54" fmla="*/ 240 w 385"/>
                <a:gd name="T55" fmla="*/ 578 h 651"/>
                <a:gd name="T56" fmla="*/ 209 w 385"/>
                <a:gd name="T57" fmla="*/ 585 h 651"/>
                <a:gd name="T58" fmla="*/ 133 w 385"/>
                <a:gd name="T59" fmla="*/ 651 h 651"/>
                <a:gd name="T60" fmla="*/ 126 w 385"/>
                <a:gd name="T61" fmla="*/ 618 h 651"/>
                <a:gd name="T62" fmla="*/ 107 w 385"/>
                <a:gd name="T63" fmla="*/ 604 h 651"/>
                <a:gd name="T64" fmla="*/ 131 w 385"/>
                <a:gd name="T65" fmla="*/ 594 h 651"/>
                <a:gd name="T66" fmla="*/ 128 w 385"/>
                <a:gd name="T67" fmla="*/ 571 h 651"/>
                <a:gd name="T68" fmla="*/ 133 w 385"/>
                <a:gd name="T69" fmla="*/ 557 h 651"/>
                <a:gd name="T70" fmla="*/ 128 w 385"/>
                <a:gd name="T71" fmla="*/ 528 h 651"/>
                <a:gd name="T72" fmla="*/ 102 w 385"/>
                <a:gd name="T73" fmla="*/ 481 h 651"/>
                <a:gd name="T74" fmla="*/ 88 w 385"/>
                <a:gd name="T75" fmla="*/ 455 h 651"/>
                <a:gd name="T76" fmla="*/ 60 w 385"/>
                <a:gd name="T77" fmla="*/ 436 h 651"/>
                <a:gd name="T78" fmla="*/ 38 w 385"/>
                <a:gd name="T79" fmla="*/ 429 h 651"/>
                <a:gd name="T80" fmla="*/ 3 w 385"/>
                <a:gd name="T81" fmla="*/ 398 h 651"/>
                <a:gd name="T82" fmla="*/ 29 w 385"/>
                <a:gd name="T83" fmla="*/ 348 h 651"/>
                <a:gd name="T84" fmla="*/ 53 w 385"/>
                <a:gd name="T85" fmla="*/ 341 h 651"/>
                <a:gd name="T86" fmla="*/ 64 w 385"/>
                <a:gd name="T87" fmla="*/ 341 h 651"/>
                <a:gd name="T88" fmla="*/ 72 w 385"/>
                <a:gd name="T89" fmla="*/ 329 h 651"/>
                <a:gd name="T90" fmla="*/ 74 w 385"/>
                <a:gd name="T91" fmla="*/ 322 h 651"/>
                <a:gd name="T92" fmla="*/ 74 w 385"/>
                <a:gd name="T93" fmla="*/ 315 h 651"/>
                <a:gd name="T94" fmla="*/ 76 w 385"/>
                <a:gd name="T95" fmla="*/ 306 h 651"/>
                <a:gd name="T96" fmla="*/ 69 w 385"/>
                <a:gd name="T97" fmla="*/ 301 h 651"/>
                <a:gd name="T98" fmla="*/ 48 w 385"/>
                <a:gd name="T99" fmla="*/ 235 h 651"/>
                <a:gd name="T100" fmla="*/ 53 w 385"/>
                <a:gd name="T101" fmla="*/ 213 h 651"/>
                <a:gd name="T102" fmla="*/ 41 w 385"/>
                <a:gd name="T103" fmla="*/ 190 h 651"/>
                <a:gd name="T104" fmla="*/ 36 w 385"/>
                <a:gd name="T105" fmla="*/ 178 h 651"/>
                <a:gd name="T106" fmla="*/ 79 w 385"/>
                <a:gd name="T107" fmla="*/ 140 h 651"/>
                <a:gd name="T108" fmla="*/ 105 w 385"/>
                <a:gd name="T109" fmla="*/ 112 h 651"/>
                <a:gd name="T110" fmla="*/ 112 w 385"/>
                <a:gd name="T111" fmla="*/ 69 h 651"/>
                <a:gd name="T112" fmla="*/ 164 w 385"/>
                <a:gd name="T113" fmla="*/ 3 h 651"/>
                <a:gd name="T114" fmla="*/ 247 w 385"/>
                <a:gd name="T115" fmla="*/ 3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5" h="651">
                  <a:moveTo>
                    <a:pt x="273" y="55"/>
                  </a:moveTo>
                  <a:lnTo>
                    <a:pt x="280" y="52"/>
                  </a:lnTo>
                  <a:lnTo>
                    <a:pt x="297" y="45"/>
                  </a:lnTo>
                  <a:lnTo>
                    <a:pt x="297" y="48"/>
                  </a:lnTo>
                  <a:lnTo>
                    <a:pt x="302" y="50"/>
                  </a:lnTo>
                  <a:lnTo>
                    <a:pt x="299" y="55"/>
                  </a:lnTo>
                  <a:lnTo>
                    <a:pt x="292" y="69"/>
                  </a:lnTo>
                  <a:lnTo>
                    <a:pt x="290" y="74"/>
                  </a:lnTo>
                  <a:lnTo>
                    <a:pt x="290" y="78"/>
                  </a:lnTo>
                  <a:lnTo>
                    <a:pt x="292" y="81"/>
                  </a:lnTo>
                  <a:lnTo>
                    <a:pt x="297" y="90"/>
                  </a:lnTo>
                  <a:lnTo>
                    <a:pt x="299" y="109"/>
                  </a:lnTo>
                  <a:lnTo>
                    <a:pt x="304" y="116"/>
                  </a:lnTo>
                  <a:lnTo>
                    <a:pt x="302" y="121"/>
                  </a:lnTo>
                  <a:lnTo>
                    <a:pt x="299" y="123"/>
                  </a:lnTo>
                  <a:lnTo>
                    <a:pt x="299" y="126"/>
                  </a:lnTo>
                  <a:lnTo>
                    <a:pt x="299" y="130"/>
                  </a:lnTo>
                  <a:lnTo>
                    <a:pt x="299" y="140"/>
                  </a:lnTo>
                  <a:lnTo>
                    <a:pt x="306" y="149"/>
                  </a:lnTo>
                  <a:lnTo>
                    <a:pt x="311" y="159"/>
                  </a:lnTo>
                  <a:lnTo>
                    <a:pt x="316" y="168"/>
                  </a:lnTo>
                  <a:lnTo>
                    <a:pt x="318" y="173"/>
                  </a:lnTo>
                  <a:lnTo>
                    <a:pt x="321" y="175"/>
                  </a:lnTo>
                  <a:lnTo>
                    <a:pt x="316" y="175"/>
                  </a:lnTo>
                  <a:lnTo>
                    <a:pt x="311" y="175"/>
                  </a:lnTo>
                  <a:lnTo>
                    <a:pt x="309" y="178"/>
                  </a:lnTo>
                  <a:lnTo>
                    <a:pt x="311" y="183"/>
                  </a:lnTo>
                  <a:lnTo>
                    <a:pt x="311" y="185"/>
                  </a:lnTo>
                  <a:lnTo>
                    <a:pt x="316" y="190"/>
                  </a:lnTo>
                  <a:lnTo>
                    <a:pt x="318" y="192"/>
                  </a:lnTo>
                  <a:lnTo>
                    <a:pt x="321" y="194"/>
                  </a:lnTo>
                  <a:lnTo>
                    <a:pt x="323" y="197"/>
                  </a:lnTo>
                  <a:lnTo>
                    <a:pt x="321" y="201"/>
                  </a:lnTo>
                  <a:lnTo>
                    <a:pt x="318" y="204"/>
                  </a:lnTo>
                  <a:lnTo>
                    <a:pt x="316" y="204"/>
                  </a:lnTo>
                  <a:lnTo>
                    <a:pt x="311" y="201"/>
                  </a:lnTo>
                  <a:lnTo>
                    <a:pt x="304" y="201"/>
                  </a:lnTo>
                  <a:lnTo>
                    <a:pt x="285" y="206"/>
                  </a:lnTo>
                  <a:lnTo>
                    <a:pt x="285" y="211"/>
                  </a:lnTo>
                  <a:lnTo>
                    <a:pt x="287" y="216"/>
                  </a:lnTo>
                  <a:lnTo>
                    <a:pt x="292" y="220"/>
                  </a:lnTo>
                  <a:lnTo>
                    <a:pt x="302" y="227"/>
                  </a:lnTo>
                  <a:lnTo>
                    <a:pt x="304" y="230"/>
                  </a:lnTo>
                  <a:lnTo>
                    <a:pt x="304" y="230"/>
                  </a:lnTo>
                  <a:lnTo>
                    <a:pt x="299" y="235"/>
                  </a:lnTo>
                  <a:lnTo>
                    <a:pt x="302" y="239"/>
                  </a:lnTo>
                  <a:lnTo>
                    <a:pt x="328" y="261"/>
                  </a:lnTo>
                  <a:lnTo>
                    <a:pt x="330" y="263"/>
                  </a:lnTo>
                  <a:lnTo>
                    <a:pt x="332" y="258"/>
                  </a:lnTo>
                  <a:lnTo>
                    <a:pt x="335" y="256"/>
                  </a:lnTo>
                  <a:lnTo>
                    <a:pt x="339" y="256"/>
                  </a:lnTo>
                  <a:lnTo>
                    <a:pt x="344" y="258"/>
                  </a:lnTo>
                  <a:lnTo>
                    <a:pt x="349" y="265"/>
                  </a:lnTo>
                  <a:lnTo>
                    <a:pt x="349" y="268"/>
                  </a:lnTo>
                  <a:lnTo>
                    <a:pt x="351" y="272"/>
                  </a:lnTo>
                  <a:lnTo>
                    <a:pt x="351" y="277"/>
                  </a:lnTo>
                  <a:lnTo>
                    <a:pt x="356" y="282"/>
                  </a:lnTo>
                  <a:lnTo>
                    <a:pt x="358" y="291"/>
                  </a:lnTo>
                  <a:lnTo>
                    <a:pt x="361" y="301"/>
                  </a:lnTo>
                  <a:lnTo>
                    <a:pt x="361" y="306"/>
                  </a:lnTo>
                  <a:lnTo>
                    <a:pt x="358" y="310"/>
                  </a:lnTo>
                  <a:lnTo>
                    <a:pt x="358" y="310"/>
                  </a:lnTo>
                  <a:lnTo>
                    <a:pt x="358" y="310"/>
                  </a:lnTo>
                  <a:lnTo>
                    <a:pt x="361" y="310"/>
                  </a:lnTo>
                  <a:lnTo>
                    <a:pt x="361" y="310"/>
                  </a:lnTo>
                  <a:lnTo>
                    <a:pt x="358" y="315"/>
                  </a:lnTo>
                  <a:lnTo>
                    <a:pt x="344" y="332"/>
                  </a:lnTo>
                  <a:lnTo>
                    <a:pt x="344" y="336"/>
                  </a:lnTo>
                  <a:lnTo>
                    <a:pt x="358" y="348"/>
                  </a:lnTo>
                  <a:lnTo>
                    <a:pt x="363" y="351"/>
                  </a:lnTo>
                  <a:lnTo>
                    <a:pt x="373" y="351"/>
                  </a:lnTo>
                  <a:lnTo>
                    <a:pt x="377" y="355"/>
                  </a:lnTo>
                  <a:lnTo>
                    <a:pt x="375" y="360"/>
                  </a:lnTo>
                  <a:lnTo>
                    <a:pt x="375" y="365"/>
                  </a:lnTo>
                  <a:lnTo>
                    <a:pt x="375" y="367"/>
                  </a:lnTo>
                  <a:lnTo>
                    <a:pt x="373" y="370"/>
                  </a:lnTo>
                  <a:lnTo>
                    <a:pt x="375" y="372"/>
                  </a:lnTo>
                  <a:lnTo>
                    <a:pt x="385" y="381"/>
                  </a:lnTo>
                  <a:lnTo>
                    <a:pt x="385" y="384"/>
                  </a:lnTo>
                  <a:lnTo>
                    <a:pt x="377" y="386"/>
                  </a:lnTo>
                  <a:lnTo>
                    <a:pt x="373" y="388"/>
                  </a:lnTo>
                  <a:lnTo>
                    <a:pt x="370" y="391"/>
                  </a:lnTo>
                  <a:lnTo>
                    <a:pt x="370" y="393"/>
                  </a:lnTo>
                  <a:lnTo>
                    <a:pt x="370" y="393"/>
                  </a:lnTo>
                  <a:lnTo>
                    <a:pt x="373" y="393"/>
                  </a:lnTo>
                  <a:lnTo>
                    <a:pt x="373" y="396"/>
                  </a:lnTo>
                  <a:lnTo>
                    <a:pt x="373" y="396"/>
                  </a:lnTo>
                  <a:lnTo>
                    <a:pt x="370" y="398"/>
                  </a:lnTo>
                  <a:lnTo>
                    <a:pt x="368" y="400"/>
                  </a:lnTo>
                  <a:lnTo>
                    <a:pt x="366" y="400"/>
                  </a:lnTo>
                  <a:lnTo>
                    <a:pt x="363" y="405"/>
                  </a:lnTo>
                  <a:lnTo>
                    <a:pt x="366" y="407"/>
                  </a:lnTo>
                  <a:lnTo>
                    <a:pt x="366" y="410"/>
                  </a:lnTo>
                  <a:lnTo>
                    <a:pt x="366" y="414"/>
                  </a:lnTo>
                  <a:lnTo>
                    <a:pt x="366" y="417"/>
                  </a:lnTo>
                  <a:lnTo>
                    <a:pt x="368" y="419"/>
                  </a:lnTo>
                  <a:lnTo>
                    <a:pt x="368" y="422"/>
                  </a:lnTo>
                  <a:lnTo>
                    <a:pt x="368" y="422"/>
                  </a:lnTo>
                  <a:lnTo>
                    <a:pt x="363" y="422"/>
                  </a:lnTo>
                  <a:lnTo>
                    <a:pt x="361" y="419"/>
                  </a:lnTo>
                  <a:lnTo>
                    <a:pt x="356" y="414"/>
                  </a:lnTo>
                  <a:lnTo>
                    <a:pt x="356" y="414"/>
                  </a:lnTo>
                  <a:lnTo>
                    <a:pt x="351" y="412"/>
                  </a:lnTo>
                  <a:lnTo>
                    <a:pt x="349" y="414"/>
                  </a:lnTo>
                  <a:lnTo>
                    <a:pt x="347" y="414"/>
                  </a:lnTo>
                  <a:lnTo>
                    <a:pt x="344" y="419"/>
                  </a:lnTo>
                  <a:lnTo>
                    <a:pt x="344" y="419"/>
                  </a:lnTo>
                  <a:lnTo>
                    <a:pt x="347" y="419"/>
                  </a:lnTo>
                  <a:lnTo>
                    <a:pt x="347" y="419"/>
                  </a:lnTo>
                  <a:lnTo>
                    <a:pt x="347" y="422"/>
                  </a:lnTo>
                  <a:lnTo>
                    <a:pt x="344" y="422"/>
                  </a:lnTo>
                  <a:lnTo>
                    <a:pt x="344" y="424"/>
                  </a:lnTo>
                  <a:lnTo>
                    <a:pt x="342" y="426"/>
                  </a:lnTo>
                  <a:lnTo>
                    <a:pt x="339" y="426"/>
                  </a:lnTo>
                  <a:lnTo>
                    <a:pt x="337" y="424"/>
                  </a:lnTo>
                  <a:lnTo>
                    <a:pt x="332" y="424"/>
                  </a:lnTo>
                  <a:lnTo>
                    <a:pt x="323" y="431"/>
                  </a:lnTo>
                  <a:lnTo>
                    <a:pt x="311" y="450"/>
                  </a:lnTo>
                  <a:lnTo>
                    <a:pt x="311" y="459"/>
                  </a:lnTo>
                  <a:lnTo>
                    <a:pt x="332" y="493"/>
                  </a:lnTo>
                  <a:lnTo>
                    <a:pt x="330" y="500"/>
                  </a:lnTo>
                  <a:lnTo>
                    <a:pt x="328" y="502"/>
                  </a:lnTo>
                  <a:lnTo>
                    <a:pt x="325" y="507"/>
                  </a:lnTo>
                  <a:lnTo>
                    <a:pt x="325" y="514"/>
                  </a:lnTo>
                  <a:lnTo>
                    <a:pt x="323" y="523"/>
                  </a:lnTo>
                  <a:lnTo>
                    <a:pt x="325" y="523"/>
                  </a:lnTo>
                  <a:lnTo>
                    <a:pt x="330" y="523"/>
                  </a:lnTo>
                  <a:lnTo>
                    <a:pt x="330" y="526"/>
                  </a:lnTo>
                  <a:lnTo>
                    <a:pt x="330" y="530"/>
                  </a:lnTo>
                  <a:lnTo>
                    <a:pt x="330" y="540"/>
                  </a:lnTo>
                  <a:lnTo>
                    <a:pt x="330" y="545"/>
                  </a:lnTo>
                  <a:lnTo>
                    <a:pt x="330" y="547"/>
                  </a:lnTo>
                  <a:lnTo>
                    <a:pt x="344" y="561"/>
                  </a:lnTo>
                  <a:lnTo>
                    <a:pt x="344" y="564"/>
                  </a:lnTo>
                  <a:lnTo>
                    <a:pt x="349" y="573"/>
                  </a:lnTo>
                  <a:lnTo>
                    <a:pt x="351" y="578"/>
                  </a:lnTo>
                  <a:lnTo>
                    <a:pt x="351" y="583"/>
                  </a:lnTo>
                  <a:lnTo>
                    <a:pt x="349" y="597"/>
                  </a:lnTo>
                  <a:lnTo>
                    <a:pt x="347" y="599"/>
                  </a:lnTo>
                  <a:lnTo>
                    <a:pt x="332" y="592"/>
                  </a:lnTo>
                  <a:lnTo>
                    <a:pt x="330" y="592"/>
                  </a:lnTo>
                  <a:lnTo>
                    <a:pt x="328" y="597"/>
                  </a:lnTo>
                  <a:lnTo>
                    <a:pt x="328" y="599"/>
                  </a:lnTo>
                  <a:lnTo>
                    <a:pt x="328" y="601"/>
                  </a:lnTo>
                  <a:lnTo>
                    <a:pt x="328" y="601"/>
                  </a:lnTo>
                  <a:lnTo>
                    <a:pt x="323" y="604"/>
                  </a:lnTo>
                  <a:lnTo>
                    <a:pt x="323" y="606"/>
                  </a:lnTo>
                  <a:lnTo>
                    <a:pt x="321" y="604"/>
                  </a:lnTo>
                  <a:lnTo>
                    <a:pt x="321" y="601"/>
                  </a:lnTo>
                  <a:lnTo>
                    <a:pt x="321" y="599"/>
                  </a:lnTo>
                  <a:lnTo>
                    <a:pt x="321" y="597"/>
                  </a:lnTo>
                  <a:lnTo>
                    <a:pt x="321" y="592"/>
                  </a:lnTo>
                  <a:lnTo>
                    <a:pt x="318" y="592"/>
                  </a:lnTo>
                  <a:lnTo>
                    <a:pt x="313" y="592"/>
                  </a:lnTo>
                  <a:lnTo>
                    <a:pt x="299" y="599"/>
                  </a:lnTo>
                  <a:lnTo>
                    <a:pt x="299" y="599"/>
                  </a:lnTo>
                  <a:lnTo>
                    <a:pt x="297" y="599"/>
                  </a:lnTo>
                  <a:lnTo>
                    <a:pt x="294" y="594"/>
                  </a:lnTo>
                  <a:lnTo>
                    <a:pt x="287" y="592"/>
                  </a:lnTo>
                  <a:lnTo>
                    <a:pt x="287" y="592"/>
                  </a:lnTo>
                  <a:lnTo>
                    <a:pt x="285" y="590"/>
                  </a:lnTo>
                  <a:lnTo>
                    <a:pt x="285" y="587"/>
                  </a:lnTo>
                  <a:lnTo>
                    <a:pt x="285" y="587"/>
                  </a:lnTo>
                  <a:lnTo>
                    <a:pt x="287" y="585"/>
                  </a:lnTo>
                  <a:lnTo>
                    <a:pt x="287" y="583"/>
                  </a:lnTo>
                  <a:lnTo>
                    <a:pt x="287" y="578"/>
                  </a:lnTo>
                  <a:lnTo>
                    <a:pt x="290" y="578"/>
                  </a:lnTo>
                  <a:lnTo>
                    <a:pt x="287" y="575"/>
                  </a:lnTo>
                  <a:lnTo>
                    <a:pt x="287" y="575"/>
                  </a:lnTo>
                  <a:lnTo>
                    <a:pt x="287" y="573"/>
                  </a:lnTo>
                  <a:lnTo>
                    <a:pt x="285" y="571"/>
                  </a:lnTo>
                  <a:lnTo>
                    <a:pt x="280" y="573"/>
                  </a:lnTo>
                  <a:lnTo>
                    <a:pt x="278" y="573"/>
                  </a:lnTo>
                  <a:lnTo>
                    <a:pt x="278" y="571"/>
                  </a:lnTo>
                  <a:lnTo>
                    <a:pt x="275" y="564"/>
                  </a:lnTo>
                  <a:lnTo>
                    <a:pt x="273" y="561"/>
                  </a:lnTo>
                  <a:lnTo>
                    <a:pt x="273" y="559"/>
                  </a:lnTo>
                  <a:lnTo>
                    <a:pt x="266" y="554"/>
                  </a:lnTo>
                  <a:lnTo>
                    <a:pt x="266" y="554"/>
                  </a:lnTo>
                  <a:lnTo>
                    <a:pt x="266" y="557"/>
                  </a:lnTo>
                  <a:lnTo>
                    <a:pt x="264" y="561"/>
                  </a:lnTo>
                  <a:lnTo>
                    <a:pt x="261" y="561"/>
                  </a:lnTo>
                  <a:lnTo>
                    <a:pt x="259" y="561"/>
                  </a:lnTo>
                  <a:lnTo>
                    <a:pt x="259" y="559"/>
                  </a:lnTo>
                  <a:lnTo>
                    <a:pt x="259" y="557"/>
                  </a:lnTo>
                  <a:lnTo>
                    <a:pt x="261" y="552"/>
                  </a:lnTo>
                  <a:lnTo>
                    <a:pt x="259" y="549"/>
                  </a:lnTo>
                  <a:lnTo>
                    <a:pt x="259" y="549"/>
                  </a:lnTo>
                  <a:lnTo>
                    <a:pt x="256" y="554"/>
                  </a:lnTo>
                  <a:lnTo>
                    <a:pt x="256" y="557"/>
                  </a:lnTo>
                  <a:lnTo>
                    <a:pt x="252" y="568"/>
                  </a:lnTo>
                  <a:lnTo>
                    <a:pt x="247" y="578"/>
                  </a:lnTo>
                  <a:lnTo>
                    <a:pt x="245" y="580"/>
                  </a:lnTo>
                  <a:lnTo>
                    <a:pt x="242" y="580"/>
                  </a:lnTo>
                  <a:lnTo>
                    <a:pt x="242" y="578"/>
                  </a:lnTo>
                  <a:lnTo>
                    <a:pt x="240" y="578"/>
                  </a:lnTo>
                  <a:lnTo>
                    <a:pt x="233" y="578"/>
                  </a:lnTo>
                  <a:lnTo>
                    <a:pt x="230" y="578"/>
                  </a:lnTo>
                  <a:lnTo>
                    <a:pt x="226" y="580"/>
                  </a:lnTo>
                  <a:lnTo>
                    <a:pt x="221" y="585"/>
                  </a:lnTo>
                  <a:lnTo>
                    <a:pt x="219" y="585"/>
                  </a:lnTo>
                  <a:lnTo>
                    <a:pt x="211" y="585"/>
                  </a:lnTo>
                  <a:lnTo>
                    <a:pt x="209" y="585"/>
                  </a:lnTo>
                  <a:lnTo>
                    <a:pt x="207" y="592"/>
                  </a:lnTo>
                  <a:lnTo>
                    <a:pt x="204" y="618"/>
                  </a:lnTo>
                  <a:lnTo>
                    <a:pt x="202" y="630"/>
                  </a:lnTo>
                  <a:lnTo>
                    <a:pt x="200" y="637"/>
                  </a:lnTo>
                  <a:lnTo>
                    <a:pt x="197" y="639"/>
                  </a:lnTo>
                  <a:lnTo>
                    <a:pt x="195" y="642"/>
                  </a:lnTo>
                  <a:lnTo>
                    <a:pt x="133" y="651"/>
                  </a:lnTo>
                  <a:lnTo>
                    <a:pt x="131" y="649"/>
                  </a:lnTo>
                  <a:lnTo>
                    <a:pt x="128" y="642"/>
                  </a:lnTo>
                  <a:lnTo>
                    <a:pt x="128" y="632"/>
                  </a:lnTo>
                  <a:lnTo>
                    <a:pt x="126" y="625"/>
                  </a:lnTo>
                  <a:lnTo>
                    <a:pt x="124" y="623"/>
                  </a:lnTo>
                  <a:lnTo>
                    <a:pt x="124" y="623"/>
                  </a:lnTo>
                  <a:lnTo>
                    <a:pt x="126" y="618"/>
                  </a:lnTo>
                  <a:lnTo>
                    <a:pt x="124" y="613"/>
                  </a:lnTo>
                  <a:lnTo>
                    <a:pt x="119" y="613"/>
                  </a:lnTo>
                  <a:lnTo>
                    <a:pt x="117" y="616"/>
                  </a:lnTo>
                  <a:lnTo>
                    <a:pt x="114" y="618"/>
                  </a:lnTo>
                  <a:lnTo>
                    <a:pt x="112" y="613"/>
                  </a:lnTo>
                  <a:lnTo>
                    <a:pt x="109" y="609"/>
                  </a:lnTo>
                  <a:lnTo>
                    <a:pt x="107" y="604"/>
                  </a:lnTo>
                  <a:lnTo>
                    <a:pt x="109" y="597"/>
                  </a:lnTo>
                  <a:lnTo>
                    <a:pt x="114" y="592"/>
                  </a:lnTo>
                  <a:lnTo>
                    <a:pt x="119" y="594"/>
                  </a:lnTo>
                  <a:lnTo>
                    <a:pt x="128" y="599"/>
                  </a:lnTo>
                  <a:lnTo>
                    <a:pt x="131" y="597"/>
                  </a:lnTo>
                  <a:lnTo>
                    <a:pt x="131" y="594"/>
                  </a:lnTo>
                  <a:lnTo>
                    <a:pt x="131" y="594"/>
                  </a:lnTo>
                  <a:lnTo>
                    <a:pt x="133" y="592"/>
                  </a:lnTo>
                  <a:lnTo>
                    <a:pt x="133" y="592"/>
                  </a:lnTo>
                  <a:lnTo>
                    <a:pt x="133" y="587"/>
                  </a:lnTo>
                  <a:lnTo>
                    <a:pt x="128" y="583"/>
                  </a:lnTo>
                  <a:lnTo>
                    <a:pt x="128" y="580"/>
                  </a:lnTo>
                  <a:lnTo>
                    <a:pt x="126" y="575"/>
                  </a:lnTo>
                  <a:lnTo>
                    <a:pt x="128" y="571"/>
                  </a:lnTo>
                  <a:lnTo>
                    <a:pt x="131" y="568"/>
                  </a:lnTo>
                  <a:lnTo>
                    <a:pt x="131" y="568"/>
                  </a:lnTo>
                  <a:lnTo>
                    <a:pt x="133" y="571"/>
                  </a:lnTo>
                  <a:lnTo>
                    <a:pt x="136" y="571"/>
                  </a:lnTo>
                  <a:lnTo>
                    <a:pt x="138" y="568"/>
                  </a:lnTo>
                  <a:lnTo>
                    <a:pt x="136" y="564"/>
                  </a:lnTo>
                  <a:lnTo>
                    <a:pt x="133" y="557"/>
                  </a:lnTo>
                  <a:lnTo>
                    <a:pt x="133" y="554"/>
                  </a:lnTo>
                  <a:lnTo>
                    <a:pt x="133" y="554"/>
                  </a:lnTo>
                  <a:lnTo>
                    <a:pt x="136" y="552"/>
                  </a:lnTo>
                  <a:lnTo>
                    <a:pt x="131" y="552"/>
                  </a:lnTo>
                  <a:lnTo>
                    <a:pt x="128" y="549"/>
                  </a:lnTo>
                  <a:lnTo>
                    <a:pt x="128" y="540"/>
                  </a:lnTo>
                  <a:lnTo>
                    <a:pt x="128" y="528"/>
                  </a:lnTo>
                  <a:lnTo>
                    <a:pt x="131" y="514"/>
                  </a:lnTo>
                  <a:lnTo>
                    <a:pt x="128" y="504"/>
                  </a:lnTo>
                  <a:lnTo>
                    <a:pt x="124" y="483"/>
                  </a:lnTo>
                  <a:lnTo>
                    <a:pt x="121" y="478"/>
                  </a:lnTo>
                  <a:lnTo>
                    <a:pt x="119" y="474"/>
                  </a:lnTo>
                  <a:lnTo>
                    <a:pt x="105" y="478"/>
                  </a:lnTo>
                  <a:lnTo>
                    <a:pt x="102" y="481"/>
                  </a:lnTo>
                  <a:lnTo>
                    <a:pt x="93" y="476"/>
                  </a:lnTo>
                  <a:lnTo>
                    <a:pt x="90" y="471"/>
                  </a:lnTo>
                  <a:lnTo>
                    <a:pt x="90" y="469"/>
                  </a:lnTo>
                  <a:lnTo>
                    <a:pt x="90" y="467"/>
                  </a:lnTo>
                  <a:lnTo>
                    <a:pt x="90" y="459"/>
                  </a:lnTo>
                  <a:lnTo>
                    <a:pt x="90" y="457"/>
                  </a:lnTo>
                  <a:lnTo>
                    <a:pt x="88" y="455"/>
                  </a:lnTo>
                  <a:lnTo>
                    <a:pt x="86" y="452"/>
                  </a:lnTo>
                  <a:lnTo>
                    <a:pt x="83" y="448"/>
                  </a:lnTo>
                  <a:lnTo>
                    <a:pt x="81" y="441"/>
                  </a:lnTo>
                  <a:lnTo>
                    <a:pt x="76" y="436"/>
                  </a:lnTo>
                  <a:lnTo>
                    <a:pt x="72" y="431"/>
                  </a:lnTo>
                  <a:lnTo>
                    <a:pt x="67" y="433"/>
                  </a:lnTo>
                  <a:lnTo>
                    <a:pt x="60" y="436"/>
                  </a:lnTo>
                  <a:lnTo>
                    <a:pt x="57" y="438"/>
                  </a:lnTo>
                  <a:lnTo>
                    <a:pt x="60" y="443"/>
                  </a:lnTo>
                  <a:lnTo>
                    <a:pt x="55" y="443"/>
                  </a:lnTo>
                  <a:lnTo>
                    <a:pt x="50" y="443"/>
                  </a:lnTo>
                  <a:lnTo>
                    <a:pt x="48" y="441"/>
                  </a:lnTo>
                  <a:lnTo>
                    <a:pt x="43" y="438"/>
                  </a:lnTo>
                  <a:lnTo>
                    <a:pt x="38" y="429"/>
                  </a:lnTo>
                  <a:lnTo>
                    <a:pt x="36" y="422"/>
                  </a:lnTo>
                  <a:lnTo>
                    <a:pt x="31" y="414"/>
                  </a:lnTo>
                  <a:lnTo>
                    <a:pt x="19" y="412"/>
                  </a:lnTo>
                  <a:lnTo>
                    <a:pt x="15" y="407"/>
                  </a:lnTo>
                  <a:lnTo>
                    <a:pt x="7" y="405"/>
                  </a:lnTo>
                  <a:lnTo>
                    <a:pt x="5" y="400"/>
                  </a:lnTo>
                  <a:lnTo>
                    <a:pt x="3" y="398"/>
                  </a:lnTo>
                  <a:lnTo>
                    <a:pt x="0" y="391"/>
                  </a:lnTo>
                  <a:lnTo>
                    <a:pt x="0" y="381"/>
                  </a:lnTo>
                  <a:lnTo>
                    <a:pt x="5" y="372"/>
                  </a:lnTo>
                  <a:lnTo>
                    <a:pt x="17" y="358"/>
                  </a:lnTo>
                  <a:lnTo>
                    <a:pt x="22" y="353"/>
                  </a:lnTo>
                  <a:lnTo>
                    <a:pt x="26" y="348"/>
                  </a:lnTo>
                  <a:lnTo>
                    <a:pt x="29" y="348"/>
                  </a:lnTo>
                  <a:lnTo>
                    <a:pt x="41" y="353"/>
                  </a:lnTo>
                  <a:lnTo>
                    <a:pt x="43" y="353"/>
                  </a:lnTo>
                  <a:lnTo>
                    <a:pt x="45" y="348"/>
                  </a:lnTo>
                  <a:lnTo>
                    <a:pt x="43" y="346"/>
                  </a:lnTo>
                  <a:lnTo>
                    <a:pt x="43" y="343"/>
                  </a:lnTo>
                  <a:lnTo>
                    <a:pt x="50" y="339"/>
                  </a:lnTo>
                  <a:lnTo>
                    <a:pt x="53" y="341"/>
                  </a:lnTo>
                  <a:lnTo>
                    <a:pt x="53" y="341"/>
                  </a:lnTo>
                  <a:lnTo>
                    <a:pt x="55" y="341"/>
                  </a:lnTo>
                  <a:lnTo>
                    <a:pt x="55" y="343"/>
                  </a:lnTo>
                  <a:lnTo>
                    <a:pt x="57" y="346"/>
                  </a:lnTo>
                  <a:lnTo>
                    <a:pt x="57" y="346"/>
                  </a:lnTo>
                  <a:lnTo>
                    <a:pt x="62" y="343"/>
                  </a:lnTo>
                  <a:lnTo>
                    <a:pt x="64" y="341"/>
                  </a:lnTo>
                  <a:lnTo>
                    <a:pt x="67" y="341"/>
                  </a:lnTo>
                  <a:lnTo>
                    <a:pt x="67" y="341"/>
                  </a:lnTo>
                  <a:lnTo>
                    <a:pt x="69" y="339"/>
                  </a:lnTo>
                  <a:lnTo>
                    <a:pt x="69" y="336"/>
                  </a:lnTo>
                  <a:lnTo>
                    <a:pt x="69" y="336"/>
                  </a:lnTo>
                  <a:lnTo>
                    <a:pt x="72" y="334"/>
                  </a:lnTo>
                  <a:lnTo>
                    <a:pt x="72" y="329"/>
                  </a:lnTo>
                  <a:lnTo>
                    <a:pt x="72" y="327"/>
                  </a:lnTo>
                  <a:lnTo>
                    <a:pt x="72" y="325"/>
                  </a:lnTo>
                  <a:lnTo>
                    <a:pt x="72" y="325"/>
                  </a:lnTo>
                  <a:lnTo>
                    <a:pt x="72" y="322"/>
                  </a:lnTo>
                  <a:lnTo>
                    <a:pt x="72" y="322"/>
                  </a:lnTo>
                  <a:lnTo>
                    <a:pt x="72" y="322"/>
                  </a:lnTo>
                  <a:lnTo>
                    <a:pt x="74" y="322"/>
                  </a:lnTo>
                  <a:lnTo>
                    <a:pt x="74" y="322"/>
                  </a:lnTo>
                  <a:lnTo>
                    <a:pt x="74" y="320"/>
                  </a:lnTo>
                  <a:lnTo>
                    <a:pt x="74" y="320"/>
                  </a:lnTo>
                  <a:lnTo>
                    <a:pt x="72" y="320"/>
                  </a:lnTo>
                  <a:lnTo>
                    <a:pt x="72" y="317"/>
                  </a:lnTo>
                  <a:lnTo>
                    <a:pt x="72" y="317"/>
                  </a:lnTo>
                  <a:lnTo>
                    <a:pt x="74" y="315"/>
                  </a:lnTo>
                  <a:lnTo>
                    <a:pt x="76" y="315"/>
                  </a:lnTo>
                  <a:lnTo>
                    <a:pt x="76" y="315"/>
                  </a:lnTo>
                  <a:lnTo>
                    <a:pt x="76" y="313"/>
                  </a:lnTo>
                  <a:lnTo>
                    <a:pt x="76" y="310"/>
                  </a:lnTo>
                  <a:lnTo>
                    <a:pt x="76" y="308"/>
                  </a:lnTo>
                  <a:lnTo>
                    <a:pt x="76" y="308"/>
                  </a:lnTo>
                  <a:lnTo>
                    <a:pt x="76" y="306"/>
                  </a:lnTo>
                  <a:lnTo>
                    <a:pt x="79" y="308"/>
                  </a:lnTo>
                  <a:lnTo>
                    <a:pt x="79" y="306"/>
                  </a:lnTo>
                  <a:lnTo>
                    <a:pt x="79" y="303"/>
                  </a:lnTo>
                  <a:lnTo>
                    <a:pt x="79" y="303"/>
                  </a:lnTo>
                  <a:lnTo>
                    <a:pt x="74" y="303"/>
                  </a:lnTo>
                  <a:lnTo>
                    <a:pt x="69" y="303"/>
                  </a:lnTo>
                  <a:lnTo>
                    <a:pt x="69" y="301"/>
                  </a:lnTo>
                  <a:lnTo>
                    <a:pt x="69" y="298"/>
                  </a:lnTo>
                  <a:lnTo>
                    <a:pt x="76" y="291"/>
                  </a:lnTo>
                  <a:lnTo>
                    <a:pt x="76" y="287"/>
                  </a:lnTo>
                  <a:lnTo>
                    <a:pt x="72" y="282"/>
                  </a:lnTo>
                  <a:lnTo>
                    <a:pt x="69" y="275"/>
                  </a:lnTo>
                  <a:lnTo>
                    <a:pt x="57" y="251"/>
                  </a:lnTo>
                  <a:lnTo>
                    <a:pt x="48" y="235"/>
                  </a:lnTo>
                  <a:lnTo>
                    <a:pt x="48" y="230"/>
                  </a:lnTo>
                  <a:lnTo>
                    <a:pt x="50" y="230"/>
                  </a:lnTo>
                  <a:lnTo>
                    <a:pt x="60" y="227"/>
                  </a:lnTo>
                  <a:lnTo>
                    <a:pt x="60" y="223"/>
                  </a:lnTo>
                  <a:lnTo>
                    <a:pt x="60" y="220"/>
                  </a:lnTo>
                  <a:lnTo>
                    <a:pt x="57" y="216"/>
                  </a:lnTo>
                  <a:lnTo>
                    <a:pt x="53" y="213"/>
                  </a:lnTo>
                  <a:lnTo>
                    <a:pt x="48" y="213"/>
                  </a:lnTo>
                  <a:lnTo>
                    <a:pt x="45" y="209"/>
                  </a:lnTo>
                  <a:lnTo>
                    <a:pt x="45" y="201"/>
                  </a:lnTo>
                  <a:lnTo>
                    <a:pt x="45" y="199"/>
                  </a:lnTo>
                  <a:lnTo>
                    <a:pt x="43" y="197"/>
                  </a:lnTo>
                  <a:lnTo>
                    <a:pt x="41" y="194"/>
                  </a:lnTo>
                  <a:lnTo>
                    <a:pt x="41" y="190"/>
                  </a:lnTo>
                  <a:lnTo>
                    <a:pt x="41" y="185"/>
                  </a:lnTo>
                  <a:lnTo>
                    <a:pt x="41" y="183"/>
                  </a:lnTo>
                  <a:lnTo>
                    <a:pt x="41" y="180"/>
                  </a:lnTo>
                  <a:lnTo>
                    <a:pt x="38" y="178"/>
                  </a:lnTo>
                  <a:lnTo>
                    <a:pt x="38" y="178"/>
                  </a:lnTo>
                  <a:lnTo>
                    <a:pt x="38" y="178"/>
                  </a:lnTo>
                  <a:lnTo>
                    <a:pt x="36" y="178"/>
                  </a:lnTo>
                  <a:lnTo>
                    <a:pt x="36" y="168"/>
                  </a:lnTo>
                  <a:lnTo>
                    <a:pt x="41" y="168"/>
                  </a:lnTo>
                  <a:lnTo>
                    <a:pt x="43" y="164"/>
                  </a:lnTo>
                  <a:lnTo>
                    <a:pt x="45" y="159"/>
                  </a:lnTo>
                  <a:lnTo>
                    <a:pt x="48" y="152"/>
                  </a:lnTo>
                  <a:lnTo>
                    <a:pt x="72" y="138"/>
                  </a:lnTo>
                  <a:lnTo>
                    <a:pt x="79" y="140"/>
                  </a:lnTo>
                  <a:lnTo>
                    <a:pt x="100" y="145"/>
                  </a:lnTo>
                  <a:lnTo>
                    <a:pt x="100" y="145"/>
                  </a:lnTo>
                  <a:lnTo>
                    <a:pt x="100" y="138"/>
                  </a:lnTo>
                  <a:lnTo>
                    <a:pt x="102" y="133"/>
                  </a:lnTo>
                  <a:lnTo>
                    <a:pt x="102" y="123"/>
                  </a:lnTo>
                  <a:lnTo>
                    <a:pt x="105" y="116"/>
                  </a:lnTo>
                  <a:lnTo>
                    <a:pt x="105" y="112"/>
                  </a:lnTo>
                  <a:lnTo>
                    <a:pt x="105" y="107"/>
                  </a:lnTo>
                  <a:lnTo>
                    <a:pt x="105" y="104"/>
                  </a:lnTo>
                  <a:lnTo>
                    <a:pt x="109" y="102"/>
                  </a:lnTo>
                  <a:lnTo>
                    <a:pt x="109" y="102"/>
                  </a:lnTo>
                  <a:lnTo>
                    <a:pt x="107" y="90"/>
                  </a:lnTo>
                  <a:lnTo>
                    <a:pt x="107" y="78"/>
                  </a:lnTo>
                  <a:lnTo>
                    <a:pt x="112" y="69"/>
                  </a:lnTo>
                  <a:lnTo>
                    <a:pt x="124" y="57"/>
                  </a:lnTo>
                  <a:lnTo>
                    <a:pt x="140" y="45"/>
                  </a:lnTo>
                  <a:lnTo>
                    <a:pt x="150" y="40"/>
                  </a:lnTo>
                  <a:lnTo>
                    <a:pt x="152" y="33"/>
                  </a:lnTo>
                  <a:lnTo>
                    <a:pt x="155" y="22"/>
                  </a:lnTo>
                  <a:lnTo>
                    <a:pt x="159" y="10"/>
                  </a:lnTo>
                  <a:lnTo>
                    <a:pt x="164" y="3"/>
                  </a:lnTo>
                  <a:lnTo>
                    <a:pt x="169" y="0"/>
                  </a:lnTo>
                  <a:lnTo>
                    <a:pt x="181" y="3"/>
                  </a:lnTo>
                  <a:lnTo>
                    <a:pt x="188" y="7"/>
                  </a:lnTo>
                  <a:lnTo>
                    <a:pt x="200" y="19"/>
                  </a:lnTo>
                  <a:lnTo>
                    <a:pt x="207" y="22"/>
                  </a:lnTo>
                  <a:lnTo>
                    <a:pt x="240" y="26"/>
                  </a:lnTo>
                  <a:lnTo>
                    <a:pt x="247" y="31"/>
                  </a:lnTo>
                  <a:lnTo>
                    <a:pt x="259" y="45"/>
                  </a:lnTo>
                  <a:lnTo>
                    <a:pt x="266" y="52"/>
                  </a:lnTo>
                  <a:lnTo>
                    <a:pt x="273" y="5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5830" y="3693"/>
              <a:ext cx="424" cy="547"/>
            </a:xfrm>
            <a:custGeom>
              <a:avLst/>
              <a:gdLst>
                <a:gd name="T0" fmla="*/ 201 w 424"/>
                <a:gd name="T1" fmla="*/ 24 h 547"/>
                <a:gd name="T2" fmla="*/ 273 w 424"/>
                <a:gd name="T3" fmla="*/ 74 h 547"/>
                <a:gd name="T4" fmla="*/ 306 w 424"/>
                <a:gd name="T5" fmla="*/ 109 h 547"/>
                <a:gd name="T6" fmla="*/ 320 w 424"/>
                <a:gd name="T7" fmla="*/ 95 h 547"/>
                <a:gd name="T8" fmla="*/ 349 w 424"/>
                <a:gd name="T9" fmla="*/ 107 h 547"/>
                <a:gd name="T10" fmla="*/ 353 w 424"/>
                <a:gd name="T11" fmla="*/ 119 h 547"/>
                <a:gd name="T12" fmla="*/ 365 w 424"/>
                <a:gd name="T13" fmla="*/ 152 h 547"/>
                <a:gd name="T14" fmla="*/ 358 w 424"/>
                <a:gd name="T15" fmla="*/ 164 h 547"/>
                <a:gd name="T16" fmla="*/ 367 w 424"/>
                <a:gd name="T17" fmla="*/ 192 h 547"/>
                <a:gd name="T18" fmla="*/ 377 w 424"/>
                <a:gd name="T19" fmla="*/ 211 h 547"/>
                <a:gd name="T20" fmla="*/ 370 w 424"/>
                <a:gd name="T21" fmla="*/ 235 h 547"/>
                <a:gd name="T22" fmla="*/ 363 w 424"/>
                <a:gd name="T23" fmla="*/ 247 h 547"/>
                <a:gd name="T24" fmla="*/ 365 w 424"/>
                <a:gd name="T25" fmla="*/ 265 h 547"/>
                <a:gd name="T26" fmla="*/ 417 w 424"/>
                <a:gd name="T27" fmla="*/ 329 h 547"/>
                <a:gd name="T28" fmla="*/ 410 w 424"/>
                <a:gd name="T29" fmla="*/ 344 h 547"/>
                <a:gd name="T30" fmla="*/ 403 w 424"/>
                <a:gd name="T31" fmla="*/ 344 h 547"/>
                <a:gd name="T32" fmla="*/ 410 w 424"/>
                <a:gd name="T33" fmla="*/ 353 h 547"/>
                <a:gd name="T34" fmla="*/ 405 w 424"/>
                <a:gd name="T35" fmla="*/ 386 h 547"/>
                <a:gd name="T36" fmla="*/ 379 w 424"/>
                <a:gd name="T37" fmla="*/ 377 h 547"/>
                <a:gd name="T38" fmla="*/ 370 w 424"/>
                <a:gd name="T39" fmla="*/ 417 h 547"/>
                <a:gd name="T40" fmla="*/ 363 w 424"/>
                <a:gd name="T41" fmla="*/ 433 h 547"/>
                <a:gd name="T42" fmla="*/ 360 w 424"/>
                <a:gd name="T43" fmla="*/ 443 h 547"/>
                <a:gd name="T44" fmla="*/ 346 w 424"/>
                <a:gd name="T45" fmla="*/ 452 h 547"/>
                <a:gd name="T46" fmla="*/ 330 w 424"/>
                <a:gd name="T47" fmla="*/ 452 h 547"/>
                <a:gd name="T48" fmla="*/ 327 w 424"/>
                <a:gd name="T49" fmla="*/ 467 h 547"/>
                <a:gd name="T50" fmla="*/ 327 w 424"/>
                <a:gd name="T51" fmla="*/ 483 h 547"/>
                <a:gd name="T52" fmla="*/ 311 w 424"/>
                <a:gd name="T53" fmla="*/ 488 h 547"/>
                <a:gd name="T54" fmla="*/ 313 w 424"/>
                <a:gd name="T55" fmla="*/ 493 h 547"/>
                <a:gd name="T56" fmla="*/ 308 w 424"/>
                <a:gd name="T57" fmla="*/ 500 h 547"/>
                <a:gd name="T58" fmla="*/ 318 w 424"/>
                <a:gd name="T59" fmla="*/ 512 h 547"/>
                <a:gd name="T60" fmla="*/ 306 w 424"/>
                <a:gd name="T61" fmla="*/ 519 h 547"/>
                <a:gd name="T62" fmla="*/ 277 w 424"/>
                <a:gd name="T63" fmla="*/ 540 h 547"/>
                <a:gd name="T64" fmla="*/ 268 w 424"/>
                <a:gd name="T65" fmla="*/ 547 h 547"/>
                <a:gd name="T66" fmla="*/ 251 w 424"/>
                <a:gd name="T67" fmla="*/ 540 h 547"/>
                <a:gd name="T68" fmla="*/ 235 w 424"/>
                <a:gd name="T69" fmla="*/ 514 h 547"/>
                <a:gd name="T70" fmla="*/ 225 w 424"/>
                <a:gd name="T71" fmla="*/ 507 h 547"/>
                <a:gd name="T72" fmla="*/ 194 w 424"/>
                <a:gd name="T73" fmla="*/ 476 h 547"/>
                <a:gd name="T74" fmla="*/ 180 w 424"/>
                <a:gd name="T75" fmla="*/ 469 h 547"/>
                <a:gd name="T76" fmla="*/ 175 w 424"/>
                <a:gd name="T77" fmla="*/ 481 h 547"/>
                <a:gd name="T78" fmla="*/ 156 w 424"/>
                <a:gd name="T79" fmla="*/ 483 h 547"/>
                <a:gd name="T80" fmla="*/ 137 w 424"/>
                <a:gd name="T81" fmla="*/ 483 h 547"/>
                <a:gd name="T82" fmla="*/ 128 w 424"/>
                <a:gd name="T83" fmla="*/ 488 h 547"/>
                <a:gd name="T84" fmla="*/ 109 w 424"/>
                <a:gd name="T85" fmla="*/ 488 h 547"/>
                <a:gd name="T86" fmla="*/ 104 w 424"/>
                <a:gd name="T87" fmla="*/ 495 h 547"/>
                <a:gd name="T88" fmla="*/ 73 w 424"/>
                <a:gd name="T89" fmla="*/ 483 h 547"/>
                <a:gd name="T90" fmla="*/ 76 w 424"/>
                <a:gd name="T91" fmla="*/ 445 h 547"/>
                <a:gd name="T92" fmla="*/ 76 w 424"/>
                <a:gd name="T93" fmla="*/ 436 h 547"/>
                <a:gd name="T94" fmla="*/ 64 w 424"/>
                <a:gd name="T95" fmla="*/ 403 h 547"/>
                <a:gd name="T96" fmla="*/ 47 w 424"/>
                <a:gd name="T97" fmla="*/ 393 h 547"/>
                <a:gd name="T98" fmla="*/ 19 w 424"/>
                <a:gd name="T99" fmla="*/ 365 h 547"/>
                <a:gd name="T100" fmla="*/ 0 w 424"/>
                <a:gd name="T101" fmla="*/ 346 h 547"/>
                <a:gd name="T102" fmla="*/ 33 w 424"/>
                <a:gd name="T103" fmla="*/ 339 h 547"/>
                <a:gd name="T104" fmla="*/ 31 w 424"/>
                <a:gd name="T105" fmla="*/ 325 h 547"/>
                <a:gd name="T106" fmla="*/ 31 w 424"/>
                <a:gd name="T107" fmla="*/ 310 h 547"/>
                <a:gd name="T108" fmla="*/ 21 w 424"/>
                <a:gd name="T109" fmla="*/ 284 h 547"/>
                <a:gd name="T110" fmla="*/ 17 w 424"/>
                <a:gd name="T111" fmla="*/ 256 h 547"/>
                <a:gd name="T112" fmla="*/ 5 w 424"/>
                <a:gd name="T113" fmla="*/ 213 h 547"/>
                <a:gd name="T114" fmla="*/ 12 w 424"/>
                <a:gd name="T115" fmla="*/ 183 h 547"/>
                <a:gd name="T116" fmla="*/ 19 w 424"/>
                <a:gd name="T117" fmla="*/ 157 h 547"/>
                <a:gd name="T118" fmla="*/ 33 w 424"/>
                <a:gd name="T119" fmla="*/ 128 h 547"/>
                <a:gd name="T120" fmla="*/ 114 w 424"/>
                <a:gd name="T121" fmla="*/ 0 h 547"/>
                <a:gd name="T122" fmla="*/ 197 w 424"/>
                <a:gd name="T123" fmla="*/ 26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547">
                  <a:moveTo>
                    <a:pt x="197" y="26"/>
                  </a:moveTo>
                  <a:lnTo>
                    <a:pt x="199" y="26"/>
                  </a:lnTo>
                  <a:lnTo>
                    <a:pt x="201" y="24"/>
                  </a:lnTo>
                  <a:lnTo>
                    <a:pt x="201" y="24"/>
                  </a:lnTo>
                  <a:lnTo>
                    <a:pt x="201" y="24"/>
                  </a:lnTo>
                  <a:lnTo>
                    <a:pt x="204" y="24"/>
                  </a:lnTo>
                  <a:lnTo>
                    <a:pt x="209" y="24"/>
                  </a:lnTo>
                  <a:lnTo>
                    <a:pt x="220" y="33"/>
                  </a:lnTo>
                  <a:lnTo>
                    <a:pt x="237" y="38"/>
                  </a:lnTo>
                  <a:lnTo>
                    <a:pt x="273" y="74"/>
                  </a:lnTo>
                  <a:lnTo>
                    <a:pt x="277" y="76"/>
                  </a:lnTo>
                  <a:lnTo>
                    <a:pt x="282" y="81"/>
                  </a:lnTo>
                  <a:lnTo>
                    <a:pt x="294" y="97"/>
                  </a:lnTo>
                  <a:lnTo>
                    <a:pt x="303" y="104"/>
                  </a:lnTo>
                  <a:lnTo>
                    <a:pt x="306" y="109"/>
                  </a:lnTo>
                  <a:lnTo>
                    <a:pt x="308" y="112"/>
                  </a:lnTo>
                  <a:lnTo>
                    <a:pt x="313" y="109"/>
                  </a:lnTo>
                  <a:lnTo>
                    <a:pt x="315" y="104"/>
                  </a:lnTo>
                  <a:lnTo>
                    <a:pt x="318" y="100"/>
                  </a:lnTo>
                  <a:lnTo>
                    <a:pt x="320" y="95"/>
                  </a:lnTo>
                  <a:lnTo>
                    <a:pt x="322" y="88"/>
                  </a:lnTo>
                  <a:lnTo>
                    <a:pt x="327" y="93"/>
                  </a:lnTo>
                  <a:lnTo>
                    <a:pt x="334" y="102"/>
                  </a:lnTo>
                  <a:lnTo>
                    <a:pt x="337" y="107"/>
                  </a:lnTo>
                  <a:lnTo>
                    <a:pt x="349" y="107"/>
                  </a:lnTo>
                  <a:lnTo>
                    <a:pt x="353" y="109"/>
                  </a:lnTo>
                  <a:lnTo>
                    <a:pt x="356" y="112"/>
                  </a:lnTo>
                  <a:lnTo>
                    <a:pt x="356" y="114"/>
                  </a:lnTo>
                  <a:lnTo>
                    <a:pt x="356" y="114"/>
                  </a:lnTo>
                  <a:lnTo>
                    <a:pt x="353" y="119"/>
                  </a:lnTo>
                  <a:lnTo>
                    <a:pt x="356" y="128"/>
                  </a:lnTo>
                  <a:lnTo>
                    <a:pt x="358" y="138"/>
                  </a:lnTo>
                  <a:lnTo>
                    <a:pt x="360" y="145"/>
                  </a:lnTo>
                  <a:lnTo>
                    <a:pt x="363" y="149"/>
                  </a:lnTo>
                  <a:lnTo>
                    <a:pt x="365" y="152"/>
                  </a:lnTo>
                  <a:lnTo>
                    <a:pt x="365" y="152"/>
                  </a:lnTo>
                  <a:lnTo>
                    <a:pt x="360" y="154"/>
                  </a:lnTo>
                  <a:lnTo>
                    <a:pt x="358" y="154"/>
                  </a:lnTo>
                  <a:lnTo>
                    <a:pt x="358" y="157"/>
                  </a:lnTo>
                  <a:lnTo>
                    <a:pt x="358" y="164"/>
                  </a:lnTo>
                  <a:lnTo>
                    <a:pt x="358" y="166"/>
                  </a:lnTo>
                  <a:lnTo>
                    <a:pt x="360" y="173"/>
                  </a:lnTo>
                  <a:lnTo>
                    <a:pt x="363" y="180"/>
                  </a:lnTo>
                  <a:lnTo>
                    <a:pt x="365" y="187"/>
                  </a:lnTo>
                  <a:lnTo>
                    <a:pt x="367" y="192"/>
                  </a:lnTo>
                  <a:lnTo>
                    <a:pt x="370" y="197"/>
                  </a:lnTo>
                  <a:lnTo>
                    <a:pt x="377" y="202"/>
                  </a:lnTo>
                  <a:lnTo>
                    <a:pt x="377" y="206"/>
                  </a:lnTo>
                  <a:lnTo>
                    <a:pt x="377" y="209"/>
                  </a:lnTo>
                  <a:lnTo>
                    <a:pt x="377" y="211"/>
                  </a:lnTo>
                  <a:lnTo>
                    <a:pt x="377" y="218"/>
                  </a:lnTo>
                  <a:lnTo>
                    <a:pt x="377" y="223"/>
                  </a:lnTo>
                  <a:lnTo>
                    <a:pt x="375" y="228"/>
                  </a:lnTo>
                  <a:lnTo>
                    <a:pt x="370" y="232"/>
                  </a:lnTo>
                  <a:lnTo>
                    <a:pt x="370" y="235"/>
                  </a:lnTo>
                  <a:lnTo>
                    <a:pt x="370" y="237"/>
                  </a:lnTo>
                  <a:lnTo>
                    <a:pt x="370" y="237"/>
                  </a:lnTo>
                  <a:lnTo>
                    <a:pt x="370" y="239"/>
                  </a:lnTo>
                  <a:lnTo>
                    <a:pt x="363" y="244"/>
                  </a:lnTo>
                  <a:lnTo>
                    <a:pt x="363" y="247"/>
                  </a:lnTo>
                  <a:lnTo>
                    <a:pt x="363" y="247"/>
                  </a:lnTo>
                  <a:lnTo>
                    <a:pt x="363" y="249"/>
                  </a:lnTo>
                  <a:lnTo>
                    <a:pt x="358" y="258"/>
                  </a:lnTo>
                  <a:lnTo>
                    <a:pt x="360" y="261"/>
                  </a:lnTo>
                  <a:lnTo>
                    <a:pt x="365" y="265"/>
                  </a:lnTo>
                  <a:lnTo>
                    <a:pt x="372" y="273"/>
                  </a:lnTo>
                  <a:lnTo>
                    <a:pt x="394" y="303"/>
                  </a:lnTo>
                  <a:lnTo>
                    <a:pt x="420" y="322"/>
                  </a:lnTo>
                  <a:lnTo>
                    <a:pt x="420" y="327"/>
                  </a:lnTo>
                  <a:lnTo>
                    <a:pt x="417" y="329"/>
                  </a:lnTo>
                  <a:lnTo>
                    <a:pt x="410" y="334"/>
                  </a:lnTo>
                  <a:lnTo>
                    <a:pt x="408" y="336"/>
                  </a:lnTo>
                  <a:lnTo>
                    <a:pt x="408" y="339"/>
                  </a:lnTo>
                  <a:lnTo>
                    <a:pt x="408" y="339"/>
                  </a:lnTo>
                  <a:lnTo>
                    <a:pt x="410" y="344"/>
                  </a:lnTo>
                  <a:lnTo>
                    <a:pt x="410" y="344"/>
                  </a:lnTo>
                  <a:lnTo>
                    <a:pt x="410" y="344"/>
                  </a:lnTo>
                  <a:lnTo>
                    <a:pt x="408" y="346"/>
                  </a:lnTo>
                  <a:lnTo>
                    <a:pt x="405" y="346"/>
                  </a:lnTo>
                  <a:lnTo>
                    <a:pt x="403" y="344"/>
                  </a:lnTo>
                  <a:lnTo>
                    <a:pt x="403" y="341"/>
                  </a:lnTo>
                  <a:lnTo>
                    <a:pt x="403" y="344"/>
                  </a:lnTo>
                  <a:lnTo>
                    <a:pt x="403" y="348"/>
                  </a:lnTo>
                  <a:lnTo>
                    <a:pt x="405" y="351"/>
                  </a:lnTo>
                  <a:lnTo>
                    <a:pt x="410" y="353"/>
                  </a:lnTo>
                  <a:lnTo>
                    <a:pt x="413" y="360"/>
                  </a:lnTo>
                  <a:lnTo>
                    <a:pt x="417" y="365"/>
                  </a:lnTo>
                  <a:lnTo>
                    <a:pt x="424" y="370"/>
                  </a:lnTo>
                  <a:lnTo>
                    <a:pt x="422" y="372"/>
                  </a:lnTo>
                  <a:lnTo>
                    <a:pt x="405" y="386"/>
                  </a:lnTo>
                  <a:lnTo>
                    <a:pt x="401" y="389"/>
                  </a:lnTo>
                  <a:lnTo>
                    <a:pt x="394" y="386"/>
                  </a:lnTo>
                  <a:lnTo>
                    <a:pt x="389" y="379"/>
                  </a:lnTo>
                  <a:lnTo>
                    <a:pt x="382" y="374"/>
                  </a:lnTo>
                  <a:lnTo>
                    <a:pt x="379" y="377"/>
                  </a:lnTo>
                  <a:lnTo>
                    <a:pt x="375" y="386"/>
                  </a:lnTo>
                  <a:lnTo>
                    <a:pt x="372" y="389"/>
                  </a:lnTo>
                  <a:lnTo>
                    <a:pt x="365" y="393"/>
                  </a:lnTo>
                  <a:lnTo>
                    <a:pt x="363" y="400"/>
                  </a:lnTo>
                  <a:lnTo>
                    <a:pt x="370" y="417"/>
                  </a:lnTo>
                  <a:lnTo>
                    <a:pt x="367" y="419"/>
                  </a:lnTo>
                  <a:lnTo>
                    <a:pt x="367" y="419"/>
                  </a:lnTo>
                  <a:lnTo>
                    <a:pt x="365" y="424"/>
                  </a:lnTo>
                  <a:lnTo>
                    <a:pt x="363" y="429"/>
                  </a:lnTo>
                  <a:lnTo>
                    <a:pt x="363" y="433"/>
                  </a:lnTo>
                  <a:lnTo>
                    <a:pt x="360" y="436"/>
                  </a:lnTo>
                  <a:lnTo>
                    <a:pt x="358" y="441"/>
                  </a:lnTo>
                  <a:lnTo>
                    <a:pt x="358" y="443"/>
                  </a:lnTo>
                  <a:lnTo>
                    <a:pt x="356" y="443"/>
                  </a:lnTo>
                  <a:lnTo>
                    <a:pt x="360" y="443"/>
                  </a:lnTo>
                  <a:lnTo>
                    <a:pt x="358" y="445"/>
                  </a:lnTo>
                  <a:lnTo>
                    <a:pt x="356" y="448"/>
                  </a:lnTo>
                  <a:lnTo>
                    <a:pt x="341" y="448"/>
                  </a:lnTo>
                  <a:lnTo>
                    <a:pt x="339" y="450"/>
                  </a:lnTo>
                  <a:lnTo>
                    <a:pt x="346" y="452"/>
                  </a:lnTo>
                  <a:lnTo>
                    <a:pt x="346" y="457"/>
                  </a:lnTo>
                  <a:lnTo>
                    <a:pt x="344" y="457"/>
                  </a:lnTo>
                  <a:lnTo>
                    <a:pt x="344" y="457"/>
                  </a:lnTo>
                  <a:lnTo>
                    <a:pt x="332" y="455"/>
                  </a:lnTo>
                  <a:lnTo>
                    <a:pt x="330" y="452"/>
                  </a:lnTo>
                  <a:lnTo>
                    <a:pt x="330" y="452"/>
                  </a:lnTo>
                  <a:lnTo>
                    <a:pt x="330" y="455"/>
                  </a:lnTo>
                  <a:lnTo>
                    <a:pt x="330" y="455"/>
                  </a:lnTo>
                  <a:lnTo>
                    <a:pt x="330" y="455"/>
                  </a:lnTo>
                  <a:lnTo>
                    <a:pt x="327" y="467"/>
                  </a:lnTo>
                  <a:lnTo>
                    <a:pt x="327" y="469"/>
                  </a:lnTo>
                  <a:lnTo>
                    <a:pt x="325" y="471"/>
                  </a:lnTo>
                  <a:lnTo>
                    <a:pt x="322" y="476"/>
                  </a:lnTo>
                  <a:lnTo>
                    <a:pt x="327" y="478"/>
                  </a:lnTo>
                  <a:lnTo>
                    <a:pt x="327" y="483"/>
                  </a:lnTo>
                  <a:lnTo>
                    <a:pt x="325" y="486"/>
                  </a:lnTo>
                  <a:lnTo>
                    <a:pt x="322" y="488"/>
                  </a:lnTo>
                  <a:lnTo>
                    <a:pt x="313" y="483"/>
                  </a:lnTo>
                  <a:lnTo>
                    <a:pt x="311" y="486"/>
                  </a:lnTo>
                  <a:lnTo>
                    <a:pt x="311" y="488"/>
                  </a:lnTo>
                  <a:lnTo>
                    <a:pt x="313" y="488"/>
                  </a:lnTo>
                  <a:lnTo>
                    <a:pt x="315" y="490"/>
                  </a:lnTo>
                  <a:lnTo>
                    <a:pt x="313" y="493"/>
                  </a:lnTo>
                  <a:lnTo>
                    <a:pt x="313" y="493"/>
                  </a:lnTo>
                  <a:lnTo>
                    <a:pt x="313" y="493"/>
                  </a:lnTo>
                  <a:lnTo>
                    <a:pt x="311" y="493"/>
                  </a:lnTo>
                  <a:lnTo>
                    <a:pt x="308" y="495"/>
                  </a:lnTo>
                  <a:lnTo>
                    <a:pt x="308" y="495"/>
                  </a:lnTo>
                  <a:lnTo>
                    <a:pt x="308" y="497"/>
                  </a:lnTo>
                  <a:lnTo>
                    <a:pt x="308" y="500"/>
                  </a:lnTo>
                  <a:lnTo>
                    <a:pt x="311" y="500"/>
                  </a:lnTo>
                  <a:lnTo>
                    <a:pt x="311" y="505"/>
                  </a:lnTo>
                  <a:lnTo>
                    <a:pt x="313" y="507"/>
                  </a:lnTo>
                  <a:lnTo>
                    <a:pt x="313" y="509"/>
                  </a:lnTo>
                  <a:lnTo>
                    <a:pt x="318" y="512"/>
                  </a:lnTo>
                  <a:lnTo>
                    <a:pt x="318" y="512"/>
                  </a:lnTo>
                  <a:lnTo>
                    <a:pt x="318" y="516"/>
                  </a:lnTo>
                  <a:lnTo>
                    <a:pt x="315" y="519"/>
                  </a:lnTo>
                  <a:lnTo>
                    <a:pt x="311" y="519"/>
                  </a:lnTo>
                  <a:lnTo>
                    <a:pt x="306" y="519"/>
                  </a:lnTo>
                  <a:lnTo>
                    <a:pt x="301" y="519"/>
                  </a:lnTo>
                  <a:lnTo>
                    <a:pt x="284" y="531"/>
                  </a:lnTo>
                  <a:lnTo>
                    <a:pt x="282" y="535"/>
                  </a:lnTo>
                  <a:lnTo>
                    <a:pt x="282" y="540"/>
                  </a:lnTo>
                  <a:lnTo>
                    <a:pt x="277" y="540"/>
                  </a:lnTo>
                  <a:lnTo>
                    <a:pt x="268" y="540"/>
                  </a:lnTo>
                  <a:lnTo>
                    <a:pt x="266" y="542"/>
                  </a:lnTo>
                  <a:lnTo>
                    <a:pt x="268" y="542"/>
                  </a:lnTo>
                  <a:lnTo>
                    <a:pt x="268" y="545"/>
                  </a:lnTo>
                  <a:lnTo>
                    <a:pt x="268" y="547"/>
                  </a:lnTo>
                  <a:lnTo>
                    <a:pt x="263" y="547"/>
                  </a:lnTo>
                  <a:lnTo>
                    <a:pt x="261" y="542"/>
                  </a:lnTo>
                  <a:lnTo>
                    <a:pt x="258" y="540"/>
                  </a:lnTo>
                  <a:lnTo>
                    <a:pt x="256" y="540"/>
                  </a:lnTo>
                  <a:lnTo>
                    <a:pt x="251" y="540"/>
                  </a:lnTo>
                  <a:lnTo>
                    <a:pt x="249" y="542"/>
                  </a:lnTo>
                  <a:lnTo>
                    <a:pt x="239" y="531"/>
                  </a:lnTo>
                  <a:lnTo>
                    <a:pt x="235" y="523"/>
                  </a:lnTo>
                  <a:lnTo>
                    <a:pt x="239" y="516"/>
                  </a:lnTo>
                  <a:lnTo>
                    <a:pt x="235" y="514"/>
                  </a:lnTo>
                  <a:lnTo>
                    <a:pt x="228" y="512"/>
                  </a:lnTo>
                  <a:lnTo>
                    <a:pt x="228" y="512"/>
                  </a:lnTo>
                  <a:lnTo>
                    <a:pt x="228" y="509"/>
                  </a:lnTo>
                  <a:lnTo>
                    <a:pt x="228" y="509"/>
                  </a:lnTo>
                  <a:lnTo>
                    <a:pt x="225" y="507"/>
                  </a:lnTo>
                  <a:lnTo>
                    <a:pt x="209" y="488"/>
                  </a:lnTo>
                  <a:lnTo>
                    <a:pt x="204" y="483"/>
                  </a:lnTo>
                  <a:lnTo>
                    <a:pt x="201" y="481"/>
                  </a:lnTo>
                  <a:lnTo>
                    <a:pt x="197" y="478"/>
                  </a:lnTo>
                  <a:lnTo>
                    <a:pt x="194" y="476"/>
                  </a:lnTo>
                  <a:lnTo>
                    <a:pt x="194" y="476"/>
                  </a:lnTo>
                  <a:lnTo>
                    <a:pt x="190" y="474"/>
                  </a:lnTo>
                  <a:lnTo>
                    <a:pt x="185" y="471"/>
                  </a:lnTo>
                  <a:lnTo>
                    <a:pt x="185" y="469"/>
                  </a:lnTo>
                  <a:lnTo>
                    <a:pt x="180" y="469"/>
                  </a:lnTo>
                  <a:lnTo>
                    <a:pt x="180" y="469"/>
                  </a:lnTo>
                  <a:lnTo>
                    <a:pt x="183" y="474"/>
                  </a:lnTo>
                  <a:lnTo>
                    <a:pt x="180" y="476"/>
                  </a:lnTo>
                  <a:lnTo>
                    <a:pt x="180" y="476"/>
                  </a:lnTo>
                  <a:lnTo>
                    <a:pt x="175" y="481"/>
                  </a:lnTo>
                  <a:lnTo>
                    <a:pt x="171" y="483"/>
                  </a:lnTo>
                  <a:lnTo>
                    <a:pt x="168" y="483"/>
                  </a:lnTo>
                  <a:lnTo>
                    <a:pt x="161" y="486"/>
                  </a:lnTo>
                  <a:lnTo>
                    <a:pt x="159" y="486"/>
                  </a:lnTo>
                  <a:lnTo>
                    <a:pt x="156" y="483"/>
                  </a:lnTo>
                  <a:lnTo>
                    <a:pt x="154" y="481"/>
                  </a:lnTo>
                  <a:lnTo>
                    <a:pt x="152" y="478"/>
                  </a:lnTo>
                  <a:lnTo>
                    <a:pt x="149" y="478"/>
                  </a:lnTo>
                  <a:lnTo>
                    <a:pt x="142" y="483"/>
                  </a:lnTo>
                  <a:lnTo>
                    <a:pt x="137" y="483"/>
                  </a:lnTo>
                  <a:lnTo>
                    <a:pt x="130" y="481"/>
                  </a:lnTo>
                  <a:lnTo>
                    <a:pt x="128" y="481"/>
                  </a:lnTo>
                  <a:lnTo>
                    <a:pt x="126" y="481"/>
                  </a:lnTo>
                  <a:lnTo>
                    <a:pt x="126" y="486"/>
                  </a:lnTo>
                  <a:lnTo>
                    <a:pt x="128" y="488"/>
                  </a:lnTo>
                  <a:lnTo>
                    <a:pt x="126" y="488"/>
                  </a:lnTo>
                  <a:lnTo>
                    <a:pt x="116" y="483"/>
                  </a:lnTo>
                  <a:lnTo>
                    <a:pt x="111" y="483"/>
                  </a:lnTo>
                  <a:lnTo>
                    <a:pt x="109" y="486"/>
                  </a:lnTo>
                  <a:lnTo>
                    <a:pt x="109" y="488"/>
                  </a:lnTo>
                  <a:lnTo>
                    <a:pt x="107" y="490"/>
                  </a:lnTo>
                  <a:lnTo>
                    <a:pt x="107" y="490"/>
                  </a:lnTo>
                  <a:lnTo>
                    <a:pt x="109" y="490"/>
                  </a:lnTo>
                  <a:lnTo>
                    <a:pt x="107" y="493"/>
                  </a:lnTo>
                  <a:lnTo>
                    <a:pt x="104" y="495"/>
                  </a:lnTo>
                  <a:lnTo>
                    <a:pt x="100" y="495"/>
                  </a:lnTo>
                  <a:lnTo>
                    <a:pt x="92" y="490"/>
                  </a:lnTo>
                  <a:lnTo>
                    <a:pt x="88" y="486"/>
                  </a:lnTo>
                  <a:lnTo>
                    <a:pt x="78" y="486"/>
                  </a:lnTo>
                  <a:lnTo>
                    <a:pt x="73" y="483"/>
                  </a:lnTo>
                  <a:lnTo>
                    <a:pt x="59" y="471"/>
                  </a:lnTo>
                  <a:lnTo>
                    <a:pt x="59" y="467"/>
                  </a:lnTo>
                  <a:lnTo>
                    <a:pt x="73" y="450"/>
                  </a:lnTo>
                  <a:lnTo>
                    <a:pt x="76" y="445"/>
                  </a:lnTo>
                  <a:lnTo>
                    <a:pt x="76" y="445"/>
                  </a:lnTo>
                  <a:lnTo>
                    <a:pt x="73" y="445"/>
                  </a:lnTo>
                  <a:lnTo>
                    <a:pt x="73" y="445"/>
                  </a:lnTo>
                  <a:lnTo>
                    <a:pt x="73" y="445"/>
                  </a:lnTo>
                  <a:lnTo>
                    <a:pt x="76" y="441"/>
                  </a:lnTo>
                  <a:lnTo>
                    <a:pt x="76" y="436"/>
                  </a:lnTo>
                  <a:lnTo>
                    <a:pt x="73" y="426"/>
                  </a:lnTo>
                  <a:lnTo>
                    <a:pt x="71" y="417"/>
                  </a:lnTo>
                  <a:lnTo>
                    <a:pt x="66" y="412"/>
                  </a:lnTo>
                  <a:lnTo>
                    <a:pt x="66" y="407"/>
                  </a:lnTo>
                  <a:lnTo>
                    <a:pt x="64" y="403"/>
                  </a:lnTo>
                  <a:lnTo>
                    <a:pt x="64" y="400"/>
                  </a:lnTo>
                  <a:lnTo>
                    <a:pt x="59" y="393"/>
                  </a:lnTo>
                  <a:lnTo>
                    <a:pt x="54" y="391"/>
                  </a:lnTo>
                  <a:lnTo>
                    <a:pt x="50" y="391"/>
                  </a:lnTo>
                  <a:lnTo>
                    <a:pt x="47" y="393"/>
                  </a:lnTo>
                  <a:lnTo>
                    <a:pt x="45" y="398"/>
                  </a:lnTo>
                  <a:lnTo>
                    <a:pt x="43" y="396"/>
                  </a:lnTo>
                  <a:lnTo>
                    <a:pt x="17" y="374"/>
                  </a:lnTo>
                  <a:lnTo>
                    <a:pt x="14" y="370"/>
                  </a:lnTo>
                  <a:lnTo>
                    <a:pt x="19" y="365"/>
                  </a:lnTo>
                  <a:lnTo>
                    <a:pt x="19" y="365"/>
                  </a:lnTo>
                  <a:lnTo>
                    <a:pt x="17" y="362"/>
                  </a:lnTo>
                  <a:lnTo>
                    <a:pt x="7" y="355"/>
                  </a:lnTo>
                  <a:lnTo>
                    <a:pt x="2" y="351"/>
                  </a:lnTo>
                  <a:lnTo>
                    <a:pt x="0" y="346"/>
                  </a:lnTo>
                  <a:lnTo>
                    <a:pt x="0" y="341"/>
                  </a:lnTo>
                  <a:lnTo>
                    <a:pt x="19" y="336"/>
                  </a:lnTo>
                  <a:lnTo>
                    <a:pt x="26" y="336"/>
                  </a:lnTo>
                  <a:lnTo>
                    <a:pt x="31" y="339"/>
                  </a:lnTo>
                  <a:lnTo>
                    <a:pt x="33" y="339"/>
                  </a:lnTo>
                  <a:lnTo>
                    <a:pt x="36" y="336"/>
                  </a:lnTo>
                  <a:lnTo>
                    <a:pt x="38" y="332"/>
                  </a:lnTo>
                  <a:lnTo>
                    <a:pt x="36" y="329"/>
                  </a:lnTo>
                  <a:lnTo>
                    <a:pt x="33" y="327"/>
                  </a:lnTo>
                  <a:lnTo>
                    <a:pt x="31" y="325"/>
                  </a:lnTo>
                  <a:lnTo>
                    <a:pt x="26" y="320"/>
                  </a:lnTo>
                  <a:lnTo>
                    <a:pt x="26" y="318"/>
                  </a:lnTo>
                  <a:lnTo>
                    <a:pt x="24" y="313"/>
                  </a:lnTo>
                  <a:lnTo>
                    <a:pt x="26" y="310"/>
                  </a:lnTo>
                  <a:lnTo>
                    <a:pt x="31" y="310"/>
                  </a:lnTo>
                  <a:lnTo>
                    <a:pt x="36" y="310"/>
                  </a:lnTo>
                  <a:lnTo>
                    <a:pt x="33" y="308"/>
                  </a:lnTo>
                  <a:lnTo>
                    <a:pt x="31" y="303"/>
                  </a:lnTo>
                  <a:lnTo>
                    <a:pt x="26" y="294"/>
                  </a:lnTo>
                  <a:lnTo>
                    <a:pt x="21" y="284"/>
                  </a:lnTo>
                  <a:lnTo>
                    <a:pt x="14" y="275"/>
                  </a:lnTo>
                  <a:lnTo>
                    <a:pt x="14" y="265"/>
                  </a:lnTo>
                  <a:lnTo>
                    <a:pt x="14" y="261"/>
                  </a:lnTo>
                  <a:lnTo>
                    <a:pt x="14" y="258"/>
                  </a:lnTo>
                  <a:lnTo>
                    <a:pt x="17" y="256"/>
                  </a:lnTo>
                  <a:lnTo>
                    <a:pt x="19" y="251"/>
                  </a:lnTo>
                  <a:lnTo>
                    <a:pt x="14" y="244"/>
                  </a:lnTo>
                  <a:lnTo>
                    <a:pt x="12" y="225"/>
                  </a:lnTo>
                  <a:lnTo>
                    <a:pt x="7" y="216"/>
                  </a:lnTo>
                  <a:lnTo>
                    <a:pt x="5" y="213"/>
                  </a:lnTo>
                  <a:lnTo>
                    <a:pt x="5" y="209"/>
                  </a:lnTo>
                  <a:lnTo>
                    <a:pt x="7" y="204"/>
                  </a:lnTo>
                  <a:lnTo>
                    <a:pt x="14" y="190"/>
                  </a:lnTo>
                  <a:lnTo>
                    <a:pt x="17" y="185"/>
                  </a:lnTo>
                  <a:lnTo>
                    <a:pt x="12" y="183"/>
                  </a:lnTo>
                  <a:lnTo>
                    <a:pt x="12" y="180"/>
                  </a:lnTo>
                  <a:lnTo>
                    <a:pt x="17" y="173"/>
                  </a:lnTo>
                  <a:lnTo>
                    <a:pt x="17" y="171"/>
                  </a:lnTo>
                  <a:lnTo>
                    <a:pt x="17" y="166"/>
                  </a:lnTo>
                  <a:lnTo>
                    <a:pt x="19" y="157"/>
                  </a:lnTo>
                  <a:lnTo>
                    <a:pt x="19" y="152"/>
                  </a:lnTo>
                  <a:lnTo>
                    <a:pt x="24" y="145"/>
                  </a:lnTo>
                  <a:lnTo>
                    <a:pt x="26" y="142"/>
                  </a:lnTo>
                  <a:lnTo>
                    <a:pt x="33" y="140"/>
                  </a:lnTo>
                  <a:lnTo>
                    <a:pt x="33" y="128"/>
                  </a:lnTo>
                  <a:lnTo>
                    <a:pt x="28" y="78"/>
                  </a:lnTo>
                  <a:lnTo>
                    <a:pt x="26" y="71"/>
                  </a:lnTo>
                  <a:lnTo>
                    <a:pt x="33" y="57"/>
                  </a:lnTo>
                  <a:lnTo>
                    <a:pt x="90" y="7"/>
                  </a:lnTo>
                  <a:lnTo>
                    <a:pt x="114" y="0"/>
                  </a:lnTo>
                  <a:lnTo>
                    <a:pt x="187" y="19"/>
                  </a:lnTo>
                  <a:lnTo>
                    <a:pt x="190" y="22"/>
                  </a:lnTo>
                  <a:lnTo>
                    <a:pt x="192" y="26"/>
                  </a:lnTo>
                  <a:lnTo>
                    <a:pt x="194" y="26"/>
                  </a:lnTo>
                  <a:lnTo>
                    <a:pt x="19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863" y="3203"/>
              <a:ext cx="600" cy="602"/>
            </a:xfrm>
            <a:custGeom>
              <a:avLst/>
              <a:gdLst>
                <a:gd name="T0" fmla="*/ 479 w 600"/>
                <a:gd name="T1" fmla="*/ 12 h 602"/>
                <a:gd name="T2" fmla="*/ 460 w 600"/>
                <a:gd name="T3" fmla="*/ 97 h 602"/>
                <a:gd name="T4" fmla="*/ 493 w 600"/>
                <a:gd name="T5" fmla="*/ 123 h 602"/>
                <a:gd name="T6" fmla="*/ 496 w 600"/>
                <a:gd name="T7" fmla="*/ 135 h 602"/>
                <a:gd name="T8" fmla="*/ 465 w 600"/>
                <a:gd name="T9" fmla="*/ 154 h 602"/>
                <a:gd name="T10" fmla="*/ 489 w 600"/>
                <a:gd name="T11" fmla="*/ 242 h 602"/>
                <a:gd name="T12" fmla="*/ 536 w 600"/>
                <a:gd name="T13" fmla="*/ 254 h 602"/>
                <a:gd name="T14" fmla="*/ 534 w 600"/>
                <a:gd name="T15" fmla="*/ 268 h 602"/>
                <a:gd name="T16" fmla="*/ 543 w 600"/>
                <a:gd name="T17" fmla="*/ 294 h 602"/>
                <a:gd name="T18" fmla="*/ 512 w 600"/>
                <a:gd name="T19" fmla="*/ 318 h 602"/>
                <a:gd name="T20" fmla="*/ 515 w 600"/>
                <a:gd name="T21" fmla="*/ 327 h 602"/>
                <a:gd name="T22" fmla="*/ 515 w 600"/>
                <a:gd name="T23" fmla="*/ 334 h 602"/>
                <a:gd name="T24" fmla="*/ 529 w 600"/>
                <a:gd name="T25" fmla="*/ 348 h 602"/>
                <a:gd name="T26" fmla="*/ 531 w 600"/>
                <a:gd name="T27" fmla="*/ 384 h 602"/>
                <a:gd name="T28" fmla="*/ 576 w 600"/>
                <a:gd name="T29" fmla="*/ 415 h 602"/>
                <a:gd name="T30" fmla="*/ 595 w 600"/>
                <a:gd name="T31" fmla="*/ 436 h 602"/>
                <a:gd name="T32" fmla="*/ 600 w 600"/>
                <a:gd name="T33" fmla="*/ 474 h 602"/>
                <a:gd name="T34" fmla="*/ 588 w 600"/>
                <a:gd name="T35" fmla="*/ 502 h 602"/>
                <a:gd name="T36" fmla="*/ 517 w 600"/>
                <a:gd name="T37" fmla="*/ 580 h 602"/>
                <a:gd name="T38" fmla="*/ 486 w 600"/>
                <a:gd name="T39" fmla="*/ 590 h 602"/>
                <a:gd name="T40" fmla="*/ 472 w 600"/>
                <a:gd name="T41" fmla="*/ 542 h 602"/>
                <a:gd name="T42" fmla="*/ 304 w 600"/>
                <a:gd name="T43" fmla="*/ 540 h 602"/>
                <a:gd name="T44" fmla="*/ 289 w 600"/>
                <a:gd name="T45" fmla="*/ 578 h 602"/>
                <a:gd name="T46" fmla="*/ 275 w 600"/>
                <a:gd name="T47" fmla="*/ 602 h 602"/>
                <a:gd name="T48" fmla="*/ 244 w 600"/>
                <a:gd name="T49" fmla="*/ 566 h 602"/>
                <a:gd name="T50" fmla="*/ 171 w 600"/>
                <a:gd name="T51" fmla="*/ 514 h 602"/>
                <a:gd name="T52" fmla="*/ 164 w 600"/>
                <a:gd name="T53" fmla="*/ 516 h 602"/>
                <a:gd name="T54" fmla="*/ 81 w 600"/>
                <a:gd name="T55" fmla="*/ 490 h 602"/>
                <a:gd name="T56" fmla="*/ 64 w 600"/>
                <a:gd name="T57" fmla="*/ 415 h 602"/>
                <a:gd name="T58" fmla="*/ 55 w 600"/>
                <a:gd name="T59" fmla="*/ 400 h 602"/>
                <a:gd name="T60" fmla="*/ 33 w 600"/>
                <a:gd name="T61" fmla="*/ 396 h 602"/>
                <a:gd name="T62" fmla="*/ 17 w 600"/>
                <a:gd name="T63" fmla="*/ 363 h 602"/>
                <a:gd name="T64" fmla="*/ 5 w 600"/>
                <a:gd name="T65" fmla="*/ 339 h 602"/>
                <a:gd name="T66" fmla="*/ 10 w 600"/>
                <a:gd name="T67" fmla="*/ 334 h 602"/>
                <a:gd name="T68" fmla="*/ 36 w 600"/>
                <a:gd name="T69" fmla="*/ 318 h 602"/>
                <a:gd name="T70" fmla="*/ 40 w 600"/>
                <a:gd name="T71" fmla="*/ 310 h 602"/>
                <a:gd name="T72" fmla="*/ 50 w 600"/>
                <a:gd name="T73" fmla="*/ 299 h 602"/>
                <a:gd name="T74" fmla="*/ 71 w 600"/>
                <a:gd name="T75" fmla="*/ 287 h 602"/>
                <a:gd name="T76" fmla="*/ 85 w 600"/>
                <a:gd name="T77" fmla="*/ 265 h 602"/>
                <a:gd name="T78" fmla="*/ 88 w 600"/>
                <a:gd name="T79" fmla="*/ 254 h 602"/>
                <a:gd name="T80" fmla="*/ 145 w 600"/>
                <a:gd name="T81" fmla="*/ 237 h 602"/>
                <a:gd name="T82" fmla="*/ 154 w 600"/>
                <a:gd name="T83" fmla="*/ 223 h 602"/>
                <a:gd name="T84" fmla="*/ 154 w 600"/>
                <a:gd name="T85" fmla="*/ 202 h 602"/>
                <a:gd name="T86" fmla="*/ 154 w 600"/>
                <a:gd name="T87" fmla="*/ 192 h 602"/>
                <a:gd name="T88" fmla="*/ 142 w 600"/>
                <a:gd name="T89" fmla="*/ 154 h 602"/>
                <a:gd name="T90" fmla="*/ 225 w 600"/>
                <a:gd name="T91" fmla="*/ 140 h 602"/>
                <a:gd name="T92" fmla="*/ 242 w 600"/>
                <a:gd name="T93" fmla="*/ 100 h 602"/>
                <a:gd name="T94" fmla="*/ 323 w 600"/>
                <a:gd name="T95" fmla="*/ 71 h 602"/>
                <a:gd name="T96" fmla="*/ 330 w 600"/>
                <a:gd name="T97" fmla="*/ 55 h 602"/>
                <a:gd name="T98" fmla="*/ 334 w 600"/>
                <a:gd name="T99" fmla="*/ 43 h 602"/>
                <a:gd name="T100" fmla="*/ 417 w 600"/>
                <a:gd name="T10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602">
                  <a:moveTo>
                    <a:pt x="446" y="12"/>
                  </a:moveTo>
                  <a:lnTo>
                    <a:pt x="482" y="10"/>
                  </a:lnTo>
                  <a:lnTo>
                    <a:pt x="482" y="10"/>
                  </a:lnTo>
                  <a:lnTo>
                    <a:pt x="479" y="12"/>
                  </a:lnTo>
                  <a:lnTo>
                    <a:pt x="479" y="12"/>
                  </a:lnTo>
                  <a:lnTo>
                    <a:pt x="479" y="24"/>
                  </a:lnTo>
                  <a:lnTo>
                    <a:pt x="482" y="55"/>
                  </a:lnTo>
                  <a:lnTo>
                    <a:pt x="479" y="67"/>
                  </a:lnTo>
                  <a:lnTo>
                    <a:pt x="465" y="86"/>
                  </a:lnTo>
                  <a:lnTo>
                    <a:pt x="460" y="97"/>
                  </a:lnTo>
                  <a:lnTo>
                    <a:pt x="465" y="104"/>
                  </a:lnTo>
                  <a:lnTo>
                    <a:pt x="486" y="104"/>
                  </a:lnTo>
                  <a:lnTo>
                    <a:pt x="496" y="107"/>
                  </a:lnTo>
                  <a:lnTo>
                    <a:pt x="496" y="121"/>
                  </a:lnTo>
                  <a:lnTo>
                    <a:pt x="493" y="123"/>
                  </a:lnTo>
                  <a:lnTo>
                    <a:pt x="493" y="126"/>
                  </a:lnTo>
                  <a:lnTo>
                    <a:pt x="491" y="128"/>
                  </a:lnTo>
                  <a:lnTo>
                    <a:pt x="491" y="131"/>
                  </a:lnTo>
                  <a:lnTo>
                    <a:pt x="493" y="133"/>
                  </a:lnTo>
                  <a:lnTo>
                    <a:pt x="496" y="135"/>
                  </a:lnTo>
                  <a:lnTo>
                    <a:pt x="498" y="135"/>
                  </a:lnTo>
                  <a:lnTo>
                    <a:pt x="496" y="140"/>
                  </a:lnTo>
                  <a:lnTo>
                    <a:pt x="493" y="145"/>
                  </a:lnTo>
                  <a:lnTo>
                    <a:pt x="472" y="149"/>
                  </a:lnTo>
                  <a:lnTo>
                    <a:pt x="465" y="154"/>
                  </a:lnTo>
                  <a:lnTo>
                    <a:pt x="463" y="164"/>
                  </a:lnTo>
                  <a:lnTo>
                    <a:pt x="460" y="178"/>
                  </a:lnTo>
                  <a:lnTo>
                    <a:pt x="467" y="206"/>
                  </a:lnTo>
                  <a:lnTo>
                    <a:pt x="477" y="228"/>
                  </a:lnTo>
                  <a:lnTo>
                    <a:pt x="489" y="242"/>
                  </a:lnTo>
                  <a:lnTo>
                    <a:pt x="500" y="247"/>
                  </a:lnTo>
                  <a:lnTo>
                    <a:pt x="527" y="247"/>
                  </a:lnTo>
                  <a:lnTo>
                    <a:pt x="531" y="249"/>
                  </a:lnTo>
                  <a:lnTo>
                    <a:pt x="534" y="251"/>
                  </a:lnTo>
                  <a:lnTo>
                    <a:pt x="536" y="254"/>
                  </a:lnTo>
                  <a:lnTo>
                    <a:pt x="534" y="256"/>
                  </a:lnTo>
                  <a:lnTo>
                    <a:pt x="534" y="261"/>
                  </a:lnTo>
                  <a:lnTo>
                    <a:pt x="534" y="263"/>
                  </a:lnTo>
                  <a:lnTo>
                    <a:pt x="534" y="265"/>
                  </a:lnTo>
                  <a:lnTo>
                    <a:pt x="534" y="268"/>
                  </a:lnTo>
                  <a:lnTo>
                    <a:pt x="536" y="270"/>
                  </a:lnTo>
                  <a:lnTo>
                    <a:pt x="536" y="275"/>
                  </a:lnTo>
                  <a:lnTo>
                    <a:pt x="543" y="280"/>
                  </a:lnTo>
                  <a:lnTo>
                    <a:pt x="546" y="287"/>
                  </a:lnTo>
                  <a:lnTo>
                    <a:pt x="543" y="294"/>
                  </a:lnTo>
                  <a:lnTo>
                    <a:pt x="541" y="299"/>
                  </a:lnTo>
                  <a:lnTo>
                    <a:pt x="536" y="301"/>
                  </a:lnTo>
                  <a:lnTo>
                    <a:pt x="512" y="313"/>
                  </a:lnTo>
                  <a:lnTo>
                    <a:pt x="512" y="315"/>
                  </a:lnTo>
                  <a:lnTo>
                    <a:pt x="512" y="318"/>
                  </a:lnTo>
                  <a:lnTo>
                    <a:pt x="512" y="318"/>
                  </a:lnTo>
                  <a:lnTo>
                    <a:pt x="512" y="318"/>
                  </a:lnTo>
                  <a:lnTo>
                    <a:pt x="515" y="320"/>
                  </a:lnTo>
                  <a:lnTo>
                    <a:pt x="515" y="325"/>
                  </a:lnTo>
                  <a:lnTo>
                    <a:pt x="515" y="327"/>
                  </a:lnTo>
                  <a:lnTo>
                    <a:pt x="515" y="332"/>
                  </a:lnTo>
                  <a:lnTo>
                    <a:pt x="515" y="332"/>
                  </a:lnTo>
                  <a:lnTo>
                    <a:pt x="515" y="332"/>
                  </a:lnTo>
                  <a:lnTo>
                    <a:pt x="515" y="334"/>
                  </a:lnTo>
                  <a:lnTo>
                    <a:pt x="515" y="334"/>
                  </a:lnTo>
                  <a:lnTo>
                    <a:pt x="517" y="334"/>
                  </a:lnTo>
                  <a:lnTo>
                    <a:pt x="517" y="336"/>
                  </a:lnTo>
                  <a:lnTo>
                    <a:pt x="517" y="339"/>
                  </a:lnTo>
                  <a:lnTo>
                    <a:pt x="524" y="341"/>
                  </a:lnTo>
                  <a:lnTo>
                    <a:pt x="529" y="348"/>
                  </a:lnTo>
                  <a:lnTo>
                    <a:pt x="527" y="355"/>
                  </a:lnTo>
                  <a:lnTo>
                    <a:pt x="524" y="365"/>
                  </a:lnTo>
                  <a:lnTo>
                    <a:pt x="522" y="372"/>
                  </a:lnTo>
                  <a:lnTo>
                    <a:pt x="527" y="379"/>
                  </a:lnTo>
                  <a:lnTo>
                    <a:pt x="531" y="384"/>
                  </a:lnTo>
                  <a:lnTo>
                    <a:pt x="541" y="391"/>
                  </a:lnTo>
                  <a:lnTo>
                    <a:pt x="562" y="398"/>
                  </a:lnTo>
                  <a:lnTo>
                    <a:pt x="569" y="403"/>
                  </a:lnTo>
                  <a:lnTo>
                    <a:pt x="574" y="410"/>
                  </a:lnTo>
                  <a:lnTo>
                    <a:pt x="576" y="415"/>
                  </a:lnTo>
                  <a:lnTo>
                    <a:pt x="581" y="419"/>
                  </a:lnTo>
                  <a:lnTo>
                    <a:pt x="588" y="422"/>
                  </a:lnTo>
                  <a:lnTo>
                    <a:pt x="593" y="424"/>
                  </a:lnTo>
                  <a:lnTo>
                    <a:pt x="595" y="429"/>
                  </a:lnTo>
                  <a:lnTo>
                    <a:pt x="595" y="436"/>
                  </a:lnTo>
                  <a:lnTo>
                    <a:pt x="593" y="443"/>
                  </a:lnTo>
                  <a:lnTo>
                    <a:pt x="593" y="448"/>
                  </a:lnTo>
                  <a:lnTo>
                    <a:pt x="595" y="452"/>
                  </a:lnTo>
                  <a:lnTo>
                    <a:pt x="598" y="460"/>
                  </a:lnTo>
                  <a:lnTo>
                    <a:pt x="600" y="474"/>
                  </a:lnTo>
                  <a:lnTo>
                    <a:pt x="600" y="483"/>
                  </a:lnTo>
                  <a:lnTo>
                    <a:pt x="595" y="493"/>
                  </a:lnTo>
                  <a:lnTo>
                    <a:pt x="588" y="502"/>
                  </a:lnTo>
                  <a:lnTo>
                    <a:pt x="588" y="502"/>
                  </a:lnTo>
                  <a:lnTo>
                    <a:pt x="588" y="502"/>
                  </a:lnTo>
                  <a:lnTo>
                    <a:pt x="565" y="533"/>
                  </a:lnTo>
                  <a:lnTo>
                    <a:pt x="555" y="554"/>
                  </a:lnTo>
                  <a:lnTo>
                    <a:pt x="546" y="566"/>
                  </a:lnTo>
                  <a:lnTo>
                    <a:pt x="524" y="576"/>
                  </a:lnTo>
                  <a:lnTo>
                    <a:pt x="517" y="580"/>
                  </a:lnTo>
                  <a:lnTo>
                    <a:pt x="517" y="580"/>
                  </a:lnTo>
                  <a:lnTo>
                    <a:pt x="515" y="578"/>
                  </a:lnTo>
                  <a:lnTo>
                    <a:pt x="508" y="580"/>
                  </a:lnTo>
                  <a:lnTo>
                    <a:pt x="489" y="590"/>
                  </a:lnTo>
                  <a:lnTo>
                    <a:pt x="486" y="590"/>
                  </a:lnTo>
                  <a:lnTo>
                    <a:pt x="484" y="590"/>
                  </a:lnTo>
                  <a:lnTo>
                    <a:pt x="482" y="587"/>
                  </a:lnTo>
                  <a:lnTo>
                    <a:pt x="482" y="585"/>
                  </a:lnTo>
                  <a:lnTo>
                    <a:pt x="474" y="545"/>
                  </a:lnTo>
                  <a:lnTo>
                    <a:pt x="472" y="542"/>
                  </a:lnTo>
                  <a:lnTo>
                    <a:pt x="470" y="540"/>
                  </a:lnTo>
                  <a:lnTo>
                    <a:pt x="370" y="550"/>
                  </a:lnTo>
                  <a:lnTo>
                    <a:pt x="318" y="538"/>
                  </a:lnTo>
                  <a:lnTo>
                    <a:pt x="311" y="538"/>
                  </a:lnTo>
                  <a:lnTo>
                    <a:pt x="304" y="540"/>
                  </a:lnTo>
                  <a:lnTo>
                    <a:pt x="304" y="542"/>
                  </a:lnTo>
                  <a:lnTo>
                    <a:pt x="304" y="547"/>
                  </a:lnTo>
                  <a:lnTo>
                    <a:pt x="301" y="550"/>
                  </a:lnTo>
                  <a:lnTo>
                    <a:pt x="301" y="554"/>
                  </a:lnTo>
                  <a:lnTo>
                    <a:pt x="289" y="578"/>
                  </a:lnTo>
                  <a:lnTo>
                    <a:pt x="287" y="585"/>
                  </a:lnTo>
                  <a:lnTo>
                    <a:pt x="285" y="590"/>
                  </a:lnTo>
                  <a:lnTo>
                    <a:pt x="282" y="594"/>
                  </a:lnTo>
                  <a:lnTo>
                    <a:pt x="280" y="599"/>
                  </a:lnTo>
                  <a:lnTo>
                    <a:pt x="275" y="602"/>
                  </a:lnTo>
                  <a:lnTo>
                    <a:pt x="273" y="599"/>
                  </a:lnTo>
                  <a:lnTo>
                    <a:pt x="270" y="594"/>
                  </a:lnTo>
                  <a:lnTo>
                    <a:pt x="261" y="587"/>
                  </a:lnTo>
                  <a:lnTo>
                    <a:pt x="249" y="571"/>
                  </a:lnTo>
                  <a:lnTo>
                    <a:pt x="244" y="566"/>
                  </a:lnTo>
                  <a:lnTo>
                    <a:pt x="240" y="564"/>
                  </a:lnTo>
                  <a:lnTo>
                    <a:pt x="204" y="528"/>
                  </a:lnTo>
                  <a:lnTo>
                    <a:pt x="187" y="523"/>
                  </a:lnTo>
                  <a:lnTo>
                    <a:pt x="176" y="514"/>
                  </a:lnTo>
                  <a:lnTo>
                    <a:pt x="171" y="514"/>
                  </a:lnTo>
                  <a:lnTo>
                    <a:pt x="168" y="514"/>
                  </a:lnTo>
                  <a:lnTo>
                    <a:pt x="168" y="514"/>
                  </a:lnTo>
                  <a:lnTo>
                    <a:pt x="168" y="514"/>
                  </a:lnTo>
                  <a:lnTo>
                    <a:pt x="166" y="516"/>
                  </a:lnTo>
                  <a:lnTo>
                    <a:pt x="164" y="516"/>
                  </a:lnTo>
                  <a:lnTo>
                    <a:pt x="161" y="516"/>
                  </a:lnTo>
                  <a:lnTo>
                    <a:pt x="159" y="516"/>
                  </a:lnTo>
                  <a:lnTo>
                    <a:pt x="157" y="512"/>
                  </a:lnTo>
                  <a:lnTo>
                    <a:pt x="154" y="509"/>
                  </a:lnTo>
                  <a:lnTo>
                    <a:pt x="81" y="490"/>
                  </a:lnTo>
                  <a:lnTo>
                    <a:pt x="71" y="481"/>
                  </a:lnTo>
                  <a:lnTo>
                    <a:pt x="69" y="476"/>
                  </a:lnTo>
                  <a:lnTo>
                    <a:pt x="69" y="462"/>
                  </a:lnTo>
                  <a:lnTo>
                    <a:pt x="67" y="422"/>
                  </a:lnTo>
                  <a:lnTo>
                    <a:pt x="64" y="415"/>
                  </a:lnTo>
                  <a:lnTo>
                    <a:pt x="59" y="415"/>
                  </a:lnTo>
                  <a:lnTo>
                    <a:pt x="57" y="412"/>
                  </a:lnTo>
                  <a:lnTo>
                    <a:pt x="55" y="412"/>
                  </a:lnTo>
                  <a:lnTo>
                    <a:pt x="55" y="410"/>
                  </a:lnTo>
                  <a:lnTo>
                    <a:pt x="55" y="400"/>
                  </a:lnTo>
                  <a:lnTo>
                    <a:pt x="55" y="398"/>
                  </a:lnTo>
                  <a:lnTo>
                    <a:pt x="52" y="398"/>
                  </a:lnTo>
                  <a:lnTo>
                    <a:pt x="43" y="398"/>
                  </a:lnTo>
                  <a:lnTo>
                    <a:pt x="38" y="398"/>
                  </a:lnTo>
                  <a:lnTo>
                    <a:pt x="33" y="396"/>
                  </a:lnTo>
                  <a:lnTo>
                    <a:pt x="26" y="389"/>
                  </a:lnTo>
                  <a:lnTo>
                    <a:pt x="26" y="389"/>
                  </a:lnTo>
                  <a:lnTo>
                    <a:pt x="26" y="379"/>
                  </a:lnTo>
                  <a:lnTo>
                    <a:pt x="24" y="374"/>
                  </a:lnTo>
                  <a:lnTo>
                    <a:pt x="17" y="363"/>
                  </a:lnTo>
                  <a:lnTo>
                    <a:pt x="3" y="348"/>
                  </a:lnTo>
                  <a:lnTo>
                    <a:pt x="0" y="346"/>
                  </a:lnTo>
                  <a:lnTo>
                    <a:pt x="3" y="344"/>
                  </a:lnTo>
                  <a:lnTo>
                    <a:pt x="5" y="341"/>
                  </a:lnTo>
                  <a:lnTo>
                    <a:pt x="5" y="339"/>
                  </a:lnTo>
                  <a:lnTo>
                    <a:pt x="5" y="339"/>
                  </a:lnTo>
                  <a:lnTo>
                    <a:pt x="5" y="339"/>
                  </a:lnTo>
                  <a:lnTo>
                    <a:pt x="5" y="339"/>
                  </a:lnTo>
                  <a:lnTo>
                    <a:pt x="7" y="336"/>
                  </a:lnTo>
                  <a:lnTo>
                    <a:pt x="10" y="334"/>
                  </a:lnTo>
                  <a:lnTo>
                    <a:pt x="19" y="325"/>
                  </a:lnTo>
                  <a:lnTo>
                    <a:pt x="24" y="322"/>
                  </a:lnTo>
                  <a:lnTo>
                    <a:pt x="33" y="320"/>
                  </a:lnTo>
                  <a:lnTo>
                    <a:pt x="36" y="318"/>
                  </a:lnTo>
                  <a:lnTo>
                    <a:pt x="36" y="318"/>
                  </a:lnTo>
                  <a:lnTo>
                    <a:pt x="33" y="318"/>
                  </a:lnTo>
                  <a:lnTo>
                    <a:pt x="33" y="315"/>
                  </a:lnTo>
                  <a:lnTo>
                    <a:pt x="36" y="315"/>
                  </a:lnTo>
                  <a:lnTo>
                    <a:pt x="38" y="315"/>
                  </a:lnTo>
                  <a:lnTo>
                    <a:pt x="40" y="310"/>
                  </a:lnTo>
                  <a:lnTo>
                    <a:pt x="40" y="306"/>
                  </a:lnTo>
                  <a:lnTo>
                    <a:pt x="43" y="303"/>
                  </a:lnTo>
                  <a:lnTo>
                    <a:pt x="45" y="303"/>
                  </a:lnTo>
                  <a:lnTo>
                    <a:pt x="48" y="301"/>
                  </a:lnTo>
                  <a:lnTo>
                    <a:pt x="50" y="299"/>
                  </a:lnTo>
                  <a:lnTo>
                    <a:pt x="50" y="296"/>
                  </a:lnTo>
                  <a:lnTo>
                    <a:pt x="50" y="294"/>
                  </a:lnTo>
                  <a:lnTo>
                    <a:pt x="50" y="291"/>
                  </a:lnTo>
                  <a:lnTo>
                    <a:pt x="67" y="289"/>
                  </a:lnTo>
                  <a:lnTo>
                    <a:pt x="71" y="287"/>
                  </a:lnTo>
                  <a:lnTo>
                    <a:pt x="81" y="277"/>
                  </a:lnTo>
                  <a:lnTo>
                    <a:pt x="83" y="275"/>
                  </a:lnTo>
                  <a:lnTo>
                    <a:pt x="85" y="273"/>
                  </a:lnTo>
                  <a:lnTo>
                    <a:pt x="85" y="270"/>
                  </a:lnTo>
                  <a:lnTo>
                    <a:pt x="85" y="265"/>
                  </a:lnTo>
                  <a:lnTo>
                    <a:pt x="85" y="263"/>
                  </a:lnTo>
                  <a:lnTo>
                    <a:pt x="83" y="263"/>
                  </a:lnTo>
                  <a:lnTo>
                    <a:pt x="83" y="263"/>
                  </a:lnTo>
                  <a:lnTo>
                    <a:pt x="85" y="258"/>
                  </a:lnTo>
                  <a:lnTo>
                    <a:pt x="88" y="254"/>
                  </a:lnTo>
                  <a:lnTo>
                    <a:pt x="97" y="244"/>
                  </a:lnTo>
                  <a:lnTo>
                    <a:pt x="114" y="232"/>
                  </a:lnTo>
                  <a:lnTo>
                    <a:pt x="123" y="232"/>
                  </a:lnTo>
                  <a:lnTo>
                    <a:pt x="140" y="237"/>
                  </a:lnTo>
                  <a:lnTo>
                    <a:pt x="145" y="237"/>
                  </a:lnTo>
                  <a:lnTo>
                    <a:pt x="150" y="235"/>
                  </a:lnTo>
                  <a:lnTo>
                    <a:pt x="152" y="230"/>
                  </a:lnTo>
                  <a:lnTo>
                    <a:pt x="150" y="230"/>
                  </a:lnTo>
                  <a:lnTo>
                    <a:pt x="154" y="228"/>
                  </a:lnTo>
                  <a:lnTo>
                    <a:pt x="154" y="223"/>
                  </a:lnTo>
                  <a:lnTo>
                    <a:pt x="152" y="220"/>
                  </a:lnTo>
                  <a:lnTo>
                    <a:pt x="152" y="216"/>
                  </a:lnTo>
                  <a:lnTo>
                    <a:pt x="154" y="209"/>
                  </a:lnTo>
                  <a:lnTo>
                    <a:pt x="154" y="204"/>
                  </a:lnTo>
                  <a:lnTo>
                    <a:pt x="154" y="202"/>
                  </a:lnTo>
                  <a:lnTo>
                    <a:pt x="157" y="199"/>
                  </a:lnTo>
                  <a:lnTo>
                    <a:pt x="154" y="197"/>
                  </a:lnTo>
                  <a:lnTo>
                    <a:pt x="152" y="194"/>
                  </a:lnTo>
                  <a:lnTo>
                    <a:pt x="152" y="194"/>
                  </a:lnTo>
                  <a:lnTo>
                    <a:pt x="154" y="192"/>
                  </a:lnTo>
                  <a:lnTo>
                    <a:pt x="152" y="187"/>
                  </a:lnTo>
                  <a:lnTo>
                    <a:pt x="145" y="178"/>
                  </a:lnTo>
                  <a:lnTo>
                    <a:pt x="138" y="171"/>
                  </a:lnTo>
                  <a:lnTo>
                    <a:pt x="138" y="159"/>
                  </a:lnTo>
                  <a:lnTo>
                    <a:pt x="142" y="154"/>
                  </a:lnTo>
                  <a:lnTo>
                    <a:pt x="150" y="147"/>
                  </a:lnTo>
                  <a:lnTo>
                    <a:pt x="206" y="140"/>
                  </a:lnTo>
                  <a:lnTo>
                    <a:pt x="218" y="145"/>
                  </a:lnTo>
                  <a:lnTo>
                    <a:pt x="223" y="145"/>
                  </a:lnTo>
                  <a:lnTo>
                    <a:pt x="225" y="140"/>
                  </a:lnTo>
                  <a:lnTo>
                    <a:pt x="228" y="133"/>
                  </a:lnTo>
                  <a:lnTo>
                    <a:pt x="228" y="126"/>
                  </a:lnTo>
                  <a:lnTo>
                    <a:pt x="230" y="119"/>
                  </a:lnTo>
                  <a:lnTo>
                    <a:pt x="235" y="104"/>
                  </a:lnTo>
                  <a:lnTo>
                    <a:pt x="242" y="100"/>
                  </a:lnTo>
                  <a:lnTo>
                    <a:pt x="249" y="95"/>
                  </a:lnTo>
                  <a:lnTo>
                    <a:pt x="316" y="81"/>
                  </a:lnTo>
                  <a:lnTo>
                    <a:pt x="325" y="78"/>
                  </a:lnTo>
                  <a:lnTo>
                    <a:pt x="325" y="71"/>
                  </a:lnTo>
                  <a:lnTo>
                    <a:pt x="323" y="71"/>
                  </a:lnTo>
                  <a:lnTo>
                    <a:pt x="318" y="69"/>
                  </a:lnTo>
                  <a:lnTo>
                    <a:pt x="320" y="69"/>
                  </a:lnTo>
                  <a:lnTo>
                    <a:pt x="323" y="69"/>
                  </a:lnTo>
                  <a:lnTo>
                    <a:pt x="325" y="62"/>
                  </a:lnTo>
                  <a:lnTo>
                    <a:pt x="330" y="55"/>
                  </a:lnTo>
                  <a:lnTo>
                    <a:pt x="330" y="52"/>
                  </a:lnTo>
                  <a:lnTo>
                    <a:pt x="330" y="50"/>
                  </a:lnTo>
                  <a:lnTo>
                    <a:pt x="330" y="48"/>
                  </a:lnTo>
                  <a:lnTo>
                    <a:pt x="330" y="48"/>
                  </a:lnTo>
                  <a:lnTo>
                    <a:pt x="334" y="43"/>
                  </a:lnTo>
                  <a:lnTo>
                    <a:pt x="370" y="26"/>
                  </a:lnTo>
                  <a:lnTo>
                    <a:pt x="394" y="24"/>
                  </a:lnTo>
                  <a:lnTo>
                    <a:pt x="406" y="17"/>
                  </a:lnTo>
                  <a:lnTo>
                    <a:pt x="413" y="3"/>
                  </a:lnTo>
                  <a:lnTo>
                    <a:pt x="417" y="0"/>
                  </a:lnTo>
                  <a:lnTo>
                    <a:pt x="427" y="5"/>
                  </a:lnTo>
                  <a:lnTo>
                    <a:pt x="436" y="10"/>
                  </a:lnTo>
                  <a:lnTo>
                    <a:pt x="446" y="12"/>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5503" y="2874"/>
              <a:ext cx="894" cy="1009"/>
            </a:xfrm>
            <a:custGeom>
              <a:avLst/>
              <a:gdLst>
                <a:gd name="T0" fmla="*/ 95 w 894"/>
                <a:gd name="T1" fmla="*/ 609 h 1009"/>
                <a:gd name="T2" fmla="*/ 135 w 894"/>
                <a:gd name="T3" fmla="*/ 552 h 1009"/>
                <a:gd name="T4" fmla="*/ 178 w 894"/>
                <a:gd name="T5" fmla="*/ 365 h 1009"/>
                <a:gd name="T6" fmla="*/ 144 w 894"/>
                <a:gd name="T7" fmla="*/ 531 h 1009"/>
                <a:gd name="T8" fmla="*/ 154 w 894"/>
                <a:gd name="T9" fmla="*/ 379 h 1009"/>
                <a:gd name="T10" fmla="*/ 123 w 894"/>
                <a:gd name="T11" fmla="*/ 507 h 1009"/>
                <a:gd name="T12" fmla="*/ 147 w 894"/>
                <a:gd name="T13" fmla="*/ 516 h 1009"/>
                <a:gd name="T14" fmla="*/ 175 w 894"/>
                <a:gd name="T15" fmla="*/ 493 h 1009"/>
                <a:gd name="T16" fmla="*/ 142 w 894"/>
                <a:gd name="T17" fmla="*/ 476 h 1009"/>
                <a:gd name="T18" fmla="*/ 227 w 894"/>
                <a:gd name="T19" fmla="*/ 476 h 1009"/>
                <a:gd name="T20" fmla="*/ 204 w 894"/>
                <a:gd name="T21" fmla="*/ 467 h 1009"/>
                <a:gd name="T22" fmla="*/ 204 w 894"/>
                <a:gd name="T23" fmla="*/ 469 h 1009"/>
                <a:gd name="T24" fmla="*/ 225 w 894"/>
                <a:gd name="T25" fmla="*/ 505 h 1009"/>
                <a:gd name="T26" fmla="*/ 215 w 894"/>
                <a:gd name="T27" fmla="*/ 396 h 1009"/>
                <a:gd name="T28" fmla="*/ 227 w 894"/>
                <a:gd name="T29" fmla="*/ 365 h 1009"/>
                <a:gd name="T30" fmla="*/ 199 w 894"/>
                <a:gd name="T31" fmla="*/ 457 h 1009"/>
                <a:gd name="T32" fmla="*/ 872 w 894"/>
                <a:gd name="T33" fmla="*/ 178 h 1009"/>
                <a:gd name="T34" fmla="*/ 782 w 894"/>
                <a:gd name="T35" fmla="*/ 19 h 1009"/>
                <a:gd name="T36" fmla="*/ 680 w 894"/>
                <a:gd name="T37" fmla="*/ 31 h 1009"/>
                <a:gd name="T38" fmla="*/ 697 w 894"/>
                <a:gd name="T39" fmla="*/ 78 h 1009"/>
                <a:gd name="T40" fmla="*/ 702 w 894"/>
                <a:gd name="T41" fmla="*/ 100 h 1009"/>
                <a:gd name="T42" fmla="*/ 685 w 894"/>
                <a:gd name="T43" fmla="*/ 133 h 1009"/>
                <a:gd name="T44" fmla="*/ 699 w 894"/>
                <a:gd name="T45" fmla="*/ 168 h 1009"/>
                <a:gd name="T46" fmla="*/ 652 w 894"/>
                <a:gd name="T47" fmla="*/ 168 h 1009"/>
                <a:gd name="T48" fmla="*/ 664 w 894"/>
                <a:gd name="T49" fmla="*/ 223 h 1009"/>
                <a:gd name="T50" fmla="*/ 543 w 894"/>
                <a:gd name="T51" fmla="*/ 185 h 1009"/>
                <a:gd name="T52" fmla="*/ 341 w 894"/>
                <a:gd name="T53" fmla="*/ 256 h 1009"/>
                <a:gd name="T54" fmla="*/ 192 w 894"/>
                <a:gd name="T55" fmla="*/ 310 h 1009"/>
                <a:gd name="T56" fmla="*/ 230 w 894"/>
                <a:gd name="T57" fmla="*/ 367 h 1009"/>
                <a:gd name="T58" fmla="*/ 223 w 894"/>
                <a:gd name="T59" fmla="*/ 398 h 1009"/>
                <a:gd name="T60" fmla="*/ 225 w 894"/>
                <a:gd name="T61" fmla="*/ 429 h 1009"/>
                <a:gd name="T62" fmla="*/ 225 w 894"/>
                <a:gd name="T63" fmla="*/ 469 h 1009"/>
                <a:gd name="T64" fmla="*/ 239 w 894"/>
                <a:gd name="T65" fmla="*/ 500 h 1009"/>
                <a:gd name="T66" fmla="*/ 208 w 894"/>
                <a:gd name="T67" fmla="*/ 509 h 1009"/>
                <a:gd name="T68" fmla="*/ 230 w 894"/>
                <a:gd name="T69" fmla="*/ 533 h 1009"/>
                <a:gd name="T70" fmla="*/ 215 w 894"/>
                <a:gd name="T71" fmla="*/ 559 h 1009"/>
                <a:gd name="T72" fmla="*/ 197 w 894"/>
                <a:gd name="T73" fmla="*/ 540 h 1009"/>
                <a:gd name="T74" fmla="*/ 132 w 894"/>
                <a:gd name="T75" fmla="*/ 568 h 1009"/>
                <a:gd name="T76" fmla="*/ 114 w 894"/>
                <a:gd name="T77" fmla="*/ 585 h 1009"/>
                <a:gd name="T78" fmla="*/ 97 w 894"/>
                <a:gd name="T79" fmla="*/ 618 h 1009"/>
                <a:gd name="T80" fmla="*/ 85 w 894"/>
                <a:gd name="T81" fmla="*/ 661 h 1009"/>
                <a:gd name="T82" fmla="*/ 68 w 894"/>
                <a:gd name="T83" fmla="*/ 684 h 1009"/>
                <a:gd name="T84" fmla="*/ 40 w 894"/>
                <a:gd name="T85" fmla="*/ 708 h 1009"/>
                <a:gd name="T86" fmla="*/ 16 w 894"/>
                <a:gd name="T87" fmla="*/ 753 h 1009"/>
                <a:gd name="T88" fmla="*/ 45 w 894"/>
                <a:gd name="T89" fmla="*/ 805 h 1009"/>
                <a:gd name="T90" fmla="*/ 97 w 894"/>
                <a:gd name="T91" fmla="*/ 881 h 1009"/>
                <a:gd name="T92" fmla="*/ 211 w 894"/>
                <a:gd name="T93" fmla="*/ 954 h 1009"/>
                <a:gd name="T94" fmla="*/ 344 w 894"/>
                <a:gd name="T95" fmla="*/ 992 h 1009"/>
                <a:gd name="T96" fmla="*/ 417 w 894"/>
                <a:gd name="T97" fmla="*/ 826 h 1009"/>
                <a:gd name="T98" fmla="*/ 415 w 894"/>
                <a:gd name="T99" fmla="*/ 727 h 1009"/>
                <a:gd name="T100" fmla="*/ 363 w 894"/>
                <a:gd name="T101" fmla="*/ 673 h 1009"/>
                <a:gd name="T102" fmla="*/ 396 w 894"/>
                <a:gd name="T103" fmla="*/ 647 h 1009"/>
                <a:gd name="T104" fmla="*/ 410 w 894"/>
                <a:gd name="T105" fmla="*/ 623 h 1009"/>
                <a:gd name="T106" fmla="*/ 445 w 894"/>
                <a:gd name="T107" fmla="*/ 587 h 1009"/>
                <a:gd name="T108" fmla="*/ 512 w 894"/>
                <a:gd name="T109" fmla="*/ 549 h 1009"/>
                <a:gd name="T110" fmla="*/ 498 w 894"/>
                <a:gd name="T111" fmla="*/ 500 h 1009"/>
                <a:gd name="T112" fmla="*/ 602 w 894"/>
                <a:gd name="T113" fmla="*/ 429 h 1009"/>
                <a:gd name="T114" fmla="*/ 690 w 894"/>
                <a:gd name="T115" fmla="*/ 379 h 1009"/>
                <a:gd name="T116" fmla="*/ 842 w 894"/>
                <a:gd name="T117" fmla="*/ 339 h 1009"/>
                <a:gd name="T118" fmla="*/ 894 w 894"/>
                <a:gd name="T119" fmla="*/ 282 h 1009"/>
                <a:gd name="T120" fmla="*/ 213 w 894"/>
                <a:gd name="T121" fmla="*/ 474 h 1009"/>
                <a:gd name="T122" fmla="*/ 208 w 894"/>
                <a:gd name="T123" fmla="*/ 419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4" h="1009">
                  <a:moveTo>
                    <a:pt x="104" y="604"/>
                  </a:moveTo>
                  <a:lnTo>
                    <a:pt x="102" y="602"/>
                  </a:lnTo>
                  <a:lnTo>
                    <a:pt x="99" y="604"/>
                  </a:lnTo>
                  <a:lnTo>
                    <a:pt x="99" y="604"/>
                  </a:lnTo>
                  <a:lnTo>
                    <a:pt x="102" y="604"/>
                  </a:lnTo>
                  <a:lnTo>
                    <a:pt x="104" y="604"/>
                  </a:lnTo>
                  <a:close/>
                  <a:moveTo>
                    <a:pt x="95" y="599"/>
                  </a:moveTo>
                  <a:lnTo>
                    <a:pt x="95" y="599"/>
                  </a:lnTo>
                  <a:lnTo>
                    <a:pt x="95" y="599"/>
                  </a:lnTo>
                  <a:lnTo>
                    <a:pt x="95" y="602"/>
                  </a:lnTo>
                  <a:lnTo>
                    <a:pt x="95" y="599"/>
                  </a:lnTo>
                  <a:close/>
                  <a:moveTo>
                    <a:pt x="95" y="609"/>
                  </a:moveTo>
                  <a:lnTo>
                    <a:pt x="92" y="609"/>
                  </a:lnTo>
                  <a:lnTo>
                    <a:pt x="92" y="609"/>
                  </a:lnTo>
                  <a:lnTo>
                    <a:pt x="92" y="609"/>
                  </a:lnTo>
                  <a:lnTo>
                    <a:pt x="95" y="609"/>
                  </a:lnTo>
                  <a:close/>
                  <a:moveTo>
                    <a:pt x="135" y="552"/>
                  </a:moveTo>
                  <a:lnTo>
                    <a:pt x="135" y="552"/>
                  </a:lnTo>
                  <a:lnTo>
                    <a:pt x="135" y="552"/>
                  </a:lnTo>
                  <a:lnTo>
                    <a:pt x="137" y="552"/>
                  </a:lnTo>
                  <a:lnTo>
                    <a:pt x="137" y="549"/>
                  </a:lnTo>
                  <a:lnTo>
                    <a:pt x="137" y="549"/>
                  </a:lnTo>
                  <a:lnTo>
                    <a:pt x="137" y="552"/>
                  </a:lnTo>
                  <a:lnTo>
                    <a:pt x="135" y="552"/>
                  </a:lnTo>
                  <a:close/>
                  <a:moveTo>
                    <a:pt x="178" y="367"/>
                  </a:moveTo>
                  <a:lnTo>
                    <a:pt x="178" y="370"/>
                  </a:lnTo>
                  <a:lnTo>
                    <a:pt x="180" y="370"/>
                  </a:lnTo>
                  <a:lnTo>
                    <a:pt x="180" y="367"/>
                  </a:lnTo>
                  <a:lnTo>
                    <a:pt x="180" y="367"/>
                  </a:lnTo>
                  <a:lnTo>
                    <a:pt x="182" y="367"/>
                  </a:lnTo>
                  <a:lnTo>
                    <a:pt x="182" y="365"/>
                  </a:lnTo>
                  <a:lnTo>
                    <a:pt x="182" y="365"/>
                  </a:lnTo>
                  <a:lnTo>
                    <a:pt x="180" y="362"/>
                  </a:lnTo>
                  <a:lnTo>
                    <a:pt x="180" y="362"/>
                  </a:lnTo>
                  <a:lnTo>
                    <a:pt x="178" y="365"/>
                  </a:lnTo>
                  <a:lnTo>
                    <a:pt x="178" y="365"/>
                  </a:lnTo>
                  <a:lnTo>
                    <a:pt x="178" y="365"/>
                  </a:lnTo>
                  <a:lnTo>
                    <a:pt x="178" y="365"/>
                  </a:lnTo>
                  <a:lnTo>
                    <a:pt x="178" y="367"/>
                  </a:lnTo>
                  <a:close/>
                  <a:moveTo>
                    <a:pt x="168" y="426"/>
                  </a:moveTo>
                  <a:lnTo>
                    <a:pt x="168" y="424"/>
                  </a:lnTo>
                  <a:lnTo>
                    <a:pt x="166" y="424"/>
                  </a:lnTo>
                  <a:lnTo>
                    <a:pt x="168" y="426"/>
                  </a:lnTo>
                  <a:lnTo>
                    <a:pt x="168" y="426"/>
                  </a:lnTo>
                  <a:close/>
                  <a:moveTo>
                    <a:pt x="147" y="526"/>
                  </a:moveTo>
                  <a:lnTo>
                    <a:pt x="147" y="528"/>
                  </a:lnTo>
                  <a:lnTo>
                    <a:pt x="144" y="528"/>
                  </a:lnTo>
                  <a:lnTo>
                    <a:pt x="144" y="531"/>
                  </a:lnTo>
                  <a:lnTo>
                    <a:pt x="147" y="531"/>
                  </a:lnTo>
                  <a:lnTo>
                    <a:pt x="149" y="531"/>
                  </a:lnTo>
                  <a:lnTo>
                    <a:pt x="149" y="528"/>
                  </a:lnTo>
                  <a:lnTo>
                    <a:pt x="149" y="526"/>
                  </a:lnTo>
                  <a:lnTo>
                    <a:pt x="147" y="526"/>
                  </a:lnTo>
                  <a:close/>
                  <a:moveTo>
                    <a:pt x="92" y="625"/>
                  </a:moveTo>
                  <a:lnTo>
                    <a:pt x="92" y="625"/>
                  </a:lnTo>
                  <a:lnTo>
                    <a:pt x="92" y="623"/>
                  </a:lnTo>
                  <a:lnTo>
                    <a:pt x="92" y="623"/>
                  </a:lnTo>
                  <a:lnTo>
                    <a:pt x="92" y="625"/>
                  </a:lnTo>
                  <a:close/>
                  <a:moveTo>
                    <a:pt x="154" y="379"/>
                  </a:moveTo>
                  <a:lnTo>
                    <a:pt x="154" y="379"/>
                  </a:lnTo>
                  <a:lnTo>
                    <a:pt x="154" y="379"/>
                  </a:lnTo>
                  <a:lnTo>
                    <a:pt x="156" y="379"/>
                  </a:lnTo>
                  <a:lnTo>
                    <a:pt x="156" y="379"/>
                  </a:lnTo>
                  <a:lnTo>
                    <a:pt x="159" y="377"/>
                  </a:lnTo>
                  <a:lnTo>
                    <a:pt x="159" y="374"/>
                  </a:lnTo>
                  <a:lnTo>
                    <a:pt x="154" y="374"/>
                  </a:lnTo>
                  <a:lnTo>
                    <a:pt x="154" y="374"/>
                  </a:lnTo>
                  <a:lnTo>
                    <a:pt x="154" y="377"/>
                  </a:lnTo>
                  <a:lnTo>
                    <a:pt x="154" y="379"/>
                  </a:lnTo>
                  <a:lnTo>
                    <a:pt x="154" y="379"/>
                  </a:lnTo>
                  <a:close/>
                  <a:moveTo>
                    <a:pt x="121" y="502"/>
                  </a:moveTo>
                  <a:lnTo>
                    <a:pt x="123" y="507"/>
                  </a:lnTo>
                  <a:lnTo>
                    <a:pt x="128" y="516"/>
                  </a:lnTo>
                  <a:lnTo>
                    <a:pt x="132" y="514"/>
                  </a:lnTo>
                  <a:lnTo>
                    <a:pt x="135" y="507"/>
                  </a:lnTo>
                  <a:lnTo>
                    <a:pt x="137" y="509"/>
                  </a:lnTo>
                  <a:lnTo>
                    <a:pt x="137" y="512"/>
                  </a:lnTo>
                  <a:lnTo>
                    <a:pt x="140" y="514"/>
                  </a:lnTo>
                  <a:lnTo>
                    <a:pt x="137" y="519"/>
                  </a:lnTo>
                  <a:lnTo>
                    <a:pt x="140" y="521"/>
                  </a:lnTo>
                  <a:lnTo>
                    <a:pt x="142" y="521"/>
                  </a:lnTo>
                  <a:lnTo>
                    <a:pt x="144" y="521"/>
                  </a:lnTo>
                  <a:lnTo>
                    <a:pt x="147" y="519"/>
                  </a:lnTo>
                  <a:lnTo>
                    <a:pt x="147" y="516"/>
                  </a:lnTo>
                  <a:lnTo>
                    <a:pt x="149" y="516"/>
                  </a:lnTo>
                  <a:lnTo>
                    <a:pt x="151" y="516"/>
                  </a:lnTo>
                  <a:lnTo>
                    <a:pt x="151" y="516"/>
                  </a:lnTo>
                  <a:lnTo>
                    <a:pt x="154" y="516"/>
                  </a:lnTo>
                  <a:lnTo>
                    <a:pt x="156" y="514"/>
                  </a:lnTo>
                  <a:lnTo>
                    <a:pt x="154" y="512"/>
                  </a:lnTo>
                  <a:lnTo>
                    <a:pt x="144" y="512"/>
                  </a:lnTo>
                  <a:lnTo>
                    <a:pt x="140" y="505"/>
                  </a:lnTo>
                  <a:lnTo>
                    <a:pt x="151" y="497"/>
                  </a:lnTo>
                  <a:lnTo>
                    <a:pt x="154" y="490"/>
                  </a:lnTo>
                  <a:lnTo>
                    <a:pt x="163" y="490"/>
                  </a:lnTo>
                  <a:lnTo>
                    <a:pt x="175" y="493"/>
                  </a:lnTo>
                  <a:lnTo>
                    <a:pt x="182" y="493"/>
                  </a:lnTo>
                  <a:lnTo>
                    <a:pt x="187" y="490"/>
                  </a:lnTo>
                  <a:lnTo>
                    <a:pt x="185" y="486"/>
                  </a:lnTo>
                  <a:lnTo>
                    <a:pt x="178" y="486"/>
                  </a:lnTo>
                  <a:lnTo>
                    <a:pt x="170" y="486"/>
                  </a:lnTo>
                  <a:lnTo>
                    <a:pt x="166" y="486"/>
                  </a:lnTo>
                  <a:lnTo>
                    <a:pt x="163" y="486"/>
                  </a:lnTo>
                  <a:lnTo>
                    <a:pt x="161" y="483"/>
                  </a:lnTo>
                  <a:lnTo>
                    <a:pt x="166" y="481"/>
                  </a:lnTo>
                  <a:lnTo>
                    <a:pt x="163" y="476"/>
                  </a:lnTo>
                  <a:lnTo>
                    <a:pt x="156" y="474"/>
                  </a:lnTo>
                  <a:lnTo>
                    <a:pt x="142" y="476"/>
                  </a:lnTo>
                  <a:lnTo>
                    <a:pt x="130" y="478"/>
                  </a:lnTo>
                  <a:lnTo>
                    <a:pt x="121" y="488"/>
                  </a:lnTo>
                  <a:lnTo>
                    <a:pt x="118" y="493"/>
                  </a:lnTo>
                  <a:lnTo>
                    <a:pt x="118" y="497"/>
                  </a:lnTo>
                  <a:lnTo>
                    <a:pt x="121" y="502"/>
                  </a:lnTo>
                  <a:close/>
                  <a:moveTo>
                    <a:pt x="97" y="611"/>
                  </a:moveTo>
                  <a:lnTo>
                    <a:pt x="97" y="611"/>
                  </a:lnTo>
                  <a:lnTo>
                    <a:pt x="97" y="609"/>
                  </a:lnTo>
                  <a:lnTo>
                    <a:pt x="95" y="611"/>
                  </a:lnTo>
                  <a:lnTo>
                    <a:pt x="95" y="613"/>
                  </a:lnTo>
                  <a:lnTo>
                    <a:pt x="97" y="611"/>
                  </a:lnTo>
                  <a:close/>
                  <a:moveTo>
                    <a:pt x="227" y="476"/>
                  </a:moveTo>
                  <a:lnTo>
                    <a:pt x="227" y="474"/>
                  </a:lnTo>
                  <a:lnTo>
                    <a:pt x="227" y="474"/>
                  </a:lnTo>
                  <a:lnTo>
                    <a:pt x="227" y="471"/>
                  </a:lnTo>
                  <a:lnTo>
                    <a:pt x="227" y="471"/>
                  </a:lnTo>
                  <a:lnTo>
                    <a:pt x="225" y="471"/>
                  </a:lnTo>
                  <a:lnTo>
                    <a:pt x="223" y="471"/>
                  </a:lnTo>
                  <a:lnTo>
                    <a:pt x="223" y="476"/>
                  </a:lnTo>
                  <a:lnTo>
                    <a:pt x="225" y="478"/>
                  </a:lnTo>
                  <a:lnTo>
                    <a:pt x="227" y="476"/>
                  </a:lnTo>
                  <a:close/>
                  <a:moveTo>
                    <a:pt x="206" y="467"/>
                  </a:moveTo>
                  <a:lnTo>
                    <a:pt x="204" y="467"/>
                  </a:lnTo>
                  <a:lnTo>
                    <a:pt x="204" y="467"/>
                  </a:lnTo>
                  <a:lnTo>
                    <a:pt x="204" y="467"/>
                  </a:lnTo>
                  <a:lnTo>
                    <a:pt x="201" y="467"/>
                  </a:lnTo>
                  <a:lnTo>
                    <a:pt x="201" y="467"/>
                  </a:lnTo>
                  <a:lnTo>
                    <a:pt x="201" y="469"/>
                  </a:lnTo>
                  <a:lnTo>
                    <a:pt x="201" y="469"/>
                  </a:lnTo>
                  <a:lnTo>
                    <a:pt x="199" y="469"/>
                  </a:lnTo>
                  <a:lnTo>
                    <a:pt x="199" y="471"/>
                  </a:lnTo>
                  <a:lnTo>
                    <a:pt x="201" y="471"/>
                  </a:lnTo>
                  <a:lnTo>
                    <a:pt x="201" y="471"/>
                  </a:lnTo>
                  <a:lnTo>
                    <a:pt x="201" y="469"/>
                  </a:lnTo>
                  <a:lnTo>
                    <a:pt x="204" y="469"/>
                  </a:lnTo>
                  <a:lnTo>
                    <a:pt x="204" y="469"/>
                  </a:lnTo>
                  <a:lnTo>
                    <a:pt x="206" y="469"/>
                  </a:lnTo>
                  <a:lnTo>
                    <a:pt x="206" y="469"/>
                  </a:lnTo>
                  <a:lnTo>
                    <a:pt x="206" y="467"/>
                  </a:lnTo>
                  <a:lnTo>
                    <a:pt x="206" y="467"/>
                  </a:lnTo>
                  <a:close/>
                  <a:moveTo>
                    <a:pt x="220" y="505"/>
                  </a:moveTo>
                  <a:lnTo>
                    <a:pt x="220" y="505"/>
                  </a:lnTo>
                  <a:lnTo>
                    <a:pt x="218" y="505"/>
                  </a:lnTo>
                  <a:lnTo>
                    <a:pt x="220" y="505"/>
                  </a:lnTo>
                  <a:lnTo>
                    <a:pt x="220" y="505"/>
                  </a:lnTo>
                  <a:lnTo>
                    <a:pt x="223" y="505"/>
                  </a:lnTo>
                  <a:lnTo>
                    <a:pt x="223" y="507"/>
                  </a:lnTo>
                  <a:lnTo>
                    <a:pt x="225" y="505"/>
                  </a:lnTo>
                  <a:lnTo>
                    <a:pt x="223" y="505"/>
                  </a:lnTo>
                  <a:lnTo>
                    <a:pt x="223" y="505"/>
                  </a:lnTo>
                  <a:lnTo>
                    <a:pt x="220" y="505"/>
                  </a:lnTo>
                  <a:close/>
                  <a:moveTo>
                    <a:pt x="76" y="668"/>
                  </a:moveTo>
                  <a:lnTo>
                    <a:pt x="78" y="668"/>
                  </a:lnTo>
                  <a:lnTo>
                    <a:pt x="76" y="665"/>
                  </a:lnTo>
                  <a:lnTo>
                    <a:pt x="76" y="665"/>
                  </a:lnTo>
                  <a:lnTo>
                    <a:pt x="76" y="668"/>
                  </a:lnTo>
                  <a:lnTo>
                    <a:pt x="76" y="668"/>
                  </a:lnTo>
                  <a:lnTo>
                    <a:pt x="76" y="668"/>
                  </a:lnTo>
                  <a:close/>
                  <a:moveTo>
                    <a:pt x="215" y="396"/>
                  </a:moveTo>
                  <a:lnTo>
                    <a:pt x="215" y="396"/>
                  </a:lnTo>
                  <a:lnTo>
                    <a:pt x="218" y="393"/>
                  </a:lnTo>
                  <a:lnTo>
                    <a:pt x="220" y="396"/>
                  </a:lnTo>
                  <a:lnTo>
                    <a:pt x="220" y="393"/>
                  </a:lnTo>
                  <a:lnTo>
                    <a:pt x="218" y="393"/>
                  </a:lnTo>
                  <a:lnTo>
                    <a:pt x="215" y="393"/>
                  </a:lnTo>
                  <a:lnTo>
                    <a:pt x="215" y="393"/>
                  </a:lnTo>
                  <a:lnTo>
                    <a:pt x="213" y="393"/>
                  </a:lnTo>
                  <a:lnTo>
                    <a:pt x="213" y="396"/>
                  </a:lnTo>
                  <a:lnTo>
                    <a:pt x="215" y="396"/>
                  </a:lnTo>
                  <a:lnTo>
                    <a:pt x="215" y="396"/>
                  </a:lnTo>
                  <a:close/>
                  <a:moveTo>
                    <a:pt x="225" y="365"/>
                  </a:moveTo>
                  <a:lnTo>
                    <a:pt x="227" y="365"/>
                  </a:lnTo>
                  <a:lnTo>
                    <a:pt x="225" y="362"/>
                  </a:lnTo>
                  <a:lnTo>
                    <a:pt x="225" y="362"/>
                  </a:lnTo>
                  <a:lnTo>
                    <a:pt x="225" y="362"/>
                  </a:lnTo>
                  <a:lnTo>
                    <a:pt x="225" y="362"/>
                  </a:lnTo>
                  <a:lnTo>
                    <a:pt x="225" y="362"/>
                  </a:lnTo>
                  <a:lnTo>
                    <a:pt x="225" y="365"/>
                  </a:lnTo>
                  <a:lnTo>
                    <a:pt x="225" y="365"/>
                  </a:lnTo>
                  <a:lnTo>
                    <a:pt x="225" y="365"/>
                  </a:lnTo>
                  <a:close/>
                  <a:moveTo>
                    <a:pt x="197" y="462"/>
                  </a:moveTo>
                  <a:lnTo>
                    <a:pt x="199" y="462"/>
                  </a:lnTo>
                  <a:lnTo>
                    <a:pt x="199" y="460"/>
                  </a:lnTo>
                  <a:lnTo>
                    <a:pt x="199" y="457"/>
                  </a:lnTo>
                  <a:lnTo>
                    <a:pt x="197" y="460"/>
                  </a:lnTo>
                  <a:lnTo>
                    <a:pt x="197" y="460"/>
                  </a:lnTo>
                  <a:lnTo>
                    <a:pt x="197" y="462"/>
                  </a:lnTo>
                  <a:lnTo>
                    <a:pt x="197" y="462"/>
                  </a:lnTo>
                  <a:lnTo>
                    <a:pt x="197" y="462"/>
                  </a:lnTo>
                  <a:close/>
                  <a:moveTo>
                    <a:pt x="894" y="265"/>
                  </a:moveTo>
                  <a:lnTo>
                    <a:pt x="889" y="235"/>
                  </a:lnTo>
                  <a:lnTo>
                    <a:pt x="889" y="230"/>
                  </a:lnTo>
                  <a:lnTo>
                    <a:pt x="884" y="213"/>
                  </a:lnTo>
                  <a:lnTo>
                    <a:pt x="879" y="197"/>
                  </a:lnTo>
                  <a:lnTo>
                    <a:pt x="877" y="192"/>
                  </a:lnTo>
                  <a:lnTo>
                    <a:pt x="872" y="178"/>
                  </a:lnTo>
                  <a:lnTo>
                    <a:pt x="870" y="171"/>
                  </a:lnTo>
                  <a:lnTo>
                    <a:pt x="868" y="145"/>
                  </a:lnTo>
                  <a:lnTo>
                    <a:pt x="865" y="131"/>
                  </a:lnTo>
                  <a:lnTo>
                    <a:pt x="860" y="123"/>
                  </a:lnTo>
                  <a:lnTo>
                    <a:pt x="849" y="107"/>
                  </a:lnTo>
                  <a:lnTo>
                    <a:pt x="830" y="69"/>
                  </a:lnTo>
                  <a:lnTo>
                    <a:pt x="820" y="48"/>
                  </a:lnTo>
                  <a:lnTo>
                    <a:pt x="818" y="38"/>
                  </a:lnTo>
                  <a:lnTo>
                    <a:pt x="815" y="26"/>
                  </a:lnTo>
                  <a:lnTo>
                    <a:pt x="815" y="19"/>
                  </a:lnTo>
                  <a:lnTo>
                    <a:pt x="815" y="19"/>
                  </a:lnTo>
                  <a:lnTo>
                    <a:pt x="782" y="19"/>
                  </a:lnTo>
                  <a:lnTo>
                    <a:pt x="768" y="24"/>
                  </a:lnTo>
                  <a:lnTo>
                    <a:pt x="761" y="24"/>
                  </a:lnTo>
                  <a:lnTo>
                    <a:pt x="702" y="0"/>
                  </a:lnTo>
                  <a:lnTo>
                    <a:pt x="694" y="5"/>
                  </a:lnTo>
                  <a:lnTo>
                    <a:pt x="694" y="7"/>
                  </a:lnTo>
                  <a:lnTo>
                    <a:pt x="694" y="12"/>
                  </a:lnTo>
                  <a:lnTo>
                    <a:pt x="692" y="19"/>
                  </a:lnTo>
                  <a:lnTo>
                    <a:pt x="692" y="24"/>
                  </a:lnTo>
                  <a:lnTo>
                    <a:pt x="690" y="26"/>
                  </a:lnTo>
                  <a:lnTo>
                    <a:pt x="685" y="26"/>
                  </a:lnTo>
                  <a:lnTo>
                    <a:pt x="685" y="26"/>
                  </a:lnTo>
                  <a:lnTo>
                    <a:pt x="680" y="31"/>
                  </a:lnTo>
                  <a:lnTo>
                    <a:pt x="678" y="36"/>
                  </a:lnTo>
                  <a:lnTo>
                    <a:pt x="676" y="41"/>
                  </a:lnTo>
                  <a:lnTo>
                    <a:pt x="676" y="50"/>
                  </a:lnTo>
                  <a:lnTo>
                    <a:pt x="676" y="62"/>
                  </a:lnTo>
                  <a:lnTo>
                    <a:pt x="678" y="69"/>
                  </a:lnTo>
                  <a:lnTo>
                    <a:pt x="685" y="76"/>
                  </a:lnTo>
                  <a:lnTo>
                    <a:pt x="690" y="78"/>
                  </a:lnTo>
                  <a:lnTo>
                    <a:pt x="690" y="78"/>
                  </a:lnTo>
                  <a:lnTo>
                    <a:pt x="690" y="81"/>
                  </a:lnTo>
                  <a:lnTo>
                    <a:pt x="690" y="83"/>
                  </a:lnTo>
                  <a:lnTo>
                    <a:pt x="690" y="81"/>
                  </a:lnTo>
                  <a:lnTo>
                    <a:pt x="697" y="78"/>
                  </a:lnTo>
                  <a:lnTo>
                    <a:pt x="699" y="78"/>
                  </a:lnTo>
                  <a:lnTo>
                    <a:pt x="702" y="78"/>
                  </a:lnTo>
                  <a:lnTo>
                    <a:pt x="704" y="81"/>
                  </a:lnTo>
                  <a:lnTo>
                    <a:pt x="704" y="83"/>
                  </a:lnTo>
                  <a:lnTo>
                    <a:pt x="704" y="86"/>
                  </a:lnTo>
                  <a:lnTo>
                    <a:pt x="704" y="86"/>
                  </a:lnTo>
                  <a:lnTo>
                    <a:pt x="704" y="86"/>
                  </a:lnTo>
                  <a:lnTo>
                    <a:pt x="706" y="86"/>
                  </a:lnTo>
                  <a:lnTo>
                    <a:pt x="704" y="88"/>
                  </a:lnTo>
                  <a:lnTo>
                    <a:pt x="702" y="95"/>
                  </a:lnTo>
                  <a:lnTo>
                    <a:pt x="702" y="97"/>
                  </a:lnTo>
                  <a:lnTo>
                    <a:pt x="702" y="100"/>
                  </a:lnTo>
                  <a:lnTo>
                    <a:pt x="702" y="100"/>
                  </a:lnTo>
                  <a:lnTo>
                    <a:pt x="706" y="102"/>
                  </a:lnTo>
                  <a:lnTo>
                    <a:pt x="706" y="107"/>
                  </a:lnTo>
                  <a:lnTo>
                    <a:pt x="702" y="112"/>
                  </a:lnTo>
                  <a:lnTo>
                    <a:pt x="699" y="114"/>
                  </a:lnTo>
                  <a:lnTo>
                    <a:pt x="699" y="116"/>
                  </a:lnTo>
                  <a:lnTo>
                    <a:pt x="697" y="121"/>
                  </a:lnTo>
                  <a:lnTo>
                    <a:pt x="697" y="123"/>
                  </a:lnTo>
                  <a:lnTo>
                    <a:pt x="692" y="126"/>
                  </a:lnTo>
                  <a:lnTo>
                    <a:pt x="685" y="126"/>
                  </a:lnTo>
                  <a:lnTo>
                    <a:pt x="683" y="128"/>
                  </a:lnTo>
                  <a:lnTo>
                    <a:pt x="685" y="133"/>
                  </a:lnTo>
                  <a:lnTo>
                    <a:pt x="687" y="135"/>
                  </a:lnTo>
                  <a:lnTo>
                    <a:pt x="687" y="138"/>
                  </a:lnTo>
                  <a:lnTo>
                    <a:pt x="690" y="140"/>
                  </a:lnTo>
                  <a:lnTo>
                    <a:pt x="687" y="142"/>
                  </a:lnTo>
                  <a:lnTo>
                    <a:pt x="687" y="142"/>
                  </a:lnTo>
                  <a:lnTo>
                    <a:pt x="697" y="149"/>
                  </a:lnTo>
                  <a:lnTo>
                    <a:pt x="699" y="152"/>
                  </a:lnTo>
                  <a:lnTo>
                    <a:pt x="702" y="152"/>
                  </a:lnTo>
                  <a:lnTo>
                    <a:pt x="704" y="154"/>
                  </a:lnTo>
                  <a:lnTo>
                    <a:pt x="704" y="161"/>
                  </a:lnTo>
                  <a:lnTo>
                    <a:pt x="702" y="166"/>
                  </a:lnTo>
                  <a:lnTo>
                    <a:pt x="699" y="168"/>
                  </a:lnTo>
                  <a:lnTo>
                    <a:pt x="692" y="171"/>
                  </a:lnTo>
                  <a:lnTo>
                    <a:pt x="676" y="168"/>
                  </a:lnTo>
                  <a:lnTo>
                    <a:pt x="664" y="173"/>
                  </a:lnTo>
                  <a:lnTo>
                    <a:pt x="659" y="173"/>
                  </a:lnTo>
                  <a:lnTo>
                    <a:pt x="657" y="171"/>
                  </a:lnTo>
                  <a:lnTo>
                    <a:pt x="657" y="171"/>
                  </a:lnTo>
                  <a:lnTo>
                    <a:pt x="657" y="168"/>
                  </a:lnTo>
                  <a:lnTo>
                    <a:pt x="657" y="168"/>
                  </a:lnTo>
                  <a:lnTo>
                    <a:pt x="657" y="168"/>
                  </a:lnTo>
                  <a:lnTo>
                    <a:pt x="657" y="166"/>
                  </a:lnTo>
                  <a:lnTo>
                    <a:pt x="654" y="166"/>
                  </a:lnTo>
                  <a:lnTo>
                    <a:pt x="652" y="168"/>
                  </a:lnTo>
                  <a:lnTo>
                    <a:pt x="654" y="168"/>
                  </a:lnTo>
                  <a:lnTo>
                    <a:pt x="654" y="173"/>
                  </a:lnTo>
                  <a:lnTo>
                    <a:pt x="654" y="175"/>
                  </a:lnTo>
                  <a:lnTo>
                    <a:pt x="654" y="178"/>
                  </a:lnTo>
                  <a:lnTo>
                    <a:pt x="652" y="178"/>
                  </a:lnTo>
                  <a:lnTo>
                    <a:pt x="652" y="178"/>
                  </a:lnTo>
                  <a:lnTo>
                    <a:pt x="654" y="183"/>
                  </a:lnTo>
                  <a:lnTo>
                    <a:pt x="657" y="185"/>
                  </a:lnTo>
                  <a:lnTo>
                    <a:pt x="668" y="202"/>
                  </a:lnTo>
                  <a:lnTo>
                    <a:pt x="671" y="211"/>
                  </a:lnTo>
                  <a:lnTo>
                    <a:pt x="668" y="216"/>
                  </a:lnTo>
                  <a:lnTo>
                    <a:pt x="664" y="223"/>
                  </a:lnTo>
                  <a:lnTo>
                    <a:pt x="659" y="228"/>
                  </a:lnTo>
                  <a:lnTo>
                    <a:pt x="645" y="228"/>
                  </a:lnTo>
                  <a:lnTo>
                    <a:pt x="633" y="235"/>
                  </a:lnTo>
                  <a:lnTo>
                    <a:pt x="626" y="235"/>
                  </a:lnTo>
                  <a:lnTo>
                    <a:pt x="566" y="228"/>
                  </a:lnTo>
                  <a:lnTo>
                    <a:pt x="566" y="225"/>
                  </a:lnTo>
                  <a:lnTo>
                    <a:pt x="566" y="223"/>
                  </a:lnTo>
                  <a:lnTo>
                    <a:pt x="562" y="216"/>
                  </a:lnTo>
                  <a:lnTo>
                    <a:pt x="559" y="209"/>
                  </a:lnTo>
                  <a:lnTo>
                    <a:pt x="555" y="194"/>
                  </a:lnTo>
                  <a:lnTo>
                    <a:pt x="547" y="185"/>
                  </a:lnTo>
                  <a:lnTo>
                    <a:pt x="543" y="185"/>
                  </a:lnTo>
                  <a:lnTo>
                    <a:pt x="538" y="190"/>
                  </a:lnTo>
                  <a:lnTo>
                    <a:pt x="538" y="192"/>
                  </a:lnTo>
                  <a:lnTo>
                    <a:pt x="536" y="194"/>
                  </a:lnTo>
                  <a:lnTo>
                    <a:pt x="533" y="194"/>
                  </a:lnTo>
                  <a:lnTo>
                    <a:pt x="519" y="185"/>
                  </a:lnTo>
                  <a:lnTo>
                    <a:pt x="514" y="187"/>
                  </a:lnTo>
                  <a:lnTo>
                    <a:pt x="483" y="242"/>
                  </a:lnTo>
                  <a:lnTo>
                    <a:pt x="474" y="254"/>
                  </a:lnTo>
                  <a:lnTo>
                    <a:pt x="436" y="268"/>
                  </a:lnTo>
                  <a:lnTo>
                    <a:pt x="346" y="263"/>
                  </a:lnTo>
                  <a:lnTo>
                    <a:pt x="341" y="261"/>
                  </a:lnTo>
                  <a:lnTo>
                    <a:pt x="341" y="256"/>
                  </a:lnTo>
                  <a:lnTo>
                    <a:pt x="341" y="247"/>
                  </a:lnTo>
                  <a:lnTo>
                    <a:pt x="341" y="232"/>
                  </a:lnTo>
                  <a:lnTo>
                    <a:pt x="336" y="232"/>
                  </a:lnTo>
                  <a:lnTo>
                    <a:pt x="301" y="251"/>
                  </a:lnTo>
                  <a:lnTo>
                    <a:pt x="287" y="256"/>
                  </a:lnTo>
                  <a:lnTo>
                    <a:pt x="251" y="254"/>
                  </a:lnTo>
                  <a:lnTo>
                    <a:pt x="234" y="258"/>
                  </a:lnTo>
                  <a:lnTo>
                    <a:pt x="206" y="289"/>
                  </a:lnTo>
                  <a:lnTo>
                    <a:pt x="197" y="303"/>
                  </a:lnTo>
                  <a:lnTo>
                    <a:pt x="192" y="308"/>
                  </a:lnTo>
                  <a:lnTo>
                    <a:pt x="192" y="308"/>
                  </a:lnTo>
                  <a:lnTo>
                    <a:pt x="192" y="310"/>
                  </a:lnTo>
                  <a:lnTo>
                    <a:pt x="194" y="313"/>
                  </a:lnTo>
                  <a:lnTo>
                    <a:pt x="197" y="318"/>
                  </a:lnTo>
                  <a:lnTo>
                    <a:pt x="199" y="318"/>
                  </a:lnTo>
                  <a:lnTo>
                    <a:pt x="204" y="318"/>
                  </a:lnTo>
                  <a:lnTo>
                    <a:pt x="206" y="318"/>
                  </a:lnTo>
                  <a:lnTo>
                    <a:pt x="211" y="320"/>
                  </a:lnTo>
                  <a:lnTo>
                    <a:pt x="220" y="329"/>
                  </a:lnTo>
                  <a:lnTo>
                    <a:pt x="225" y="336"/>
                  </a:lnTo>
                  <a:lnTo>
                    <a:pt x="227" y="344"/>
                  </a:lnTo>
                  <a:lnTo>
                    <a:pt x="230" y="351"/>
                  </a:lnTo>
                  <a:lnTo>
                    <a:pt x="227" y="362"/>
                  </a:lnTo>
                  <a:lnTo>
                    <a:pt x="230" y="367"/>
                  </a:lnTo>
                  <a:lnTo>
                    <a:pt x="227" y="370"/>
                  </a:lnTo>
                  <a:lnTo>
                    <a:pt x="225" y="374"/>
                  </a:lnTo>
                  <a:lnTo>
                    <a:pt x="225" y="377"/>
                  </a:lnTo>
                  <a:lnTo>
                    <a:pt x="223" y="377"/>
                  </a:lnTo>
                  <a:lnTo>
                    <a:pt x="218" y="379"/>
                  </a:lnTo>
                  <a:lnTo>
                    <a:pt x="215" y="379"/>
                  </a:lnTo>
                  <a:lnTo>
                    <a:pt x="227" y="391"/>
                  </a:lnTo>
                  <a:lnTo>
                    <a:pt x="225" y="393"/>
                  </a:lnTo>
                  <a:lnTo>
                    <a:pt x="223" y="396"/>
                  </a:lnTo>
                  <a:lnTo>
                    <a:pt x="223" y="396"/>
                  </a:lnTo>
                  <a:lnTo>
                    <a:pt x="223" y="396"/>
                  </a:lnTo>
                  <a:lnTo>
                    <a:pt x="223" y="398"/>
                  </a:lnTo>
                  <a:lnTo>
                    <a:pt x="225" y="400"/>
                  </a:lnTo>
                  <a:lnTo>
                    <a:pt x="223" y="405"/>
                  </a:lnTo>
                  <a:lnTo>
                    <a:pt x="220" y="415"/>
                  </a:lnTo>
                  <a:lnTo>
                    <a:pt x="218" y="419"/>
                  </a:lnTo>
                  <a:lnTo>
                    <a:pt x="220" y="417"/>
                  </a:lnTo>
                  <a:lnTo>
                    <a:pt x="220" y="419"/>
                  </a:lnTo>
                  <a:lnTo>
                    <a:pt x="223" y="419"/>
                  </a:lnTo>
                  <a:lnTo>
                    <a:pt x="223" y="422"/>
                  </a:lnTo>
                  <a:lnTo>
                    <a:pt x="220" y="426"/>
                  </a:lnTo>
                  <a:lnTo>
                    <a:pt x="223" y="426"/>
                  </a:lnTo>
                  <a:lnTo>
                    <a:pt x="225" y="429"/>
                  </a:lnTo>
                  <a:lnTo>
                    <a:pt x="225" y="429"/>
                  </a:lnTo>
                  <a:lnTo>
                    <a:pt x="223" y="431"/>
                  </a:lnTo>
                  <a:lnTo>
                    <a:pt x="223" y="431"/>
                  </a:lnTo>
                  <a:lnTo>
                    <a:pt x="220" y="431"/>
                  </a:lnTo>
                  <a:lnTo>
                    <a:pt x="218" y="431"/>
                  </a:lnTo>
                  <a:lnTo>
                    <a:pt x="220" y="436"/>
                  </a:lnTo>
                  <a:lnTo>
                    <a:pt x="218" y="441"/>
                  </a:lnTo>
                  <a:lnTo>
                    <a:pt x="218" y="445"/>
                  </a:lnTo>
                  <a:lnTo>
                    <a:pt x="215" y="448"/>
                  </a:lnTo>
                  <a:lnTo>
                    <a:pt x="211" y="452"/>
                  </a:lnTo>
                  <a:lnTo>
                    <a:pt x="211" y="457"/>
                  </a:lnTo>
                  <a:lnTo>
                    <a:pt x="208" y="464"/>
                  </a:lnTo>
                  <a:lnTo>
                    <a:pt x="225" y="469"/>
                  </a:lnTo>
                  <a:lnTo>
                    <a:pt x="230" y="474"/>
                  </a:lnTo>
                  <a:lnTo>
                    <a:pt x="230" y="474"/>
                  </a:lnTo>
                  <a:lnTo>
                    <a:pt x="232" y="476"/>
                  </a:lnTo>
                  <a:lnTo>
                    <a:pt x="232" y="478"/>
                  </a:lnTo>
                  <a:lnTo>
                    <a:pt x="232" y="483"/>
                  </a:lnTo>
                  <a:lnTo>
                    <a:pt x="232" y="486"/>
                  </a:lnTo>
                  <a:lnTo>
                    <a:pt x="234" y="488"/>
                  </a:lnTo>
                  <a:lnTo>
                    <a:pt x="237" y="493"/>
                  </a:lnTo>
                  <a:lnTo>
                    <a:pt x="237" y="495"/>
                  </a:lnTo>
                  <a:lnTo>
                    <a:pt x="237" y="497"/>
                  </a:lnTo>
                  <a:lnTo>
                    <a:pt x="237" y="497"/>
                  </a:lnTo>
                  <a:lnTo>
                    <a:pt x="239" y="500"/>
                  </a:lnTo>
                  <a:lnTo>
                    <a:pt x="237" y="505"/>
                  </a:lnTo>
                  <a:lnTo>
                    <a:pt x="239" y="509"/>
                  </a:lnTo>
                  <a:lnTo>
                    <a:pt x="239" y="512"/>
                  </a:lnTo>
                  <a:lnTo>
                    <a:pt x="242" y="516"/>
                  </a:lnTo>
                  <a:lnTo>
                    <a:pt x="242" y="521"/>
                  </a:lnTo>
                  <a:lnTo>
                    <a:pt x="239" y="521"/>
                  </a:lnTo>
                  <a:lnTo>
                    <a:pt x="234" y="521"/>
                  </a:lnTo>
                  <a:lnTo>
                    <a:pt x="232" y="519"/>
                  </a:lnTo>
                  <a:lnTo>
                    <a:pt x="227" y="512"/>
                  </a:lnTo>
                  <a:lnTo>
                    <a:pt x="225" y="509"/>
                  </a:lnTo>
                  <a:lnTo>
                    <a:pt x="211" y="507"/>
                  </a:lnTo>
                  <a:lnTo>
                    <a:pt x="208" y="509"/>
                  </a:lnTo>
                  <a:lnTo>
                    <a:pt x="208" y="512"/>
                  </a:lnTo>
                  <a:lnTo>
                    <a:pt x="208" y="512"/>
                  </a:lnTo>
                  <a:lnTo>
                    <a:pt x="206" y="514"/>
                  </a:lnTo>
                  <a:lnTo>
                    <a:pt x="206" y="516"/>
                  </a:lnTo>
                  <a:lnTo>
                    <a:pt x="211" y="526"/>
                  </a:lnTo>
                  <a:lnTo>
                    <a:pt x="213" y="528"/>
                  </a:lnTo>
                  <a:lnTo>
                    <a:pt x="218" y="531"/>
                  </a:lnTo>
                  <a:lnTo>
                    <a:pt x="223" y="535"/>
                  </a:lnTo>
                  <a:lnTo>
                    <a:pt x="225" y="535"/>
                  </a:lnTo>
                  <a:lnTo>
                    <a:pt x="225" y="535"/>
                  </a:lnTo>
                  <a:lnTo>
                    <a:pt x="227" y="533"/>
                  </a:lnTo>
                  <a:lnTo>
                    <a:pt x="230" y="533"/>
                  </a:lnTo>
                  <a:lnTo>
                    <a:pt x="230" y="538"/>
                  </a:lnTo>
                  <a:lnTo>
                    <a:pt x="230" y="540"/>
                  </a:lnTo>
                  <a:lnTo>
                    <a:pt x="227" y="549"/>
                  </a:lnTo>
                  <a:lnTo>
                    <a:pt x="227" y="554"/>
                  </a:lnTo>
                  <a:lnTo>
                    <a:pt x="230" y="559"/>
                  </a:lnTo>
                  <a:lnTo>
                    <a:pt x="230" y="561"/>
                  </a:lnTo>
                  <a:lnTo>
                    <a:pt x="215" y="566"/>
                  </a:lnTo>
                  <a:lnTo>
                    <a:pt x="211" y="564"/>
                  </a:lnTo>
                  <a:lnTo>
                    <a:pt x="213" y="561"/>
                  </a:lnTo>
                  <a:lnTo>
                    <a:pt x="213" y="561"/>
                  </a:lnTo>
                  <a:lnTo>
                    <a:pt x="215" y="561"/>
                  </a:lnTo>
                  <a:lnTo>
                    <a:pt x="215" y="559"/>
                  </a:lnTo>
                  <a:lnTo>
                    <a:pt x="213" y="559"/>
                  </a:lnTo>
                  <a:lnTo>
                    <a:pt x="211" y="557"/>
                  </a:lnTo>
                  <a:lnTo>
                    <a:pt x="208" y="554"/>
                  </a:lnTo>
                  <a:lnTo>
                    <a:pt x="206" y="549"/>
                  </a:lnTo>
                  <a:lnTo>
                    <a:pt x="206" y="549"/>
                  </a:lnTo>
                  <a:lnTo>
                    <a:pt x="204" y="545"/>
                  </a:lnTo>
                  <a:lnTo>
                    <a:pt x="204" y="542"/>
                  </a:lnTo>
                  <a:lnTo>
                    <a:pt x="204" y="542"/>
                  </a:lnTo>
                  <a:lnTo>
                    <a:pt x="201" y="542"/>
                  </a:lnTo>
                  <a:lnTo>
                    <a:pt x="201" y="542"/>
                  </a:lnTo>
                  <a:lnTo>
                    <a:pt x="199" y="542"/>
                  </a:lnTo>
                  <a:lnTo>
                    <a:pt x="197" y="540"/>
                  </a:lnTo>
                  <a:lnTo>
                    <a:pt x="197" y="535"/>
                  </a:lnTo>
                  <a:lnTo>
                    <a:pt x="194" y="533"/>
                  </a:lnTo>
                  <a:lnTo>
                    <a:pt x="192" y="531"/>
                  </a:lnTo>
                  <a:lnTo>
                    <a:pt x="189" y="533"/>
                  </a:lnTo>
                  <a:lnTo>
                    <a:pt x="166" y="547"/>
                  </a:lnTo>
                  <a:lnTo>
                    <a:pt x="147" y="549"/>
                  </a:lnTo>
                  <a:lnTo>
                    <a:pt x="142" y="552"/>
                  </a:lnTo>
                  <a:lnTo>
                    <a:pt x="142" y="559"/>
                  </a:lnTo>
                  <a:lnTo>
                    <a:pt x="135" y="559"/>
                  </a:lnTo>
                  <a:lnTo>
                    <a:pt x="132" y="561"/>
                  </a:lnTo>
                  <a:lnTo>
                    <a:pt x="132" y="566"/>
                  </a:lnTo>
                  <a:lnTo>
                    <a:pt x="132" y="568"/>
                  </a:lnTo>
                  <a:lnTo>
                    <a:pt x="135" y="571"/>
                  </a:lnTo>
                  <a:lnTo>
                    <a:pt x="135" y="573"/>
                  </a:lnTo>
                  <a:lnTo>
                    <a:pt x="132" y="573"/>
                  </a:lnTo>
                  <a:lnTo>
                    <a:pt x="132" y="573"/>
                  </a:lnTo>
                  <a:lnTo>
                    <a:pt x="121" y="568"/>
                  </a:lnTo>
                  <a:lnTo>
                    <a:pt x="118" y="568"/>
                  </a:lnTo>
                  <a:lnTo>
                    <a:pt x="116" y="568"/>
                  </a:lnTo>
                  <a:lnTo>
                    <a:pt x="116" y="571"/>
                  </a:lnTo>
                  <a:lnTo>
                    <a:pt x="121" y="576"/>
                  </a:lnTo>
                  <a:lnTo>
                    <a:pt x="118" y="580"/>
                  </a:lnTo>
                  <a:lnTo>
                    <a:pt x="116" y="583"/>
                  </a:lnTo>
                  <a:lnTo>
                    <a:pt x="114" y="585"/>
                  </a:lnTo>
                  <a:lnTo>
                    <a:pt x="114" y="587"/>
                  </a:lnTo>
                  <a:lnTo>
                    <a:pt x="114" y="590"/>
                  </a:lnTo>
                  <a:lnTo>
                    <a:pt x="116" y="592"/>
                  </a:lnTo>
                  <a:lnTo>
                    <a:pt x="114" y="597"/>
                  </a:lnTo>
                  <a:lnTo>
                    <a:pt x="111" y="599"/>
                  </a:lnTo>
                  <a:lnTo>
                    <a:pt x="106" y="604"/>
                  </a:lnTo>
                  <a:lnTo>
                    <a:pt x="102" y="609"/>
                  </a:lnTo>
                  <a:lnTo>
                    <a:pt x="99" y="611"/>
                  </a:lnTo>
                  <a:lnTo>
                    <a:pt x="99" y="611"/>
                  </a:lnTo>
                  <a:lnTo>
                    <a:pt x="97" y="613"/>
                  </a:lnTo>
                  <a:lnTo>
                    <a:pt x="97" y="616"/>
                  </a:lnTo>
                  <a:lnTo>
                    <a:pt x="97" y="618"/>
                  </a:lnTo>
                  <a:lnTo>
                    <a:pt x="92" y="628"/>
                  </a:lnTo>
                  <a:lnTo>
                    <a:pt x="92" y="630"/>
                  </a:lnTo>
                  <a:lnTo>
                    <a:pt x="92" y="637"/>
                  </a:lnTo>
                  <a:lnTo>
                    <a:pt x="92" y="637"/>
                  </a:lnTo>
                  <a:lnTo>
                    <a:pt x="92" y="639"/>
                  </a:lnTo>
                  <a:lnTo>
                    <a:pt x="92" y="642"/>
                  </a:lnTo>
                  <a:lnTo>
                    <a:pt x="90" y="644"/>
                  </a:lnTo>
                  <a:lnTo>
                    <a:pt x="90" y="647"/>
                  </a:lnTo>
                  <a:lnTo>
                    <a:pt x="90" y="651"/>
                  </a:lnTo>
                  <a:lnTo>
                    <a:pt x="90" y="654"/>
                  </a:lnTo>
                  <a:lnTo>
                    <a:pt x="87" y="658"/>
                  </a:lnTo>
                  <a:lnTo>
                    <a:pt x="85" y="661"/>
                  </a:lnTo>
                  <a:lnTo>
                    <a:pt x="83" y="661"/>
                  </a:lnTo>
                  <a:lnTo>
                    <a:pt x="80" y="663"/>
                  </a:lnTo>
                  <a:lnTo>
                    <a:pt x="78" y="665"/>
                  </a:lnTo>
                  <a:lnTo>
                    <a:pt x="78" y="668"/>
                  </a:lnTo>
                  <a:lnTo>
                    <a:pt x="78" y="673"/>
                  </a:lnTo>
                  <a:lnTo>
                    <a:pt x="76" y="673"/>
                  </a:lnTo>
                  <a:lnTo>
                    <a:pt x="71" y="673"/>
                  </a:lnTo>
                  <a:lnTo>
                    <a:pt x="71" y="673"/>
                  </a:lnTo>
                  <a:lnTo>
                    <a:pt x="68" y="675"/>
                  </a:lnTo>
                  <a:lnTo>
                    <a:pt x="68" y="677"/>
                  </a:lnTo>
                  <a:lnTo>
                    <a:pt x="68" y="682"/>
                  </a:lnTo>
                  <a:lnTo>
                    <a:pt x="68" y="684"/>
                  </a:lnTo>
                  <a:lnTo>
                    <a:pt x="64" y="684"/>
                  </a:lnTo>
                  <a:lnTo>
                    <a:pt x="57" y="687"/>
                  </a:lnTo>
                  <a:lnTo>
                    <a:pt x="57" y="687"/>
                  </a:lnTo>
                  <a:lnTo>
                    <a:pt x="57" y="689"/>
                  </a:lnTo>
                  <a:lnTo>
                    <a:pt x="54" y="692"/>
                  </a:lnTo>
                  <a:lnTo>
                    <a:pt x="52" y="692"/>
                  </a:lnTo>
                  <a:lnTo>
                    <a:pt x="52" y="692"/>
                  </a:lnTo>
                  <a:lnTo>
                    <a:pt x="52" y="696"/>
                  </a:lnTo>
                  <a:lnTo>
                    <a:pt x="49" y="699"/>
                  </a:lnTo>
                  <a:lnTo>
                    <a:pt x="42" y="701"/>
                  </a:lnTo>
                  <a:lnTo>
                    <a:pt x="40" y="703"/>
                  </a:lnTo>
                  <a:lnTo>
                    <a:pt x="40" y="708"/>
                  </a:lnTo>
                  <a:lnTo>
                    <a:pt x="38" y="718"/>
                  </a:lnTo>
                  <a:lnTo>
                    <a:pt x="35" y="722"/>
                  </a:lnTo>
                  <a:lnTo>
                    <a:pt x="31" y="727"/>
                  </a:lnTo>
                  <a:lnTo>
                    <a:pt x="31" y="732"/>
                  </a:lnTo>
                  <a:lnTo>
                    <a:pt x="28" y="736"/>
                  </a:lnTo>
                  <a:lnTo>
                    <a:pt x="31" y="741"/>
                  </a:lnTo>
                  <a:lnTo>
                    <a:pt x="31" y="746"/>
                  </a:lnTo>
                  <a:lnTo>
                    <a:pt x="31" y="751"/>
                  </a:lnTo>
                  <a:lnTo>
                    <a:pt x="28" y="748"/>
                  </a:lnTo>
                  <a:lnTo>
                    <a:pt x="23" y="744"/>
                  </a:lnTo>
                  <a:lnTo>
                    <a:pt x="21" y="744"/>
                  </a:lnTo>
                  <a:lnTo>
                    <a:pt x="16" y="753"/>
                  </a:lnTo>
                  <a:lnTo>
                    <a:pt x="16" y="755"/>
                  </a:lnTo>
                  <a:lnTo>
                    <a:pt x="14" y="758"/>
                  </a:lnTo>
                  <a:lnTo>
                    <a:pt x="7" y="763"/>
                  </a:lnTo>
                  <a:lnTo>
                    <a:pt x="7" y="763"/>
                  </a:lnTo>
                  <a:lnTo>
                    <a:pt x="2" y="760"/>
                  </a:lnTo>
                  <a:lnTo>
                    <a:pt x="2" y="763"/>
                  </a:lnTo>
                  <a:lnTo>
                    <a:pt x="0" y="767"/>
                  </a:lnTo>
                  <a:lnTo>
                    <a:pt x="0" y="772"/>
                  </a:lnTo>
                  <a:lnTo>
                    <a:pt x="2" y="772"/>
                  </a:lnTo>
                  <a:lnTo>
                    <a:pt x="0" y="774"/>
                  </a:lnTo>
                  <a:lnTo>
                    <a:pt x="23" y="793"/>
                  </a:lnTo>
                  <a:lnTo>
                    <a:pt x="45" y="805"/>
                  </a:lnTo>
                  <a:lnTo>
                    <a:pt x="52" y="815"/>
                  </a:lnTo>
                  <a:lnTo>
                    <a:pt x="54" y="822"/>
                  </a:lnTo>
                  <a:lnTo>
                    <a:pt x="57" y="836"/>
                  </a:lnTo>
                  <a:lnTo>
                    <a:pt x="59" y="843"/>
                  </a:lnTo>
                  <a:lnTo>
                    <a:pt x="66" y="850"/>
                  </a:lnTo>
                  <a:lnTo>
                    <a:pt x="71" y="852"/>
                  </a:lnTo>
                  <a:lnTo>
                    <a:pt x="71" y="855"/>
                  </a:lnTo>
                  <a:lnTo>
                    <a:pt x="73" y="862"/>
                  </a:lnTo>
                  <a:lnTo>
                    <a:pt x="73" y="867"/>
                  </a:lnTo>
                  <a:lnTo>
                    <a:pt x="78" y="871"/>
                  </a:lnTo>
                  <a:lnTo>
                    <a:pt x="90" y="876"/>
                  </a:lnTo>
                  <a:lnTo>
                    <a:pt x="97" y="881"/>
                  </a:lnTo>
                  <a:lnTo>
                    <a:pt x="102" y="888"/>
                  </a:lnTo>
                  <a:lnTo>
                    <a:pt x="118" y="923"/>
                  </a:lnTo>
                  <a:lnTo>
                    <a:pt x="128" y="938"/>
                  </a:lnTo>
                  <a:lnTo>
                    <a:pt x="147" y="954"/>
                  </a:lnTo>
                  <a:lnTo>
                    <a:pt x="180" y="992"/>
                  </a:lnTo>
                  <a:lnTo>
                    <a:pt x="182" y="999"/>
                  </a:lnTo>
                  <a:lnTo>
                    <a:pt x="192" y="994"/>
                  </a:lnTo>
                  <a:lnTo>
                    <a:pt x="194" y="987"/>
                  </a:lnTo>
                  <a:lnTo>
                    <a:pt x="197" y="976"/>
                  </a:lnTo>
                  <a:lnTo>
                    <a:pt x="201" y="964"/>
                  </a:lnTo>
                  <a:lnTo>
                    <a:pt x="206" y="957"/>
                  </a:lnTo>
                  <a:lnTo>
                    <a:pt x="211" y="954"/>
                  </a:lnTo>
                  <a:lnTo>
                    <a:pt x="223" y="957"/>
                  </a:lnTo>
                  <a:lnTo>
                    <a:pt x="230" y="961"/>
                  </a:lnTo>
                  <a:lnTo>
                    <a:pt x="242" y="973"/>
                  </a:lnTo>
                  <a:lnTo>
                    <a:pt x="249" y="976"/>
                  </a:lnTo>
                  <a:lnTo>
                    <a:pt x="282" y="980"/>
                  </a:lnTo>
                  <a:lnTo>
                    <a:pt x="289" y="985"/>
                  </a:lnTo>
                  <a:lnTo>
                    <a:pt x="301" y="999"/>
                  </a:lnTo>
                  <a:lnTo>
                    <a:pt x="308" y="1006"/>
                  </a:lnTo>
                  <a:lnTo>
                    <a:pt x="315" y="1009"/>
                  </a:lnTo>
                  <a:lnTo>
                    <a:pt x="322" y="1006"/>
                  </a:lnTo>
                  <a:lnTo>
                    <a:pt x="339" y="999"/>
                  </a:lnTo>
                  <a:lnTo>
                    <a:pt x="344" y="992"/>
                  </a:lnTo>
                  <a:lnTo>
                    <a:pt x="344" y="990"/>
                  </a:lnTo>
                  <a:lnTo>
                    <a:pt x="344" y="985"/>
                  </a:lnTo>
                  <a:lnTo>
                    <a:pt x="346" y="976"/>
                  </a:lnTo>
                  <a:lnTo>
                    <a:pt x="346" y="971"/>
                  </a:lnTo>
                  <a:lnTo>
                    <a:pt x="351" y="964"/>
                  </a:lnTo>
                  <a:lnTo>
                    <a:pt x="353" y="961"/>
                  </a:lnTo>
                  <a:lnTo>
                    <a:pt x="360" y="959"/>
                  </a:lnTo>
                  <a:lnTo>
                    <a:pt x="360" y="947"/>
                  </a:lnTo>
                  <a:lnTo>
                    <a:pt x="355" y="897"/>
                  </a:lnTo>
                  <a:lnTo>
                    <a:pt x="353" y="890"/>
                  </a:lnTo>
                  <a:lnTo>
                    <a:pt x="360" y="876"/>
                  </a:lnTo>
                  <a:lnTo>
                    <a:pt x="417" y="826"/>
                  </a:lnTo>
                  <a:lnTo>
                    <a:pt x="441" y="819"/>
                  </a:lnTo>
                  <a:lnTo>
                    <a:pt x="431" y="810"/>
                  </a:lnTo>
                  <a:lnTo>
                    <a:pt x="429" y="805"/>
                  </a:lnTo>
                  <a:lnTo>
                    <a:pt x="429" y="791"/>
                  </a:lnTo>
                  <a:lnTo>
                    <a:pt x="427" y="751"/>
                  </a:lnTo>
                  <a:lnTo>
                    <a:pt x="424" y="744"/>
                  </a:lnTo>
                  <a:lnTo>
                    <a:pt x="419" y="744"/>
                  </a:lnTo>
                  <a:lnTo>
                    <a:pt x="417" y="741"/>
                  </a:lnTo>
                  <a:lnTo>
                    <a:pt x="415" y="741"/>
                  </a:lnTo>
                  <a:lnTo>
                    <a:pt x="415" y="739"/>
                  </a:lnTo>
                  <a:lnTo>
                    <a:pt x="415" y="729"/>
                  </a:lnTo>
                  <a:lnTo>
                    <a:pt x="415" y="727"/>
                  </a:lnTo>
                  <a:lnTo>
                    <a:pt x="412" y="727"/>
                  </a:lnTo>
                  <a:lnTo>
                    <a:pt x="403" y="727"/>
                  </a:lnTo>
                  <a:lnTo>
                    <a:pt x="398" y="727"/>
                  </a:lnTo>
                  <a:lnTo>
                    <a:pt x="393" y="725"/>
                  </a:lnTo>
                  <a:lnTo>
                    <a:pt x="386" y="718"/>
                  </a:lnTo>
                  <a:lnTo>
                    <a:pt x="386" y="718"/>
                  </a:lnTo>
                  <a:lnTo>
                    <a:pt x="386" y="708"/>
                  </a:lnTo>
                  <a:lnTo>
                    <a:pt x="384" y="703"/>
                  </a:lnTo>
                  <a:lnTo>
                    <a:pt x="377" y="692"/>
                  </a:lnTo>
                  <a:lnTo>
                    <a:pt x="363" y="677"/>
                  </a:lnTo>
                  <a:lnTo>
                    <a:pt x="360" y="675"/>
                  </a:lnTo>
                  <a:lnTo>
                    <a:pt x="363" y="673"/>
                  </a:lnTo>
                  <a:lnTo>
                    <a:pt x="365" y="670"/>
                  </a:lnTo>
                  <a:lnTo>
                    <a:pt x="365" y="668"/>
                  </a:lnTo>
                  <a:lnTo>
                    <a:pt x="365" y="668"/>
                  </a:lnTo>
                  <a:lnTo>
                    <a:pt x="365" y="668"/>
                  </a:lnTo>
                  <a:lnTo>
                    <a:pt x="365" y="668"/>
                  </a:lnTo>
                  <a:lnTo>
                    <a:pt x="367" y="665"/>
                  </a:lnTo>
                  <a:lnTo>
                    <a:pt x="370" y="663"/>
                  </a:lnTo>
                  <a:lnTo>
                    <a:pt x="379" y="654"/>
                  </a:lnTo>
                  <a:lnTo>
                    <a:pt x="384" y="651"/>
                  </a:lnTo>
                  <a:lnTo>
                    <a:pt x="393" y="649"/>
                  </a:lnTo>
                  <a:lnTo>
                    <a:pt x="396" y="647"/>
                  </a:lnTo>
                  <a:lnTo>
                    <a:pt x="396" y="647"/>
                  </a:lnTo>
                  <a:lnTo>
                    <a:pt x="393" y="647"/>
                  </a:lnTo>
                  <a:lnTo>
                    <a:pt x="393" y="644"/>
                  </a:lnTo>
                  <a:lnTo>
                    <a:pt x="396" y="644"/>
                  </a:lnTo>
                  <a:lnTo>
                    <a:pt x="398" y="644"/>
                  </a:lnTo>
                  <a:lnTo>
                    <a:pt x="400" y="639"/>
                  </a:lnTo>
                  <a:lnTo>
                    <a:pt x="400" y="635"/>
                  </a:lnTo>
                  <a:lnTo>
                    <a:pt x="403" y="632"/>
                  </a:lnTo>
                  <a:lnTo>
                    <a:pt x="405" y="632"/>
                  </a:lnTo>
                  <a:lnTo>
                    <a:pt x="408" y="630"/>
                  </a:lnTo>
                  <a:lnTo>
                    <a:pt x="410" y="628"/>
                  </a:lnTo>
                  <a:lnTo>
                    <a:pt x="410" y="625"/>
                  </a:lnTo>
                  <a:lnTo>
                    <a:pt x="410" y="623"/>
                  </a:lnTo>
                  <a:lnTo>
                    <a:pt x="410" y="620"/>
                  </a:lnTo>
                  <a:lnTo>
                    <a:pt x="427" y="618"/>
                  </a:lnTo>
                  <a:lnTo>
                    <a:pt x="431" y="616"/>
                  </a:lnTo>
                  <a:lnTo>
                    <a:pt x="441" y="606"/>
                  </a:lnTo>
                  <a:lnTo>
                    <a:pt x="443" y="604"/>
                  </a:lnTo>
                  <a:lnTo>
                    <a:pt x="445" y="602"/>
                  </a:lnTo>
                  <a:lnTo>
                    <a:pt x="445" y="599"/>
                  </a:lnTo>
                  <a:lnTo>
                    <a:pt x="445" y="594"/>
                  </a:lnTo>
                  <a:lnTo>
                    <a:pt x="445" y="592"/>
                  </a:lnTo>
                  <a:lnTo>
                    <a:pt x="443" y="592"/>
                  </a:lnTo>
                  <a:lnTo>
                    <a:pt x="443" y="592"/>
                  </a:lnTo>
                  <a:lnTo>
                    <a:pt x="445" y="587"/>
                  </a:lnTo>
                  <a:lnTo>
                    <a:pt x="448" y="583"/>
                  </a:lnTo>
                  <a:lnTo>
                    <a:pt x="457" y="573"/>
                  </a:lnTo>
                  <a:lnTo>
                    <a:pt x="474" y="561"/>
                  </a:lnTo>
                  <a:lnTo>
                    <a:pt x="483" y="561"/>
                  </a:lnTo>
                  <a:lnTo>
                    <a:pt x="500" y="566"/>
                  </a:lnTo>
                  <a:lnTo>
                    <a:pt x="505" y="566"/>
                  </a:lnTo>
                  <a:lnTo>
                    <a:pt x="510" y="564"/>
                  </a:lnTo>
                  <a:lnTo>
                    <a:pt x="512" y="559"/>
                  </a:lnTo>
                  <a:lnTo>
                    <a:pt x="510" y="559"/>
                  </a:lnTo>
                  <a:lnTo>
                    <a:pt x="514" y="557"/>
                  </a:lnTo>
                  <a:lnTo>
                    <a:pt x="514" y="552"/>
                  </a:lnTo>
                  <a:lnTo>
                    <a:pt x="512" y="549"/>
                  </a:lnTo>
                  <a:lnTo>
                    <a:pt x="512" y="545"/>
                  </a:lnTo>
                  <a:lnTo>
                    <a:pt x="514" y="538"/>
                  </a:lnTo>
                  <a:lnTo>
                    <a:pt x="514" y="533"/>
                  </a:lnTo>
                  <a:lnTo>
                    <a:pt x="514" y="531"/>
                  </a:lnTo>
                  <a:lnTo>
                    <a:pt x="517" y="528"/>
                  </a:lnTo>
                  <a:lnTo>
                    <a:pt x="514" y="526"/>
                  </a:lnTo>
                  <a:lnTo>
                    <a:pt x="512" y="523"/>
                  </a:lnTo>
                  <a:lnTo>
                    <a:pt x="512" y="523"/>
                  </a:lnTo>
                  <a:lnTo>
                    <a:pt x="514" y="521"/>
                  </a:lnTo>
                  <a:lnTo>
                    <a:pt x="512" y="516"/>
                  </a:lnTo>
                  <a:lnTo>
                    <a:pt x="505" y="507"/>
                  </a:lnTo>
                  <a:lnTo>
                    <a:pt x="498" y="500"/>
                  </a:lnTo>
                  <a:lnTo>
                    <a:pt x="498" y="488"/>
                  </a:lnTo>
                  <a:lnTo>
                    <a:pt x="502" y="483"/>
                  </a:lnTo>
                  <a:lnTo>
                    <a:pt x="510" y="476"/>
                  </a:lnTo>
                  <a:lnTo>
                    <a:pt x="566" y="469"/>
                  </a:lnTo>
                  <a:lnTo>
                    <a:pt x="578" y="474"/>
                  </a:lnTo>
                  <a:lnTo>
                    <a:pt x="583" y="474"/>
                  </a:lnTo>
                  <a:lnTo>
                    <a:pt x="585" y="469"/>
                  </a:lnTo>
                  <a:lnTo>
                    <a:pt x="588" y="462"/>
                  </a:lnTo>
                  <a:lnTo>
                    <a:pt x="588" y="455"/>
                  </a:lnTo>
                  <a:lnTo>
                    <a:pt x="590" y="448"/>
                  </a:lnTo>
                  <a:lnTo>
                    <a:pt x="595" y="433"/>
                  </a:lnTo>
                  <a:lnTo>
                    <a:pt x="602" y="429"/>
                  </a:lnTo>
                  <a:lnTo>
                    <a:pt x="609" y="424"/>
                  </a:lnTo>
                  <a:lnTo>
                    <a:pt x="676" y="410"/>
                  </a:lnTo>
                  <a:lnTo>
                    <a:pt x="685" y="407"/>
                  </a:lnTo>
                  <a:lnTo>
                    <a:pt x="685" y="400"/>
                  </a:lnTo>
                  <a:lnTo>
                    <a:pt x="683" y="400"/>
                  </a:lnTo>
                  <a:lnTo>
                    <a:pt x="678" y="398"/>
                  </a:lnTo>
                  <a:lnTo>
                    <a:pt x="680" y="398"/>
                  </a:lnTo>
                  <a:lnTo>
                    <a:pt x="683" y="398"/>
                  </a:lnTo>
                  <a:lnTo>
                    <a:pt x="685" y="391"/>
                  </a:lnTo>
                  <a:lnTo>
                    <a:pt x="690" y="384"/>
                  </a:lnTo>
                  <a:lnTo>
                    <a:pt x="690" y="381"/>
                  </a:lnTo>
                  <a:lnTo>
                    <a:pt x="690" y="379"/>
                  </a:lnTo>
                  <a:lnTo>
                    <a:pt x="690" y="377"/>
                  </a:lnTo>
                  <a:lnTo>
                    <a:pt x="690" y="377"/>
                  </a:lnTo>
                  <a:lnTo>
                    <a:pt x="694" y="372"/>
                  </a:lnTo>
                  <a:lnTo>
                    <a:pt x="730" y="355"/>
                  </a:lnTo>
                  <a:lnTo>
                    <a:pt x="754" y="353"/>
                  </a:lnTo>
                  <a:lnTo>
                    <a:pt x="766" y="346"/>
                  </a:lnTo>
                  <a:lnTo>
                    <a:pt x="773" y="332"/>
                  </a:lnTo>
                  <a:lnTo>
                    <a:pt x="777" y="329"/>
                  </a:lnTo>
                  <a:lnTo>
                    <a:pt x="787" y="334"/>
                  </a:lnTo>
                  <a:lnTo>
                    <a:pt x="796" y="339"/>
                  </a:lnTo>
                  <a:lnTo>
                    <a:pt x="806" y="341"/>
                  </a:lnTo>
                  <a:lnTo>
                    <a:pt x="842" y="339"/>
                  </a:lnTo>
                  <a:lnTo>
                    <a:pt x="842" y="339"/>
                  </a:lnTo>
                  <a:lnTo>
                    <a:pt x="842" y="334"/>
                  </a:lnTo>
                  <a:lnTo>
                    <a:pt x="853" y="320"/>
                  </a:lnTo>
                  <a:lnTo>
                    <a:pt x="856" y="315"/>
                  </a:lnTo>
                  <a:lnTo>
                    <a:pt x="851" y="310"/>
                  </a:lnTo>
                  <a:lnTo>
                    <a:pt x="842" y="301"/>
                  </a:lnTo>
                  <a:lnTo>
                    <a:pt x="837" y="294"/>
                  </a:lnTo>
                  <a:lnTo>
                    <a:pt x="846" y="289"/>
                  </a:lnTo>
                  <a:lnTo>
                    <a:pt x="879" y="277"/>
                  </a:lnTo>
                  <a:lnTo>
                    <a:pt x="887" y="284"/>
                  </a:lnTo>
                  <a:lnTo>
                    <a:pt x="891" y="284"/>
                  </a:lnTo>
                  <a:lnTo>
                    <a:pt x="894" y="282"/>
                  </a:lnTo>
                  <a:lnTo>
                    <a:pt x="894" y="275"/>
                  </a:lnTo>
                  <a:lnTo>
                    <a:pt x="894" y="265"/>
                  </a:lnTo>
                  <a:close/>
                  <a:moveTo>
                    <a:pt x="206" y="474"/>
                  </a:moveTo>
                  <a:lnTo>
                    <a:pt x="206" y="474"/>
                  </a:lnTo>
                  <a:lnTo>
                    <a:pt x="208" y="474"/>
                  </a:lnTo>
                  <a:lnTo>
                    <a:pt x="211" y="474"/>
                  </a:lnTo>
                  <a:lnTo>
                    <a:pt x="211" y="476"/>
                  </a:lnTo>
                  <a:lnTo>
                    <a:pt x="211" y="476"/>
                  </a:lnTo>
                  <a:lnTo>
                    <a:pt x="213" y="476"/>
                  </a:lnTo>
                  <a:lnTo>
                    <a:pt x="213" y="476"/>
                  </a:lnTo>
                  <a:lnTo>
                    <a:pt x="213" y="474"/>
                  </a:lnTo>
                  <a:lnTo>
                    <a:pt x="213" y="474"/>
                  </a:lnTo>
                  <a:lnTo>
                    <a:pt x="211" y="471"/>
                  </a:lnTo>
                  <a:lnTo>
                    <a:pt x="211" y="469"/>
                  </a:lnTo>
                  <a:lnTo>
                    <a:pt x="211" y="469"/>
                  </a:lnTo>
                  <a:lnTo>
                    <a:pt x="208" y="471"/>
                  </a:lnTo>
                  <a:lnTo>
                    <a:pt x="206" y="471"/>
                  </a:lnTo>
                  <a:lnTo>
                    <a:pt x="206" y="474"/>
                  </a:lnTo>
                  <a:close/>
                  <a:moveTo>
                    <a:pt x="211" y="417"/>
                  </a:moveTo>
                  <a:lnTo>
                    <a:pt x="208" y="417"/>
                  </a:lnTo>
                  <a:lnTo>
                    <a:pt x="208" y="417"/>
                  </a:lnTo>
                  <a:lnTo>
                    <a:pt x="208" y="417"/>
                  </a:lnTo>
                  <a:lnTo>
                    <a:pt x="206" y="419"/>
                  </a:lnTo>
                  <a:lnTo>
                    <a:pt x="208" y="419"/>
                  </a:lnTo>
                  <a:lnTo>
                    <a:pt x="211" y="417"/>
                  </a:lnTo>
                  <a:lnTo>
                    <a:pt x="211" y="41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5401" y="3601"/>
              <a:ext cx="284" cy="379"/>
            </a:xfrm>
            <a:custGeom>
              <a:avLst/>
              <a:gdLst>
                <a:gd name="T0" fmla="*/ 90 w 284"/>
                <a:gd name="T1" fmla="*/ 36 h 379"/>
                <a:gd name="T2" fmla="*/ 90 w 284"/>
                <a:gd name="T3" fmla="*/ 54 h 379"/>
                <a:gd name="T4" fmla="*/ 90 w 284"/>
                <a:gd name="T5" fmla="*/ 52 h 379"/>
                <a:gd name="T6" fmla="*/ 92 w 284"/>
                <a:gd name="T7" fmla="*/ 40 h 379"/>
                <a:gd name="T8" fmla="*/ 90 w 284"/>
                <a:gd name="T9" fmla="*/ 38 h 379"/>
                <a:gd name="T10" fmla="*/ 85 w 284"/>
                <a:gd name="T11" fmla="*/ 43 h 379"/>
                <a:gd name="T12" fmla="*/ 97 w 284"/>
                <a:gd name="T13" fmla="*/ 43 h 379"/>
                <a:gd name="T14" fmla="*/ 97 w 284"/>
                <a:gd name="T15" fmla="*/ 31 h 379"/>
                <a:gd name="T16" fmla="*/ 83 w 284"/>
                <a:gd name="T17" fmla="*/ 43 h 379"/>
                <a:gd name="T18" fmla="*/ 83 w 284"/>
                <a:gd name="T19" fmla="*/ 43 h 379"/>
                <a:gd name="T20" fmla="*/ 92 w 284"/>
                <a:gd name="T21" fmla="*/ 28 h 379"/>
                <a:gd name="T22" fmla="*/ 97 w 284"/>
                <a:gd name="T23" fmla="*/ 45 h 379"/>
                <a:gd name="T24" fmla="*/ 95 w 284"/>
                <a:gd name="T25" fmla="*/ 40 h 379"/>
                <a:gd name="T26" fmla="*/ 73 w 284"/>
                <a:gd name="T27" fmla="*/ 0 h 379"/>
                <a:gd name="T28" fmla="*/ 2 w 284"/>
                <a:gd name="T29" fmla="*/ 154 h 379"/>
                <a:gd name="T30" fmla="*/ 2 w 284"/>
                <a:gd name="T31" fmla="*/ 154 h 379"/>
                <a:gd name="T32" fmla="*/ 220 w 284"/>
                <a:gd name="T33" fmla="*/ 196 h 379"/>
                <a:gd name="T34" fmla="*/ 175 w 284"/>
                <a:gd name="T35" fmla="*/ 140 h 379"/>
                <a:gd name="T36" fmla="*/ 161 w 284"/>
                <a:gd name="T37" fmla="*/ 116 h 379"/>
                <a:gd name="T38" fmla="*/ 125 w 284"/>
                <a:gd name="T39" fmla="*/ 66 h 379"/>
                <a:gd name="T40" fmla="*/ 95 w 284"/>
                <a:gd name="T41" fmla="*/ 59 h 379"/>
                <a:gd name="T42" fmla="*/ 83 w 284"/>
                <a:gd name="T43" fmla="*/ 69 h 379"/>
                <a:gd name="T44" fmla="*/ 87 w 284"/>
                <a:gd name="T45" fmla="*/ 92 h 379"/>
                <a:gd name="T46" fmla="*/ 68 w 284"/>
                <a:gd name="T47" fmla="*/ 90 h 379"/>
                <a:gd name="T48" fmla="*/ 57 w 284"/>
                <a:gd name="T49" fmla="*/ 83 h 379"/>
                <a:gd name="T50" fmla="*/ 54 w 284"/>
                <a:gd name="T51" fmla="*/ 109 h 379"/>
                <a:gd name="T52" fmla="*/ 59 w 284"/>
                <a:gd name="T53" fmla="*/ 125 h 379"/>
                <a:gd name="T54" fmla="*/ 45 w 284"/>
                <a:gd name="T55" fmla="*/ 135 h 379"/>
                <a:gd name="T56" fmla="*/ 21 w 284"/>
                <a:gd name="T57" fmla="*/ 142 h 379"/>
                <a:gd name="T58" fmla="*/ 21 w 284"/>
                <a:gd name="T59" fmla="*/ 149 h 379"/>
                <a:gd name="T60" fmla="*/ 0 w 284"/>
                <a:gd name="T61" fmla="*/ 161 h 379"/>
                <a:gd name="T62" fmla="*/ 2 w 284"/>
                <a:gd name="T63" fmla="*/ 170 h 379"/>
                <a:gd name="T64" fmla="*/ 40 w 284"/>
                <a:gd name="T65" fmla="*/ 187 h 379"/>
                <a:gd name="T66" fmla="*/ 61 w 284"/>
                <a:gd name="T67" fmla="*/ 182 h 379"/>
                <a:gd name="T68" fmla="*/ 102 w 284"/>
                <a:gd name="T69" fmla="*/ 201 h 379"/>
                <a:gd name="T70" fmla="*/ 73 w 284"/>
                <a:gd name="T71" fmla="*/ 215 h 379"/>
                <a:gd name="T72" fmla="*/ 68 w 284"/>
                <a:gd name="T73" fmla="*/ 208 h 379"/>
                <a:gd name="T74" fmla="*/ 68 w 284"/>
                <a:gd name="T75" fmla="*/ 215 h 379"/>
                <a:gd name="T76" fmla="*/ 66 w 284"/>
                <a:gd name="T77" fmla="*/ 220 h 379"/>
                <a:gd name="T78" fmla="*/ 64 w 284"/>
                <a:gd name="T79" fmla="*/ 225 h 379"/>
                <a:gd name="T80" fmla="*/ 80 w 284"/>
                <a:gd name="T81" fmla="*/ 232 h 379"/>
                <a:gd name="T82" fmla="*/ 92 w 284"/>
                <a:gd name="T83" fmla="*/ 256 h 379"/>
                <a:gd name="T84" fmla="*/ 102 w 284"/>
                <a:gd name="T85" fmla="*/ 296 h 379"/>
                <a:gd name="T86" fmla="*/ 109 w 284"/>
                <a:gd name="T87" fmla="*/ 317 h 379"/>
                <a:gd name="T88" fmla="*/ 156 w 284"/>
                <a:gd name="T89" fmla="*/ 341 h 379"/>
                <a:gd name="T90" fmla="*/ 166 w 284"/>
                <a:gd name="T91" fmla="*/ 367 h 379"/>
                <a:gd name="T92" fmla="*/ 244 w 284"/>
                <a:gd name="T93" fmla="*/ 372 h 379"/>
                <a:gd name="T94" fmla="*/ 249 w 284"/>
                <a:gd name="T95" fmla="*/ 343 h 379"/>
                <a:gd name="T96" fmla="*/ 253 w 284"/>
                <a:gd name="T97" fmla="*/ 329 h 379"/>
                <a:gd name="T98" fmla="*/ 284 w 284"/>
                <a:gd name="T99" fmla="*/ 272 h 379"/>
                <a:gd name="T100" fmla="*/ 33 w 284"/>
                <a:gd name="T101" fmla="*/ 121 h 379"/>
                <a:gd name="T102" fmla="*/ 31 w 284"/>
                <a:gd name="T103" fmla="*/ 116 h 379"/>
                <a:gd name="T104" fmla="*/ 28 w 284"/>
                <a:gd name="T105" fmla="*/ 121 h 379"/>
                <a:gd name="T106" fmla="*/ 78 w 284"/>
                <a:gd name="T107" fmla="*/ 73 h 379"/>
                <a:gd name="T108" fmla="*/ 45 w 284"/>
                <a:gd name="T109" fmla="*/ 118 h 379"/>
                <a:gd name="T110" fmla="*/ 45 w 284"/>
                <a:gd name="T111" fmla="*/ 123 h 379"/>
                <a:gd name="T112" fmla="*/ 76 w 284"/>
                <a:gd name="T113" fmla="*/ 78 h 379"/>
                <a:gd name="T114" fmla="*/ 76 w 284"/>
                <a:gd name="T115" fmla="*/ 73 h 379"/>
                <a:gd name="T116" fmla="*/ 59 w 284"/>
                <a:gd name="T117" fmla="*/ 7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379">
                  <a:moveTo>
                    <a:pt x="92" y="36"/>
                  </a:moveTo>
                  <a:lnTo>
                    <a:pt x="92" y="36"/>
                  </a:lnTo>
                  <a:lnTo>
                    <a:pt x="92" y="33"/>
                  </a:lnTo>
                  <a:lnTo>
                    <a:pt x="92" y="33"/>
                  </a:lnTo>
                  <a:lnTo>
                    <a:pt x="90" y="36"/>
                  </a:lnTo>
                  <a:lnTo>
                    <a:pt x="92" y="36"/>
                  </a:lnTo>
                  <a:lnTo>
                    <a:pt x="92" y="36"/>
                  </a:lnTo>
                  <a:close/>
                  <a:moveTo>
                    <a:pt x="90" y="52"/>
                  </a:moveTo>
                  <a:lnTo>
                    <a:pt x="90" y="54"/>
                  </a:lnTo>
                  <a:lnTo>
                    <a:pt x="90" y="54"/>
                  </a:lnTo>
                  <a:lnTo>
                    <a:pt x="92" y="54"/>
                  </a:lnTo>
                  <a:lnTo>
                    <a:pt x="92" y="57"/>
                  </a:lnTo>
                  <a:lnTo>
                    <a:pt x="92" y="57"/>
                  </a:lnTo>
                  <a:lnTo>
                    <a:pt x="92" y="52"/>
                  </a:lnTo>
                  <a:lnTo>
                    <a:pt x="90" y="52"/>
                  </a:lnTo>
                  <a:close/>
                  <a:moveTo>
                    <a:pt x="90" y="43"/>
                  </a:moveTo>
                  <a:lnTo>
                    <a:pt x="92" y="43"/>
                  </a:lnTo>
                  <a:lnTo>
                    <a:pt x="92" y="43"/>
                  </a:lnTo>
                  <a:lnTo>
                    <a:pt x="92" y="43"/>
                  </a:lnTo>
                  <a:lnTo>
                    <a:pt x="92" y="40"/>
                  </a:lnTo>
                  <a:lnTo>
                    <a:pt x="92" y="38"/>
                  </a:lnTo>
                  <a:lnTo>
                    <a:pt x="92" y="38"/>
                  </a:lnTo>
                  <a:lnTo>
                    <a:pt x="92" y="38"/>
                  </a:lnTo>
                  <a:lnTo>
                    <a:pt x="90" y="38"/>
                  </a:lnTo>
                  <a:lnTo>
                    <a:pt x="90" y="38"/>
                  </a:lnTo>
                  <a:lnTo>
                    <a:pt x="90" y="38"/>
                  </a:lnTo>
                  <a:lnTo>
                    <a:pt x="87" y="40"/>
                  </a:lnTo>
                  <a:lnTo>
                    <a:pt x="87" y="43"/>
                  </a:lnTo>
                  <a:lnTo>
                    <a:pt x="85" y="40"/>
                  </a:lnTo>
                  <a:lnTo>
                    <a:pt x="85" y="43"/>
                  </a:lnTo>
                  <a:lnTo>
                    <a:pt x="85" y="43"/>
                  </a:lnTo>
                  <a:lnTo>
                    <a:pt x="87" y="45"/>
                  </a:lnTo>
                  <a:lnTo>
                    <a:pt x="90" y="43"/>
                  </a:lnTo>
                  <a:close/>
                  <a:moveTo>
                    <a:pt x="97" y="45"/>
                  </a:moveTo>
                  <a:lnTo>
                    <a:pt x="97" y="43"/>
                  </a:lnTo>
                  <a:lnTo>
                    <a:pt x="97" y="43"/>
                  </a:lnTo>
                  <a:lnTo>
                    <a:pt x="97" y="43"/>
                  </a:lnTo>
                  <a:lnTo>
                    <a:pt x="97" y="43"/>
                  </a:lnTo>
                  <a:lnTo>
                    <a:pt x="97" y="45"/>
                  </a:lnTo>
                  <a:close/>
                  <a:moveTo>
                    <a:pt x="97" y="31"/>
                  </a:moveTo>
                  <a:lnTo>
                    <a:pt x="97" y="31"/>
                  </a:lnTo>
                  <a:lnTo>
                    <a:pt x="97" y="31"/>
                  </a:lnTo>
                  <a:lnTo>
                    <a:pt x="97" y="33"/>
                  </a:lnTo>
                  <a:lnTo>
                    <a:pt x="97" y="31"/>
                  </a:lnTo>
                  <a:close/>
                  <a:moveTo>
                    <a:pt x="83" y="43"/>
                  </a:moveTo>
                  <a:lnTo>
                    <a:pt x="80" y="40"/>
                  </a:lnTo>
                  <a:lnTo>
                    <a:pt x="80" y="40"/>
                  </a:lnTo>
                  <a:lnTo>
                    <a:pt x="80" y="40"/>
                  </a:lnTo>
                  <a:lnTo>
                    <a:pt x="80" y="43"/>
                  </a:lnTo>
                  <a:lnTo>
                    <a:pt x="83" y="43"/>
                  </a:lnTo>
                  <a:close/>
                  <a:moveTo>
                    <a:pt x="92" y="28"/>
                  </a:moveTo>
                  <a:lnTo>
                    <a:pt x="92" y="26"/>
                  </a:lnTo>
                  <a:lnTo>
                    <a:pt x="92" y="26"/>
                  </a:lnTo>
                  <a:lnTo>
                    <a:pt x="92" y="28"/>
                  </a:lnTo>
                  <a:lnTo>
                    <a:pt x="92" y="28"/>
                  </a:lnTo>
                  <a:lnTo>
                    <a:pt x="92" y="28"/>
                  </a:lnTo>
                  <a:close/>
                  <a:moveTo>
                    <a:pt x="95" y="45"/>
                  </a:moveTo>
                  <a:lnTo>
                    <a:pt x="95" y="47"/>
                  </a:lnTo>
                  <a:lnTo>
                    <a:pt x="97" y="47"/>
                  </a:lnTo>
                  <a:lnTo>
                    <a:pt x="97" y="45"/>
                  </a:lnTo>
                  <a:lnTo>
                    <a:pt x="97" y="45"/>
                  </a:lnTo>
                  <a:lnTo>
                    <a:pt x="95" y="43"/>
                  </a:lnTo>
                  <a:lnTo>
                    <a:pt x="95" y="43"/>
                  </a:lnTo>
                  <a:lnTo>
                    <a:pt x="95" y="40"/>
                  </a:lnTo>
                  <a:lnTo>
                    <a:pt x="95" y="40"/>
                  </a:lnTo>
                  <a:lnTo>
                    <a:pt x="95" y="43"/>
                  </a:lnTo>
                  <a:lnTo>
                    <a:pt x="95" y="45"/>
                  </a:lnTo>
                  <a:close/>
                  <a:moveTo>
                    <a:pt x="73" y="2"/>
                  </a:moveTo>
                  <a:lnTo>
                    <a:pt x="73" y="2"/>
                  </a:lnTo>
                  <a:lnTo>
                    <a:pt x="73" y="0"/>
                  </a:lnTo>
                  <a:lnTo>
                    <a:pt x="73" y="2"/>
                  </a:lnTo>
                  <a:lnTo>
                    <a:pt x="73" y="2"/>
                  </a:lnTo>
                  <a:lnTo>
                    <a:pt x="73" y="2"/>
                  </a:lnTo>
                  <a:lnTo>
                    <a:pt x="73" y="2"/>
                  </a:lnTo>
                  <a:close/>
                  <a:moveTo>
                    <a:pt x="2" y="154"/>
                  </a:moveTo>
                  <a:lnTo>
                    <a:pt x="0" y="152"/>
                  </a:lnTo>
                  <a:lnTo>
                    <a:pt x="0" y="154"/>
                  </a:lnTo>
                  <a:lnTo>
                    <a:pt x="0" y="154"/>
                  </a:lnTo>
                  <a:lnTo>
                    <a:pt x="0" y="156"/>
                  </a:lnTo>
                  <a:lnTo>
                    <a:pt x="2" y="154"/>
                  </a:lnTo>
                  <a:lnTo>
                    <a:pt x="2" y="154"/>
                  </a:lnTo>
                  <a:close/>
                  <a:moveTo>
                    <a:pt x="282" y="265"/>
                  </a:moveTo>
                  <a:lnTo>
                    <a:pt x="249" y="227"/>
                  </a:lnTo>
                  <a:lnTo>
                    <a:pt x="230" y="211"/>
                  </a:lnTo>
                  <a:lnTo>
                    <a:pt x="220" y="196"/>
                  </a:lnTo>
                  <a:lnTo>
                    <a:pt x="204" y="161"/>
                  </a:lnTo>
                  <a:lnTo>
                    <a:pt x="199" y="154"/>
                  </a:lnTo>
                  <a:lnTo>
                    <a:pt x="192" y="149"/>
                  </a:lnTo>
                  <a:lnTo>
                    <a:pt x="180" y="144"/>
                  </a:lnTo>
                  <a:lnTo>
                    <a:pt x="175" y="140"/>
                  </a:lnTo>
                  <a:lnTo>
                    <a:pt x="175" y="135"/>
                  </a:lnTo>
                  <a:lnTo>
                    <a:pt x="173" y="128"/>
                  </a:lnTo>
                  <a:lnTo>
                    <a:pt x="173" y="125"/>
                  </a:lnTo>
                  <a:lnTo>
                    <a:pt x="168" y="123"/>
                  </a:lnTo>
                  <a:lnTo>
                    <a:pt x="161" y="116"/>
                  </a:lnTo>
                  <a:lnTo>
                    <a:pt x="159" y="109"/>
                  </a:lnTo>
                  <a:lnTo>
                    <a:pt x="156" y="95"/>
                  </a:lnTo>
                  <a:lnTo>
                    <a:pt x="154" y="88"/>
                  </a:lnTo>
                  <a:lnTo>
                    <a:pt x="147" y="78"/>
                  </a:lnTo>
                  <a:lnTo>
                    <a:pt x="125" y="66"/>
                  </a:lnTo>
                  <a:lnTo>
                    <a:pt x="102" y="47"/>
                  </a:lnTo>
                  <a:lnTo>
                    <a:pt x="99" y="50"/>
                  </a:lnTo>
                  <a:lnTo>
                    <a:pt x="97" y="52"/>
                  </a:lnTo>
                  <a:lnTo>
                    <a:pt x="95" y="57"/>
                  </a:lnTo>
                  <a:lnTo>
                    <a:pt x="95" y="59"/>
                  </a:lnTo>
                  <a:lnTo>
                    <a:pt x="92" y="62"/>
                  </a:lnTo>
                  <a:lnTo>
                    <a:pt x="90" y="69"/>
                  </a:lnTo>
                  <a:lnTo>
                    <a:pt x="87" y="69"/>
                  </a:lnTo>
                  <a:lnTo>
                    <a:pt x="83" y="66"/>
                  </a:lnTo>
                  <a:lnTo>
                    <a:pt x="83" y="69"/>
                  </a:lnTo>
                  <a:lnTo>
                    <a:pt x="80" y="71"/>
                  </a:lnTo>
                  <a:lnTo>
                    <a:pt x="83" y="76"/>
                  </a:lnTo>
                  <a:lnTo>
                    <a:pt x="87" y="83"/>
                  </a:lnTo>
                  <a:lnTo>
                    <a:pt x="87" y="90"/>
                  </a:lnTo>
                  <a:lnTo>
                    <a:pt x="87" y="92"/>
                  </a:lnTo>
                  <a:lnTo>
                    <a:pt x="78" y="92"/>
                  </a:lnTo>
                  <a:lnTo>
                    <a:pt x="73" y="88"/>
                  </a:lnTo>
                  <a:lnTo>
                    <a:pt x="71" y="90"/>
                  </a:lnTo>
                  <a:lnTo>
                    <a:pt x="71" y="90"/>
                  </a:lnTo>
                  <a:lnTo>
                    <a:pt x="68" y="90"/>
                  </a:lnTo>
                  <a:lnTo>
                    <a:pt x="66" y="90"/>
                  </a:lnTo>
                  <a:lnTo>
                    <a:pt x="66" y="88"/>
                  </a:lnTo>
                  <a:lnTo>
                    <a:pt x="64" y="88"/>
                  </a:lnTo>
                  <a:lnTo>
                    <a:pt x="59" y="83"/>
                  </a:lnTo>
                  <a:lnTo>
                    <a:pt x="57" y="83"/>
                  </a:lnTo>
                  <a:lnTo>
                    <a:pt x="54" y="88"/>
                  </a:lnTo>
                  <a:lnTo>
                    <a:pt x="54" y="102"/>
                  </a:lnTo>
                  <a:lnTo>
                    <a:pt x="54" y="102"/>
                  </a:lnTo>
                  <a:lnTo>
                    <a:pt x="54" y="107"/>
                  </a:lnTo>
                  <a:lnTo>
                    <a:pt x="54" y="109"/>
                  </a:lnTo>
                  <a:lnTo>
                    <a:pt x="54" y="111"/>
                  </a:lnTo>
                  <a:lnTo>
                    <a:pt x="54" y="116"/>
                  </a:lnTo>
                  <a:lnTo>
                    <a:pt x="54" y="118"/>
                  </a:lnTo>
                  <a:lnTo>
                    <a:pt x="57" y="121"/>
                  </a:lnTo>
                  <a:lnTo>
                    <a:pt x="59" y="125"/>
                  </a:lnTo>
                  <a:lnTo>
                    <a:pt x="57" y="130"/>
                  </a:lnTo>
                  <a:lnTo>
                    <a:pt x="54" y="133"/>
                  </a:lnTo>
                  <a:lnTo>
                    <a:pt x="52" y="135"/>
                  </a:lnTo>
                  <a:lnTo>
                    <a:pt x="47" y="130"/>
                  </a:lnTo>
                  <a:lnTo>
                    <a:pt x="45" y="135"/>
                  </a:lnTo>
                  <a:lnTo>
                    <a:pt x="40" y="137"/>
                  </a:lnTo>
                  <a:lnTo>
                    <a:pt x="31" y="137"/>
                  </a:lnTo>
                  <a:lnTo>
                    <a:pt x="26" y="137"/>
                  </a:lnTo>
                  <a:lnTo>
                    <a:pt x="23" y="140"/>
                  </a:lnTo>
                  <a:lnTo>
                    <a:pt x="21" y="142"/>
                  </a:lnTo>
                  <a:lnTo>
                    <a:pt x="21" y="144"/>
                  </a:lnTo>
                  <a:lnTo>
                    <a:pt x="23" y="144"/>
                  </a:lnTo>
                  <a:lnTo>
                    <a:pt x="23" y="144"/>
                  </a:lnTo>
                  <a:lnTo>
                    <a:pt x="21" y="147"/>
                  </a:lnTo>
                  <a:lnTo>
                    <a:pt x="21" y="149"/>
                  </a:lnTo>
                  <a:lnTo>
                    <a:pt x="19" y="149"/>
                  </a:lnTo>
                  <a:lnTo>
                    <a:pt x="12" y="147"/>
                  </a:lnTo>
                  <a:lnTo>
                    <a:pt x="12" y="149"/>
                  </a:lnTo>
                  <a:lnTo>
                    <a:pt x="9" y="152"/>
                  </a:lnTo>
                  <a:lnTo>
                    <a:pt x="0" y="161"/>
                  </a:lnTo>
                  <a:lnTo>
                    <a:pt x="2" y="163"/>
                  </a:lnTo>
                  <a:lnTo>
                    <a:pt x="2" y="166"/>
                  </a:lnTo>
                  <a:lnTo>
                    <a:pt x="0" y="168"/>
                  </a:lnTo>
                  <a:lnTo>
                    <a:pt x="2" y="170"/>
                  </a:lnTo>
                  <a:lnTo>
                    <a:pt x="2" y="170"/>
                  </a:lnTo>
                  <a:lnTo>
                    <a:pt x="4" y="170"/>
                  </a:lnTo>
                  <a:lnTo>
                    <a:pt x="7" y="170"/>
                  </a:lnTo>
                  <a:lnTo>
                    <a:pt x="31" y="189"/>
                  </a:lnTo>
                  <a:lnTo>
                    <a:pt x="35" y="189"/>
                  </a:lnTo>
                  <a:lnTo>
                    <a:pt x="40" y="187"/>
                  </a:lnTo>
                  <a:lnTo>
                    <a:pt x="42" y="185"/>
                  </a:lnTo>
                  <a:lnTo>
                    <a:pt x="47" y="180"/>
                  </a:lnTo>
                  <a:lnTo>
                    <a:pt x="52" y="178"/>
                  </a:lnTo>
                  <a:lnTo>
                    <a:pt x="57" y="180"/>
                  </a:lnTo>
                  <a:lnTo>
                    <a:pt x="61" y="182"/>
                  </a:lnTo>
                  <a:lnTo>
                    <a:pt x="64" y="182"/>
                  </a:lnTo>
                  <a:lnTo>
                    <a:pt x="68" y="175"/>
                  </a:lnTo>
                  <a:lnTo>
                    <a:pt x="73" y="175"/>
                  </a:lnTo>
                  <a:lnTo>
                    <a:pt x="85" y="185"/>
                  </a:lnTo>
                  <a:lnTo>
                    <a:pt x="102" y="201"/>
                  </a:lnTo>
                  <a:lnTo>
                    <a:pt x="104" y="206"/>
                  </a:lnTo>
                  <a:lnTo>
                    <a:pt x="102" y="208"/>
                  </a:lnTo>
                  <a:lnTo>
                    <a:pt x="87" y="211"/>
                  </a:lnTo>
                  <a:lnTo>
                    <a:pt x="78" y="218"/>
                  </a:lnTo>
                  <a:lnTo>
                    <a:pt x="73" y="215"/>
                  </a:lnTo>
                  <a:lnTo>
                    <a:pt x="73" y="211"/>
                  </a:lnTo>
                  <a:lnTo>
                    <a:pt x="71" y="206"/>
                  </a:lnTo>
                  <a:lnTo>
                    <a:pt x="71" y="206"/>
                  </a:lnTo>
                  <a:lnTo>
                    <a:pt x="68" y="208"/>
                  </a:lnTo>
                  <a:lnTo>
                    <a:pt x="68" y="208"/>
                  </a:lnTo>
                  <a:lnTo>
                    <a:pt x="68" y="211"/>
                  </a:lnTo>
                  <a:lnTo>
                    <a:pt x="68" y="211"/>
                  </a:lnTo>
                  <a:lnTo>
                    <a:pt x="68" y="215"/>
                  </a:lnTo>
                  <a:lnTo>
                    <a:pt x="71" y="215"/>
                  </a:lnTo>
                  <a:lnTo>
                    <a:pt x="68" y="215"/>
                  </a:lnTo>
                  <a:lnTo>
                    <a:pt x="68" y="218"/>
                  </a:lnTo>
                  <a:lnTo>
                    <a:pt x="66" y="218"/>
                  </a:lnTo>
                  <a:lnTo>
                    <a:pt x="66" y="218"/>
                  </a:lnTo>
                  <a:lnTo>
                    <a:pt x="66" y="220"/>
                  </a:lnTo>
                  <a:lnTo>
                    <a:pt x="66" y="220"/>
                  </a:lnTo>
                  <a:lnTo>
                    <a:pt x="66" y="223"/>
                  </a:lnTo>
                  <a:lnTo>
                    <a:pt x="66" y="223"/>
                  </a:lnTo>
                  <a:lnTo>
                    <a:pt x="66" y="223"/>
                  </a:lnTo>
                  <a:lnTo>
                    <a:pt x="66" y="225"/>
                  </a:lnTo>
                  <a:lnTo>
                    <a:pt x="64" y="225"/>
                  </a:lnTo>
                  <a:lnTo>
                    <a:pt x="66" y="227"/>
                  </a:lnTo>
                  <a:lnTo>
                    <a:pt x="71" y="227"/>
                  </a:lnTo>
                  <a:lnTo>
                    <a:pt x="78" y="230"/>
                  </a:lnTo>
                  <a:lnTo>
                    <a:pt x="80" y="230"/>
                  </a:lnTo>
                  <a:lnTo>
                    <a:pt x="80" y="232"/>
                  </a:lnTo>
                  <a:lnTo>
                    <a:pt x="83" y="241"/>
                  </a:lnTo>
                  <a:lnTo>
                    <a:pt x="85" y="244"/>
                  </a:lnTo>
                  <a:lnTo>
                    <a:pt x="87" y="246"/>
                  </a:lnTo>
                  <a:lnTo>
                    <a:pt x="92" y="249"/>
                  </a:lnTo>
                  <a:lnTo>
                    <a:pt x="92" y="256"/>
                  </a:lnTo>
                  <a:lnTo>
                    <a:pt x="97" y="284"/>
                  </a:lnTo>
                  <a:lnTo>
                    <a:pt x="97" y="289"/>
                  </a:lnTo>
                  <a:lnTo>
                    <a:pt x="102" y="296"/>
                  </a:lnTo>
                  <a:lnTo>
                    <a:pt x="102" y="296"/>
                  </a:lnTo>
                  <a:lnTo>
                    <a:pt x="102" y="296"/>
                  </a:lnTo>
                  <a:lnTo>
                    <a:pt x="99" y="296"/>
                  </a:lnTo>
                  <a:lnTo>
                    <a:pt x="99" y="296"/>
                  </a:lnTo>
                  <a:lnTo>
                    <a:pt x="102" y="303"/>
                  </a:lnTo>
                  <a:lnTo>
                    <a:pt x="106" y="310"/>
                  </a:lnTo>
                  <a:lnTo>
                    <a:pt x="109" y="317"/>
                  </a:lnTo>
                  <a:lnTo>
                    <a:pt x="114" y="322"/>
                  </a:lnTo>
                  <a:lnTo>
                    <a:pt x="118" y="324"/>
                  </a:lnTo>
                  <a:lnTo>
                    <a:pt x="123" y="327"/>
                  </a:lnTo>
                  <a:lnTo>
                    <a:pt x="147" y="334"/>
                  </a:lnTo>
                  <a:lnTo>
                    <a:pt x="156" y="341"/>
                  </a:lnTo>
                  <a:lnTo>
                    <a:pt x="170" y="355"/>
                  </a:lnTo>
                  <a:lnTo>
                    <a:pt x="173" y="360"/>
                  </a:lnTo>
                  <a:lnTo>
                    <a:pt x="170" y="362"/>
                  </a:lnTo>
                  <a:lnTo>
                    <a:pt x="168" y="365"/>
                  </a:lnTo>
                  <a:lnTo>
                    <a:pt x="166" y="367"/>
                  </a:lnTo>
                  <a:lnTo>
                    <a:pt x="173" y="367"/>
                  </a:lnTo>
                  <a:lnTo>
                    <a:pt x="192" y="379"/>
                  </a:lnTo>
                  <a:lnTo>
                    <a:pt x="216" y="365"/>
                  </a:lnTo>
                  <a:lnTo>
                    <a:pt x="223" y="367"/>
                  </a:lnTo>
                  <a:lnTo>
                    <a:pt x="244" y="372"/>
                  </a:lnTo>
                  <a:lnTo>
                    <a:pt x="244" y="372"/>
                  </a:lnTo>
                  <a:lnTo>
                    <a:pt x="244" y="365"/>
                  </a:lnTo>
                  <a:lnTo>
                    <a:pt x="246" y="360"/>
                  </a:lnTo>
                  <a:lnTo>
                    <a:pt x="246" y="350"/>
                  </a:lnTo>
                  <a:lnTo>
                    <a:pt x="249" y="343"/>
                  </a:lnTo>
                  <a:lnTo>
                    <a:pt x="249" y="339"/>
                  </a:lnTo>
                  <a:lnTo>
                    <a:pt x="249" y="334"/>
                  </a:lnTo>
                  <a:lnTo>
                    <a:pt x="249" y="331"/>
                  </a:lnTo>
                  <a:lnTo>
                    <a:pt x="253" y="329"/>
                  </a:lnTo>
                  <a:lnTo>
                    <a:pt x="253" y="329"/>
                  </a:lnTo>
                  <a:lnTo>
                    <a:pt x="251" y="317"/>
                  </a:lnTo>
                  <a:lnTo>
                    <a:pt x="251" y="305"/>
                  </a:lnTo>
                  <a:lnTo>
                    <a:pt x="256" y="296"/>
                  </a:lnTo>
                  <a:lnTo>
                    <a:pt x="268" y="284"/>
                  </a:lnTo>
                  <a:lnTo>
                    <a:pt x="284" y="272"/>
                  </a:lnTo>
                  <a:lnTo>
                    <a:pt x="282" y="265"/>
                  </a:lnTo>
                  <a:close/>
                  <a:moveTo>
                    <a:pt x="31" y="121"/>
                  </a:moveTo>
                  <a:lnTo>
                    <a:pt x="31" y="123"/>
                  </a:lnTo>
                  <a:lnTo>
                    <a:pt x="33" y="123"/>
                  </a:lnTo>
                  <a:lnTo>
                    <a:pt x="33" y="121"/>
                  </a:lnTo>
                  <a:lnTo>
                    <a:pt x="33" y="121"/>
                  </a:lnTo>
                  <a:lnTo>
                    <a:pt x="33" y="121"/>
                  </a:lnTo>
                  <a:lnTo>
                    <a:pt x="31" y="118"/>
                  </a:lnTo>
                  <a:lnTo>
                    <a:pt x="31" y="118"/>
                  </a:lnTo>
                  <a:lnTo>
                    <a:pt x="31" y="116"/>
                  </a:lnTo>
                  <a:lnTo>
                    <a:pt x="31" y="116"/>
                  </a:lnTo>
                  <a:lnTo>
                    <a:pt x="31" y="116"/>
                  </a:lnTo>
                  <a:lnTo>
                    <a:pt x="28" y="116"/>
                  </a:lnTo>
                  <a:lnTo>
                    <a:pt x="28" y="118"/>
                  </a:lnTo>
                  <a:lnTo>
                    <a:pt x="28" y="121"/>
                  </a:lnTo>
                  <a:lnTo>
                    <a:pt x="31" y="121"/>
                  </a:lnTo>
                  <a:close/>
                  <a:moveTo>
                    <a:pt x="78" y="78"/>
                  </a:moveTo>
                  <a:lnTo>
                    <a:pt x="78" y="80"/>
                  </a:lnTo>
                  <a:lnTo>
                    <a:pt x="78" y="80"/>
                  </a:lnTo>
                  <a:lnTo>
                    <a:pt x="78" y="73"/>
                  </a:lnTo>
                  <a:lnTo>
                    <a:pt x="78" y="73"/>
                  </a:lnTo>
                  <a:lnTo>
                    <a:pt x="76" y="73"/>
                  </a:lnTo>
                  <a:lnTo>
                    <a:pt x="76" y="76"/>
                  </a:lnTo>
                  <a:lnTo>
                    <a:pt x="78" y="78"/>
                  </a:lnTo>
                  <a:close/>
                  <a:moveTo>
                    <a:pt x="45" y="118"/>
                  </a:moveTo>
                  <a:lnTo>
                    <a:pt x="45" y="118"/>
                  </a:lnTo>
                  <a:lnTo>
                    <a:pt x="42" y="118"/>
                  </a:lnTo>
                  <a:lnTo>
                    <a:pt x="42" y="118"/>
                  </a:lnTo>
                  <a:lnTo>
                    <a:pt x="42" y="121"/>
                  </a:lnTo>
                  <a:lnTo>
                    <a:pt x="45" y="123"/>
                  </a:lnTo>
                  <a:lnTo>
                    <a:pt x="45" y="118"/>
                  </a:lnTo>
                  <a:close/>
                  <a:moveTo>
                    <a:pt x="73" y="76"/>
                  </a:moveTo>
                  <a:lnTo>
                    <a:pt x="76" y="78"/>
                  </a:lnTo>
                  <a:lnTo>
                    <a:pt x="76" y="78"/>
                  </a:lnTo>
                  <a:lnTo>
                    <a:pt x="76" y="78"/>
                  </a:lnTo>
                  <a:lnTo>
                    <a:pt x="76" y="76"/>
                  </a:lnTo>
                  <a:lnTo>
                    <a:pt x="76" y="76"/>
                  </a:lnTo>
                  <a:lnTo>
                    <a:pt x="76" y="73"/>
                  </a:lnTo>
                  <a:lnTo>
                    <a:pt x="76" y="73"/>
                  </a:lnTo>
                  <a:lnTo>
                    <a:pt x="76" y="73"/>
                  </a:lnTo>
                  <a:lnTo>
                    <a:pt x="73" y="76"/>
                  </a:lnTo>
                  <a:lnTo>
                    <a:pt x="73" y="76"/>
                  </a:lnTo>
                  <a:close/>
                  <a:moveTo>
                    <a:pt x="59" y="73"/>
                  </a:moveTo>
                  <a:lnTo>
                    <a:pt x="59" y="73"/>
                  </a:lnTo>
                  <a:lnTo>
                    <a:pt x="59" y="73"/>
                  </a:lnTo>
                  <a:lnTo>
                    <a:pt x="59" y="73"/>
                  </a:lnTo>
                  <a:lnTo>
                    <a:pt x="59" y="7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5076" y="3726"/>
              <a:ext cx="429" cy="609"/>
            </a:xfrm>
            <a:custGeom>
              <a:avLst/>
              <a:gdLst>
                <a:gd name="T0" fmla="*/ 199 w 429"/>
                <a:gd name="T1" fmla="*/ 199 h 609"/>
                <a:gd name="T2" fmla="*/ 209 w 429"/>
                <a:gd name="T3" fmla="*/ 199 h 609"/>
                <a:gd name="T4" fmla="*/ 213 w 429"/>
                <a:gd name="T5" fmla="*/ 192 h 609"/>
                <a:gd name="T6" fmla="*/ 249 w 429"/>
                <a:gd name="T7" fmla="*/ 116 h 609"/>
                <a:gd name="T8" fmla="*/ 265 w 429"/>
                <a:gd name="T9" fmla="*/ 50 h 609"/>
                <a:gd name="T10" fmla="*/ 270 w 429"/>
                <a:gd name="T11" fmla="*/ 53 h 609"/>
                <a:gd name="T12" fmla="*/ 159 w 429"/>
                <a:gd name="T13" fmla="*/ 145 h 609"/>
                <a:gd name="T14" fmla="*/ 201 w 429"/>
                <a:gd name="T15" fmla="*/ 171 h 609"/>
                <a:gd name="T16" fmla="*/ 180 w 429"/>
                <a:gd name="T17" fmla="*/ 185 h 609"/>
                <a:gd name="T18" fmla="*/ 187 w 429"/>
                <a:gd name="T19" fmla="*/ 192 h 609"/>
                <a:gd name="T20" fmla="*/ 296 w 429"/>
                <a:gd name="T21" fmla="*/ 22 h 609"/>
                <a:gd name="T22" fmla="*/ 270 w 429"/>
                <a:gd name="T23" fmla="*/ 36 h 609"/>
                <a:gd name="T24" fmla="*/ 147 w 429"/>
                <a:gd name="T25" fmla="*/ 195 h 609"/>
                <a:gd name="T26" fmla="*/ 144 w 429"/>
                <a:gd name="T27" fmla="*/ 187 h 609"/>
                <a:gd name="T28" fmla="*/ 277 w 429"/>
                <a:gd name="T29" fmla="*/ 31 h 609"/>
                <a:gd name="T30" fmla="*/ 294 w 429"/>
                <a:gd name="T31" fmla="*/ 64 h 609"/>
                <a:gd name="T32" fmla="*/ 299 w 429"/>
                <a:gd name="T33" fmla="*/ 48 h 609"/>
                <a:gd name="T34" fmla="*/ 95 w 429"/>
                <a:gd name="T35" fmla="*/ 178 h 609"/>
                <a:gd name="T36" fmla="*/ 59 w 429"/>
                <a:gd name="T37" fmla="*/ 157 h 609"/>
                <a:gd name="T38" fmla="*/ 24 w 429"/>
                <a:gd name="T39" fmla="*/ 296 h 609"/>
                <a:gd name="T40" fmla="*/ 142 w 429"/>
                <a:gd name="T41" fmla="*/ 169 h 609"/>
                <a:gd name="T42" fmla="*/ 59 w 429"/>
                <a:gd name="T43" fmla="*/ 374 h 609"/>
                <a:gd name="T44" fmla="*/ 410 w 429"/>
                <a:gd name="T45" fmla="*/ 60 h 609"/>
                <a:gd name="T46" fmla="*/ 327 w 429"/>
                <a:gd name="T47" fmla="*/ 53 h 609"/>
                <a:gd name="T48" fmla="*/ 303 w 429"/>
                <a:gd name="T49" fmla="*/ 64 h 609"/>
                <a:gd name="T50" fmla="*/ 287 w 429"/>
                <a:gd name="T51" fmla="*/ 88 h 609"/>
                <a:gd name="T52" fmla="*/ 261 w 429"/>
                <a:gd name="T53" fmla="*/ 86 h 609"/>
                <a:gd name="T54" fmla="*/ 246 w 429"/>
                <a:gd name="T55" fmla="*/ 138 h 609"/>
                <a:gd name="T56" fmla="*/ 244 w 429"/>
                <a:gd name="T57" fmla="*/ 159 h 609"/>
                <a:gd name="T58" fmla="*/ 239 w 429"/>
                <a:gd name="T59" fmla="*/ 190 h 609"/>
                <a:gd name="T60" fmla="*/ 204 w 429"/>
                <a:gd name="T61" fmla="*/ 216 h 609"/>
                <a:gd name="T62" fmla="*/ 171 w 429"/>
                <a:gd name="T63" fmla="*/ 232 h 609"/>
                <a:gd name="T64" fmla="*/ 137 w 429"/>
                <a:gd name="T65" fmla="*/ 228 h 609"/>
                <a:gd name="T66" fmla="*/ 123 w 429"/>
                <a:gd name="T67" fmla="*/ 254 h 609"/>
                <a:gd name="T68" fmla="*/ 109 w 429"/>
                <a:gd name="T69" fmla="*/ 277 h 609"/>
                <a:gd name="T70" fmla="*/ 80 w 429"/>
                <a:gd name="T71" fmla="*/ 329 h 609"/>
                <a:gd name="T72" fmla="*/ 69 w 429"/>
                <a:gd name="T73" fmla="*/ 372 h 609"/>
                <a:gd name="T74" fmla="*/ 69 w 429"/>
                <a:gd name="T75" fmla="*/ 431 h 609"/>
                <a:gd name="T76" fmla="*/ 73 w 429"/>
                <a:gd name="T77" fmla="*/ 474 h 609"/>
                <a:gd name="T78" fmla="*/ 95 w 429"/>
                <a:gd name="T79" fmla="*/ 505 h 609"/>
                <a:gd name="T80" fmla="*/ 88 w 429"/>
                <a:gd name="T81" fmla="*/ 554 h 609"/>
                <a:gd name="T82" fmla="*/ 137 w 429"/>
                <a:gd name="T83" fmla="*/ 583 h 609"/>
                <a:gd name="T84" fmla="*/ 142 w 429"/>
                <a:gd name="T85" fmla="*/ 512 h 609"/>
                <a:gd name="T86" fmla="*/ 126 w 429"/>
                <a:gd name="T87" fmla="*/ 469 h 609"/>
                <a:gd name="T88" fmla="*/ 149 w 429"/>
                <a:gd name="T89" fmla="*/ 363 h 609"/>
                <a:gd name="T90" fmla="*/ 246 w 429"/>
                <a:gd name="T91" fmla="*/ 308 h 609"/>
                <a:gd name="T92" fmla="*/ 282 w 429"/>
                <a:gd name="T93" fmla="*/ 244 h 609"/>
                <a:gd name="T94" fmla="*/ 273 w 429"/>
                <a:gd name="T95" fmla="*/ 202 h 609"/>
                <a:gd name="T96" fmla="*/ 363 w 429"/>
                <a:gd name="T97" fmla="*/ 150 h 609"/>
                <a:gd name="T98" fmla="*/ 417 w 429"/>
                <a:gd name="T99" fmla="*/ 124 h 609"/>
                <a:gd name="T100" fmla="*/ 393 w 429"/>
                <a:gd name="T101" fmla="*/ 90 h 609"/>
                <a:gd name="T102" fmla="*/ 59 w 429"/>
                <a:gd name="T103" fmla="*/ 434 h 609"/>
                <a:gd name="T104" fmla="*/ 80 w 429"/>
                <a:gd name="T105" fmla="*/ 289 h 609"/>
                <a:gd name="T106" fmla="*/ 83 w 429"/>
                <a:gd name="T107" fmla="*/ 294 h 609"/>
                <a:gd name="T108" fmla="*/ 140 w 429"/>
                <a:gd name="T109" fmla="*/ 192 h 609"/>
                <a:gd name="T110" fmla="*/ 66 w 429"/>
                <a:gd name="T111" fmla="*/ 341 h 609"/>
                <a:gd name="T112" fmla="*/ 64 w 429"/>
                <a:gd name="T113" fmla="*/ 337 h 609"/>
                <a:gd name="T114" fmla="*/ 80 w 429"/>
                <a:gd name="T115" fmla="*/ 242 h 609"/>
                <a:gd name="T116" fmla="*/ 92 w 429"/>
                <a:gd name="T117" fmla="*/ 211 h 609"/>
                <a:gd name="T118" fmla="*/ 80 w 429"/>
                <a:gd name="T119" fmla="*/ 202 h 609"/>
                <a:gd name="T120" fmla="*/ 80 w 429"/>
                <a:gd name="T121" fmla="*/ 329 h 609"/>
                <a:gd name="T122" fmla="*/ 78 w 429"/>
                <a:gd name="T123" fmla="*/ 30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609">
                  <a:moveTo>
                    <a:pt x="239" y="102"/>
                  </a:moveTo>
                  <a:lnTo>
                    <a:pt x="242" y="105"/>
                  </a:lnTo>
                  <a:lnTo>
                    <a:pt x="242" y="107"/>
                  </a:lnTo>
                  <a:lnTo>
                    <a:pt x="242" y="107"/>
                  </a:lnTo>
                  <a:lnTo>
                    <a:pt x="244" y="105"/>
                  </a:lnTo>
                  <a:lnTo>
                    <a:pt x="244" y="102"/>
                  </a:lnTo>
                  <a:lnTo>
                    <a:pt x="244" y="102"/>
                  </a:lnTo>
                  <a:lnTo>
                    <a:pt x="242" y="98"/>
                  </a:lnTo>
                  <a:lnTo>
                    <a:pt x="239" y="95"/>
                  </a:lnTo>
                  <a:lnTo>
                    <a:pt x="237" y="95"/>
                  </a:lnTo>
                  <a:lnTo>
                    <a:pt x="237" y="98"/>
                  </a:lnTo>
                  <a:lnTo>
                    <a:pt x="237" y="100"/>
                  </a:lnTo>
                  <a:lnTo>
                    <a:pt x="237" y="102"/>
                  </a:lnTo>
                  <a:lnTo>
                    <a:pt x="239" y="102"/>
                  </a:lnTo>
                  <a:close/>
                  <a:moveTo>
                    <a:pt x="199" y="190"/>
                  </a:moveTo>
                  <a:lnTo>
                    <a:pt x="197" y="192"/>
                  </a:lnTo>
                  <a:lnTo>
                    <a:pt x="197" y="192"/>
                  </a:lnTo>
                  <a:lnTo>
                    <a:pt x="199" y="195"/>
                  </a:lnTo>
                  <a:lnTo>
                    <a:pt x="199" y="199"/>
                  </a:lnTo>
                  <a:lnTo>
                    <a:pt x="199" y="202"/>
                  </a:lnTo>
                  <a:lnTo>
                    <a:pt x="197" y="202"/>
                  </a:lnTo>
                  <a:lnTo>
                    <a:pt x="197" y="202"/>
                  </a:lnTo>
                  <a:lnTo>
                    <a:pt x="197" y="204"/>
                  </a:lnTo>
                  <a:lnTo>
                    <a:pt x="199" y="204"/>
                  </a:lnTo>
                  <a:lnTo>
                    <a:pt x="199" y="206"/>
                  </a:lnTo>
                  <a:lnTo>
                    <a:pt x="199" y="206"/>
                  </a:lnTo>
                  <a:lnTo>
                    <a:pt x="199" y="209"/>
                  </a:lnTo>
                  <a:lnTo>
                    <a:pt x="206" y="211"/>
                  </a:lnTo>
                  <a:lnTo>
                    <a:pt x="206" y="211"/>
                  </a:lnTo>
                  <a:lnTo>
                    <a:pt x="206" y="211"/>
                  </a:lnTo>
                  <a:lnTo>
                    <a:pt x="209" y="211"/>
                  </a:lnTo>
                  <a:lnTo>
                    <a:pt x="209" y="211"/>
                  </a:lnTo>
                  <a:lnTo>
                    <a:pt x="211" y="209"/>
                  </a:lnTo>
                  <a:lnTo>
                    <a:pt x="209" y="204"/>
                  </a:lnTo>
                  <a:lnTo>
                    <a:pt x="206" y="204"/>
                  </a:lnTo>
                  <a:lnTo>
                    <a:pt x="204" y="202"/>
                  </a:lnTo>
                  <a:lnTo>
                    <a:pt x="204" y="202"/>
                  </a:lnTo>
                  <a:lnTo>
                    <a:pt x="209" y="199"/>
                  </a:lnTo>
                  <a:lnTo>
                    <a:pt x="213" y="204"/>
                  </a:lnTo>
                  <a:lnTo>
                    <a:pt x="216" y="204"/>
                  </a:lnTo>
                  <a:lnTo>
                    <a:pt x="218" y="204"/>
                  </a:lnTo>
                  <a:lnTo>
                    <a:pt x="220" y="199"/>
                  </a:lnTo>
                  <a:lnTo>
                    <a:pt x="220" y="197"/>
                  </a:lnTo>
                  <a:lnTo>
                    <a:pt x="220" y="195"/>
                  </a:lnTo>
                  <a:lnTo>
                    <a:pt x="220" y="192"/>
                  </a:lnTo>
                  <a:lnTo>
                    <a:pt x="220" y="190"/>
                  </a:lnTo>
                  <a:lnTo>
                    <a:pt x="220" y="187"/>
                  </a:lnTo>
                  <a:lnTo>
                    <a:pt x="220" y="185"/>
                  </a:lnTo>
                  <a:lnTo>
                    <a:pt x="218" y="185"/>
                  </a:lnTo>
                  <a:lnTo>
                    <a:pt x="218" y="185"/>
                  </a:lnTo>
                  <a:lnTo>
                    <a:pt x="218" y="187"/>
                  </a:lnTo>
                  <a:lnTo>
                    <a:pt x="216" y="190"/>
                  </a:lnTo>
                  <a:lnTo>
                    <a:pt x="216" y="192"/>
                  </a:lnTo>
                  <a:lnTo>
                    <a:pt x="216" y="192"/>
                  </a:lnTo>
                  <a:lnTo>
                    <a:pt x="213" y="195"/>
                  </a:lnTo>
                  <a:lnTo>
                    <a:pt x="213" y="195"/>
                  </a:lnTo>
                  <a:lnTo>
                    <a:pt x="213" y="192"/>
                  </a:lnTo>
                  <a:lnTo>
                    <a:pt x="211" y="192"/>
                  </a:lnTo>
                  <a:lnTo>
                    <a:pt x="211" y="190"/>
                  </a:lnTo>
                  <a:lnTo>
                    <a:pt x="211" y="192"/>
                  </a:lnTo>
                  <a:lnTo>
                    <a:pt x="211" y="192"/>
                  </a:lnTo>
                  <a:lnTo>
                    <a:pt x="209" y="195"/>
                  </a:lnTo>
                  <a:lnTo>
                    <a:pt x="209" y="192"/>
                  </a:lnTo>
                  <a:lnTo>
                    <a:pt x="206" y="190"/>
                  </a:lnTo>
                  <a:lnTo>
                    <a:pt x="206" y="190"/>
                  </a:lnTo>
                  <a:lnTo>
                    <a:pt x="204" y="190"/>
                  </a:lnTo>
                  <a:lnTo>
                    <a:pt x="201" y="187"/>
                  </a:lnTo>
                  <a:lnTo>
                    <a:pt x="199" y="190"/>
                  </a:lnTo>
                  <a:lnTo>
                    <a:pt x="199" y="190"/>
                  </a:lnTo>
                  <a:close/>
                  <a:moveTo>
                    <a:pt x="246" y="114"/>
                  </a:moveTo>
                  <a:lnTo>
                    <a:pt x="249" y="116"/>
                  </a:lnTo>
                  <a:lnTo>
                    <a:pt x="249" y="119"/>
                  </a:lnTo>
                  <a:lnTo>
                    <a:pt x="249" y="121"/>
                  </a:lnTo>
                  <a:lnTo>
                    <a:pt x="251" y="121"/>
                  </a:lnTo>
                  <a:lnTo>
                    <a:pt x="251" y="119"/>
                  </a:lnTo>
                  <a:lnTo>
                    <a:pt x="249" y="116"/>
                  </a:lnTo>
                  <a:lnTo>
                    <a:pt x="249" y="116"/>
                  </a:lnTo>
                  <a:lnTo>
                    <a:pt x="249" y="114"/>
                  </a:lnTo>
                  <a:lnTo>
                    <a:pt x="249" y="114"/>
                  </a:lnTo>
                  <a:lnTo>
                    <a:pt x="249" y="114"/>
                  </a:lnTo>
                  <a:lnTo>
                    <a:pt x="249" y="114"/>
                  </a:lnTo>
                  <a:lnTo>
                    <a:pt x="251" y="114"/>
                  </a:lnTo>
                  <a:lnTo>
                    <a:pt x="251" y="112"/>
                  </a:lnTo>
                  <a:lnTo>
                    <a:pt x="246" y="109"/>
                  </a:lnTo>
                  <a:lnTo>
                    <a:pt x="246" y="109"/>
                  </a:lnTo>
                  <a:lnTo>
                    <a:pt x="246" y="112"/>
                  </a:lnTo>
                  <a:lnTo>
                    <a:pt x="246" y="114"/>
                  </a:lnTo>
                  <a:close/>
                  <a:moveTo>
                    <a:pt x="268" y="53"/>
                  </a:moveTo>
                  <a:lnTo>
                    <a:pt x="265" y="50"/>
                  </a:lnTo>
                  <a:lnTo>
                    <a:pt x="265" y="50"/>
                  </a:lnTo>
                  <a:lnTo>
                    <a:pt x="265" y="48"/>
                  </a:lnTo>
                  <a:lnTo>
                    <a:pt x="265" y="48"/>
                  </a:lnTo>
                  <a:lnTo>
                    <a:pt x="265" y="45"/>
                  </a:lnTo>
                  <a:lnTo>
                    <a:pt x="265" y="48"/>
                  </a:lnTo>
                  <a:lnTo>
                    <a:pt x="265" y="50"/>
                  </a:lnTo>
                  <a:lnTo>
                    <a:pt x="265" y="50"/>
                  </a:lnTo>
                  <a:lnTo>
                    <a:pt x="265" y="53"/>
                  </a:lnTo>
                  <a:lnTo>
                    <a:pt x="263" y="55"/>
                  </a:lnTo>
                  <a:lnTo>
                    <a:pt x="263" y="55"/>
                  </a:lnTo>
                  <a:lnTo>
                    <a:pt x="265" y="57"/>
                  </a:lnTo>
                  <a:lnTo>
                    <a:pt x="268" y="53"/>
                  </a:lnTo>
                  <a:close/>
                  <a:moveTo>
                    <a:pt x="270" y="55"/>
                  </a:moveTo>
                  <a:lnTo>
                    <a:pt x="273" y="55"/>
                  </a:lnTo>
                  <a:lnTo>
                    <a:pt x="275" y="53"/>
                  </a:lnTo>
                  <a:lnTo>
                    <a:pt x="275" y="50"/>
                  </a:lnTo>
                  <a:lnTo>
                    <a:pt x="277" y="50"/>
                  </a:lnTo>
                  <a:lnTo>
                    <a:pt x="277" y="50"/>
                  </a:lnTo>
                  <a:lnTo>
                    <a:pt x="277" y="48"/>
                  </a:lnTo>
                  <a:lnTo>
                    <a:pt x="275" y="48"/>
                  </a:lnTo>
                  <a:lnTo>
                    <a:pt x="273" y="48"/>
                  </a:lnTo>
                  <a:lnTo>
                    <a:pt x="270" y="48"/>
                  </a:lnTo>
                  <a:lnTo>
                    <a:pt x="270" y="48"/>
                  </a:lnTo>
                  <a:lnTo>
                    <a:pt x="270" y="50"/>
                  </a:lnTo>
                  <a:lnTo>
                    <a:pt x="270" y="53"/>
                  </a:lnTo>
                  <a:lnTo>
                    <a:pt x="270" y="55"/>
                  </a:lnTo>
                  <a:close/>
                  <a:moveTo>
                    <a:pt x="159" y="150"/>
                  </a:moveTo>
                  <a:lnTo>
                    <a:pt x="159" y="150"/>
                  </a:lnTo>
                  <a:lnTo>
                    <a:pt x="159" y="152"/>
                  </a:lnTo>
                  <a:lnTo>
                    <a:pt x="159" y="152"/>
                  </a:lnTo>
                  <a:lnTo>
                    <a:pt x="159" y="154"/>
                  </a:lnTo>
                  <a:lnTo>
                    <a:pt x="159" y="154"/>
                  </a:lnTo>
                  <a:lnTo>
                    <a:pt x="159" y="154"/>
                  </a:lnTo>
                  <a:lnTo>
                    <a:pt x="159" y="154"/>
                  </a:lnTo>
                  <a:lnTo>
                    <a:pt x="163" y="154"/>
                  </a:lnTo>
                  <a:lnTo>
                    <a:pt x="163" y="154"/>
                  </a:lnTo>
                  <a:lnTo>
                    <a:pt x="163" y="152"/>
                  </a:lnTo>
                  <a:lnTo>
                    <a:pt x="163" y="152"/>
                  </a:lnTo>
                  <a:lnTo>
                    <a:pt x="163" y="150"/>
                  </a:lnTo>
                  <a:lnTo>
                    <a:pt x="161" y="147"/>
                  </a:lnTo>
                  <a:lnTo>
                    <a:pt x="161" y="147"/>
                  </a:lnTo>
                  <a:lnTo>
                    <a:pt x="161" y="147"/>
                  </a:lnTo>
                  <a:lnTo>
                    <a:pt x="161" y="145"/>
                  </a:lnTo>
                  <a:lnTo>
                    <a:pt x="159" y="145"/>
                  </a:lnTo>
                  <a:lnTo>
                    <a:pt x="159" y="147"/>
                  </a:lnTo>
                  <a:lnTo>
                    <a:pt x="159" y="147"/>
                  </a:lnTo>
                  <a:lnTo>
                    <a:pt x="156" y="150"/>
                  </a:lnTo>
                  <a:lnTo>
                    <a:pt x="156" y="150"/>
                  </a:lnTo>
                  <a:lnTo>
                    <a:pt x="159" y="150"/>
                  </a:lnTo>
                  <a:close/>
                  <a:moveTo>
                    <a:pt x="180" y="187"/>
                  </a:moveTo>
                  <a:lnTo>
                    <a:pt x="182" y="187"/>
                  </a:lnTo>
                  <a:lnTo>
                    <a:pt x="185" y="185"/>
                  </a:lnTo>
                  <a:lnTo>
                    <a:pt x="187" y="183"/>
                  </a:lnTo>
                  <a:lnTo>
                    <a:pt x="187" y="180"/>
                  </a:lnTo>
                  <a:lnTo>
                    <a:pt x="190" y="178"/>
                  </a:lnTo>
                  <a:lnTo>
                    <a:pt x="192" y="176"/>
                  </a:lnTo>
                  <a:lnTo>
                    <a:pt x="194" y="178"/>
                  </a:lnTo>
                  <a:lnTo>
                    <a:pt x="197" y="178"/>
                  </a:lnTo>
                  <a:lnTo>
                    <a:pt x="199" y="176"/>
                  </a:lnTo>
                  <a:lnTo>
                    <a:pt x="199" y="173"/>
                  </a:lnTo>
                  <a:lnTo>
                    <a:pt x="199" y="173"/>
                  </a:lnTo>
                  <a:lnTo>
                    <a:pt x="199" y="173"/>
                  </a:lnTo>
                  <a:lnTo>
                    <a:pt x="201" y="171"/>
                  </a:lnTo>
                  <a:lnTo>
                    <a:pt x="201" y="171"/>
                  </a:lnTo>
                  <a:lnTo>
                    <a:pt x="199" y="171"/>
                  </a:lnTo>
                  <a:lnTo>
                    <a:pt x="199" y="171"/>
                  </a:lnTo>
                  <a:lnTo>
                    <a:pt x="197" y="171"/>
                  </a:lnTo>
                  <a:lnTo>
                    <a:pt x="197" y="171"/>
                  </a:lnTo>
                  <a:lnTo>
                    <a:pt x="194" y="169"/>
                  </a:lnTo>
                  <a:lnTo>
                    <a:pt x="194" y="169"/>
                  </a:lnTo>
                  <a:lnTo>
                    <a:pt x="192" y="171"/>
                  </a:lnTo>
                  <a:lnTo>
                    <a:pt x="190" y="171"/>
                  </a:lnTo>
                  <a:lnTo>
                    <a:pt x="187" y="171"/>
                  </a:lnTo>
                  <a:lnTo>
                    <a:pt x="185" y="173"/>
                  </a:lnTo>
                  <a:lnTo>
                    <a:pt x="185" y="173"/>
                  </a:lnTo>
                  <a:lnTo>
                    <a:pt x="185" y="176"/>
                  </a:lnTo>
                  <a:lnTo>
                    <a:pt x="182" y="176"/>
                  </a:lnTo>
                  <a:lnTo>
                    <a:pt x="182" y="178"/>
                  </a:lnTo>
                  <a:lnTo>
                    <a:pt x="182" y="180"/>
                  </a:lnTo>
                  <a:lnTo>
                    <a:pt x="180" y="180"/>
                  </a:lnTo>
                  <a:lnTo>
                    <a:pt x="180" y="183"/>
                  </a:lnTo>
                  <a:lnTo>
                    <a:pt x="180" y="185"/>
                  </a:lnTo>
                  <a:lnTo>
                    <a:pt x="180" y="185"/>
                  </a:lnTo>
                  <a:lnTo>
                    <a:pt x="180" y="187"/>
                  </a:lnTo>
                  <a:lnTo>
                    <a:pt x="180" y="187"/>
                  </a:lnTo>
                  <a:close/>
                  <a:moveTo>
                    <a:pt x="190" y="204"/>
                  </a:moveTo>
                  <a:lnTo>
                    <a:pt x="192" y="204"/>
                  </a:lnTo>
                  <a:lnTo>
                    <a:pt x="194" y="202"/>
                  </a:lnTo>
                  <a:lnTo>
                    <a:pt x="194" y="199"/>
                  </a:lnTo>
                  <a:lnTo>
                    <a:pt x="197" y="197"/>
                  </a:lnTo>
                  <a:lnTo>
                    <a:pt x="192" y="190"/>
                  </a:lnTo>
                  <a:lnTo>
                    <a:pt x="190" y="190"/>
                  </a:lnTo>
                  <a:lnTo>
                    <a:pt x="190" y="190"/>
                  </a:lnTo>
                  <a:lnTo>
                    <a:pt x="190" y="190"/>
                  </a:lnTo>
                  <a:lnTo>
                    <a:pt x="190" y="190"/>
                  </a:lnTo>
                  <a:lnTo>
                    <a:pt x="187" y="190"/>
                  </a:lnTo>
                  <a:lnTo>
                    <a:pt x="190" y="190"/>
                  </a:lnTo>
                  <a:lnTo>
                    <a:pt x="190" y="192"/>
                  </a:lnTo>
                  <a:lnTo>
                    <a:pt x="192" y="195"/>
                  </a:lnTo>
                  <a:lnTo>
                    <a:pt x="190" y="195"/>
                  </a:lnTo>
                  <a:lnTo>
                    <a:pt x="187" y="192"/>
                  </a:lnTo>
                  <a:lnTo>
                    <a:pt x="185" y="195"/>
                  </a:lnTo>
                  <a:lnTo>
                    <a:pt x="185" y="197"/>
                  </a:lnTo>
                  <a:lnTo>
                    <a:pt x="182" y="202"/>
                  </a:lnTo>
                  <a:lnTo>
                    <a:pt x="185" y="204"/>
                  </a:lnTo>
                  <a:lnTo>
                    <a:pt x="185" y="204"/>
                  </a:lnTo>
                  <a:lnTo>
                    <a:pt x="185" y="204"/>
                  </a:lnTo>
                  <a:lnTo>
                    <a:pt x="187" y="204"/>
                  </a:lnTo>
                  <a:lnTo>
                    <a:pt x="187" y="202"/>
                  </a:lnTo>
                  <a:lnTo>
                    <a:pt x="187" y="199"/>
                  </a:lnTo>
                  <a:lnTo>
                    <a:pt x="187" y="199"/>
                  </a:lnTo>
                  <a:lnTo>
                    <a:pt x="187" y="202"/>
                  </a:lnTo>
                  <a:lnTo>
                    <a:pt x="187" y="202"/>
                  </a:lnTo>
                  <a:lnTo>
                    <a:pt x="190" y="204"/>
                  </a:lnTo>
                  <a:close/>
                  <a:moveTo>
                    <a:pt x="294" y="17"/>
                  </a:moveTo>
                  <a:lnTo>
                    <a:pt x="292" y="17"/>
                  </a:lnTo>
                  <a:lnTo>
                    <a:pt x="292" y="19"/>
                  </a:lnTo>
                  <a:lnTo>
                    <a:pt x="294" y="19"/>
                  </a:lnTo>
                  <a:lnTo>
                    <a:pt x="294" y="22"/>
                  </a:lnTo>
                  <a:lnTo>
                    <a:pt x="296" y="22"/>
                  </a:lnTo>
                  <a:lnTo>
                    <a:pt x="296" y="22"/>
                  </a:lnTo>
                  <a:lnTo>
                    <a:pt x="296" y="19"/>
                  </a:lnTo>
                  <a:lnTo>
                    <a:pt x="296" y="19"/>
                  </a:lnTo>
                  <a:lnTo>
                    <a:pt x="296" y="17"/>
                  </a:lnTo>
                  <a:lnTo>
                    <a:pt x="294" y="17"/>
                  </a:lnTo>
                  <a:close/>
                  <a:moveTo>
                    <a:pt x="273" y="43"/>
                  </a:moveTo>
                  <a:lnTo>
                    <a:pt x="273" y="43"/>
                  </a:lnTo>
                  <a:lnTo>
                    <a:pt x="273" y="41"/>
                  </a:lnTo>
                  <a:lnTo>
                    <a:pt x="273" y="41"/>
                  </a:lnTo>
                  <a:lnTo>
                    <a:pt x="273" y="41"/>
                  </a:lnTo>
                  <a:lnTo>
                    <a:pt x="273" y="41"/>
                  </a:lnTo>
                  <a:lnTo>
                    <a:pt x="275" y="38"/>
                  </a:lnTo>
                  <a:lnTo>
                    <a:pt x="275" y="38"/>
                  </a:lnTo>
                  <a:lnTo>
                    <a:pt x="275" y="38"/>
                  </a:lnTo>
                  <a:lnTo>
                    <a:pt x="275" y="38"/>
                  </a:lnTo>
                  <a:lnTo>
                    <a:pt x="270" y="36"/>
                  </a:lnTo>
                  <a:lnTo>
                    <a:pt x="270" y="36"/>
                  </a:lnTo>
                  <a:lnTo>
                    <a:pt x="270" y="36"/>
                  </a:lnTo>
                  <a:lnTo>
                    <a:pt x="270" y="36"/>
                  </a:lnTo>
                  <a:lnTo>
                    <a:pt x="270" y="41"/>
                  </a:lnTo>
                  <a:lnTo>
                    <a:pt x="273" y="43"/>
                  </a:lnTo>
                  <a:close/>
                  <a:moveTo>
                    <a:pt x="296" y="5"/>
                  </a:moveTo>
                  <a:lnTo>
                    <a:pt x="296" y="3"/>
                  </a:lnTo>
                  <a:lnTo>
                    <a:pt x="296" y="3"/>
                  </a:lnTo>
                  <a:lnTo>
                    <a:pt x="296" y="3"/>
                  </a:lnTo>
                  <a:lnTo>
                    <a:pt x="296" y="0"/>
                  </a:lnTo>
                  <a:lnTo>
                    <a:pt x="294" y="0"/>
                  </a:lnTo>
                  <a:lnTo>
                    <a:pt x="292" y="3"/>
                  </a:lnTo>
                  <a:lnTo>
                    <a:pt x="292" y="3"/>
                  </a:lnTo>
                  <a:lnTo>
                    <a:pt x="296" y="5"/>
                  </a:lnTo>
                  <a:close/>
                  <a:moveTo>
                    <a:pt x="303" y="19"/>
                  </a:moveTo>
                  <a:lnTo>
                    <a:pt x="303" y="22"/>
                  </a:lnTo>
                  <a:lnTo>
                    <a:pt x="303" y="19"/>
                  </a:lnTo>
                  <a:lnTo>
                    <a:pt x="301" y="17"/>
                  </a:lnTo>
                  <a:lnTo>
                    <a:pt x="303" y="19"/>
                  </a:lnTo>
                  <a:close/>
                  <a:moveTo>
                    <a:pt x="144" y="190"/>
                  </a:moveTo>
                  <a:lnTo>
                    <a:pt x="144" y="192"/>
                  </a:lnTo>
                  <a:lnTo>
                    <a:pt x="147" y="195"/>
                  </a:lnTo>
                  <a:lnTo>
                    <a:pt x="149" y="202"/>
                  </a:lnTo>
                  <a:lnTo>
                    <a:pt x="149" y="204"/>
                  </a:lnTo>
                  <a:lnTo>
                    <a:pt x="154" y="206"/>
                  </a:lnTo>
                  <a:lnTo>
                    <a:pt x="154" y="206"/>
                  </a:lnTo>
                  <a:lnTo>
                    <a:pt x="156" y="204"/>
                  </a:lnTo>
                  <a:lnTo>
                    <a:pt x="156" y="204"/>
                  </a:lnTo>
                  <a:lnTo>
                    <a:pt x="156" y="202"/>
                  </a:lnTo>
                  <a:lnTo>
                    <a:pt x="156" y="199"/>
                  </a:lnTo>
                  <a:lnTo>
                    <a:pt x="156" y="199"/>
                  </a:lnTo>
                  <a:lnTo>
                    <a:pt x="154" y="199"/>
                  </a:lnTo>
                  <a:lnTo>
                    <a:pt x="154" y="199"/>
                  </a:lnTo>
                  <a:lnTo>
                    <a:pt x="154" y="199"/>
                  </a:lnTo>
                  <a:lnTo>
                    <a:pt x="149" y="192"/>
                  </a:lnTo>
                  <a:lnTo>
                    <a:pt x="149" y="192"/>
                  </a:lnTo>
                  <a:lnTo>
                    <a:pt x="147" y="195"/>
                  </a:lnTo>
                  <a:lnTo>
                    <a:pt x="147" y="192"/>
                  </a:lnTo>
                  <a:lnTo>
                    <a:pt x="147" y="190"/>
                  </a:lnTo>
                  <a:lnTo>
                    <a:pt x="144" y="187"/>
                  </a:lnTo>
                  <a:lnTo>
                    <a:pt x="144" y="187"/>
                  </a:lnTo>
                  <a:lnTo>
                    <a:pt x="144" y="190"/>
                  </a:lnTo>
                  <a:lnTo>
                    <a:pt x="144" y="190"/>
                  </a:lnTo>
                  <a:close/>
                  <a:moveTo>
                    <a:pt x="301" y="5"/>
                  </a:moveTo>
                  <a:lnTo>
                    <a:pt x="301" y="3"/>
                  </a:lnTo>
                  <a:lnTo>
                    <a:pt x="301" y="0"/>
                  </a:lnTo>
                  <a:lnTo>
                    <a:pt x="299" y="3"/>
                  </a:lnTo>
                  <a:lnTo>
                    <a:pt x="299" y="3"/>
                  </a:lnTo>
                  <a:lnTo>
                    <a:pt x="299" y="5"/>
                  </a:lnTo>
                  <a:lnTo>
                    <a:pt x="301" y="5"/>
                  </a:lnTo>
                  <a:close/>
                  <a:moveTo>
                    <a:pt x="277" y="36"/>
                  </a:moveTo>
                  <a:lnTo>
                    <a:pt x="277" y="36"/>
                  </a:lnTo>
                  <a:lnTo>
                    <a:pt x="277" y="38"/>
                  </a:lnTo>
                  <a:lnTo>
                    <a:pt x="280" y="36"/>
                  </a:lnTo>
                  <a:lnTo>
                    <a:pt x="280" y="36"/>
                  </a:lnTo>
                  <a:lnTo>
                    <a:pt x="280" y="34"/>
                  </a:lnTo>
                  <a:lnTo>
                    <a:pt x="277" y="31"/>
                  </a:lnTo>
                  <a:lnTo>
                    <a:pt x="277" y="29"/>
                  </a:lnTo>
                  <a:lnTo>
                    <a:pt x="277" y="31"/>
                  </a:lnTo>
                  <a:lnTo>
                    <a:pt x="277" y="31"/>
                  </a:lnTo>
                  <a:lnTo>
                    <a:pt x="277" y="34"/>
                  </a:lnTo>
                  <a:lnTo>
                    <a:pt x="277" y="36"/>
                  </a:lnTo>
                  <a:close/>
                  <a:moveTo>
                    <a:pt x="301" y="62"/>
                  </a:moveTo>
                  <a:lnTo>
                    <a:pt x="299" y="64"/>
                  </a:lnTo>
                  <a:lnTo>
                    <a:pt x="299" y="64"/>
                  </a:lnTo>
                  <a:lnTo>
                    <a:pt x="299" y="67"/>
                  </a:lnTo>
                  <a:lnTo>
                    <a:pt x="301" y="67"/>
                  </a:lnTo>
                  <a:lnTo>
                    <a:pt x="301" y="67"/>
                  </a:lnTo>
                  <a:lnTo>
                    <a:pt x="301" y="67"/>
                  </a:lnTo>
                  <a:lnTo>
                    <a:pt x="303" y="64"/>
                  </a:lnTo>
                  <a:lnTo>
                    <a:pt x="303" y="64"/>
                  </a:lnTo>
                  <a:lnTo>
                    <a:pt x="301" y="62"/>
                  </a:lnTo>
                  <a:lnTo>
                    <a:pt x="301" y="62"/>
                  </a:lnTo>
                  <a:close/>
                  <a:moveTo>
                    <a:pt x="282" y="55"/>
                  </a:moveTo>
                  <a:lnTo>
                    <a:pt x="284" y="55"/>
                  </a:lnTo>
                  <a:lnTo>
                    <a:pt x="284" y="60"/>
                  </a:lnTo>
                  <a:lnTo>
                    <a:pt x="287" y="64"/>
                  </a:lnTo>
                  <a:lnTo>
                    <a:pt x="292" y="64"/>
                  </a:lnTo>
                  <a:lnTo>
                    <a:pt x="294" y="64"/>
                  </a:lnTo>
                  <a:lnTo>
                    <a:pt x="294" y="64"/>
                  </a:lnTo>
                  <a:lnTo>
                    <a:pt x="296" y="62"/>
                  </a:lnTo>
                  <a:lnTo>
                    <a:pt x="296" y="62"/>
                  </a:lnTo>
                  <a:lnTo>
                    <a:pt x="296" y="60"/>
                  </a:lnTo>
                  <a:lnTo>
                    <a:pt x="296" y="57"/>
                  </a:lnTo>
                  <a:lnTo>
                    <a:pt x="299" y="60"/>
                  </a:lnTo>
                  <a:lnTo>
                    <a:pt x="299" y="60"/>
                  </a:lnTo>
                  <a:lnTo>
                    <a:pt x="301" y="57"/>
                  </a:lnTo>
                  <a:lnTo>
                    <a:pt x="301" y="55"/>
                  </a:lnTo>
                  <a:lnTo>
                    <a:pt x="301" y="55"/>
                  </a:lnTo>
                  <a:lnTo>
                    <a:pt x="301" y="53"/>
                  </a:lnTo>
                  <a:lnTo>
                    <a:pt x="301" y="50"/>
                  </a:lnTo>
                  <a:lnTo>
                    <a:pt x="301" y="50"/>
                  </a:lnTo>
                  <a:lnTo>
                    <a:pt x="303" y="48"/>
                  </a:lnTo>
                  <a:lnTo>
                    <a:pt x="303" y="48"/>
                  </a:lnTo>
                  <a:lnTo>
                    <a:pt x="301" y="48"/>
                  </a:lnTo>
                  <a:lnTo>
                    <a:pt x="301" y="48"/>
                  </a:lnTo>
                  <a:lnTo>
                    <a:pt x="299" y="48"/>
                  </a:lnTo>
                  <a:lnTo>
                    <a:pt x="299" y="48"/>
                  </a:lnTo>
                  <a:lnTo>
                    <a:pt x="299" y="48"/>
                  </a:lnTo>
                  <a:lnTo>
                    <a:pt x="296" y="45"/>
                  </a:lnTo>
                  <a:lnTo>
                    <a:pt x="296" y="43"/>
                  </a:lnTo>
                  <a:lnTo>
                    <a:pt x="294" y="43"/>
                  </a:lnTo>
                  <a:lnTo>
                    <a:pt x="289" y="45"/>
                  </a:lnTo>
                  <a:lnTo>
                    <a:pt x="287" y="48"/>
                  </a:lnTo>
                  <a:lnTo>
                    <a:pt x="287" y="48"/>
                  </a:lnTo>
                  <a:lnTo>
                    <a:pt x="284" y="50"/>
                  </a:lnTo>
                  <a:lnTo>
                    <a:pt x="282" y="53"/>
                  </a:lnTo>
                  <a:lnTo>
                    <a:pt x="282" y="53"/>
                  </a:lnTo>
                  <a:lnTo>
                    <a:pt x="282" y="55"/>
                  </a:lnTo>
                  <a:close/>
                  <a:moveTo>
                    <a:pt x="88" y="197"/>
                  </a:moveTo>
                  <a:lnTo>
                    <a:pt x="90" y="195"/>
                  </a:lnTo>
                  <a:lnTo>
                    <a:pt x="92" y="195"/>
                  </a:lnTo>
                  <a:lnTo>
                    <a:pt x="92" y="202"/>
                  </a:lnTo>
                  <a:lnTo>
                    <a:pt x="97" y="192"/>
                  </a:lnTo>
                  <a:lnTo>
                    <a:pt x="99" y="187"/>
                  </a:lnTo>
                  <a:lnTo>
                    <a:pt x="99" y="180"/>
                  </a:lnTo>
                  <a:lnTo>
                    <a:pt x="95" y="178"/>
                  </a:lnTo>
                  <a:lnTo>
                    <a:pt x="90" y="180"/>
                  </a:lnTo>
                  <a:lnTo>
                    <a:pt x="85" y="185"/>
                  </a:lnTo>
                  <a:lnTo>
                    <a:pt x="83" y="185"/>
                  </a:lnTo>
                  <a:lnTo>
                    <a:pt x="80" y="185"/>
                  </a:lnTo>
                  <a:lnTo>
                    <a:pt x="80" y="187"/>
                  </a:lnTo>
                  <a:lnTo>
                    <a:pt x="80" y="187"/>
                  </a:lnTo>
                  <a:lnTo>
                    <a:pt x="85" y="197"/>
                  </a:lnTo>
                  <a:lnTo>
                    <a:pt x="88" y="197"/>
                  </a:lnTo>
                  <a:close/>
                  <a:moveTo>
                    <a:pt x="57" y="159"/>
                  </a:moveTo>
                  <a:lnTo>
                    <a:pt x="57" y="159"/>
                  </a:lnTo>
                  <a:lnTo>
                    <a:pt x="57" y="159"/>
                  </a:lnTo>
                  <a:lnTo>
                    <a:pt x="57" y="161"/>
                  </a:lnTo>
                  <a:lnTo>
                    <a:pt x="59" y="161"/>
                  </a:lnTo>
                  <a:lnTo>
                    <a:pt x="59" y="159"/>
                  </a:lnTo>
                  <a:lnTo>
                    <a:pt x="59" y="159"/>
                  </a:lnTo>
                  <a:lnTo>
                    <a:pt x="59" y="159"/>
                  </a:lnTo>
                  <a:lnTo>
                    <a:pt x="59" y="159"/>
                  </a:lnTo>
                  <a:lnTo>
                    <a:pt x="59" y="157"/>
                  </a:lnTo>
                  <a:lnTo>
                    <a:pt x="59" y="157"/>
                  </a:lnTo>
                  <a:lnTo>
                    <a:pt x="59" y="157"/>
                  </a:lnTo>
                  <a:lnTo>
                    <a:pt x="57" y="157"/>
                  </a:lnTo>
                  <a:lnTo>
                    <a:pt x="57" y="157"/>
                  </a:lnTo>
                  <a:lnTo>
                    <a:pt x="57" y="157"/>
                  </a:lnTo>
                  <a:lnTo>
                    <a:pt x="57" y="157"/>
                  </a:lnTo>
                  <a:lnTo>
                    <a:pt x="57" y="159"/>
                  </a:lnTo>
                  <a:close/>
                  <a:moveTo>
                    <a:pt x="19" y="251"/>
                  </a:moveTo>
                  <a:lnTo>
                    <a:pt x="19" y="254"/>
                  </a:lnTo>
                  <a:lnTo>
                    <a:pt x="19" y="256"/>
                  </a:lnTo>
                  <a:lnTo>
                    <a:pt x="19" y="258"/>
                  </a:lnTo>
                  <a:lnTo>
                    <a:pt x="19" y="256"/>
                  </a:lnTo>
                  <a:lnTo>
                    <a:pt x="21" y="258"/>
                  </a:lnTo>
                  <a:lnTo>
                    <a:pt x="21" y="256"/>
                  </a:lnTo>
                  <a:lnTo>
                    <a:pt x="21" y="251"/>
                  </a:lnTo>
                  <a:lnTo>
                    <a:pt x="19" y="251"/>
                  </a:lnTo>
                  <a:close/>
                  <a:moveTo>
                    <a:pt x="26" y="296"/>
                  </a:moveTo>
                  <a:lnTo>
                    <a:pt x="26" y="294"/>
                  </a:lnTo>
                  <a:lnTo>
                    <a:pt x="24" y="296"/>
                  </a:lnTo>
                  <a:lnTo>
                    <a:pt x="24" y="296"/>
                  </a:lnTo>
                  <a:lnTo>
                    <a:pt x="24" y="296"/>
                  </a:lnTo>
                  <a:lnTo>
                    <a:pt x="24" y="299"/>
                  </a:lnTo>
                  <a:lnTo>
                    <a:pt x="24" y="301"/>
                  </a:lnTo>
                  <a:lnTo>
                    <a:pt x="24" y="301"/>
                  </a:lnTo>
                  <a:lnTo>
                    <a:pt x="26" y="301"/>
                  </a:lnTo>
                  <a:lnTo>
                    <a:pt x="26" y="299"/>
                  </a:lnTo>
                  <a:lnTo>
                    <a:pt x="26" y="299"/>
                  </a:lnTo>
                  <a:lnTo>
                    <a:pt x="26" y="299"/>
                  </a:lnTo>
                  <a:lnTo>
                    <a:pt x="26" y="296"/>
                  </a:lnTo>
                  <a:lnTo>
                    <a:pt x="26" y="296"/>
                  </a:lnTo>
                  <a:close/>
                  <a:moveTo>
                    <a:pt x="140" y="171"/>
                  </a:moveTo>
                  <a:lnTo>
                    <a:pt x="140" y="171"/>
                  </a:lnTo>
                  <a:lnTo>
                    <a:pt x="140" y="171"/>
                  </a:lnTo>
                  <a:lnTo>
                    <a:pt x="140" y="171"/>
                  </a:lnTo>
                  <a:lnTo>
                    <a:pt x="140" y="171"/>
                  </a:lnTo>
                  <a:lnTo>
                    <a:pt x="142" y="171"/>
                  </a:lnTo>
                  <a:lnTo>
                    <a:pt x="142" y="171"/>
                  </a:lnTo>
                  <a:lnTo>
                    <a:pt x="144" y="169"/>
                  </a:lnTo>
                  <a:lnTo>
                    <a:pt x="142" y="169"/>
                  </a:lnTo>
                  <a:lnTo>
                    <a:pt x="144" y="169"/>
                  </a:lnTo>
                  <a:lnTo>
                    <a:pt x="142" y="166"/>
                  </a:lnTo>
                  <a:lnTo>
                    <a:pt x="142" y="166"/>
                  </a:lnTo>
                  <a:lnTo>
                    <a:pt x="140" y="166"/>
                  </a:lnTo>
                  <a:lnTo>
                    <a:pt x="137" y="166"/>
                  </a:lnTo>
                  <a:lnTo>
                    <a:pt x="137" y="169"/>
                  </a:lnTo>
                  <a:lnTo>
                    <a:pt x="137" y="169"/>
                  </a:lnTo>
                  <a:lnTo>
                    <a:pt x="140" y="171"/>
                  </a:lnTo>
                  <a:close/>
                  <a:moveTo>
                    <a:pt x="40" y="301"/>
                  </a:moveTo>
                  <a:lnTo>
                    <a:pt x="40" y="303"/>
                  </a:lnTo>
                  <a:lnTo>
                    <a:pt x="43" y="301"/>
                  </a:lnTo>
                  <a:lnTo>
                    <a:pt x="43" y="301"/>
                  </a:lnTo>
                  <a:lnTo>
                    <a:pt x="43" y="301"/>
                  </a:lnTo>
                  <a:lnTo>
                    <a:pt x="40" y="301"/>
                  </a:lnTo>
                  <a:close/>
                  <a:moveTo>
                    <a:pt x="57" y="379"/>
                  </a:moveTo>
                  <a:lnTo>
                    <a:pt x="57" y="379"/>
                  </a:lnTo>
                  <a:lnTo>
                    <a:pt x="59" y="379"/>
                  </a:lnTo>
                  <a:lnTo>
                    <a:pt x="59" y="377"/>
                  </a:lnTo>
                  <a:lnTo>
                    <a:pt x="59" y="374"/>
                  </a:lnTo>
                  <a:lnTo>
                    <a:pt x="59" y="372"/>
                  </a:lnTo>
                  <a:lnTo>
                    <a:pt x="59" y="370"/>
                  </a:lnTo>
                  <a:lnTo>
                    <a:pt x="57" y="367"/>
                  </a:lnTo>
                  <a:lnTo>
                    <a:pt x="54" y="367"/>
                  </a:lnTo>
                  <a:lnTo>
                    <a:pt x="54" y="370"/>
                  </a:lnTo>
                  <a:lnTo>
                    <a:pt x="54" y="374"/>
                  </a:lnTo>
                  <a:lnTo>
                    <a:pt x="54" y="377"/>
                  </a:lnTo>
                  <a:lnTo>
                    <a:pt x="57" y="379"/>
                  </a:lnTo>
                  <a:close/>
                  <a:moveTo>
                    <a:pt x="393" y="83"/>
                  </a:moveTo>
                  <a:lnTo>
                    <a:pt x="396" y="81"/>
                  </a:lnTo>
                  <a:lnTo>
                    <a:pt x="396" y="81"/>
                  </a:lnTo>
                  <a:lnTo>
                    <a:pt x="398" y="86"/>
                  </a:lnTo>
                  <a:lnTo>
                    <a:pt x="398" y="90"/>
                  </a:lnTo>
                  <a:lnTo>
                    <a:pt x="403" y="93"/>
                  </a:lnTo>
                  <a:lnTo>
                    <a:pt x="412" y="86"/>
                  </a:lnTo>
                  <a:lnTo>
                    <a:pt x="427" y="83"/>
                  </a:lnTo>
                  <a:lnTo>
                    <a:pt x="429" y="81"/>
                  </a:lnTo>
                  <a:lnTo>
                    <a:pt x="427" y="76"/>
                  </a:lnTo>
                  <a:lnTo>
                    <a:pt x="410" y="60"/>
                  </a:lnTo>
                  <a:lnTo>
                    <a:pt x="398" y="50"/>
                  </a:lnTo>
                  <a:lnTo>
                    <a:pt x="393" y="50"/>
                  </a:lnTo>
                  <a:lnTo>
                    <a:pt x="389" y="57"/>
                  </a:lnTo>
                  <a:lnTo>
                    <a:pt x="386" y="57"/>
                  </a:lnTo>
                  <a:lnTo>
                    <a:pt x="382" y="55"/>
                  </a:lnTo>
                  <a:lnTo>
                    <a:pt x="377" y="53"/>
                  </a:lnTo>
                  <a:lnTo>
                    <a:pt x="372" y="55"/>
                  </a:lnTo>
                  <a:lnTo>
                    <a:pt x="367" y="60"/>
                  </a:lnTo>
                  <a:lnTo>
                    <a:pt x="365" y="62"/>
                  </a:lnTo>
                  <a:lnTo>
                    <a:pt x="360" y="64"/>
                  </a:lnTo>
                  <a:lnTo>
                    <a:pt x="356" y="64"/>
                  </a:lnTo>
                  <a:lnTo>
                    <a:pt x="332" y="45"/>
                  </a:lnTo>
                  <a:lnTo>
                    <a:pt x="329" y="45"/>
                  </a:lnTo>
                  <a:lnTo>
                    <a:pt x="327" y="45"/>
                  </a:lnTo>
                  <a:lnTo>
                    <a:pt x="327" y="45"/>
                  </a:lnTo>
                  <a:lnTo>
                    <a:pt x="325" y="43"/>
                  </a:lnTo>
                  <a:lnTo>
                    <a:pt x="325" y="43"/>
                  </a:lnTo>
                  <a:lnTo>
                    <a:pt x="327" y="48"/>
                  </a:lnTo>
                  <a:lnTo>
                    <a:pt x="327" y="53"/>
                  </a:lnTo>
                  <a:lnTo>
                    <a:pt x="325" y="53"/>
                  </a:lnTo>
                  <a:lnTo>
                    <a:pt x="322" y="50"/>
                  </a:lnTo>
                  <a:lnTo>
                    <a:pt x="320" y="43"/>
                  </a:lnTo>
                  <a:lnTo>
                    <a:pt x="320" y="41"/>
                  </a:lnTo>
                  <a:lnTo>
                    <a:pt x="315" y="41"/>
                  </a:lnTo>
                  <a:lnTo>
                    <a:pt x="313" y="41"/>
                  </a:lnTo>
                  <a:lnTo>
                    <a:pt x="313" y="45"/>
                  </a:lnTo>
                  <a:lnTo>
                    <a:pt x="313" y="48"/>
                  </a:lnTo>
                  <a:lnTo>
                    <a:pt x="318" y="50"/>
                  </a:lnTo>
                  <a:lnTo>
                    <a:pt x="318" y="53"/>
                  </a:lnTo>
                  <a:lnTo>
                    <a:pt x="318" y="55"/>
                  </a:lnTo>
                  <a:lnTo>
                    <a:pt x="318" y="57"/>
                  </a:lnTo>
                  <a:lnTo>
                    <a:pt x="318" y="57"/>
                  </a:lnTo>
                  <a:lnTo>
                    <a:pt x="315" y="60"/>
                  </a:lnTo>
                  <a:lnTo>
                    <a:pt x="313" y="60"/>
                  </a:lnTo>
                  <a:lnTo>
                    <a:pt x="310" y="57"/>
                  </a:lnTo>
                  <a:lnTo>
                    <a:pt x="310" y="60"/>
                  </a:lnTo>
                  <a:lnTo>
                    <a:pt x="313" y="64"/>
                  </a:lnTo>
                  <a:lnTo>
                    <a:pt x="303" y="64"/>
                  </a:lnTo>
                  <a:lnTo>
                    <a:pt x="310" y="67"/>
                  </a:lnTo>
                  <a:lnTo>
                    <a:pt x="313" y="69"/>
                  </a:lnTo>
                  <a:lnTo>
                    <a:pt x="310" y="74"/>
                  </a:lnTo>
                  <a:lnTo>
                    <a:pt x="306" y="76"/>
                  </a:lnTo>
                  <a:lnTo>
                    <a:pt x="303" y="79"/>
                  </a:lnTo>
                  <a:lnTo>
                    <a:pt x="303" y="81"/>
                  </a:lnTo>
                  <a:lnTo>
                    <a:pt x="303" y="81"/>
                  </a:lnTo>
                  <a:lnTo>
                    <a:pt x="303" y="83"/>
                  </a:lnTo>
                  <a:lnTo>
                    <a:pt x="303" y="86"/>
                  </a:lnTo>
                  <a:lnTo>
                    <a:pt x="303" y="88"/>
                  </a:lnTo>
                  <a:lnTo>
                    <a:pt x="301" y="90"/>
                  </a:lnTo>
                  <a:lnTo>
                    <a:pt x="301" y="90"/>
                  </a:lnTo>
                  <a:lnTo>
                    <a:pt x="299" y="90"/>
                  </a:lnTo>
                  <a:lnTo>
                    <a:pt x="299" y="93"/>
                  </a:lnTo>
                  <a:lnTo>
                    <a:pt x="296" y="95"/>
                  </a:lnTo>
                  <a:lnTo>
                    <a:pt x="292" y="95"/>
                  </a:lnTo>
                  <a:lnTo>
                    <a:pt x="292" y="95"/>
                  </a:lnTo>
                  <a:lnTo>
                    <a:pt x="289" y="95"/>
                  </a:lnTo>
                  <a:lnTo>
                    <a:pt x="287" y="88"/>
                  </a:lnTo>
                  <a:lnTo>
                    <a:pt x="284" y="86"/>
                  </a:lnTo>
                  <a:lnTo>
                    <a:pt x="287" y="81"/>
                  </a:lnTo>
                  <a:lnTo>
                    <a:pt x="284" y="76"/>
                  </a:lnTo>
                  <a:lnTo>
                    <a:pt x="284" y="74"/>
                  </a:lnTo>
                  <a:lnTo>
                    <a:pt x="282" y="71"/>
                  </a:lnTo>
                  <a:lnTo>
                    <a:pt x="280" y="69"/>
                  </a:lnTo>
                  <a:lnTo>
                    <a:pt x="277" y="71"/>
                  </a:lnTo>
                  <a:lnTo>
                    <a:pt x="277" y="71"/>
                  </a:lnTo>
                  <a:lnTo>
                    <a:pt x="277" y="76"/>
                  </a:lnTo>
                  <a:lnTo>
                    <a:pt x="275" y="76"/>
                  </a:lnTo>
                  <a:lnTo>
                    <a:pt x="275" y="76"/>
                  </a:lnTo>
                  <a:lnTo>
                    <a:pt x="273" y="71"/>
                  </a:lnTo>
                  <a:lnTo>
                    <a:pt x="270" y="71"/>
                  </a:lnTo>
                  <a:lnTo>
                    <a:pt x="270" y="71"/>
                  </a:lnTo>
                  <a:lnTo>
                    <a:pt x="270" y="74"/>
                  </a:lnTo>
                  <a:lnTo>
                    <a:pt x="270" y="81"/>
                  </a:lnTo>
                  <a:lnTo>
                    <a:pt x="268" y="86"/>
                  </a:lnTo>
                  <a:lnTo>
                    <a:pt x="265" y="86"/>
                  </a:lnTo>
                  <a:lnTo>
                    <a:pt x="261" y="86"/>
                  </a:lnTo>
                  <a:lnTo>
                    <a:pt x="261" y="86"/>
                  </a:lnTo>
                  <a:lnTo>
                    <a:pt x="261" y="88"/>
                  </a:lnTo>
                  <a:lnTo>
                    <a:pt x="261" y="90"/>
                  </a:lnTo>
                  <a:lnTo>
                    <a:pt x="261" y="90"/>
                  </a:lnTo>
                  <a:lnTo>
                    <a:pt x="258" y="93"/>
                  </a:lnTo>
                  <a:lnTo>
                    <a:pt x="256" y="95"/>
                  </a:lnTo>
                  <a:lnTo>
                    <a:pt x="263" y="107"/>
                  </a:lnTo>
                  <a:lnTo>
                    <a:pt x="263" y="112"/>
                  </a:lnTo>
                  <a:lnTo>
                    <a:pt x="258" y="107"/>
                  </a:lnTo>
                  <a:lnTo>
                    <a:pt x="256" y="107"/>
                  </a:lnTo>
                  <a:lnTo>
                    <a:pt x="256" y="112"/>
                  </a:lnTo>
                  <a:lnTo>
                    <a:pt x="254" y="114"/>
                  </a:lnTo>
                  <a:lnTo>
                    <a:pt x="254" y="114"/>
                  </a:lnTo>
                  <a:lnTo>
                    <a:pt x="251" y="116"/>
                  </a:lnTo>
                  <a:lnTo>
                    <a:pt x="249" y="128"/>
                  </a:lnTo>
                  <a:lnTo>
                    <a:pt x="249" y="128"/>
                  </a:lnTo>
                  <a:lnTo>
                    <a:pt x="249" y="133"/>
                  </a:lnTo>
                  <a:lnTo>
                    <a:pt x="246" y="135"/>
                  </a:lnTo>
                  <a:lnTo>
                    <a:pt x="246" y="138"/>
                  </a:lnTo>
                  <a:lnTo>
                    <a:pt x="249" y="140"/>
                  </a:lnTo>
                  <a:lnTo>
                    <a:pt x="249" y="142"/>
                  </a:lnTo>
                  <a:lnTo>
                    <a:pt x="246" y="145"/>
                  </a:lnTo>
                  <a:lnTo>
                    <a:pt x="244" y="147"/>
                  </a:lnTo>
                  <a:lnTo>
                    <a:pt x="242" y="150"/>
                  </a:lnTo>
                  <a:lnTo>
                    <a:pt x="242" y="142"/>
                  </a:lnTo>
                  <a:lnTo>
                    <a:pt x="239" y="140"/>
                  </a:lnTo>
                  <a:lnTo>
                    <a:pt x="237" y="138"/>
                  </a:lnTo>
                  <a:lnTo>
                    <a:pt x="235" y="138"/>
                  </a:lnTo>
                  <a:lnTo>
                    <a:pt x="232" y="133"/>
                  </a:lnTo>
                  <a:lnTo>
                    <a:pt x="235" y="131"/>
                  </a:lnTo>
                  <a:lnTo>
                    <a:pt x="235" y="128"/>
                  </a:lnTo>
                  <a:lnTo>
                    <a:pt x="232" y="126"/>
                  </a:lnTo>
                  <a:lnTo>
                    <a:pt x="227" y="126"/>
                  </a:lnTo>
                  <a:lnTo>
                    <a:pt x="227" y="126"/>
                  </a:lnTo>
                  <a:lnTo>
                    <a:pt x="225" y="131"/>
                  </a:lnTo>
                  <a:lnTo>
                    <a:pt x="225" y="138"/>
                  </a:lnTo>
                  <a:lnTo>
                    <a:pt x="232" y="147"/>
                  </a:lnTo>
                  <a:lnTo>
                    <a:pt x="244" y="159"/>
                  </a:lnTo>
                  <a:lnTo>
                    <a:pt x="239" y="157"/>
                  </a:lnTo>
                  <a:lnTo>
                    <a:pt x="235" y="157"/>
                  </a:lnTo>
                  <a:lnTo>
                    <a:pt x="230" y="154"/>
                  </a:lnTo>
                  <a:lnTo>
                    <a:pt x="225" y="147"/>
                  </a:lnTo>
                  <a:lnTo>
                    <a:pt x="220" y="145"/>
                  </a:lnTo>
                  <a:lnTo>
                    <a:pt x="218" y="142"/>
                  </a:lnTo>
                  <a:lnTo>
                    <a:pt x="213" y="147"/>
                  </a:lnTo>
                  <a:lnTo>
                    <a:pt x="213" y="157"/>
                  </a:lnTo>
                  <a:lnTo>
                    <a:pt x="216" y="159"/>
                  </a:lnTo>
                  <a:lnTo>
                    <a:pt x="218" y="161"/>
                  </a:lnTo>
                  <a:lnTo>
                    <a:pt x="220" y="161"/>
                  </a:lnTo>
                  <a:lnTo>
                    <a:pt x="223" y="161"/>
                  </a:lnTo>
                  <a:lnTo>
                    <a:pt x="223" y="164"/>
                  </a:lnTo>
                  <a:lnTo>
                    <a:pt x="230" y="173"/>
                  </a:lnTo>
                  <a:lnTo>
                    <a:pt x="235" y="178"/>
                  </a:lnTo>
                  <a:lnTo>
                    <a:pt x="235" y="180"/>
                  </a:lnTo>
                  <a:lnTo>
                    <a:pt x="237" y="185"/>
                  </a:lnTo>
                  <a:lnTo>
                    <a:pt x="237" y="187"/>
                  </a:lnTo>
                  <a:lnTo>
                    <a:pt x="239" y="190"/>
                  </a:lnTo>
                  <a:lnTo>
                    <a:pt x="237" y="195"/>
                  </a:lnTo>
                  <a:lnTo>
                    <a:pt x="232" y="202"/>
                  </a:lnTo>
                  <a:lnTo>
                    <a:pt x="230" y="204"/>
                  </a:lnTo>
                  <a:lnTo>
                    <a:pt x="227" y="197"/>
                  </a:lnTo>
                  <a:lnTo>
                    <a:pt x="225" y="197"/>
                  </a:lnTo>
                  <a:lnTo>
                    <a:pt x="225" y="202"/>
                  </a:lnTo>
                  <a:lnTo>
                    <a:pt x="220" y="206"/>
                  </a:lnTo>
                  <a:lnTo>
                    <a:pt x="216" y="216"/>
                  </a:lnTo>
                  <a:lnTo>
                    <a:pt x="216" y="216"/>
                  </a:lnTo>
                  <a:lnTo>
                    <a:pt x="213" y="214"/>
                  </a:lnTo>
                  <a:lnTo>
                    <a:pt x="213" y="214"/>
                  </a:lnTo>
                  <a:lnTo>
                    <a:pt x="213" y="214"/>
                  </a:lnTo>
                  <a:lnTo>
                    <a:pt x="213" y="214"/>
                  </a:lnTo>
                  <a:lnTo>
                    <a:pt x="213" y="216"/>
                  </a:lnTo>
                  <a:lnTo>
                    <a:pt x="213" y="216"/>
                  </a:lnTo>
                  <a:lnTo>
                    <a:pt x="211" y="218"/>
                  </a:lnTo>
                  <a:lnTo>
                    <a:pt x="209" y="218"/>
                  </a:lnTo>
                  <a:lnTo>
                    <a:pt x="206" y="216"/>
                  </a:lnTo>
                  <a:lnTo>
                    <a:pt x="204" y="216"/>
                  </a:lnTo>
                  <a:lnTo>
                    <a:pt x="204" y="216"/>
                  </a:lnTo>
                  <a:lnTo>
                    <a:pt x="199" y="221"/>
                  </a:lnTo>
                  <a:lnTo>
                    <a:pt x="197" y="221"/>
                  </a:lnTo>
                  <a:lnTo>
                    <a:pt x="197" y="218"/>
                  </a:lnTo>
                  <a:lnTo>
                    <a:pt x="194" y="216"/>
                  </a:lnTo>
                  <a:lnTo>
                    <a:pt x="192" y="214"/>
                  </a:lnTo>
                  <a:lnTo>
                    <a:pt x="190" y="216"/>
                  </a:lnTo>
                  <a:lnTo>
                    <a:pt x="190" y="218"/>
                  </a:lnTo>
                  <a:lnTo>
                    <a:pt x="190" y="221"/>
                  </a:lnTo>
                  <a:lnTo>
                    <a:pt x="190" y="223"/>
                  </a:lnTo>
                  <a:lnTo>
                    <a:pt x="187" y="225"/>
                  </a:lnTo>
                  <a:lnTo>
                    <a:pt x="187" y="230"/>
                  </a:lnTo>
                  <a:lnTo>
                    <a:pt x="185" y="230"/>
                  </a:lnTo>
                  <a:lnTo>
                    <a:pt x="180" y="232"/>
                  </a:lnTo>
                  <a:lnTo>
                    <a:pt x="182" y="240"/>
                  </a:lnTo>
                  <a:lnTo>
                    <a:pt x="185" y="244"/>
                  </a:lnTo>
                  <a:lnTo>
                    <a:pt x="173" y="235"/>
                  </a:lnTo>
                  <a:lnTo>
                    <a:pt x="171" y="235"/>
                  </a:lnTo>
                  <a:lnTo>
                    <a:pt x="171" y="232"/>
                  </a:lnTo>
                  <a:lnTo>
                    <a:pt x="173" y="230"/>
                  </a:lnTo>
                  <a:lnTo>
                    <a:pt x="171" y="216"/>
                  </a:lnTo>
                  <a:lnTo>
                    <a:pt x="171" y="214"/>
                  </a:lnTo>
                  <a:lnTo>
                    <a:pt x="173" y="209"/>
                  </a:lnTo>
                  <a:lnTo>
                    <a:pt x="168" y="209"/>
                  </a:lnTo>
                  <a:lnTo>
                    <a:pt x="161" y="214"/>
                  </a:lnTo>
                  <a:lnTo>
                    <a:pt x="159" y="216"/>
                  </a:lnTo>
                  <a:lnTo>
                    <a:pt x="154" y="216"/>
                  </a:lnTo>
                  <a:lnTo>
                    <a:pt x="152" y="216"/>
                  </a:lnTo>
                  <a:lnTo>
                    <a:pt x="144" y="221"/>
                  </a:lnTo>
                  <a:lnTo>
                    <a:pt x="144" y="223"/>
                  </a:lnTo>
                  <a:lnTo>
                    <a:pt x="147" y="223"/>
                  </a:lnTo>
                  <a:lnTo>
                    <a:pt x="152" y="225"/>
                  </a:lnTo>
                  <a:lnTo>
                    <a:pt x="154" y="225"/>
                  </a:lnTo>
                  <a:lnTo>
                    <a:pt x="152" y="228"/>
                  </a:lnTo>
                  <a:lnTo>
                    <a:pt x="147" y="228"/>
                  </a:lnTo>
                  <a:lnTo>
                    <a:pt x="144" y="225"/>
                  </a:lnTo>
                  <a:lnTo>
                    <a:pt x="140" y="223"/>
                  </a:lnTo>
                  <a:lnTo>
                    <a:pt x="137" y="228"/>
                  </a:lnTo>
                  <a:lnTo>
                    <a:pt x="133" y="228"/>
                  </a:lnTo>
                  <a:lnTo>
                    <a:pt x="126" y="218"/>
                  </a:lnTo>
                  <a:lnTo>
                    <a:pt x="123" y="218"/>
                  </a:lnTo>
                  <a:lnTo>
                    <a:pt x="121" y="221"/>
                  </a:lnTo>
                  <a:lnTo>
                    <a:pt x="118" y="223"/>
                  </a:lnTo>
                  <a:lnTo>
                    <a:pt x="116" y="225"/>
                  </a:lnTo>
                  <a:lnTo>
                    <a:pt x="118" y="230"/>
                  </a:lnTo>
                  <a:lnTo>
                    <a:pt x="118" y="232"/>
                  </a:lnTo>
                  <a:lnTo>
                    <a:pt x="126" y="235"/>
                  </a:lnTo>
                  <a:lnTo>
                    <a:pt x="126" y="237"/>
                  </a:lnTo>
                  <a:lnTo>
                    <a:pt x="121" y="237"/>
                  </a:lnTo>
                  <a:lnTo>
                    <a:pt x="118" y="237"/>
                  </a:lnTo>
                  <a:lnTo>
                    <a:pt x="118" y="242"/>
                  </a:lnTo>
                  <a:lnTo>
                    <a:pt x="118" y="242"/>
                  </a:lnTo>
                  <a:lnTo>
                    <a:pt x="121" y="244"/>
                  </a:lnTo>
                  <a:lnTo>
                    <a:pt x="118" y="247"/>
                  </a:lnTo>
                  <a:lnTo>
                    <a:pt x="121" y="251"/>
                  </a:lnTo>
                  <a:lnTo>
                    <a:pt x="121" y="254"/>
                  </a:lnTo>
                  <a:lnTo>
                    <a:pt x="123" y="254"/>
                  </a:lnTo>
                  <a:lnTo>
                    <a:pt x="126" y="254"/>
                  </a:lnTo>
                  <a:lnTo>
                    <a:pt x="128" y="251"/>
                  </a:lnTo>
                  <a:lnTo>
                    <a:pt x="126" y="256"/>
                  </a:lnTo>
                  <a:lnTo>
                    <a:pt x="126" y="261"/>
                  </a:lnTo>
                  <a:lnTo>
                    <a:pt x="128" y="263"/>
                  </a:lnTo>
                  <a:lnTo>
                    <a:pt x="137" y="273"/>
                  </a:lnTo>
                  <a:lnTo>
                    <a:pt x="144" y="282"/>
                  </a:lnTo>
                  <a:lnTo>
                    <a:pt x="140" y="285"/>
                  </a:lnTo>
                  <a:lnTo>
                    <a:pt x="135" y="282"/>
                  </a:lnTo>
                  <a:lnTo>
                    <a:pt x="130" y="280"/>
                  </a:lnTo>
                  <a:lnTo>
                    <a:pt x="126" y="277"/>
                  </a:lnTo>
                  <a:lnTo>
                    <a:pt x="121" y="270"/>
                  </a:lnTo>
                  <a:lnTo>
                    <a:pt x="116" y="268"/>
                  </a:lnTo>
                  <a:lnTo>
                    <a:pt x="114" y="273"/>
                  </a:lnTo>
                  <a:lnTo>
                    <a:pt x="114" y="277"/>
                  </a:lnTo>
                  <a:lnTo>
                    <a:pt x="114" y="277"/>
                  </a:lnTo>
                  <a:lnTo>
                    <a:pt x="114" y="275"/>
                  </a:lnTo>
                  <a:lnTo>
                    <a:pt x="111" y="275"/>
                  </a:lnTo>
                  <a:lnTo>
                    <a:pt x="109" y="277"/>
                  </a:lnTo>
                  <a:lnTo>
                    <a:pt x="109" y="277"/>
                  </a:lnTo>
                  <a:lnTo>
                    <a:pt x="109" y="280"/>
                  </a:lnTo>
                  <a:lnTo>
                    <a:pt x="109" y="282"/>
                  </a:lnTo>
                  <a:lnTo>
                    <a:pt x="109" y="287"/>
                  </a:lnTo>
                  <a:lnTo>
                    <a:pt x="109" y="294"/>
                  </a:lnTo>
                  <a:lnTo>
                    <a:pt x="111" y="303"/>
                  </a:lnTo>
                  <a:lnTo>
                    <a:pt x="107" y="306"/>
                  </a:lnTo>
                  <a:lnTo>
                    <a:pt x="107" y="308"/>
                  </a:lnTo>
                  <a:lnTo>
                    <a:pt x="107" y="311"/>
                  </a:lnTo>
                  <a:lnTo>
                    <a:pt x="104" y="315"/>
                  </a:lnTo>
                  <a:lnTo>
                    <a:pt x="104" y="320"/>
                  </a:lnTo>
                  <a:lnTo>
                    <a:pt x="102" y="325"/>
                  </a:lnTo>
                  <a:lnTo>
                    <a:pt x="102" y="327"/>
                  </a:lnTo>
                  <a:lnTo>
                    <a:pt x="102" y="327"/>
                  </a:lnTo>
                  <a:lnTo>
                    <a:pt x="97" y="332"/>
                  </a:lnTo>
                  <a:lnTo>
                    <a:pt x="97" y="332"/>
                  </a:lnTo>
                  <a:lnTo>
                    <a:pt x="95" y="334"/>
                  </a:lnTo>
                  <a:lnTo>
                    <a:pt x="85" y="329"/>
                  </a:lnTo>
                  <a:lnTo>
                    <a:pt x="80" y="329"/>
                  </a:lnTo>
                  <a:lnTo>
                    <a:pt x="78" y="332"/>
                  </a:lnTo>
                  <a:lnTo>
                    <a:pt x="78" y="337"/>
                  </a:lnTo>
                  <a:lnTo>
                    <a:pt x="78" y="341"/>
                  </a:lnTo>
                  <a:lnTo>
                    <a:pt x="78" y="346"/>
                  </a:lnTo>
                  <a:lnTo>
                    <a:pt x="76" y="348"/>
                  </a:lnTo>
                  <a:lnTo>
                    <a:pt x="73" y="353"/>
                  </a:lnTo>
                  <a:lnTo>
                    <a:pt x="73" y="353"/>
                  </a:lnTo>
                  <a:lnTo>
                    <a:pt x="73" y="356"/>
                  </a:lnTo>
                  <a:lnTo>
                    <a:pt x="71" y="356"/>
                  </a:lnTo>
                  <a:lnTo>
                    <a:pt x="69" y="353"/>
                  </a:lnTo>
                  <a:lnTo>
                    <a:pt x="66" y="353"/>
                  </a:lnTo>
                  <a:lnTo>
                    <a:pt x="64" y="356"/>
                  </a:lnTo>
                  <a:lnTo>
                    <a:pt x="61" y="360"/>
                  </a:lnTo>
                  <a:lnTo>
                    <a:pt x="64" y="365"/>
                  </a:lnTo>
                  <a:lnTo>
                    <a:pt x="64" y="367"/>
                  </a:lnTo>
                  <a:lnTo>
                    <a:pt x="66" y="372"/>
                  </a:lnTo>
                  <a:lnTo>
                    <a:pt x="69" y="372"/>
                  </a:lnTo>
                  <a:lnTo>
                    <a:pt x="69" y="372"/>
                  </a:lnTo>
                  <a:lnTo>
                    <a:pt x="69" y="372"/>
                  </a:lnTo>
                  <a:lnTo>
                    <a:pt x="69" y="374"/>
                  </a:lnTo>
                  <a:lnTo>
                    <a:pt x="69" y="379"/>
                  </a:lnTo>
                  <a:lnTo>
                    <a:pt x="64" y="384"/>
                  </a:lnTo>
                  <a:lnTo>
                    <a:pt x="61" y="386"/>
                  </a:lnTo>
                  <a:lnTo>
                    <a:pt x="59" y="389"/>
                  </a:lnTo>
                  <a:lnTo>
                    <a:pt x="59" y="393"/>
                  </a:lnTo>
                  <a:lnTo>
                    <a:pt x="57" y="405"/>
                  </a:lnTo>
                  <a:lnTo>
                    <a:pt x="57" y="412"/>
                  </a:lnTo>
                  <a:lnTo>
                    <a:pt x="59" y="408"/>
                  </a:lnTo>
                  <a:lnTo>
                    <a:pt x="61" y="405"/>
                  </a:lnTo>
                  <a:lnTo>
                    <a:pt x="61" y="405"/>
                  </a:lnTo>
                  <a:lnTo>
                    <a:pt x="64" y="408"/>
                  </a:lnTo>
                  <a:lnTo>
                    <a:pt x="73" y="412"/>
                  </a:lnTo>
                  <a:lnTo>
                    <a:pt x="76" y="417"/>
                  </a:lnTo>
                  <a:lnTo>
                    <a:pt x="73" y="417"/>
                  </a:lnTo>
                  <a:lnTo>
                    <a:pt x="71" y="419"/>
                  </a:lnTo>
                  <a:lnTo>
                    <a:pt x="69" y="422"/>
                  </a:lnTo>
                  <a:lnTo>
                    <a:pt x="64" y="427"/>
                  </a:lnTo>
                  <a:lnTo>
                    <a:pt x="69" y="431"/>
                  </a:lnTo>
                  <a:lnTo>
                    <a:pt x="69" y="434"/>
                  </a:lnTo>
                  <a:lnTo>
                    <a:pt x="66" y="436"/>
                  </a:lnTo>
                  <a:lnTo>
                    <a:pt x="64" y="438"/>
                  </a:lnTo>
                  <a:lnTo>
                    <a:pt x="64" y="443"/>
                  </a:lnTo>
                  <a:lnTo>
                    <a:pt x="64" y="448"/>
                  </a:lnTo>
                  <a:lnTo>
                    <a:pt x="64" y="455"/>
                  </a:lnTo>
                  <a:lnTo>
                    <a:pt x="64" y="455"/>
                  </a:lnTo>
                  <a:lnTo>
                    <a:pt x="66" y="455"/>
                  </a:lnTo>
                  <a:lnTo>
                    <a:pt x="69" y="453"/>
                  </a:lnTo>
                  <a:lnTo>
                    <a:pt x="69" y="457"/>
                  </a:lnTo>
                  <a:lnTo>
                    <a:pt x="66" y="467"/>
                  </a:lnTo>
                  <a:lnTo>
                    <a:pt x="66" y="472"/>
                  </a:lnTo>
                  <a:lnTo>
                    <a:pt x="69" y="467"/>
                  </a:lnTo>
                  <a:lnTo>
                    <a:pt x="71" y="467"/>
                  </a:lnTo>
                  <a:lnTo>
                    <a:pt x="73" y="464"/>
                  </a:lnTo>
                  <a:lnTo>
                    <a:pt x="76" y="467"/>
                  </a:lnTo>
                  <a:lnTo>
                    <a:pt x="73" y="469"/>
                  </a:lnTo>
                  <a:lnTo>
                    <a:pt x="73" y="469"/>
                  </a:lnTo>
                  <a:lnTo>
                    <a:pt x="73" y="474"/>
                  </a:lnTo>
                  <a:lnTo>
                    <a:pt x="73" y="474"/>
                  </a:lnTo>
                  <a:lnTo>
                    <a:pt x="76" y="474"/>
                  </a:lnTo>
                  <a:lnTo>
                    <a:pt x="76" y="474"/>
                  </a:lnTo>
                  <a:lnTo>
                    <a:pt x="76" y="481"/>
                  </a:lnTo>
                  <a:lnTo>
                    <a:pt x="73" y="486"/>
                  </a:lnTo>
                  <a:lnTo>
                    <a:pt x="73" y="490"/>
                  </a:lnTo>
                  <a:lnTo>
                    <a:pt x="78" y="490"/>
                  </a:lnTo>
                  <a:lnTo>
                    <a:pt x="76" y="488"/>
                  </a:lnTo>
                  <a:lnTo>
                    <a:pt x="76" y="483"/>
                  </a:lnTo>
                  <a:lnTo>
                    <a:pt x="85" y="469"/>
                  </a:lnTo>
                  <a:lnTo>
                    <a:pt x="85" y="474"/>
                  </a:lnTo>
                  <a:lnTo>
                    <a:pt x="85" y="476"/>
                  </a:lnTo>
                  <a:lnTo>
                    <a:pt x="83" y="481"/>
                  </a:lnTo>
                  <a:lnTo>
                    <a:pt x="83" y="483"/>
                  </a:lnTo>
                  <a:lnTo>
                    <a:pt x="85" y="488"/>
                  </a:lnTo>
                  <a:lnTo>
                    <a:pt x="88" y="488"/>
                  </a:lnTo>
                  <a:lnTo>
                    <a:pt x="95" y="486"/>
                  </a:lnTo>
                  <a:lnTo>
                    <a:pt x="95" y="490"/>
                  </a:lnTo>
                  <a:lnTo>
                    <a:pt x="95" y="505"/>
                  </a:lnTo>
                  <a:lnTo>
                    <a:pt x="92" y="509"/>
                  </a:lnTo>
                  <a:lnTo>
                    <a:pt x="92" y="516"/>
                  </a:lnTo>
                  <a:lnTo>
                    <a:pt x="90" y="524"/>
                  </a:lnTo>
                  <a:lnTo>
                    <a:pt x="92" y="519"/>
                  </a:lnTo>
                  <a:lnTo>
                    <a:pt x="95" y="516"/>
                  </a:lnTo>
                  <a:lnTo>
                    <a:pt x="97" y="512"/>
                  </a:lnTo>
                  <a:lnTo>
                    <a:pt x="99" y="512"/>
                  </a:lnTo>
                  <a:lnTo>
                    <a:pt x="97" y="524"/>
                  </a:lnTo>
                  <a:lnTo>
                    <a:pt x="99" y="526"/>
                  </a:lnTo>
                  <a:lnTo>
                    <a:pt x="102" y="531"/>
                  </a:lnTo>
                  <a:lnTo>
                    <a:pt x="102" y="533"/>
                  </a:lnTo>
                  <a:lnTo>
                    <a:pt x="99" y="535"/>
                  </a:lnTo>
                  <a:lnTo>
                    <a:pt x="95" y="540"/>
                  </a:lnTo>
                  <a:lnTo>
                    <a:pt x="92" y="543"/>
                  </a:lnTo>
                  <a:lnTo>
                    <a:pt x="95" y="547"/>
                  </a:lnTo>
                  <a:lnTo>
                    <a:pt x="92" y="550"/>
                  </a:lnTo>
                  <a:lnTo>
                    <a:pt x="90" y="559"/>
                  </a:lnTo>
                  <a:lnTo>
                    <a:pt x="88" y="552"/>
                  </a:lnTo>
                  <a:lnTo>
                    <a:pt x="88" y="554"/>
                  </a:lnTo>
                  <a:lnTo>
                    <a:pt x="88" y="569"/>
                  </a:lnTo>
                  <a:lnTo>
                    <a:pt x="85" y="576"/>
                  </a:lnTo>
                  <a:lnTo>
                    <a:pt x="80" y="597"/>
                  </a:lnTo>
                  <a:lnTo>
                    <a:pt x="88" y="597"/>
                  </a:lnTo>
                  <a:lnTo>
                    <a:pt x="88" y="599"/>
                  </a:lnTo>
                  <a:lnTo>
                    <a:pt x="85" y="606"/>
                  </a:lnTo>
                  <a:lnTo>
                    <a:pt x="88" y="606"/>
                  </a:lnTo>
                  <a:lnTo>
                    <a:pt x="90" y="609"/>
                  </a:lnTo>
                  <a:lnTo>
                    <a:pt x="92" y="609"/>
                  </a:lnTo>
                  <a:lnTo>
                    <a:pt x="95" y="606"/>
                  </a:lnTo>
                  <a:lnTo>
                    <a:pt x="99" y="602"/>
                  </a:lnTo>
                  <a:lnTo>
                    <a:pt x="102" y="597"/>
                  </a:lnTo>
                  <a:lnTo>
                    <a:pt x="104" y="592"/>
                  </a:lnTo>
                  <a:lnTo>
                    <a:pt x="107" y="590"/>
                  </a:lnTo>
                  <a:lnTo>
                    <a:pt x="114" y="585"/>
                  </a:lnTo>
                  <a:lnTo>
                    <a:pt x="121" y="585"/>
                  </a:lnTo>
                  <a:lnTo>
                    <a:pt x="137" y="585"/>
                  </a:lnTo>
                  <a:lnTo>
                    <a:pt x="137" y="585"/>
                  </a:lnTo>
                  <a:lnTo>
                    <a:pt x="137" y="583"/>
                  </a:lnTo>
                  <a:lnTo>
                    <a:pt x="135" y="580"/>
                  </a:lnTo>
                  <a:lnTo>
                    <a:pt x="135" y="580"/>
                  </a:lnTo>
                  <a:lnTo>
                    <a:pt x="135" y="576"/>
                  </a:lnTo>
                  <a:lnTo>
                    <a:pt x="137" y="559"/>
                  </a:lnTo>
                  <a:lnTo>
                    <a:pt x="137" y="550"/>
                  </a:lnTo>
                  <a:lnTo>
                    <a:pt x="144" y="547"/>
                  </a:lnTo>
                  <a:lnTo>
                    <a:pt x="144" y="545"/>
                  </a:lnTo>
                  <a:lnTo>
                    <a:pt x="144" y="540"/>
                  </a:lnTo>
                  <a:lnTo>
                    <a:pt x="142" y="538"/>
                  </a:lnTo>
                  <a:lnTo>
                    <a:pt x="142" y="533"/>
                  </a:lnTo>
                  <a:lnTo>
                    <a:pt x="144" y="531"/>
                  </a:lnTo>
                  <a:lnTo>
                    <a:pt x="147" y="528"/>
                  </a:lnTo>
                  <a:lnTo>
                    <a:pt x="154" y="526"/>
                  </a:lnTo>
                  <a:lnTo>
                    <a:pt x="154" y="524"/>
                  </a:lnTo>
                  <a:lnTo>
                    <a:pt x="154" y="521"/>
                  </a:lnTo>
                  <a:lnTo>
                    <a:pt x="149" y="516"/>
                  </a:lnTo>
                  <a:lnTo>
                    <a:pt x="147" y="516"/>
                  </a:lnTo>
                  <a:lnTo>
                    <a:pt x="144" y="514"/>
                  </a:lnTo>
                  <a:lnTo>
                    <a:pt x="142" y="512"/>
                  </a:lnTo>
                  <a:lnTo>
                    <a:pt x="142" y="507"/>
                  </a:lnTo>
                  <a:lnTo>
                    <a:pt x="142" y="502"/>
                  </a:lnTo>
                  <a:lnTo>
                    <a:pt x="142" y="498"/>
                  </a:lnTo>
                  <a:lnTo>
                    <a:pt x="140" y="495"/>
                  </a:lnTo>
                  <a:lnTo>
                    <a:pt x="140" y="490"/>
                  </a:lnTo>
                  <a:lnTo>
                    <a:pt x="144" y="490"/>
                  </a:lnTo>
                  <a:lnTo>
                    <a:pt x="142" y="486"/>
                  </a:lnTo>
                  <a:lnTo>
                    <a:pt x="142" y="483"/>
                  </a:lnTo>
                  <a:lnTo>
                    <a:pt x="135" y="483"/>
                  </a:lnTo>
                  <a:lnTo>
                    <a:pt x="126" y="486"/>
                  </a:lnTo>
                  <a:lnTo>
                    <a:pt x="126" y="486"/>
                  </a:lnTo>
                  <a:lnTo>
                    <a:pt x="126" y="481"/>
                  </a:lnTo>
                  <a:lnTo>
                    <a:pt x="126" y="481"/>
                  </a:lnTo>
                  <a:lnTo>
                    <a:pt x="123" y="481"/>
                  </a:lnTo>
                  <a:lnTo>
                    <a:pt x="123" y="481"/>
                  </a:lnTo>
                  <a:lnTo>
                    <a:pt x="121" y="479"/>
                  </a:lnTo>
                  <a:lnTo>
                    <a:pt x="123" y="476"/>
                  </a:lnTo>
                  <a:lnTo>
                    <a:pt x="123" y="474"/>
                  </a:lnTo>
                  <a:lnTo>
                    <a:pt x="126" y="469"/>
                  </a:lnTo>
                  <a:lnTo>
                    <a:pt x="123" y="464"/>
                  </a:lnTo>
                  <a:lnTo>
                    <a:pt x="123" y="462"/>
                  </a:lnTo>
                  <a:lnTo>
                    <a:pt x="126" y="455"/>
                  </a:lnTo>
                  <a:lnTo>
                    <a:pt x="130" y="443"/>
                  </a:lnTo>
                  <a:lnTo>
                    <a:pt x="133" y="434"/>
                  </a:lnTo>
                  <a:lnTo>
                    <a:pt x="133" y="429"/>
                  </a:lnTo>
                  <a:lnTo>
                    <a:pt x="133" y="424"/>
                  </a:lnTo>
                  <a:lnTo>
                    <a:pt x="130" y="424"/>
                  </a:lnTo>
                  <a:lnTo>
                    <a:pt x="130" y="422"/>
                  </a:lnTo>
                  <a:lnTo>
                    <a:pt x="130" y="417"/>
                  </a:lnTo>
                  <a:lnTo>
                    <a:pt x="130" y="412"/>
                  </a:lnTo>
                  <a:lnTo>
                    <a:pt x="137" y="405"/>
                  </a:lnTo>
                  <a:lnTo>
                    <a:pt x="144" y="398"/>
                  </a:lnTo>
                  <a:lnTo>
                    <a:pt x="154" y="386"/>
                  </a:lnTo>
                  <a:lnTo>
                    <a:pt x="156" y="379"/>
                  </a:lnTo>
                  <a:lnTo>
                    <a:pt x="154" y="379"/>
                  </a:lnTo>
                  <a:lnTo>
                    <a:pt x="152" y="374"/>
                  </a:lnTo>
                  <a:lnTo>
                    <a:pt x="152" y="370"/>
                  </a:lnTo>
                  <a:lnTo>
                    <a:pt x="149" y="363"/>
                  </a:lnTo>
                  <a:lnTo>
                    <a:pt x="149" y="358"/>
                  </a:lnTo>
                  <a:lnTo>
                    <a:pt x="149" y="348"/>
                  </a:lnTo>
                  <a:lnTo>
                    <a:pt x="152" y="344"/>
                  </a:lnTo>
                  <a:lnTo>
                    <a:pt x="154" y="339"/>
                  </a:lnTo>
                  <a:lnTo>
                    <a:pt x="154" y="334"/>
                  </a:lnTo>
                  <a:lnTo>
                    <a:pt x="159" y="334"/>
                  </a:lnTo>
                  <a:lnTo>
                    <a:pt x="168" y="346"/>
                  </a:lnTo>
                  <a:lnTo>
                    <a:pt x="175" y="351"/>
                  </a:lnTo>
                  <a:lnTo>
                    <a:pt x="185" y="356"/>
                  </a:lnTo>
                  <a:lnTo>
                    <a:pt x="213" y="363"/>
                  </a:lnTo>
                  <a:lnTo>
                    <a:pt x="218" y="363"/>
                  </a:lnTo>
                  <a:lnTo>
                    <a:pt x="223" y="358"/>
                  </a:lnTo>
                  <a:lnTo>
                    <a:pt x="227" y="353"/>
                  </a:lnTo>
                  <a:lnTo>
                    <a:pt x="239" y="334"/>
                  </a:lnTo>
                  <a:lnTo>
                    <a:pt x="242" y="334"/>
                  </a:lnTo>
                  <a:lnTo>
                    <a:pt x="244" y="327"/>
                  </a:lnTo>
                  <a:lnTo>
                    <a:pt x="244" y="320"/>
                  </a:lnTo>
                  <a:lnTo>
                    <a:pt x="246" y="311"/>
                  </a:lnTo>
                  <a:lnTo>
                    <a:pt x="246" y="308"/>
                  </a:lnTo>
                  <a:lnTo>
                    <a:pt x="246" y="303"/>
                  </a:lnTo>
                  <a:lnTo>
                    <a:pt x="256" y="280"/>
                  </a:lnTo>
                  <a:lnTo>
                    <a:pt x="258" y="277"/>
                  </a:lnTo>
                  <a:lnTo>
                    <a:pt x="261" y="275"/>
                  </a:lnTo>
                  <a:lnTo>
                    <a:pt x="265" y="273"/>
                  </a:lnTo>
                  <a:lnTo>
                    <a:pt x="263" y="273"/>
                  </a:lnTo>
                  <a:lnTo>
                    <a:pt x="263" y="270"/>
                  </a:lnTo>
                  <a:lnTo>
                    <a:pt x="263" y="268"/>
                  </a:lnTo>
                  <a:lnTo>
                    <a:pt x="268" y="266"/>
                  </a:lnTo>
                  <a:lnTo>
                    <a:pt x="270" y="266"/>
                  </a:lnTo>
                  <a:lnTo>
                    <a:pt x="273" y="266"/>
                  </a:lnTo>
                  <a:lnTo>
                    <a:pt x="275" y="266"/>
                  </a:lnTo>
                  <a:lnTo>
                    <a:pt x="277" y="256"/>
                  </a:lnTo>
                  <a:lnTo>
                    <a:pt x="277" y="254"/>
                  </a:lnTo>
                  <a:lnTo>
                    <a:pt x="277" y="251"/>
                  </a:lnTo>
                  <a:lnTo>
                    <a:pt x="277" y="249"/>
                  </a:lnTo>
                  <a:lnTo>
                    <a:pt x="280" y="249"/>
                  </a:lnTo>
                  <a:lnTo>
                    <a:pt x="282" y="247"/>
                  </a:lnTo>
                  <a:lnTo>
                    <a:pt x="282" y="244"/>
                  </a:lnTo>
                  <a:lnTo>
                    <a:pt x="282" y="237"/>
                  </a:lnTo>
                  <a:lnTo>
                    <a:pt x="280" y="232"/>
                  </a:lnTo>
                  <a:lnTo>
                    <a:pt x="270" y="232"/>
                  </a:lnTo>
                  <a:lnTo>
                    <a:pt x="270" y="232"/>
                  </a:lnTo>
                  <a:lnTo>
                    <a:pt x="268" y="232"/>
                  </a:lnTo>
                  <a:lnTo>
                    <a:pt x="268" y="232"/>
                  </a:lnTo>
                  <a:lnTo>
                    <a:pt x="270" y="225"/>
                  </a:lnTo>
                  <a:lnTo>
                    <a:pt x="270" y="223"/>
                  </a:lnTo>
                  <a:lnTo>
                    <a:pt x="268" y="223"/>
                  </a:lnTo>
                  <a:lnTo>
                    <a:pt x="268" y="223"/>
                  </a:lnTo>
                  <a:lnTo>
                    <a:pt x="268" y="223"/>
                  </a:lnTo>
                  <a:lnTo>
                    <a:pt x="268" y="221"/>
                  </a:lnTo>
                  <a:lnTo>
                    <a:pt x="270" y="218"/>
                  </a:lnTo>
                  <a:lnTo>
                    <a:pt x="270" y="216"/>
                  </a:lnTo>
                  <a:lnTo>
                    <a:pt x="270" y="214"/>
                  </a:lnTo>
                  <a:lnTo>
                    <a:pt x="268" y="214"/>
                  </a:lnTo>
                  <a:lnTo>
                    <a:pt x="265" y="209"/>
                  </a:lnTo>
                  <a:lnTo>
                    <a:pt x="268" y="206"/>
                  </a:lnTo>
                  <a:lnTo>
                    <a:pt x="273" y="202"/>
                  </a:lnTo>
                  <a:lnTo>
                    <a:pt x="280" y="199"/>
                  </a:lnTo>
                  <a:lnTo>
                    <a:pt x="282" y="197"/>
                  </a:lnTo>
                  <a:lnTo>
                    <a:pt x="280" y="197"/>
                  </a:lnTo>
                  <a:lnTo>
                    <a:pt x="277" y="192"/>
                  </a:lnTo>
                  <a:lnTo>
                    <a:pt x="280" y="190"/>
                  </a:lnTo>
                  <a:lnTo>
                    <a:pt x="292" y="183"/>
                  </a:lnTo>
                  <a:lnTo>
                    <a:pt x="289" y="180"/>
                  </a:lnTo>
                  <a:lnTo>
                    <a:pt x="294" y="178"/>
                  </a:lnTo>
                  <a:lnTo>
                    <a:pt x="308" y="180"/>
                  </a:lnTo>
                  <a:lnTo>
                    <a:pt x="318" y="183"/>
                  </a:lnTo>
                  <a:lnTo>
                    <a:pt x="320" y="185"/>
                  </a:lnTo>
                  <a:lnTo>
                    <a:pt x="322" y="183"/>
                  </a:lnTo>
                  <a:lnTo>
                    <a:pt x="322" y="178"/>
                  </a:lnTo>
                  <a:lnTo>
                    <a:pt x="325" y="176"/>
                  </a:lnTo>
                  <a:lnTo>
                    <a:pt x="329" y="176"/>
                  </a:lnTo>
                  <a:lnTo>
                    <a:pt x="344" y="178"/>
                  </a:lnTo>
                  <a:lnTo>
                    <a:pt x="348" y="176"/>
                  </a:lnTo>
                  <a:lnTo>
                    <a:pt x="356" y="169"/>
                  </a:lnTo>
                  <a:lnTo>
                    <a:pt x="363" y="150"/>
                  </a:lnTo>
                  <a:lnTo>
                    <a:pt x="367" y="142"/>
                  </a:lnTo>
                  <a:lnTo>
                    <a:pt x="377" y="138"/>
                  </a:lnTo>
                  <a:lnTo>
                    <a:pt x="382" y="138"/>
                  </a:lnTo>
                  <a:lnTo>
                    <a:pt x="389" y="138"/>
                  </a:lnTo>
                  <a:lnTo>
                    <a:pt x="398" y="140"/>
                  </a:lnTo>
                  <a:lnTo>
                    <a:pt x="403" y="145"/>
                  </a:lnTo>
                  <a:lnTo>
                    <a:pt x="405" y="150"/>
                  </a:lnTo>
                  <a:lnTo>
                    <a:pt x="410" y="157"/>
                  </a:lnTo>
                  <a:lnTo>
                    <a:pt x="412" y="161"/>
                  </a:lnTo>
                  <a:lnTo>
                    <a:pt x="417" y="166"/>
                  </a:lnTo>
                  <a:lnTo>
                    <a:pt x="424" y="171"/>
                  </a:lnTo>
                  <a:lnTo>
                    <a:pt x="424" y="171"/>
                  </a:lnTo>
                  <a:lnTo>
                    <a:pt x="427" y="171"/>
                  </a:lnTo>
                  <a:lnTo>
                    <a:pt x="427" y="171"/>
                  </a:lnTo>
                  <a:lnTo>
                    <a:pt x="427" y="171"/>
                  </a:lnTo>
                  <a:lnTo>
                    <a:pt x="422" y="164"/>
                  </a:lnTo>
                  <a:lnTo>
                    <a:pt x="422" y="159"/>
                  </a:lnTo>
                  <a:lnTo>
                    <a:pt x="417" y="131"/>
                  </a:lnTo>
                  <a:lnTo>
                    <a:pt x="417" y="124"/>
                  </a:lnTo>
                  <a:lnTo>
                    <a:pt x="412" y="121"/>
                  </a:lnTo>
                  <a:lnTo>
                    <a:pt x="410" y="119"/>
                  </a:lnTo>
                  <a:lnTo>
                    <a:pt x="408" y="116"/>
                  </a:lnTo>
                  <a:lnTo>
                    <a:pt x="405" y="107"/>
                  </a:lnTo>
                  <a:lnTo>
                    <a:pt x="405" y="105"/>
                  </a:lnTo>
                  <a:lnTo>
                    <a:pt x="403" y="105"/>
                  </a:lnTo>
                  <a:lnTo>
                    <a:pt x="396" y="102"/>
                  </a:lnTo>
                  <a:lnTo>
                    <a:pt x="391" y="102"/>
                  </a:lnTo>
                  <a:lnTo>
                    <a:pt x="389" y="100"/>
                  </a:lnTo>
                  <a:lnTo>
                    <a:pt x="391" y="100"/>
                  </a:lnTo>
                  <a:lnTo>
                    <a:pt x="391" y="98"/>
                  </a:lnTo>
                  <a:lnTo>
                    <a:pt x="391" y="98"/>
                  </a:lnTo>
                  <a:lnTo>
                    <a:pt x="391" y="98"/>
                  </a:lnTo>
                  <a:lnTo>
                    <a:pt x="391" y="95"/>
                  </a:lnTo>
                  <a:lnTo>
                    <a:pt x="391" y="95"/>
                  </a:lnTo>
                  <a:lnTo>
                    <a:pt x="391" y="93"/>
                  </a:lnTo>
                  <a:lnTo>
                    <a:pt x="391" y="93"/>
                  </a:lnTo>
                  <a:lnTo>
                    <a:pt x="393" y="93"/>
                  </a:lnTo>
                  <a:lnTo>
                    <a:pt x="393" y="90"/>
                  </a:lnTo>
                  <a:lnTo>
                    <a:pt x="396" y="90"/>
                  </a:lnTo>
                  <a:lnTo>
                    <a:pt x="393" y="90"/>
                  </a:lnTo>
                  <a:lnTo>
                    <a:pt x="393" y="86"/>
                  </a:lnTo>
                  <a:lnTo>
                    <a:pt x="393" y="86"/>
                  </a:lnTo>
                  <a:lnTo>
                    <a:pt x="393" y="83"/>
                  </a:lnTo>
                  <a:lnTo>
                    <a:pt x="393" y="83"/>
                  </a:lnTo>
                  <a:close/>
                  <a:moveTo>
                    <a:pt x="59" y="419"/>
                  </a:moveTo>
                  <a:lnTo>
                    <a:pt x="57" y="419"/>
                  </a:lnTo>
                  <a:lnTo>
                    <a:pt x="54" y="422"/>
                  </a:lnTo>
                  <a:lnTo>
                    <a:pt x="54" y="422"/>
                  </a:lnTo>
                  <a:lnTo>
                    <a:pt x="54" y="424"/>
                  </a:lnTo>
                  <a:lnTo>
                    <a:pt x="57" y="422"/>
                  </a:lnTo>
                  <a:lnTo>
                    <a:pt x="57" y="422"/>
                  </a:lnTo>
                  <a:lnTo>
                    <a:pt x="54" y="424"/>
                  </a:lnTo>
                  <a:lnTo>
                    <a:pt x="54" y="429"/>
                  </a:lnTo>
                  <a:lnTo>
                    <a:pt x="54" y="429"/>
                  </a:lnTo>
                  <a:lnTo>
                    <a:pt x="57" y="431"/>
                  </a:lnTo>
                  <a:lnTo>
                    <a:pt x="57" y="431"/>
                  </a:lnTo>
                  <a:lnTo>
                    <a:pt x="59" y="434"/>
                  </a:lnTo>
                  <a:lnTo>
                    <a:pt x="59" y="431"/>
                  </a:lnTo>
                  <a:lnTo>
                    <a:pt x="59" y="431"/>
                  </a:lnTo>
                  <a:lnTo>
                    <a:pt x="59" y="431"/>
                  </a:lnTo>
                  <a:lnTo>
                    <a:pt x="59" y="429"/>
                  </a:lnTo>
                  <a:lnTo>
                    <a:pt x="61" y="424"/>
                  </a:lnTo>
                  <a:lnTo>
                    <a:pt x="61" y="422"/>
                  </a:lnTo>
                  <a:lnTo>
                    <a:pt x="59" y="419"/>
                  </a:lnTo>
                  <a:lnTo>
                    <a:pt x="59" y="419"/>
                  </a:lnTo>
                  <a:close/>
                  <a:moveTo>
                    <a:pt x="0" y="216"/>
                  </a:moveTo>
                  <a:lnTo>
                    <a:pt x="0" y="216"/>
                  </a:lnTo>
                  <a:lnTo>
                    <a:pt x="2" y="214"/>
                  </a:lnTo>
                  <a:lnTo>
                    <a:pt x="2" y="214"/>
                  </a:lnTo>
                  <a:lnTo>
                    <a:pt x="0" y="214"/>
                  </a:lnTo>
                  <a:lnTo>
                    <a:pt x="0" y="216"/>
                  </a:lnTo>
                  <a:close/>
                  <a:moveTo>
                    <a:pt x="83" y="294"/>
                  </a:moveTo>
                  <a:lnTo>
                    <a:pt x="83" y="294"/>
                  </a:lnTo>
                  <a:lnTo>
                    <a:pt x="83" y="292"/>
                  </a:lnTo>
                  <a:lnTo>
                    <a:pt x="80" y="289"/>
                  </a:lnTo>
                  <a:lnTo>
                    <a:pt x="80" y="289"/>
                  </a:lnTo>
                  <a:lnTo>
                    <a:pt x="80" y="289"/>
                  </a:lnTo>
                  <a:lnTo>
                    <a:pt x="80" y="287"/>
                  </a:lnTo>
                  <a:lnTo>
                    <a:pt x="80" y="287"/>
                  </a:lnTo>
                  <a:lnTo>
                    <a:pt x="78" y="287"/>
                  </a:lnTo>
                  <a:lnTo>
                    <a:pt x="78" y="287"/>
                  </a:lnTo>
                  <a:lnTo>
                    <a:pt x="78" y="287"/>
                  </a:lnTo>
                  <a:lnTo>
                    <a:pt x="76" y="285"/>
                  </a:lnTo>
                  <a:lnTo>
                    <a:pt x="76" y="282"/>
                  </a:lnTo>
                  <a:lnTo>
                    <a:pt x="76" y="282"/>
                  </a:lnTo>
                  <a:lnTo>
                    <a:pt x="76" y="282"/>
                  </a:lnTo>
                  <a:lnTo>
                    <a:pt x="76" y="282"/>
                  </a:lnTo>
                  <a:lnTo>
                    <a:pt x="73" y="282"/>
                  </a:lnTo>
                  <a:lnTo>
                    <a:pt x="73" y="287"/>
                  </a:lnTo>
                  <a:lnTo>
                    <a:pt x="73" y="289"/>
                  </a:lnTo>
                  <a:lnTo>
                    <a:pt x="76" y="289"/>
                  </a:lnTo>
                  <a:lnTo>
                    <a:pt x="78" y="292"/>
                  </a:lnTo>
                  <a:lnTo>
                    <a:pt x="80" y="294"/>
                  </a:lnTo>
                  <a:lnTo>
                    <a:pt x="80" y="294"/>
                  </a:lnTo>
                  <a:lnTo>
                    <a:pt x="83" y="294"/>
                  </a:lnTo>
                  <a:close/>
                  <a:moveTo>
                    <a:pt x="137" y="202"/>
                  </a:moveTo>
                  <a:lnTo>
                    <a:pt x="137" y="206"/>
                  </a:lnTo>
                  <a:lnTo>
                    <a:pt x="137" y="209"/>
                  </a:lnTo>
                  <a:lnTo>
                    <a:pt x="140" y="211"/>
                  </a:lnTo>
                  <a:lnTo>
                    <a:pt x="142" y="211"/>
                  </a:lnTo>
                  <a:lnTo>
                    <a:pt x="142" y="206"/>
                  </a:lnTo>
                  <a:lnTo>
                    <a:pt x="142" y="204"/>
                  </a:lnTo>
                  <a:lnTo>
                    <a:pt x="142" y="204"/>
                  </a:lnTo>
                  <a:lnTo>
                    <a:pt x="142" y="202"/>
                  </a:lnTo>
                  <a:lnTo>
                    <a:pt x="142" y="199"/>
                  </a:lnTo>
                  <a:lnTo>
                    <a:pt x="144" y="197"/>
                  </a:lnTo>
                  <a:lnTo>
                    <a:pt x="144" y="195"/>
                  </a:lnTo>
                  <a:lnTo>
                    <a:pt x="142" y="192"/>
                  </a:lnTo>
                  <a:lnTo>
                    <a:pt x="142" y="190"/>
                  </a:lnTo>
                  <a:lnTo>
                    <a:pt x="142" y="190"/>
                  </a:lnTo>
                  <a:lnTo>
                    <a:pt x="142" y="190"/>
                  </a:lnTo>
                  <a:lnTo>
                    <a:pt x="142" y="192"/>
                  </a:lnTo>
                  <a:lnTo>
                    <a:pt x="140" y="190"/>
                  </a:lnTo>
                  <a:lnTo>
                    <a:pt x="140" y="192"/>
                  </a:lnTo>
                  <a:lnTo>
                    <a:pt x="137" y="192"/>
                  </a:lnTo>
                  <a:lnTo>
                    <a:pt x="137" y="195"/>
                  </a:lnTo>
                  <a:lnTo>
                    <a:pt x="137" y="195"/>
                  </a:lnTo>
                  <a:lnTo>
                    <a:pt x="137" y="195"/>
                  </a:lnTo>
                  <a:lnTo>
                    <a:pt x="137" y="195"/>
                  </a:lnTo>
                  <a:lnTo>
                    <a:pt x="137" y="195"/>
                  </a:lnTo>
                  <a:lnTo>
                    <a:pt x="137" y="197"/>
                  </a:lnTo>
                  <a:lnTo>
                    <a:pt x="137" y="197"/>
                  </a:lnTo>
                  <a:lnTo>
                    <a:pt x="137" y="197"/>
                  </a:lnTo>
                  <a:lnTo>
                    <a:pt x="137" y="197"/>
                  </a:lnTo>
                  <a:lnTo>
                    <a:pt x="137" y="199"/>
                  </a:lnTo>
                  <a:lnTo>
                    <a:pt x="137" y="199"/>
                  </a:lnTo>
                  <a:lnTo>
                    <a:pt x="137" y="202"/>
                  </a:lnTo>
                  <a:close/>
                  <a:moveTo>
                    <a:pt x="64" y="341"/>
                  </a:moveTo>
                  <a:lnTo>
                    <a:pt x="64" y="341"/>
                  </a:lnTo>
                  <a:lnTo>
                    <a:pt x="66" y="341"/>
                  </a:lnTo>
                  <a:lnTo>
                    <a:pt x="66" y="341"/>
                  </a:lnTo>
                  <a:lnTo>
                    <a:pt x="66" y="341"/>
                  </a:lnTo>
                  <a:lnTo>
                    <a:pt x="66" y="341"/>
                  </a:lnTo>
                  <a:lnTo>
                    <a:pt x="76" y="339"/>
                  </a:lnTo>
                  <a:lnTo>
                    <a:pt x="78" y="337"/>
                  </a:lnTo>
                  <a:lnTo>
                    <a:pt x="78" y="334"/>
                  </a:lnTo>
                  <a:lnTo>
                    <a:pt x="78" y="332"/>
                  </a:lnTo>
                  <a:lnTo>
                    <a:pt x="76" y="332"/>
                  </a:lnTo>
                  <a:lnTo>
                    <a:pt x="73" y="332"/>
                  </a:lnTo>
                  <a:lnTo>
                    <a:pt x="71" y="329"/>
                  </a:lnTo>
                  <a:lnTo>
                    <a:pt x="71" y="329"/>
                  </a:lnTo>
                  <a:lnTo>
                    <a:pt x="71" y="332"/>
                  </a:lnTo>
                  <a:lnTo>
                    <a:pt x="71" y="332"/>
                  </a:lnTo>
                  <a:lnTo>
                    <a:pt x="71" y="332"/>
                  </a:lnTo>
                  <a:lnTo>
                    <a:pt x="69" y="332"/>
                  </a:lnTo>
                  <a:lnTo>
                    <a:pt x="69" y="332"/>
                  </a:lnTo>
                  <a:lnTo>
                    <a:pt x="66" y="332"/>
                  </a:lnTo>
                  <a:lnTo>
                    <a:pt x="66" y="334"/>
                  </a:lnTo>
                  <a:lnTo>
                    <a:pt x="66" y="337"/>
                  </a:lnTo>
                  <a:lnTo>
                    <a:pt x="66" y="337"/>
                  </a:lnTo>
                  <a:lnTo>
                    <a:pt x="66" y="337"/>
                  </a:lnTo>
                  <a:lnTo>
                    <a:pt x="64" y="337"/>
                  </a:lnTo>
                  <a:lnTo>
                    <a:pt x="61" y="339"/>
                  </a:lnTo>
                  <a:lnTo>
                    <a:pt x="61" y="341"/>
                  </a:lnTo>
                  <a:lnTo>
                    <a:pt x="64" y="341"/>
                  </a:lnTo>
                  <a:close/>
                  <a:moveTo>
                    <a:pt x="59" y="204"/>
                  </a:moveTo>
                  <a:lnTo>
                    <a:pt x="61" y="214"/>
                  </a:lnTo>
                  <a:lnTo>
                    <a:pt x="61" y="216"/>
                  </a:lnTo>
                  <a:lnTo>
                    <a:pt x="64" y="218"/>
                  </a:lnTo>
                  <a:lnTo>
                    <a:pt x="66" y="225"/>
                  </a:lnTo>
                  <a:lnTo>
                    <a:pt x="69" y="225"/>
                  </a:lnTo>
                  <a:lnTo>
                    <a:pt x="69" y="228"/>
                  </a:lnTo>
                  <a:lnTo>
                    <a:pt x="66" y="228"/>
                  </a:lnTo>
                  <a:lnTo>
                    <a:pt x="69" y="232"/>
                  </a:lnTo>
                  <a:lnTo>
                    <a:pt x="71" y="232"/>
                  </a:lnTo>
                  <a:lnTo>
                    <a:pt x="71" y="232"/>
                  </a:lnTo>
                  <a:lnTo>
                    <a:pt x="73" y="230"/>
                  </a:lnTo>
                  <a:lnTo>
                    <a:pt x="76" y="232"/>
                  </a:lnTo>
                  <a:lnTo>
                    <a:pt x="78" y="237"/>
                  </a:lnTo>
                  <a:lnTo>
                    <a:pt x="80" y="240"/>
                  </a:lnTo>
                  <a:lnTo>
                    <a:pt x="80" y="242"/>
                  </a:lnTo>
                  <a:lnTo>
                    <a:pt x="88" y="242"/>
                  </a:lnTo>
                  <a:lnTo>
                    <a:pt x="90" y="242"/>
                  </a:lnTo>
                  <a:lnTo>
                    <a:pt x="92" y="240"/>
                  </a:lnTo>
                  <a:lnTo>
                    <a:pt x="90" y="237"/>
                  </a:lnTo>
                  <a:lnTo>
                    <a:pt x="88" y="237"/>
                  </a:lnTo>
                  <a:lnTo>
                    <a:pt x="88" y="235"/>
                  </a:lnTo>
                  <a:lnTo>
                    <a:pt x="97" y="225"/>
                  </a:lnTo>
                  <a:lnTo>
                    <a:pt x="99" y="225"/>
                  </a:lnTo>
                  <a:lnTo>
                    <a:pt x="97" y="230"/>
                  </a:lnTo>
                  <a:lnTo>
                    <a:pt x="99" y="230"/>
                  </a:lnTo>
                  <a:lnTo>
                    <a:pt x="104" y="230"/>
                  </a:lnTo>
                  <a:lnTo>
                    <a:pt x="107" y="228"/>
                  </a:lnTo>
                  <a:lnTo>
                    <a:pt x="107" y="225"/>
                  </a:lnTo>
                  <a:lnTo>
                    <a:pt x="104" y="221"/>
                  </a:lnTo>
                  <a:lnTo>
                    <a:pt x="104" y="218"/>
                  </a:lnTo>
                  <a:lnTo>
                    <a:pt x="107" y="214"/>
                  </a:lnTo>
                  <a:lnTo>
                    <a:pt x="102" y="209"/>
                  </a:lnTo>
                  <a:lnTo>
                    <a:pt x="97" y="209"/>
                  </a:lnTo>
                  <a:lnTo>
                    <a:pt x="92" y="211"/>
                  </a:lnTo>
                  <a:lnTo>
                    <a:pt x="88" y="216"/>
                  </a:lnTo>
                  <a:lnTo>
                    <a:pt x="88" y="218"/>
                  </a:lnTo>
                  <a:lnTo>
                    <a:pt x="88" y="218"/>
                  </a:lnTo>
                  <a:lnTo>
                    <a:pt x="90" y="221"/>
                  </a:lnTo>
                  <a:lnTo>
                    <a:pt x="88" y="223"/>
                  </a:lnTo>
                  <a:lnTo>
                    <a:pt x="88" y="225"/>
                  </a:lnTo>
                  <a:lnTo>
                    <a:pt x="85" y="223"/>
                  </a:lnTo>
                  <a:lnTo>
                    <a:pt x="85" y="223"/>
                  </a:lnTo>
                  <a:lnTo>
                    <a:pt x="85" y="223"/>
                  </a:lnTo>
                  <a:lnTo>
                    <a:pt x="76" y="221"/>
                  </a:lnTo>
                  <a:lnTo>
                    <a:pt x="76" y="221"/>
                  </a:lnTo>
                  <a:lnTo>
                    <a:pt x="76" y="218"/>
                  </a:lnTo>
                  <a:lnTo>
                    <a:pt x="76" y="218"/>
                  </a:lnTo>
                  <a:lnTo>
                    <a:pt x="76" y="218"/>
                  </a:lnTo>
                  <a:lnTo>
                    <a:pt x="76" y="216"/>
                  </a:lnTo>
                  <a:lnTo>
                    <a:pt x="78" y="209"/>
                  </a:lnTo>
                  <a:lnTo>
                    <a:pt x="78" y="206"/>
                  </a:lnTo>
                  <a:lnTo>
                    <a:pt x="80" y="204"/>
                  </a:lnTo>
                  <a:lnTo>
                    <a:pt x="80" y="202"/>
                  </a:lnTo>
                  <a:lnTo>
                    <a:pt x="76" y="202"/>
                  </a:lnTo>
                  <a:lnTo>
                    <a:pt x="69" y="204"/>
                  </a:lnTo>
                  <a:lnTo>
                    <a:pt x="64" y="206"/>
                  </a:lnTo>
                  <a:lnTo>
                    <a:pt x="59" y="202"/>
                  </a:lnTo>
                  <a:lnTo>
                    <a:pt x="59" y="204"/>
                  </a:lnTo>
                  <a:close/>
                  <a:moveTo>
                    <a:pt x="80" y="329"/>
                  </a:moveTo>
                  <a:lnTo>
                    <a:pt x="80" y="325"/>
                  </a:lnTo>
                  <a:lnTo>
                    <a:pt x="80" y="322"/>
                  </a:lnTo>
                  <a:lnTo>
                    <a:pt x="76" y="315"/>
                  </a:lnTo>
                  <a:lnTo>
                    <a:pt x="76" y="313"/>
                  </a:lnTo>
                  <a:lnTo>
                    <a:pt x="73" y="313"/>
                  </a:lnTo>
                  <a:lnTo>
                    <a:pt x="71" y="313"/>
                  </a:lnTo>
                  <a:lnTo>
                    <a:pt x="71" y="315"/>
                  </a:lnTo>
                  <a:lnTo>
                    <a:pt x="71" y="318"/>
                  </a:lnTo>
                  <a:lnTo>
                    <a:pt x="76" y="322"/>
                  </a:lnTo>
                  <a:lnTo>
                    <a:pt x="76" y="325"/>
                  </a:lnTo>
                  <a:lnTo>
                    <a:pt x="76" y="327"/>
                  </a:lnTo>
                  <a:lnTo>
                    <a:pt x="78" y="327"/>
                  </a:lnTo>
                  <a:lnTo>
                    <a:pt x="80" y="329"/>
                  </a:lnTo>
                  <a:lnTo>
                    <a:pt x="80" y="329"/>
                  </a:lnTo>
                  <a:close/>
                  <a:moveTo>
                    <a:pt x="59" y="313"/>
                  </a:moveTo>
                  <a:lnTo>
                    <a:pt x="59" y="315"/>
                  </a:lnTo>
                  <a:lnTo>
                    <a:pt x="59" y="315"/>
                  </a:lnTo>
                  <a:lnTo>
                    <a:pt x="61" y="315"/>
                  </a:lnTo>
                  <a:lnTo>
                    <a:pt x="61" y="313"/>
                  </a:lnTo>
                  <a:lnTo>
                    <a:pt x="59" y="313"/>
                  </a:lnTo>
                  <a:close/>
                  <a:moveTo>
                    <a:pt x="69" y="301"/>
                  </a:moveTo>
                  <a:lnTo>
                    <a:pt x="69" y="301"/>
                  </a:lnTo>
                  <a:lnTo>
                    <a:pt x="66" y="299"/>
                  </a:lnTo>
                  <a:lnTo>
                    <a:pt x="66" y="299"/>
                  </a:lnTo>
                  <a:lnTo>
                    <a:pt x="66" y="301"/>
                  </a:lnTo>
                  <a:lnTo>
                    <a:pt x="69" y="303"/>
                  </a:lnTo>
                  <a:lnTo>
                    <a:pt x="71" y="306"/>
                  </a:lnTo>
                  <a:lnTo>
                    <a:pt x="73" y="306"/>
                  </a:lnTo>
                  <a:lnTo>
                    <a:pt x="73" y="303"/>
                  </a:lnTo>
                  <a:lnTo>
                    <a:pt x="76" y="306"/>
                  </a:lnTo>
                  <a:lnTo>
                    <a:pt x="78" y="306"/>
                  </a:lnTo>
                  <a:lnTo>
                    <a:pt x="78" y="303"/>
                  </a:lnTo>
                  <a:lnTo>
                    <a:pt x="78" y="301"/>
                  </a:lnTo>
                  <a:lnTo>
                    <a:pt x="78" y="296"/>
                  </a:lnTo>
                  <a:lnTo>
                    <a:pt x="76" y="294"/>
                  </a:lnTo>
                  <a:lnTo>
                    <a:pt x="76" y="292"/>
                  </a:lnTo>
                  <a:lnTo>
                    <a:pt x="73" y="289"/>
                  </a:lnTo>
                  <a:lnTo>
                    <a:pt x="69" y="289"/>
                  </a:lnTo>
                  <a:lnTo>
                    <a:pt x="69" y="287"/>
                  </a:lnTo>
                  <a:lnTo>
                    <a:pt x="69" y="287"/>
                  </a:lnTo>
                  <a:lnTo>
                    <a:pt x="69" y="287"/>
                  </a:lnTo>
                  <a:lnTo>
                    <a:pt x="66" y="287"/>
                  </a:lnTo>
                  <a:lnTo>
                    <a:pt x="66" y="289"/>
                  </a:lnTo>
                  <a:lnTo>
                    <a:pt x="66" y="292"/>
                  </a:lnTo>
                  <a:lnTo>
                    <a:pt x="66" y="294"/>
                  </a:lnTo>
                  <a:lnTo>
                    <a:pt x="69" y="296"/>
                  </a:lnTo>
                  <a:lnTo>
                    <a:pt x="69" y="296"/>
                  </a:lnTo>
                  <a:lnTo>
                    <a:pt x="69" y="299"/>
                  </a:lnTo>
                  <a:lnTo>
                    <a:pt x="69" y="3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5197" y="3864"/>
              <a:ext cx="427" cy="459"/>
            </a:xfrm>
            <a:custGeom>
              <a:avLst/>
              <a:gdLst>
                <a:gd name="T0" fmla="*/ 318 w 427"/>
                <a:gd name="T1" fmla="*/ 59 h 459"/>
                <a:gd name="T2" fmla="*/ 374 w 427"/>
                <a:gd name="T3" fmla="*/ 92 h 459"/>
                <a:gd name="T4" fmla="*/ 377 w 427"/>
                <a:gd name="T5" fmla="*/ 104 h 459"/>
                <a:gd name="T6" fmla="*/ 384 w 427"/>
                <a:gd name="T7" fmla="*/ 132 h 459"/>
                <a:gd name="T8" fmla="*/ 389 w 427"/>
                <a:gd name="T9" fmla="*/ 144 h 459"/>
                <a:gd name="T10" fmla="*/ 391 w 427"/>
                <a:gd name="T11" fmla="*/ 161 h 459"/>
                <a:gd name="T12" fmla="*/ 401 w 427"/>
                <a:gd name="T13" fmla="*/ 177 h 459"/>
                <a:gd name="T14" fmla="*/ 398 w 427"/>
                <a:gd name="T15" fmla="*/ 194 h 459"/>
                <a:gd name="T16" fmla="*/ 420 w 427"/>
                <a:gd name="T17" fmla="*/ 246 h 459"/>
                <a:gd name="T18" fmla="*/ 417 w 427"/>
                <a:gd name="T19" fmla="*/ 267 h 459"/>
                <a:gd name="T20" fmla="*/ 427 w 427"/>
                <a:gd name="T21" fmla="*/ 272 h 459"/>
                <a:gd name="T22" fmla="*/ 424 w 427"/>
                <a:gd name="T23" fmla="*/ 277 h 459"/>
                <a:gd name="T24" fmla="*/ 420 w 427"/>
                <a:gd name="T25" fmla="*/ 281 h 459"/>
                <a:gd name="T26" fmla="*/ 422 w 427"/>
                <a:gd name="T27" fmla="*/ 286 h 459"/>
                <a:gd name="T28" fmla="*/ 420 w 427"/>
                <a:gd name="T29" fmla="*/ 289 h 459"/>
                <a:gd name="T30" fmla="*/ 417 w 427"/>
                <a:gd name="T31" fmla="*/ 300 h 459"/>
                <a:gd name="T32" fmla="*/ 410 w 427"/>
                <a:gd name="T33" fmla="*/ 307 h 459"/>
                <a:gd name="T34" fmla="*/ 401 w 427"/>
                <a:gd name="T35" fmla="*/ 305 h 459"/>
                <a:gd name="T36" fmla="*/ 393 w 427"/>
                <a:gd name="T37" fmla="*/ 312 h 459"/>
                <a:gd name="T38" fmla="*/ 370 w 427"/>
                <a:gd name="T39" fmla="*/ 317 h 459"/>
                <a:gd name="T40" fmla="*/ 334 w 427"/>
                <a:gd name="T41" fmla="*/ 331 h 459"/>
                <a:gd name="T42" fmla="*/ 332 w 427"/>
                <a:gd name="T43" fmla="*/ 310 h 459"/>
                <a:gd name="T44" fmla="*/ 322 w 427"/>
                <a:gd name="T45" fmla="*/ 315 h 459"/>
                <a:gd name="T46" fmla="*/ 320 w 427"/>
                <a:gd name="T47" fmla="*/ 312 h 459"/>
                <a:gd name="T48" fmla="*/ 303 w 427"/>
                <a:gd name="T49" fmla="*/ 326 h 459"/>
                <a:gd name="T50" fmla="*/ 277 w 427"/>
                <a:gd name="T51" fmla="*/ 336 h 459"/>
                <a:gd name="T52" fmla="*/ 263 w 427"/>
                <a:gd name="T53" fmla="*/ 338 h 459"/>
                <a:gd name="T54" fmla="*/ 239 w 427"/>
                <a:gd name="T55" fmla="*/ 345 h 459"/>
                <a:gd name="T56" fmla="*/ 163 w 427"/>
                <a:gd name="T57" fmla="*/ 369 h 459"/>
                <a:gd name="T58" fmla="*/ 142 w 427"/>
                <a:gd name="T59" fmla="*/ 383 h 459"/>
                <a:gd name="T60" fmla="*/ 97 w 427"/>
                <a:gd name="T61" fmla="*/ 423 h 459"/>
                <a:gd name="T62" fmla="*/ 16 w 427"/>
                <a:gd name="T63" fmla="*/ 447 h 459"/>
                <a:gd name="T64" fmla="*/ 14 w 427"/>
                <a:gd name="T65" fmla="*/ 438 h 459"/>
                <a:gd name="T66" fmla="*/ 23 w 427"/>
                <a:gd name="T67" fmla="*/ 402 h 459"/>
                <a:gd name="T68" fmla="*/ 33 w 427"/>
                <a:gd name="T69" fmla="*/ 388 h 459"/>
                <a:gd name="T70" fmla="*/ 23 w 427"/>
                <a:gd name="T71" fmla="*/ 376 h 459"/>
                <a:gd name="T72" fmla="*/ 19 w 427"/>
                <a:gd name="T73" fmla="*/ 357 h 459"/>
                <a:gd name="T74" fmla="*/ 14 w 427"/>
                <a:gd name="T75" fmla="*/ 345 h 459"/>
                <a:gd name="T76" fmla="*/ 2 w 427"/>
                <a:gd name="T77" fmla="*/ 343 h 459"/>
                <a:gd name="T78" fmla="*/ 5 w 427"/>
                <a:gd name="T79" fmla="*/ 331 h 459"/>
                <a:gd name="T80" fmla="*/ 12 w 427"/>
                <a:gd name="T81" fmla="*/ 296 h 459"/>
                <a:gd name="T82" fmla="*/ 9 w 427"/>
                <a:gd name="T83" fmla="*/ 279 h 459"/>
                <a:gd name="T84" fmla="*/ 35 w 427"/>
                <a:gd name="T85" fmla="*/ 241 h 459"/>
                <a:gd name="T86" fmla="*/ 28 w 427"/>
                <a:gd name="T87" fmla="*/ 220 h 459"/>
                <a:gd name="T88" fmla="*/ 38 w 427"/>
                <a:gd name="T89" fmla="*/ 196 h 459"/>
                <a:gd name="T90" fmla="*/ 97 w 427"/>
                <a:gd name="T91" fmla="*/ 225 h 459"/>
                <a:gd name="T92" fmla="*/ 123 w 427"/>
                <a:gd name="T93" fmla="*/ 189 h 459"/>
                <a:gd name="T94" fmla="*/ 135 w 427"/>
                <a:gd name="T95" fmla="*/ 142 h 459"/>
                <a:gd name="T96" fmla="*/ 142 w 427"/>
                <a:gd name="T97" fmla="*/ 132 h 459"/>
                <a:gd name="T98" fmla="*/ 154 w 427"/>
                <a:gd name="T99" fmla="*/ 128 h 459"/>
                <a:gd name="T100" fmla="*/ 159 w 427"/>
                <a:gd name="T101" fmla="*/ 111 h 459"/>
                <a:gd name="T102" fmla="*/ 149 w 427"/>
                <a:gd name="T103" fmla="*/ 94 h 459"/>
                <a:gd name="T104" fmla="*/ 149 w 427"/>
                <a:gd name="T105" fmla="*/ 85 h 459"/>
                <a:gd name="T106" fmla="*/ 149 w 427"/>
                <a:gd name="T107" fmla="*/ 80 h 459"/>
                <a:gd name="T108" fmla="*/ 147 w 427"/>
                <a:gd name="T109" fmla="*/ 68 h 459"/>
                <a:gd name="T110" fmla="*/ 156 w 427"/>
                <a:gd name="T111" fmla="*/ 54 h 459"/>
                <a:gd name="T112" fmla="*/ 187 w 427"/>
                <a:gd name="T113" fmla="*/ 42 h 459"/>
                <a:gd name="T114" fmla="*/ 204 w 427"/>
                <a:gd name="T115" fmla="*/ 38 h 459"/>
                <a:gd name="T116" fmla="*/ 242 w 427"/>
                <a:gd name="T117" fmla="*/ 12 h 459"/>
                <a:gd name="T118" fmla="*/ 277 w 427"/>
                <a:gd name="T119" fmla="*/ 2 h 459"/>
                <a:gd name="T120" fmla="*/ 296 w 427"/>
                <a:gd name="T121" fmla="*/ 2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7" h="459">
                  <a:moveTo>
                    <a:pt x="303" y="33"/>
                  </a:moveTo>
                  <a:lnTo>
                    <a:pt x="306" y="40"/>
                  </a:lnTo>
                  <a:lnTo>
                    <a:pt x="310" y="47"/>
                  </a:lnTo>
                  <a:lnTo>
                    <a:pt x="313" y="54"/>
                  </a:lnTo>
                  <a:lnTo>
                    <a:pt x="318" y="59"/>
                  </a:lnTo>
                  <a:lnTo>
                    <a:pt x="322" y="61"/>
                  </a:lnTo>
                  <a:lnTo>
                    <a:pt x="327" y="64"/>
                  </a:lnTo>
                  <a:lnTo>
                    <a:pt x="351" y="71"/>
                  </a:lnTo>
                  <a:lnTo>
                    <a:pt x="360" y="78"/>
                  </a:lnTo>
                  <a:lnTo>
                    <a:pt x="374" y="92"/>
                  </a:lnTo>
                  <a:lnTo>
                    <a:pt x="377" y="97"/>
                  </a:lnTo>
                  <a:lnTo>
                    <a:pt x="374" y="99"/>
                  </a:lnTo>
                  <a:lnTo>
                    <a:pt x="372" y="102"/>
                  </a:lnTo>
                  <a:lnTo>
                    <a:pt x="370" y="104"/>
                  </a:lnTo>
                  <a:lnTo>
                    <a:pt x="377" y="104"/>
                  </a:lnTo>
                  <a:lnTo>
                    <a:pt x="396" y="116"/>
                  </a:lnTo>
                  <a:lnTo>
                    <a:pt x="393" y="123"/>
                  </a:lnTo>
                  <a:lnTo>
                    <a:pt x="391" y="128"/>
                  </a:lnTo>
                  <a:lnTo>
                    <a:pt x="389" y="132"/>
                  </a:lnTo>
                  <a:lnTo>
                    <a:pt x="384" y="132"/>
                  </a:lnTo>
                  <a:lnTo>
                    <a:pt x="384" y="142"/>
                  </a:lnTo>
                  <a:lnTo>
                    <a:pt x="386" y="142"/>
                  </a:lnTo>
                  <a:lnTo>
                    <a:pt x="386" y="142"/>
                  </a:lnTo>
                  <a:lnTo>
                    <a:pt x="386" y="142"/>
                  </a:lnTo>
                  <a:lnTo>
                    <a:pt x="389" y="144"/>
                  </a:lnTo>
                  <a:lnTo>
                    <a:pt x="389" y="147"/>
                  </a:lnTo>
                  <a:lnTo>
                    <a:pt x="389" y="149"/>
                  </a:lnTo>
                  <a:lnTo>
                    <a:pt x="389" y="154"/>
                  </a:lnTo>
                  <a:lnTo>
                    <a:pt x="389" y="158"/>
                  </a:lnTo>
                  <a:lnTo>
                    <a:pt x="391" y="161"/>
                  </a:lnTo>
                  <a:lnTo>
                    <a:pt x="393" y="163"/>
                  </a:lnTo>
                  <a:lnTo>
                    <a:pt x="393" y="165"/>
                  </a:lnTo>
                  <a:lnTo>
                    <a:pt x="393" y="173"/>
                  </a:lnTo>
                  <a:lnTo>
                    <a:pt x="396" y="177"/>
                  </a:lnTo>
                  <a:lnTo>
                    <a:pt x="401" y="177"/>
                  </a:lnTo>
                  <a:lnTo>
                    <a:pt x="405" y="180"/>
                  </a:lnTo>
                  <a:lnTo>
                    <a:pt x="408" y="184"/>
                  </a:lnTo>
                  <a:lnTo>
                    <a:pt x="408" y="187"/>
                  </a:lnTo>
                  <a:lnTo>
                    <a:pt x="408" y="191"/>
                  </a:lnTo>
                  <a:lnTo>
                    <a:pt x="398" y="194"/>
                  </a:lnTo>
                  <a:lnTo>
                    <a:pt x="396" y="194"/>
                  </a:lnTo>
                  <a:lnTo>
                    <a:pt x="396" y="199"/>
                  </a:lnTo>
                  <a:lnTo>
                    <a:pt x="405" y="215"/>
                  </a:lnTo>
                  <a:lnTo>
                    <a:pt x="417" y="239"/>
                  </a:lnTo>
                  <a:lnTo>
                    <a:pt x="420" y="246"/>
                  </a:lnTo>
                  <a:lnTo>
                    <a:pt x="424" y="251"/>
                  </a:lnTo>
                  <a:lnTo>
                    <a:pt x="424" y="255"/>
                  </a:lnTo>
                  <a:lnTo>
                    <a:pt x="417" y="262"/>
                  </a:lnTo>
                  <a:lnTo>
                    <a:pt x="417" y="265"/>
                  </a:lnTo>
                  <a:lnTo>
                    <a:pt x="417" y="267"/>
                  </a:lnTo>
                  <a:lnTo>
                    <a:pt x="422" y="267"/>
                  </a:lnTo>
                  <a:lnTo>
                    <a:pt x="427" y="267"/>
                  </a:lnTo>
                  <a:lnTo>
                    <a:pt x="427" y="267"/>
                  </a:lnTo>
                  <a:lnTo>
                    <a:pt x="427" y="270"/>
                  </a:lnTo>
                  <a:lnTo>
                    <a:pt x="427" y="272"/>
                  </a:lnTo>
                  <a:lnTo>
                    <a:pt x="424" y="270"/>
                  </a:lnTo>
                  <a:lnTo>
                    <a:pt x="424" y="272"/>
                  </a:lnTo>
                  <a:lnTo>
                    <a:pt x="424" y="272"/>
                  </a:lnTo>
                  <a:lnTo>
                    <a:pt x="424" y="274"/>
                  </a:lnTo>
                  <a:lnTo>
                    <a:pt x="424" y="277"/>
                  </a:lnTo>
                  <a:lnTo>
                    <a:pt x="424" y="279"/>
                  </a:lnTo>
                  <a:lnTo>
                    <a:pt x="424" y="279"/>
                  </a:lnTo>
                  <a:lnTo>
                    <a:pt x="422" y="279"/>
                  </a:lnTo>
                  <a:lnTo>
                    <a:pt x="420" y="281"/>
                  </a:lnTo>
                  <a:lnTo>
                    <a:pt x="420" y="281"/>
                  </a:lnTo>
                  <a:lnTo>
                    <a:pt x="420" y="284"/>
                  </a:lnTo>
                  <a:lnTo>
                    <a:pt x="422" y="284"/>
                  </a:lnTo>
                  <a:lnTo>
                    <a:pt x="422" y="284"/>
                  </a:lnTo>
                  <a:lnTo>
                    <a:pt x="422" y="286"/>
                  </a:lnTo>
                  <a:lnTo>
                    <a:pt x="422" y="286"/>
                  </a:lnTo>
                  <a:lnTo>
                    <a:pt x="420" y="286"/>
                  </a:lnTo>
                  <a:lnTo>
                    <a:pt x="420" y="286"/>
                  </a:lnTo>
                  <a:lnTo>
                    <a:pt x="420" y="286"/>
                  </a:lnTo>
                  <a:lnTo>
                    <a:pt x="420" y="289"/>
                  </a:lnTo>
                  <a:lnTo>
                    <a:pt x="420" y="289"/>
                  </a:lnTo>
                  <a:lnTo>
                    <a:pt x="420" y="291"/>
                  </a:lnTo>
                  <a:lnTo>
                    <a:pt x="420" y="293"/>
                  </a:lnTo>
                  <a:lnTo>
                    <a:pt x="420" y="298"/>
                  </a:lnTo>
                  <a:lnTo>
                    <a:pt x="417" y="300"/>
                  </a:lnTo>
                  <a:lnTo>
                    <a:pt x="417" y="300"/>
                  </a:lnTo>
                  <a:lnTo>
                    <a:pt x="417" y="303"/>
                  </a:lnTo>
                  <a:lnTo>
                    <a:pt x="415" y="305"/>
                  </a:lnTo>
                  <a:lnTo>
                    <a:pt x="415" y="305"/>
                  </a:lnTo>
                  <a:lnTo>
                    <a:pt x="412" y="305"/>
                  </a:lnTo>
                  <a:lnTo>
                    <a:pt x="410" y="307"/>
                  </a:lnTo>
                  <a:lnTo>
                    <a:pt x="405" y="310"/>
                  </a:lnTo>
                  <a:lnTo>
                    <a:pt x="405" y="310"/>
                  </a:lnTo>
                  <a:lnTo>
                    <a:pt x="403" y="307"/>
                  </a:lnTo>
                  <a:lnTo>
                    <a:pt x="403" y="305"/>
                  </a:lnTo>
                  <a:lnTo>
                    <a:pt x="401" y="305"/>
                  </a:lnTo>
                  <a:lnTo>
                    <a:pt x="401" y="305"/>
                  </a:lnTo>
                  <a:lnTo>
                    <a:pt x="398" y="303"/>
                  </a:lnTo>
                  <a:lnTo>
                    <a:pt x="391" y="307"/>
                  </a:lnTo>
                  <a:lnTo>
                    <a:pt x="391" y="310"/>
                  </a:lnTo>
                  <a:lnTo>
                    <a:pt x="393" y="312"/>
                  </a:lnTo>
                  <a:lnTo>
                    <a:pt x="391" y="317"/>
                  </a:lnTo>
                  <a:lnTo>
                    <a:pt x="389" y="317"/>
                  </a:lnTo>
                  <a:lnTo>
                    <a:pt x="377" y="312"/>
                  </a:lnTo>
                  <a:lnTo>
                    <a:pt x="374" y="312"/>
                  </a:lnTo>
                  <a:lnTo>
                    <a:pt x="370" y="317"/>
                  </a:lnTo>
                  <a:lnTo>
                    <a:pt x="365" y="322"/>
                  </a:lnTo>
                  <a:lnTo>
                    <a:pt x="353" y="336"/>
                  </a:lnTo>
                  <a:lnTo>
                    <a:pt x="348" y="345"/>
                  </a:lnTo>
                  <a:lnTo>
                    <a:pt x="339" y="336"/>
                  </a:lnTo>
                  <a:lnTo>
                    <a:pt x="334" y="331"/>
                  </a:lnTo>
                  <a:lnTo>
                    <a:pt x="332" y="322"/>
                  </a:lnTo>
                  <a:lnTo>
                    <a:pt x="332" y="319"/>
                  </a:lnTo>
                  <a:lnTo>
                    <a:pt x="332" y="317"/>
                  </a:lnTo>
                  <a:lnTo>
                    <a:pt x="334" y="312"/>
                  </a:lnTo>
                  <a:lnTo>
                    <a:pt x="332" y="310"/>
                  </a:lnTo>
                  <a:lnTo>
                    <a:pt x="329" y="310"/>
                  </a:lnTo>
                  <a:lnTo>
                    <a:pt x="327" y="312"/>
                  </a:lnTo>
                  <a:lnTo>
                    <a:pt x="325" y="315"/>
                  </a:lnTo>
                  <a:lnTo>
                    <a:pt x="325" y="315"/>
                  </a:lnTo>
                  <a:lnTo>
                    <a:pt x="322" y="315"/>
                  </a:lnTo>
                  <a:lnTo>
                    <a:pt x="325" y="307"/>
                  </a:lnTo>
                  <a:lnTo>
                    <a:pt x="322" y="307"/>
                  </a:lnTo>
                  <a:lnTo>
                    <a:pt x="322" y="307"/>
                  </a:lnTo>
                  <a:lnTo>
                    <a:pt x="320" y="310"/>
                  </a:lnTo>
                  <a:lnTo>
                    <a:pt x="320" y="312"/>
                  </a:lnTo>
                  <a:lnTo>
                    <a:pt x="320" y="312"/>
                  </a:lnTo>
                  <a:lnTo>
                    <a:pt x="318" y="315"/>
                  </a:lnTo>
                  <a:lnTo>
                    <a:pt x="315" y="317"/>
                  </a:lnTo>
                  <a:lnTo>
                    <a:pt x="310" y="319"/>
                  </a:lnTo>
                  <a:lnTo>
                    <a:pt x="303" y="326"/>
                  </a:lnTo>
                  <a:lnTo>
                    <a:pt x="299" y="329"/>
                  </a:lnTo>
                  <a:lnTo>
                    <a:pt x="280" y="331"/>
                  </a:lnTo>
                  <a:lnTo>
                    <a:pt x="277" y="331"/>
                  </a:lnTo>
                  <a:lnTo>
                    <a:pt x="277" y="334"/>
                  </a:lnTo>
                  <a:lnTo>
                    <a:pt x="277" y="336"/>
                  </a:lnTo>
                  <a:lnTo>
                    <a:pt x="277" y="341"/>
                  </a:lnTo>
                  <a:lnTo>
                    <a:pt x="277" y="343"/>
                  </a:lnTo>
                  <a:lnTo>
                    <a:pt x="275" y="341"/>
                  </a:lnTo>
                  <a:lnTo>
                    <a:pt x="265" y="341"/>
                  </a:lnTo>
                  <a:lnTo>
                    <a:pt x="263" y="338"/>
                  </a:lnTo>
                  <a:lnTo>
                    <a:pt x="258" y="331"/>
                  </a:lnTo>
                  <a:lnTo>
                    <a:pt x="256" y="329"/>
                  </a:lnTo>
                  <a:lnTo>
                    <a:pt x="251" y="329"/>
                  </a:lnTo>
                  <a:lnTo>
                    <a:pt x="246" y="331"/>
                  </a:lnTo>
                  <a:lnTo>
                    <a:pt x="239" y="345"/>
                  </a:lnTo>
                  <a:lnTo>
                    <a:pt x="230" y="360"/>
                  </a:lnTo>
                  <a:lnTo>
                    <a:pt x="213" y="367"/>
                  </a:lnTo>
                  <a:lnTo>
                    <a:pt x="199" y="371"/>
                  </a:lnTo>
                  <a:lnTo>
                    <a:pt x="182" y="374"/>
                  </a:lnTo>
                  <a:lnTo>
                    <a:pt x="163" y="369"/>
                  </a:lnTo>
                  <a:lnTo>
                    <a:pt x="152" y="362"/>
                  </a:lnTo>
                  <a:lnTo>
                    <a:pt x="149" y="364"/>
                  </a:lnTo>
                  <a:lnTo>
                    <a:pt x="147" y="374"/>
                  </a:lnTo>
                  <a:lnTo>
                    <a:pt x="144" y="378"/>
                  </a:lnTo>
                  <a:lnTo>
                    <a:pt x="142" y="383"/>
                  </a:lnTo>
                  <a:lnTo>
                    <a:pt x="137" y="390"/>
                  </a:lnTo>
                  <a:lnTo>
                    <a:pt x="123" y="407"/>
                  </a:lnTo>
                  <a:lnTo>
                    <a:pt x="121" y="409"/>
                  </a:lnTo>
                  <a:lnTo>
                    <a:pt x="114" y="416"/>
                  </a:lnTo>
                  <a:lnTo>
                    <a:pt x="97" y="423"/>
                  </a:lnTo>
                  <a:lnTo>
                    <a:pt x="90" y="428"/>
                  </a:lnTo>
                  <a:lnTo>
                    <a:pt x="76" y="449"/>
                  </a:lnTo>
                  <a:lnTo>
                    <a:pt x="69" y="457"/>
                  </a:lnTo>
                  <a:lnTo>
                    <a:pt x="57" y="459"/>
                  </a:lnTo>
                  <a:lnTo>
                    <a:pt x="16" y="447"/>
                  </a:lnTo>
                  <a:lnTo>
                    <a:pt x="16" y="447"/>
                  </a:lnTo>
                  <a:lnTo>
                    <a:pt x="16" y="445"/>
                  </a:lnTo>
                  <a:lnTo>
                    <a:pt x="14" y="442"/>
                  </a:lnTo>
                  <a:lnTo>
                    <a:pt x="14" y="442"/>
                  </a:lnTo>
                  <a:lnTo>
                    <a:pt x="14" y="438"/>
                  </a:lnTo>
                  <a:lnTo>
                    <a:pt x="16" y="421"/>
                  </a:lnTo>
                  <a:lnTo>
                    <a:pt x="16" y="412"/>
                  </a:lnTo>
                  <a:lnTo>
                    <a:pt x="23" y="409"/>
                  </a:lnTo>
                  <a:lnTo>
                    <a:pt x="23" y="407"/>
                  </a:lnTo>
                  <a:lnTo>
                    <a:pt x="23" y="402"/>
                  </a:lnTo>
                  <a:lnTo>
                    <a:pt x="21" y="400"/>
                  </a:lnTo>
                  <a:lnTo>
                    <a:pt x="21" y="395"/>
                  </a:lnTo>
                  <a:lnTo>
                    <a:pt x="23" y="393"/>
                  </a:lnTo>
                  <a:lnTo>
                    <a:pt x="26" y="390"/>
                  </a:lnTo>
                  <a:lnTo>
                    <a:pt x="33" y="388"/>
                  </a:lnTo>
                  <a:lnTo>
                    <a:pt x="33" y="386"/>
                  </a:lnTo>
                  <a:lnTo>
                    <a:pt x="33" y="383"/>
                  </a:lnTo>
                  <a:lnTo>
                    <a:pt x="28" y="378"/>
                  </a:lnTo>
                  <a:lnTo>
                    <a:pt x="26" y="378"/>
                  </a:lnTo>
                  <a:lnTo>
                    <a:pt x="23" y="376"/>
                  </a:lnTo>
                  <a:lnTo>
                    <a:pt x="21" y="374"/>
                  </a:lnTo>
                  <a:lnTo>
                    <a:pt x="21" y="369"/>
                  </a:lnTo>
                  <a:lnTo>
                    <a:pt x="21" y="364"/>
                  </a:lnTo>
                  <a:lnTo>
                    <a:pt x="21" y="360"/>
                  </a:lnTo>
                  <a:lnTo>
                    <a:pt x="19" y="357"/>
                  </a:lnTo>
                  <a:lnTo>
                    <a:pt x="19" y="352"/>
                  </a:lnTo>
                  <a:lnTo>
                    <a:pt x="23" y="352"/>
                  </a:lnTo>
                  <a:lnTo>
                    <a:pt x="21" y="348"/>
                  </a:lnTo>
                  <a:lnTo>
                    <a:pt x="21" y="345"/>
                  </a:lnTo>
                  <a:lnTo>
                    <a:pt x="14" y="345"/>
                  </a:lnTo>
                  <a:lnTo>
                    <a:pt x="5" y="348"/>
                  </a:lnTo>
                  <a:lnTo>
                    <a:pt x="5" y="348"/>
                  </a:lnTo>
                  <a:lnTo>
                    <a:pt x="5" y="343"/>
                  </a:lnTo>
                  <a:lnTo>
                    <a:pt x="5" y="343"/>
                  </a:lnTo>
                  <a:lnTo>
                    <a:pt x="2" y="343"/>
                  </a:lnTo>
                  <a:lnTo>
                    <a:pt x="2" y="343"/>
                  </a:lnTo>
                  <a:lnTo>
                    <a:pt x="0" y="341"/>
                  </a:lnTo>
                  <a:lnTo>
                    <a:pt x="2" y="338"/>
                  </a:lnTo>
                  <a:lnTo>
                    <a:pt x="2" y="336"/>
                  </a:lnTo>
                  <a:lnTo>
                    <a:pt x="5" y="331"/>
                  </a:lnTo>
                  <a:lnTo>
                    <a:pt x="2" y="326"/>
                  </a:lnTo>
                  <a:lnTo>
                    <a:pt x="2" y="324"/>
                  </a:lnTo>
                  <a:lnTo>
                    <a:pt x="5" y="317"/>
                  </a:lnTo>
                  <a:lnTo>
                    <a:pt x="9" y="305"/>
                  </a:lnTo>
                  <a:lnTo>
                    <a:pt x="12" y="296"/>
                  </a:lnTo>
                  <a:lnTo>
                    <a:pt x="12" y="291"/>
                  </a:lnTo>
                  <a:lnTo>
                    <a:pt x="12" y="286"/>
                  </a:lnTo>
                  <a:lnTo>
                    <a:pt x="9" y="286"/>
                  </a:lnTo>
                  <a:lnTo>
                    <a:pt x="9" y="284"/>
                  </a:lnTo>
                  <a:lnTo>
                    <a:pt x="9" y="279"/>
                  </a:lnTo>
                  <a:lnTo>
                    <a:pt x="9" y="274"/>
                  </a:lnTo>
                  <a:lnTo>
                    <a:pt x="16" y="267"/>
                  </a:lnTo>
                  <a:lnTo>
                    <a:pt x="23" y="260"/>
                  </a:lnTo>
                  <a:lnTo>
                    <a:pt x="33" y="248"/>
                  </a:lnTo>
                  <a:lnTo>
                    <a:pt x="35" y="241"/>
                  </a:lnTo>
                  <a:lnTo>
                    <a:pt x="33" y="241"/>
                  </a:lnTo>
                  <a:lnTo>
                    <a:pt x="31" y="236"/>
                  </a:lnTo>
                  <a:lnTo>
                    <a:pt x="31" y="232"/>
                  </a:lnTo>
                  <a:lnTo>
                    <a:pt x="28" y="225"/>
                  </a:lnTo>
                  <a:lnTo>
                    <a:pt x="28" y="220"/>
                  </a:lnTo>
                  <a:lnTo>
                    <a:pt x="28" y="210"/>
                  </a:lnTo>
                  <a:lnTo>
                    <a:pt x="31" y="206"/>
                  </a:lnTo>
                  <a:lnTo>
                    <a:pt x="33" y="201"/>
                  </a:lnTo>
                  <a:lnTo>
                    <a:pt x="33" y="196"/>
                  </a:lnTo>
                  <a:lnTo>
                    <a:pt x="38" y="196"/>
                  </a:lnTo>
                  <a:lnTo>
                    <a:pt x="47" y="208"/>
                  </a:lnTo>
                  <a:lnTo>
                    <a:pt x="54" y="213"/>
                  </a:lnTo>
                  <a:lnTo>
                    <a:pt x="64" y="218"/>
                  </a:lnTo>
                  <a:lnTo>
                    <a:pt x="92" y="225"/>
                  </a:lnTo>
                  <a:lnTo>
                    <a:pt x="97" y="225"/>
                  </a:lnTo>
                  <a:lnTo>
                    <a:pt x="102" y="220"/>
                  </a:lnTo>
                  <a:lnTo>
                    <a:pt x="106" y="215"/>
                  </a:lnTo>
                  <a:lnTo>
                    <a:pt x="118" y="196"/>
                  </a:lnTo>
                  <a:lnTo>
                    <a:pt x="121" y="196"/>
                  </a:lnTo>
                  <a:lnTo>
                    <a:pt x="123" y="189"/>
                  </a:lnTo>
                  <a:lnTo>
                    <a:pt x="123" y="182"/>
                  </a:lnTo>
                  <a:lnTo>
                    <a:pt x="125" y="173"/>
                  </a:lnTo>
                  <a:lnTo>
                    <a:pt x="125" y="170"/>
                  </a:lnTo>
                  <a:lnTo>
                    <a:pt x="125" y="165"/>
                  </a:lnTo>
                  <a:lnTo>
                    <a:pt x="135" y="142"/>
                  </a:lnTo>
                  <a:lnTo>
                    <a:pt x="137" y="139"/>
                  </a:lnTo>
                  <a:lnTo>
                    <a:pt x="140" y="137"/>
                  </a:lnTo>
                  <a:lnTo>
                    <a:pt x="144" y="135"/>
                  </a:lnTo>
                  <a:lnTo>
                    <a:pt x="142" y="135"/>
                  </a:lnTo>
                  <a:lnTo>
                    <a:pt x="142" y="132"/>
                  </a:lnTo>
                  <a:lnTo>
                    <a:pt x="142" y="130"/>
                  </a:lnTo>
                  <a:lnTo>
                    <a:pt x="147" y="128"/>
                  </a:lnTo>
                  <a:lnTo>
                    <a:pt x="149" y="128"/>
                  </a:lnTo>
                  <a:lnTo>
                    <a:pt x="152" y="128"/>
                  </a:lnTo>
                  <a:lnTo>
                    <a:pt x="154" y="128"/>
                  </a:lnTo>
                  <a:lnTo>
                    <a:pt x="156" y="118"/>
                  </a:lnTo>
                  <a:lnTo>
                    <a:pt x="156" y="116"/>
                  </a:lnTo>
                  <a:lnTo>
                    <a:pt x="156" y="113"/>
                  </a:lnTo>
                  <a:lnTo>
                    <a:pt x="156" y="111"/>
                  </a:lnTo>
                  <a:lnTo>
                    <a:pt x="159" y="111"/>
                  </a:lnTo>
                  <a:lnTo>
                    <a:pt x="161" y="109"/>
                  </a:lnTo>
                  <a:lnTo>
                    <a:pt x="161" y="106"/>
                  </a:lnTo>
                  <a:lnTo>
                    <a:pt x="161" y="99"/>
                  </a:lnTo>
                  <a:lnTo>
                    <a:pt x="159" y="94"/>
                  </a:lnTo>
                  <a:lnTo>
                    <a:pt x="149" y="94"/>
                  </a:lnTo>
                  <a:lnTo>
                    <a:pt x="149" y="94"/>
                  </a:lnTo>
                  <a:lnTo>
                    <a:pt x="147" y="94"/>
                  </a:lnTo>
                  <a:lnTo>
                    <a:pt x="147" y="94"/>
                  </a:lnTo>
                  <a:lnTo>
                    <a:pt x="149" y="87"/>
                  </a:lnTo>
                  <a:lnTo>
                    <a:pt x="149" y="85"/>
                  </a:lnTo>
                  <a:lnTo>
                    <a:pt x="147" y="85"/>
                  </a:lnTo>
                  <a:lnTo>
                    <a:pt x="147" y="85"/>
                  </a:lnTo>
                  <a:lnTo>
                    <a:pt x="147" y="85"/>
                  </a:lnTo>
                  <a:lnTo>
                    <a:pt x="147" y="83"/>
                  </a:lnTo>
                  <a:lnTo>
                    <a:pt x="149" y="80"/>
                  </a:lnTo>
                  <a:lnTo>
                    <a:pt x="149" y="78"/>
                  </a:lnTo>
                  <a:lnTo>
                    <a:pt x="149" y="76"/>
                  </a:lnTo>
                  <a:lnTo>
                    <a:pt x="147" y="76"/>
                  </a:lnTo>
                  <a:lnTo>
                    <a:pt x="144" y="71"/>
                  </a:lnTo>
                  <a:lnTo>
                    <a:pt x="147" y="68"/>
                  </a:lnTo>
                  <a:lnTo>
                    <a:pt x="152" y="64"/>
                  </a:lnTo>
                  <a:lnTo>
                    <a:pt x="159" y="61"/>
                  </a:lnTo>
                  <a:lnTo>
                    <a:pt x="161" y="59"/>
                  </a:lnTo>
                  <a:lnTo>
                    <a:pt x="159" y="59"/>
                  </a:lnTo>
                  <a:lnTo>
                    <a:pt x="156" y="54"/>
                  </a:lnTo>
                  <a:lnTo>
                    <a:pt x="159" y="52"/>
                  </a:lnTo>
                  <a:lnTo>
                    <a:pt x="171" y="45"/>
                  </a:lnTo>
                  <a:lnTo>
                    <a:pt x="168" y="42"/>
                  </a:lnTo>
                  <a:lnTo>
                    <a:pt x="173" y="40"/>
                  </a:lnTo>
                  <a:lnTo>
                    <a:pt x="187" y="42"/>
                  </a:lnTo>
                  <a:lnTo>
                    <a:pt x="197" y="45"/>
                  </a:lnTo>
                  <a:lnTo>
                    <a:pt x="199" y="47"/>
                  </a:lnTo>
                  <a:lnTo>
                    <a:pt x="201" y="45"/>
                  </a:lnTo>
                  <a:lnTo>
                    <a:pt x="201" y="40"/>
                  </a:lnTo>
                  <a:lnTo>
                    <a:pt x="204" y="38"/>
                  </a:lnTo>
                  <a:lnTo>
                    <a:pt x="208" y="38"/>
                  </a:lnTo>
                  <a:lnTo>
                    <a:pt x="223" y="40"/>
                  </a:lnTo>
                  <a:lnTo>
                    <a:pt x="227" y="38"/>
                  </a:lnTo>
                  <a:lnTo>
                    <a:pt x="235" y="31"/>
                  </a:lnTo>
                  <a:lnTo>
                    <a:pt x="242" y="12"/>
                  </a:lnTo>
                  <a:lnTo>
                    <a:pt x="246" y="4"/>
                  </a:lnTo>
                  <a:lnTo>
                    <a:pt x="256" y="0"/>
                  </a:lnTo>
                  <a:lnTo>
                    <a:pt x="261" y="0"/>
                  </a:lnTo>
                  <a:lnTo>
                    <a:pt x="268" y="0"/>
                  </a:lnTo>
                  <a:lnTo>
                    <a:pt x="277" y="2"/>
                  </a:lnTo>
                  <a:lnTo>
                    <a:pt x="282" y="7"/>
                  </a:lnTo>
                  <a:lnTo>
                    <a:pt x="284" y="12"/>
                  </a:lnTo>
                  <a:lnTo>
                    <a:pt x="289" y="19"/>
                  </a:lnTo>
                  <a:lnTo>
                    <a:pt x="291" y="23"/>
                  </a:lnTo>
                  <a:lnTo>
                    <a:pt x="296" y="28"/>
                  </a:lnTo>
                  <a:lnTo>
                    <a:pt x="303"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5664" y="4377"/>
              <a:ext cx="230" cy="322"/>
            </a:xfrm>
            <a:custGeom>
              <a:avLst/>
              <a:gdLst>
                <a:gd name="T0" fmla="*/ 147 w 230"/>
                <a:gd name="T1" fmla="*/ 5 h 322"/>
                <a:gd name="T2" fmla="*/ 156 w 230"/>
                <a:gd name="T3" fmla="*/ 15 h 322"/>
                <a:gd name="T4" fmla="*/ 166 w 230"/>
                <a:gd name="T5" fmla="*/ 22 h 322"/>
                <a:gd name="T6" fmla="*/ 171 w 230"/>
                <a:gd name="T7" fmla="*/ 29 h 322"/>
                <a:gd name="T8" fmla="*/ 166 w 230"/>
                <a:gd name="T9" fmla="*/ 38 h 322"/>
                <a:gd name="T10" fmla="*/ 168 w 230"/>
                <a:gd name="T11" fmla="*/ 43 h 322"/>
                <a:gd name="T12" fmla="*/ 180 w 230"/>
                <a:gd name="T13" fmla="*/ 50 h 322"/>
                <a:gd name="T14" fmla="*/ 202 w 230"/>
                <a:gd name="T15" fmla="*/ 48 h 322"/>
                <a:gd name="T16" fmla="*/ 204 w 230"/>
                <a:gd name="T17" fmla="*/ 57 h 322"/>
                <a:gd name="T18" fmla="*/ 202 w 230"/>
                <a:gd name="T19" fmla="*/ 67 h 322"/>
                <a:gd name="T20" fmla="*/ 199 w 230"/>
                <a:gd name="T21" fmla="*/ 71 h 322"/>
                <a:gd name="T22" fmla="*/ 199 w 230"/>
                <a:gd name="T23" fmla="*/ 81 h 322"/>
                <a:gd name="T24" fmla="*/ 194 w 230"/>
                <a:gd name="T25" fmla="*/ 88 h 322"/>
                <a:gd name="T26" fmla="*/ 197 w 230"/>
                <a:gd name="T27" fmla="*/ 97 h 322"/>
                <a:gd name="T28" fmla="*/ 197 w 230"/>
                <a:gd name="T29" fmla="*/ 114 h 322"/>
                <a:gd name="T30" fmla="*/ 202 w 230"/>
                <a:gd name="T31" fmla="*/ 121 h 322"/>
                <a:gd name="T32" fmla="*/ 211 w 230"/>
                <a:gd name="T33" fmla="*/ 135 h 322"/>
                <a:gd name="T34" fmla="*/ 230 w 230"/>
                <a:gd name="T35" fmla="*/ 154 h 322"/>
                <a:gd name="T36" fmla="*/ 216 w 230"/>
                <a:gd name="T37" fmla="*/ 171 h 322"/>
                <a:gd name="T38" fmla="*/ 183 w 230"/>
                <a:gd name="T39" fmla="*/ 195 h 322"/>
                <a:gd name="T40" fmla="*/ 166 w 230"/>
                <a:gd name="T41" fmla="*/ 202 h 322"/>
                <a:gd name="T42" fmla="*/ 171 w 230"/>
                <a:gd name="T43" fmla="*/ 211 h 322"/>
                <a:gd name="T44" fmla="*/ 175 w 230"/>
                <a:gd name="T45" fmla="*/ 223 h 322"/>
                <a:gd name="T46" fmla="*/ 173 w 230"/>
                <a:gd name="T47" fmla="*/ 237 h 322"/>
                <a:gd name="T48" fmla="*/ 164 w 230"/>
                <a:gd name="T49" fmla="*/ 247 h 322"/>
                <a:gd name="T50" fmla="*/ 180 w 230"/>
                <a:gd name="T51" fmla="*/ 258 h 322"/>
                <a:gd name="T52" fmla="*/ 175 w 230"/>
                <a:gd name="T53" fmla="*/ 270 h 322"/>
                <a:gd name="T54" fmla="*/ 171 w 230"/>
                <a:gd name="T55" fmla="*/ 280 h 322"/>
                <a:gd name="T56" fmla="*/ 185 w 230"/>
                <a:gd name="T57" fmla="*/ 292 h 322"/>
                <a:gd name="T58" fmla="*/ 190 w 230"/>
                <a:gd name="T59" fmla="*/ 308 h 322"/>
                <a:gd name="T60" fmla="*/ 185 w 230"/>
                <a:gd name="T61" fmla="*/ 318 h 322"/>
                <a:gd name="T62" fmla="*/ 154 w 230"/>
                <a:gd name="T63" fmla="*/ 318 h 322"/>
                <a:gd name="T64" fmla="*/ 145 w 230"/>
                <a:gd name="T65" fmla="*/ 310 h 322"/>
                <a:gd name="T66" fmla="*/ 92 w 230"/>
                <a:gd name="T67" fmla="*/ 318 h 322"/>
                <a:gd name="T68" fmla="*/ 85 w 230"/>
                <a:gd name="T69" fmla="*/ 292 h 322"/>
                <a:gd name="T70" fmla="*/ 62 w 230"/>
                <a:gd name="T71" fmla="*/ 301 h 322"/>
                <a:gd name="T72" fmla="*/ 47 w 230"/>
                <a:gd name="T73" fmla="*/ 282 h 322"/>
                <a:gd name="T74" fmla="*/ 33 w 230"/>
                <a:gd name="T75" fmla="*/ 284 h 322"/>
                <a:gd name="T76" fmla="*/ 31 w 230"/>
                <a:gd name="T77" fmla="*/ 280 h 322"/>
                <a:gd name="T78" fmla="*/ 40 w 230"/>
                <a:gd name="T79" fmla="*/ 254 h 322"/>
                <a:gd name="T80" fmla="*/ 54 w 230"/>
                <a:gd name="T81" fmla="*/ 239 h 322"/>
                <a:gd name="T82" fmla="*/ 50 w 230"/>
                <a:gd name="T83" fmla="*/ 232 h 322"/>
                <a:gd name="T84" fmla="*/ 50 w 230"/>
                <a:gd name="T85" fmla="*/ 230 h 322"/>
                <a:gd name="T86" fmla="*/ 59 w 230"/>
                <a:gd name="T87" fmla="*/ 204 h 322"/>
                <a:gd name="T88" fmla="*/ 52 w 230"/>
                <a:gd name="T89" fmla="*/ 195 h 322"/>
                <a:gd name="T90" fmla="*/ 54 w 230"/>
                <a:gd name="T91" fmla="*/ 185 h 322"/>
                <a:gd name="T92" fmla="*/ 50 w 230"/>
                <a:gd name="T93" fmla="*/ 173 h 322"/>
                <a:gd name="T94" fmla="*/ 28 w 230"/>
                <a:gd name="T95" fmla="*/ 159 h 322"/>
                <a:gd name="T96" fmla="*/ 19 w 230"/>
                <a:gd name="T97" fmla="*/ 152 h 322"/>
                <a:gd name="T98" fmla="*/ 9 w 230"/>
                <a:gd name="T99" fmla="*/ 150 h 322"/>
                <a:gd name="T100" fmla="*/ 5 w 230"/>
                <a:gd name="T101" fmla="*/ 135 h 322"/>
                <a:gd name="T102" fmla="*/ 5 w 230"/>
                <a:gd name="T103" fmla="*/ 112 h 322"/>
                <a:gd name="T104" fmla="*/ 0 w 230"/>
                <a:gd name="T105" fmla="*/ 95 h 322"/>
                <a:gd name="T106" fmla="*/ 78 w 230"/>
                <a:gd name="T107" fmla="*/ 90 h 322"/>
                <a:gd name="T108" fmla="*/ 88 w 230"/>
                <a:gd name="T109" fmla="*/ 43 h 322"/>
                <a:gd name="T110" fmla="*/ 102 w 230"/>
                <a:gd name="T111" fmla="*/ 36 h 322"/>
                <a:gd name="T112" fmla="*/ 121 w 230"/>
                <a:gd name="T113" fmla="*/ 29 h 322"/>
                <a:gd name="T114" fmla="*/ 128 w 230"/>
                <a:gd name="T115" fmla="*/ 29 h 322"/>
                <a:gd name="T116" fmla="*/ 140 w 230"/>
                <a:gd name="T117" fmla="*/ 0 h 322"/>
                <a:gd name="T118" fmla="*/ 140 w 230"/>
                <a:gd name="T119" fmla="*/ 1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322">
                  <a:moveTo>
                    <a:pt x="142" y="12"/>
                  </a:moveTo>
                  <a:lnTo>
                    <a:pt x="145" y="12"/>
                  </a:lnTo>
                  <a:lnTo>
                    <a:pt x="147" y="8"/>
                  </a:lnTo>
                  <a:lnTo>
                    <a:pt x="147" y="5"/>
                  </a:lnTo>
                  <a:lnTo>
                    <a:pt x="147" y="5"/>
                  </a:lnTo>
                  <a:lnTo>
                    <a:pt x="154" y="10"/>
                  </a:lnTo>
                  <a:lnTo>
                    <a:pt x="154" y="12"/>
                  </a:lnTo>
                  <a:lnTo>
                    <a:pt x="156" y="15"/>
                  </a:lnTo>
                  <a:lnTo>
                    <a:pt x="159" y="22"/>
                  </a:lnTo>
                  <a:lnTo>
                    <a:pt x="159" y="24"/>
                  </a:lnTo>
                  <a:lnTo>
                    <a:pt x="161" y="24"/>
                  </a:lnTo>
                  <a:lnTo>
                    <a:pt x="166" y="22"/>
                  </a:lnTo>
                  <a:lnTo>
                    <a:pt x="168" y="24"/>
                  </a:lnTo>
                  <a:lnTo>
                    <a:pt x="168" y="26"/>
                  </a:lnTo>
                  <a:lnTo>
                    <a:pt x="168" y="26"/>
                  </a:lnTo>
                  <a:lnTo>
                    <a:pt x="171" y="29"/>
                  </a:lnTo>
                  <a:lnTo>
                    <a:pt x="168" y="29"/>
                  </a:lnTo>
                  <a:lnTo>
                    <a:pt x="168" y="34"/>
                  </a:lnTo>
                  <a:lnTo>
                    <a:pt x="168" y="36"/>
                  </a:lnTo>
                  <a:lnTo>
                    <a:pt x="166" y="38"/>
                  </a:lnTo>
                  <a:lnTo>
                    <a:pt x="166" y="38"/>
                  </a:lnTo>
                  <a:lnTo>
                    <a:pt x="166" y="41"/>
                  </a:lnTo>
                  <a:lnTo>
                    <a:pt x="168" y="43"/>
                  </a:lnTo>
                  <a:lnTo>
                    <a:pt x="168" y="43"/>
                  </a:lnTo>
                  <a:lnTo>
                    <a:pt x="175" y="45"/>
                  </a:lnTo>
                  <a:lnTo>
                    <a:pt x="178" y="50"/>
                  </a:lnTo>
                  <a:lnTo>
                    <a:pt x="180" y="50"/>
                  </a:lnTo>
                  <a:lnTo>
                    <a:pt x="180" y="50"/>
                  </a:lnTo>
                  <a:lnTo>
                    <a:pt x="194" y="43"/>
                  </a:lnTo>
                  <a:lnTo>
                    <a:pt x="199" y="43"/>
                  </a:lnTo>
                  <a:lnTo>
                    <a:pt x="202" y="43"/>
                  </a:lnTo>
                  <a:lnTo>
                    <a:pt x="202" y="48"/>
                  </a:lnTo>
                  <a:lnTo>
                    <a:pt x="202" y="50"/>
                  </a:lnTo>
                  <a:lnTo>
                    <a:pt x="202" y="52"/>
                  </a:lnTo>
                  <a:lnTo>
                    <a:pt x="202" y="55"/>
                  </a:lnTo>
                  <a:lnTo>
                    <a:pt x="204" y="57"/>
                  </a:lnTo>
                  <a:lnTo>
                    <a:pt x="204" y="60"/>
                  </a:lnTo>
                  <a:lnTo>
                    <a:pt x="204" y="64"/>
                  </a:lnTo>
                  <a:lnTo>
                    <a:pt x="204" y="67"/>
                  </a:lnTo>
                  <a:lnTo>
                    <a:pt x="202" y="67"/>
                  </a:lnTo>
                  <a:lnTo>
                    <a:pt x="197" y="67"/>
                  </a:lnTo>
                  <a:lnTo>
                    <a:pt x="197" y="67"/>
                  </a:lnTo>
                  <a:lnTo>
                    <a:pt x="197" y="69"/>
                  </a:lnTo>
                  <a:lnTo>
                    <a:pt x="199" y="71"/>
                  </a:lnTo>
                  <a:lnTo>
                    <a:pt x="199" y="76"/>
                  </a:lnTo>
                  <a:lnTo>
                    <a:pt x="199" y="79"/>
                  </a:lnTo>
                  <a:lnTo>
                    <a:pt x="199" y="81"/>
                  </a:lnTo>
                  <a:lnTo>
                    <a:pt x="199" y="81"/>
                  </a:lnTo>
                  <a:lnTo>
                    <a:pt x="197" y="81"/>
                  </a:lnTo>
                  <a:lnTo>
                    <a:pt x="194" y="83"/>
                  </a:lnTo>
                  <a:lnTo>
                    <a:pt x="194" y="88"/>
                  </a:lnTo>
                  <a:lnTo>
                    <a:pt x="194" y="88"/>
                  </a:lnTo>
                  <a:lnTo>
                    <a:pt x="197" y="90"/>
                  </a:lnTo>
                  <a:lnTo>
                    <a:pt x="197" y="93"/>
                  </a:lnTo>
                  <a:lnTo>
                    <a:pt x="197" y="95"/>
                  </a:lnTo>
                  <a:lnTo>
                    <a:pt x="197" y="97"/>
                  </a:lnTo>
                  <a:lnTo>
                    <a:pt x="194" y="105"/>
                  </a:lnTo>
                  <a:lnTo>
                    <a:pt x="194" y="107"/>
                  </a:lnTo>
                  <a:lnTo>
                    <a:pt x="194" y="109"/>
                  </a:lnTo>
                  <a:lnTo>
                    <a:pt x="197" y="114"/>
                  </a:lnTo>
                  <a:lnTo>
                    <a:pt x="202" y="116"/>
                  </a:lnTo>
                  <a:lnTo>
                    <a:pt x="202" y="119"/>
                  </a:lnTo>
                  <a:lnTo>
                    <a:pt x="202" y="119"/>
                  </a:lnTo>
                  <a:lnTo>
                    <a:pt x="202" y="121"/>
                  </a:lnTo>
                  <a:lnTo>
                    <a:pt x="199" y="126"/>
                  </a:lnTo>
                  <a:lnTo>
                    <a:pt x="202" y="128"/>
                  </a:lnTo>
                  <a:lnTo>
                    <a:pt x="202" y="128"/>
                  </a:lnTo>
                  <a:lnTo>
                    <a:pt x="211" y="135"/>
                  </a:lnTo>
                  <a:lnTo>
                    <a:pt x="213" y="140"/>
                  </a:lnTo>
                  <a:lnTo>
                    <a:pt x="225" y="142"/>
                  </a:lnTo>
                  <a:lnTo>
                    <a:pt x="228" y="147"/>
                  </a:lnTo>
                  <a:lnTo>
                    <a:pt x="230" y="154"/>
                  </a:lnTo>
                  <a:lnTo>
                    <a:pt x="223" y="157"/>
                  </a:lnTo>
                  <a:lnTo>
                    <a:pt x="220" y="159"/>
                  </a:lnTo>
                  <a:lnTo>
                    <a:pt x="218" y="159"/>
                  </a:lnTo>
                  <a:lnTo>
                    <a:pt x="216" y="171"/>
                  </a:lnTo>
                  <a:lnTo>
                    <a:pt x="213" y="176"/>
                  </a:lnTo>
                  <a:lnTo>
                    <a:pt x="199" y="187"/>
                  </a:lnTo>
                  <a:lnTo>
                    <a:pt x="185" y="195"/>
                  </a:lnTo>
                  <a:lnTo>
                    <a:pt x="183" y="195"/>
                  </a:lnTo>
                  <a:lnTo>
                    <a:pt x="175" y="190"/>
                  </a:lnTo>
                  <a:lnTo>
                    <a:pt x="171" y="195"/>
                  </a:lnTo>
                  <a:lnTo>
                    <a:pt x="166" y="199"/>
                  </a:lnTo>
                  <a:lnTo>
                    <a:pt x="166" y="202"/>
                  </a:lnTo>
                  <a:lnTo>
                    <a:pt x="166" y="206"/>
                  </a:lnTo>
                  <a:lnTo>
                    <a:pt x="168" y="209"/>
                  </a:lnTo>
                  <a:lnTo>
                    <a:pt x="171" y="209"/>
                  </a:lnTo>
                  <a:lnTo>
                    <a:pt x="171" y="211"/>
                  </a:lnTo>
                  <a:lnTo>
                    <a:pt x="173" y="213"/>
                  </a:lnTo>
                  <a:lnTo>
                    <a:pt x="173" y="216"/>
                  </a:lnTo>
                  <a:lnTo>
                    <a:pt x="175" y="221"/>
                  </a:lnTo>
                  <a:lnTo>
                    <a:pt x="175" y="223"/>
                  </a:lnTo>
                  <a:lnTo>
                    <a:pt x="175" y="223"/>
                  </a:lnTo>
                  <a:lnTo>
                    <a:pt x="178" y="225"/>
                  </a:lnTo>
                  <a:lnTo>
                    <a:pt x="175" y="235"/>
                  </a:lnTo>
                  <a:lnTo>
                    <a:pt x="173" y="237"/>
                  </a:lnTo>
                  <a:lnTo>
                    <a:pt x="171" y="239"/>
                  </a:lnTo>
                  <a:lnTo>
                    <a:pt x="166" y="237"/>
                  </a:lnTo>
                  <a:lnTo>
                    <a:pt x="164" y="237"/>
                  </a:lnTo>
                  <a:lnTo>
                    <a:pt x="164" y="247"/>
                  </a:lnTo>
                  <a:lnTo>
                    <a:pt x="168" y="251"/>
                  </a:lnTo>
                  <a:lnTo>
                    <a:pt x="178" y="254"/>
                  </a:lnTo>
                  <a:lnTo>
                    <a:pt x="180" y="256"/>
                  </a:lnTo>
                  <a:lnTo>
                    <a:pt x="180" y="258"/>
                  </a:lnTo>
                  <a:lnTo>
                    <a:pt x="178" y="263"/>
                  </a:lnTo>
                  <a:lnTo>
                    <a:pt x="175" y="266"/>
                  </a:lnTo>
                  <a:lnTo>
                    <a:pt x="175" y="268"/>
                  </a:lnTo>
                  <a:lnTo>
                    <a:pt x="175" y="270"/>
                  </a:lnTo>
                  <a:lnTo>
                    <a:pt x="173" y="270"/>
                  </a:lnTo>
                  <a:lnTo>
                    <a:pt x="171" y="273"/>
                  </a:lnTo>
                  <a:lnTo>
                    <a:pt x="171" y="275"/>
                  </a:lnTo>
                  <a:lnTo>
                    <a:pt x="171" y="280"/>
                  </a:lnTo>
                  <a:lnTo>
                    <a:pt x="171" y="282"/>
                  </a:lnTo>
                  <a:lnTo>
                    <a:pt x="180" y="282"/>
                  </a:lnTo>
                  <a:lnTo>
                    <a:pt x="183" y="287"/>
                  </a:lnTo>
                  <a:lnTo>
                    <a:pt x="185" y="292"/>
                  </a:lnTo>
                  <a:lnTo>
                    <a:pt x="187" y="296"/>
                  </a:lnTo>
                  <a:lnTo>
                    <a:pt x="187" y="303"/>
                  </a:lnTo>
                  <a:lnTo>
                    <a:pt x="190" y="306"/>
                  </a:lnTo>
                  <a:lnTo>
                    <a:pt x="190" y="308"/>
                  </a:lnTo>
                  <a:lnTo>
                    <a:pt x="190" y="308"/>
                  </a:lnTo>
                  <a:lnTo>
                    <a:pt x="190" y="310"/>
                  </a:lnTo>
                  <a:lnTo>
                    <a:pt x="187" y="315"/>
                  </a:lnTo>
                  <a:lnTo>
                    <a:pt x="185" y="318"/>
                  </a:lnTo>
                  <a:lnTo>
                    <a:pt x="183" y="320"/>
                  </a:lnTo>
                  <a:lnTo>
                    <a:pt x="175" y="320"/>
                  </a:lnTo>
                  <a:lnTo>
                    <a:pt x="164" y="318"/>
                  </a:lnTo>
                  <a:lnTo>
                    <a:pt x="154" y="318"/>
                  </a:lnTo>
                  <a:lnTo>
                    <a:pt x="152" y="318"/>
                  </a:lnTo>
                  <a:lnTo>
                    <a:pt x="149" y="315"/>
                  </a:lnTo>
                  <a:lnTo>
                    <a:pt x="147" y="313"/>
                  </a:lnTo>
                  <a:lnTo>
                    <a:pt x="145" y="310"/>
                  </a:lnTo>
                  <a:lnTo>
                    <a:pt x="142" y="310"/>
                  </a:lnTo>
                  <a:lnTo>
                    <a:pt x="104" y="322"/>
                  </a:lnTo>
                  <a:lnTo>
                    <a:pt x="97" y="322"/>
                  </a:lnTo>
                  <a:lnTo>
                    <a:pt x="92" y="318"/>
                  </a:lnTo>
                  <a:lnTo>
                    <a:pt x="90" y="310"/>
                  </a:lnTo>
                  <a:lnTo>
                    <a:pt x="90" y="303"/>
                  </a:lnTo>
                  <a:lnTo>
                    <a:pt x="88" y="296"/>
                  </a:lnTo>
                  <a:lnTo>
                    <a:pt x="85" y="292"/>
                  </a:lnTo>
                  <a:lnTo>
                    <a:pt x="81" y="292"/>
                  </a:lnTo>
                  <a:lnTo>
                    <a:pt x="71" y="301"/>
                  </a:lnTo>
                  <a:lnTo>
                    <a:pt x="64" y="303"/>
                  </a:lnTo>
                  <a:lnTo>
                    <a:pt x="62" y="301"/>
                  </a:lnTo>
                  <a:lnTo>
                    <a:pt x="57" y="299"/>
                  </a:lnTo>
                  <a:lnTo>
                    <a:pt x="50" y="289"/>
                  </a:lnTo>
                  <a:lnTo>
                    <a:pt x="47" y="287"/>
                  </a:lnTo>
                  <a:lnTo>
                    <a:pt x="47" y="282"/>
                  </a:lnTo>
                  <a:lnTo>
                    <a:pt x="47" y="282"/>
                  </a:lnTo>
                  <a:lnTo>
                    <a:pt x="45" y="282"/>
                  </a:lnTo>
                  <a:lnTo>
                    <a:pt x="33" y="284"/>
                  </a:lnTo>
                  <a:lnTo>
                    <a:pt x="33" y="284"/>
                  </a:lnTo>
                  <a:lnTo>
                    <a:pt x="31" y="284"/>
                  </a:lnTo>
                  <a:lnTo>
                    <a:pt x="31" y="284"/>
                  </a:lnTo>
                  <a:lnTo>
                    <a:pt x="31" y="282"/>
                  </a:lnTo>
                  <a:lnTo>
                    <a:pt x="31" y="280"/>
                  </a:lnTo>
                  <a:lnTo>
                    <a:pt x="31" y="277"/>
                  </a:lnTo>
                  <a:lnTo>
                    <a:pt x="33" y="275"/>
                  </a:lnTo>
                  <a:lnTo>
                    <a:pt x="38" y="258"/>
                  </a:lnTo>
                  <a:lnTo>
                    <a:pt x="40" y="254"/>
                  </a:lnTo>
                  <a:lnTo>
                    <a:pt x="45" y="249"/>
                  </a:lnTo>
                  <a:lnTo>
                    <a:pt x="50" y="244"/>
                  </a:lnTo>
                  <a:lnTo>
                    <a:pt x="52" y="242"/>
                  </a:lnTo>
                  <a:lnTo>
                    <a:pt x="54" y="239"/>
                  </a:lnTo>
                  <a:lnTo>
                    <a:pt x="54" y="237"/>
                  </a:lnTo>
                  <a:lnTo>
                    <a:pt x="54" y="237"/>
                  </a:lnTo>
                  <a:lnTo>
                    <a:pt x="52" y="235"/>
                  </a:lnTo>
                  <a:lnTo>
                    <a:pt x="50" y="232"/>
                  </a:lnTo>
                  <a:lnTo>
                    <a:pt x="47" y="230"/>
                  </a:lnTo>
                  <a:lnTo>
                    <a:pt x="47" y="230"/>
                  </a:lnTo>
                  <a:lnTo>
                    <a:pt x="50" y="230"/>
                  </a:lnTo>
                  <a:lnTo>
                    <a:pt x="50" y="230"/>
                  </a:lnTo>
                  <a:lnTo>
                    <a:pt x="52" y="230"/>
                  </a:lnTo>
                  <a:lnTo>
                    <a:pt x="54" y="225"/>
                  </a:lnTo>
                  <a:lnTo>
                    <a:pt x="59" y="211"/>
                  </a:lnTo>
                  <a:lnTo>
                    <a:pt x="59" y="204"/>
                  </a:lnTo>
                  <a:lnTo>
                    <a:pt x="54" y="199"/>
                  </a:lnTo>
                  <a:lnTo>
                    <a:pt x="52" y="199"/>
                  </a:lnTo>
                  <a:lnTo>
                    <a:pt x="52" y="197"/>
                  </a:lnTo>
                  <a:lnTo>
                    <a:pt x="52" y="195"/>
                  </a:lnTo>
                  <a:lnTo>
                    <a:pt x="52" y="192"/>
                  </a:lnTo>
                  <a:lnTo>
                    <a:pt x="52" y="190"/>
                  </a:lnTo>
                  <a:lnTo>
                    <a:pt x="52" y="190"/>
                  </a:lnTo>
                  <a:lnTo>
                    <a:pt x="54" y="185"/>
                  </a:lnTo>
                  <a:lnTo>
                    <a:pt x="54" y="183"/>
                  </a:lnTo>
                  <a:lnTo>
                    <a:pt x="54" y="180"/>
                  </a:lnTo>
                  <a:lnTo>
                    <a:pt x="54" y="178"/>
                  </a:lnTo>
                  <a:lnTo>
                    <a:pt x="50" y="173"/>
                  </a:lnTo>
                  <a:lnTo>
                    <a:pt x="47" y="171"/>
                  </a:lnTo>
                  <a:lnTo>
                    <a:pt x="47" y="166"/>
                  </a:lnTo>
                  <a:lnTo>
                    <a:pt x="45" y="164"/>
                  </a:lnTo>
                  <a:lnTo>
                    <a:pt x="28" y="159"/>
                  </a:lnTo>
                  <a:lnTo>
                    <a:pt x="24" y="159"/>
                  </a:lnTo>
                  <a:lnTo>
                    <a:pt x="21" y="157"/>
                  </a:lnTo>
                  <a:lnTo>
                    <a:pt x="21" y="154"/>
                  </a:lnTo>
                  <a:lnTo>
                    <a:pt x="19" y="152"/>
                  </a:lnTo>
                  <a:lnTo>
                    <a:pt x="17" y="152"/>
                  </a:lnTo>
                  <a:lnTo>
                    <a:pt x="14" y="152"/>
                  </a:lnTo>
                  <a:lnTo>
                    <a:pt x="12" y="150"/>
                  </a:lnTo>
                  <a:lnTo>
                    <a:pt x="9" y="150"/>
                  </a:lnTo>
                  <a:lnTo>
                    <a:pt x="7" y="150"/>
                  </a:lnTo>
                  <a:lnTo>
                    <a:pt x="7" y="142"/>
                  </a:lnTo>
                  <a:lnTo>
                    <a:pt x="7" y="140"/>
                  </a:lnTo>
                  <a:lnTo>
                    <a:pt x="5" y="135"/>
                  </a:lnTo>
                  <a:lnTo>
                    <a:pt x="5" y="128"/>
                  </a:lnTo>
                  <a:lnTo>
                    <a:pt x="5" y="121"/>
                  </a:lnTo>
                  <a:lnTo>
                    <a:pt x="5" y="114"/>
                  </a:lnTo>
                  <a:lnTo>
                    <a:pt x="5" y="112"/>
                  </a:lnTo>
                  <a:lnTo>
                    <a:pt x="2" y="107"/>
                  </a:lnTo>
                  <a:lnTo>
                    <a:pt x="0" y="102"/>
                  </a:lnTo>
                  <a:lnTo>
                    <a:pt x="0" y="97"/>
                  </a:lnTo>
                  <a:lnTo>
                    <a:pt x="0" y="95"/>
                  </a:lnTo>
                  <a:lnTo>
                    <a:pt x="12" y="100"/>
                  </a:lnTo>
                  <a:lnTo>
                    <a:pt x="14" y="102"/>
                  </a:lnTo>
                  <a:lnTo>
                    <a:pt x="76" y="93"/>
                  </a:lnTo>
                  <a:lnTo>
                    <a:pt x="78" y="90"/>
                  </a:lnTo>
                  <a:lnTo>
                    <a:pt x="81" y="88"/>
                  </a:lnTo>
                  <a:lnTo>
                    <a:pt x="83" y="81"/>
                  </a:lnTo>
                  <a:lnTo>
                    <a:pt x="85" y="69"/>
                  </a:lnTo>
                  <a:lnTo>
                    <a:pt x="88" y="43"/>
                  </a:lnTo>
                  <a:lnTo>
                    <a:pt x="90" y="36"/>
                  </a:lnTo>
                  <a:lnTo>
                    <a:pt x="92" y="36"/>
                  </a:lnTo>
                  <a:lnTo>
                    <a:pt x="100" y="36"/>
                  </a:lnTo>
                  <a:lnTo>
                    <a:pt x="102" y="36"/>
                  </a:lnTo>
                  <a:lnTo>
                    <a:pt x="107" y="31"/>
                  </a:lnTo>
                  <a:lnTo>
                    <a:pt x="111" y="29"/>
                  </a:lnTo>
                  <a:lnTo>
                    <a:pt x="114" y="29"/>
                  </a:lnTo>
                  <a:lnTo>
                    <a:pt x="121" y="29"/>
                  </a:lnTo>
                  <a:lnTo>
                    <a:pt x="123" y="29"/>
                  </a:lnTo>
                  <a:lnTo>
                    <a:pt x="123" y="31"/>
                  </a:lnTo>
                  <a:lnTo>
                    <a:pt x="126" y="31"/>
                  </a:lnTo>
                  <a:lnTo>
                    <a:pt x="128" y="29"/>
                  </a:lnTo>
                  <a:lnTo>
                    <a:pt x="133" y="19"/>
                  </a:lnTo>
                  <a:lnTo>
                    <a:pt x="137" y="8"/>
                  </a:lnTo>
                  <a:lnTo>
                    <a:pt x="137" y="5"/>
                  </a:lnTo>
                  <a:lnTo>
                    <a:pt x="140" y="0"/>
                  </a:lnTo>
                  <a:lnTo>
                    <a:pt x="140" y="0"/>
                  </a:lnTo>
                  <a:lnTo>
                    <a:pt x="142" y="3"/>
                  </a:lnTo>
                  <a:lnTo>
                    <a:pt x="140" y="8"/>
                  </a:lnTo>
                  <a:lnTo>
                    <a:pt x="140" y="10"/>
                  </a:lnTo>
                  <a:lnTo>
                    <a:pt x="140" y="12"/>
                  </a:lnTo>
                  <a:lnTo>
                    <a:pt x="142"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5422" y="4517"/>
              <a:ext cx="301" cy="220"/>
            </a:xfrm>
            <a:custGeom>
              <a:avLst/>
              <a:gdLst>
                <a:gd name="T0" fmla="*/ 263 w 301"/>
                <a:gd name="T1" fmla="*/ 17 h 220"/>
                <a:gd name="T2" fmla="*/ 289 w 301"/>
                <a:gd name="T3" fmla="*/ 26 h 220"/>
                <a:gd name="T4" fmla="*/ 296 w 301"/>
                <a:gd name="T5" fmla="*/ 40 h 220"/>
                <a:gd name="T6" fmla="*/ 294 w 301"/>
                <a:gd name="T7" fmla="*/ 50 h 220"/>
                <a:gd name="T8" fmla="*/ 294 w 301"/>
                <a:gd name="T9" fmla="*/ 59 h 220"/>
                <a:gd name="T10" fmla="*/ 296 w 301"/>
                <a:gd name="T11" fmla="*/ 85 h 220"/>
                <a:gd name="T12" fmla="*/ 289 w 301"/>
                <a:gd name="T13" fmla="*/ 90 h 220"/>
                <a:gd name="T14" fmla="*/ 296 w 301"/>
                <a:gd name="T15" fmla="*/ 97 h 220"/>
                <a:gd name="T16" fmla="*/ 292 w 301"/>
                <a:gd name="T17" fmla="*/ 104 h 220"/>
                <a:gd name="T18" fmla="*/ 275 w 301"/>
                <a:gd name="T19" fmla="*/ 135 h 220"/>
                <a:gd name="T20" fmla="*/ 273 w 301"/>
                <a:gd name="T21" fmla="*/ 144 h 220"/>
                <a:gd name="T22" fmla="*/ 278 w 301"/>
                <a:gd name="T23" fmla="*/ 149 h 220"/>
                <a:gd name="T24" fmla="*/ 282 w 301"/>
                <a:gd name="T25" fmla="*/ 159 h 220"/>
                <a:gd name="T26" fmla="*/ 270 w 301"/>
                <a:gd name="T27" fmla="*/ 166 h 220"/>
                <a:gd name="T28" fmla="*/ 275 w 301"/>
                <a:gd name="T29" fmla="*/ 170 h 220"/>
                <a:gd name="T30" fmla="*/ 275 w 301"/>
                <a:gd name="T31" fmla="*/ 178 h 220"/>
                <a:gd name="T32" fmla="*/ 273 w 301"/>
                <a:gd name="T33" fmla="*/ 189 h 220"/>
                <a:gd name="T34" fmla="*/ 249 w 301"/>
                <a:gd name="T35" fmla="*/ 189 h 220"/>
                <a:gd name="T36" fmla="*/ 202 w 301"/>
                <a:gd name="T37" fmla="*/ 197 h 220"/>
                <a:gd name="T38" fmla="*/ 195 w 301"/>
                <a:gd name="T39" fmla="*/ 220 h 220"/>
                <a:gd name="T40" fmla="*/ 176 w 301"/>
                <a:gd name="T41" fmla="*/ 208 h 220"/>
                <a:gd name="T42" fmla="*/ 164 w 301"/>
                <a:gd name="T43" fmla="*/ 213 h 220"/>
                <a:gd name="T44" fmla="*/ 154 w 301"/>
                <a:gd name="T45" fmla="*/ 206 h 220"/>
                <a:gd name="T46" fmla="*/ 88 w 301"/>
                <a:gd name="T47" fmla="*/ 192 h 220"/>
                <a:gd name="T48" fmla="*/ 55 w 301"/>
                <a:gd name="T49" fmla="*/ 175 h 220"/>
                <a:gd name="T50" fmla="*/ 31 w 301"/>
                <a:gd name="T51" fmla="*/ 170 h 220"/>
                <a:gd name="T52" fmla="*/ 5 w 301"/>
                <a:gd name="T53" fmla="*/ 161 h 220"/>
                <a:gd name="T54" fmla="*/ 10 w 301"/>
                <a:gd name="T55" fmla="*/ 147 h 220"/>
                <a:gd name="T56" fmla="*/ 0 w 301"/>
                <a:gd name="T57" fmla="*/ 137 h 220"/>
                <a:gd name="T58" fmla="*/ 17 w 301"/>
                <a:gd name="T59" fmla="*/ 123 h 220"/>
                <a:gd name="T60" fmla="*/ 17 w 301"/>
                <a:gd name="T61" fmla="*/ 118 h 220"/>
                <a:gd name="T62" fmla="*/ 21 w 301"/>
                <a:gd name="T63" fmla="*/ 111 h 220"/>
                <a:gd name="T64" fmla="*/ 14 w 301"/>
                <a:gd name="T65" fmla="*/ 102 h 220"/>
                <a:gd name="T66" fmla="*/ 43 w 301"/>
                <a:gd name="T67" fmla="*/ 102 h 220"/>
                <a:gd name="T68" fmla="*/ 47 w 301"/>
                <a:gd name="T69" fmla="*/ 97 h 220"/>
                <a:gd name="T70" fmla="*/ 81 w 301"/>
                <a:gd name="T71" fmla="*/ 92 h 220"/>
                <a:gd name="T72" fmla="*/ 102 w 301"/>
                <a:gd name="T73" fmla="*/ 104 h 220"/>
                <a:gd name="T74" fmla="*/ 97 w 301"/>
                <a:gd name="T75" fmla="*/ 95 h 220"/>
                <a:gd name="T76" fmla="*/ 104 w 301"/>
                <a:gd name="T77" fmla="*/ 85 h 220"/>
                <a:gd name="T78" fmla="*/ 93 w 301"/>
                <a:gd name="T79" fmla="*/ 85 h 220"/>
                <a:gd name="T80" fmla="*/ 93 w 301"/>
                <a:gd name="T81" fmla="*/ 78 h 220"/>
                <a:gd name="T82" fmla="*/ 112 w 301"/>
                <a:gd name="T83" fmla="*/ 66 h 220"/>
                <a:gd name="T84" fmla="*/ 140 w 301"/>
                <a:gd name="T85" fmla="*/ 55 h 220"/>
                <a:gd name="T86" fmla="*/ 159 w 301"/>
                <a:gd name="T87" fmla="*/ 40 h 220"/>
                <a:gd name="T88" fmla="*/ 157 w 301"/>
                <a:gd name="T89" fmla="*/ 31 h 220"/>
                <a:gd name="T90" fmla="*/ 173 w 301"/>
                <a:gd name="T91" fmla="*/ 24 h 220"/>
                <a:gd name="T92" fmla="*/ 211 w 301"/>
                <a:gd name="T93" fmla="*/ 12 h 220"/>
                <a:gd name="T94" fmla="*/ 223 w 301"/>
                <a:gd name="T95" fmla="*/ 2 h 220"/>
                <a:gd name="T96" fmla="*/ 232 w 301"/>
                <a:gd name="T97" fmla="*/ 17 h 220"/>
                <a:gd name="T98" fmla="*/ 247 w 301"/>
                <a:gd name="T99" fmla="*/ 5 h 220"/>
                <a:gd name="T100" fmla="*/ 249 w 301"/>
                <a:gd name="T101" fmla="*/ 10 h 220"/>
                <a:gd name="T102" fmla="*/ 259 w 301"/>
                <a:gd name="T103" fmla="*/ 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20">
                  <a:moveTo>
                    <a:pt x="259" y="12"/>
                  </a:moveTo>
                  <a:lnTo>
                    <a:pt x="261" y="12"/>
                  </a:lnTo>
                  <a:lnTo>
                    <a:pt x="263" y="14"/>
                  </a:lnTo>
                  <a:lnTo>
                    <a:pt x="263" y="17"/>
                  </a:lnTo>
                  <a:lnTo>
                    <a:pt x="266" y="19"/>
                  </a:lnTo>
                  <a:lnTo>
                    <a:pt x="270" y="19"/>
                  </a:lnTo>
                  <a:lnTo>
                    <a:pt x="287" y="24"/>
                  </a:lnTo>
                  <a:lnTo>
                    <a:pt x="289" y="26"/>
                  </a:lnTo>
                  <a:lnTo>
                    <a:pt x="289" y="31"/>
                  </a:lnTo>
                  <a:lnTo>
                    <a:pt x="292" y="33"/>
                  </a:lnTo>
                  <a:lnTo>
                    <a:pt x="296" y="38"/>
                  </a:lnTo>
                  <a:lnTo>
                    <a:pt x="296" y="40"/>
                  </a:lnTo>
                  <a:lnTo>
                    <a:pt x="296" y="43"/>
                  </a:lnTo>
                  <a:lnTo>
                    <a:pt x="296" y="45"/>
                  </a:lnTo>
                  <a:lnTo>
                    <a:pt x="294" y="50"/>
                  </a:lnTo>
                  <a:lnTo>
                    <a:pt x="294" y="50"/>
                  </a:lnTo>
                  <a:lnTo>
                    <a:pt x="294" y="52"/>
                  </a:lnTo>
                  <a:lnTo>
                    <a:pt x="294" y="55"/>
                  </a:lnTo>
                  <a:lnTo>
                    <a:pt x="294" y="57"/>
                  </a:lnTo>
                  <a:lnTo>
                    <a:pt x="294" y="59"/>
                  </a:lnTo>
                  <a:lnTo>
                    <a:pt x="296" y="59"/>
                  </a:lnTo>
                  <a:lnTo>
                    <a:pt x="301" y="64"/>
                  </a:lnTo>
                  <a:lnTo>
                    <a:pt x="301" y="71"/>
                  </a:lnTo>
                  <a:lnTo>
                    <a:pt x="296" y="85"/>
                  </a:lnTo>
                  <a:lnTo>
                    <a:pt x="294" y="90"/>
                  </a:lnTo>
                  <a:lnTo>
                    <a:pt x="292" y="90"/>
                  </a:lnTo>
                  <a:lnTo>
                    <a:pt x="292" y="90"/>
                  </a:lnTo>
                  <a:lnTo>
                    <a:pt x="289" y="90"/>
                  </a:lnTo>
                  <a:lnTo>
                    <a:pt x="289" y="90"/>
                  </a:lnTo>
                  <a:lnTo>
                    <a:pt x="292" y="92"/>
                  </a:lnTo>
                  <a:lnTo>
                    <a:pt x="294" y="95"/>
                  </a:lnTo>
                  <a:lnTo>
                    <a:pt x="296" y="97"/>
                  </a:lnTo>
                  <a:lnTo>
                    <a:pt x="296" y="97"/>
                  </a:lnTo>
                  <a:lnTo>
                    <a:pt x="296" y="99"/>
                  </a:lnTo>
                  <a:lnTo>
                    <a:pt x="294" y="102"/>
                  </a:lnTo>
                  <a:lnTo>
                    <a:pt x="292" y="104"/>
                  </a:lnTo>
                  <a:lnTo>
                    <a:pt x="287" y="109"/>
                  </a:lnTo>
                  <a:lnTo>
                    <a:pt x="282" y="114"/>
                  </a:lnTo>
                  <a:lnTo>
                    <a:pt x="280" y="118"/>
                  </a:lnTo>
                  <a:lnTo>
                    <a:pt x="275" y="135"/>
                  </a:lnTo>
                  <a:lnTo>
                    <a:pt x="273" y="137"/>
                  </a:lnTo>
                  <a:lnTo>
                    <a:pt x="273" y="140"/>
                  </a:lnTo>
                  <a:lnTo>
                    <a:pt x="273" y="142"/>
                  </a:lnTo>
                  <a:lnTo>
                    <a:pt x="273" y="144"/>
                  </a:lnTo>
                  <a:lnTo>
                    <a:pt x="273" y="144"/>
                  </a:lnTo>
                  <a:lnTo>
                    <a:pt x="275" y="144"/>
                  </a:lnTo>
                  <a:lnTo>
                    <a:pt x="275" y="144"/>
                  </a:lnTo>
                  <a:lnTo>
                    <a:pt x="278" y="149"/>
                  </a:lnTo>
                  <a:lnTo>
                    <a:pt x="278" y="152"/>
                  </a:lnTo>
                  <a:lnTo>
                    <a:pt x="282" y="154"/>
                  </a:lnTo>
                  <a:lnTo>
                    <a:pt x="282" y="156"/>
                  </a:lnTo>
                  <a:lnTo>
                    <a:pt x="282" y="159"/>
                  </a:lnTo>
                  <a:lnTo>
                    <a:pt x="280" y="161"/>
                  </a:lnTo>
                  <a:lnTo>
                    <a:pt x="278" y="161"/>
                  </a:lnTo>
                  <a:lnTo>
                    <a:pt x="273" y="163"/>
                  </a:lnTo>
                  <a:lnTo>
                    <a:pt x="270" y="166"/>
                  </a:lnTo>
                  <a:lnTo>
                    <a:pt x="270" y="170"/>
                  </a:lnTo>
                  <a:lnTo>
                    <a:pt x="268" y="173"/>
                  </a:lnTo>
                  <a:lnTo>
                    <a:pt x="270" y="175"/>
                  </a:lnTo>
                  <a:lnTo>
                    <a:pt x="275" y="170"/>
                  </a:lnTo>
                  <a:lnTo>
                    <a:pt x="278" y="168"/>
                  </a:lnTo>
                  <a:lnTo>
                    <a:pt x="285" y="170"/>
                  </a:lnTo>
                  <a:lnTo>
                    <a:pt x="287" y="173"/>
                  </a:lnTo>
                  <a:lnTo>
                    <a:pt x="275" y="178"/>
                  </a:lnTo>
                  <a:lnTo>
                    <a:pt x="273" y="180"/>
                  </a:lnTo>
                  <a:lnTo>
                    <a:pt x="275" y="187"/>
                  </a:lnTo>
                  <a:lnTo>
                    <a:pt x="275" y="189"/>
                  </a:lnTo>
                  <a:lnTo>
                    <a:pt x="273" y="189"/>
                  </a:lnTo>
                  <a:lnTo>
                    <a:pt x="263" y="185"/>
                  </a:lnTo>
                  <a:lnTo>
                    <a:pt x="259" y="185"/>
                  </a:lnTo>
                  <a:lnTo>
                    <a:pt x="256" y="185"/>
                  </a:lnTo>
                  <a:lnTo>
                    <a:pt x="249" y="189"/>
                  </a:lnTo>
                  <a:lnTo>
                    <a:pt x="225" y="192"/>
                  </a:lnTo>
                  <a:lnTo>
                    <a:pt x="206" y="189"/>
                  </a:lnTo>
                  <a:lnTo>
                    <a:pt x="204" y="192"/>
                  </a:lnTo>
                  <a:lnTo>
                    <a:pt x="202" y="197"/>
                  </a:lnTo>
                  <a:lnTo>
                    <a:pt x="199" y="204"/>
                  </a:lnTo>
                  <a:lnTo>
                    <a:pt x="199" y="211"/>
                  </a:lnTo>
                  <a:lnTo>
                    <a:pt x="199" y="213"/>
                  </a:lnTo>
                  <a:lnTo>
                    <a:pt x="195" y="220"/>
                  </a:lnTo>
                  <a:lnTo>
                    <a:pt x="185" y="220"/>
                  </a:lnTo>
                  <a:lnTo>
                    <a:pt x="178" y="218"/>
                  </a:lnTo>
                  <a:lnTo>
                    <a:pt x="178" y="213"/>
                  </a:lnTo>
                  <a:lnTo>
                    <a:pt x="176" y="208"/>
                  </a:lnTo>
                  <a:lnTo>
                    <a:pt x="173" y="208"/>
                  </a:lnTo>
                  <a:lnTo>
                    <a:pt x="168" y="206"/>
                  </a:lnTo>
                  <a:lnTo>
                    <a:pt x="164" y="208"/>
                  </a:lnTo>
                  <a:lnTo>
                    <a:pt x="164" y="213"/>
                  </a:lnTo>
                  <a:lnTo>
                    <a:pt x="164" y="215"/>
                  </a:lnTo>
                  <a:lnTo>
                    <a:pt x="161" y="218"/>
                  </a:lnTo>
                  <a:lnTo>
                    <a:pt x="157" y="208"/>
                  </a:lnTo>
                  <a:lnTo>
                    <a:pt x="154" y="206"/>
                  </a:lnTo>
                  <a:lnTo>
                    <a:pt x="147" y="201"/>
                  </a:lnTo>
                  <a:lnTo>
                    <a:pt x="114" y="192"/>
                  </a:lnTo>
                  <a:lnTo>
                    <a:pt x="107" y="194"/>
                  </a:lnTo>
                  <a:lnTo>
                    <a:pt x="88" y="192"/>
                  </a:lnTo>
                  <a:lnTo>
                    <a:pt x="78" y="189"/>
                  </a:lnTo>
                  <a:lnTo>
                    <a:pt x="71" y="182"/>
                  </a:lnTo>
                  <a:lnTo>
                    <a:pt x="62" y="180"/>
                  </a:lnTo>
                  <a:lnTo>
                    <a:pt x="55" y="175"/>
                  </a:lnTo>
                  <a:lnTo>
                    <a:pt x="52" y="170"/>
                  </a:lnTo>
                  <a:lnTo>
                    <a:pt x="47" y="166"/>
                  </a:lnTo>
                  <a:lnTo>
                    <a:pt x="43" y="166"/>
                  </a:lnTo>
                  <a:lnTo>
                    <a:pt x="31" y="170"/>
                  </a:lnTo>
                  <a:lnTo>
                    <a:pt x="24" y="173"/>
                  </a:lnTo>
                  <a:lnTo>
                    <a:pt x="19" y="170"/>
                  </a:lnTo>
                  <a:lnTo>
                    <a:pt x="14" y="168"/>
                  </a:lnTo>
                  <a:lnTo>
                    <a:pt x="5" y="161"/>
                  </a:lnTo>
                  <a:lnTo>
                    <a:pt x="2" y="156"/>
                  </a:lnTo>
                  <a:lnTo>
                    <a:pt x="5" y="154"/>
                  </a:lnTo>
                  <a:lnTo>
                    <a:pt x="7" y="149"/>
                  </a:lnTo>
                  <a:lnTo>
                    <a:pt x="10" y="147"/>
                  </a:lnTo>
                  <a:lnTo>
                    <a:pt x="12" y="144"/>
                  </a:lnTo>
                  <a:lnTo>
                    <a:pt x="10" y="142"/>
                  </a:lnTo>
                  <a:lnTo>
                    <a:pt x="5" y="140"/>
                  </a:lnTo>
                  <a:lnTo>
                    <a:pt x="0" y="137"/>
                  </a:lnTo>
                  <a:lnTo>
                    <a:pt x="0" y="130"/>
                  </a:lnTo>
                  <a:lnTo>
                    <a:pt x="2" y="126"/>
                  </a:lnTo>
                  <a:lnTo>
                    <a:pt x="7" y="123"/>
                  </a:lnTo>
                  <a:lnTo>
                    <a:pt x="17" y="123"/>
                  </a:lnTo>
                  <a:lnTo>
                    <a:pt x="19" y="123"/>
                  </a:lnTo>
                  <a:lnTo>
                    <a:pt x="19" y="123"/>
                  </a:lnTo>
                  <a:lnTo>
                    <a:pt x="17" y="118"/>
                  </a:lnTo>
                  <a:lnTo>
                    <a:pt x="17" y="118"/>
                  </a:lnTo>
                  <a:lnTo>
                    <a:pt x="17" y="118"/>
                  </a:lnTo>
                  <a:lnTo>
                    <a:pt x="19" y="118"/>
                  </a:lnTo>
                  <a:lnTo>
                    <a:pt x="21" y="116"/>
                  </a:lnTo>
                  <a:lnTo>
                    <a:pt x="21" y="111"/>
                  </a:lnTo>
                  <a:lnTo>
                    <a:pt x="21" y="109"/>
                  </a:lnTo>
                  <a:lnTo>
                    <a:pt x="19" y="104"/>
                  </a:lnTo>
                  <a:lnTo>
                    <a:pt x="17" y="104"/>
                  </a:lnTo>
                  <a:lnTo>
                    <a:pt x="14" y="102"/>
                  </a:lnTo>
                  <a:lnTo>
                    <a:pt x="10" y="92"/>
                  </a:lnTo>
                  <a:lnTo>
                    <a:pt x="19" y="88"/>
                  </a:lnTo>
                  <a:lnTo>
                    <a:pt x="29" y="90"/>
                  </a:lnTo>
                  <a:lnTo>
                    <a:pt x="43" y="102"/>
                  </a:lnTo>
                  <a:lnTo>
                    <a:pt x="47" y="104"/>
                  </a:lnTo>
                  <a:lnTo>
                    <a:pt x="45" y="99"/>
                  </a:lnTo>
                  <a:lnTo>
                    <a:pt x="45" y="97"/>
                  </a:lnTo>
                  <a:lnTo>
                    <a:pt x="47" y="97"/>
                  </a:lnTo>
                  <a:lnTo>
                    <a:pt x="62" y="97"/>
                  </a:lnTo>
                  <a:lnTo>
                    <a:pt x="74" y="92"/>
                  </a:lnTo>
                  <a:lnTo>
                    <a:pt x="81" y="90"/>
                  </a:lnTo>
                  <a:lnTo>
                    <a:pt x="81" y="92"/>
                  </a:lnTo>
                  <a:lnTo>
                    <a:pt x="90" y="95"/>
                  </a:lnTo>
                  <a:lnTo>
                    <a:pt x="97" y="107"/>
                  </a:lnTo>
                  <a:lnTo>
                    <a:pt x="100" y="109"/>
                  </a:lnTo>
                  <a:lnTo>
                    <a:pt x="102" y="104"/>
                  </a:lnTo>
                  <a:lnTo>
                    <a:pt x="102" y="102"/>
                  </a:lnTo>
                  <a:lnTo>
                    <a:pt x="100" y="99"/>
                  </a:lnTo>
                  <a:lnTo>
                    <a:pt x="97" y="95"/>
                  </a:lnTo>
                  <a:lnTo>
                    <a:pt x="97" y="95"/>
                  </a:lnTo>
                  <a:lnTo>
                    <a:pt x="97" y="92"/>
                  </a:lnTo>
                  <a:lnTo>
                    <a:pt x="100" y="90"/>
                  </a:lnTo>
                  <a:lnTo>
                    <a:pt x="102" y="88"/>
                  </a:lnTo>
                  <a:lnTo>
                    <a:pt x="104" y="85"/>
                  </a:lnTo>
                  <a:lnTo>
                    <a:pt x="102" y="83"/>
                  </a:lnTo>
                  <a:lnTo>
                    <a:pt x="100" y="83"/>
                  </a:lnTo>
                  <a:lnTo>
                    <a:pt x="93" y="85"/>
                  </a:lnTo>
                  <a:lnTo>
                    <a:pt x="93" y="85"/>
                  </a:lnTo>
                  <a:lnTo>
                    <a:pt x="93" y="83"/>
                  </a:lnTo>
                  <a:lnTo>
                    <a:pt x="93" y="81"/>
                  </a:lnTo>
                  <a:lnTo>
                    <a:pt x="93" y="78"/>
                  </a:lnTo>
                  <a:lnTo>
                    <a:pt x="93" y="78"/>
                  </a:lnTo>
                  <a:lnTo>
                    <a:pt x="88" y="76"/>
                  </a:lnTo>
                  <a:lnTo>
                    <a:pt x="90" y="73"/>
                  </a:lnTo>
                  <a:lnTo>
                    <a:pt x="93" y="71"/>
                  </a:lnTo>
                  <a:lnTo>
                    <a:pt x="112" y="66"/>
                  </a:lnTo>
                  <a:lnTo>
                    <a:pt x="126" y="59"/>
                  </a:lnTo>
                  <a:lnTo>
                    <a:pt x="133" y="57"/>
                  </a:lnTo>
                  <a:lnTo>
                    <a:pt x="140" y="57"/>
                  </a:lnTo>
                  <a:lnTo>
                    <a:pt x="140" y="55"/>
                  </a:lnTo>
                  <a:lnTo>
                    <a:pt x="140" y="52"/>
                  </a:lnTo>
                  <a:lnTo>
                    <a:pt x="147" y="50"/>
                  </a:lnTo>
                  <a:lnTo>
                    <a:pt x="152" y="47"/>
                  </a:lnTo>
                  <a:lnTo>
                    <a:pt x="159" y="40"/>
                  </a:lnTo>
                  <a:lnTo>
                    <a:pt x="161" y="36"/>
                  </a:lnTo>
                  <a:lnTo>
                    <a:pt x="161" y="36"/>
                  </a:lnTo>
                  <a:lnTo>
                    <a:pt x="159" y="33"/>
                  </a:lnTo>
                  <a:lnTo>
                    <a:pt x="157" y="31"/>
                  </a:lnTo>
                  <a:lnTo>
                    <a:pt x="159" y="26"/>
                  </a:lnTo>
                  <a:lnTo>
                    <a:pt x="159" y="24"/>
                  </a:lnTo>
                  <a:lnTo>
                    <a:pt x="168" y="24"/>
                  </a:lnTo>
                  <a:lnTo>
                    <a:pt x="173" y="24"/>
                  </a:lnTo>
                  <a:lnTo>
                    <a:pt x="192" y="10"/>
                  </a:lnTo>
                  <a:lnTo>
                    <a:pt x="197" y="7"/>
                  </a:lnTo>
                  <a:lnTo>
                    <a:pt x="202" y="7"/>
                  </a:lnTo>
                  <a:lnTo>
                    <a:pt x="211" y="12"/>
                  </a:lnTo>
                  <a:lnTo>
                    <a:pt x="216" y="14"/>
                  </a:lnTo>
                  <a:lnTo>
                    <a:pt x="221" y="12"/>
                  </a:lnTo>
                  <a:lnTo>
                    <a:pt x="223" y="7"/>
                  </a:lnTo>
                  <a:lnTo>
                    <a:pt x="223" y="2"/>
                  </a:lnTo>
                  <a:lnTo>
                    <a:pt x="225" y="5"/>
                  </a:lnTo>
                  <a:lnTo>
                    <a:pt x="228" y="12"/>
                  </a:lnTo>
                  <a:lnTo>
                    <a:pt x="230" y="14"/>
                  </a:lnTo>
                  <a:lnTo>
                    <a:pt x="232" y="17"/>
                  </a:lnTo>
                  <a:lnTo>
                    <a:pt x="244" y="12"/>
                  </a:lnTo>
                  <a:lnTo>
                    <a:pt x="244" y="10"/>
                  </a:lnTo>
                  <a:lnTo>
                    <a:pt x="244" y="7"/>
                  </a:lnTo>
                  <a:lnTo>
                    <a:pt x="247" y="5"/>
                  </a:lnTo>
                  <a:lnTo>
                    <a:pt x="247" y="2"/>
                  </a:lnTo>
                  <a:lnTo>
                    <a:pt x="249" y="0"/>
                  </a:lnTo>
                  <a:lnTo>
                    <a:pt x="249" y="2"/>
                  </a:lnTo>
                  <a:lnTo>
                    <a:pt x="249" y="10"/>
                  </a:lnTo>
                  <a:lnTo>
                    <a:pt x="251" y="10"/>
                  </a:lnTo>
                  <a:lnTo>
                    <a:pt x="254" y="10"/>
                  </a:lnTo>
                  <a:lnTo>
                    <a:pt x="256" y="12"/>
                  </a:lnTo>
                  <a:lnTo>
                    <a:pt x="259"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339" y="4171"/>
              <a:ext cx="344" cy="455"/>
            </a:xfrm>
            <a:custGeom>
              <a:avLst/>
              <a:gdLst>
                <a:gd name="T0" fmla="*/ 192 w 344"/>
                <a:gd name="T1" fmla="*/ 5 h 455"/>
                <a:gd name="T2" fmla="*/ 206 w 344"/>
                <a:gd name="T3" fmla="*/ 38 h 455"/>
                <a:gd name="T4" fmla="*/ 225 w 344"/>
                <a:gd name="T5" fmla="*/ 69 h 455"/>
                <a:gd name="T6" fmla="*/ 256 w 344"/>
                <a:gd name="T7" fmla="*/ 100 h 455"/>
                <a:gd name="T8" fmla="*/ 278 w 344"/>
                <a:gd name="T9" fmla="*/ 88 h 455"/>
                <a:gd name="T10" fmla="*/ 296 w 344"/>
                <a:gd name="T11" fmla="*/ 114 h 455"/>
                <a:gd name="T12" fmla="*/ 308 w 344"/>
                <a:gd name="T13" fmla="*/ 138 h 455"/>
                <a:gd name="T14" fmla="*/ 337 w 344"/>
                <a:gd name="T15" fmla="*/ 171 h 455"/>
                <a:gd name="T16" fmla="*/ 339 w 344"/>
                <a:gd name="T17" fmla="*/ 211 h 455"/>
                <a:gd name="T18" fmla="*/ 339 w 344"/>
                <a:gd name="T19" fmla="*/ 228 h 455"/>
                <a:gd name="T20" fmla="*/ 334 w 344"/>
                <a:gd name="T21" fmla="*/ 240 h 455"/>
                <a:gd name="T22" fmla="*/ 337 w 344"/>
                <a:gd name="T23" fmla="*/ 254 h 455"/>
                <a:gd name="T24" fmla="*/ 315 w 344"/>
                <a:gd name="T25" fmla="*/ 266 h 455"/>
                <a:gd name="T26" fmla="*/ 332 w 344"/>
                <a:gd name="T27" fmla="*/ 275 h 455"/>
                <a:gd name="T28" fmla="*/ 337 w 344"/>
                <a:gd name="T29" fmla="*/ 306 h 455"/>
                <a:gd name="T30" fmla="*/ 330 w 344"/>
                <a:gd name="T31" fmla="*/ 320 h 455"/>
                <a:gd name="T32" fmla="*/ 330 w 344"/>
                <a:gd name="T33" fmla="*/ 351 h 455"/>
                <a:gd name="T34" fmla="*/ 311 w 344"/>
                <a:gd name="T35" fmla="*/ 358 h 455"/>
                <a:gd name="T36" fmla="*/ 294 w 344"/>
                <a:gd name="T37" fmla="*/ 358 h 455"/>
                <a:gd name="T38" fmla="*/ 242 w 344"/>
                <a:gd name="T39" fmla="*/ 370 h 455"/>
                <a:gd name="T40" fmla="*/ 242 w 344"/>
                <a:gd name="T41" fmla="*/ 386 h 455"/>
                <a:gd name="T42" fmla="*/ 216 w 344"/>
                <a:gd name="T43" fmla="*/ 403 h 455"/>
                <a:gd name="T44" fmla="*/ 176 w 344"/>
                <a:gd name="T45" fmla="*/ 424 h 455"/>
                <a:gd name="T46" fmla="*/ 183 w 344"/>
                <a:gd name="T47" fmla="*/ 429 h 455"/>
                <a:gd name="T48" fmla="*/ 180 w 344"/>
                <a:gd name="T49" fmla="*/ 441 h 455"/>
                <a:gd name="T50" fmla="*/ 180 w 344"/>
                <a:gd name="T51" fmla="*/ 453 h 455"/>
                <a:gd name="T52" fmla="*/ 130 w 344"/>
                <a:gd name="T53" fmla="*/ 443 h 455"/>
                <a:gd name="T54" fmla="*/ 102 w 344"/>
                <a:gd name="T55" fmla="*/ 434 h 455"/>
                <a:gd name="T56" fmla="*/ 69 w 344"/>
                <a:gd name="T57" fmla="*/ 431 h 455"/>
                <a:gd name="T58" fmla="*/ 62 w 344"/>
                <a:gd name="T59" fmla="*/ 419 h 455"/>
                <a:gd name="T60" fmla="*/ 52 w 344"/>
                <a:gd name="T61" fmla="*/ 415 h 455"/>
                <a:gd name="T62" fmla="*/ 55 w 344"/>
                <a:gd name="T63" fmla="*/ 401 h 455"/>
                <a:gd name="T64" fmla="*/ 52 w 344"/>
                <a:gd name="T65" fmla="*/ 379 h 455"/>
                <a:gd name="T66" fmla="*/ 14 w 344"/>
                <a:gd name="T67" fmla="*/ 365 h 455"/>
                <a:gd name="T68" fmla="*/ 7 w 344"/>
                <a:gd name="T69" fmla="*/ 341 h 455"/>
                <a:gd name="T70" fmla="*/ 12 w 344"/>
                <a:gd name="T71" fmla="*/ 327 h 455"/>
                <a:gd name="T72" fmla="*/ 19 w 344"/>
                <a:gd name="T73" fmla="*/ 320 h 455"/>
                <a:gd name="T74" fmla="*/ 26 w 344"/>
                <a:gd name="T75" fmla="*/ 313 h 455"/>
                <a:gd name="T76" fmla="*/ 19 w 344"/>
                <a:gd name="T77" fmla="*/ 299 h 455"/>
                <a:gd name="T78" fmla="*/ 19 w 344"/>
                <a:gd name="T79" fmla="*/ 258 h 455"/>
                <a:gd name="T80" fmla="*/ 19 w 344"/>
                <a:gd name="T81" fmla="*/ 244 h 455"/>
                <a:gd name="T82" fmla="*/ 17 w 344"/>
                <a:gd name="T83" fmla="*/ 240 h 455"/>
                <a:gd name="T84" fmla="*/ 36 w 344"/>
                <a:gd name="T85" fmla="*/ 211 h 455"/>
                <a:gd name="T86" fmla="*/ 29 w 344"/>
                <a:gd name="T87" fmla="*/ 187 h 455"/>
                <a:gd name="T88" fmla="*/ 26 w 344"/>
                <a:gd name="T89" fmla="*/ 176 h 455"/>
                <a:gd name="T90" fmla="*/ 14 w 344"/>
                <a:gd name="T91" fmla="*/ 157 h 455"/>
                <a:gd name="T92" fmla="*/ 26 w 344"/>
                <a:gd name="T93" fmla="*/ 131 h 455"/>
                <a:gd name="T94" fmla="*/ 33 w 344"/>
                <a:gd name="T95" fmla="*/ 114 h 455"/>
                <a:gd name="T96" fmla="*/ 43 w 344"/>
                <a:gd name="T97" fmla="*/ 98 h 455"/>
                <a:gd name="T98" fmla="*/ 88 w 344"/>
                <a:gd name="T99" fmla="*/ 53 h 455"/>
                <a:gd name="T100" fmla="*/ 121 w 344"/>
                <a:gd name="T101" fmla="*/ 31 h 455"/>
                <a:gd name="T102" fmla="*/ 135 w 344"/>
                <a:gd name="T103" fmla="*/ 27 h 455"/>
                <a:gd name="T104" fmla="*/ 173 w 344"/>
                <a:gd name="T105" fmla="*/ 10 h 455"/>
                <a:gd name="T106" fmla="*/ 180 w 344"/>
                <a:gd name="T10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455">
                  <a:moveTo>
                    <a:pt x="183" y="8"/>
                  </a:moveTo>
                  <a:lnTo>
                    <a:pt x="183" y="8"/>
                  </a:lnTo>
                  <a:lnTo>
                    <a:pt x="185" y="5"/>
                  </a:lnTo>
                  <a:lnTo>
                    <a:pt x="187" y="3"/>
                  </a:lnTo>
                  <a:lnTo>
                    <a:pt x="190" y="3"/>
                  </a:lnTo>
                  <a:lnTo>
                    <a:pt x="192" y="5"/>
                  </a:lnTo>
                  <a:lnTo>
                    <a:pt x="190" y="10"/>
                  </a:lnTo>
                  <a:lnTo>
                    <a:pt x="190" y="12"/>
                  </a:lnTo>
                  <a:lnTo>
                    <a:pt x="190" y="15"/>
                  </a:lnTo>
                  <a:lnTo>
                    <a:pt x="192" y="24"/>
                  </a:lnTo>
                  <a:lnTo>
                    <a:pt x="197" y="29"/>
                  </a:lnTo>
                  <a:lnTo>
                    <a:pt x="206" y="38"/>
                  </a:lnTo>
                  <a:lnTo>
                    <a:pt x="206" y="48"/>
                  </a:lnTo>
                  <a:lnTo>
                    <a:pt x="209" y="55"/>
                  </a:lnTo>
                  <a:lnTo>
                    <a:pt x="211" y="57"/>
                  </a:lnTo>
                  <a:lnTo>
                    <a:pt x="213" y="62"/>
                  </a:lnTo>
                  <a:lnTo>
                    <a:pt x="221" y="64"/>
                  </a:lnTo>
                  <a:lnTo>
                    <a:pt x="225" y="69"/>
                  </a:lnTo>
                  <a:lnTo>
                    <a:pt x="237" y="71"/>
                  </a:lnTo>
                  <a:lnTo>
                    <a:pt x="242" y="79"/>
                  </a:lnTo>
                  <a:lnTo>
                    <a:pt x="244" y="86"/>
                  </a:lnTo>
                  <a:lnTo>
                    <a:pt x="249" y="95"/>
                  </a:lnTo>
                  <a:lnTo>
                    <a:pt x="254" y="98"/>
                  </a:lnTo>
                  <a:lnTo>
                    <a:pt x="256" y="100"/>
                  </a:lnTo>
                  <a:lnTo>
                    <a:pt x="261" y="100"/>
                  </a:lnTo>
                  <a:lnTo>
                    <a:pt x="266" y="100"/>
                  </a:lnTo>
                  <a:lnTo>
                    <a:pt x="263" y="95"/>
                  </a:lnTo>
                  <a:lnTo>
                    <a:pt x="266" y="93"/>
                  </a:lnTo>
                  <a:lnTo>
                    <a:pt x="273" y="90"/>
                  </a:lnTo>
                  <a:lnTo>
                    <a:pt x="278" y="88"/>
                  </a:lnTo>
                  <a:lnTo>
                    <a:pt x="282" y="93"/>
                  </a:lnTo>
                  <a:lnTo>
                    <a:pt x="287" y="98"/>
                  </a:lnTo>
                  <a:lnTo>
                    <a:pt x="289" y="105"/>
                  </a:lnTo>
                  <a:lnTo>
                    <a:pt x="292" y="109"/>
                  </a:lnTo>
                  <a:lnTo>
                    <a:pt x="294" y="112"/>
                  </a:lnTo>
                  <a:lnTo>
                    <a:pt x="296" y="114"/>
                  </a:lnTo>
                  <a:lnTo>
                    <a:pt x="296" y="116"/>
                  </a:lnTo>
                  <a:lnTo>
                    <a:pt x="296" y="124"/>
                  </a:lnTo>
                  <a:lnTo>
                    <a:pt x="296" y="126"/>
                  </a:lnTo>
                  <a:lnTo>
                    <a:pt x="296" y="128"/>
                  </a:lnTo>
                  <a:lnTo>
                    <a:pt x="299" y="133"/>
                  </a:lnTo>
                  <a:lnTo>
                    <a:pt x="308" y="138"/>
                  </a:lnTo>
                  <a:lnTo>
                    <a:pt x="311" y="135"/>
                  </a:lnTo>
                  <a:lnTo>
                    <a:pt x="325" y="131"/>
                  </a:lnTo>
                  <a:lnTo>
                    <a:pt x="327" y="135"/>
                  </a:lnTo>
                  <a:lnTo>
                    <a:pt x="330" y="140"/>
                  </a:lnTo>
                  <a:lnTo>
                    <a:pt x="334" y="161"/>
                  </a:lnTo>
                  <a:lnTo>
                    <a:pt x="337" y="171"/>
                  </a:lnTo>
                  <a:lnTo>
                    <a:pt x="334" y="185"/>
                  </a:lnTo>
                  <a:lnTo>
                    <a:pt x="334" y="197"/>
                  </a:lnTo>
                  <a:lnTo>
                    <a:pt x="334" y="206"/>
                  </a:lnTo>
                  <a:lnTo>
                    <a:pt x="337" y="209"/>
                  </a:lnTo>
                  <a:lnTo>
                    <a:pt x="342" y="209"/>
                  </a:lnTo>
                  <a:lnTo>
                    <a:pt x="339" y="211"/>
                  </a:lnTo>
                  <a:lnTo>
                    <a:pt x="339" y="211"/>
                  </a:lnTo>
                  <a:lnTo>
                    <a:pt x="339" y="214"/>
                  </a:lnTo>
                  <a:lnTo>
                    <a:pt x="342" y="221"/>
                  </a:lnTo>
                  <a:lnTo>
                    <a:pt x="344" y="225"/>
                  </a:lnTo>
                  <a:lnTo>
                    <a:pt x="342" y="228"/>
                  </a:lnTo>
                  <a:lnTo>
                    <a:pt x="339" y="228"/>
                  </a:lnTo>
                  <a:lnTo>
                    <a:pt x="337" y="225"/>
                  </a:lnTo>
                  <a:lnTo>
                    <a:pt x="337" y="225"/>
                  </a:lnTo>
                  <a:lnTo>
                    <a:pt x="334" y="228"/>
                  </a:lnTo>
                  <a:lnTo>
                    <a:pt x="332" y="232"/>
                  </a:lnTo>
                  <a:lnTo>
                    <a:pt x="334" y="237"/>
                  </a:lnTo>
                  <a:lnTo>
                    <a:pt x="334" y="240"/>
                  </a:lnTo>
                  <a:lnTo>
                    <a:pt x="339" y="244"/>
                  </a:lnTo>
                  <a:lnTo>
                    <a:pt x="339" y="249"/>
                  </a:lnTo>
                  <a:lnTo>
                    <a:pt x="339" y="249"/>
                  </a:lnTo>
                  <a:lnTo>
                    <a:pt x="337" y="251"/>
                  </a:lnTo>
                  <a:lnTo>
                    <a:pt x="337" y="251"/>
                  </a:lnTo>
                  <a:lnTo>
                    <a:pt x="337" y="254"/>
                  </a:lnTo>
                  <a:lnTo>
                    <a:pt x="334" y="256"/>
                  </a:lnTo>
                  <a:lnTo>
                    <a:pt x="325" y="251"/>
                  </a:lnTo>
                  <a:lnTo>
                    <a:pt x="320" y="249"/>
                  </a:lnTo>
                  <a:lnTo>
                    <a:pt x="315" y="254"/>
                  </a:lnTo>
                  <a:lnTo>
                    <a:pt x="313" y="261"/>
                  </a:lnTo>
                  <a:lnTo>
                    <a:pt x="315" y="266"/>
                  </a:lnTo>
                  <a:lnTo>
                    <a:pt x="318" y="270"/>
                  </a:lnTo>
                  <a:lnTo>
                    <a:pt x="320" y="275"/>
                  </a:lnTo>
                  <a:lnTo>
                    <a:pt x="323" y="273"/>
                  </a:lnTo>
                  <a:lnTo>
                    <a:pt x="325" y="270"/>
                  </a:lnTo>
                  <a:lnTo>
                    <a:pt x="330" y="270"/>
                  </a:lnTo>
                  <a:lnTo>
                    <a:pt x="332" y="275"/>
                  </a:lnTo>
                  <a:lnTo>
                    <a:pt x="330" y="280"/>
                  </a:lnTo>
                  <a:lnTo>
                    <a:pt x="330" y="280"/>
                  </a:lnTo>
                  <a:lnTo>
                    <a:pt x="332" y="282"/>
                  </a:lnTo>
                  <a:lnTo>
                    <a:pt x="334" y="289"/>
                  </a:lnTo>
                  <a:lnTo>
                    <a:pt x="334" y="299"/>
                  </a:lnTo>
                  <a:lnTo>
                    <a:pt x="337" y="306"/>
                  </a:lnTo>
                  <a:lnTo>
                    <a:pt x="325" y="301"/>
                  </a:lnTo>
                  <a:lnTo>
                    <a:pt x="325" y="303"/>
                  </a:lnTo>
                  <a:lnTo>
                    <a:pt x="325" y="308"/>
                  </a:lnTo>
                  <a:lnTo>
                    <a:pt x="327" y="313"/>
                  </a:lnTo>
                  <a:lnTo>
                    <a:pt x="330" y="318"/>
                  </a:lnTo>
                  <a:lnTo>
                    <a:pt x="330" y="320"/>
                  </a:lnTo>
                  <a:lnTo>
                    <a:pt x="330" y="327"/>
                  </a:lnTo>
                  <a:lnTo>
                    <a:pt x="330" y="334"/>
                  </a:lnTo>
                  <a:lnTo>
                    <a:pt x="330" y="341"/>
                  </a:lnTo>
                  <a:lnTo>
                    <a:pt x="332" y="346"/>
                  </a:lnTo>
                  <a:lnTo>
                    <a:pt x="330" y="348"/>
                  </a:lnTo>
                  <a:lnTo>
                    <a:pt x="330" y="351"/>
                  </a:lnTo>
                  <a:lnTo>
                    <a:pt x="327" y="353"/>
                  </a:lnTo>
                  <a:lnTo>
                    <a:pt x="327" y="356"/>
                  </a:lnTo>
                  <a:lnTo>
                    <a:pt x="327" y="358"/>
                  </a:lnTo>
                  <a:lnTo>
                    <a:pt x="315" y="363"/>
                  </a:lnTo>
                  <a:lnTo>
                    <a:pt x="313" y="360"/>
                  </a:lnTo>
                  <a:lnTo>
                    <a:pt x="311" y="358"/>
                  </a:lnTo>
                  <a:lnTo>
                    <a:pt x="308" y="351"/>
                  </a:lnTo>
                  <a:lnTo>
                    <a:pt x="306" y="348"/>
                  </a:lnTo>
                  <a:lnTo>
                    <a:pt x="306" y="353"/>
                  </a:lnTo>
                  <a:lnTo>
                    <a:pt x="304" y="358"/>
                  </a:lnTo>
                  <a:lnTo>
                    <a:pt x="299" y="360"/>
                  </a:lnTo>
                  <a:lnTo>
                    <a:pt x="294" y="358"/>
                  </a:lnTo>
                  <a:lnTo>
                    <a:pt x="285" y="353"/>
                  </a:lnTo>
                  <a:lnTo>
                    <a:pt x="280" y="353"/>
                  </a:lnTo>
                  <a:lnTo>
                    <a:pt x="275" y="356"/>
                  </a:lnTo>
                  <a:lnTo>
                    <a:pt x="256" y="370"/>
                  </a:lnTo>
                  <a:lnTo>
                    <a:pt x="251" y="370"/>
                  </a:lnTo>
                  <a:lnTo>
                    <a:pt x="242" y="370"/>
                  </a:lnTo>
                  <a:lnTo>
                    <a:pt x="242" y="372"/>
                  </a:lnTo>
                  <a:lnTo>
                    <a:pt x="240" y="377"/>
                  </a:lnTo>
                  <a:lnTo>
                    <a:pt x="242" y="379"/>
                  </a:lnTo>
                  <a:lnTo>
                    <a:pt x="244" y="382"/>
                  </a:lnTo>
                  <a:lnTo>
                    <a:pt x="244" y="382"/>
                  </a:lnTo>
                  <a:lnTo>
                    <a:pt x="242" y="386"/>
                  </a:lnTo>
                  <a:lnTo>
                    <a:pt x="235" y="393"/>
                  </a:lnTo>
                  <a:lnTo>
                    <a:pt x="230" y="396"/>
                  </a:lnTo>
                  <a:lnTo>
                    <a:pt x="223" y="398"/>
                  </a:lnTo>
                  <a:lnTo>
                    <a:pt x="223" y="401"/>
                  </a:lnTo>
                  <a:lnTo>
                    <a:pt x="223" y="403"/>
                  </a:lnTo>
                  <a:lnTo>
                    <a:pt x="216" y="403"/>
                  </a:lnTo>
                  <a:lnTo>
                    <a:pt x="209" y="405"/>
                  </a:lnTo>
                  <a:lnTo>
                    <a:pt x="195" y="412"/>
                  </a:lnTo>
                  <a:lnTo>
                    <a:pt x="176" y="417"/>
                  </a:lnTo>
                  <a:lnTo>
                    <a:pt x="173" y="419"/>
                  </a:lnTo>
                  <a:lnTo>
                    <a:pt x="171" y="422"/>
                  </a:lnTo>
                  <a:lnTo>
                    <a:pt x="176" y="424"/>
                  </a:lnTo>
                  <a:lnTo>
                    <a:pt x="176" y="424"/>
                  </a:lnTo>
                  <a:lnTo>
                    <a:pt x="176" y="427"/>
                  </a:lnTo>
                  <a:lnTo>
                    <a:pt x="176" y="429"/>
                  </a:lnTo>
                  <a:lnTo>
                    <a:pt x="176" y="431"/>
                  </a:lnTo>
                  <a:lnTo>
                    <a:pt x="176" y="431"/>
                  </a:lnTo>
                  <a:lnTo>
                    <a:pt x="183" y="429"/>
                  </a:lnTo>
                  <a:lnTo>
                    <a:pt x="185" y="429"/>
                  </a:lnTo>
                  <a:lnTo>
                    <a:pt x="187" y="431"/>
                  </a:lnTo>
                  <a:lnTo>
                    <a:pt x="185" y="434"/>
                  </a:lnTo>
                  <a:lnTo>
                    <a:pt x="183" y="436"/>
                  </a:lnTo>
                  <a:lnTo>
                    <a:pt x="180" y="438"/>
                  </a:lnTo>
                  <a:lnTo>
                    <a:pt x="180" y="441"/>
                  </a:lnTo>
                  <a:lnTo>
                    <a:pt x="180" y="441"/>
                  </a:lnTo>
                  <a:lnTo>
                    <a:pt x="183" y="445"/>
                  </a:lnTo>
                  <a:lnTo>
                    <a:pt x="185" y="448"/>
                  </a:lnTo>
                  <a:lnTo>
                    <a:pt x="185" y="450"/>
                  </a:lnTo>
                  <a:lnTo>
                    <a:pt x="183" y="455"/>
                  </a:lnTo>
                  <a:lnTo>
                    <a:pt x="180" y="453"/>
                  </a:lnTo>
                  <a:lnTo>
                    <a:pt x="173" y="441"/>
                  </a:lnTo>
                  <a:lnTo>
                    <a:pt x="164" y="438"/>
                  </a:lnTo>
                  <a:lnTo>
                    <a:pt x="164" y="436"/>
                  </a:lnTo>
                  <a:lnTo>
                    <a:pt x="157" y="438"/>
                  </a:lnTo>
                  <a:lnTo>
                    <a:pt x="145" y="443"/>
                  </a:lnTo>
                  <a:lnTo>
                    <a:pt x="130" y="443"/>
                  </a:lnTo>
                  <a:lnTo>
                    <a:pt x="128" y="443"/>
                  </a:lnTo>
                  <a:lnTo>
                    <a:pt x="128" y="445"/>
                  </a:lnTo>
                  <a:lnTo>
                    <a:pt x="130" y="450"/>
                  </a:lnTo>
                  <a:lnTo>
                    <a:pt x="126" y="448"/>
                  </a:lnTo>
                  <a:lnTo>
                    <a:pt x="112" y="436"/>
                  </a:lnTo>
                  <a:lnTo>
                    <a:pt x="102" y="434"/>
                  </a:lnTo>
                  <a:lnTo>
                    <a:pt x="93" y="438"/>
                  </a:lnTo>
                  <a:lnTo>
                    <a:pt x="88" y="436"/>
                  </a:lnTo>
                  <a:lnTo>
                    <a:pt x="85" y="434"/>
                  </a:lnTo>
                  <a:lnTo>
                    <a:pt x="81" y="429"/>
                  </a:lnTo>
                  <a:lnTo>
                    <a:pt x="76" y="429"/>
                  </a:lnTo>
                  <a:lnTo>
                    <a:pt x="69" y="431"/>
                  </a:lnTo>
                  <a:lnTo>
                    <a:pt x="64" y="431"/>
                  </a:lnTo>
                  <a:lnTo>
                    <a:pt x="64" y="429"/>
                  </a:lnTo>
                  <a:lnTo>
                    <a:pt x="59" y="427"/>
                  </a:lnTo>
                  <a:lnTo>
                    <a:pt x="59" y="422"/>
                  </a:lnTo>
                  <a:lnTo>
                    <a:pt x="59" y="419"/>
                  </a:lnTo>
                  <a:lnTo>
                    <a:pt x="62" y="419"/>
                  </a:lnTo>
                  <a:lnTo>
                    <a:pt x="64" y="419"/>
                  </a:lnTo>
                  <a:lnTo>
                    <a:pt x="64" y="417"/>
                  </a:lnTo>
                  <a:lnTo>
                    <a:pt x="62" y="415"/>
                  </a:lnTo>
                  <a:lnTo>
                    <a:pt x="55" y="417"/>
                  </a:lnTo>
                  <a:lnTo>
                    <a:pt x="55" y="417"/>
                  </a:lnTo>
                  <a:lnTo>
                    <a:pt x="52" y="415"/>
                  </a:lnTo>
                  <a:lnTo>
                    <a:pt x="55" y="412"/>
                  </a:lnTo>
                  <a:lnTo>
                    <a:pt x="57" y="410"/>
                  </a:lnTo>
                  <a:lnTo>
                    <a:pt x="59" y="405"/>
                  </a:lnTo>
                  <a:lnTo>
                    <a:pt x="59" y="405"/>
                  </a:lnTo>
                  <a:lnTo>
                    <a:pt x="57" y="403"/>
                  </a:lnTo>
                  <a:lnTo>
                    <a:pt x="55" y="401"/>
                  </a:lnTo>
                  <a:lnTo>
                    <a:pt x="52" y="396"/>
                  </a:lnTo>
                  <a:lnTo>
                    <a:pt x="52" y="391"/>
                  </a:lnTo>
                  <a:lnTo>
                    <a:pt x="52" y="389"/>
                  </a:lnTo>
                  <a:lnTo>
                    <a:pt x="57" y="389"/>
                  </a:lnTo>
                  <a:lnTo>
                    <a:pt x="55" y="382"/>
                  </a:lnTo>
                  <a:lnTo>
                    <a:pt x="52" y="379"/>
                  </a:lnTo>
                  <a:lnTo>
                    <a:pt x="45" y="372"/>
                  </a:lnTo>
                  <a:lnTo>
                    <a:pt x="29" y="370"/>
                  </a:lnTo>
                  <a:lnTo>
                    <a:pt x="19" y="370"/>
                  </a:lnTo>
                  <a:lnTo>
                    <a:pt x="17" y="367"/>
                  </a:lnTo>
                  <a:lnTo>
                    <a:pt x="14" y="367"/>
                  </a:lnTo>
                  <a:lnTo>
                    <a:pt x="14" y="365"/>
                  </a:lnTo>
                  <a:lnTo>
                    <a:pt x="14" y="360"/>
                  </a:lnTo>
                  <a:lnTo>
                    <a:pt x="12" y="358"/>
                  </a:lnTo>
                  <a:lnTo>
                    <a:pt x="5" y="348"/>
                  </a:lnTo>
                  <a:lnTo>
                    <a:pt x="5" y="346"/>
                  </a:lnTo>
                  <a:lnTo>
                    <a:pt x="5" y="344"/>
                  </a:lnTo>
                  <a:lnTo>
                    <a:pt x="7" y="341"/>
                  </a:lnTo>
                  <a:lnTo>
                    <a:pt x="7" y="339"/>
                  </a:lnTo>
                  <a:lnTo>
                    <a:pt x="5" y="337"/>
                  </a:lnTo>
                  <a:lnTo>
                    <a:pt x="2" y="327"/>
                  </a:lnTo>
                  <a:lnTo>
                    <a:pt x="5" y="325"/>
                  </a:lnTo>
                  <a:lnTo>
                    <a:pt x="7" y="325"/>
                  </a:lnTo>
                  <a:lnTo>
                    <a:pt x="12" y="327"/>
                  </a:lnTo>
                  <a:lnTo>
                    <a:pt x="14" y="327"/>
                  </a:lnTo>
                  <a:lnTo>
                    <a:pt x="14" y="325"/>
                  </a:lnTo>
                  <a:lnTo>
                    <a:pt x="14" y="322"/>
                  </a:lnTo>
                  <a:lnTo>
                    <a:pt x="17" y="322"/>
                  </a:lnTo>
                  <a:lnTo>
                    <a:pt x="17" y="322"/>
                  </a:lnTo>
                  <a:lnTo>
                    <a:pt x="19" y="320"/>
                  </a:lnTo>
                  <a:lnTo>
                    <a:pt x="17" y="318"/>
                  </a:lnTo>
                  <a:lnTo>
                    <a:pt x="17" y="318"/>
                  </a:lnTo>
                  <a:lnTo>
                    <a:pt x="17" y="318"/>
                  </a:lnTo>
                  <a:lnTo>
                    <a:pt x="19" y="315"/>
                  </a:lnTo>
                  <a:lnTo>
                    <a:pt x="26" y="313"/>
                  </a:lnTo>
                  <a:lnTo>
                    <a:pt x="26" y="313"/>
                  </a:lnTo>
                  <a:lnTo>
                    <a:pt x="26" y="311"/>
                  </a:lnTo>
                  <a:lnTo>
                    <a:pt x="24" y="308"/>
                  </a:lnTo>
                  <a:lnTo>
                    <a:pt x="24" y="306"/>
                  </a:lnTo>
                  <a:lnTo>
                    <a:pt x="26" y="303"/>
                  </a:lnTo>
                  <a:lnTo>
                    <a:pt x="21" y="301"/>
                  </a:lnTo>
                  <a:lnTo>
                    <a:pt x="19" y="299"/>
                  </a:lnTo>
                  <a:lnTo>
                    <a:pt x="14" y="294"/>
                  </a:lnTo>
                  <a:lnTo>
                    <a:pt x="7" y="285"/>
                  </a:lnTo>
                  <a:lnTo>
                    <a:pt x="7" y="280"/>
                  </a:lnTo>
                  <a:lnTo>
                    <a:pt x="17" y="270"/>
                  </a:lnTo>
                  <a:lnTo>
                    <a:pt x="19" y="263"/>
                  </a:lnTo>
                  <a:lnTo>
                    <a:pt x="19" y="258"/>
                  </a:lnTo>
                  <a:lnTo>
                    <a:pt x="19" y="256"/>
                  </a:lnTo>
                  <a:lnTo>
                    <a:pt x="21" y="256"/>
                  </a:lnTo>
                  <a:lnTo>
                    <a:pt x="24" y="251"/>
                  </a:lnTo>
                  <a:lnTo>
                    <a:pt x="24" y="244"/>
                  </a:lnTo>
                  <a:lnTo>
                    <a:pt x="21" y="242"/>
                  </a:lnTo>
                  <a:lnTo>
                    <a:pt x="19" y="244"/>
                  </a:lnTo>
                  <a:lnTo>
                    <a:pt x="19" y="247"/>
                  </a:lnTo>
                  <a:lnTo>
                    <a:pt x="17" y="249"/>
                  </a:lnTo>
                  <a:lnTo>
                    <a:pt x="17" y="247"/>
                  </a:lnTo>
                  <a:lnTo>
                    <a:pt x="14" y="242"/>
                  </a:lnTo>
                  <a:lnTo>
                    <a:pt x="17" y="240"/>
                  </a:lnTo>
                  <a:lnTo>
                    <a:pt x="17" y="240"/>
                  </a:lnTo>
                  <a:lnTo>
                    <a:pt x="19" y="232"/>
                  </a:lnTo>
                  <a:lnTo>
                    <a:pt x="21" y="225"/>
                  </a:lnTo>
                  <a:lnTo>
                    <a:pt x="24" y="223"/>
                  </a:lnTo>
                  <a:lnTo>
                    <a:pt x="26" y="218"/>
                  </a:lnTo>
                  <a:lnTo>
                    <a:pt x="33" y="216"/>
                  </a:lnTo>
                  <a:lnTo>
                    <a:pt x="36" y="211"/>
                  </a:lnTo>
                  <a:lnTo>
                    <a:pt x="38" y="206"/>
                  </a:lnTo>
                  <a:lnTo>
                    <a:pt x="38" y="199"/>
                  </a:lnTo>
                  <a:lnTo>
                    <a:pt x="36" y="195"/>
                  </a:lnTo>
                  <a:lnTo>
                    <a:pt x="31" y="192"/>
                  </a:lnTo>
                  <a:lnTo>
                    <a:pt x="29" y="190"/>
                  </a:lnTo>
                  <a:lnTo>
                    <a:pt x="29" y="187"/>
                  </a:lnTo>
                  <a:lnTo>
                    <a:pt x="29" y="187"/>
                  </a:lnTo>
                  <a:lnTo>
                    <a:pt x="33" y="185"/>
                  </a:lnTo>
                  <a:lnTo>
                    <a:pt x="33" y="183"/>
                  </a:lnTo>
                  <a:lnTo>
                    <a:pt x="29" y="180"/>
                  </a:lnTo>
                  <a:lnTo>
                    <a:pt x="29" y="178"/>
                  </a:lnTo>
                  <a:lnTo>
                    <a:pt x="26" y="176"/>
                  </a:lnTo>
                  <a:lnTo>
                    <a:pt x="26" y="171"/>
                  </a:lnTo>
                  <a:lnTo>
                    <a:pt x="24" y="171"/>
                  </a:lnTo>
                  <a:lnTo>
                    <a:pt x="19" y="169"/>
                  </a:lnTo>
                  <a:lnTo>
                    <a:pt x="17" y="166"/>
                  </a:lnTo>
                  <a:lnTo>
                    <a:pt x="17" y="161"/>
                  </a:lnTo>
                  <a:lnTo>
                    <a:pt x="14" y="157"/>
                  </a:lnTo>
                  <a:lnTo>
                    <a:pt x="0" y="150"/>
                  </a:lnTo>
                  <a:lnTo>
                    <a:pt x="0" y="145"/>
                  </a:lnTo>
                  <a:lnTo>
                    <a:pt x="7" y="138"/>
                  </a:lnTo>
                  <a:lnTo>
                    <a:pt x="12" y="135"/>
                  </a:lnTo>
                  <a:lnTo>
                    <a:pt x="17" y="133"/>
                  </a:lnTo>
                  <a:lnTo>
                    <a:pt x="26" y="131"/>
                  </a:lnTo>
                  <a:lnTo>
                    <a:pt x="29" y="131"/>
                  </a:lnTo>
                  <a:lnTo>
                    <a:pt x="31" y="126"/>
                  </a:lnTo>
                  <a:lnTo>
                    <a:pt x="33" y="126"/>
                  </a:lnTo>
                  <a:lnTo>
                    <a:pt x="33" y="124"/>
                  </a:lnTo>
                  <a:lnTo>
                    <a:pt x="33" y="119"/>
                  </a:lnTo>
                  <a:lnTo>
                    <a:pt x="33" y="114"/>
                  </a:lnTo>
                  <a:lnTo>
                    <a:pt x="31" y="109"/>
                  </a:lnTo>
                  <a:lnTo>
                    <a:pt x="31" y="107"/>
                  </a:lnTo>
                  <a:lnTo>
                    <a:pt x="31" y="102"/>
                  </a:lnTo>
                  <a:lnTo>
                    <a:pt x="33" y="100"/>
                  </a:lnTo>
                  <a:lnTo>
                    <a:pt x="40" y="100"/>
                  </a:lnTo>
                  <a:lnTo>
                    <a:pt x="43" y="98"/>
                  </a:lnTo>
                  <a:lnTo>
                    <a:pt x="43" y="95"/>
                  </a:lnTo>
                  <a:lnTo>
                    <a:pt x="40" y="74"/>
                  </a:lnTo>
                  <a:lnTo>
                    <a:pt x="40" y="67"/>
                  </a:lnTo>
                  <a:lnTo>
                    <a:pt x="57" y="64"/>
                  </a:lnTo>
                  <a:lnTo>
                    <a:pt x="71" y="60"/>
                  </a:lnTo>
                  <a:lnTo>
                    <a:pt x="88" y="53"/>
                  </a:lnTo>
                  <a:lnTo>
                    <a:pt x="97" y="38"/>
                  </a:lnTo>
                  <a:lnTo>
                    <a:pt x="104" y="24"/>
                  </a:lnTo>
                  <a:lnTo>
                    <a:pt x="109" y="22"/>
                  </a:lnTo>
                  <a:lnTo>
                    <a:pt x="114" y="22"/>
                  </a:lnTo>
                  <a:lnTo>
                    <a:pt x="116" y="24"/>
                  </a:lnTo>
                  <a:lnTo>
                    <a:pt x="121" y="31"/>
                  </a:lnTo>
                  <a:lnTo>
                    <a:pt x="123" y="34"/>
                  </a:lnTo>
                  <a:lnTo>
                    <a:pt x="133" y="34"/>
                  </a:lnTo>
                  <a:lnTo>
                    <a:pt x="135" y="36"/>
                  </a:lnTo>
                  <a:lnTo>
                    <a:pt x="135" y="34"/>
                  </a:lnTo>
                  <a:lnTo>
                    <a:pt x="135" y="29"/>
                  </a:lnTo>
                  <a:lnTo>
                    <a:pt x="135" y="27"/>
                  </a:lnTo>
                  <a:lnTo>
                    <a:pt x="135" y="24"/>
                  </a:lnTo>
                  <a:lnTo>
                    <a:pt x="138" y="24"/>
                  </a:lnTo>
                  <a:lnTo>
                    <a:pt x="157" y="22"/>
                  </a:lnTo>
                  <a:lnTo>
                    <a:pt x="161" y="19"/>
                  </a:lnTo>
                  <a:lnTo>
                    <a:pt x="168" y="12"/>
                  </a:lnTo>
                  <a:lnTo>
                    <a:pt x="173" y="10"/>
                  </a:lnTo>
                  <a:lnTo>
                    <a:pt x="176" y="8"/>
                  </a:lnTo>
                  <a:lnTo>
                    <a:pt x="178" y="5"/>
                  </a:lnTo>
                  <a:lnTo>
                    <a:pt x="178" y="5"/>
                  </a:lnTo>
                  <a:lnTo>
                    <a:pt x="178" y="3"/>
                  </a:lnTo>
                  <a:lnTo>
                    <a:pt x="180" y="0"/>
                  </a:lnTo>
                  <a:lnTo>
                    <a:pt x="180" y="0"/>
                  </a:lnTo>
                  <a:lnTo>
                    <a:pt x="183" y="0"/>
                  </a:lnTo>
                  <a:lnTo>
                    <a:pt x="180" y="8"/>
                  </a:lnTo>
                  <a:lnTo>
                    <a:pt x="183" y="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5828" y="4527"/>
              <a:ext cx="275" cy="288"/>
            </a:xfrm>
            <a:custGeom>
              <a:avLst/>
              <a:gdLst>
                <a:gd name="T0" fmla="*/ 142 w 275"/>
                <a:gd name="T1" fmla="*/ 260 h 288"/>
                <a:gd name="T2" fmla="*/ 78 w 275"/>
                <a:gd name="T3" fmla="*/ 241 h 288"/>
                <a:gd name="T4" fmla="*/ 73 w 275"/>
                <a:gd name="T5" fmla="*/ 250 h 288"/>
                <a:gd name="T6" fmla="*/ 73 w 275"/>
                <a:gd name="T7" fmla="*/ 255 h 288"/>
                <a:gd name="T8" fmla="*/ 78 w 275"/>
                <a:gd name="T9" fmla="*/ 241 h 288"/>
                <a:gd name="T10" fmla="*/ 102 w 275"/>
                <a:gd name="T11" fmla="*/ 269 h 288"/>
                <a:gd name="T12" fmla="*/ 104 w 275"/>
                <a:gd name="T13" fmla="*/ 265 h 288"/>
                <a:gd name="T14" fmla="*/ 268 w 275"/>
                <a:gd name="T15" fmla="*/ 177 h 288"/>
                <a:gd name="T16" fmla="*/ 256 w 275"/>
                <a:gd name="T17" fmla="*/ 163 h 288"/>
                <a:gd name="T18" fmla="*/ 234 w 275"/>
                <a:gd name="T19" fmla="*/ 146 h 288"/>
                <a:gd name="T20" fmla="*/ 187 w 275"/>
                <a:gd name="T21" fmla="*/ 120 h 288"/>
                <a:gd name="T22" fmla="*/ 154 w 275"/>
                <a:gd name="T23" fmla="*/ 94 h 288"/>
                <a:gd name="T24" fmla="*/ 166 w 275"/>
                <a:gd name="T25" fmla="*/ 89 h 288"/>
                <a:gd name="T26" fmla="*/ 154 w 275"/>
                <a:gd name="T27" fmla="*/ 80 h 288"/>
                <a:gd name="T28" fmla="*/ 163 w 275"/>
                <a:gd name="T29" fmla="*/ 59 h 288"/>
                <a:gd name="T30" fmla="*/ 161 w 275"/>
                <a:gd name="T31" fmla="*/ 52 h 288"/>
                <a:gd name="T32" fmla="*/ 125 w 275"/>
                <a:gd name="T33" fmla="*/ 33 h 288"/>
                <a:gd name="T34" fmla="*/ 120 w 275"/>
                <a:gd name="T35" fmla="*/ 14 h 288"/>
                <a:gd name="T36" fmla="*/ 109 w 275"/>
                <a:gd name="T37" fmla="*/ 2 h 288"/>
                <a:gd name="T38" fmla="*/ 92 w 275"/>
                <a:gd name="T39" fmla="*/ 21 h 288"/>
                <a:gd name="T40" fmla="*/ 87 w 275"/>
                <a:gd name="T41" fmla="*/ 9 h 288"/>
                <a:gd name="T42" fmla="*/ 59 w 275"/>
                <a:gd name="T43" fmla="*/ 7 h 288"/>
                <a:gd name="T44" fmla="*/ 21 w 275"/>
                <a:gd name="T45" fmla="*/ 45 h 288"/>
                <a:gd name="T46" fmla="*/ 2 w 275"/>
                <a:gd name="T47" fmla="*/ 56 h 288"/>
                <a:gd name="T48" fmla="*/ 11 w 275"/>
                <a:gd name="T49" fmla="*/ 71 h 288"/>
                <a:gd name="T50" fmla="*/ 7 w 275"/>
                <a:gd name="T51" fmla="*/ 89 h 288"/>
                <a:gd name="T52" fmla="*/ 16 w 275"/>
                <a:gd name="T53" fmla="*/ 106 h 288"/>
                <a:gd name="T54" fmla="*/ 9 w 275"/>
                <a:gd name="T55" fmla="*/ 120 h 288"/>
                <a:gd name="T56" fmla="*/ 19 w 275"/>
                <a:gd name="T57" fmla="*/ 137 h 288"/>
                <a:gd name="T58" fmla="*/ 35 w 275"/>
                <a:gd name="T59" fmla="*/ 153 h 288"/>
                <a:gd name="T60" fmla="*/ 42 w 275"/>
                <a:gd name="T61" fmla="*/ 177 h 288"/>
                <a:gd name="T62" fmla="*/ 71 w 275"/>
                <a:gd name="T63" fmla="*/ 201 h 288"/>
                <a:gd name="T64" fmla="*/ 97 w 275"/>
                <a:gd name="T65" fmla="*/ 194 h 288"/>
                <a:gd name="T66" fmla="*/ 73 w 275"/>
                <a:gd name="T67" fmla="*/ 205 h 288"/>
                <a:gd name="T68" fmla="*/ 61 w 275"/>
                <a:gd name="T69" fmla="*/ 229 h 288"/>
                <a:gd name="T70" fmla="*/ 75 w 275"/>
                <a:gd name="T71" fmla="*/ 241 h 288"/>
                <a:gd name="T72" fmla="*/ 90 w 275"/>
                <a:gd name="T73" fmla="*/ 248 h 288"/>
                <a:gd name="T74" fmla="*/ 97 w 275"/>
                <a:gd name="T75" fmla="*/ 236 h 288"/>
                <a:gd name="T76" fmla="*/ 106 w 275"/>
                <a:gd name="T77" fmla="*/ 234 h 288"/>
                <a:gd name="T78" fmla="*/ 128 w 275"/>
                <a:gd name="T79" fmla="*/ 241 h 288"/>
                <a:gd name="T80" fmla="*/ 135 w 275"/>
                <a:gd name="T81" fmla="*/ 229 h 288"/>
                <a:gd name="T82" fmla="*/ 139 w 275"/>
                <a:gd name="T83" fmla="*/ 215 h 288"/>
                <a:gd name="T84" fmla="*/ 147 w 275"/>
                <a:gd name="T85" fmla="*/ 217 h 288"/>
                <a:gd name="T86" fmla="*/ 158 w 275"/>
                <a:gd name="T87" fmla="*/ 217 h 288"/>
                <a:gd name="T88" fmla="*/ 158 w 275"/>
                <a:gd name="T89" fmla="*/ 208 h 288"/>
                <a:gd name="T90" fmla="*/ 177 w 275"/>
                <a:gd name="T91" fmla="*/ 220 h 288"/>
                <a:gd name="T92" fmla="*/ 185 w 275"/>
                <a:gd name="T93" fmla="*/ 227 h 288"/>
                <a:gd name="T94" fmla="*/ 199 w 275"/>
                <a:gd name="T95" fmla="*/ 232 h 288"/>
                <a:gd name="T96" fmla="*/ 199 w 275"/>
                <a:gd name="T97" fmla="*/ 224 h 288"/>
                <a:gd name="T98" fmla="*/ 218 w 275"/>
                <a:gd name="T99" fmla="*/ 227 h 288"/>
                <a:gd name="T100" fmla="*/ 225 w 275"/>
                <a:gd name="T101" fmla="*/ 224 h 288"/>
                <a:gd name="T102" fmla="*/ 237 w 275"/>
                <a:gd name="T103" fmla="*/ 222 h 288"/>
                <a:gd name="T104" fmla="*/ 239 w 275"/>
                <a:gd name="T105" fmla="*/ 208 h 288"/>
                <a:gd name="T106" fmla="*/ 244 w 275"/>
                <a:gd name="T107" fmla="*/ 208 h 288"/>
                <a:gd name="T108" fmla="*/ 175 w 275"/>
                <a:gd name="T10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5" h="288">
                  <a:moveTo>
                    <a:pt x="137" y="250"/>
                  </a:moveTo>
                  <a:lnTo>
                    <a:pt x="137" y="250"/>
                  </a:lnTo>
                  <a:lnTo>
                    <a:pt x="137" y="253"/>
                  </a:lnTo>
                  <a:lnTo>
                    <a:pt x="137" y="255"/>
                  </a:lnTo>
                  <a:lnTo>
                    <a:pt x="139" y="260"/>
                  </a:lnTo>
                  <a:lnTo>
                    <a:pt x="142" y="260"/>
                  </a:lnTo>
                  <a:lnTo>
                    <a:pt x="142" y="260"/>
                  </a:lnTo>
                  <a:lnTo>
                    <a:pt x="144" y="260"/>
                  </a:lnTo>
                  <a:lnTo>
                    <a:pt x="144" y="253"/>
                  </a:lnTo>
                  <a:lnTo>
                    <a:pt x="142" y="253"/>
                  </a:lnTo>
                  <a:lnTo>
                    <a:pt x="137" y="250"/>
                  </a:lnTo>
                  <a:close/>
                  <a:moveTo>
                    <a:pt x="78" y="241"/>
                  </a:moveTo>
                  <a:lnTo>
                    <a:pt x="78" y="241"/>
                  </a:lnTo>
                  <a:lnTo>
                    <a:pt x="75" y="243"/>
                  </a:lnTo>
                  <a:lnTo>
                    <a:pt x="75" y="243"/>
                  </a:lnTo>
                  <a:lnTo>
                    <a:pt x="75" y="246"/>
                  </a:lnTo>
                  <a:lnTo>
                    <a:pt x="75" y="248"/>
                  </a:lnTo>
                  <a:lnTo>
                    <a:pt x="73" y="250"/>
                  </a:lnTo>
                  <a:lnTo>
                    <a:pt x="66" y="250"/>
                  </a:lnTo>
                  <a:lnTo>
                    <a:pt x="66" y="253"/>
                  </a:lnTo>
                  <a:lnTo>
                    <a:pt x="68" y="258"/>
                  </a:lnTo>
                  <a:lnTo>
                    <a:pt x="68" y="260"/>
                  </a:lnTo>
                  <a:lnTo>
                    <a:pt x="71" y="260"/>
                  </a:lnTo>
                  <a:lnTo>
                    <a:pt x="73" y="255"/>
                  </a:lnTo>
                  <a:lnTo>
                    <a:pt x="73" y="253"/>
                  </a:lnTo>
                  <a:lnTo>
                    <a:pt x="83" y="250"/>
                  </a:lnTo>
                  <a:lnTo>
                    <a:pt x="85" y="248"/>
                  </a:lnTo>
                  <a:lnTo>
                    <a:pt x="85" y="246"/>
                  </a:lnTo>
                  <a:lnTo>
                    <a:pt x="85" y="246"/>
                  </a:lnTo>
                  <a:lnTo>
                    <a:pt x="78" y="241"/>
                  </a:lnTo>
                  <a:close/>
                  <a:moveTo>
                    <a:pt x="104" y="265"/>
                  </a:moveTo>
                  <a:lnTo>
                    <a:pt x="102" y="265"/>
                  </a:lnTo>
                  <a:lnTo>
                    <a:pt x="102" y="262"/>
                  </a:lnTo>
                  <a:lnTo>
                    <a:pt x="99" y="265"/>
                  </a:lnTo>
                  <a:lnTo>
                    <a:pt x="102" y="267"/>
                  </a:lnTo>
                  <a:lnTo>
                    <a:pt x="102" y="269"/>
                  </a:lnTo>
                  <a:lnTo>
                    <a:pt x="104" y="269"/>
                  </a:lnTo>
                  <a:lnTo>
                    <a:pt x="104" y="269"/>
                  </a:lnTo>
                  <a:lnTo>
                    <a:pt x="104" y="269"/>
                  </a:lnTo>
                  <a:lnTo>
                    <a:pt x="104" y="267"/>
                  </a:lnTo>
                  <a:lnTo>
                    <a:pt x="104" y="267"/>
                  </a:lnTo>
                  <a:lnTo>
                    <a:pt x="104" y="265"/>
                  </a:lnTo>
                  <a:close/>
                  <a:moveTo>
                    <a:pt x="275" y="179"/>
                  </a:moveTo>
                  <a:lnTo>
                    <a:pt x="272" y="179"/>
                  </a:lnTo>
                  <a:lnTo>
                    <a:pt x="270" y="179"/>
                  </a:lnTo>
                  <a:lnTo>
                    <a:pt x="268" y="177"/>
                  </a:lnTo>
                  <a:lnTo>
                    <a:pt x="268" y="177"/>
                  </a:lnTo>
                  <a:lnTo>
                    <a:pt x="268" y="177"/>
                  </a:lnTo>
                  <a:lnTo>
                    <a:pt x="268" y="177"/>
                  </a:lnTo>
                  <a:lnTo>
                    <a:pt x="268" y="175"/>
                  </a:lnTo>
                  <a:lnTo>
                    <a:pt x="268" y="175"/>
                  </a:lnTo>
                  <a:lnTo>
                    <a:pt x="260" y="170"/>
                  </a:lnTo>
                  <a:lnTo>
                    <a:pt x="258" y="168"/>
                  </a:lnTo>
                  <a:lnTo>
                    <a:pt x="256" y="163"/>
                  </a:lnTo>
                  <a:lnTo>
                    <a:pt x="253" y="156"/>
                  </a:lnTo>
                  <a:lnTo>
                    <a:pt x="253" y="153"/>
                  </a:lnTo>
                  <a:lnTo>
                    <a:pt x="249" y="151"/>
                  </a:lnTo>
                  <a:lnTo>
                    <a:pt x="241" y="151"/>
                  </a:lnTo>
                  <a:lnTo>
                    <a:pt x="237" y="151"/>
                  </a:lnTo>
                  <a:lnTo>
                    <a:pt x="234" y="146"/>
                  </a:lnTo>
                  <a:lnTo>
                    <a:pt x="230" y="142"/>
                  </a:lnTo>
                  <a:lnTo>
                    <a:pt x="206" y="142"/>
                  </a:lnTo>
                  <a:lnTo>
                    <a:pt x="201" y="139"/>
                  </a:lnTo>
                  <a:lnTo>
                    <a:pt x="196" y="134"/>
                  </a:lnTo>
                  <a:lnTo>
                    <a:pt x="189" y="125"/>
                  </a:lnTo>
                  <a:lnTo>
                    <a:pt x="187" y="120"/>
                  </a:lnTo>
                  <a:lnTo>
                    <a:pt x="168" y="113"/>
                  </a:lnTo>
                  <a:lnTo>
                    <a:pt x="163" y="108"/>
                  </a:lnTo>
                  <a:lnTo>
                    <a:pt x="154" y="99"/>
                  </a:lnTo>
                  <a:lnTo>
                    <a:pt x="151" y="94"/>
                  </a:lnTo>
                  <a:lnTo>
                    <a:pt x="151" y="94"/>
                  </a:lnTo>
                  <a:lnTo>
                    <a:pt x="154" y="94"/>
                  </a:lnTo>
                  <a:lnTo>
                    <a:pt x="156" y="94"/>
                  </a:lnTo>
                  <a:lnTo>
                    <a:pt x="161" y="97"/>
                  </a:lnTo>
                  <a:lnTo>
                    <a:pt x="166" y="97"/>
                  </a:lnTo>
                  <a:lnTo>
                    <a:pt x="168" y="94"/>
                  </a:lnTo>
                  <a:lnTo>
                    <a:pt x="168" y="92"/>
                  </a:lnTo>
                  <a:lnTo>
                    <a:pt x="166" y="89"/>
                  </a:lnTo>
                  <a:lnTo>
                    <a:pt x="166" y="87"/>
                  </a:lnTo>
                  <a:lnTo>
                    <a:pt x="163" y="85"/>
                  </a:lnTo>
                  <a:lnTo>
                    <a:pt x="163" y="82"/>
                  </a:lnTo>
                  <a:lnTo>
                    <a:pt x="161" y="82"/>
                  </a:lnTo>
                  <a:lnTo>
                    <a:pt x="156" y="80"/>
                  </a:lnTo>
                  <a:lnTo>
                    <a:pt x="154" y="80"/>
                  </a:lnTo>
                  <a:lnTo>
                    <a:pt x="154" y="80"/>
                  </a:lnTo>
                  <a:lnTo>
                    <a:pt x="156" y="75"/>
                  </a:lnTo>
                  <a:lnTo>
                    <a:pt x="156" y="73"/>
                  </a:lnTo>
                  <a:lnTo>
                    <a:pt x="154" y="68"/>
                  </a:lnTo>
                  <a:lnTo>
                    <a:pt x="158" y="61"/>
                  </a:lnTo>
                  <a:lnTo>
                    <a:pt x="163" y="59"/>
                  </a:lnTo>
                  <a:lnTo>
                    <a:pt x="166" y="56"/>
                  </a:lnTo>
                  <a:lnTo>
                    <a:pt x="166" y="56"/>
                  </a:lnTo>
                  <a:lnTo>
                    <a:pt x="163" y="54"/>
                  </a:lnTo>
                  <a:lnTo>
                    <a:pt x="163" y="54"/>
                  </a:lnTo>
                  <a:lnTo>
                    <a:pt x="161" y="52"/>
                  </a:lnTo>
                  <a:lnTo>
                    <a:pt x="161" y="52"/>
                  </a:lnTo>
                  <a:lnTo>
                    <a:pt x="161" y="49"/>
                  </a:lnTo>
                  <a:lnTo>
                    <a:pt x="163" y="45"/>
                  </a:lnTo>
                  <a:lnTo>
                    <a:pt x="163" y="42"/>
                  </a:lnTo>
                  <a:lnTo>
                    <a:pt x="163" y="37"/>
                  </a:lnTo>
                  <a:lnTo>
                    <a:pt x="135" y="40"/>
                  </a:lnTo>
                  <a:lnTo>
                    <a:pt x="125" y="33"/>
                  </a:lnTo>
                  <a:lnTo>
                    <a:pt x="123" y="30"/>
                  </a:lnTo>
                  <a:lnTo>
                    <a:pt x="123" y="28"/>
                  </a:lnTo>
                  <a:lnTo>
                    <a:pt x="123" y="23"/>
                  </a:lnTo>
                  <a:lnTo>
                    <a:pt x="123" y="23"/>
                  </a:lnTo>
                  <a:lnTo>
                    <a:pt x="123" y="18"/>
                  </a:lnTo>
                  <a:lnTo>
                    <a:pt x="120" y="14"/>
                  </a:lnTo>
                  <a:lnTo>
                    <a:pt x="120" y="11"/>
                  </a:lnTo>
                  <a:lnTo>
                    <a:pt x="118" y="7"/>
                  </a:lnTo>
                  <a:lnTo>
                    <a:pt x="118" y="4"/>
                  </a:lnTo>
                  <a:lnTo>
                    <a:pt x="116" y="2"/>
                  </a:lnTo>
                  <a:lnTo>
                    <a:pt x="111" y="2"/>
                  </a:lnTo>
                  <a:lnTo>
                    <a:pt x="109" y="2"/>
                  </a:lnTo>
                  <a:lnTo>
                    <a:pt x="106" y="4"/>
                  </a:lnTo>
                  <a:lnTo>
                    <a:pt x="104" y="7"/>
                  </a:lnTo>
                  <a:lnTo>
                    <a:pt x="102" y="11"/>
                  </a:lnTo>
                  <a:lnTo>
                    <a:pt x="102" y="14"/>
                  </a:lnTo>
                  <a:lnTo>
                    <a:pt x="97" y="18"/>
                  </a:lnTo>
                  <a:lnTo>
                    <a:pt x="92" y="21"/>
                  </a:lnTo>
                  <a:lnTo>
                    <a:pt x="87" y="23"/>
                  </a:lnTo>
                  <a:lnTo>
                    <a:pt x="85" y="21"/>
                  </a:lnTo>
                  <a:lnTo>
                    <a:pt x="83" y="18"/>
                  </a:lnTo>
                  <a:lnTo>
                    <a:pt x="85" y="18"/>
                  </a:lnTo>
                  <a:lnTo>
                    <a:pt x="87" y="11"/>
                  </a:lnTo>
                  <a:lnTo>
                    <a:pt x="87" y="9"/>
                  </a:lnTo>
                  <a:lnTo>
                    <a:pt x="85" y="7"/>
                  </a:lnTo>
                  <a:lnTo>
                    <a:pt x="85" y="4"/>
                  </a:lnTo>
                  <a:lnTo>
                    <a:pt x="83" y="2"/>
                  </a:lnTo>
                  <a:lnTo>
                    <a:pt x="80" y="0"/>
                  </a:lnTo>
                  <a:lnTo>
                    <a:pt x="66" y="4"/>
                  </a:lnTo>
                  <a:lnTo>
                    <a:pt x="59" y="7"/>
                  </a:lnTo>
                  <a:lnTo>
                    <a:pt x="56" y="9"/>
                  </a:lnTo>
                  <a:lnTo>
                    <a:pt x="54" y="9"/>
                  </a:lnTo>
                  <a:lnTo>
                    <a:pt x="52" y="21"/>
                  </a:lnTo>
                  <a:lnTo>
                    <a:pt x="49" y="26"/>
                  </a:lnTo>
                  <a:lnTo>
                    <a:pt x="35" y="37"/>
                  </a:lnTo>
                  <a:lnTo>
                    <a:pt x="21" y="45"/>
                  </a:lnTo>
                  <a:lnTo>
                    <a:pt x="19" y="45"/>
                  </a:lnTo>
                  <a:lnTo>
                    <a:pt x="11" y="40"/>
                  </a:lnTo>
                  <a:lnTo>
                    <a:pt x="7" y="45"/>
                  </a:lnTo>
                  <a:lnTo>
                    <a:pt x="2" y="49"/>
                  </a:lnTo>
                  <a:lnTo>
                    <a:pt x="2" y="52"/>
                  </a:lnTo>
                  <a:lnTo>
                    <a:pt x="2" y="56"/>
                  </a:lnTo>
                  <a:lnTo>
                    <a:pt x="4" y="59"/>
                  </a:lnTo>
                  <a:lnTo>
                    <a:pt x="7" y="59"/>
                  </a:lnTo>
                  <a:lnTo>
                    <a:pt x="7" y="61"/>
                  </a:lnTo>
                  <a:lnTo>
                    <a:pt x="9" y="63"/>
                  </a:lnTo>
                  <a:lnTo>
                    <a:pt x="9" y="66"/>
                  </a:lnTo>
                  <a:lnTo>
                    <a:pt x="11" y="71"/>
                  </a:lnTo>
                  <a:lnTo>
                    <a:pt x="11" y="73"/>
                  </a:lnTo>
                  <a:lnTo>
                    <a:pt x="11" y="73"/>
                  </a:lnTo>
                  <a:lnTo>
                    <a:pt x="14" y="75"/>
                  </a:lnTo>
                  <a:lnTo>
                    <a:pt x="11" y="85"/>
                  </a:lnTo>
                  <a:lnTo>
                    <a:pt x="9" y="87"/>
                  </a:lnTo>
                  <a:lnTo>
                    <a:pt x="7" y="89"/>
                  </a:lnTo>
                  <a:lnTo>
                    <a:pt x="2" y="87"/>
                  </a:lnTo>
                  <a:lnTo>
                    <a:pt x="0" y="87"/>
                  </a:lnTo>
                  <a:lnTo>
                    <a:pt x="0" y="97"/>
                  </a:lnTo>
                  <a:lnTo>
                    <a:pt x="4" y="101"/>
                  </a:lnTo>
                  <a:lnTo>
                    <a:pt x="14" y="104"/>
                  </a:lnTo>
                  <a:lnTo>
                    <a:pt x="16" y="106"/>
                  </a:lnTo>
                  <a:lnTo>
                    <a:pt x="16" y="108"/>
                  </a:lnTo>
                  <a:lnTo>
                    <a:pt x="14" y="113"/>
                  </a:lnTo>
                  <a:lnTo>
                    <a:pt x="11" y="116"/>
                  </a:lnTo>
                  <a:lnTo>
                    <a:pt x="11" y="118"/>
                  </a:lnTo>
                  <a:lnTo>
                    <a:pt x="11" y="120"/>
                  </a:lnTo>
                  <a:lnTo>
                    <a:pt x="9" y="120"/>
                  </a:lnTo>
                  <a:lnTo>
                    <a:pt x="7" y="123"/>
                  </a:lnTo>
                  <a:lnTo>
                    <a:pt x="7" y="125"/>
                  </a:lnTo>
                  <a:lnTo>
                    <a:pt x="7" y="130"/>
                  </a:lnTo>
                  <a:lnTo>
                    <a:pt x="7" y="132"/>
                  </a:lnTo>
                  <a:lnTo>
                    <a:pt x="16" y="132"/>
                  </a:lnTo>
                  <a:lnTo>
                    <a:pt x="19" y="137"/>
                  </a:lnTo>
                  <a:lnTo>
                    <a:pt x="21" y="142"/>
                  </a:lnTo>
                  <a:lnTo>
                    <a:pt x="23" y="146"/>
                  </a:lnTo>
                  <a:lnTo>
                    <a:pt x="23" y="153"/>
                  </a:lnTo>
                  <a:lnTo>
                    <a:pt x="28" y="153"/>
                  </a:lnTo>
                  <a:lnTo>
                    <a:pt x="33" y="153"/>
                  </a:lnTo>
                  <a:lnTo>
                    <a:pt x="35" y="153"/>
                  </a:lnTo>
                  <a:lnTo>
                    <a:pt x="35" y="156"/>
                  </a:lnTo>
                  <a:lnTo>
                    <a:pt x="40" y="163"/>
                  </a:lnTo>
                  <a:lnTo>
                    <a:pt x="40" y="165"/>
                  </a:lnTo>
                  <a:lnTo>
                    <a:pt x="40" y="168"/>
                  </a:lnTo>
                  <a:lnTo>
                    <a:pt x="40" y="172"/>
                  </a:lnTo>
                  <a:lnTo>
                    <a:pt x="42" y="177"/>
                  </a:lnTo>
                  <a:lnTo>
                    <a:pt x="52" y="182"/>
                  </a:lnTo>
                  <a:lnTo>
                    <a:pt x="56" y="187"/>
                  </a:lnTo>
                  <a:lnTo>
                    <a:pt x="61" y="194"/>
                  </a:lnTo>
                  <a:lnTo>
                    <a:pt x="64" y="198"/>
                  </a:lnTo>
                  <a:lnTo>
                    <a:pt x="71" y="198"/>
                  </a:lnTo>
                  <a:lnTo>
                    <a:pt x="71" y="201"/>
                  </a:lnTo>
                  <a:lnTo>
                    <a:pt x="71" y="201"/>
                  </a:lnTo>
                  <a:lnTo>
                    <a:pt x="78" y="189"/>
                  </a:lnTo>
                  <a:lnTo>
                    <a:pt x="80" y="184"/>
                  </a:lnTo>
                  <a:lnTo>
                    <a:pt x="87" y="182"/>
                  </a:lnTo>
                  <a:lnTo>
                    <a:pt x="92" y="187"/>
                  </a:lnTo>
                  <a:lnTo>
                    <a:pt x="97" y="194"/>
                  </a:lnTo>
                  <a:lnTo>
                    <a:pt x="99" y="205"/>
                  </a:lnTo>
                  <a:lnTo>
                    <a:pt x="87" y="196"/>
                  </a:lnTo>
                  <a:lnTo>
                    <a:pt x="83" y="194"/>
                  </a:lnTo>
                  <a:lnTo>
                    <a:pt x="75" y="201"/>
                  </a:lnTo>
                  <a:lnTo>
                    <a:pt x="73" y="203"/>
                  </a:lnTo>
                  <a:lnTo>
                    <a:pt x="73" y="205"/>
                  </a:lnTo>
                  <a:lnTo>
                    <a:pt x="73" y="213"/>
                  </a:lnTo>
                  <a:lnTo>
                    <a:pt x="73" y="213"/>
                  </a:lnTo>
                  <a:lnTo>
                    <a:pt x="68" y="222"/>
                  </a:lnTo>
                  <a:lnTo>
                    <a:pt x="66" y="224"/>
                  </a:lnTo>
                  <a:lnTo>
                    <a:pt x="64" y="227"/>
                  </a:lnTo>
                  <a:lnTo>
                    <a:pt x="61" y="229"/>
                  </a:lnTo>
                  <a:lnTo>
                    <a:pt x="61" y="234"/>
                  </a:lnTo>
                  <a:lnTo>
                    <a:pt x="64" y="239"/>
                  </a:lnTo>
                  <a:lnTo>
                    <a:pt x="68" y="243"/>
                  </a:lnTo>
                  <a:lnTo>
                    <a:pt x="71" y="246"/>
                  </a:lnTo>
                  <a:lnTo>
                    <a:pt x="75" y="243"/>
                  </a:lnTo>
                  <a:lnTo>
                    <a:pt x="75" y="241"/>
                  </a:lnTo>
                  <a:lnTo>
                    <a:pt x="78" y="239"/>
                  </a:lnTo>
                  <a:lnTo>
                    <a:pt x="80" y="239"/>
                  </a:lnTo>
                  <a:lnTo>
                    <a:pt x="83" y="241"/>
                  </a:lnTo>
                  <a:lnTo>
                    <a:pt x="85" y="243"/>
                  </a:lnTo>
                  <a:lnTo>
                    <a:pt x="87" y="246"/>
                  </a:lnTo>
                  <a:lnTo>
                    <a:pt x="90" y="248"/>
                  </a:lnTo>
                  <a:lnTo>
                    <a:pt x="92" y="248"/>
                  </a:lnTo>
                  <a:lnTo>
                    <a:pt x="94" y="246"/>
                  </a:lnTo>
                  <a:lnTo>
                    <a:pt x="97" y="246"/>
                  </a:lnTo>
                  <a:lnTo>
                    <a:pt x="97" y="243"/>
                  </a:lnTo>
                  <a:lnTo>
                    <a:pt x="97" y="241"/>
                  </a:lnTo>
                  <a:lnTo>
                    <a:pt x="97" y="236"/>
                  </a:lnTo>
                  <a:lnTo>
                    <a:pt x="97" y="234"/>
                  </a:lnTo>
                  <a:lnTo>
                    <a:pt x="99" y="232"/>
                  </a:lnTo>
                  <a:lnTo>
                    <a:pt x="102" y="232"/>
                  </a:lnTo>
                  <a:lnTo>
                    <a:pt x="106" y="229"/>
                  </a:lnTo>
                  <a:lnTo>
                    <a:pt x="109" y="229"/>
                  </a:lnTo>
                  <a:lnTo>
                    <a:pt x="106" y="234"/>
                  </a:lnTo>
                  <a:lnTo>
                    <a:pt x="106" y="236"/>
                  </a:lnTo>
                  <a:lnTo>
                    <a:pt x="104" y="239"/>
                  </a:lnTo>
                  <a:lnTo>
                    <a:pt x="109" y="239"/>
                  </a:lnTo>
                  <a:lnTo>
                    <a:pt x="123" y="234"/>
                  </a:lnTo>
                  <a:lnTo>
                    <a:pt x="123" y="236"/>
                  </a:lnTo>
                  <a:lnTo>
                    <a:pt x="128" y="241"/>
                  </a:lnTo>
                  <a:lnTo>
                    <a:pt x="128" y="241"/>
                  </a:lnTo>
                  <a:lnTo>
                    <a:pt x="130" y="239"/>
                  </a:lnTo>
                  <a:lnTo>
                    <a:pt x="128" y="234"/>
                  </a:lnTo>
                  <a:lnTo>
                    <a:pt x="125" y="229"/>
                  </a:lnTo>
                  <a:lnTo>
                    <a:pt x="130" y="232"/>
                  </a:lnTo>
                  <a:lnTo>
                    <a:pt x="135" y="229"/>
                  </a:lnTo>
                  <a:lnTo>
                    <a:pt x="135" y="222"/>
                  </a:lnTo>
                  <a:lnTo>
                    <a:pt x="137" y="222"/>
                  </a:lnTo>
                  <a:lnTo>
                    <a:pt x="137" y="220"/>
                  </a:lnTo>
                  <a:lnTo>
                    <a:pt x="137" y="217"/>
                  </a:lnTo>
                  <a:lnTo>
                    <a:pt x="137" y="215"/>
                  </a:lnTo>
                  <a:lnTo>
                    <a:pt x="139" y="215"/>
                  </a:lnTo>
                  <a:lnTo>
                    <a:pt x="139" y="213"/>
                  </a:lnTo>
                  <a:lnTo>
                    <a:pt x="142" y="213"/>
                  </a:lnTo>
                  <a:lnTo>
                    <a:pt x="142" y="213"/>
                  </a:lnTo>
                  <a:lnTo>
                    <a:pt x="144" y="217"/>
                  </a:lnTo>
                  <a:lnTo>
                    <a:pt x="147" y="220"/>
                  </a:lnTo>
                  <a:lnTo>
                    <a:pt x="147" y="217"/>
                  </a:lnTo>
                  <a:lnTo>
                    <a:pt x="149" y="213"/>
                  </a:lnTo>
                  <a:lnTo>
                    <a:pt x="149" y="213"/>
                  </a:lnTo>
                  <a:lnTo>
                    <a:pt x="151" y="213"/>
                  </a:lnTo>
                  <a:lnTo>
                    <a:pt x="154" y="217"/>
                  </a:lnTo>
                  <a:lnTo>
                    <a:pt x="154" y="220"/>
                  </a:lnTo>
                  <a:lnTo>
                    <a:pt x="158" y="217"/>
                  </a:lnTo>
                  <a:lnTo>
                    <a:pt x="158" y="220"/>
                  </a:lnTo>
                  <a:lnTo>
                    <a:pt x="158" y="222"/>
                  </a:lnTo>
                  <a:lnTo>
                    <a:pt x="161" y="220"/>
                  </a:lnTo>
                  <a:lnTo>
                    <a:pt x="161" y="215"/>
                  </a:lnTo>
                  <a:lnTo>
                    <a:pt x="158" y="210"/>
                  </a:lnTo>
                  <a:lnTo>
                    <a:pt x="158" y="208"/>
                  </a:lnTo>
                  <a:lnTo>
                    <a:pt x="161" y="203"/>
                  </a:lnTo>
                  <a:lnTo>
                    <a:pt x="163" y="201"/>
                  </a:lnTo>
                  <a:lnTo>
                    <a:pt x="166" y="203"/>
                  </a:lnTo>
                  <a:lnTo>
                    <a:pt x="163" y="208"/>
                  </a:lnTo>
                  <a:lnTo>
                    <a:pt x="173" y="215"/>
                  </a:lnTo>
                  <a:lnTo>
                    <a:pt x="177" y="220"/>
                  </a:lnTo>
                  <a:lnTo>
                    <a:pt x="170" y="217"/>
                  </a:lnTo>
                  <a:lnTo>
                    <a:pt x="166" y="217"/>
                  </a:lnTo>
                  <a:lnTo>
                    <a:pt x="166" y="222"/>
                  </a:lnTo>
                  <a:lnTo>
                    <a:pt x="168" y="224"/>
                  </a:lnTo>
                  <a:lnTo>
                    <a:pt x="180" y="224"/>
                  </a:lnTo>
                  <a:lnTo>
                    <a:pt x="185" y="227"/>
                  </a:lnTo>
                  <a:lnTo>
                    <a:pt x="199" y="236"/>
                  </a:lnTo>
                  <a:lnTo>
                    <a:pt x="206" y="239"/>
                  </a:lnTo>
                  <a:lnTo>
                    <a:pt x="203" y="236"/>
                  </a:lnTo>
                  <a:lnTo>
                    <a:pt x="203" y="234"/>
                  </a:lnTo>
                  <a:lnTo>
                    <a:pt x="201" y="234"/>
                  </a:lnTo>
                  <a:lnTo>
                    <a:pt x="199" y="232"/>
                  </a:lnTo>
                  <a:lnTo>
                    <a:pt x="201" y="232"/>
                  </a:lnTo>
                  <a:lnTo>
                    <a:pt x="201" y="229"/>
                  </a:lnTo>
                  <a:lnTo>
                    <a:pt x="203" y="229"/>
                  </a:lnTo>
                  <a:lnTo>
                    <a:pt x="201" y="224"/>
                  </a:lnTo>
                  <a:lnTo>
                    <a:pt x="201" y="224"/>
                  </a:lnTo>
                  <a:lnTo>
                    <a:pt x="199" y="224"/>
                  </a:lnTo>
                  <a:lnTo>
                    <a:pt x="206" y="222"/>
                  </a:lnTo>
                  <a:lnTo>
                    <a:pt x="218" y="232"/>
                  </a:lnTo>
                  <a:lnTo>
                    <a:pt x="222" y="234"/>
                  </a:lnTo>
                  <a:lnTo>
                    <a:pt x="220" y="232"/>
                  </a:lnTo>
                  <a:lnTo>
                    <a:pt x="220" y="229"/>
                  </a:lnTo>
                  <a:lnTo>
                    <a:pt x="218" y="227"/>
                  </a:lnTo>
                  <a:lnTo>
                    <a:pt x="220" y="222"/>
                  </a:lnTo>
                  <a:lnTo>
                    <a:pt x="222" y="220"/>
                  </a:lnTo>
                  <a:lnTo>
                    <a:pt x="225" y="220"/>
                  </a:lnTo>
                  <a:lnTo>
                    <a:pt x="230" y="220"/>
                  </a:lnTo>
                  <a:lnTo>
                    <a:pt x="230" y="222"/>
                  </a:lnTo>
                  <a:lnTo>
                    <a:pt x="225" y="224"/>
                  </a:lnTo>
                  <a:lnTo>
                    <a:pt x="222" y="229"/>
                  </a:lnTo>
                  <a:lnTo>
                    <a:pt x="232" y="229"/>
                  </a:lnTo>
                  <a:lnTo>
                    <a:pt x="234" y="229"/>
                  </a:lnTo>
                  <a:lnTo>
                    <a:pt x="239" y="224"/>
                  </a:lnTo>
                  <a:lnTo>
                    <a:pt x="239" y="224"/>
                  </a:lnTo>
                  <a:lnTo>
                    <a:pt x="237" y="222"/>
                  </a:lnTo>
                  <a:lnTo>
                    <a:pt x="237" y="222"/>
                  </a:lnTo>
                  <a:lnTo>
                    <a:pt x="239" y="220"/>
                  </a:lnTo>
                  <a:lnTo>
                    <a:pt x="237" y="217"/>
                  </a:lnTo>
                  <a:lnTo>
                    <a:pt x="237" y="213"/>
                  </a:lnTo>
                  <a:lnTo>
                    <a:pt x="237" y="210"/>
                  </a:lnTo>
                  <a:lnTo>
                    <a:pt x="239" y="208"/>
                  </a:lnTo>
                  <a:lnTo>
                    <a:pt x="239" y="208"/>
                  </a:lnTo>
                  <a:lnTo>
                    <a:pt x="237" y="205"/>
                  </a:lnTo>
                  <a:lnTo>
                    <a:pt x="237" y="205"/>
                  </a:lnTo>
                  <a:lnTo>
                    <a:pt x="241" y="203"/>
                  </a:lnTo>
                  <a:lnTo>
                    <a:pt x="241" y="205"/>
                  </a:lnTo>
                  <a:lnTo>
                    <a:pt x="244" y="208"/>
                  </a:lnTo>
                  <a:lnTo>
                    <a:pt x="246" y="210"/>
                  </a:lnTo>
                  <a:lnTo>
                    <a:pt x="258" y="196"/>
                  </a:lnTo>
                  <a:lnTo>
                    <a:pt x="270" y="184"/>
                  </a:lnTo>
                  <a:lnTo>
                    <a:pt x="275" y="179"/>
                  </a:lnTo>
                  <a:lnTo>
                    <a:pt x="275" y="179"/>
                  </a:lnTo>
                  <a:close/>
                  <a:moveTo>
                    <a:pt x="175" y="286"/>
                  </a:moveTo>
                  <a:lnTo>
                    <a:pt x="175" y="286"/>
                  </a:lnTo>
                  <a:lnTo>
                    <a:pt x="177" y="288"/>
                  </a:lnTo>
                  <a:lnTo>
                    <a:pt x="177" y="286"/>
                  </a:lnTo>
                  <a:lnTo>
                    <a:pt x="177" y="286"/>
                  </a:lnTo>
                  <a:lnTo>
                    <a:pt x="175" y="28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958" y="4361"/>
              <a:ext cx="443" cy="345"/>
            </a:xfrm>
            <a:custGeom>
              <a:avLst/>
              <a:gdLst>
                <a:gd name="T0" fmla="*/ 401 w 443"/>
                <a:gd name="T1" fmla="*/ 57 h 345"/>
                <a:gd name="T2" fmla="*/ 391 w 443"/>
                <a:gd name="T3" fmla="*/ 78 h 345"/>
                <a:gd name="T4" fmla="*/ 358 w 443"/>
                <a:gd name="T5" fmla="*/ 109 h 345"/>
                <a:gd name="T6" fmla="*/ 351 w 443"/>
                <a:gd name="T7" fmla="*/ 123 h 345"/>
                <a:gd name="T8" fmla="*/ 325 w 443"/>
                <a:gd name="T9" fmla="*/ 158 h 345"/>
                <a:gd name="T10" fmla="*/ 311 w 443"/>
                <a:gd name="T11" fmla="*/ 177 h 345"/>
                <a:gd name="T12" fmla="*/ 273 w 443"/>
                <a:gd name="T13" fmla="*/ 206 h 345"/>
                <a:gd name="T14" fmla="*/ 254 w 443"/>
                <a:gd name="T15" fmla="*/ 225 h 345"/>
                <a:gd name="T16" fmla="*/ 237 w 443"/>
                <a:gd name="T17" fmla="*/ 246 h 345"/>
                <a:gd name="T18" fmla="*/ 235 w 443"/>
                <a:gd name="T19" fmla="*/ 251 h 345"/>
                <a:gd name="T20" fmla="*/ 218 w 443"/>
                <a:gd name="T21" fmla="*/ 263 h 345"/>
                <a:gd name="T22" fmla="*/ 178 w 443"/>
                <a:gd name="T23" fmla="*/ 310 h 345"/>
                <a:gd name="T24" fmla="*/ 145 w 443"/>
                <a:gd name="T25" fmla="*/ 345 h 345"/>
                <a:gd name="T26" fmla="*/ 138 w 443"/>
                <a:gd name="T27" fmla="*/ 343 h 345"/>
                <a:gd name="T28" fmla="*/ 138 w 443"/>
                <a:gd name="T29" fmla="*/ 343 h 345"/>
                <a:gd name="T30" fmla="*/ 130 w 443"/>
                <a:gd name="T31" fmla="*/ 336 h 345"/>
                <a:gd name="T32" fmla="*/ 123 w 443"/>
                <a:gd name="T33" fmla="*/ 322 h 345"/>
                <a:gd name="T34" fmla="*/ 111 w 443"/>
                <a:gd name="T35" fmla="*/ 317 h 345"/>
                <a:gd name="T36" fmla="*/ 100 w 443"/>
                <a:gd name="T37" fmla="*/ 308 h 345"/>
                <a:gd name="T38" fmla="*/ 66 w 443"/>
                <a:gd name="T39" fmla="*/ 300 h 345"/>
                <a:gd name="T40" fmla="*/ 38 w 443"/>
                <a:gd name="T41" fmla="*/ 279 h 345"/>
                <a:gd name="T42" fmla="*/ 21 w 443"/>
                <a:gd name="T43" fmla="*/ 260 h 345"/>
                <a:gd name="T44" fmla="*/ 26 w 443"/>
                <a:gd name="T45" fmla="*/ 260 h 345"/>
                <a:gd name="T46" fmla="*/ 38 w 443"/>
                <a:gd name="T47" fmla="*/ 260 h 345"/>
                <a:gd name="T48" fmla="*/ 36 w 443"/>
                <a:gd name="T49" fmla="*/ 253 h 345"/>
                <a:gd name="T50" fmla="*/ 31 w 443"/>
                <a:gd name="T51" fmla="*/ 248 h 345"/>
                <a:gd name="T52" fmla="*/ 24 w 443"/>
                <a:gd name="T53" fmla="*/ 246 h 345"/>
                <a:gd name="T54" fmla="*/ 24 w 443"/>
                <a:gd name="T55" fmla="*/ 234 h 345"/>
                <a:gd name="T56" fmla="*/ 36 w 443"/>
                <a:gd name="T57" fmla="*/ 222 h 345"/>
                <a:gd name="T58" fmla="*/ 33 w 443"/>
                <a:gd name="T59" fmla="*/ 220 h 345"/>
                <a:gd name="T60" fmla="*/ 31 w 443"/>
                <a:gd name="T61" fmla="*/ 215 h 345"/>
                <a:gd name="T62" fmla="*/ 33 w 443"/>
                <a:gd name="T63" fmla="*/ 203 h 345"/>
                <a:gd name="T64" fmla="*/ 55 w 443"/>
                <a:gd name="T65" fmla="*/ 196 h 345"/>
                <a:gd name="T66" fmla="*/ 57 w 443"/>
                <a:gd name="T67" fmla="*/ 192 h 345"/>
                <a:gd name="T68" fmla="*/ 59 w 443"/>
                <a:gd name="T69" fmla="*/ 189 h 345"/>
                <a:gd name="T70" fmla="*/ 55 w 443"/>
                <a:gd name="T71" fmla="*/ 187 h 345"/>
                <a:gd name="T72" fmla="*/ 50 w 443"/>
                <a:gd name="T73" fmla="*/ 180 h 345"/>
                <a:gd name="T74" fmla="*/ 38 w 443"/>
                <a:gd name="T75" fmla="*/ 161 h 345"/>
                <a:gd name="T76" fmla="*/ 40 w 443"/>
                <a:gd name="T77" fmla="*/ 156 h 345"/>
                <a:gd name="T78" fmla="*/ 0 w 443"/>
                <a:gd name="T79" fmla="*/ 149 h 345"/>
                <a:gd name="T80" fmla="*/ 7 w 443"/>
                <a:gd name="T81" fmla="*/ 139 h 345"/>
                <a:gd name="T82" fmla="*/ 33 w 443"/>
                <a:gd name="T83" fmla="*/ 132 h 345"/>
                <a:gd name="T84" fmla="*/ 78 w 443"/>
                <a:gd name="T85" fmla="*/ 144 h 345"/>
                <a:gd name="T86" fmla="*/ 199 w 443"/>
                <a:gd name="T87" fmla="*/ 121 h 345"/>
                <a:gd name="T88" fmla="*/ 202 w 443"/>
                <a:gd name="T89" fmla="*/ 111 h 345"/>
                <a:gd name="T90" fmla="*/ 209 w 443"/>
                <a:gd name="T91" fmla="*/ 102 h 345"/>
                <a:gd name="T92" fmla="*/ 218 w 443"/>
                <a:gd name="T93" fmla="*/ 109 h 345"/>
                <a:gd name="T94" fmla="*/ 249 w 443"/>
                <a:gd name="T95" fmla="*/ 109 h 345"/>
                <a:gd name="T96" fmla="*/ 258 w 443"/>
                <a:gd name="T97" fmla="*/ 95 h 345"/>
                <a:gd name="T98" fmla="*/ 268 w 443"/>
                <a:gd name="T99" fmla="*/ 95 h 345"/>
                <a:gd name="T100" fmla="*/ 318 w 443"/>
                <a:gd name="T101" fmla="*/ 87 h 345"/>
                <a:gd name="T102" fmla="*/ 349 w 443"/>
                <a:gd name="T103" fmla="*/ 57 h 345"/>
                <a:gd name="T104" fmla="*/ 432 w 443"/>
                <a:gd name="T105" fmla="*/ 2 h 345"/>
                <a:gd name="T106" fmla="*/ 443 w 443"/>
                <a:gd name="T10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345">
                  <a:moveTo>
                    <a:pt x="443" y="0"/>
                  </a:moveTo>
                  <a:lnTo>
                    <a:pt x="420" y="38"/>
                  </a:lnTo>
                  <a:lnTo>
                    <a:pt x="401" y="57"/>
                  </a:lnTo>
                  <a:lnTo>
                    <a:pt x="398" y="61"/>
                  </a:lnTo>
                  <a:lnTo>
                    <a:pt x="396" y="71"/>
                  </a:lnTo>
                  <a:lnTo>
                    <a:pt x="391" y="78"/>
                  </a:lnTo>
                  <a:lnTo>
                    <a:pt x="372" y="102"/>
                  </a:lnTo>
                  <a:lnTo>
                    <a:pt x="368" y="104"/>
                  </a:lnTo>
                  <a:lnTo>
                    <a:pt x="358" y="109"/>
                  </a:lnTo>
                  <a:lnTo>
                    <a:pt x="356" y="111"/>
                  </a:lnTo>
                  <a:lnTo>
                    <a:pt x="353" y="116"/>
                  </a:lnTo>
                  <a:lnTo>
                    <a:pt x="351" y="123"/>
                  </a:lnTo>
                  <a:lnTo>
                    <a:pt x="349" y="130"/>
                  </a:lnTo>
                  <a:lnTo>
                    <a:pt x="327" y="151"/>
                  </a:lnTo>
                  <a:lnTo>
                    <a:pt x="325" y="158"/>
                  </a:lnTo>
                  <a:lnTo>
                    <a:pt x="322" y="161"/>
                  </a:lnTo>
                  <a:lnTo>
                    <a:pt x="320" y="166"/>
                  </a:lnTo>
                  <a:lnTo>
                    <a:pt x="311" y="177"/>
                  </a:lnTo>
                  <a:lnTo>
                    <a:pt x="301" y="187"/>
                  </a:lnTo>
                  <a:lnTo>
                    <a:pt x="280" y="201"/>
                  </a:lnTo>
                  <a:lnTo>
                    <a:pt x="273" y="206"/>
                  </a:lnTo>
                  <a:lnTo>
                    <a:pt x="263" y="218"/>
                  </a:lnTo>
                  <a:lnTo>
                    <a:pt x="256" y="222"/>
                  </a:lnTo>
                  <a:lnTo>
                    <a:pt x="254" y="225"/>
                  </a:lnTo>
                  <a:lnTo>
                    <a:pt x="249" y="232"/>
                  </a:lnTo>
                  <a:lnTo>
                    <a:pt x="239" y="241"/>
                  </a:lnTo>
                  <a:lnTo>
                    <a:pt x="237" y="246"/>
                  </a:lnTo>
                  <a:lnTo>
                    <a:pt x="235" y="251"/>
                  </a:lnTo>
                  <a:lnTo>
                    <a:pt x="235" y="251"/>
                  </a:lnTo>
                  <a:lnTo>
                    <a:pt x="235" y="251"/>
                  </a:lnTo>
                  <a:lnTo>
                    <a:pt x="235" y="251"/>
                  </a:lnTo>
                  <a:lnTo>
                    <a:pt x="230" y="260"/>
                  </a:lnTo>
                  <a:lnTo>
                    <a:pt x="218" y="263"/>
                  </a:lnTo>
                  <a:lnTo>
                    <a:pt x="211" y="267"/>
                  </a:lnTo>
                  <a:lnTo>
                    <a:pt x="190" y="289"/>
                  </a:lnTo>
                  <a:lnTo>
                    <a:pt x="178" y="310"/>
                  </a:lnTo>
                  <a:lnTo>
                    <a:pt x="164" y="319"/>
                  </a:lnTo>
                  <a:lnTo>
                    <a:pt x="145" y="345"/>
                  </a:lnTo>
                  <a:lnTo>
                    <a:pt x="145" y="345"/>
                  </a:lnTo>
                  <a:lnTo>
                    <a:pt x="142" y="345"/>
                  </a:lnTo>
                  <a:lnTo>
                    <a:pt x="140" y="345"/>
                  </a:lnTo>
                  <a:lnTo>
                    <a:pt x="138" y="343"/>
                  </a:lnTo>
                  <a:lnTo>
                    <a:pt x="138" y="343"/>
                  </a:lnTo>
                  <a:lnTo>
                    <a:pt x="138" y="343"/>
                  </a:lnTo>
                  <a:lnTo>
                    <a:pt x="138" y="343"/>
                  </a:lnTo>
                  <a:lnTo>
                    <a:pt x="138" y="341"/>
                  </a:lnTo>
                  <a:lnTo>
                    <a:pt x="138" y="341"/>
                  </a:lnTo>
                  <a:lnTo>
                    <a:pt x="130" y="336"/>
                  </a:lnTo>
                  <a:lnTo>
                    <a:pt x="128" y="334"/>
                  </a:lnTo>
                  <a:lnTo>
                    <a:pt x="126" y="329"/>
                  </a:lnTo>
                  <a:lnTo>
                    <a:pt x="123" y="322"/>
                  </a:lnTo>
                  <a:lnTo>
                    <a:pt x="123" y="319"/>
                  </a:lnTo>
                  <a:lnTo>
                    <a:pt x="119" y="317"/>
                  </a:lnTo>
                  <a:lnTo>
                    <a:pt x="111" y="317"/>
                  </a:lnTo>
                  <a:lnTo>
                    <a:pt x="107" y="317"/>
                  </a:lnTo>
                  <a:lnTo>
                    <a:pt x="104" y="312"/>
                  </a:lnTo>
                  <a:lnTo>
                    <a:pt x="100" y="308"/>
                  </a:lnTo>
                  <a:lnTo>
                    <a:pt x="76" y="308"/>
                  </a:lnTo>
                  <a:lnTo>
                    <a:pt x="71" y="305"/>
                  </a:lnTo>
                  <a:lnTo>
                    <a:pt x="66" y="300"/>
                  </a:lnTo>
                  <a:lnTo>
                    <a:pt x="59" y="291"/>
                  </a:lnTo>
                  <a:lnTo>
                    <a:pt x="57" y="286"/>
                  </a:lnTo>
                  <a:lnTo>
                    <a:pt x="38" y="279"/>
                  </a:lnTo>
                  <a:lnTo>
                    <a:pt x="33" y="274"/>
                  </a:lnTo>
                  <a:lnTo>
                    <a:pt x="24" y="265"/>
                  </a:lnTo>
                  <a:lnTo>
                    <a:pt x="21" y="260"/>
                  </a:lnTo>
                  <a:lnTo>
                    <a:pt x="21" y="260"/>
                  </a:lnTo>
                  <a:lnTo>
                    <a:pt x="24" y="260"/>
                  </a:lnTo>
                  <a:lnTo>
                    <a:pt x="26" y="260"/>
                  </a:lnTo>
                  <a:lnTo>
                    <a:pt x="31" y="263"/>
                  </a:lnTo>
                  <a:lnTo>
                    <a:pt x="36" y="263"/>
                  </a:lnTo>
                  <a:lnTo>
                    <a:pt x="38" y="260"/>
                  </a:lnTo>
                  <a:lnTo>
                    <a:pt x="38" y="258"/>
                  </a:lnTo>
                  <a:lnTo>
                    <a:pt x="36" y="255"/>
                  </a:lnTo>
                  <a:lnTo>
                    <a:pt x="36" y="253"/>
                  </a:lnTo>
                  <a:lnTo>
                    <a:pt x="33" y="251"/>
                  </a:lnTo>
                  <a:lnTo>
                    <a:pt x="33" y="248"/>
                  </a:lnTo>
                  <a:lnTo>
                    <a:pt x="31" y="248"/>
                  </a:lnTo>
                  <a:lnTo>
                    <a:pt x="26" y="246"/>
                  </a:lnTo>
                  <a:lnTo>
                    <a:pt x="24" y="246"/>
                  </a:lnTo>
                  <a:lnTo>
                    <a:pt x="24" y="246"/>
                  </a:lnTo>
                  <a:lnTo>
                    <a:pt x="26" y="241"/>
                  </a:lnTo>
                  <a:lnTo>
                    <a:pt x="26" y="239"/>
                  </a:lnTo>
                  <a:lnTo>
                    <a:pt x="24" y="234"/>
                  </a:lnTo>
                  <a:lnTo>
                    <a:pt x="28" y="227"/>
                  </a:lnTo>
                  <a:lnTo>
                    <a:pt x="33" y="225"/>
                  </a:lnTo>
                  <a:lnTo>
                    <a:pt x="36" y="222"/>
                  </a:lnTo>
                  <a:lnTo>
                    <a:pt x="36" y="222"/>
                  </a:lnTo>
                  <a:lnTo>
                    <a:pt x="33" y="220"/>
                  </a:lnTo>
                  <a:lnTo>
                    <a:pt x="33" y="220"/>
                  </a:lnTo>
                  <a:lnTo>
                    <a:pt x="31" y="218"/>
                  </a:lnTo>
                  <a:lnTo>
                    <a:pt x="31" y="218"/>
                  </a:lnTo>
                  <a:lnTo>
                    <a:pt x="31" y="215"/>
                  </a:lnTo>
                  <a:lnTo>
                    <a:pt x="33" y="211"/>
                  </a:lnTo>
                  <a:lnTo>
                    <a:pt x="33" y="208"/>
                  </a:lnTo>
                  <a:lnTo>
                    <a:pt x="33" y="203"/>
                  </a:lnTo>
                  <a:lnTo>
                    <a:pt x="50" y="201"/>
                  </a:lnTo>
                  <a:lnTo>
                    <a:pt x="52" y="199"/>
                  </a:lnTo>
                  <a:lnTo>
                    <a:pt x="55" y="196"/>
                  </a:lnTo>
                  <a:lnTo>
                    <a:pt x="55" y="196"/>
                  </a:lnTo>
                  <a:lnTo>
                    <a:pt x="55" y="194"/>
                  </a:lnTo>
                  <a:lnTo>
                    <a:pt x="57" y="192"/>
                  </a:lnTo>
                  <a:lnTo>
                    <a:pt x="57" y="192"/>
                  </a:lnTo>
                  <a:lnTo>
                    <a:pt x="59" y="189"/>
                  </a:lnTo>
                  <a:lnTo>
                    <a:pt x="59" y="189"/>
                  </a:lnTo>
                  <a:lnTo>
                    <a:pt x="57" y="189"/>
                  </a:lnTo>
                  <a:lnTo>
                    <a:pt x="57" y="187"/>
                  </a:lnTo>
                  <a:lnTo>
                    <a:pt x="55" y="187"/>
                  </a:lnTo>
                  <a:lnTo>
                    <a:pt x="50" y="187"/>
                  </a:lnTo>
                  <a:lnTo>
                    <a:pt x="50" y="182"/>
                  </a:lnTo>
                  <a:lnTo>
                    <a:pt x="50" y="180"/>
                  </a:lnTo>
                  <a:lnTo>
                    <a:pt x="50" y="175"/>
                  </a:lnTo>
                  <a:lnTo>
                    <a:pt x="43" y="166"/>
                  </a:lnTo>
                  <a:lnTo>
                    <a:pt x="38" y="161"/>
                  </a:lnTo>
                  <a:lnTo>
                    <a:pt x="36" y="158"/>
                  </a:lnTo>
                  <a:lnTo>
                    <a:pt x="38" y="156"/>
                  </a:lnTo>
                  <a:lnTo>
                    <a:pt x="40" y="156"/>
                  </a:lnTo>
                  <a:lnTo>
                    <a:pt x="38" y="154"/>
                  </a:lnTo>
                  <a:lnTo>
                    <a:pt x="24" y="154"/>
                  </a:lnTo>
                  <a:lnTo>
                    <a:pt x="0" y="149"/>
                  </a:lnTo>
                  <a:lnTo>
                    <a:pt x="0" y="144"/>
                  </a:lnTo>
                  <a:lnTo>
                    <a:pt x="2" y="142"/>
                  </a:lnTo>
                  <a:lnTo>
                    <a:pt x="7" y="139"/>
                  </a:lnTo>
                  <a:lnTo>
                    <a:pt x="17" y="142"/>
                  </a:lnTo>
                  <a:lnTo>
                    <a:pt x="19" y="142"/>
                  </a:lnTo>
                  <a:lnTo>
                    <a:pt x="33" y="132"/>
                  </a:lnTo>
                  <a:lnTo>
                    <a:pt x="38" y="132"/>
                  </a:lnTo>
                  <a:lnTo>
                    <a:pt x="47" y="132"/>
                  </a:lnTo>
                  <a:lnTo>
                    <a:pt x="78" y="144"/>
                  </a:lnTo>
                  <a:lnTo>
                    <a:pt x="168" y="142"/>
                  </a:lnTo>
                  <a:lnTo>
                    <a:pt x="192" y="128"/>
                  </a:lnTo>
                  <a:lnTo>
                    <a:pt x="199" y="121"/>
                  </a:lnTo>
                  <a:lnTo>
                    <a:pt x="202" y="116"/>
                  </a:lnTo>
                  <a:lnTo>
                    <a:pt x="202" y="113"/>
                  </a:lnTo>
                  <a:lnTo>
                    <a:pt x="202" y="111"/>
                  </a:lnTo>
                  <a:lnTo>
                    <a:pt x="204" y="109"/>
                  </a:lnTo>
                  <a:lnTo>
                    <a:pt x="206" y="104"/>
                  </a:lnTo>
                  <a:lnTo>
                    <a:pt x="209" y="102"/>
                  </a:lnTo>
                  <a:lnTo>
                    <a:pt x="213" y="102"/>
                  </a:lnTo>
                  <a:lnTo>
                    <a:pt x="216" y="102"/>
                  </a:lnTo>
                  <a:lnTo>
                    <a:pt x="218" y="109"/>
                  </a:lnTo>
                  <a:lnTo>
                    <a:pt x="223" y="111"/>
                  </a:lnTo>
                  <a:lnTo>
                    <a:pt x="235" y="113"/>
                  </a:lnTo>
                  <a:lnTo>
                    <a:pt x="249" y="109"/>
                  </a:lnTo>
                  <a:lnTo>
                    <a:pt x="256" y="104"/>
                  </a:lnTo>
                  <a:lnTo>
                    <a:pt x="258" y="102"/>
                  </a:lnTo>
                  <a:lnTo>
                    <a:pt x="258" y="95"/>
                  </a:lnTo>
                  <a:lnTo>
                    <a:pt x="258" y="92"/>
                  </a:lnTo>
                  <a:lnTo>
                    <a:pt x="261" y="92"/>
                  </a:lnTo>
                  <a:lnTo>
                    <a:pt x="268" y="95"/>
                  </a:lnTo>
                  <a:lnTo>
                    <a:pt x="292" y="95"/>
                  </a:lnTo>
                  <a:lnTo>
                    <a:pt x="311" y="90"/>
                  </a:lnTo>
                  <a:lnTo>
                    <a:pt x="318" y="87"/>
                  </a:lnTo>
                  <a:lnTo>
                    <a:pt x="322" y="83"/>
                  </a:lnTo>
                  <a:lnTo>
                    <a:pt x="332" y="68"/>
                  </a:lnTo>
                  <a:lnTo>
                    <a:pt x="349" y="57"/>
                  </a:lnTo>
                  <a:lnTo>
                    <a:pt x="358" y="50"/>
                  </a:lnTo>
                  <a:lnTo>
                    <a:pt x="363" y="38"/>
                  </a:lnTo>
                  <a:lnTo>
                    <a:pt x="432" y="2"/>
                  </a:lnTo>
                  <a:lnTo>
                    <a:pt x="443" y="0"/>
                  </a:lnTo>
                  <a:lnTo>
                    <a:pt x="443" y="0"/>
                  </a:lnTo>
                  <a:lnTo>
                    <a:pt x="443"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856" y="4122"/>
              <a:ext cx="481" cy="445"/>
            </a:xfrm>
            <a:custGeom>
              <a:avLst/>
              <a:gdLst>
                <a:gd name="T0" fmla="*/ 420 w 481"/>
                <a:gd name="T1" fmla="*/ 73 h 445"/>
                <a:gd name="T2" fmla="*/ 443 w 481"/>
                <a:gd name="T3" fmla="*/ 123 h 445"/>
                <a:gd name="T4" fmla="*/ 455 w 481"/>
                <a:gd name="T5" fmla="*/ 177 h 445"/>
                <a:gd name="T6" fmla="*/ 472 w 481"/>
                <a:gd name="T7" fmla="*/ 215 h 445"/>
                <a:gd name="T8" fmla="*/ 481 w 481"/>
                <a:gd name="T9" fmla="*/ 241 h 445"/>
                <a:gd name="T10" fmla="*/ 434 w 481"/>
                <a:gd name="T11" fmla="*/ 307 h 445"/>
                <a:gd name="T12" fmla="*/ 363 w 481"/>
                <a:gd name="T13" fmla="*/ 331 h 445"/>
                <a:gd name="T14" fmla="*/ 337 w 481"/>
                <a:gd name="T15" fmla="*/ 352 h 445"/>
                <a:gd name="T16" fmla="*/ 308 w 481"/>
                <a:gd name="T17" fmla="*/ 343 h 445"/>
                <a:gd name="T18" fmla="*/ 294 w 481"/>
                <a:gd name="T19" fmla="*/ 367 h 445"/>
                <a:gd name="T20" fmla="*/ 121 w 481"/>
                <a:gd name="T21" fmla="*/ 381 h 445"/>
                <a:gd name="T22" fmla="*/ 126 w 481"/>
                <a:gd name="T23" fmla="*/ 393 h 445"/>
                <a:gd name="T24" fmla="*/ 145 w 481"/>
                <a:gd name="T25" fmla="*/ 405 h 445"/>
                <a:gd name="T26" fmla="*/ 159 w 481"/>
                <a:gd name="T27" fmla="*/ 426 h 445"/>
                <a:gd name="T28" fmla="*/ 157 w 481"/>
                <a:gd name="T29" fmla="*/ 433 h 445"/>
                <a:gd name="T30" fmla="*/ 107 w 481"/>
                <a:gd name="T31" fmla="*/ 445 h 445"/>
                <a:gd name="T32" fmla="*/ 95 w 481"/>
                <a:gd name="T33" fmla="*/ 423 h 445"/>
                <a:gd name="T34" fmla="*/ 83 w 481"/>
                <a:gd name="T35" fmla="*/ 407 h 445"/>
                <a:gd name="T36" fmla="*/ 69 w 481"/>
                <a:gd name="T37" fmla="*/ 423 h 445"/>
                <a:gd name="T38" fmla="*/ 59 w 481"/>
                <a:gd name="T39" fmla="*/ 416 h 445"/>
                <a:gd name="T40" fmla="*/ 38 w 481"/>
                <a:gd name="T41" fmla="*/ 409 h 445"/>
                <a:gd name="T42" fmla="*/ 10 w 481"/>
                <a:gd name="T43" fmla="*/ 383 h 445"/>
                <a:gd name="T44" fmla="*/ 5 w 481"/>
                <a:gd name="T45" fmla="*/ 369 h 445"/>
                <a:gd name="T46" fmla="*/ 5 w 481"/>
                <a:gd name="T47" fmla="*/ 348 h 445"/>
                <a:gd name="T48" fmla="*/ 7 w 481"/>
                <a:gd name="T49" fmla="*/ 336 h 445"/>
                <a:gd name="T50" fmla="*/ 5 w 481"/>
                <a:gd name="T51" fmla="*/ 322 h 445"/>
                <a:gd name="T52" fmla="*/ 12 w 481"/>
                <a:gd name="T53" fmla="*/ 312 h 445"/>
                <a:gd name="T54" fmla="*/ 19 w 481"/>
                <a:gd name="T55" fmla="*/ 298 h 445"/>
                <a:gd name="T56" fmla="*/ 38 w 481"/>
                <a:gd name="T57" fmla="*/ 279 h 445"/>
                <a:gd name="T58" fmla="*/ 19 w 481"/>
                <a:gd name="T59" fmla="*/ 236 h 445"/>
                <a:gd name="T60" fmla="*/ 14 w 481"/>
                <a:gd name="T61" fmla="*/ 213 h 445"/>
                <a:gd name="T62" fmla="*/ 12 w 481"/>
                <a:gd name="T63" fmla="*/ 137 h 445"/>
                <a:gd name="T64" fmla="*/ 33 w 481"/>
                <a:gd name="T65" fmla="*/ 128 h 445"/>
                <a:gd name="T66" fmla="*/ 36 w 481"/>
                <a:gd name="T67" fmla="*/ 120 h 445"/>
                <a:gd name="T68" fmla="*/ 52 w 481"/>
                <a:gd name="T69" fmla="*/ 128 h 445"/>
                <a:gd name="T70" fmla="*/ 55 w 481"/>
                <a:gd name="T71" fmla="*/ 116 h 445"/>
                <a:gd name="T72" fmla="*/ 62 w 481"/>
                <a:gd name="T73" fmla="*/ 102 h 445"/>
                <a:gd name="T74" fmla="*/ 62 w 481"/>
                <a:gd name="T75" fmla="*/ 94 h 445"/>
                <a:gd name="T76" fmla="*/ 64 w 481"/>
                <a:gd name="T77" fmla="*/ 73 h 445"/>
                <a:gd name="T78" fmla="*/ 81 w 481"/>
                <a:gd name="T79" fmla="*/ 64 h 445"/>
                <a:gd name="T80" fmla="*/ 85 w 481"/>
                <a:gd name="T81" fmla="*/ 54 h 445"/>
                <a:gd name="T82" fmla="*/ 102 w 481"/>
                <a:gd name="T83" fmla="*/ 52 h 445"/>
                <a:gd name="T84" fmla="*/ 128 w 481"/>
                <a:gd name="T85" fmla="*/ 52 h 445"/>
                <a:gd name="T86" fmla="*/ 149 w 481"/>
                <a:gd name="T87" fmla="*/ 52 h 445"/>
                <a:gd name="T88" fmla="*/ 159 w 481"/>
                <a:gd name="T89" fmla="*/ 40 h 445"/>
                <a:gd name="T90" fmla="*/ 175 w 481"/>
                <a:gd name="T91" fmla="*/ 52 h 445"/>
                <a:gd name="T92" fmla="*/ 202 w 481"/>
                <a:gd name="T93" fmla="*/ 83 h 445"/>
                <a:gd name="T94" fmla="*/ 223 w 481"/>
                <a:gd name="T95" fmla="*/ 113 h 445"/>
                <a:gd name="T96" fmla="*/ 242 w 481"/>
                <a:gd name="T97" fmla="*/ 118 h 445"/>
                <a:gd name="T98" fmla="*/ 256 w 481"/>
                <a:gd name="T99" fmla="*/ 111 h 445"/>
                <a:gd name="T100" fmla="*/ 289 w 481"/>
                <a:gd name="T101" fmla="*/ 90 h 445"/>
                <a:gd name="T102" fmla="*/ 285 w 481"/>
                <a:gd name="T103" fmla="*/ 76 h 445"/>
                <a:gd name="T104" fmla="*/ 285 w 481"/>
                <a:gd name="T105" fmla="*/ 64 h 445"/>
                <a:gd name="T106" fmla="*/ 285 w 481"/>
                <a:gd name="T107" fmla="*/ 59 h 445"/>
                <a:gd name="T108" fmla="*/ 301 w 481"/>
                <a:gd name="T109" fmla="*/ 49 h 445"/>
                <a:gd name="T110" fmla="*/ 304 w 481"/>
                <a:gd name="T111" fmla="*/ 26 h 445"/>
                <a:gd name="T112" fmla="*/ 318 w 481"/>
                <a:gd name="T113" fmla="*/ 28 h 445"/>
                <a:gd name="T114" fmla="*/ 332 w 481"/>
                <a:gd name="T115" fmla="*/ 16 h 445"/>
                <a:gd name="T116" fmla="*/ 337 w 481"/>
                <a:gd name="T117" fmla="*/ 4 h 445"/>
                <a:gd name="T118" fmla="*/ 379 w 481"/>
                <a:gd name="T119" fmla="*/ 26 h 445"/>
                <a:gd name="T120" fmla="*/ 389 w 481"/>
                <a:gd name="T121" fmla="*/ 42 h 445"/>
                <a:gd name="T122" fmla="*/ 398 w 481"/>
                <a:gd name="T123" fmla="*/ 66 h 445"/>
                <a:gd name="T124" fmla="*/ 401 w 481"/>
                <a:gd name="T125" fmla="*/ 7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45">
                  <a:moveTo>
                    <a:pt x="406" y="80"/>
                  </a:moveTo>
                  <a:lnTo>
                    <a:pt x="408" y="80"/>
                  </a:lnTo>
                  <a:lnTo>
                    <a:pt x="408" y="80"/>
                  </a:lnTo>
                  <a:lnTo>
                    <a:pt x="410" y="73"/>
                  </a:lnTo>
                  <a:lnTo>
                    <a:pt x="415" y="71"/>
                  </a:lnTo>
                  <a:lnTo>
                    <a:pt x="420" y="73"/>
                  </a:lnTo>
                  <a:lnTo>
                    <a:pt x="424" y="80"/>
                  </a:lnTo>
                  <a:lnTo>
                    <a:pt x="429" y="97"/>
                  </a:lnTo>
                  <a:lnTo>
                    <a:pt x="434" y="106"/>
                  </a:lnTo>
                  <a:lnTo>
                    <a:pt x="434" y="111"/>
                  </a:lnTo>
                  <a:lnTo>
                    <a:pt x="441" y="120"/>
                  </a:lnTo>
                  <a:lnTo>
                    <a:pt x="443" y="123"/>
                  </a:lnTo>
                  <a:lnTo>
                    <a:pt x="443" y="130"/>
                  </a:lnTo>
                  <a:lnTo>
                    <a:pt x="443" y="137"/>
                  </a:lnTo>
                  <a:lnTo>
                    <a:pt x="443" y="149"/>
                  </a:lnTo>
                  <a:lnTo>
                    <a:pt x="448" y="158"/>
                  </a:lnTo>
                  <a:lnTo>
                    <a:pt x="451" y="165"/>
                  </a:lnTo>
                  <a:lnTo>
                    <a:pt x="455" y="177"/>
                  </a:lnTo>
                  <a:lnTo>
                    <a:pt x="462" y="189"/>
                  </a:lnTo>
                  <a:lnTo>
                    <a:pt x="470" y="196"/>
                  </a:lnTo>
                  <a:lnTo>
                    <a:pt x="474" y="199"/>
                  </a:lnTo>
                  <a:lnTo>
                    <a:pt x="477" y="203"/>
                  </a:lnTo>
                  <a:lnTo>
                    <a:pt x="474" y="210"/>
                  </a:lnTo>
                  <a:lnTo>
                    <a:pt x="472" y="215"/>
                  </a:lnTo>
                  <a:lnTo>
                    <a:pt x="472" y="218"/>
                  </a:lnTo>
                  <a:lnTo>
                    <a:pt x="472" y="225"/>
                  </a:lnTo>
                  <a:lnTo>
                    <a:pt x="481" y="232"/>
                  </a:lnTo>
                  <a:lnTo>
                    <a:pt x="481" y="234"/>
                  </a:lnTo>
                  <a:lnTo>
                    <a:pt x="479" y="241"/>
                  </a:lnTo>
                  <a:lnTo>
                    <a:pt x="481" y="241"/>
                  </a:lnTo>
                  <a:lnTo>
                    <a:pt x="481" y="248"/>
                  </a:lnTo>
                  <a:lnTo>
                    <a:pt x="477" y="260"/>
                  </a:lnTo>
                  <a:lnTo>
                    <a:pt x="465" y="277"/>
                  </a:lnTo>
                  <a:lnTo>
                    <a:pt x="460" y="289"/>
                  </a:lnTo>
                  <a:lnTo>
                    <a:pt x="451" y="296"/>
                  </a:lnTo>
                  <a:lnTo>
                    <a:pt x="434" y="307"/>
                  </a:lnTo>
                  <a:lnTo>
                    <a:pt x="424" y="322"/>
                  </a:lnTo>
                  <a:lnTo>
                    <a:pt x="420" y="326"/>
                  </a:lnTo>
                  <a:lnTo>
                    <a:pt x="413" y="329"/>
                  </a:lnTo>
                  <a:lnTo>
                    <a:pt x="394" y="334"/>
                  </a:lnTo>
                  <a:lnTo>
                    <a:pt x="370" y="334"/>
                  </a:lnTo>
                  <a:lnTo>
                    <a:pt x="363" y="331"/>
                  </a:lnTo>
                  <a:lnTo>
                    <a:pt x="360" y="331"/>
                  </a:lnTo>
                  <a:lnTo>
                    <a:pt x="360" y="334"/>
                  </a:lnTo>
                  <a:lnTo>
                    <a:pt x="360" y="341"/>
                  </a:lnTo>
                  <a:lnTo>
                    <a:pt x="358" y="343"/>
                  </a:lnTo>
                  <a:lnTo>
                    <a:pt x="351" y="348"/>
                  </a:lnTo>
                  <a:lnTo>
                    <a:pt x="337" y="352"/>
                  </a:lnTo>
                  <a:lnTo>
                    <a:pt x="325" y="350"/>
                  </a:lnTo>
                  <a:lnTo>
                    <a:pt x="320" y="348"/>
                  </a:lnTo>
                  <a:lnTo>
                    <a:pt x="318" y="341"/>
                  </a:lnTo>
                  <a:lnTo>
                    <a:pt x="315" y="341"/>
                  </a:lnTo>
                  <a:lnTo>
                    <a:pt x="311" y="341"/>
                  </a:lnTo>
                  <a:lnTo>
                    <a:pt x="308" y="343"/>
                  </a:lnTo>
                  <a:lnTo>
                    <a:pt x="306" y="348"/>
                  </a:lnTo>
                  <a:lnTo>
                    <a:pt x="304" y="350"/>
                  </a:lnTo>
                  <a:lnTo>
                    <a:pt x="304" y="352"/>
                  </a:lnTo>
                  <a:lnTo>
                    <a:pt x="304" y="355"/>
                  </a:lnTo>
                  <a:lnTo>
                    <a:pt x="301" y="360"/>
                  </a:lnTo>
                  <a:lnTo>
                    <a:pt x="294" y="367"/>
                  </a:lnTo>
                  <a:lnTo>
                    <a:pt x="270" y="381"/>
                  </a:lnTo>
                  <a:lnTo>
                    <a:pt x="180" y="383"/>
                  </a:lnTo>
                  <a:lnTo>
                    <a:pt x="149" y="371"/>
                  </a:lnTo>
                  <a:lnTo>
                    <a:pt x="140" y="371"/>
                  </a:lnTo>
                  <a:lnTo>
                    <a:pt x="135" y="371"/>
                  </a:lnTo>
                  <a:lnTo>
                    <a:pt x="121" y="381"/>
                  </a:lnTo>
                  <a:lnTo>
                    <a:pt x="119" y="381"/>
                  </a:lnTo>
                  <a:lnTo>
                    <a:pt x="109" y="378"/>
                  </a:lnTo>
                  <a:lnTo>
                    <a:pt x="104" y="381"/>
                  </a:lnTo>
                  <a:lnTo>
                    <a:pt x="102" y="383"/>
                  </a:lnTo>
                  <a:lnTo>
                    <a:pt x="102" y="388"/>
                  </a:lnTo>
                  <a:lnTo>
                    <a:pt x="126" y="393"/>
                  </a:lnTo>
                  <a:lnTo>
                    <a:pt x="140" y="393"/>
                  </a:lnTo>
                  <a:lnTo>
                    <a:pt x="142" y="395"/>
                  </a:lnTo>
                  <a:lnTo>
                    <a:pt x="140" y="395"/>
                  </a:lnTo>
                  <a:lnTo>
                    <a:pt x="138" y="397"/>
                  </a:lnTo>
                  <a:lnTo>
                    <a:pt x="140" y="400"/>
                  </a:lnTo>
                  <a:lnTo>
                    <a:pt x="145" y="405"/>
                  </a:lnTo>
                  <a:lnTo>
                    <a:pt x="152" y="414"/>
                  </a:lnTo>
                  <a:lnTo>
                    <a:pt x="152" y="419"/>
                  </a:lnTo>
                  <a:lnTo>
                    <a:pt x="152" y="421"/>
                  </a:lnTo>
                  <a:lnTo>
                    <a:pt x="152" y="426"/>
                  </a:lnTo>
                  <a:lnTo>
                    <a:pt x="157" y="426"/>
                  </a:lnTo>
                  <a:lnTo>
                    <a:pt x="159" y="426"/>
                  </a:lnTo>
                  <a:lnTo>
                    <a:pt x="159" y="428"/>
                  </a:lnTo>
                  <a:lnTo>
                    <a:pt x="161" y="428"/>
                  </a:lnTo>
                  <a:lnTo>
                    <a:pt x="161" y="428"/>
                  </a:lnTo>
                  <a:lnTo>
                    <a:pt x="159" y="431"/>
                  </a:lnTo>
                  <a:lnTo>
                    <a:pt x="159" y="431"/>
                  </a:lnTo>
                  <a:lnTo>
                    <a:pt x="157" y="433"/>
                  </a:lnTo>
                  <a:lnTo>
                    <a:pt x="157" y="435"/>
                  </a:lnTo>
                  <a:lnTo>
                    <a:pt x="157" y="435"/>
                  </a:lnTo>
                  <a:lnTo>
                    <a:pt x="154" y="438"/>
                  </a:lnTo>
                  <a:lnTo>
                    <a:pt x="152" y="440"/>
                  </a:lnTo>
                  <a:lnTo>
                    <a:pt x="135" y="442"/>
                  </a:lnTo>
                  <a:lnTo>
                    <a:pt x="107" y="445"/>
                  </a:lnTo>
                  <a:lnTo>
                    <a:pt x="97" y="438"/>
                  </a:lnTo>
                  <a:lnTo>
                    <a:pt x="95" y="435"/>
                  </a:lnTo>
                  <a:lnTo>
                    <a:pt x="95" y="433"/>
                  </a:lnTo>
                  <a:lnTo>
                    <a:pt x="95" y="428"/>
                  </a:lnTo>
                  <a:lnTo>
                    <a:pt x="95" y="428"/>
                  </a:lnTo>
                  <a:lnTo>
                    <a:pt x="95" y="423"/>
                  </a:lnTo>
                  <a:lnTo>
                    <a:pt x="92" y="419"/>
                  </a:lnTo>
                  <a:lnTo>
                    <a:pt x="92" y="416"/>
                  </a:lnTo>
                  <a:lnTo>
                    <a:pt x="90" y="412"/>
                  </a:lnTo>
                  <a:lnTo>
                    <a:pt x="90" y="409"/>
                  </a:lnTo>
                  <a:lnTo>
                    <a:pt x="88" y="407"/>
                  </a:lnTo>
                  <a:lnTo>
                    <a:pt x="83" y="407"/>
                  </a:lnTo>
                  <a:lnTo>
                    <a:pt x="81" y="407"/>
                  </a:lnTo>
                  <a:lnTo>
                    <a:pt x="78" y="409"/>
                  </a:lnTo>
                  <a:lnTo>
                    <a:pt x="76" y="412"/>
                  </a:lnTo>
                  <a:lnTo>
                    <a:pt x="74" y="416"/>
                  </a:lnTo>
                  <a:lnTo>
                    <a:pt x="74" y="419"/>
                  </a:lnTo>
                  <a:lnTo>
                    <a:pt x="69" y="423"/>
                  </a:lnTo>
                  <a:lnTo>
                    <a:pt x="64" y="426"/>
                  </a:lnTo>
                  <a:lnTo>
                    <a:pt x="59" y="428"/>
                  </a:lnTo>
                  <a:lnTo>
                    <a:pt x="57" y="426"/>
                  </a:lnTo>
                  <a:lnTo>
                    <a:pt x="55" y="423"/>
                  </a:lnTo>
                  <a:lnTo>
                    <a:pt x="57" y="423"/>
                  </a:lnTo>
                  <a:lnTo>
                    <a:pt x="59" y="416"/>
                  </a:lnTo>
                  <a:lnTo>
                    <a:pt x="59" y="414"/>
                  </a:lnTo>
                  <a:lnTo>
                    <a:pt x="57" y="412"/>
                  </a:lnTo>
                  <a:lnTo>
                    <a:pt x="57" y="409"/>
                  </a:lnTo>
                  <a:lnTo>
                    <a:pt x="55" y="407"/>
                  </a:lnTo>
                  <a:lnTo>
                    <a:pt x="52" y="405"/>
                  </a:lnTo>
                  <a:lnTo>
                    <a:pt x="38" y="409"/>
                  </a:lnTo>
                  <a:lnTo>
                    <a:pt x="36" y="402"/>
                  </a:lnTo>
                  <a:lnTo>
                    <a:pt x="33" y="397"/>
                  </a:lnTo>
                  <a:lnTo>
                    <a:pt x="21" y="395"/>
                  </a:lnTo>
                  <a:lnTo>
                    <a:pt x="19" y="390"/>
                  </a:lnTo>
                  <a:lnTo>
                    <a:pt x="10" y="383"/>
                  </a:lnTo>
                  <a:lnTo>
                    <a:pt x="10" y="383"/>
                  </a:lnTo>
                  <a:lnTo>
                    <a:pt x="7" y="381"/>
                  </a:lnTo>
                  <a:lnTo>
                    <a:pt x="10" y="376"/>
                  </a:lnTo>
                  <a:lnTo>
                    <a:pt x="10" y="374"/>
                  </a:lnTo>
                  <a:lnTo>
                    <a:pt x="10" y="374"/>
                  </a:lnTo>
                  <a:lnTo>
                    <a:pt x="10" y="371"/>
                  </a:lnTo>
                  <a:lnTo>
                    <a:pt x="5" y="369"/>
                  </a:lnTo>
                  <a:lnTo>
                    <a:pt x="2" y="364"/>
                  </a:lnTo>
                  <a:lnTo>
                    <a:pt x="2" y="362"/>
                  </a:lnTo>
                  <a:lnTo>
                    <a:pt x="2" y="360"/>
                  </a:lnTo>
                  <a:lnTo>
                    <a:pt x="5" y="352"/>
                  </a:lnTo>
                  <a:lnTo>
                    <a:pt x="5" y="350"/>
                  </a:lnTo>
                  <a:lnTo>
                    <a:pt x="5" y="348"/>
                  </a:lnTo>
                  <a:lnTo>
                    <a:pt x="5" y="345"/>
                  </a:lnTo>
                  <a:lnTo>
                    <a:pt x="2" y="343"/>
                  </a:lnTo>
                  <a:lnTo>
                    <a:pt x="2" y="343"/>
                  </a:lnTo>
                  <a:lnTo>
                    <a:pt x="2" y="338"/>
                  </a:lnTo>
                  <a:lnTo>
                    <a:pt x="5" y="336"/>
                  </a:lnTo>
                  <a:lnTo>
                    <a:pt x="7" y="336"/>
                  </a:lnTo>
                  <a:lnTo>
                    <a:pt x="7" y="336"/>
                  </a:lnTo>
                  <a:lnTo>
                    <a:pt x="7" y="334"/>
                  </a:lnTo>
                  <a:lnTo>
                    <a:pt x="7" y="331"/>
                  </a:lnTo>
                  <a:lnTo>
                    <a:pt x="7" y="326"/>
                  </a:lnTo>
                  <a:lnTo>
                    <a:pt x="5" y="324"/>
                  </a:lnTo>
                  <a:lnTo>
                    <a:pt x="5" y="322"/>
                  </a:lnTo>
                  <a:lnTo>
                    <a:pt x="5" y="322"/>
                  </a:lnTo>
                  <a:lnTo>
                    <a:pt x="10" y="322"/>
                  </a:lnTo>
                  <a:lnTo>
                    <a:pt x="12" y="322"/>
                  </a:lnTo>
                  <a:lnTo>
                    <a:pt x="12" y="319"/>
                  </a:lnTo>
                  <a:lnTo>
                    <a:pt x="12" y="315"/>
                  </a:lnTo>
                  <a:lnTo>
                    <a:pt x="12" y="312"/>
                  </a:lnTo>
                  <a:lnTo>
                    <a:pt x="12" y="310"/>
                  </a:lnTo>
                  <a:lnTo>
                    <a:pt x="17" y="307"/>
                  </a:lnTo>
                  <a:lnTo>
                    <a:pt x="17" y="307"/>
                  </a:lnTo>
                  <a:lnTo>
                    <a:pt x="17" y="305"/>
                  </a:lnTo>
                  <a:lnTo>
                    <a:pt x="17" y="303"/>
                  </a:lnTo>
                  <a:lnTo>
                    <a:pt x="19" y="298"/>
                  </a:lnTo>
                  <a:lnTo>
                    <a:pt x="21" y="298"/>
                  </a:lnTo>
                  <a:lnTo>
                    <a:pt x="36" y="305"/>
                  </a:lnTo>
                  <a:lnTo>
                    <a:pt x="38" y="303"/>
                  </a:lnTo>
                  <a:lnTo>
                    <a:pt x="40" y="289"/>
                  </a:lnTo>
                  <a:lnTo>
                    <a:pt x="40" y="284"/>
                  </a:lnTo>
                  <a:lnTo>
                    <a:pt x="38" y="279"/>
                  </a:lnTo>
                  <a:lnTo>
                    <a:pt x="33" y="270"/>
                  </a:lnTo>
                  <a:lnTo>
                    <a:pt x="33" y="267"/>
                  </a:lnTo>
                  <a:lnTo>
                    <a:pt x="19" y="253"/>
                  </a:lnTo>
                  <a:lnTo>
                    <a:pt x="19" y="251"/>
                  </a:lnTo>
                  <a:lnTo>
                    <a:pt x="19" y="246"/>
                  </a:lnTo>
                  <a:lnTo>
                    <a:pt x="19" y="236"/>
                  </a:lnTo>
                  <a:lnTo>
                    <a:pt x="19" y="232"/>
                  </a:lnTo>
                  <a:lnTo>
                    <a:pt x="19" y="229"/>
                  </a:lnTo>
                  <a:lnTo>
                    <a:pt x="14" y="229"/>
                  </a:lnTo>
                  <a:lnTo>
                    <a:pt x="12" y="229"/>
                  </a:lnTo>
                  <a:lnTo>
                    <a:pt x="14" y="220"/>
                  </a:lnTo>
                  <a:lnTo>
                    <a:pt x="14" y="213"/>
                  </a:lnTo>
                  <a:lnTo>
                    <a:pt x="17" y="208"/>
                  </a:lnTo>
                  <a:lnTo>
                    <a:pt x="19" y="206"/>
                  </a:lnTo>
                  <a:lnTo>
                    <a:pt x="21" y="199"/>
                  </a:lnTo>
                  <a:lnTo>
                    <a:pt x="0" y="165"/>
                  </a:lnTo>
                  <a:lnTo>
                    <a:pt x="0" y="156"/>
                  </a:lnTo>
                  <a:lnTo>
                    <a:pt x="12" y="137"/>
                  </a:lnTo>
                  <a:lnTo>
                    <a:pt x="21" y="130"/>
                  </a:lnTo>
                  <a:lnTo>
                    <a:pt x="26" y="130"/>
                  </a:lnTo>
                  <a:lnTo>
                    <a:pt x="28" y="132"/>
                  </a:lnTo>
                  <a:lnTo>
                    <a:pt x="31" y="132"/>
                  </a:lnTo>
                  <a:lnTo>
                    <a:pt x="33" y="130"/>
                  </a:lnTo>
                  <a:lnTo>
                    <a:pt x="33" y="128"/>
                  </a:lnTo>
                  <a:lnTo>
                    <a:pt x="36" y="128"/>
                  </a:lnTo>
                  <a:lnTo>
                    <a:pt x="36" y="125"/>
                  </a:lnTo>
                  <a:lnTo>
                    <a:pt x="36" y="125"/>
                  </a:lnTo>
                  <a:lnTo>
                    <a:pt x="33" y="125"/>
                  </a:lnTo>
                  <a:lnTo>
                    <a:pt x="33" y="125"/>
                  </a:lnTo>
                  <a:lnTo>
                    <a:pt x="36" y="120"/>
                  </a:lnTo>
                  <a:lnTo>
                    <a:pt x="38" y="120"/>
                  </a:lnTo>
                  <a:lnTo>
                    <a:pt x="40" y="118"/>
                  </a:lnTo>
                  <a:lnTo>
                    <a:pt x="45" y="120"/>
                  </a:lnTo>
                  <a:lnTo>
                    <a:pt x="45" y="120"/>
                  </a:lnTo>
                  <a:lnTo>
                    <a:pt x="50" y="125"/>
                  </a:lnTo>
                  <a:lnTo>
                    <a:pt x="52" y="128"/>
                  </a:lnTo>
                  <a:lnTo>
                    <a:pt x="57" y="128"/>
                  </a:lnTo>
                  <a:lnTo>
                    <a:pt x="57" y="128"/>
                  </a:lnTo>
                  <a:lnTo>
                    <a:pt x="57" y="125"/>
                  </a:lnTo>
                  <a:lnTo>
                    <a:pt x="55" y="123"/>
                  </a:lnTo>
                  <a:lnTo>
                    <a:pt x="55" y="120"/>
                  </a:lnTo>
                  <a:lnTo>
                    <a:pt x="55" y="116"/>
                  </a:lnTo>
                  <a:lnTo>
                    <a:pt x="55" y="113"/>
                  </a:lnTo>
                  <a:lnTo>
                    <a:pt x="52" y="111"/>
                  </a:lnTo>
                  <a:lnTo>
                    <a:pt x="55" y="106"/>
                  </a:lnTo>
                  <a:lnTo>
                    <a:pt x="57" y="106"/>
                  </a:lnTo>
                  <a:lnTo>
                    <a:pt x="59" y="104"/>
                  </a:lnTo>
                  <a:lnTo>
                    <a:pt x="62" y="102"/>
                  </a:lnTo>
                  <a:lnTo>
                    <a:pt x="62" y="102"/>
                  </a:lnTo>
                  <a:lnTo>
                    <a:pt x="62" y="99"/>
                  </a:lnTo>
                  <a:lnTo>
                    <a:pt x="59" y="99"/>
                  </a:lnTo>
                  <a:lnTo>
                    <a:pt x="59" y="99"/>
                  </a:lnTo>
                  <a:lnTo>
                    <a:pt x="59" y="97"/>
                  </a:lnTo>
                  <a:lnTo>
                    <a:pt x="62" y="94"/>
                  </a:lnTo>
                  <a:lnTo>
                    <a:pt x="66" y="92"/>
                  </a:lnTo>
                  <a:lnTo>
                    <a:pt x="74" y="90"/>
                  </a:lnTo>
                  <a:lnTo>
                    <a:pt x="74" y="87"/>
                  </a:lnTo>
                  <a:lnTo>
                    <a:pt x="64" y="78"/>
                  </a:lnTo>
                  <a:lnTo>
                    <a:pt x="62" y="76"/>
                  </a:lnTo>
                  <a:lnTo>
                    <a:pt x="64" y="73"/>
                  </a:lnTo>
                  <a:lnTo>
                    <a:pt x="64" y="71"/>
                  </a:lnTo>
                  <a:lnTo>
                    <a:pt x="64" y="66"/>
                  </a:lnTo>
                  <a:lnTo>
                    <a:pt x="66" y="61"/>
                  </a:lnTo>
                  <a:lnTo>
                    <a:pt x="74" y="66"/>
                  </a:lnTo>
                  <a:lnTo>
                    <a:pt x="78" y="66"/>
                  </a:lnTo>
                  <a:lnTo>
                    <a:pt x="81" y="64"/>
                  </a:lnTo>
                  <a:lnTo>
                    <a:pt x="83" y="61"/>
                  </a:lnTo>
                  <a:lnTo>
                    <a:pt x="81" y="61"/>
                  </a:lnTo>
                  <a:lnTo>
                    <a:pt x="81" y="61"/>
                  </a:lnTo>
                  <a:lnTo>
                    <a:pt x="83" y="59"/>
                  </a:lnTo>
                  <a:lnTo>
                    <a:pt x="83" y="57"/>
                  </a:lnTo>
                  <a:lnTo>
                    <a:pt x="85" y="54"/>
                  </a:lnTo>
                  <a:lnTo>
                    <a:pt x="90" y="54"/>
                  </a:lnTo>
                  <a:lnTo>
                    <a:pt x="100" y="59"/>
                  </a:lnTo>
                  <a:lnTo>
                    <a:pt x="102" y="59"/>
                  </a:lnTo>
                  <a:lnTo>
                    <a:pt x="100" y="57"/>
                  </a:lnTo>
                  <a:lnTo>
                    <a:pt x="100" y="52"/>
                  </a:lnTo>
                  <a:lnTo>
                    <a:pt x="102" y="52"/>
                  </a:lnTo>
                  <a:lnTo>
                    <a:pt x="104" y="52"/>
                  </a:lnTo>
                  <a:lnTo>
                    <a:pt x="111" y="54"/>
                  </a:lnTo>
                  <a:lnTo>
                    <a:pt x="116" y="54"/>
                  </a:lnTo>
                  <a:lnTo>
                    <a:pt x="123" y="49"/>
                  </a:lnTo>
                  <a:lnTo>
                    <a:pt x="126" y="49"/>
                  </a:lnTo>
                  <a:lnTo>
                    <a:pt x="128" y="52"/>
                  </a:lnTo>
                  <a:lnTo>
                    <a:pt x="130" y="54"/>
                  </a:lnTo>
                  <a:lnTo>
                    <a:pt x="133" y="57"/>
                  </a:lnTo>
                  <a:lnTo>
                    <a:pt x="135" y="57"/>
                  </a:lnTo>
                  <a:lnTo>
                    <a:pt x="142" y="54"/>
                  </a:lnTo>
                  <a:lnTo>
                    <a:pt x="145" y="54"/>
                  </a:lnTo>
                  <a:lnTo>
                    <a:pt x="149" y="52"/>
                  </a:lnTo>
                  <a:lnTo>
                    <a:pt x="154" y="47"/>
                  </a:lnTo>
                  <a:lnTo>
                    <a:pt x="154" y="47"/>
                  </a:lnTo>
                  <a:lnTo>
                    <a:pt x="157" y="45"/>
                  </a:lnTo>
                  <a:lnTo>
                    <a:pt x="154" y="40"/>
                  </a:lnTo>
                  <a:lnTo>
                    <a:pt x="154" y="40"/>
                  </a:lnTo>
                  <a:lnTo>
                    <a:pt x="159" y="40"/>
                  </a:lnTo>
                  <a:lnTo>
                    <a:pt x="159" y="42"/>
                  </a:lnTo>
                  <a:lnTo>
                    <a:pt x="164" y="45"/>
                  </a:lnTo>
                  <a:lnTo>
                    <a:pt x="168" y="47"/>
                  </a:lnTo>
                  <a:lnTo>
                    <a:pt x="168" y="47"/>
                  </a:lnTo>
                  <a:lnTo>
                    <a:pt x="171" y="49"/>
                  </a:lnTo>
                  <a:lnTo>
                    <a:pt x="175" y="52"/>
                  </a:lnTo>
                  <a:lnTo>
                    <a:pt x="178" y="54"/>
                  </a:lnTo>
                  <a:lnTo>
                    <a:pt x="183" y="59"/>
                  </a:lnTo>
                  <a:lnTo>
                    <a:pt x="199" y="78"/>
                  </a:lnTo>
                  <a:lnTo>
                    <a:pt x="202" y="80"/>
                  </a:lnTo>
                  <a:lnTo>
                    <a:pt x="202" y="80"/>
                  </a:lnTo>
                  <a:lnTo>
                    <a:pt x="202" y="83"/>
                  </a:lnTo>
                  <a:lnTo>
                    <a:pt x="202" y="83"/>
                  </a:lnTo>
                  <a:lnTo>
                    <a:pt x="209" y="85"/>
                  </a:lnTo>
                  <a:lnTo>
                    <a:pt x="213" y="87"/>
                  </a:lnTo>
                  <a:lnTo>
                    <a:pt x="209" y="94"/>
                  </a:lnTo>
                  <a:lnTo>
                    <a:pt x="213" y="102"/>
                  </a:lnTo>
                  <a:lnTo>
                    <a:pt x="223" y="113"/>
                  </a:lnTo>
                  <a:lnTo>
                    <a:pt x="225" y="111"/>
                  </a:lnTo>
                  <a:lnTo>
                    <a:pt x="230" y="111"/>
                  </a:lnTo>
                  <a:lnTo>
                    <a:pt x="232" y="111"/>
                  </a:lnTo>
                  <a:lnTo>
                    <a:pt x="235" y="113"/>
                  </a:lnTo>
                  <a:lnTo>
                    <a:pt x="237" y="118"/>
                  </a:lnTo>
                  <a:lnTo>
                    <a:pt x="242" y="118"/>
                  </a:lnTo>
                  <a:lnTo>
                    <a:pt x="242" y="116"/>
                  </a:lnTo>
                  <a:lnTo>
                    <a:pt x="242" y="113"/>
                  </a:lnTo>
                  <a:lnTo>
                    <a:pt x="240" y="113"/>
                  </a:lnTo>
                  <a:lnTo>
                    <a:pt x="242" y="111"/>
                  </a:lnTo>
                  <a:lnTo>
                    <a:pt x="251" y="111"/>
                  </a:lnTo>
                  <a:lnTo>
                    <a:pt x="256" y="111"/>
                  </a:lnTo>
                  <a:lnTo>
                    <a:pt x="256" y="106"/>
                  </a:lnTo>
                  <a:lnTo>
                    <a:pt x="258" y="102"/>
                  </a:lnTo>
                  <a:lnTo>
                    <a:pt x="275" y="90"/>
                  </a:lnTo>
                  <a:lnTo>
                    <a:pt x="280" y="90"/>
                  </a:lnTo>
                  <a:lnTo>
                    <a:pt x="285" y="90"/>
                  </a:lnTo>
                  <a:lnTo>
                    <a:pt x="289" y="90"/>
                  </a:lnTo>
                  <a:lnTo>
                    <a:pt x="292" y="87"/>
                  </a:lnTo>
                  <a:lnTo>
                    <a:pt x="292" y="83"/>
                  </a:lnTo>
                  <a:lnTo>
                    <a:pt x="292" y="83"/>
                  </a:lnTo>
                  <a:lnTo>
                    <a:pt x="287" y="80"/>
                  </a:lnTo>
                  <a:lnTo>
                    <a:pt x="287" y="78"/>
                  </a:lnTo>
                  <a:lnTo>
                    <a:pt x="285" y="76"/>
                  </a:lnTo>
                  <a:lnTo>
                    <a:pt x="285" y="71"/>
                  </a:lnTo>
                  <a:lnTo>
                    <a:pt x="282" y="71"/>
                  </a:lnTo>
                  <a:lnTo>
                    <a:pt x="282" y="68"/>
                  </a:lnTo>
                  <a:lnTo>
                    <a:pt x="282" y="66"/>
                  </a:lnTo>
                  <a:lnTo>
                    <a:pt x="282" y="66"/>
                  </a:lnTo>
                  <a:lnTo>
                    <a:pt x="285" y="64"/>
                  </a:lnTo>
                  <a:lnTo>
                    <a:pt x="287" y="64"/>
                  </a:lnTo>
                  <a:lnTo>
                    <a:pt x="287" y="64"/>
                  </a:lnTo>
                  <a:lnTo>
                    <a:pt x="287" y="64"/>
                  </a:lnTo>
                  <a:lnTo>
                    <a:pt x="289" y="61"/>
                  </a:lnTo>
                  <a:lnTo>
                    <a:pt x="287" y="59"/>
                  </a:lnTo>
                  <a:lnTo>
                    <a:pt x="285" y="59"/>
                  </a:lnTo>
                  <a:lnTo>
                    <a:pt x="285" y="57"/>
                  </a:lnTo>
                  <a:lnTo>
                    <a:pt x="287" y="54"/>
                  </a:lnTo>
                  <a:lnTo>
                    <a:pt x="296" y="59"/>
                  </a:lnTo>
                  <a:lnTo>
                    <a:pt x="299" y="57"/>
                  </a:lnTo>
                  <a:lnTo>
                    <a:pt x="301" y="54"/>
                  </a:lnTo>
                  <a:lnTo>
                    <a:pt x="301" y="49"/>
                  </a:lnTo>
                  <a:lnTo>
                    <a:pt x="296" y="47"/>
                  </a:lnTo>
                  <a:lnTo>
                    <a:pt x="299" y="42"/>
                  </a:lnTo>
                  <a:lnTo>
                    <a:pt x="301" y="40"/>
                  </a:lnTo>
                  <a:lnTo>
                    <a:pt x="301" y="38"/>
                  </a:lnTo>
                  <a:lnTo>
                    <a:pt x="304" y="26"/>
                  </a:lnTo>
                  <a:lnTo>
                    <a:pt x="304" y="26"/>
                  </a:lnTo>
                  <a:lnTo>
                    <a:pt x="304" y="26"/>
                  </a:lnTo>
                  <a:lnTo>
                    <a:pt x="304" y="23"/>
                  </a:lnTo>
                  <a:lnTo>
                    <a:pt x="304" y="23"/>
                  </a:lnTo>
                  <a:lnTo>
                    <a:pt x="306" y="26"/>
                  </a:lnTo>
                  <a:lnTo>
                    <a:pt x="318" y="28"/>
                  </a:lnTo>
                  <a:lnTo>
                    <a:pt x="318" y="28"/>
                  </a:lnTo>
                  <a:lnTo>
                    <a:pt x="320" y="28"/>
                  </a:lnTo>
                  <a:lnTo>
                    <a:pt x="320" y="23"/>
                  </a:lnTo>
                  <a:lnTo>
                    <a:pt x="313" y="21"/>
                  </a:lnTo>
                  <a:lnTo>
                    <a:pt x="315" y="19"/>
                  </a:lnTo>
                  <a:lnTo>
                    <a:pt x="330" y="19"/>
                  </a:lnTo>
                  <a:lnTo>
                    <a:pt x="332" y="16"/>
                  </a:lnTo>
                  <a:lnTo>
                    <a:pt x="334" y="14"/>
                  </a:lnTo>
                  <a:lnTo>
                    <a:pt x="330" y="14"/>
                  </a:lnTo>
                  <a:lnTo>
                    <a:pt x="332" y="14"/>
                  </a:lnTo>
                  <a:lnTo>
                    <a:pt x="332" y="12"/>
                  </a:lnTo>
                  <a:lnTo>
                    <a:pt x="334" y="7"/>
                  </a:lnTo>
                  <a:lnTo>
                    <a:pt x="337" y="4"/>
                  </a:lnTo>
                  <a:lnTo>
                    <a:pt x="337" y="0"/>
                  </a:lnTo>
                  <a:lnTo>
                    <a:pt x="358" y="7"/>
                  </a:lnTo>
                  <a:lnTo>
                    <a:pt x="360" y="9"/>
                  </a:lnTo>
                  <a:lnTo>
                    <a:pt x="372" y="21"/>
                  </a:lnTo>
                  <a:lnTo>
                    <a:pt x="377" y="21"/>
                  </a:lnTo>
                  <a:lnTo>
                    <a:pt x="379" y="26"/>
                  </a:lnTo>
                  <a:lnTo>
                    <a:pt x="379" y="28"/>
                  </a:lnTo>
                  <a:lnTo>
                    <a:pt x="384" y="33"/>
                  </a:lnTo>
                  <a:lnTo>
                    <a:pt x="389" y="38"/>
                  </a:lnTo>
                  <a:lnTo>
                    <a:pt x="391" y="38"/>
                  </a:lnTo>
                  <a:lnTo>
                    <a:pt x="387" y="42"/>
                  </a:lnTo>
                  <a:lnTo>
                    <a:pt x="389" y="42"/>
                  </a:lnTo>
                  <a:lnTo>
                    <a:pt x="401" y="49"/>
                  </a:lnTo>
                  <a:lnTo>
                    <a:pt x="401" y="52"/>
                  </a:lnTo>
                  <a:lnTo>
                    <a:pt x="401" y="52"/>
                  </a:lnTo>
                  <a:lnTo>
                    <a:pt x="398" y="57"/>
                  </a:lnTo>
                  <a:lnTo>
                    <a:pt x="398" y="64"/>
                  </a:lnTo>
                  <a:lnTo>
                    <a:pt x="398" y="66"/>
                  </a:lnTo>
                  <a:lnTo>
                    <a:pt x="396" y="71"/>
                  </a:lnTo>
                  <a:lnTo>
                    <a:pt x="398" y="71"/>
                  </a:lnTo>
                  <a:lnTo>
                    <a:pt x="398" y="71"/>
                  </a:lnTo>
                  <a:lnTo>
                    <a:pt x="401" y="71"/>
                  </a:lnTo>
                  <a:lnTo>
                    <a:pt x="401" y="71"/>
                  </a:lnTo>
                  <a:lnTo>
                    <a:pt x="401" y="76"/>
                  </a:lnTo>
                  <a:lnTo>
                    <a:pt x="401" y="78"/>
                  </a:lnTo>
                  <a:lnTo>
                    <a:pt x="401" y="78"/>
                  </a:lnTo>
                  <a:lnTo>
                    <a:pt x="406" y="8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152" y="3741"/>
              <a:ext cx="449" cy="658"/>
            </a:xfrm>
            <a:custGeom>
              <a:avLst/>
              <a:gdLst>
                <a:gd name="T0" fmla="*/ 185 w 449"/>
                <a:gd name="T1" fmla="*/ 7 h 658"/>
                <a:gd name="T2" fmla="*/ 197 w 449"/>
                <a:gd name="T3" fmla="*/ 52 h 658"/>
                <a:gd name="T4" fmla="*/ 228 w 449"/>
                <a:gd name="T5" fmla="*/ 42 h 658"/>
                <a:gd name="T6" fmla="*/ 264 w 449"/>
                <a:gd name="T7" fmla="*/ 94 h 658"/>
                <a:gd name="T8" fmla="*/ 297 w 449"/>
                <a:gd name="T9" fmla="*/ 132 h 658"/>
                <a:gd name="T10" fmla="*/ 396 w 449"/>
                <a:gd name="T11" fmla="*/ 208 h 658"/>
                <a:gd name="T12" fmla="*/ 404 w 449"/>
                <a:gd name="T13" fmla="*/ 232 h 658"/>
                <a:gd name="T14" fmla="*/ 418 w 449"/>
                <a:gd name="T15" fmla="*/ 255 h 658"/>
                <a:gd name="T16" fmla="*/ 437 w 449"/>
                <a:gd name="T17" fmla="*/ 279 h 658"/>
                <a:gd name="T18" fmla="*/ 449 w 449"/>
                <a:gd name="T19" fmla="*/ 303 h 658"/>
                <a:gd name="T20" fmla="*/ 420 w 449"/>
                <a:gd name="T21" fmla="*/ 381 h 658"/>
                <a:gd name="T22" fmla="*/ 406 w 449"/>
                <a:gd name="T23" fmla="*/ 419 h 658"/>
                <a:gd name="T24" fmla="*/ 399 w 449"/>
                <a:gd name="T25" fmla="*/ 430 h 658"/>
                <a:gd name="T26" fmla="*/ 387 w 449"/>
                <a:gd name="T27" fmla="*/ 447 h 658"/>
                <a:gd name="T28" fmla="*/ 359 w 449"/>
                <a:gd name="T29" fmla="*/ 487 h 658"/>
                <a:gd name="T30" fmla="*/ 323 w 449"/>
                <a:gd name="T31" fmla="*/ 518 h 658"/>
                <a:gd name="T32" fmla="*/ 297 w 449"/>
                <a:gd name="T33" fmla="*/ 556 h 658"/>
                <a:gd name="T34" fmla="*/ 249 w 449"/>
                <a:gd name="T35" fmla="*/ 620 h 658"/>
                <a:gd name="T36" fmla="*/ 169 w 449"/>
                <a:gd name="T37" fmla="*/ 658 h 658"/>
                <a:gd name="T38" fmla="*/ 183 w 449"/>
                <a:gd name="T39" fmla="*/ 622 h 658"/>
                <a:gd name="T40" fmla="*/ 176 w 449"/>
                <a:gd name="T41" fmla="*/ 599 h 658"/>
                <a:gd name="T42" fmla="*/ 178 w 449"/>
                <a:gd name="T43" fmla="*/ 580 h 658"/>
                <a:gd name="T44" fmla="*/ 155 w 449"/>
                <a:gd name="T45" fmla="*/ 546 h 658"/>
                <a:gd name="T46" fmla="*/ 147 w 449"/>
                <a:gd name="T47" fmla="*/ 511 h 658"/>
                <a:gd name="T48" fmla="*/ 138 w 449"/>
                <a:gd name="T49" fmla="*/ 487 h 658"/>
                <a:gd name="T50" fmla="*/ 119 w 449"/>
                <a:gd name="T51" fmla="*/ 452 h 658"/>
                <a:gd name="T52" fmla="*/ 110 w 449"/>
                <a:gd name="T53" fmla="*/ 461 h 658"/>
                <a:gd name="T54" fmla="*/ 105 w 449"/>
                <a:gd name="T55" fmla="*/ 452 h 658"/>
                <a:gd name="T56" fmla="*/ 100 w 449"/>
                <a:gd name="T57" fmla="*/ 452 h 658"/>
                <a:gd name="T58" fmla="*/ 105 w 449"/>
                <a:gd name="T59" fmla="*/ 433 h 658"/>
                <a:gd name="T60" fmla="*/ 91 w 449"/>
                <a:gd name="T61" fmla="*/ 423 h 658"/>
                <a:gd name="T62" fmla="*/ 83 w 449"/>
                <a:gd name="T63" fmla="*/ 409 h 658"/>
                <a:gd name="T64" fmla="*/ 64 w 449"/>
                <a:gd name="T65" fmla="*/ 390 h 658"/>
                <a:gd name="T66" fmla="*/ 45 w 449"/>
                <a:gd name="T67" fmla="*/ 371 h 658"/>
                <a:gd name="T68" fmla="*/ 43 w 449"/>
                <a:gd name="T69" fmla="*/ 345 h 658"/>
                <a:gd name="T70" fmla="*/ 60 w 449"/>
                <a:gd name="T71" fmla="*/ 326 h 658"/>
                <a:gd name="T72" fmla="*/ 83 w 449"/>
                <a:gd name="T73" fmla="*/ 338 h 658"/>
                <a:gd name="T74" fmla="*/ 91 w 449"/>
                <a:gd name="T75" fmla="*/ 312 h 658"/>
                <a:gd name="T76" fmla="*/ 81 w 449"/>
                <a:gd name="T77" fmla="*/ 296 h 658"/>
                <a:gd name="T78" fmla="*/ 86 w 449"/>
                <a:gd name="T79" fmla="*/ 298 h 658"/>
                <a:gd name="T80" fmla="*/ 86 w 449"/>
                <a:gd name="T81" fmla="*/ 291 h 658"/>
                <a:gd name="T82" fmla="*/ 95 w 449"/>
                <a:gd name="T83" fmla="*/ 281 h 658"/>
                <a:gd name="T84" fmla="*/ 50 w 449"/>
                <a:gd name="T85" fmla="*/ 225 h 658"/>
                <a:gd name="T86" fmla="*/ 41 w 449"/>
                <a:gd name="T87" fmla="*/ 201 h 658"/>
                <a:gd name="T88" fmla="*/ 48 w 449"/>
                <a:gd name="T89" fmla="*/ 191 h 658"/>
                <a:gd name="T90" fmla="*/ 48 w 449"/>
                <a:gd name="T91" fmla="*/ 184 h 658"/>
                <a:gd name="T92" fmla="*/ 55 w 449"/>
                <a:gd name="T93" fmla="*/ 163 h 658"/>
                <a:gd name="T94" fmla="*/ 48 w 449"/>
                <a:gd name="T95" fmla="*/ 149 h 658"/>
                <a:gd name="T96" fmla="*/ 38 w 449"/>
                <a:gd name="T97" fmla="*/ 125 h 658"/>
                <a:gd name="T98" fmla="*/ 36 w 449"/>
                <a:gd name="T99" fmla="*/ 106 h 658"/>
                <a:gd name="T100" fmla="*/ 41 w 449"/>
                <a:gd name="T101" fmla="*/ 101 h 658"/>
                <a:gd name="T102" fmla="*/ 31 w 449"/>
                <a:gd name="T103" fmla="*/ 71 h 658"/>
                <a:gd name="T104" fmla="*/ 31 w 449"/>
                <a:gd name="T105" fmla="*/ 61 h 658"/>
                <a:gd name="T106" fmla="*/ 5 w 449"/>
                <a:gd name="T107" fmla="*/ 45 h 658"/>
                <a:gd name="T108" fmla="*/ 15 w 449"/>
                <a:gd name="T109" fmla="*/ 9 h 658"/>
                <a:gd name="T110" fmla="*/ 29 w 449"/>
                <a:gd name="T11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658">
                  <a:moveTo>
                    <a:pt x="81" y="12"/>
                  </a:moveTo>
                  <a:lnTo>
                    <a:pt x="181" y="2"/>
                  </a:lnTo>
                  <a:lnTo>
                    <a:pt x="183" y="4"/>
                  </a:lnTo>
                  <a:lnTo>
                    <a:pt x="185" y="7"/>
                  </a:lnTo>
                  <a:lnTo>
                    <a:pt x="193" y="47"/>
                  </a:lnTo>
                  <a:lnTo>
                    <a:pt x="193" y="49"/>
                  </a:lnTo>
                  <a:lnTo>
                    <a:pt x="195" y="52"/>
                  </a:lnTo>
                  <a:lnTo>
                    <a:pt x="197" y="52"/>
                  </a:lnTo>
                  <a:lnTo>
                    <a:pt x="200" y="52"/>
                  </a:lnTo>
                  <a:lnTo>
                    <a:pt x="219" y="42"/>
                  </a:lnTo>
                  <a:lnTo>
                    <a:pt x="226" y="40"/>
                  </a:lnTo>
                  <a:lnTo>
                    <a:pt x="228" y="42"/>
                  </a:lnTo>
                  <a:lnTo>
                    <a:pt x="228" y="42"/>
                  </a:lnTo>
                  <a:lnTo>
                    <a:pt x="226" y="45"/>
                  </a:lnTo>
                  <a:lnTo>
                    <a:pt x="230" y="52"/>
                  </a:lnTo>
                  <a:lnTo>
                    <a:pt x="264" y="94"/>
                  </a:lnTo>
                  <a:lnTo>
                    <a:pt x="283" y="109"/>
                  </a:lnTo>
                  <a:lnTo>
                    <a:pt x="290" y="123"/>
                  </a:lnTo>
                  <a:lnTo>
                    <a:pt x="294" y="127"/>
                  </a:lnTo>
                  <a:lnTo>
                    <a:pt x="297" y="132"/>
                  </a:lnTo>
                  <a:lnTo>
                    <a:pt x="344" y="158"/>
                  </a:lnTo>
                  <a:lnTo>
                    <a:pt x="366" y="184"/>
                  </a:lnTo>
                  <a:lnTo>
                    <a:pt x="394" y="206"/>
                  </a:lnTo>
                  <a:lnTo>
                    <a:pt x="396" y="208"/>
                  </a:lnTo>
                  <a:lnTo>
                    <a:pt x="401" y="215"/>
                  </a:lnTo>
                  <a:lnTo>
                    <a:pt x="401" y="220"/>
                  </a:lnTo>
                  <a:lnTo>
                    <a:pt x="401" y="227"/>
                  </a:lnTo>
                  <a:lnTo>
                    <a:pt x="404" y="232"/>
                  </a:lnTo>
                  <a:lnTo>
                    <a:pt x="404" y="239"/>
                  </a:lnTo>
                  <a:lnTo>
                    <a:pt x="406" y="243"/>
                  </a:lnTo>
                  <a:lnTo>
                    <a:pt x="408" y="248"/>
                  </a:lnTo>
                  <a:lnTo>
                    <a:pt x="418" y="255"/>
                  </a:lnTo>
                  <a:lnTo>
                    <a:pt x="423" y="260"/>
                  </a:lnTo>
                  <a:lnTo>
                    <a:pt x="432" y="274"/>
                  </a:lnTo>
                  <a:lnTo>
                    <a:pt x="434" y="277"/>
                  </a:lnTo>
                  <a:lnTo>
                    <a:pt x="437" y="279"/>
                  </a:lnTo>
                  <a:lnTo>
                    <a:pt x="439" y="284"/>
                  </a:lnTo>
                  <a:lnTo>
                    <a:pt x="442" y="291"/>
                  </a:lnTo>
                  <a:lnTo>
                    <a:pt x="444" y="300"/>
                  </a:lnTo>
                  <a:lnTo>
                    <a:pt x="449" y="303"/>
                  </a:lnTo>
                  <a:lnTo>
                    <a:pt x="437" y="329"/>
                  </a:lnTo>
                  <a:lnTo>
                    <a:pt x="430" y="338"/>
                  </a:lnTo>
                  <a:lnTo>
                    <a:pt x="427" y="352"/>
                  </a:lnTo>
                  <a:lnTo>
                    <a:pt x="420" y="381"/>
                  </a:lnTo>
                  <a:lnTo>
                    <a:pt x="418" y="388"/>
                  </a:lnTo>
                  <a:lnTo>
                    <a:pt x="411" y="397"/>
                  </a:lnTo>
                  <a:lnTo>
                    <a:pt x="408" y="404"/>
                  </a:lnTo>
                  <a:lnTo>
                    <a:pt x="406" y="419"/>
                  </a:lnTo>
                  <a:lnTo>
                    <a:pt x="404" y="426"/>
                  </a:lnTo>
                  <a:lnTo>
                    <a:pt x="399" y="430"/>
                  </a:lnTo>
                  <a:lnTo>
                    <a:pt x="399" y="430"/>
                  </a:lnTo>
                  <a:lnTo>
                    <a:pt x="399" y="430"/>
                  </a:lnTo>
                  <a:lnTo>
                    <a:pt x="392" y="435"/>
                  </a:lnTo>
                  <a:lnTo>
                    <a:pt x="389" y="438"/>
                  </a:lnTo>
                  <a:lnTo>
                    <a:pt x="389" y="440"/>
                  </a:lnTo>
                  <a:lnTo>
                    <a:pt x="387" y="447"/>
                  </a:lnTo>
                  <a:lnTo>
                    <a:pt x="366" y="468"/>
                  </a:lnTo>
                  <a:lnTo>
                    <a:pt x="363" y="473"/>
                  </a:lnTo>
                  <a:lnTo>
                    <a:pt x="361" y="483"/>
                  </a:lnTo>
                  <a:lnTo>
                    <a:pt x="359" y="487"/>
                  </a:lnTo>
                  <a:lnTo>
                    <a:pt x="356" y="490"/>
                  </a:lnTo>
                  <a:lnTo>
                    <a:pt x="340" y="501"/>
                  </a:lnTo>
                  <a:lnTo>
                    <a:pt x="328" y="513"/>
                  </a:lnTo>
                  <a:lnTo>
                    <a:pt x="323" y="518"/>
                  </a:lnTo>
                  <a:lnTo>
                    <a:pt x="321" y="518"/>
                  </a:lnTo>
                  <a:lnTo>
                    <a:pt x="318" y="523"/>
                  </a:lnTo>
                  <a:lnTo>
                    <a:pt x="313" y="532"/>
                  </a:lnTo>
                  <a:lnTo>
                    <a:pt x="297" y="556"/>
                  </a:lnTo>
                  <a:lnTo>
                    <a:pt x="276" y="580"/>
                  </a:lnTo>
                  <a:lnTo>
                    <a:pt x="276" y="580"/>
                  </a:lnTo>
                  <a:lnTo>
                    <a:pt x="276" y="580"/>
                  </a:lnTo>
                  <a:lnTo>
                    <a:pt x="249" y="620"/>
                  </a:lnTo>
                  <a:lnTo>
                    <a:pt x="249" y="620"/>
                  </a:lnTo>
                  <a:lnTo>
                    <a:pt x="249" y="620"/>
                  </a:lnTo>
                  <a:lnTo>
                    <a:pt x="238" y="622"/>
                  </a:lnTo>
                  <a:lnTo>
                    <a:pt x="169" y="658"/>
                  </a:lnTo>
                  <a:lnTo>
                    <a:pt x="181" y="641"/>
                  </a:lnTo>
                  <a:lnTo>
                    <a:pt x="185" y="629"/>
                  </a:lnTo>
                  <a:lnTo>
                    <a:pt x="185" y="622"/>
                  </a:lnTo>
                  <a:lnTo>
                    <a:pt x="183" y="622"/>
                  </a:lnTo>
                  <a:lnTo>
                    <a:pt x="185" y="615"/>
                  </a:lnTo>
                  <a:lnTo>
                    <a:pt x="185" y="613"/>
                  </a:lnTo>
                  <a:lnTo>
                    <a:pt x="176" y="606"/>
                  </a:lnTo>
                  <a:lnTo>
                    <a:pt x="176" y="599"/>
                  </a:lnTo>
                  <a:lnTo>
                    <a:pt x="176" y="596"/>
                  </a:lnTo>
                  <a:lnTo>
                    <a:pt x="178" y="591"/>
                  </a:lnTo>
                  <a:lnTo>
                    <a:pt x="181" y="584"/>
                  </a:lnTo>
                  <a:lnTo>
                    <a:pt x="178" y="580"/>
                  </a:lnTo>
                  <a:lnTo>
                    <a:pt x="174" y="577"/>
                  </a:lnTo>
                  <a:lnTo>
                    <a:pt x="166" y="570"/>
                  </a:lnTo>
                  <a:lnTo>
                    <a:pt x="159" y="558"/>
                  </a:lnTo>
                  <a:lnTo>
                    <a:pt x="155" y="546"/>
                  </a:lnTo>
                  <a:lnTo>
                    <a:pt x="152" y="539"/>
                  </a:lnTo>
                  <a:lnTo>
                    <a:pt x="147" y="530"/>
                  </a:lnTo>
                  <a:lnTo>
                    <a:pt x="147" y="518"/>
                  </a:lnTo>
                  <a:lnTo>
                    <a:pt x="147" y="511"/>
                  </a:lnTo>
                  <a:lnTo>
                    <a:pt x="147" y="504"/>
                  </a:lnTo>
                  <a:lnTo>
                    <a:pt x="145" y="501"/>
                  </a:lnTo>
                  <a:lnTo>
                    <a:pt x="138" y="492"/>
                  </a:lnTo>
                  <a:lnTo>
                    <a:pt x="138" y="487"/>
                  </a:lnTo>
                  <a:lnTo>
                    <a:pt x="133" y="478"/>
                  </a:lnTo>
                  <a:lnTo>
                    <a:pt x="128" y="461"/>
                  </a:lnTo>
                  <a:lnTo>
                    <a:pt x="124" y="454"/>
                  </a:lnTo>
                  <a:lnTo>
                    <a:pt x="119" y="452"/>
                  </a:lnTo>
                  <a:lnTo>
                    <a:pt x="114" y="454"/>
                  </a:lnTo>
                  <a:lnTo>
                    <a:pt x="112" y="461"/>
                  </a:lnTo>
                  <a:lnTo>
                    <a:pt x="112" y="461"/>
                  </a:lnTo>
                  <a:lnTo>
                    <a:pt x="110" y="461"/>
                  </a:lnTo>
                  <a:lnTo>
                    <a:pt x="105" y="459"/>
                  </a:lnTo>
                  <a:lnTo>
                    <a:pt x="105" y="459"/>
                  </a:lnTo>
                  <a:lnTo>
                    <a:pt x="105" y="457"/>
                  </a:lnTo>
                  <a:lnTo>
                    <a:pt x="105" y="452"/>
                  </a:lnTo>
                  <a:lnTo>
                    <a:pt x="105" y="452"/>
                  </a:lnTo>
                  <a:lnTo>
                    <a:pt x="102" y="452"/>
                  </a:lnTo>
                  <a:lnTo>
                    <a:pt x="102" y="452"/>
                  </a:lnTo>
                  <a:lnTo>
                    <a:pt x="100" y="452"/>
                  </a:lnTo>
                  <a:lnTo>
                    <a:pt x="102" y="447"/>
                  </a:lnTo>
                  <a:lnTo>
                    <a:pt x="102" y="445"/>
                  </a:lnTo>
                  <a:lnTo>
                    <a:pt x="102" y="438"/>
                  </a:lnTo>
                  <a:lnTo>
                    <a:pt x="105" y="433"/>
                  </a:lnTo>
                  <a:lnTo>
                    <a:pt x="105" y="433"/>
                  </a:lnTo>
                  <a:lnTo>
                    <a:pt x="105" y="430"/>
                  </a:lnTo>
                  <a:lnTo>
                    <a:pt x="93" y="423"/>
                  </a:lnTo>
                  <a:lnTo>
                    <a:pt x="91" y="423"/>
                  </a:lnTo>
                  <a:lnTo>
                    <a:pt x="95" y="419"/>
                  </a:lnTo>
                  <a:lnTo>
                    <a:pt x="93" y="419"/>
                  </a:lnTo>
                  <a:lnTo>
                    <a:pt x="88" y="414"/>
                  </a:lnTo>
                  <a:lnTo>
                    <a:pt x="83" y="409"/>
                  </a:lnTo>
                  <a:lnTo>
                    <a:pt x="83" y="407"/>
                  </a:lnTo>
                  <a:lnTo>
                    <a:pt x="81" y="402"/>
                  </a:lnTo>
                  <a:lnTo>
                    <a:pt x="76" y="402"/>
                  </a:lnTo>
                  <a:lnTo>
                    <a:pt x="64" y="390"/>
                  </a:lnTo>
                  <a:lnTo>
                    <a:pt x="62" y="388"/>
                  </a:lnTo>
                  <a:lnTo>
                    <a:pt x="41" y="381"/>
                  </a:lnTo>
                  <a:lnTo>
                    <a:pt x="43" y="376"/>
                  </a:lnTo>
                  <a:lnTo>
                    <a:pt x="45" y="371"/>
                  </a:lnTo>
                  <a:lnTo>
                    <a:pt x="45" y="371"/>
                  </a:lnTo>
                  <a:lnTo>
                    <a:pt x="48" y="369"/>
                  </a:lnTo>
                  <a:lnTo>
                    <a:pt x="41" y="352"/>
                  </a:lnTo>
                  <a:lnTo>
                    <a:pt x="43" y="345"/>
                  </a:lnTo>
                  <a:lnTo>
                    <a:pt x="50" y="341"/>
                  </a:lnTo>
                  <a:lnTo>
                    <a:pt x="53" y="338"/>
                  </a:lnTo>
                  <a:lnTo>
                    <a:pt x="57" y="329"/>
                  </a:lnTo>
                  <a:lnTo>
                    <a:pt x="60" y="326"/>
                  </a:lnTo>
                  <a:lnTo>
                    <a:pt x="67" y="331"/>
                  </a:lnTo>
                  <a:lnTo>
                    <a:pt x="72" y="338"/>
                  </a:lnTo>
                  <a:lnTo>
                    <a:pt x="79" y="341"/>
                  </a:lnTo>
                  <a:lnTo>
                    <a:pt x="83" y="338"/>
                  </a:lnTo>
                  <a:lnTo>
                    <a:pt x="100" y="324"/>
                  </a:lnTo>
                  <a:lnTo>
                    <a:pt x="102" y="322"/>
                  </a:lnTo>
                  <a:lnTo>
                    <a:pt x="95" y="317"/>
                  </a:lnTo>
                  <a:lnTo>
                    <a:pt x="91" y="312"/>
                  </a:lnTo>
                  <a:lnTo>
                    <a:pt x="88" y="305"/>
                  </a:lnTo>
                  <a:lnTo>
                    <a:pt x="83" y="303"/>
                  </a:lnTo>
                  <a:lnTo>
                    <a:pt x="81" y="300"/>
                  </a:lnTo>
                  <a:lnTo>
                    <a:pt x="81" y="296"/>
                  </a:lnTo>
                  <a:lnTo>
                    <a:pt x="81" y="293"/>
                  </a:lnTo>
                  <a:lnTo>
                    <a:pt x="81" y="296"/>
                  </a:lnTo>
                  <a:lnTo>
                    <a:pt x="83" y="298"/>
                  </a:lnTo>
                  <a:lnTo>
                    <a:pt x="86" y="298"/>
                  </a:lnTo>
                  <a:lnTo>
                    <a:pt x="88" y="296"/>
                  </a:lnTo>
                  <a:lnTo>
                    <a:pt x="88" y="296"/>
                  </a:lnTo>
                  <a:lnTo>
                    <a:pt x="88" y="296"/>
                  </a:lnTo>
                  <a:lnTo>
                    <a:pt x="86" y="291"/>
                  </a:lnTo>
                  <a:lnTo>
                    <a:pt x="86" y="291"/>
                  </a:lnTo>
                  <a:lnTo>
                    <a:pt x="86" y="288"/>
                  </a:lnTo>
                  <a:lnTo>
                    <a:pt x="88" y="286"/>
                  </a:lnTo>
                  <a:lnTo>
                    <a:pt x="95" y="281"/>
                  </a:lnTo>
                  <a:lnTo>
                    <a:pt x="98" y="279"/>
                  </a:lnTo>
                  <a:lnTo>
                    <a:pt x="98" y="274"/>
                  </a:lnTo>
                  <a:lnTo>
                    <a:pt x="72" y="255"/>
                  </a:lnTo>
                  <a:lnTo>
                    <a:pt x="50" y="225"/>
                  </a:lnTo>
                  <a:lnTo>
                    <a:pt x="43" y="217"/>
                  </a:lnTo>
                  <a:lnTo>
                    <a:pt x="38" y="213"/>
                  </a:lnTo>
                  <a:lnTo>
                    <a:pt x="36" y="210"/>
                  </a:lnTo>
                  <a:lnTo>
                    <a:pt x="41" y="201"/>
                  </a:lnTo>
                  <a:lnTo>
                    <a:pt x="41" y="199"/>
                  </a:lnTo>
                  <a:lnTo>
                    <a:pt x="41" y="199"/>
                  </a:lnTo>
                  <a:lnTo>
                    <a:pt x="41" y="196"/>
                  </a:lnTo>
                  <a:lnTo>
                    <a:pt x="48" y="191"/>
                  </a:lnTo>
                  <a:lnTo>
                    <a:pt x="48" y="189"/>
                  </a:lnTo>
                  <a:lnTo>
                    <a:pt x="48" y="189"/>
                  </a:lnTo>
                  <a:lnTo>
                    <a:pt x="48" y="187"/>
                  </a:lnTo>
                  <a:lnTo>
                    <a:pt x="48" y="184"/>
                  </a:lnTo>
                  <a:lnTo>
                    <a:pt x="53" y="180"/>
                  </a:lnTo>
                  <a:lnTo>
                    <a:pt x="55" y="175"/>
                  </a:lnTo>
                  <a:lnTo>
                    <a:pt x="55" y="170"/>
                  </a:lnTo>
                  <a:lnTo>
                    <a:pt x="55" y="163"/>
                  </a:lnTo>
                  <a:lnTo>
                    <a:pt x="55" y="161"/>
                  </a:lnTo>
                  <a:lnTo>
                    <a:pt x="55" y="158"/>
                  </a:lnTo>
                  <a:lnTo>
                    <a:pt x="55" y="154"/>
                  </a:lnTo>
                  <a:lnTo>
                    <a:pt x="48" y="149"/>
                  </a:lnTo>
                  <a:lnTo>
                    <a:pt x="45" y="144"/>
                  </a:lnTo>
                  <a:lnTo>
                    <a:pt x="43" y="139"/>
                  </a:lnTo>
                  <a:lnTo>
                    <a:pt x="41" y="132"/>
                  </a:lnTo>
                  <a:lnTo>
                    <a:pt x="38" y="125"/>
                  </a:lnTo>
                  <a:lnTo>
                    <a:pt x="36" y="118"/>
                  </a:lnTo>
                  <a:lnTo>
                    <a:pt x="36" y="116"/>
                  </a:lnTo>
                  <a:lnTo>
                    <a:pt x="36" y="109"/>
                  </a:lnTo>
                  <a:lnTo>
                    <a:pt x="36" y="106"/>
                  </a:lnTo>
                  <a:lnTo>
                    <a:pt x="38" y="106"/>
                  </a:lnTo>
                  <a:lnTo>
                    <a:pt x="43" y="104"/>
                  </a:lnTo>
                  <a:lnTo>
                    <a:pt x="43" y="104"/>
                  </a:lnTo>
                  <a:lnTo>
                    <a:pt x="41" y="101"/>
                  </a:lnTo>
                  <a:lnTo>
                    <a:pt x="38" y="97"/>
                  </a:lnTo>
                  <a:lnTo>
                    <a:pt x="36" y="90"/>
                  </a:lnTo>
                  <a:lnTo>
                    <a:pt x="34" y="80"/>
                  </a:lnTo>
                  <a:lnTo>
                    <a:pt x="31" y="71"/>
                  </a:lnTo>
                  <a:lnTo>
                    <a:pt x="34" y="66"/>
                  </a:lnTo>
                  <a:lnTo>
                    <a:pt x="34" y="66"/>
                  </a:lnTo>
                  <a:lnTo>
                    <a:pt x="34" y="64"/>
                  </a:lnTo>
                  <a:lnTo>
                    <a:pt x="31" y="61"/>
                  </a:lnTo>
                  <a:lnTo>
                    <a:pt x="27" y="59"/>
                  </a:lnTo>
                  <a:lnTo>
                    <a:pt x="15" y="59"/>
                  </a:lnTo>
                  <a:lnTo>
                    <a:pt x="12" y="54"/>
                  </a:lnTo>
                  <a:lnTo>
                    <a:pt x="5" y="45"/>
                  </a:lnTo>
                  <a:lnTo>
                    <a:pt x="0" y="40"/>
                  </a:lnTo>
                  <a:lnTo>
                    <a:pt x="12" y="16"/>
                  </a:lnTo>
                  <a:lnTo>
                    <a:pt x="12" y="12"/>
                  </a:lnTo>
                  <a:lnTo>
                    <a:pt x="15" y="9"/>
                  </a:lnTo>
                  <a:lnTo>
                    <a:pt x="15" y="4"/>
                  </a:lnTo>
                  <a:lnTo>
                    <a:pt x="15" y="2"/>
                  </a:lnTo>
                  <a:lnTo>
                    <a:pt x="22" y="0"/>
                  </a:lnTo>
                  <a:lnTo>
                    <a:pt x="29" y="0"/>
                  </a:lnTo>
                  <a:lnTo>
                    <a:pt x="81"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5123" y="4583"/>
              <a:ext cx="408" cy="374"/>
            </a:xfrm>
            <a:custGeom>
              <a:avLst/>
              <a:gdLst>
                <a:gd name="T0" fmla="*/ 69 w 408"/>
                <a:gd name="T1" fmla="*/ 206 h 374"/>
                <a:gd name="T2" fmla="*/ 50 w 408"/>
                <a:gd name="T3" fmla="*/ 289 h 374"/>
                <a:gd name="T4" fmla="*/ 41 w 408"/>
                <a:gd name="T5" fmla="*/ 268 h 374"/>
                <a:gd name="T6" fmla="*/ 45 w 408"/>
                <a:gd name="T7" fmla="*/ 261 h 374"/>
                <a:gd name="T8" fmla="*/ 88 w 408"/>
                <a:gd name="T9" fmla="*/ 280 h 374"/>
                <a:gd name="T10" fmla="*/ 105 w 408"/>
                <a:gd name="T11" fmla="*/ 161 h 374"/>
                <a:gd name="T12" fmla="*/ 100 w 408"/>
                <a:gd name="T13" fmla="*/ 190 h 374"/>
                <a:gd name="T14" fmla="*/ 126 w 408"/>
                <a:gd name="T15" fmla="*/ 216 h 374"/>
                <a:gd name="T16" fmla="*/ 128 w 408"/>
                <a:gd name="T17" fmla="*/ 192 h 374"/>
                <a:gd name="T18" fmla="*/ 88 w 408"/>
                <a:gd name="T19" fmla="*/ 194 h 374"/>
                <a:gd name="T20" fmla="*/ 102 w 408"/>
                <a:gd name="T21" fmla="*/ 206 h 374"/>
                <a:gd name="T22" fmla="*/ 100 w 408"/>
                <a:gd name="T23" fmla="*/ 228 h 374"/>
                <a:gd name="T24" fmla="*/ 43 w 408"/>
                <a:gd name="T25" fmla="*/ 164 h 374"/>
                <a:gd name="T26" fmla="*/ 60 w 408"/>
                <a:gd name="T27" fmla="*/ 230 h 374"/>
                <a:gd name="T28" fmla="*/ 60 w 408"/>
                <a:gd name="T29" fmla="*/ 199 h 374"/>
                <a:gd name="T30" fmla="*/ 52 w 408"/>
                <a:gd name="T31" fmla="*/ 168 h 374"/>
                <a:gd name="T32" fmla="*/ 41 w 408"/>
                <a:gd name="T33" fmla="*/ 76 h 374"/>
                <a:gd name="T34" fmla="*/ 24 w 408"/>
                <a:gd name="T35" fmla="*/ 88 h 374"/>
                <a:gd name="T36" fmla="*/ 31 w 408"/>
                <a:gd name="T37" fmla="*/ 67 h 374"/>
                <a:gd name="T38" fmla="*/ 29 w 408"/>
                <a:gd name="T39" fmla="*/ 199 h 374"/>
                <a:gd name="T40" fmla="*/ 31 w 408"/>
                <a:gd name="T41" fmla="*/ 140 h 374"/>
                <a:gd name="T42" fmla="*/ 43 w 408"/>
                <a:gd name="T43" fmla="*/ 112 h 374"/>
                <a:gd name="T44" fmla="*/ 50 w 408"/>
                <a:gd name="T45" fmla="*/ 50 h 374"/>
                <a:gd name="T46" fmla="*/ 195 w 408"/>
                <a:gd name="T47" fmla="*/ 355 h 374"/>
                <a:gd name="T48" fmla="*/ 185 w 408"/>
                <a:gd name="T49" fmla="*/ 325 h 374"/>
                <a:gd name="T50" fmla="*/ 211 w 408"/>
                <a:gd name="T51" fmla="*/ 346 h 374"/>
                <a:gd name="T52" fmla="*/ 166 w 408"/>
                <a:gd name="T53" fmla="*/ 348 h 374"/>
                <a:gd name="T54" fmla="*/ 211 w 408"/>
                <a:gd name="T55" fmla="*/ 344 h 374"/>
                <a:gd name="T56" fmla="*/ 202 w 408"/>
                <a:gd name="T57" fmla="*/ 320 h 374"/>
                <a:gd name="T58" fmla="*/ 197 w 408"/>
                <a:gd name="T59" fmla="*/ 332 h 374"/>
                <a:gd name="T60" fmla="*/ 271 w 408"/>
                <a:gd name="T61" fmla="*/ 291 h 374"/>
                <a:gd name="T62" fmla="*/ 271 w 408"/>
                <a:gd name="T63" fmla="*/ 299 h 374"/>
                <a:gd name="T64" fmla="*/ 211 w 408"/>
                <a:gd name="T65" fmla="*/ 320 h 374"/>
                <a:gd name="T66" fmla="*/ 299 w 408"/>
                <a:gd name="T67" fmla="*/ 71 h 374"/>
                <a:gd name="T68" fmla="*/ 256 w 408"/>
                <a:gd name="T69" fmla="*/ 5 h 374"/>
                <a:gd name="T70" fmla="*/ 131 w 408"/>
                <a:gd name="T71" fmla="*/ 33 h 374"/>
                <a:gd name="T72" fmla="*/ 57 w 408"/>
                <a:gd name="T73" fmla="*/ 15 h 374"/>
                <a:gd name="T74" fmla="*/ 57 w 408"/>
                <a:gd name="T75" fmla="*/ 62 h 374"/>
                <a:gd name="T76" fmla="*/ 60 w 408"/>
                <a:gd name="T77" fmla="*/ 109 h 374"/>
                <a:gd name="T78" fmla="*/ 81 w 408"/>
                <a:gd name="T79" fmla="*/ 152 h 374"/>
                <a:gd name="T80" fmla="*/ 112 w 408"/>
                <a:gd name="T81" fmla="*/ 152 h 374"/>
                <a:gd name="T82" fmla="*/ 147 w 408"/>
                <a:gd name="T83" fmla="*/ 187 h 374"/>
                <a:gd name="T84" fmla="*/ 204 w 408"/>
                <a:gd name="T85" fmla="*/ 239 h 374"/>
                <a:gd name="T86" fmla="*/ 282 w 408"/>
                <a:gd name="T87" fmla="*/ 228 h 374"/>
                <a:gd name="T88" fmla="*/ 323 w 408"/>
                <a:gd name="T89" fmla="*/ 258 h 374"/>
                <a:gd name="T90" fmla="*/ 387 w 408"/>
                <a:gd name="T91" fmla="*/ 206 h 374"/>
                <a:gd name="T92" fmla="*/ 221 w 408"/>
                <a:gd name="T93" fmla="*/ 322 h 374"/>
                <a:gd name="T94" fmla="*/ 230 w 408"/>
                <a:gd name="T95" fmla="*/ 322 h 374"/>
                <a:gd name="T96" fmla="*/ 259 w 408"/>
                <a:gd name="T97" fmla="*/ 242 h 374"/>
                <a:gd name="T98" fmla="*/ 209 w 408"/>
                <a:gd name="T99" fmla="*/ 310 h 374"/>
                <a:gd name="T100" fmla="*/ 195 w 408"/>
                <a:gd name="T101" fmla="*/ 313 h 374"/>
                <a:gd name="T102" fmla="*/ 121 w 408"/>
                <a:gd name="T103" fmla="*/ 261 h 374"/>
                <a:gd name="T104" fmla="*/ 124 w 408"/>
                <a:gd name="T105" fmla="*/ 265 h 374"/>
                <a:gd name="T106" fmla="*/ 112 w 408"/>
                <a:gd name="T107" fmla="*/ 334 h 374"/>
                <a:gd name="T108" fmla="*/ 93 w 408"/>
                <a:gd name="T109" fmla="*/ 213 h 374"/>
                <a:gd name="T110" fmla="*/ 90 w 408"/>
                <a:gd name="T111" fmla="*/ 254 h 374"/>
                <a:gd name="T112" fmla="*/ 100 w 408"/>
                <a:gd name="T113" fmla="*/ 237 h 374"/>
                <a:gd name="T114" fmla="*/ 204 w 408"/>
                <a:gd name="T115" fmla="*/ 216 h 374"/>
                <a:gd name="T116" fmla="*/ 188 w 408"/>
                <a:gd name="T117" fmla="*/ 318 h 374"/>
                <a:gd name="T118" fmla="*/ 169 w 408"/>
                <a:gd name="T119" fmla="*/ 239 h 374"/>
                <a:gd name="T120" fmla="*/ 185 w 408"/>
                <a:gd name="T121" fmla="*/ 254 h 374"/>
                <a:gd name="T122" fmla="*/ 150 w 408"/>
                <a:gd name="T123" fmla="*/ 3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74">
                  <a:moveTo>
                    <a:pt x="83" y="358"/>
                  </a:moveTo>
                  <a:lnTo>
                    <a:pt x="81" y="360"/>
                  </a:lnTo>
                  <a:lnTo>
                    <a:pt x="79" y="360"/>
                  </a:lnTo>
                  <a:lnTo>
                    <a:pt x="81" y="360"/>
                  </a:lnTo>
                  <a:lnTo>
                    <a:pt x="81" y="362"/>
                  </a:lnTo>
                  <a:lnTo>
                    <a:pt x="81" y="362"/>
                  </a:lnTo>
                  <a:lnTo>
                    <a:pt x="86" y="360"/>
                  </a:lnTo>
                  <a:lnTo>
                    <a:pt x="86" y="360"/>
                  </a:lnTo>
                  <a:lnTo>
                    <a:pt x="88" y="358"/>
                  </a:lnTo>
                  <a:lnTo>
                    <a:pt x="90" y="358"/>
                  </a:lnTo>
                  <a:lnTo>
                    <a:pt x="90" y="355"/>
                  </a:lnTo>
                  <a:lnTo>
                    <a:pt x="88" y="358"/>
                  </a:lnTo>
                  <a:lnTo>
                    <a:pt x="83" y="358"/>
                  </a:lnTo>
                  <a:close/>
                  <a:moveTo>
                    <a:pt x="69" y="206"/>
                  </a:moveTo>
                  <a:lnTo>
                    <a:pt x="69" y="204"/>
                  </a:lnTo>
                  <a:lnTo>
                    <a:pt x="69" y="204"/>
                  </a:lnTo>
                  <a:lnTo>
                    <a:pt x="69" y="202"/>
                  </a:lnTo>
                  <a:lnTo>
                    <a:pt x="67" y="202"/>
                  </a:lnTo>
                  <a:lnTo>
                    <a:pt x="67" y="202"/>
                  </a:lnTo>
                  <a:lnTo>
                    <a:pt x="67" y="204"/>
                  </a:lnTo>
                  <a:lnTo>
                    <a:pt x="67" y="204"/>
                  </a:lnTo>
                  <a:lnTo>
                    <a:pt x="67" y="206"/>
                  </a:lnTo>
                  <a:lnTo>
                    <a:pt x="67" y="206"/>
                  </a:lnTo>
                  <a:lnTo>
                    <a:pt x="67" y="209"/>
                  </a:lnTo>
                  <a:lnTo>
                    <a:pt x="67" y="209"/>
                  </a:lnTo>
                  <a:lnTo>
                    <a:pt x="67" y="211"/>
                  </a:lnTo>
                  <a:lnTo>
                    <a:pt x="67" y="209"/>
                  </a:lnTo>
                  <a:lnTo>
                    <a:pt x="67" y="209"/>
                  </a:lnTo>
                  <a:lnTo>
                    <a:pt x="69" y="206"/>
                  </a:lnTo>
                  <a:lnTo>
                    <a:pt x="69" y="206"/>
                  </a:lnTo>
                  <a:close/>
                  <a:moveTo>
                    <a:pt x="41" y="318"/>
                  </a:moveTo>
                  <a:lnTo>
                    <a:pt x="41" y="318"/>
                  </a:lnTo>
                  <a:lnTo>
                    <a:pt x="41" y="318"/>
                  </a:lnTo>
                  <a:lnTo>
                    <a:pt x="43" y="318"/>
                  </a:lnTo>
                  <a:lnTo>
                    <a:pt x="43" y="318"/>
                  </a:lnTo>
                  <a:lnTo>
                    <a:pt x="41" y="318"/>
                  </a:lnTo>
                  <a:close/>
                  <a:moveTo>
                    <a:pt x="64" y="303"/>
                  </a:moveTo>
                  <a:lnTo>
                    <a:pt x="64" y="303"/>
                  </a:lnTo>
                  <a:lnTo>
                    <a:pt x="67" y="303"/>
                  </a:lnTo>
                  <a:lnTo>
                    <a:pt x="67" y="301"/>
                  </a:lnTo>
                  <a:lnTo>
                    <a:pt x="64" y="301"/>
                  </a:lnTo>
                  <a:lnTo>
                    <a:pt x="64" y="303"/>
                  </a:lnTo>
                  <a:close/>
                  <a:moveTo>
                    <a:pt x="88" y="325"/>
                  </a:moveTo>
                  <a:lnTo>
                    <a:pt x="88" y="325"/>
                  </a:lnTo>
                  <a:lnTo>
                    <a:pt x="86" y="322"/>
                  </a:lnTo>
                  <a:lnTo>
                    <a:pt x="86" y="322"/>
                  </a:lnTo>
                  <a:lnTo>
                    <a:pt x="86" y="322"/>
                  </a:lnTo>
                  <a:lnTo>
                    <a:pt x="83" y="322"/>
                  </a:lnTo>
                  <a:lnTo>
                    <a:pt x="83" y="322"/>
                  </a:lnTo>
                  <a:lnTo>
                    <a:pt x="83" y="322"/>
                  </a:lnTo>
                  <a:lnTo>
                    <a:pt x="86" y="325"/>
                  </a:lnTo>
                  <a:lnTo>
                    <a:pt x="86" y="325"/>
                  </a:lnTo>
                  <a:lnTo>
                    <a:pt x="88" y="325"/>
                  </a:lnTo>
                  <a:close/>
                  <a:moveTo>
                    <a:pt x="52" y="291"/>
                  </a:moveTo>
                  <a:lnTo>
                    <a:pt x="52" y="289"/>
                  </a:lnTo>
                  <a:lnTo>
                    <a:pt x="50" y="289"/>
                  </a:lnTo>
                  <a:lnTo>
                    <a:pt x="50" y="289"/>
                  </a:lnTo>
                  <a:lnTo>
                    <a:pt x="50" y="289"/>
                  </a:lnTo>
                  <a:lnTo>
                    <a:pt x="50" y="289"/>
                  </a:lnTo>
                  <a:lnTo>
                    <a:pt x="50" y="291"/>
                  </a:lnTo>
                  <a:lnTo>
                    <a:pt x="52" y="291"/>
                  </a:lnTo>
                  <a:close/>
                  <a:moveTo>
                    <a:pt x="76" y="168"/>
                  </a:moveTo>
                  <a:lnTo>
                    <a:pt x="76" y="166"/>
                  </a:lnTo>
                  <a:lnTo>
                    <a:pt x="74" y="166"/>
                  </a:lnTo>
                  <a:lnTo>
                    <a:pt x="71" y="171"/>
                  </a:lnTo>
                  <a:lnTo>
                    <a:pt x="71" y="171"/>
                  </a:lnTo>
                  <a:lnTo>
                    <a:pt x="74" y="171"/>
                  </a:lnTo>
                  <a:lnTo>
                    <a:pt x="76" y="173"/>
                  </a:lnTo>
                  <a:lnTo>
                    <a:pt x="76" y="176"/>
                  </a:lnTo>
                  <a:lnTo>
                    <a:pt x="79" y="173"/>
                  </a:lnTo>
                  <a:lnTo>
                    <a:pt x="79" y="173"/>
                  </a:lnTo>
                  <a:lnTo>
                    <a:pt x="79" y="171"/>
                  </a:lnTo>
                  <a:lnTo>
                    <a:pt x="81" y="168"/>
                  </a:lnTo>
                  <a:lnTo>
                    <a:pt x="81" y="166"/>
                  </a:lnTo>
                  <a:lnTo>
                    <a:pt x="81" y="166"/>
                  </a:lnTo>
                  <a:lnTo>
                    <a:pt x="79" y="164"/>
                  </a:lnTo>
                  <a:lnTo>
                    <a:pt x="79" y="164"/>
                  </a:lnTo>
                  <a:lnTo>
                    <a:pt x="76" y="164"/>
                  </a:lnTo>
                  <a:lnTo>
                    <a:pt x="76" y="166"/>
                  </a:lnTo>
                  <a:lnTo>
                    <a:pt x="79" y="166"/>
                  </a:lnTo>
                  <a:lnTo>
                    <a:pt x="79" y="168"/>
                  </a:lnTo>
                  <a:lnTo>
                    <a:pt x="76" y="168"/>
                  </a:lnTo>
                  <a:lnTo>
                    <a:pt x="76" y="168"/>
                  </a:lnTo>
                  <a:close/>
                  <a:moveTo>
                    <a:pt x="43" y="263"/>
                  </a:moveTo>
                  <a:lnTo>
                    <a:pt x="43" y="263"/>
                  </a:lnTo>
                  <a:lnTo>
                    <a:pt x="43" y="265"/>
                  </a:lnTo>
                  <a:lnTo>
                    <a:pt x="41" y="268"/>
                  </a:lnTo>
                  <a:lnTo>
                    <a:pt x="41" y="268"/>
                  </a:lnTo>
                  <a:lnTo>
                    <a:pt x="41" y="268"/>
                  </a:lnTo>
                  <a:lnTo>
                    <a:pt x="43" y="268"/>
                  </a:lnTo>
                  <a:lnTo>
                    <a:pt x="45" y="265"/>
                  </a:lnTo>
                  <a:lnTo>
                    <a:pt x="45" y="263"/>
                  </a:lnTo>
                  <a:lnTo>
                    <a:pt x="43" y="263"/>
                  </a:lnTo>
                  <a:close/>
                  <a:moveTo>
                    <a:pt x="64" y="336"/>
                  </a:moveTo>
                  <a:lnTo>
                    <a:pt x="64" y="336"/>
                  </a:lnTo>
                  <a:lnTo>
                    <a:pt x="67" y="334"/>
                  </a:lnTo>
                  <a:lnTo>
                    <a:pt x="64" y="334"/>
                  </a:lnTo>
                  <a:lnTo>
                    <a:pt x="64" y="336"/>
                  </a:lnTo>
                  <a:close/>
                  <a:moveTo>
                    <a:pt x="52" y="372"/>
                  </a:moveTo>
                  <a:lnTo>
                    <a:pt x="52" y="370"/>
                  </a:lnTo>
                  <a:lnTo>
                    <a:pt x="52" y="370"/>
                  </a:lnTo>
                  <a:lnTo>
                    <a:pt x="52" y="372"/>
                  </a:lnTo>
                  <a:lnTo>
                    <a:pt x="52" y="374"/>
                  </a:lnTo>
                  <a:lnTo>
                    <a:pt x="52" y="372"/>
                  </a:lnTo>
                  <a:lnTo>
                    <a:pt x="55" y="372"/>
                  </a:lnTo>
                  <a:lnTo>
                    <a:pt x="55" y="370"/>
                  </a:lnTo>
                  <a:lnTo>
                    <a:pt x="52" y="372"/>
                  </a:lnTo>
                  <a:close/>
                  <a:moveTo>
                    <a:pt x="52" y="256"/>
                  </a:moveTo>
                  <a:lnTo>
                    <a:pt x="50" y="251"/>
                  </a:lnTo>
                  <a:lnTo>
                    <a:pt x="43" y="251"/>
                  </a:lnTo>
                  <a:lnTo>
                    <a:pt x="41" y="254"/>
                  </a:lnTo>
                  <a:lnTo>
                    <a:pt x="38" y="256"/>
                  </a:lnTo>
                  <a:lnTo>
                    <a:pt x="41" y="256"/>
                  </a:lnTo>
                  <a:lnTo>
                    <a:pt x="43" y="258"/>
                  </a:lnTo>
                  <a:lnTo>
                    <a:pt x="43" y="261"/>
                  </a:lnTo>
                  <a:lnTo>
                    <a:pt x="45" y="261"/>
                  </a:lnTo>
                  <a:lnTo>
                    <a:pt x="50" y="261"/>
                  </a:lnTo>
                  <a:lnTo>
                    <a:pt x="52" y="263"/>
                  </a:lnTo>
                  <a:lnTo>
                    <a:pt x="52" y="265"/>
                  </a:lnTo>
                  <a:lnTo>
                    <a:pt x="55" y="265"/>
                  </a:lnTo>
                  <a:lnTo>
                    <a:pt x="55" y="261"/>
                  </a:lnTo>
                  <a:lnTo>
                    <a:pt x="57" y="258"/>
                  </a:lnTo>
                  <a:lnTo>
                    <a:pt x="62" y="258"/>
                  </a:lnTo>
                  <a:lnTo>
                    <a:pt x="62" y="256"/>
                  </a:lnTo>
                  <a:lnTo>
                    <a:pt x="55" y="256"/>
                  </a:lnTo>
                  <a:lnTo>
                    <a:pt x="52" y="256"/>
                  </a:lnTo>
                  <a:close/>
                  <a:moveTo>
                    <a:pt x="81" y="263"/>
                  </a:moveTo>
                  <a:lnTo>
                    <a:pt x="74" y="265"/>
                  </a:lnTo>
                  <a:lnTo>
                    <a:pt x="69" y="273"/>
                  </a:lnTo>
                  <a:lnTo>
                    <a:pt x="74" y="273"/>
                  </a:lnTo>
                  <a:lnTo>
                    <a:pt x="76" y="273"/>
                  </a:lnTo>
                  <a:lnTo>
                    <a:pt x="79" y="277"/>
                  </a:lnTo>
                  <a:lnTo>
                    <a:pt x="74" y="275"/>
                  </a:lnTo>
                  <a:lnTo>
                    <a:pt x="69" y="277"/>
                  </a:lnTo>
                  <a:lnTo>
                    <a:pt x="67" y="277"/>
                  </a:lnTo>
                  <a:lnTo>
                    <a:pt x="69" y="280"/>
                  </a:lnTo>
                  <a:lnTo>
                    <a:pt x="71" y="282"/>
                  </a:lnTo>
                  <a:lnTo>
                    <a:pt x="71" y="284"/>
                  </a:lnTo>
                  <a:lnTo>
                    <a:pt x="74" y="282"/>
                  </a:lnTo>
                  <a:lnTo>
                    <a:pt x="76" y="282"/>
                  </a:lnTo>
                  <a:lnTo>
                    <a:pt x="79" y="280"/>
                  </a:lnTo>
                  <a:lnTo>
                    <a:pt x="81" y="280"/>
                  </a:lnTo>
                  <a:lnTo>
                    <a:pt x="83" y="282"/>
                  </a:lnTo>
                  <a:lnTo>
                    <a:pt x="86" y="282"/>
                  </a:lnTo>
                  <a:lnTo>
                    <a:pt x="88" y="280"/>
                  </a:lnTo>
                  <a:lnTo>
                    <a:pt x="88" y="277"/>
                  </a:lnTo>
                  <a:lnTo>
                    <a:pt x="90" y="275"/>
                  </a:lnTo>
                  <a:lnTo>
                    <a:pt x="88" y="275"/>
                  </a:lnTo>
                  <a:lnTo>
                    <a:pt x="86" y="275"/>
                  </a:lnTo>
                  <a:lnTo>
                    <a:pt x="90" y="273"/>
                  </a:lnTo>
                  <a:lnTo>
                    <a:pt x="90" y="270"/>
                  </a:lnTo>
                  <a:lnTo>
                    <a:pt x="93" y="268"/>
                  </a:lnTo>
                  <a:lnTo>
                    <a:pt x="86" y="263"/>
                  </a:lnTo>
                  <a:lnTo>
                    <a:pt x="81" y="263"/>
                  </a:lnTo>
                  <a:close/>
                  <a:moveTo>
                    <a:pt x="107" y="237"/>
                  </a:moveTo>
                  <a:lnTo>
                    <a:pt x="105" y="239"/>
                  </a:lnTo>
                  <a:lnTo>
                    <a:pt x="105" y="239"/>
                  </a:lnTo>
                  <a:lnTo>
                    <a:pt x="105" y="242"/>
                  </a:lnTo>
                  <a:lnTo>
                    <a:pt x="105" y="242"/>
                  </a:lnTo>
                  <a:lnTo>
                    <a:pt x="109" y="239"/>
                  </a:lnTo>
                  <a:lnTo>
                    <a:pt x="109" y="237"/>
                  </a:lnTo>
                  <a:lnTo>
                    <a:pt x="109" y="237"/>
                  </a:lnTo>
                  <a:lnTo>
                    <a:pt x="107" y="237"/>
                  </a:lnTo>
                  <a:close/>
                  <a:moveTo>
                    <a:pt x="100" y="168"/>
                  </a:moveTo>
                  <a:lnTo>
                    <a:pt x="97" y="176"/>
                  </a:lnTo>
                  <a:lnTo>
                    <a:pt x="95" y="180"/>
                  </a:lnTo>
                  <a:lnTo>
                    <a:pt x="97" y="183"/>
                  </a:lnTo>
                  <a:lnTo>
                    <a:pt x="97" y="180"/>
                  </a:lnTo>
                  <a:lnTo>
                    <a:pt x="100" y="178"/>
                  </a:lnTo>
                  <a:lnTo>
                    <a:pt x="102" y="176"/>
                  </a:lnTo>
                  <a:lnTo>
                    <a:pt x="105" y="168"/>
                  </a:lnTo>
                  <a:lnTo>
                    <a:pt x="107" y="166"/>
                  </a:lnTo>
                  <a:lnTo>
                    <a:pt x="107" y="164"/>
                  </a:lnTo>
                  <a:lnTo>
                    <a:pt x="105" y="161"/>
                  </a:lnTo>
                  <a:lnTo>
                    <a:pt x="100" y="168"/>
                  </a:lnTo>
                  <a:close/>
                  <a:moveTo>
                    <a:pt x="81" y="239"/>
                  </a:moveTo>
                  <a:lnTo>
                    <a:pt x="79" y="244"/>
                  </a:lnTo>
                  <a:lnTo>
                    <a:pt x="79" y="247"/>
                  </a:lnTo>
                  <a:lnTo>
                    <a:pt x="81" y="249"/>
                  </a:lnTo>
                  <a:lnTo>
                    <a:pt x="83" y="249"/>
                  </a:lnTo>
                  <a:lnTo>
                    <a:pt x="83" y="249"/>
                  </a:lnTo>
                  <a:lnTo>
                    <a:pt x="83" y="249"/>
                  </a:lnTo>
                  <a:lnTo>
                    <a:pt x="86" y="247"/>
                  </a:lnTo>
                  <a:lnTo>
                    <a:pt x="86" y="244"/>
                  </a:lnTo>
                  <a:lnTo>
                    <a:pt x="88" y="242"/>
                  </a:lnTo>
                  <a:lnTo>
                    <a:pt x="88" y="239"/>
                  </a:lnTo>
                  <a:lnTo>
                    <a:pt x="86" y="239"/>
                  </a:lnTo>
                  <a:lnTo>
                    <a:pt x="83" y="239"/>
                  </a:lnTo>
                  <a:lnTo>
                    <a:pt x="83" y="239"/>
                  </a:lnTo>
                  <a:lnTo>
                    <a:pt x="86" y="237"/>
                  </a:lnTo>
                  <a:lnTo>
                    <a:pt x="86" y="235"/>
                  </a:lnTo>
                  <a:lnTo>
                    <a:pt x="83" y="235"/>
                  </a:lnTo>
                  <a:lnTo>
                    <a:pt x="81" y="239"/>
                  </a:lnTo>
                  <a:close/>
                  <a:moveTo>
                    <a:pt x="95" y="185"/>
                  </a:moveTo>
                  <a:lnTo>
                    <a:pt x="95" y="187"/>
                  </a:lnTo>
                  <a:lnTo>
                    <a:pt x="97" y="187"/>
                  </a:lnTo>
                  <a:lnTo>
                    <a:pt x="97" y="187"/>
                  </a:lnTo>
                  <a:lnTo>
                    <a:pt x="97" y="190"/>
                  </a:lnTo>
                  <a:lnTo>
                    <a:pt x="97" y="192"/>
                  </a:lnTo>
                  <a:lnTo>
                    <a:pt x="97" y="194"/>
                  </a:lnTo>
                  <a:lnTo>
                    <a:pt x="97" y="194"/>
                  </a:lnTo>
                  <a:lnTo>
                    <a:pt x="100" y="192"/>
                  </a:lnTo>
                  <a:lnTo>
                    <a:pt x="100" y="190"/>
                  </a:lnTo>
                  <a:lnTo>
                    <a:pt x="100" y="190"/>
                  </a:lnTo>
                  <a:lnTo>
                    <a:pt x="100" y="187"/>
                  </a:lnTo>
                  <a:lnTo>
                    <a:pt x="97" y="185"/>
                  </a:lnTo>
                  <a:lnTo>
                    <a:pt x="97" y="185"/>
                  </a:lnTo>
                  <a:lnTo>
                    <a:pt x="95" y="185"/>
                  </a:lnTo>
                  <a:lnTo>
                    <a:pt x="95" y="185"/>
                  </a:lnTo>
                  <a:close/>
                  <a:moveTo>
                    <a:pt x="95" y="204"/>
                  </a:moveTo>
                  <a:lnTo>
                    <a:pt x="93" y="204"/>
                  </a:lnTo>
                  <a:lnTo>
                    <a:pt x="90" y="204"/>
                  </a:lnTo>
                  <a:lnTo>
                    <a:pt x="90" y="204"/>
                  </a:lnTo>
                  <a:lnTo>
                    <a:pt x="93" y="206"/>
                  </a:lnTo>
                  <a:lnTo>
                    <a:pt x="93" y="206"/>
                  </a:lnTo>
                  <a:lnTo>
                    <a:pt x="97" y="209"/>
                  </a:lnTo>
                  <a:lnTo>
                    <a:pt x="97" y="209"/>
                  </a:lnTo>
                  <a:lnTo>
                    <a:pt x="97" y="206"/>
                  </a:lnTo>
                  <a:lnTo>
                    <a:pt x="95" y="206"/>
                  </a:lnTo>
                  <a:lnTo>
                    <a:pt x="95" y="206"/>
                  </a:lnTo>
                  <a:lnTo>
                    <a:pt x="95" y="204"/>
                  </a:lnTo>
                  <a:close/>
                  <a:moveTo>
                    <a:pt x="116" y="194"/>
                  </a:moveTo>
                  <a:lnTo>
                    <a:pt x="114" y="197"/>
                  </a:lnTo>
                  <a:lnTo>
                    <a:pt x="112" y="199"/>
                  </a:lnTo>
                  <a:lnTo>
                    <a:pt x="109" y="202"/>
                  </a:lnTo>
                  <a:lnTo>
                    <a:pt x="112" y="206"/>
                  </a:lnTo>
                  <a:lnTo>
                    <a:pt x="114" y="209"/>
                  </a:lnTo>
                  <a:lnTo>
                    <a:pt x="116" y="211"/>
                  </a:lnTo>
                  <a:lnTo>
                    <a:pt x="121" y="211"/>
                  </a:lnTo>
                  <a:lnTo>
                    <a:pt x="124" y="211"/>
                  </a:lnTo>
                  <a:lnTo>
                    <a:pt x="126" y="216"/>
                  </a:lnTo>
                  <a:lnTo>
                    <a:pt x="126" y="216"/>
                  </a:lnTo>
                  <a:lnTo>
                    <a:pt x="126" y="218"/>
                  </a:lnTo>
                  <a:lnTo>
                    <a:pt x="126" y="218"/>
                  </a:lnTo>
                  <a:lnTo>
                    <a:pt x="128" y="218"/>
                  </a:lnTo>
                  <a:lnTo>
                    <a:pt x="128" y="218"/>
                  </a:lnTo>
                  <a:lnTo>
                    <a:pt x="128" y="218"/>
                  </a:lnTo>
                  <a:lnTo>
                    <a:pt x="128" y="216"/>
                  </a:lnTo>
                  <a:lnTo>
                    <a:pt x="131" y="218"/>
                  </a:lnTo>
                  <a:lnTo>
                    <a:pt x="135" y="218"/>
                  </a:lnTo>
                  <a:lnTo>
                    <a:pt x="138" y="218"/>
                  </a:lnTo>
                  <a:lnTo>
                    <a:pt x="140" y="216"/>
                  </a:lnTo>
                  <a:lnTo>
                    <a:pt x="140" y="216"/>
                  </a:lnTo>
                  <a:lnTo>
                    <a:pt x="138" y="216"/>
                  </a:lnTo>
                  <a:lnTo>
                    <a:pt x="138" y="213"/>
                  </a:lnTo>
                  <a:lnTo>
                    <a:pt x="135" y="213"/>
                  </a:lnTo>
                  <a:lnTo>
                    <a:pt x="135" y="213"/>
                  </a:lnTo>
                  <a:lnTo>
                    <a:pt x="140" y="211"/>
                  </a:lnTo>
                  <a:lnTo>
                    <a:pt x="138" y="209"/>
                  </a:lnTo>
                  <a:lnTo>
                    <a:pt x="135" y="206"/>
                  </a:lnTo>
                  <a:lnTo>
                    <a:pt x="133" y="206"/>
                  </a:lnTo>
                  <a:lnTo>
                    <a:pt x="133" y="204"/>
                  </a:lnTo>
                  <a:lnTo>
                    <a:pt x="131" y="204"/>
                  </a:lnTo>
                  <a:lnTo>
                    <a:pt x="128" y="202"/>
                  </a:lnTo>
                  <a:lnTo>
                    <a:pt x="126" y="199"/>
                  </a:lnTo>
                  <a:lnTo>
                    <a:pt x="126" y="197"/>
                  </a:lnTo>
                  <a:lnTo>
                    <a:pt x="128" y="197"/>
                  </a:lnTo>
                  <a:lnTo>
                    <a:pt x="133" y="199"/>
                  </a:lnTo>
                  <a:lnTo>
                    <a:pt x="133" y="197"/>
                  </a:lnTo>
                  <a:lnTo>
                    <a:pt x="131" y="192"/>
                  </a:lnTo>
                  <a:lnTo>
                    <a:pt x="128" y="192"/>
                  </a:lnTo>
                  <a:lnTo>
                    <a:pt x="128" y="190"/>
                  </a:lnTo>
                  <a:lnTo>
                    <a:pt x="126" y="190"/>
                  </a:lnTo>
                  <a:lnTo>
                    <a:pt x="126" y="187"/>
                  </a:lnTo>
                  <a:lnTo>
                    <a:pt x="126" y="185"/>
                  </a:lnTo>
                  <a:lnTo>
                    <a:pt x="119" y="180"/>
                  </a:lnTo>
                  <a:lnTo>
                    <a:pt x="116" y="178"/>
                  </a:lnTo>
                  <a:lnTo>
                    <a:pt x="114" y="178"/>
                  </a:lnTo>
                  <a:lnTo>
                    <a:pt x="114" y="180"/>
                  </a:lnTo>
                  <a:lnTo>
                    <a:pt x="112" y="183"/>
                  </a:lnTo>
                  <a:lnTo>
                    <a:pt x="112" y="185"/>
                  </a:lnTo>
                  <a:lnTo>
                    <a:pt x="119" y="194"/>
                  </a:lnTo>
                  <a:lnTo>
                    <a:pt x="119" y="194"/>
                  </a:lnTo>
                  <a:lnTo>
                    <a:pt x="116" y="194"/>
                  </a:lnTo>
                  <a:close/>
                  <a:moveTo>
                    <a:pt x="90" y="180"/>
                  </a:moveTo>
                  <a:lnTo>
                    <a:pt x="90" y="180"/>
                  </a:lnTo>
                  <a:lnTo>
                    <a:pt x="93" y="180"/>
                  </a:lnTo>
                  <a:lnTo>
                    <a:pt x="93" y="180"/>
                  </a:lnTo>
                  <a:lnTo>
                    <a:pt x="95" y="178"/>
                  </a:lnTo>
                  <a:lnTo>
                    <a:pt x="93" y="178"/>
                  </a:lnTo>
                  <a:lnTo>
                    <a:pt x="93" y="176"/>
                  </a:lnTo>
                  <a:lnTo>
                    <a:pt x="90" y="176"/>
                  </a:lnTo>
                  <a:lnTo>
                    <a:pt x="90" y="176"/>
                  </a:lnTo>
                  <a:lnTo>
                    <a:pt x="90" y="178"/>
                  </a:lnTo>
                  <a:lnTo>
                    <a:pt x="90" y="178"/>
                  </a:lnTo>
                  <a:lnTo>
                    <a:pt x="90" y="180"/>
                  </a:lnTo>
                  <a:close/>
                  <a:moveTo>
                    <a:pt x="83" y="194"/>
                  </a:moveTo>
                  <a:lnTo>
                    <a:pt x="86" y="197"/>
                  </a:lnTo>
                  <a:lnTo>
                    <a:pt x="86" y="194"/>
                  </a:lnTo>
                  <a:lnTo>
                    <a:pt x="88" y="194"/>
                  </a:lnTo>
                  <a:lnTo>
                    <a:pt x="88" y="194"/>
                  </a:lnTo>
                  <a:lnTo>
                    <a:pt x="88" y="192"/>
                  </a:lnTo>
                  <a:lnTo>
                    <a:pt x="88" y="190"/>
                  </a:lnTo>
                  <a:lnTo>
                    <a:pt x="88" y="190"/>
                  </a:lnTo>
                  <a:lnTo>
                    <a:pt x="90" y="190"/>
                  </a:lnTo>
                  <a:lnTo>
                    <a:pt x="90" y="190"/>
                  </a:lnTo>
                  <a:lnTo>
                    <a:pt x="90" y="187"/>
                  </a:lnTo>
                  <a:lnTo>
                    <a:pt x="90" y="185"/>
                  </a:lnTo>
                  <a:lnTo>
                    <a:pt x="88" y="183"/>
                  </a:lnTo>
                  <a:lnTo>
                    <a:pt x="88" y="183"/>
                  </a:lnTo>
                  <a:lnTo>
                    <a:pt x="86" y="185"/>
                  </a:lnTo>
                  <a:lnTo>
                    <a:pt x="86" y="185"/>
                  </a:lnTo>
                  <a:lnTo>
                    <a:pt x="86" y="187"/>
                  </a:lnTo>
                  <a:lnTo>
                    <a:pt x="86" y="187"/>
                  </a:lnTo>
                  <a:lnTo>
                    <a:pt x="86" y="187"/>
                  </a:lnTo>
                  <a:lnTo>
                    <a:pt x="86" y="187"/>
                  </a:lnTo>
                  <a:lnTo>
                    <a:pt x="86" y="187"/>
                  </a:lnTo>
                  <a:lnTo>
                    <a:pt x="83" y="190"/>
                  </a:lnTo>
                  <a:lnTo>
                    <a:pt x="86" y="192"/>
                  </a:lnTo>
                  <a:lnTo>
                    <a:pt x="86" y="192"/>
                  </a:lnTo>
                  <a:lnTo>
                    <a:pt x="86" y="194"/>
                  </a:lnTo>
                  <a:lnTo>
                    <a:pt x="83" y="194"/>
                  </a:lnTo>
                  <a:lnTo>
                    <a:pt x="83" y="194"/>
                  </a:lnTo>
                  <a:close/>
                  <a:moveTo>
                    <a:pt x="109" y="204"/>
                  </a:moveTo>
                  <a:lnTo>
                    <a:pt x="107" y="206"/>
                  </a:lnTo>
                  <a:lnTo>
                    <a:pt x="105" y="206"/>
                  </a:lnTo>
                  <a:lnTo>
                    <a:pt x="105" y="204"/>
                  </a:lnTo>
                  <a:lnTo>
                    <a:pt x="102" y="204"/>
                  </a:lnTo>
                  <a:lnTo>
                    <a:pt x="102" y="206"/>
                  </a:lnTo>
                  <a:lnTo>
                    <a:pt x="102" y="206"/>
                  </a:lnTo>
                  <a:lnTo>
                    <a:pt x="105" y="209"/>
                  </a:lnTo>
                  <a:lnTo>
                    <a:pt x="109" y="206"/>
                  </a:lnTo>
                  <a:lnTo>
                    <a:pt x="109" y="206"/>
                  </a:lnTo>
                  <a:lnTo>
                    <a:pt x="109" y="204"/>
                  </a:lnTo>
                  <a:lnTo>
                    <a:pt x="109" y="204"/>
                  </a:lnTo>
                  <a:close/>
                  <a:moveTo>
                    <a:pt x="138" y="230"/>
                  </a:moveTo>
                  <a:lnTo>
                    <a:pt x="135" y="230"/>
                  </a:lnTo>
                  <a:lnTo>
                    <a:pt x="138" y="230"/>
                  </a:lnTo>
                  <a:lnTo>
                    <a:pt x="138" y="230"/>
                  </a:lnTo>
                  <a:lnTo>
                    <a:pt x="140" y="230"/>
                  </a:lnTo>
                  <a:lnTo>
                    <a:pt x="140" y="228"/>
                  </a:lnTo>
                  <a:lnTo>
                    <a:pt x="140" y="228"/>
                  </a:lnTo>
                  <a:lnTo>
                    <a:pt x="140" y="228"/>
                  </a:lnTo>
                  <a:lnTo>
                    <a:pt x="138" y="230"/>
                  </a:lnTo>
                  <a:close/>
                  <a:moveTo>
                    <a:pt x="114" y="228"/>
                  </a:moveTo>
                  <a:lnTo>
                    <a:pt x="114" y="228"/>
                  </a:lnTo>
                  <a:lnTo>
                    <a:pt x="116" y="230"/>
                  </a:lnTo>
                  <a:lnTo>
                    <a:pt x="119" y="230"/>
                  </a:lnTo>
                  <a:lnTo>
                    <a:pt x="119" y="230"/>
                  </a:lnTo>
                  <a:lnTo>
                    <a:pt x="119" y="230"/>
                  </a:lnTo>
                  <a:lnTo>
                    <a:pt x="119" y="228"/>
                  </a:lnTo>
                  <a:lnTo>
                    <a:pt x="116" y="228"/>
                  </a:lnTo>
                  <a:lnTo>
                    <a:pt x="114" y="228"/>
                  </a:lnTo>
                  <a:close/>
                  <a:moveTo>
                    <a:pt x="102" y="225"/>
                  </a:moveTo>
                  <a:lnTo>
                    <a:pt x="100" y="225"/>
                  </a:lnTo>
                  <a:lnTo>
                    <a:pt x="100" y="228"/>
                  </a:lnTo>
                  <a:lnTo>
                    <a:pt x="97" y="228"/>
                  </a:lnTo>
                  <a:lnTo>
                    <a:pt x="100" y="228"/>
                  </a:lnTo>
                  <a:lnTo>
                    <a:pt x="100" y="230"/>
                  </a:lnTo>
                  <a:lnTo>
                    <a:pt x="102" y="230"/>
                  </a:lnTo>
                  <a:lnTo>
                    <a:pt x="102" y="228"/>
                  </a:lnTo>
                  <a:lnTo>
                    <a:pt x="102" y="228"/>
                  </a:lnTo>
                  <a:lnTo>
                    <a:pt x="102" y="225"/>
                  </a:lnTo>
                  <a:close/>
                  <a:moveTo>
                    <a:pt x="52" y="100"/>
                  </a:moveTo>
                  <a:lnTo>
                    <a:pt x="52" y="97"/>
                  </a:lnTo>
                  <a:lnTo>
                    <a:pt x="52" y="97"/>
                  </a:lnTo>
                  <a:lnTo>
                    <a:pt x="50" y="95"/>
                  </a:lnTo>
                  <a:lnTo>
                    <a:pt x="50" y="95"/>
                  </a:lnTo>
                  <a:lnTo>
                    <a:pt x="50" y="93"/>
                  </a:lnTo>
                  <a:lnTo>
                    <a:pt x="48" y="93"/>
                  </a:lnTo>
                  <a:lnTo>
                    <a:pt x="45" y="95"/>
                  </a:lnTo>
                  <a:lnTo>
                    <a:pt x="45" y="97"/>
                  </a:lnTo>
                  <a:lnTo>
                    <a:pt x="48" y="97"/>
                  </a:lnTo>
                  <a:lnTo>
                    <a:pt x="48" y="100"/>
                  </a:lnTo>
                  <a:lnTo>
                    <a:pt x="50" y="100"/>
                  </a:lnTo>
                  <a:lnTo>
                    <a:pt x="52" y="100"/>
                  </a:lnTo>
                  <a:close/>
                  <a:moveTo>
                    <a:pt x="43" y="78"/>
                  </a:moveTo>
                  <a:lnTo>
                    <a:pt x="43" y="78"/>
                  </a:lnTo>
                  <a:lnTo>
                    <a:pt x="45" y="81"/>
                  </a:lnTo>
                  <a:lnTo>
                    <a:pt x="45" y="81"/>
                  </a:lnTo>
                  <a:lnTo>
                    <a:pt x="45" y="78"/>
                  </a:lnTo>
                  <a:lnTo>
                    <a:pt x="45" y="78"/>
                  </a:lnTo>
                  <a:lnTo>
                    <a:pt x="43" y="78"/>
                  </a:lnTo>
                  <a:close/>
                  <a:moveTo>
                    <a:pt x="45" y="176"/>
                  </a:moveTo>
                  <a:lnTo>
                    <a:pt x="45" y="176"/>
                  </a:lnTo>
                  <a:lnTo>
                    <a:pt x="43" y="166"/>
                  </a:lnTo>
                  <a:lnTo>
                    <a:pt x="43" y="164"/>
                  </a:lnTo>
                  <a:lnTo>
                    <a:pt x="38" y="159"/>
                  </a:lnTo>
                  <a:lnTo>
                    <a:pt x="36" y="152"/>
                  </a:lnTo>
                  <a:lnTo>
                    <a:pt x="33" y="152"/>
                  </a:lnTo>
                  <a:lnTo>
                    <a:pt x="33" y="159"/>
                  </a:lnTo>
                  <a:lnTo>
                    <a:pt x="36" y="161"/>
                  </a:lnTo>
                  <a:lnTo>
                    <a:pt x="36" y="164"/>
                  </a:lnTo>
                  <a:lnTo>
                    <a:pt x="36" y="171"/>
                  </a:lnTo>
                  <a:lnTo>
                    <a:pt x="38" y="173"/>
                  </a:lnTo>
                  <a:lnTo>
                    <a:pt x="43" y="173"/>
                  </a:lnTo>
                  <a:lnTo>
                    <a:pt x="45" y="176"/>
                  </a:lnTo>
                  <a:close/>
                  <a:moveTo>
                    <a:pt x="41" y="95"/>
                  </a:moveTo>
                  <a:lnTo>
                    <a:pt x="41" y="95"/>
                  </a:lnTo>
                  <a:lnTo>
                    <a:pt x="43" y="95"/>
                  </a:lnTo>
                  <a:lnTo>
                    <a:pt x="43" y="93"/>
                  </a:lnTo>
                  <a:lnTo>
                    <a:pt x="43" y="93"/>
                  </a:lnTo>
                  <a:lnTo>
                    <a:pt x="41" y="90"/>
                  </a:lnTo>
                  <a:lnTo>
                    <a:pt x="38" y="93"/>
                  </a:lnTo>
                  <a:lnTo>
                    <a:pt x="38" y="93"/>
                  </a:lnTo>
                  <a:lnTo>
                    <a:pt x="38" y="95"/>
                  </a:lnTo>
                  <a:lnTo>
                    <a:pt x="41" y="95"/>
                  </a:lnTo>
                  <a:lnTo>
                    <a:pt x="41" y="95"/>
                  </a:lnTo>
                  <a:close/>
                  <a:moveTo>
                    <a:pt x="55" y="235"/>
                  </a:moveTo>
                  <a:lnTo>
                    <a:pt x="55" y="235"/>
                  </a:lnTo>
                  <a:lnTo>
                    <a:pt x="60" y="235"/>
                  </a:lnTo>
                  <a:lnTo>
                    <a:pt x="62" y="232"/>
                  </a:lnTo>
                  <a:lnTo>
                    <a:pt x="62" y="230"/>
                  </a:lnTo>
                  <a:lnTo>
                    <a:pt x="62" y="230"/>
                  </a:lnTo>
                  <a:lnTo>
                    <a:pt x="60" y="230"/>
                  </a:lnTo>
                  <a:lnTo>
                    <a:pt x="60" y="230"/>
                  </a:lnTo>
                  <a:lnTo>
                    <a:pt x="60" y="230"/>
                  </a:lnTo>
                  <a:lnTo>
                    <a:pt x="55" y="230"/>
                  </a:lnTo>
                  <a:lnTo>
                    <a:pt x="52" y="232"/>
                  </a:lnTo>
                  <a:lnTo>
                    <a:pt x="52" y="232"/>
                  </a:lnTo>
                  <a:lnTo>
                    <a:pt x="55" y="235"/>
                  </a:lnTo>
                  <a:close/>
                  <a:moveTo>
                    <a:pt x="48" y="211"/>
                  </a:moveTo>
                  <a:lnTo>
                    <a:pt x="48" y="211"/>
                  </a:lnTo>
                  <a:lnTo>
                    <a:pt x="50" y="211"/>
                  </a:lnTo>
                  <a:lnTo>
                    <a:pt x="50" y="211"/>
                  </a:lnTo>
                  <a:lnTo>
                    <a:pt x="50" y="211"/>
                  </a:lnTo>
                  <a:lnTo>
                    <a:pt x="50" y="206"/>
                  </a:lnTo>
                  <a:lnTo>
                    <a:pt x="48" y="204"/>
                  </a:lnTo>
                  <a:lnTo>
                    <a:pt x="45" y="202"/>
                  </a:lnTo>
                  <a:lnTo>
                    <a:pt x="43" y="202"/>
                  </a:lnTo>
                  <a:lnTo>
                    <a:pt x="43" y="204"/>
                  </a:lnTo>
                  <a:lnTo>
                    <a:pt x="41" y="204"/>
                  </a:lnTo>
                  <a:lnTo>
                    <a:pt x="41" y="206"/>
                  </a:lnTo>
                  <a:lnTo>
                    <a:pt x="43" y="209"/>
                  </a:lnTo>
                  <a:lnTo>
                    <a:pt x="45" y="209"/>
                  </a:lnTo>
                  <a:lnTo>
                    <a:pt x="48" y="209"/>
                  </a:lnTo>
                  <a:lnTo>
                    <a:pt x="48" y="209"/>
                  </a:lnTo>
                  <a:lnTo>
                    <a:pt x="48" y="211"/>
                  </a:lnTo>
                  <a:lnTo>
                    <a:pt x="48" y="211"/>
                  </a:lnTo>
                  <a:close/>
                  <a:moveTo>
                    <a:pt x="48" y="26"/>
                  </a:moveTo>
                  <a:lnTo>
                    <a:pt x="48" y="29"/>
                  </a:lnTo>
                  <a:lnTo>
                    <a:pt x="48" y="26"/>
                  </a:lnTo>
                  <a:lnTo>
                    <a:pt x="48" y="26"/>
                  </a:lnTo>
                  <a:close/>
                  <a:moveTo>
                    <a:pt x="57" y="197"/>
                  </a:moveTo>
                  <a:lnTo>
                    <a:pt x="60" y="199"/>
                  </a:lnTo>
                  <a:lnTo>
                    <a:pt x="60" y="199"/>
                  </a:lnTo>
                  <a:lnTo>
                    <a:pt x="62" y="197"/>
                  </a:lnTo>
                  <a:lnTo>
                    <a:pt x="62" y="194"/>
                  </a:lnTo>
                  <a:lnTo>
                    <a:pt x="60" y="192"/>
                  </a:lnTo>
                  <a:lnTo>
                    <a:pt x="60" y="190"/>
                  </a:lnTo>
                  <a:lnTo>
                    <a:pt x="60" y="192"/>
                  </a:lnTo>
                  <a:lnTo>
                    <a:pt x="57" y="194"/>
                  </a:lnTo>
                  <a:lnTo>
                    <a:pt x="57" y="194"/>
                  </a:lnTo>
                  <a:lnTo>
                    <a:pt x="57" y="194"/>
                  </a:lnTo>
                  <a:lnTo>
                    <a:pt x="57" y="194"/>
                  </a:lnTo>
                  <a:lnTo>
                    <a:pt x="57" y="194"/>
                  </a:lnTo>
                  <a:lnTo>
                    <a:pt x="57" y="197"/>
                  </a:lnTo>
                  <a:lnTo>
                    <a:pt x="57" y="197"/>
                  </a:lnTo>
                  <a:close/>
                  <a:moveTo>
                    <a:pt x="64" y="164"/>
                  </a:moveTo>
                  <a:lnTo>
                    <a:pt x="67" y="164"/>
                  </a:lnTo>
                  <a:lnTo>
                    <a:pt x="67" y="164"/>
                  </a:lnTo>
                  <a:lnTo>
                    <a:pt x="67" y="164"/>
                  </a:lnTo>
                  <a:lnTo>
                    <a:pt x="67" y="164"/>
                  </a:lnTo>
                  <a:lnTo>
                    <a:pt x="64" y="159"/>
                  </a:lnTo>
                  <a:lnTo>
                    <a:pt x="57" y="157"/>
                  </a:lnTo>
                  <a:lnTo>
                    <a:pt x="55" y="152"/>
                  </a:lnTo>
                  <a:lnTo>
                    <a:pt x="50" y="152"/>
                  </a:lnTo>
                  <a:lnTo>
                    <a:pt x="48" y="154"/>
                  </a:lnTo>
                  <a:lnTo>
                    <a:pt x="45" y="157"/>
                  </a:lnTo>
                  <a:lnTo>
                    <a:pt x="45" y="164"/>
                  </a:lnTo>
                  <a:lnTo>
                    <a:pt x="48" y="164"/>
                  </a:lnTo>
                  <a:lnTo>
                    <a:pt x="48" y="164"/>
                  </a:lnTo>
                  <a:lnTo>
                    <a:pt x="50" y="161"/>
                  </a:lnTo>
                  <a:lnTo>
                    <a:pt x="52" y="168"/>
                  </a:lnTo>
                  <a:lnTo>
                    <a:pt x="55" y="173"/>
                  </a:lnTo>
                  <a:lnTo>
                    <a:pt x="60" y="176"/>
                  </a:lnTo>
                  <a:lnTo>
                    <a:pt x="62" y="178"/>
                  </a:lnTo>
                  <a:lnTo>
                    <a:pt x="60" y="176"/>
                  </a:lnTo>
                  <a:lnTo>
                    <a:pt x="62" y="173"/>
                  </a:lnTo>
                  <a:lnTo>
                    <a:pt x="62" y="171"/>
                  </a:lnTo>
                  <a:lnTo>
                    <a:pt x="64" y="173"/>
                  </a:lnTo>
                  <a:lnTo>
                    <a:pt x="64" y="171"/>
                  </a:lnTo>
                  <a:lnTo>
                    <a:pt x="64" y="168"/>
                  </a:lnTo>
                  <a:lnTo>
                    <a:pt x="64" y="166"/>
                  </a:lnTo>
                  <a:lnTo>
                    <a:pt x="64" y="164"/>
                  </a:lnTo>
                  <a:close/>
                  <a:moveTo>
                    <a:pt x="57" y="206"/>
                  </a:moveTo>
                  <a:lnTo>
                    <a:pt x="57" y="206"/>
                  </a:lnTo>
                  <a:lnTo>
                    <a:pt x="57" y="199"/>
                  </a:lnTo>
                  <a:lnTo>
                    <a:pt x="57" y="199"/>
                  </a:lnTo>
                  <a:lnTo>
                    <a:pt x="52" y="197"/>
                  </a:lnTo>
                  <a:lnTo>
                    <a:pt x="52" y="197"/>
                  </a:lnTo>
                  <a:lnTo>
                    <a:pt x="50" y="199"/>
                  </a:lnTo>
                  <a:lnTo>
                    <a:pt x="50" y="199"/>
                  </a:lnTo>
                  <a:lnTo>
                    <a:pt x="52" y="204"/>
                  </a:lnTo>
                  <a:lnTo>
                    <a:pt x="57" y="206"/>
                  </a:lnTo>
                  <a:close/>
                  <a:moveTo>
                    <a:pt x="43" y="78"/>
                  </a:moveTo>
                  <a:lnTo>
                    <a:pt x="45" y="76"/>
                  </a:lnTo>
                  <a:lnTo>
                    <a:pt x="45" y="76"/>
                  </a:lnTo>
                  <a:lnTo>
                    <a:pt x="43" y="74"/>
                  </a:lnTo>
                  <a:lnTo>
                    <a:pt x="43" y="74"/>
                  </a:lnTo>
                  <a:lnTo>
                    <a:pt x="43" y="74"/>
                  </a:lnTo>
                  <a:lnTo>
                    <a:pt x="41" y="76"/>
                  </a:lnTo>
                  <a:lnTo>
                    <a:pt x="41" y="76"/>
                  </a:lnTo>
                  <a:lnTo>
                    <a:pt x="41" y="76"/>
                  </a:lnTo>
                  <a:lnTo>
                    <a:pt x="41" y="76"/>
                  </a:lnTo>
                  <a:lnTo>
                    <a:pt x="41" y="78"/>
                  </a:lnTo>
                  <a:lnTo>
                    <a:pt x="41" y="78"/>
                  </a:lnTo>
                  <a:lnTo>
                    <a:pt x="41" y="78"/>
                  </a:lnTo>
                  <a:lnTo>
                    <a:pt x="41" y="78"/>
                  </a:lnTo>
                  <a:lnTo>
                    <a:pt x="43" y="78"/>
                  </a:lnTo>
                  <a:lnTo>
                    <a:pt x="43" y="78"/>
                  </a:lnTo>
                  <a:close/>
                  <a:moveTo>
                    <a:pt x="38" y="93"/>
                  </a:moveTo>
                  <a:lnTo>
                    <a:pt x="36" y="93"/>
                  </a:lnTo>
                  <a:lnTo>
                    <a:pt x="36" y="95"/>
                  </a:lnTo>
                  <a:lnTo>
                    <a:pt x="36" y="95"/>
                  </a:lnTo>
                  <a:lnTo>
                    <a:pt x="36" y="97"/>
                  </a:lnTo>
                  <a:lnTo>
                    <a:pt x="38" y="95"/>
                  </a:lnTo>
                  <a:lnTo>
                    <a:pt x="38" y="95"/>
                  </a:lnTo>
                  <a:lnTo>
                    <a:pt x="38" y="93"/>
                  </a:lnTo>
                  <a:close/>
                  <a:moveTo>
                    <a:pt x="38" y="78"/>
                  </a:moveTo>
                  <a:lnTo>
                    <a:pt x="36" y="81"/>
                  </a:lnTo>
                  <a:lnTo>
                    <a:pt x="33" y="81"/>
                  </a:lnTo>
                  <a:lnTo>
                    <a:pt x="33" y="83"/>
                  </a:lnTo>
                  <a:lnTo>
                    <a:pt x="36" y="83"/>
                  </a:lnTo>
                  <a:lnTo>
                    <a:pt x="38" y="83"/>
                  </a:lnTo>
                  <a:lnTo>
                    <a:pt x="38" y="83"/>
                  </a:lnTo>
                  <a:lnTo>
                    <a:pt x="41" y="81"/>
                  </a:lnTo>
                  <a:lnTo>
                    <a:pt x="41" y="81"/>
                  </a:lnTo>
                  <a:lnTo>
                    <a:pt x="38" y="81"/>
                  </a:lnTo>
                  <a:lnTo>
                    <a:pt x="38" y="78"/>
                  </a:lnTo>
                  <a:close/>
                  <a:moveTo>
                    <a:pt x="24" y="88"/>
                  </a:moveTo>
                  <a:lnTo>
                    <a:pt x="24" y="88"/>
                  </a:lnTo>
                  <a:lnTo>
                    <a:pt x="22" y="83"/>
                  </a:lnTo>
                  <a:lnTo>
                    <a:pt x="22" y="83"/>
                  </a:lnTo>
                  <a:lnTo>
                    <a:pt x="19" y="83"/>
                  </a:lnTo>
                  <a:lnTo>
                    <a:pt x="19" y="83"/>
                  </a:lnTo>
                  <a:lnTo>
                    <a:pt x="19" y="83"/>
                  </a:lnTo>
                  <a:lnTo>
                    <a:pt x="19" y="83"/>
                  </a:lnTo>
                  <a:lnTo>
                    <a:pt x="19" y="83"/>
                  </a:lnTo>
                  <a:lnTo>
                    <a:pt x="19" y="86"/>
                  </a:lnTo>
                  <a:lnTo>
                    <a:pt x="19" y="88"/>
                  </a:lnTo>
                  <a:lnTo>
                    <a:pt x="24" y="90"/>
                  </a:lnTo>
                  <a:lnTo>
                    <a:pt x="24" y="90"/>
                  </a:lnTo>
                  <a:lnTo>
                    <a:pt x="24" y="88"/>
                  </a:lnTo>
                  <a:lnTo>
                    <a:pt x="24" y="88"/>
                  </a:lnTo>
                  <a:lnTo>
                    <a:pt x="24" y="88"/>
                  </a:lnTo>
                  <a:close/>
                  <a:moveTo>
                    <a:pt x="29" y="71"/>
                  </a:moveTo>
                  <a:lnTo>
                    <a:pt x="29" y="71"/>
                  </a:lnTo>
                  <a:lnTo>
                    <a:pt x="29" y="71"/>
                  </a:lnTo>
                  <a:lnTo>
                    <a:pt x="36" y="76"/>
                  </a:lnTo>
                  <a:lnTo>
                    <a:pt x="38" y="76"/>
                  </a:lnTo>
                  <a:lnTo>
                    <a:pt x="38" y="74"/>
                  </a:lnTo>
                  <a:lnTo>
                    <a:pt x="38" y="69"/>
                  </a:lnTo>
                  <a:lnTo>
                    <a:pt x="36" y="69"/>
                  </a:lnTo>
                  <a:lnTo>
                    <a:pt x="36" y="71"/>
                  </a:lnTo>
                  <a:lnTo>
                    <a:pt x="36" y="71"/>
                  </a:lnTo>
                  <a:lnTo>
                    <a:pt x="33" y="71"/>
                  </a:lnTo>
                  <a:lnTo>
                    <a:pt x="33" y="71"/>
                  </a:lnTo>
                  <a:lnTo>
                    <a:pt x="31" y="71"/>
                  </a:lnTo>
                  <a:lnTo>
                    <a:pt x="31" y="69"/>
                  </a:lnTo>
                  <a:lnTo>
                    <a:pt x="31" y="67"/>
                  </a:lnTo>
                  <a:lnTo>
                    <a:pt x="29" y="67"/>
                  </a:lnTo>
                  <a:lnTo>
                    <a:pt x="26" y="67"/>
                  </a:lnTo>
                  <a:lnTo>
                    <a:pt x="26" y="69"/>
                  </a:lnTo>
                  <a:lnTo>
                    <a:pt x="29" y="69"/>
                  </a:lnTo>
                  <a:lnTo>
                    <a:pt x="29" y="71"/>
                  </a:lnTo>
                  <a:lnTo>
                    <a:pt x="29" y="71"/>
                  </a:lnTo>
                  <a:close/>
                  <a:moveTo>
                    <a:pt x="10" y="270"/>
                  </a:moveTo>
                  <a:lnTo>
                    <a:pt x="10" y="273"/>
                  </a:lnTo>
                  <a:lnTo>
                    <a:pt x="10" y="273"/>
                  </a:lnTo>
                  <a:lnTo>
                    <a:pt x="10" y="273"/>
                  </a:lnTo>
                  <a:lnTo>
                    <a:pt x="10" y="273"/>
                  </a:lnTo>
                  <a:lnTo>
                    <a:pt x="12" y="273"/>
                  </a:lnTo>
                  <a:lnTo>
                    <a:pt x="12" y="273"/>
                  </a:lnTo>
                  <a:lnTo>
                    <a:pt x="12" y="270"/>
                  </a:lnTo>
                  <a:lnTo>
                    <a:pt x="12" y="270"/>
                  </a:lnTo>
                  <a:lnTo>
                    <a:pt x="10" y="270"/>
                  </a:lnTo>
                  <a:close/>
                  <a:moveTo>
                    <a:pt x="31" y="194"/>
                  </a:moveTo>
                  <a:lnTo>
                    <a:pt x="31" y="192"/>
                  </a:lnTo>
                  <a:lnTo>
                    <a:pt x="31" y="190"/>
                  </a:lnTo>
                  <a:lnTo>
                    <a:pt x="31" y="190"/>
                  </a:lnTo>
                  <a:lnTo>
                    <a:pt x="29" y="190"/>
                  </a:lnTo>
                  <a:lnTo>
                    <a:pt x="29" y="192"/>
                  </a:lnTo>
                  <a:lnTo>
                    <a:pt x="29" y="192"/>
                  </a:lnTo>
                  <a:lnTo>
                    <a:pt x="29" y="194"/>
                  </a:lnTo>
                  <a:lnTo>
                    <a:pt x="29" y="194"/>
                  </a:lnTo>
                  <a:lnTo>
                    <a:pt x="29" y="194"/>
                  </a:lnTo>
                  <a:lnTo>
                    <a:pt x="29" y="194"/>
                  </a:lnTo>
                  <a:lnTo>
                    <a:pt x="29" y="197"/>
                  </a:lnTo>
                  <a:lnTo>
                    <a:pt x="29" y="199"/>
                  </a:lnTo>
                  <a:lnTo>
                    <a:pt x="29" y="199"/>
                  </a:lnTo>
                  <a:lnTo>
                    <a:pt x="29" y="197"/>
                  </a:lnTo>
                  <a:lnTo>
                    <a:pt x="31" y="197"/>
                  </a:lnTo>
                  <a:lnTo>
                    <a:pt x="31" y="197"/>
                  </a:lnTo>
                  <a:lnTo>
                    <a:pt x="31" y="197"/>
                  </a:lnTo>
                  <a:lnTo>
                    <a:pt x="31" y="199"/>
                  </a:lnTo>
                  <a:lnTo>
                    <a:pt x="31" y="197"/>
                  </a:lnTo>
                  <a:lnTo>
                    <a:pt x="31" y="194"/>
                  </a:lnTo>
                  <a:close/>
                  <a:moveTo>
                    <a:pt x="22" y="211"/>
                  </a:moveTo>
                  <a:lnTo>
                    <a:pt x="19" y="213"/>
                  </a:lnTo>
                  <a:lnTo>
                    <a:pt x="19" y="216"/>
                  </a:lnTo>
                  <a:lnTo>
                    <a:pt x="22" y="216"/>
                  </a:lnTo>
                  <a:lnTo>
                    <a:pt x="22" y="213"/>
                  </a:lnTo>
                  <a:lnTo>
                    <a:pt x="22" y="213"/>
                  </a:lnTo>
                  <a:lnTo>
                    <a:pt x="22" y="211"/>
                  </a:lnTo>
                  <a:lnTo>
                    <a:pt x="24" y="211"/>
                  </a:lnTo>
                  <a:lnTo>
                    <a:pt x="24" y="211"/>
                  </a:lnTo>
                  <a:lnTo>
                    <a:pt x="22" y="209"/>
                  </a:lnTo>
                  <a:lnTo>
                    <a:pt x="22" y="211"/>
                  </a:lnTo>
                  <a:close/>
                  <a:moveTo>
                    <a:pt x="3" y="71"/>
                  </a:moveTo>
                  <a:lnTo>
                    <a:pt x="3" y="71"/>
                  </a:lnTo>
                  <a:lnTo>
                    <a:pt x="0" y="71"/>
                  </a:lnTo>
                  <a:lnTo>
                    <a:pt x="3" y="71"/>
                  </a:lnTo>
                  <a:lnTo>
                    <a:pt x="5" y="74"/>
                  </a:lnTo>
                  <a:lnTo>
                    <a:pt x="5" y="74"/>
                  </a:lnTo>
                  <a:lnTo>
                    <a:pt x="5" y="74"/>
                  </a:lnTo>
                  <a:lnTo>
                    <a:pt x="3" y="71"/>
                  </a:lnTo>
                  <a:close/>
                  <a:moveTo>
                    <a:pt x="31" y="138"/>
                  </a:moveTo>
                  <a:lnTo>
                    <a:pt x="31" y="140"/>
                  </a:lnTo>
                  <a:lnTo>
                    <a:pt x="33" y="142"/>
                  </a:lnTo>
                  <a:lnTo>
                    <a:pt x="33" y="145"/>
                  </a:lnTo>
                  <a:lnTo>
                    <a:pt x="38" y="145"/>
                  </a:lnTo>
                  <a:lnTo>
                    <a:pt x="38" y="147"/>
                  </a:lnTo>
                  <a:lnTo>
                    <a:pt x="38" y="149"/>
                  </a:lnTo>
                  <a:lnTo>
                    <a:pt x="41" y="152"/>
                  </a:lnTo>
                  <a:lnTo>
                    <a:pt x="43" y="152"/>
                  </a:lnTo>
                  <a:lnTo>
                    <a:pt x="43" y="149"/>
                  </a:lnTo>
                  <a:lnTo>
                    <a:pt x="41" y="149"/>
                  </a:lnTo>
                  <a:lnTo>
                    <a:pt x="38" y="145"/>
                  </a:lnTo>
                  <a:lnTo>
                    <a:pt x="41" y="142"/>
                  </a:lnTo>
                  <a:lnTo>
                    <a:pt x="41" y="138"/>
                  </a:lnTo>
                  <a:lnTo>
                    <a:pt x="41" y="135"/>
                  </a:lnTo>
                  <a:lnTo>
                    <a:pt x="38" y="133"/>
                  </a:lnTo>
                  <a:lnTo>
                    <a:pt x="38" y="131"/>
                  </a:lnTo>
                  <a:lnTo>
                    <a:pt x="38" y="128"/>
                  </a:lnTo>
                  <a:lnTo>
                    <a:pt x="36" y="128"/>
                  </a:lnTo>
                  <a:lnTo>
                    <a:pt x="36" y="128"/>
                  </a:lnTo>
                  <a:lnTo>
                    <a:pt x="36" y="131"/>
                  </a:lnTo>
                  <a:lnTo>
                    <a:pt x="33" y="133"/>
                  </a:lnTo>
                  <a:lnTo>
                    <a:pt x="31" y="135"/>
                  </a:lnTo>
                  <a:lnTo>
                    <a:pt x="31" y="138"/>
                  </a:lnTo>
                  <a:close/>
                  <a:moveTo>
                    <a:pt x="45" y="109"/>
                  </a:moveTo>
                  <a:lnTo>
                    <a:pt x="43" y="107"/>
                  </a:lnTo>
                  <a:lnTo>
                    <a:pt x="41" y="107"/>
                  </a:lnTo>
                  <a:lnTo>
                    <a:pt x="41" y="109"/>
                  </a:lnTo>
                  <a:lnTo>
                    <a:pt x="41" y="109"/>
                  </a:lnTo>
                  <a:lnTo>
                    <a:pt x="41" y="109"/>
                  </a:lnTo>
                  <a:lnTo>
                    <a:pt x="43" y="112"/>
                  </a:lnTo>
                  <a:lnTo>
                    <a:pt x="45" y="109"/>
                  </a:lnTo>
                  <a:lnTo>
                    <a:pt x="45" y="109"/>
                  </a:lnTo>
                  <a:close/>
                  <a:moveTo>
                    <a:pt x="26" y="31"/>
                  </a:moveTo>
                  <a:lnTo>
                    <a:pt x="26" y="29"/>
                  </a:lnTo>
                  <a:lnTo>
                    <a:pt x="26" y="29"/>
                  </a:lnTo>
                  <a:lnTo>
                    <a:pt x="26" y="29"/>
                  </a:lnTo>
                  <a:lnTo>
                    <a:pt x="24" y="29"/>
                  </a:lnTo>
                  <a:lnTo>
                    <a:pt x="24" y="31"/>
                  </a:lnTo>
                  <a:lnTo>
                    <a:pt x="24" y="31"/>
                  </a:lnTo>
                  <a:lnTo>
                    <a:pt x="26" y="31"/>
                  </a:lnTo>
                  <a:close/>
                  <a:moveTo>
                    <a:pt x="3" y="104"/>
                  </a:moveTo>
                  <a:lnTo>
                    <a:pt x="0" y="104"/>
                  </a:lnTo>
                  <a:lnTo>
                    <a:pt x="0" y="107"/>
                  </a:lnTo>
                  <a:lnTo>
                    <a:pt x="3" y="109"/>
                  </a:lnTo>
                  <a:lnTo>
                    <a:pt x="3" y="109"/>
                  </a:lnTo>
                  <a:lnTo>
                    <a:pt x="3" y="107"/>
                  </a:lnTo>
                  <a:lnTo>
                    <a:pt x="3" y="107"/>
                  </a:lnTo>
                  <a:lnTo>
                    <a:pt x="5" y="104"/>
                  </a:lnTo>
                  <a:lnTo>
                    <a:pt x="5" y="102"/>
                  </a:lnTo>
                  <a:lnTo>
                    <a:pt x="3" y="104"/>
                  </a:lnTo>
                  <a:close/>
                  <a:moveTo>
                    <a:pt x="33" y="62"/>
                  </a:moveTo>
                  <a:lnTo>
                    <a:pt x="38" y="62"/>
                  </a:lnTo>
                  <a:lnTo>
                    <a:pt x="38" y="60"/>
                  </a:lnTo>
                  <a:lnTo>
                    <a:pt x="43" y="62"/>
                  </a:lnTo>
                  <a:lnTo>
                    <a:pt x="45" y="62"/>
                  </a:lnTo>
                  <a:lnTo>
                    <a:pt x="45" y="60"/>
                  </a:lnTo>
                  <a:lnTo>
                    <a:pt x="45" y="52"/>
                  </a:lnTo>
                  <a:lnTo>
                    <a:pt x="48" y="50"/>
                  </a:lnTo>
                  <a:lnTo>
                    <a:pt x="50" y="50"/>
                  </a:lnTo>
                  <a:lnTo>
                    <a:pt x="52" y="48"/>
                  </a:lnTo>
                  <a:lnTo>
                    <a:pt x="48" y="43"/>
                  </a:lnTo>
                  <a:lnTo>
                    <a:pt x="45" y="41"/>
                  </a:lnTo>
                  <a:lnTo>
                    <a:pt x="43" y="36"/>
                  </a:lnTo>
                  <a:lnTo>
                    <a:pt x="41" y="36"/>
                  </a:lnTo>
                  <a:lnTo>
                    <a:pt x="38" y="36"/>
                  </a:lnTo>
                  <a:lnTo>
                    <a:pt x="33" y="41"/>
                  </a:lnTo>
                  <a:lnTo>
                    <a:pt x="38" y="41"/>
                  </a:lnTo>
                  <a:lnTo>
                    <a:pt x="41" y="43"/>
                  </a:lnTo>
                  <a:lnTo>
                    <a:pt x="43" y="50"/>
                  </a:lnTo>
                  <a:lnTo>
                    <a:pt x="43" y="50"/>
                  </a:lnTo>
                  <a:lnTo>
                    <a:pt x="43" y="52"/>
                  </a:lnTo>
                  <a:lnTo>
                    <a:pt x="41" y="52"/>
                  </a:lnTo>
                  <a:lnTo>
                    <a:pt x="41" y="55"/>
                  </a:lnTo>
                  <a:lnTo>
                    <a:pt x="41" y="55"/>
                  </a:lnTo>
                  <a:lnTo>
                    <a:pt x="41" y="55"/>
                  </a:lnTo>
                  <a:lnTo>
                    <a:pt x="43" y="57"/>
                  </a:lnTo>
                  <a:lnTo>
                    <a:pt x="38" y="60"/>
                  </a:lnTo>
                  <a:lnTo>
                    <a:pt x="31" y="55"/>
                  </a:lnTo>
                  <a:lnTo>
                    <a:pt x="29" y="60"/>
                  </a:lnTo>
                  <a:lnTo>
                    <a:pt x="31" y="60"/>
                  </a:lnTo>
                  <a:lnTo>
                    <a:pt x="33" y="62"/>
                  </a:lnTo>
                  <a:close/>
                  <a:moveTo>
                    <a:pt x="197" y="351"/>
                  </a:moveTo>
                  <a:lnTo>
                    <a:pt x="195" y="351"/>
                  </a:lnTo>
                  <a:lnTo>
                    <a:pt x="195" y="351"/>
                  </a:lnTo>
                  <a:lnTo>
                    <a:pt x="195" y="351"/>
                  </a:lnTo>
                  <a:lnTo>
                    <a:pt x="192" y="353"/>
                  </a:lnTo>
                  <a:lnTo>
                    <a:pt x="192" y="353"/>
                  </a:lnTo>
                  <a:lnTo>
                    <a:pt x="195" y="355"/>
                  </a:lnTo>
                  <a:lnTo>
                    <a:pt x="197" y="355"/>
                  </a:lnTo>
                  <a:lnTo>
                    <a:pt x="197" y="351"/>
                  </a:lnTo>
                  <a:lnTo>
                    <a:pt x="197" y="351"/>
                  </a:lnTo>
                  <a:lnTo>
                    <a:pt x="197" y="351"/>
                  </a:lnTo>
                  <a:close/>
                  <a:moveTo>
                    <a:pt x="195" y="332"/>
                  </a:moveTo>
                  <a:lnTo>
                    <a:pt x="195" y="332"/>
                  </a:lnTo>
                  <a:lnTo>
                    <a:pt x="192" y="332"/>
                  </a:lnTo>
                  <a:lnTo>
                    <a:pt x="192" y="332"/>
                  </a:lnTo>
                  <a:lnTo>
                    <a:pt x="190" y="334"/>
                  </a:lnTo>
                  <a:lnTo>
                    <a:pt x="190" y="336"/>
                  </a:lnTo>
                  <a:lnTo>
                    <a:pt x="190" y="336"/>
                  </a:lnTo>
                  <a:lnTo>
                    <a:pt x="192" y="334"/>
                  </a:lnTo>
                  <a:lnTo>
                    <a:pt x="195" y="332"/>
                  </a:lnTo>
                  <a:close/>
                  <a:moveTo>
                    <a:pt x="173" y="242"/>
                  </a:moveTo>
                  <a:lnTo>
                    <a:pt x="171" y="249"/>
                  </a:lnTo>
                  <a:lnTo>
                    <a:pt x="169" y="254"/>
                  </a:lnTo>
                  <a:lnTo>
                    <a:pt x="173" y="258"/>
                  </a:lnTo>
                  <a:lnTo>
                    <a:pt x="178" y="256"/>
                  </a:lnTo>
                  <a:lnTo>
                    <a:pt x="180" y="249"/>
                  </a:lnTo>
                  <a:lnTo>
                    <a:pt x="180" y="242"/>
                  </a:lnTo>
                  <a:lnTo>
                    <a:pt x="178" y="239"/>
                  </a:lnTo>
                  <a:lnTo>
                    <a:pt x="173" y="242"/>
                  </a:lnTo>
                  <a:close/>
                  <a:moveTo>
                    <a:pt x="192" y="325"/>
                  </a:moveTo>
                  <a:lnTo>
                    <a:pt x="192" y="322"/>
                  </a:lnTo>
                  <a:lnTo>
                    <a:pt x="192" y="322"/>
                  </a:lnTo>
                  <a:lnTo>
                    <a:pt x="190" y="320"/>
                  </a:lnTo>
                  <a:lnTo>
                    <a:pt x="188" y="320"/>
                  </a:lnTo>
                  <a:lnTo>
                    <a:pt x="188" y="322"/>
                  </a:lnTo>
                  <a:lnTo>
                    <a:pt x="185" y="325"/>
                  </a:lnTo>
                  <a:lnTo>
                    <a:pt x="188" y="327"/>
                  </a:lnTo>
                  <a:lnTo>
                    <a:pt x="188" y="329"/>
                  </a:lnTo>
                  <a:lnTo>
                    <a:pt x="188" y="329"/>
                  </a:lnTo>
                  <a:lnTo>
                    <a:pt x="190" y="325"/>
                  </a:lnTo>
                  <a:lnTo>
                    <a:pt x="192" y="325"/>
                  </a:lnTo>
                  <a:close/>
                  <a:moveTo>
                    <a:pt x="207" y="327"/>
                  </a:moveTo>
                  <a:lnTo>
                    <a:pt x="204" y="327"/>
                  </a:lnTo>
                  <a:lnTo>
                    <a:pt x="204" y="329"/>
                  </a:lnTo>
                  <a:lnTo>
                    <a:pt x="204" y="329"/>
                  </a:lnTo>
                  <a:lnTo>
                    <a:pt x="204" y="332"/>
                  </a:lnTo>
                  <a:lnTo>
                    <a:pt x="207" y="334"/>
                  </a:lnTo>
                  <a:lnTo>
                    <a:pt x="207" y="334"/>
                  </a:lnTo>
                  <a:lnTo>
                    <a:pt x="207" y="332"/>
                  </a:lnTo>
                  <a:lnTo>
                    <a:pt x="207" y="329"/>
                  </a:lnTo>
                  <a:lnTo>
                    <a:pt x="207" y="329"/>
                  </a:lnTo>
                  <a:lnTo>
                    <a:pt x="207" y="327"/>
                  </a:lnTo>
                  <a:lnTo>
                    <a:pt x="207" y="327"/>
                  </a:lnTo>
                  <a:close/>
                  <a:moveTo>
                    <a:pt x="209" y="344"/>
                  </a:moveTo>
                  <a:lnTo>
                    <a:pt x="209" y="346"/>
                  </a:lnTo>
                  <a:lnTo>
                    <a:pt x="207" y="346"/>
                  </a:lnTo>
                  <a:lnTo>
                    <a:pt x="204" y="346"/>
                  </a:lnTo>
                  <a:lnTo>
                    <a:pt x="202" y="348"/>
                  </a:lnTo>
                  <a:lnTo>
                    <a:pt x="199" y="348"/>
                  </a:lnTo>
                  <a:lnTo>
                    <a:pt x="199" y="348"/>
                  </a:lnTo>
                  <a:lnTo>
                    <a:pt x="197" y="348"/>
                  </a:lnTo>
                  <a:lnTo>
                    <a:pt x="197" y="351"/>
                  </a:lnTo>
                  <a:lnTo>
                    <a:pt x="199" y="353"/>
                  </a:lnTo>
                  <a:lnTo>
                    <a:pt x="202" y="351"/>
                  </a:lnTo>
                  <a:lnTo>
                    <a:pt x="211" y="346"/>
                  </a:lnTo>
                  <a:lnTo>
                    <a:pt x="211" y="346"/>
                  </a:lnTo>
                  <a:lnTo>
                    <a:pt x="211" y="346"/>
                  </a:lnTo>
                  <a:lnTo>
                    <a:pt x="209" y="344"/>
                  </a:lnTo>
                  <a:close/>
                  <a:moveTo>
                    <a:pt x="178" y="265"/>
                  </a:moveTo>
                  <a:lnTo>
                    <a:pt x="176" y="268"/>
                  </a:lnTo>
                  <a:lnTo>
                    <a:pt x="176" y="268"/>
                  </a:lnTo>
                  <a:lnTo>
                    <a:pt x="176" y="270"/>
                  </a:lnTo>
                  <a:lnTo>
                    <a:pt x="176" y="273"/>
                  </a:lnTo>
                  <a:lnTo>
                    <a:pt x="176" y="275"/>
                  </a:lnTo>
                  <a:lnTo>
                    <a:pt x="178" y="273"/>
                  </a:lnTo>
                  <a:lnTo>
                    <a:pt x="178" y="273"/>
                  </a:lnTo>
                  <a:lnTo>
                    <a:pt x="180" y="270"/>
                  </a:lnTo>
                  <a:lnTo>
                    <a:pt x="180" y="265"/>
                  </a:lnTo>
                  <a:lnTo>
                    <a:pt x="180" y="265"/>
                  </a:lnTo>
                  <a:lnTo>
                    <a:pt x="178" y="265"/>
                  </a:lnTo>
                  <a:close/>
                  <a:moveTo>
                    <a:pt x="169" y="261"/>
                  </a:moveTo>
                  <a:lnTo>
                    <a:pt x="169" y="261"/>
                  </a:lnTo>
                  <a:lnTo>
                    <a:pt x="169" y="261"/>
                  </a:lnTo>
                  <a:lnTo>
                    <a:pt x="166" y="263"/>
                  </a:lnTo>
                  <a:lnTo>
                    <a:pt x="169" y="265"/>
                  </a:lnTo>
                  <a:lnTo>
                    <a:pt x="169" y="265"/>
                  </a:lnTo>
                  <a:lnTo>
                    <a:pt x="176" y="263"/>
                  </a:lnTo>
                  <a:lnTo>
                    <a:pt x="176" y="261"/>
                  </a:lnTo>
                  <a:lnTo>
                    <a:pt x="169" y="261"/>
                  </a:lnTo>
                  <a:close/>
                  <a:moveTo>
                    <a:pt x="166" y="344"/>
                  </a:moveTo>
                  <a:lnTo>
                    <a:pt x="166" y="346"/>
                  </a:lnTo>
                  <a:lnTo>
                    <a:pt x="164" y="346"/>
                  </a:lnTo>
                  <a:lnTo>
                    <a:pt x="164" y="348"/>
                  </a:lnTo>
                  <a:lnTo>
                    <a:pt x="166" y="348"/>
                  </a:lnTo>
                  <a:lnTo>
                    <a:pt x="169" y="348"/>
                  </a:lnTo>
                  <a:lnTo>
                    <a:pt x="169" y="346"/>
                  </a:lnTo>
                  <a:lnTo>
                    <a:pt x="166" y="344"/>
                  </a:lnTo>
                  <a:close/>
                  <a:moveTo>
                    <a:pt x="188" y="268"/>
                  </a:moveTo>
                  <a:lnTo>
                    <a:pt x="188" y="268"/>
                  </a:lnTo>
                  <a:lnTo>
                    <a:pt x="185" y="265"/>
                  </a:lnTo>
                  <a:lnTo>
                    <a:pt x="185" y="265"/>
                  </a:lnTo>
                  <a:lnTo>
                    <a:pt x="188" y="263"/>
                  </a:lnTo>
                  <a:lnTo>
                    <a:pt x="192" y="261"/>
                  </a:lnTo>
                  <a:lnTo>
                    <a:pt x="195" y="256"/>
                  </a:lnTo>
                  <a:lnTo>
                    <a:pt x="192" y="254"/>
                  </a:lnTo>
                  <a:lnTo>
                    <a:pt x="183" y="256"/>
                  </a:lnTo>
                  <a:lnTo>
                    <a:pt x="183" y="258"/>
                  </a:lnTo>
                  <a:lnTo>
                    <a:pt x="183" y="258"/>
                  </a:lnTo>
                  <a:lnTo>
                    <a:pt x="183" y="261"/>
                  </a:lnTo>
                  <a:lnTo>
                    <a:pt x="183" y="263"/>
                  </a:lnTo>
                  <a:lnTo>
                    <a:pt x="180" y="263"/>
                  </a:lnTo>
                  <a:lnTo>
                    <a:pt x="180" y="265"/>
                  </a:lnTo>
                  <a:lnTo>
                    <a:pt x="180" y="268"/>
                  </a:lnTo>
                  <a:lnTo>
                    <a:pt x="180" y="268"/>
                  </a:lnTo>
                  <a:lnTo>
                    <a:pt x="180" y="268"/>
                  </a:lnTo>
                  <a:lnTo>
                    <a:pt x="183" y="270"/>
                  </a:lnTo>
                  <a:lnTo>
                    <a:pt x="185" y="270"/>
                  </a:lnTo>
                  <a:lnTo>
                    <a:pt x="188" y="268"/>
                  </a:lnTo>
                  <a:close/>
                  <a:moveTo>
                    <a:pt x="207" y="341"/>
                  </a:moveTo>
                  <a:lnTo>
                    <a:pt x="207" y="344"/>
                  </a:lnTo>
                  <a:lnTo>
                    <a:pt x="207" y="344"/>
                  </a:lnTo>
                  <a:lnTo>
                    <a:pt x="207" y="346"/>
                  </a:lnTo>
                  <a:lnTo>
                    <a:pt x="211" y="344"/>
                  </a:lnTo>
                  <a:lnTo>
                    <a:pt x="211" y="344"/>
                  </a:lnTo>
                  <a:lnTo>
                    <a:pt x="214" y="341"/>
                  </a:lnTo>
                  <a:lnTo>
                    <a:pt x="214" y="341"/>
                  </a:lnTo>
                  <a:lnTo>
                    <a:pt x="214" y="339"/>
                  </a:lnTo>
                  <a:lnTo>
                    <a:pt x="214" y="339"/>
                  </a:lnTo>
                  <a:lnTo>
                    <a:pt x="207" y="341"/>
                  </a:lnTo>
                  <a:close/>
                  <a:moveTo>
                    <a:pt x="188" y="362"/>
                  </a:moveTo>
                  <a:lnTo>
                    <a:pt x="185" y="360"/>
                  </a:lnTo>
                  <a:lnTo>
                    <a:pt x="185" y="358"/>
                  </a:lnTo>
                  <a:lnTo>
                    <a:pt x="185" y="360"/>
                  </a:lnTo>
                  <a:lnTo>
                    <a:pt x="185" y="362"/>
                  </a:lnTo>
                  <a:lnTo>
                    <a:pt x="183" y="362"/>
                  </a:lnTo>
                  <a:lnTo>
                    <a:pt x="183" y="365"/>
                  </a:lnTo>
                  <a:lnTo>
                    <a:pt x="185" y="365"/>
                  </a:lnTo>
                  <a:lnTo>
                    <a:pt x="185" y="365"/>
                  </a:lnTo>
                  <a:lnTo>
                    <a:pt x="185" y="365"/>
                  </a:lnTo>
                  <a:lnTo>
                    <a:pt x="188" y="365"/>
                  </a:lnTo>
                  <a:lnTo>
                    <a:pt x="188" y="365"/>
                  </a:lnTo>
                  <a:lnTo>
                    <a:pt x="188" y="362"/>
                  </a:lnTo>
                  <a:lnTo>
                    <a:pt x="188" y="362"/>
                  </a:lnTo>
                  <a:close/>
                  <a:moveTo>
                    <a:pt x="199" y="329"/>
                  </a:moveTo>
                  <a:lnTo>
                    <a:pt x="199" y="327"/>
                  </a:lnTo>
                  <a:lnTo>
                    <a:pt x="199" y="325"/>
                  </a:lnTo>
                  <a:lnTo>
                    <a:pt x="199" y="322"/>
                  </a:lnTo>
                  <a:lnTo>
                    <a:pt x="199" y="320"/>
                  </a:lnTo>
                  <a:lnTo>
                    <a:pt x="202" y="320"/>
                  </a:lnTo>
                  <a:lnTo>
                    <a:pt x="202" y="322"/>
                  </a:lnTo>
                  <a:lnTo>
                    <a:pt x="202" y="322"/>
                  </a:lnTo>
                  <a:lnTo>
                    <a:pt x="202" y="320"/>
                  </a:lnTo>
                  <a:lnTo>
                    <a:pt x="204" y="320"/>
                  </a:lnTo>
                  <a:lnTo>
                    <a:pt x="204" y="320"/>
                  </a:lnTo>
                  <a:lnTo>
                    <a:pt x="204" y="320"/>
                  </a:lnTo>
                  <a:lnTo>
                    <a:pt x="204" y="320"/>
                  </a:lnTo>
                  <a:lnTo>
                    <a:pt x="207" y="320"/>
                  </a:lnTo>
                  <a:lnTo>
                    <a:pt x="204" y="318"/>
                  </a:lnTo>
                  <a:lnTo>
                    <a:pt x="204" y="318"/>
                  </a:lnTo>
                  <a:lnTo>
                    <a:pt x="204" y="318"/>
                  </a:lnTo>
                  <a:lnTo>
                    <a:pt x="204" y="318"/>
                  </a:lnTo>
                  <a:lnTo>
                    <a:pt x="204" y="318"/>
                  </a:lnTo>
                  <a:lnTo>
                    <a:pt x="204" y="318"/>
                  </a:lnTo>
                  <a:lnTo>
                    <a:pt x="204" y="315"/>
                  </a:lnTo>
                  <a:lnTo>
                    <a:pt x="202" y="315"/>
                  </a:lnTo>
                  <a:lnTo>
                    <a:pt x="202" y="315"/>
                  </a:lnTo>
                  <a:lnTo>
                    <a:pt x="199" y="318"/>
                  </a:lnTo>
                  <a:lnTo>
                    <a:pt x="199" y="318"/>
                  </a:lnTo>
                  <a:lnTo>
                    <a:pt x="199" y="318"/>
                  </a:lnTo>
                  <a:lnTo>
                    <a:pt x="199" y="318"/>
                  </a:lnTo>
                  <a:lnTo>
                    <a:pt x="197" y="318"/>
                  </a:lnTo>
                  <a:lnTo>
                    <a:pt x="197" y="320"/>
                  </a:lnTo>
                  <a:lnTo>
                    <a:pt x="197" y="320"/>
                  </a:lnTo>
                  <a:lnTo>
                    <a:pt x="199" y="320"/>
                  </a:lnTo>
                  <a:lnTo>
                    <a:pt x="197" y="322"/>
                  </a:lnTo>
                  <a:lnTo>
                    <a:pt x="197" y="322"/>
                  </a:lnTo>
                  <a:lnTo>
                    <a:pt x="195" y="325"/>
                  </a:lnTo>
                  <a:lnTo>
                    <a:pt x="195" y="329"/>
                  </a:lnTo>
                  <a:lnTo>
                    <a:pt x="197" y="332"/>
                  </a:lnTo>
                  <a:lnTo>
                    <a:pt x="197" y="332"/>
                  </a:lnTo>
                  <a:lnTo>
                    <a:pt x="197" y="332"/>
                  </a:lnTo>
                  <a:lnTo>
                    <a:pt x="199" y="329"/>
                  </a:lnTo>
                  <a:close/>
                  <a:moveTo>
                    <a:pt x="261" y="287"/>
                  </a:moveTo>
                  <a:lnTo>
                    <a:pt x="266" y="287"/>
                  </a:lnTo>
                  <a:lnTo>
                    <a:pt x="268" y="287"/>
                  </a:lnTo>
                  <a:lnTo>
                    <a:pt x="271" y="284"/>
                  </a:lnTo>
                  <a:lnTo>
                    <a:pt x="271" y="284"/>
                  </a:lnTo>
                  <a:lnTo>
                    <a:pt x="271" y="287"/>
                  </a:lnTo>
                  <a:lnTo>
                    <a:pt x="271" y="287"/>
                  </a:lnTo>
                  <a:lnTo>
                    <a:pt x="273" y="287"/>
                  </a:lnTo>
                  <a:lnTo>
                    <a:pt x="273" y="287"/>
                  </a:lnTo>
                  <a:lnTo>
                    <a:pt x="275" y="284"/>
                  </a:lnTo>
                  <a:lnTo>
                    <a:pt x="275" y="282"/>
                  </a:lnTo>
                  <a:lnTo>
                    <a:pt x="273" y="280"/>
                  </a:lnTo>
                  <a:lnTo>
                    <a:pt x="273" y="277"/>
                  </a:lnTo>
                  <a:lnTo>
                    <a:pt x="271" y="275"/>
                  </a:lnTo>
                  <a:lnTo>
                    <a:pt x="268" y="275"/>
                  </a:lnTo>
                  <a:lnTo>
                    <a:pt x="263" y="277"/>
                  </a:lnTo>
                  <a:lnTo>
                    <a:pt x="263" y="280"/>
                  </a:lnTo>
                  <a:lnTo>
                    <a:pt x="261" y="280"/>
                  </a:lnTo>
                  <a:lnTo>
                    <a:pt x="261" y="282"/>
                  </a:lnTo>
                  <a:lnTo>
                    <a:pt x="259" y="284"/>
                  </a:lnTo>
                  <a:lnTo>
                    <a:pt x="259" y="287"/>
                  </a:lnTo>
                  <a:lnTo>
                    <a:pt x="259" y="287"/>
                  </a:lnTo>
                  <a:lnTo>
                    <a:pt x="261" y="287"/>
                  </a:lnTo>
                  <a:lnTo>
                    <a:pt x="261" y="287"/>
                  </a:lnTo>
                  <a:close/>
                  <a:moveTo>
                    <a:pt x="268" y="299"/>
                  </a:moveTo>
                  <a:lnTo>
                    <a:pt x="268" y="296"/>
                  </a:lnTo>
                  <a:lnTo>
                    <a:pt x="268" y="294"/>
                  </a:lnTo>
                  <a:lnTo>
                    <a:pt x="271" y="291"/>
                  </a:lnTo>
                  <a:lnTo>
                    <a:pt x="268" y="291"/>
                  </a:lnTo>
                  <a:lnTo>
                    <a:pt x="263" y="291"/>
                  </a:lnTo>
                  <a:lnTo>
                    <a:pt x="261" y="294"/>
                  </a:lnTo>
                  <a:lnTo>
                    <a:pt x="259" y="294"/>
                  </a:lnTo>
                  <a:lnTo>
                    <a:pt x="261" y="296"/>
                  </a:lnTo>
                  <a:lnTo>
                    <a:pt x="263" y="296"/>
                  </a:lnTo>
                  <a:lnTo>
                    <a:pt x="263" y="296"/>
                  </a:lnTo>
                  <a:lnTo>
                    <a:pt x="263" y="299"/>
                  </a:lnTo>
                  <a:lnTo>
                    <a:pt x="259" y="299"/>
                  </a:lnTo>
                  <a:lnTo>
                    <a:pt x="259" y="303"/>
                  </a:lnTo>
                  <a:lnTo>
                    <a:pt x="261" y="308"/>
                  </a:lnTo>
                  <a:lnTo>
                    <a:pt x="261" y="308"/>
                  </a:lnTo>
                  <a:lnTo>
                    <a:pt x="263" y="308"/>
                  </a:lnTo>
                  <a:lnTo>
                    <a:pt x="263" y="306"/>
                  </a:lnTo>
                  <a:lnTo>
                    <a:pt x="266" y="301"/>
                  </a:lnTo>
                  <a:lnTo>
                    <a:pt x="266" y="301"/>
                  </a:lnTo>
                  <a:lnTo>
                    <a:pt x="266" y="299"/>
                  </a:lnTo>
                  <a:lnTo>
                    <a:pt x="268" y="299"/>
                  </a:lnTo>
                  <a:close/>
                  <a:moveTo>
                    <a:pt x="254" y="296"/>
                  </a:moveTo>
                  <a:lnTo>
                    <a:pt x="252" y="296"/>
                  </a:lnTo>
                  <a:lnTo>
                    <a:pt x="252" y="299"/>
                  </a:lnTo>
                  <a:lnTo>
                    <a:pt x="252" y="301"/>
                  </a:lnTo>
                  <a:lnTo>
                    <a:pt x="254" y="301"/>
                  </a:lnTo>
                  <a:lnTo>
                    <a:pt x="254" y="299"/>
                  </a:lnTo>
                  <a:lnTo>
                    <a:pt x="254" y="296"/>
                  </a:lnTo>
                  <a:lnTo>
                    <a:pt x="254" y="296"/>
                  </a:lnTo>
                  <a:close/>
                  <a:moveTo>
                    <a:pt x="273" y="296"/>
                  </a:moveTo>
                  <a:lnTo>
                    <a:pt x="273" y="296"/>
                  </a:lnTo>
                  <a:lnTo>
                    <a:pt x="271" y="299"/>
                  </a:lnTo>
                  <a:lnTo>
                    <a:pt x="268" y="301"/>
                  </a:lnTo>
                  <a:lnTo>
                    <a:pt x="268" y="301"/>
                  </a:lnTo>
                  <a:lnTo>
                    <a:pt x="268" y="303"/>
                  </a:lnTo>
                  <a:lnTo>
                    <a:pt x="268" y="303"/>
                  </a:lnTo>
                  <a:lnTo>
                    <a:pt x="268" y="306"/>
                  </a:lnTo>
                  <a:lnTo>
                    <a:pt x="266" y="306"/>
                  </a:lnTo>
                  <a:lnTo>
                    <a:pt x="266" y="306"/>
                  </a:lnTo>
                  <a:lnTo>
                    <a:pt x="268" y="308"/>
                  </a:lnTo>
                  <a:lnTo>
                    <a:pt x="268" y="308"/>
                  </a:lnTo>
                  <a:lnTo>
                    <a:pt x="268" y="308"/>
                  </a:lnTo>
                  <a:lnTo>
                    <a:pt x="268" y="308"/>
                  </a:lnTo>
                  <a:lnTo>
                    <a:pt x="271" y="308"/>
                  </a:lnTo>
                  <a:lnTo>
                    <a:pt x="271" y="306"/>
                  </a:lnTo>
                  <a:lnTo>
                    <a:pt x="271" y="306"/>
                  </a:lnTo>
                  <a:lnTo>
                    <a:pt x="273" y="306"/>
                  </a:lnTo>
                  <a:lnTo>
                    <a:pt x="273" y="303"/>
                  </a:lnTo>
                  <a:lnTo>
                    <a:pt x="275" y="303"/>
                  </a:lnTo>
                  <a:lnTo>
                    <a:pt x="275" y="301"/>
                  </a:lnTo>
                  <a:lnTo>
                    <a:pt x="275" y="301"/>
                  </a:lnTo>
                  <a:lnTo>
                    <a:pt x="275" y="299"/>
                  </a:lnTo>
                  <a:lnTo>
                    <a:pt x="273" y="296"/>
                  </a:lnTo>
                  <a:close/>
                  <a:moveTo>
                    <a:pt x="216" y="320"/>
                  </a:moveTo>
                  <a:lnTo>
                    <a:pt x="218" y="320"/>
                  </a:lnTo>
                  <a:lnTo>
                    <a:pt x="218" y="318"/>
                  </a:lnTo>
                  <a:lnTo>
                    <a:pt x="218" y="315"/>
                  </a:lnTo>
                  <a:lnTo>
                    <a:pt x="216" y="315"/>
                  </a:lnTo>
                  <a:lnTo>
                    <a:pt x="211" y="315"/>
                  </a:lnTo>
                  <a:lnTo>
                    <a:pt x="211" y="318"/>
                  </a:lnTo>
                  <a:lnTo>
                    <a:pt x="211" y="320"/>
                  </a:lnTo>
                  <a:lnTo>
                    <a:pt x="211" y="320"/>
                  </a:lnTo>
                  <a:lnTo>
                    <a:pt x="211" y="322"/>
                  </a:lnTo>
                  <a:lnTo>
                    <a:pt x="216" y="320"/>
                  </a:lnTo>
                  <a:close/>
                  <a:moveTo>
                    <a:pt x="406" y="140"/>
                  </a:moveTo>
                  <a:lnTo>
                    <a:pt x="406" y="138"/>
                  </a:lnTo>
                  <a:lnTo>
                    <a:pt x="403" y="135"/>
                  </a:lnTo>
                  <a:lnTo>
                    <a:pt x="403" y="133"/>
                  </a:lnTo>
                  <a:lnTo>
                    <a:pt x="406" y="128"/>
                  </a:lnTo>
                  <a:lnTo>
                    <a:pt x="387" y="126"/>
                  </a:lnTo>
                  <a:lnTo>
                    <a:pt x="377" y="123"/>
                  </a:lnTo>
                  <a:lnTo>
                    <a:pt x="370" y="116"/>
                  </a:lnTo>
                  <a:lnTo>
                    <a:pt x="361" y="114"/>
                  </a:lnTo>
                  <a:lnTo>
                    <a:pt x="354" y="109"/>
                  </a:lnTo>
                  <a:lnTo>
                    <a:pt x="351" y="104"/>
                  </a:lnTo>
                  <a:lnTo>
                    <a:pt x="346" y="100"/>
                  </a:lnTo>
                  <a:lnTo>
                    <a:pt x="342" y="100"/>
                  </a:lnTo>
                  <a:lnTo>
                    <a:pt x="330" y="104"/>
                  </a:lnTo>
                  <a:lnTo>
                    <a:pt x="323" y="107"/>
                  </a:lnTo>
                  <a:lnTo>
                    <a:pt x="318" y="104"/>
                  </a:lnTo>
                  <a:lnTo>
                    <a:pt x="313" y="102"/>
                  </a:lnTo>
                  <a:lnTo>
                    <a:pt x="304" y="95"/>
                  </a:lnTo>
                  <a:lnTo>
                    <a:pt x="301" y="90"/>
                  </a:lnTo>
                  <a:lnTo>
                    <a:pt x="304" y="88"/>
                  </a:lnTo>
                  <a:lnTo>
                    <a:pt x="306" y="83"/>
                  </a:lnTo>
                  <a:lnTo>
                    <a:pt x="309" y="81"/>
                  </a:lnTo>
                  <a:lnTo>
                    <a:pt x="311" y="78"/>
                  </a:lnTo>
                  <a:lnTo>
                    <a:pt x="309" y="76"/>
                  </a:lnTo>
                  <a:lnTo>
                    <a:pt x="304" y="74"/>
                  </a:lnTo>
                  <a:lnTo>
                    <a:pt x="299" y="71"/>
                  </a:lnTo>
                  <a:lnTo>
                    <a:pt x="299" y="64"/>
                  </a:lnTo>
                  <a:lnTo>
                    <a:pt x="301" y="60"/>
                  </a:lnTo>
                  <a:lnTo>
                    <a:pt x="306" y="57"/>
                  </a:lnTo>
                  <a:lnTo>
                    <a:pt x="316" y="57"/>
                  </a:lnTo>
                  <a:lnTo>
                    <a:pt x="318" y="57"/>
                  </a:lnTo>
                  <a:lnTo>
                    <a:pt x="318" y="57"/>
                  </a:lnTo>
                  <a:lnTo>
                    <a:pt x="316" y="52"/>
                  </a:lnTo>
                  <a:lnTo>
                    <a:pt x="316" y="52"/>
                  </a:lnTo>
                  <a:lnTo>
                    <a:pt x="316" y="52"/>
                  </a:lnTo>
                  <a:lnTo>
                    <a:pt x="318" y="52"/>
                  </a:lnTo>
                  <a:lnTo>
                    <a:pt x="320" y="50"/>
                  </a:lnTo>
                  <a:lnTo>
                    <a:pt x="320" y="45"/>
                  </a:lnTo>
                  <a:lnTo>
                    <a:pt x="320" y="43"/>
                  </a:lnTo>
                  <a:lnTo>
                    <a:pt x="318" y="38"/>
                  </a:lnTo>
                  <a:lnTo>
                    <a:pt x="316" y="38"/>
                  </a:lnTo>
                  <a:lnTo>
                    <a:pt x="313" y="36"/>
                  </a:lnTo>
                  <a:lnTo>
                    <a:pt x="309" y="26"/>
                  </a:lnTo>
                  <a:lnTo>
                    <a:pt x="304" y="24"/>
                  </a:lnTo>
                  <a:lnTo>
                    <a:pt x="301" y="22"/>
                  </a:lnTo>
                  <a:lnTo>
                    <a:pt x="297" y="17"/>
                  </a:lnTo>
                  <a:lnTo>
                    <a:pt x="292" y="17"/>
                  </a:lnTo>
                  <a:lnTo>
                    <a:pt x="285" y="19"/>
                  </a:lnTo>
                  <a:lnTo>
                    <a:pt x="280" y="19"/>
                  </a:lnTo>
                  <a:lnTo>
                    <a:pt x="280" y="17"/>
                  </a:lnTo>
                  <a:lnTo>
                    <a:pt x="275" y="15"/>
                  </a:lnTo>
                  <a:lnTo>
                    <a:pt x="268" y="12"/>
                  </a:lnTo>
                  <a:lnTo>
                    <a:pt x="256" y="0"/>
                  </a:lnTo>
                  <a:lnTo>
                    <a:pt x="256" y="0"/>
                  </a:lnTo>
                  <a:lnTo>
                    <a:pt x="256" y="5"/>
                  </a:lnTo>
                  <a:lnTo>
                    <a:pt x="256" y="5"/>
                  </a:lnTo>
                  <a:lnTo>
                    <a:pt x="256" y="10"/>
                  </a:lnTo>
                  <a:lnTo>
                    <a:pt x="256" y="15"/>
                  </a:lnTo>
                  <a:lnTo>
                    <a:pt x="254" y="15"/>
                  </a:lnTo>
                  <a:lnTo>
                    <a:pt x="256" y="24"/>
                  </a:lnTo>
                  <a:lnTo>
                    <a:pt x="252" y="29"/>
                  </a:lnTo>
                  <a:lnTo>
                    <a:pt x="247" y="31"/>
                  </a:lnTo>
                  <a:lnTo>
                    <a:pt x="242" y="31"/>
                  </a:lnTo>
                  <a:lnTo>
                    <a:pt x="221" y="31"/>
                  </a:lnTo>
                  <a:lnTo>
                    <a:pt x="216" y="33"/>
                  </a:lnTo>
                  <a:lnTo>
                    <a:pt x="214" y="36"/>
                  </a:lnTo>
                  <a:lnTo>
                    <a:pt x="218" y="41"/>
                  </a:lnTo>
                  <a:lnTo>
                    <a:pt x="221" y="43"/>
                  </a:lnTo>
                  <a:lnTo>
                    <a:pt x="218" y="43"/>
                  </a:lnTo>
                  <a:lnTo>
                    <a:pt x="173" y="48"/>
                  </a:lnTo>
                  <a:lnTo>
                    <a:pt x="171" y="52"/>
                  </a:lnTo>
                  <a:lnTo>
                    <a:pt x="164" y="60"/>
                  </a:lnTo>
                  <a:lnTo>
                    <a:pt x="162" y="60"/>
                  </a:lnTo>
                  <a:lnTo>
                    <a:pt x="140" y="57"/>
                  </a:lnTo>
                  <a:lnTo>
                    <a:pt x="138" y="52"/>
                  </a:lnTo>
                  <a:lnTo>
                    <a:pt x="138" y="50"/>
                  </a:lnTo>
                  <a:lnTo>
                    <a:pt x="138" y="48"/>
                  </a:lnTo>
                  <a:lnTo>
                    <a:pt x="133" y="43"/>
                  </a:lnTo>
                  <a:lnTo>
                    <a:pt x="133" y="41"/>
                  </a:lnTo>
                  <a:lnTo>
                    <a:pt x="133" y="41"/>
                  </a:lnTo>
                  <a:lnTo>
                    <a:pt x="133" y="38"/>
                  </a:lnTo>
                  <a:lnTo>
                    <a:pt x="133" y="36"/>
                  </a:lnTo>
                  <a:lnTo>
                    <a:pt x="133" y="36"/>
                  </a:lnTo>
                  <a:lnTo>
                    <a:pt x="131" y="33"/>
                  </a:lnTo>
                  <a:lnTo>
                    <a:pt x="126" y="31"/>
                  </a:lnTo>
                  <a:lnTo>
                    <a:pt x="119" y="24"/>
                  </a:lnTo>
                  <a:lnTo>
                    <a:pt x="114" y="22"/>
                  </a:lnTo>
                  <a:lnTo>
                    <a:pt x="114" y="19"/>
                  </a:lnTo>
                  <a:lnTo>
                    <a:pt x="116" y="17"/>
                  </a:lnTo>
                  <a:lnTo>
                    <a:pt x="114" y="17"/>
                  </a:lnTo>
                  <a:lnTo>
                    <a:pt x="112" y="17"/>
                  </a:lnTo>
                  <a:lnTo>
                    <a:pt x="109" y="17"/>
                  </a:lnTo>
                  <a:lnTo>
                    <a:pt x="107" y="19"/>
                  </a:lnTo>
                  <a:lnTo>
                    <a:pt x="107" y="22"/>
                  </a:lnTo>
                  <a:lnTo>
                    <a:pt x="107" y="26"/>
                  </a:lnTo>
                  <a:lnTo>
                    <a:pt x="105" y="26"/>
                  </a:lnTo>
                  <a:lnTo>
                    <a:pt x="100" y="26"/>
                  </a:lnTo>
                  <a:lnTo>
                    <a:pt x="95" y="26"/>
                  </a:lnTo>
                  <a:lnTo>
                    <a:pt x="90" y="24"/>
                  </a:lnTo>
                  <a:lnTo>
                    <a:pt x="90" y="22"/>
                  </a:lnTo>
                  <a:lnTo>
                    <a:pt x="90" y="19"/>
                  </a:lnTo>
                  <a:lnTo>
                    <a:pt x="88" y="15"/>
                  </a:lnTo>
                  <a:lnTo>
                    <a:pt x="88" y="15"/>
                  </a:lnTo>
                  <a:lnTo>
                    <a:pt x="86" y="15"/>
                  </a:lnTo>
                  <a:lnTo>
                    <a:pt x="83" y="17"/>
                  </a:lnTo>
                  <a:lnTo>
                    <a:pt x="83" y="22"/>
                  </a:lnTo>
                  <a:lnTo>
                    <a:pt x="83" y="22"/>
                  </a:lnTo>
                  <a:lnTo>
                    <a:pt x="81" y="24"/>
                  </a:lnTo>
                  <a:lnTo>
                    <a:pt x="69" y="26"/>
                  </a:lnTo>
                  <a:lnTo>
                    <a:pt x="64" y="24"/>
                  </a:lnTo>
                  <a:lnTo>
                    <a:pt x="60" y="15"/>
                  </a:lnTo>
                  <a:lnTo>
                    <a:pt x="57" y="12"/>
                  </a:lnTo>
                  <a:lnTo>
                    <a:pt x="57" y="15"/>
                  </a:lnTo>
                  <a:lnTo>
                    <a:pt x="55" y="15"/>
                  </a:lnTo>
                  <a:lnTo>
                    <a:pt x="50" y="15"/>
                  </a:lnTo>
                  <a:lnTo>
                    <a:pt x="45" y="10"/>
                  </a:lnTo>
                  <a:lnTo>
                    <a:pt x="43" y="10"/>
                  </a:lnTo>
                  <a:lnTo>
                    <a:pt x="43" y="15"/>
                  </a:lnTo>
                  <a:lnTo>
                    <a:pt x="43" y="17"/>
                  </a:lnTo>
                  <a:lnTo>
                    <a:pt x="48" y="19"/>
                  </a:lnTo>
                  <a:lnTo>
                    <a:pt x="48" y="19"/>
                  </a:lnTo>
                  <a:lnTo>
                    <a:pt x="45" y="24"/>
                  </a:lnTo>
                  <a:lnTo>
                    <a:pt x="48" y="26"/>
                  </a:lnTo>
                  <a:lnTo>
                    <a:pt x="52" y="38"/>
                  </a:lnTo>
                  <a:lnTo>
                    <a:pt x="55" y="41"/>
                  </a:lnTo>
                  <a:lnTo>
                    <a:pt x="55" y="43"/>
                  </a:lnTo>
                  <a:lnTo>
                    <a:pt x="55" y="45"/>
                  </a:lnTo>
                  <a:lnTo>
                    <a:pt x="57" y="45"/>
                  </a:lnTo>
                  <a:lnTo>
                    <a:pt x="57" y="45"/>
                  </a:lnTo>
                  <a:lnTo>
                    <a:pt x="60" y="48"/>
                  </a:lnTo>
                  <a:lnTo>
                    <a:pt x="60" y="52"/>
                  </a:lnTo>
                  <a:lnTo>
                    <a:pt x="60" y="55"/>
                  </a:lnTo>
                  <a:lnTo>
                    <a:pt x="60" y="55"/>
                  </a:lnTo>
                  <a:lnTo>
                    <a:pt x="57" y="52"/>
                  </a:lnTo>
                  <a:lnTo>
                    <a:pt x="57" y="52"/>
                  </a:lnTo>
                  <a:lnTo>
                    <a:pt x="55" y="50"/>
                  </a:lnTo>
                  <a:lnTo>
                    <a:pt x="55" y="52"/>
                  </a:lnTo>
                  <a:lnTo>
                    <a:pt x="50" y="55"/>
                  </a:lnTo>
                  <a:lnTo>
                    <a:pt x="50" y="55"/>
                  </a:lnTo>
                  <a:lnTo>
                    <a:pt x="52" y="60"/>
                  </a:lnTo>
                  <a:lnTo>
                    <a:pt x="52" y="62"/>
                  </a:lnTo>
                  <a:lnTo>
                    <a:pt x="57" y="62"/>
                  </a:lnTo>
                  <a:lnTo>
                    <a:pt x="60" y="62"/>
                  </a:lnTo>
                  <a:lnTo>
                    <a:pt x="60" y="62"/>
                  </a:lnTo>
                  <a:lnTo>
                    <a:pt x="57" y="67"/>
                  </a:lnTo>
                  <a:lnTo>
                    <a:pt x="55" y="67"/>
                  </a:lnTo>
                  <a:lnTo>
                    <a:pt x="48" y="64"/>
                  </a:lnTo>
                  <a:lnTo>
                    <a:pt x="45" y="67"/>
                  </a:lnTo>
                  <a:lnTo>
                    <a:pt x="48" y="71"/>
                  </a:lnTo>
                  <a:lnTo>
                    <a:pt x="45" y="74"/>
                  </a:lnTo>
                  <a:lnTo>
                    <a:pt x="45" y="76"/>
                  </a:lnTo>
                  <a:lnTo>
                    <a:pt x="48" y="78"/>
                  </a:lnTo>
                  <a:lnTo>
                    <a:pt x="48" y="78"/>
                  </a:lnTo>
                  <a:lnTo>
                    <a:pt x="48" y="81"/>
                  </a:lnTo>
                  <a:lnTo>
                    <a:pt x="50" y="81"/>
                  </a:lnTo>
                  <a:lnTo>
                    <a:pt x="52" y="83"/>
                  </a:lnTo>
                  <a:lnTo>
                    <a:pt x="52" y="86"/>
                  </a:lnTo>
                  <a:lnTo>
                    <a:pt x="52" y="90"/>
                  </a:lnTo>
                  <a:lnTo>
                    <a:pt x="55" y="90"/>
                  </a:lnTo>
                  <a:lnTo>
                    <a:pt x="57" y="93"/>
                  </a:lnTo>
                  <a:lnTo>
                    <a:pt x="60" y="95"/>
                  </a:lnTo>
                  <a:lnTo>
                    <a:pt x="57" y="95"/>
                  </a:lnTo>
                  <a:lnTo>
                    <a:pt x="57" y="97"/>
                  </a:lnTo>
                  <a:lnTo>
                    <a:pt x="55" y="97"/>
                  </a:lnTo>
                  <a:lnTo>
                    <a:pt x="57" y="100"/>
                  </a:lnTo>
                  <a:lnTo>
                    <a:pt x="60" y="102"/>
                  </a:lnTo>
                  <a:lnTo>
                    <a:pt x="62" y="104"/>
                  </a:lnTo>
                  <a:lnTo>
                    <a:pt x="67" y="104"/>
                  </a:lnTo>
                  <a:lnTo>
                    <a:pt x="67" y="107"/>
                  </a:lnTo>
                  <a:lnTo>
                    <a:pt x="60" y="107"/>
                  </a:lnTo>
                  <a:lnTo>
                    <a:pt x="60" y="109"/>
                  </a:lnTo>
                  <a:lnTo>
                    <a:pt x="62" y="112"/>
                  </a:lnTo>
                  <a:lnTo>
                    <a:pt x="62" y="114"/>
                  </a:lnTo>
                  <a:lnTo>
                    <a:pt x="62" y="119"/>
                  </a:lnTo>
                  <a:lnTo>
                    <a:pt x="60" y="119"/>
                  </a:lnTo>
                  <a:lnTo>
                    <a:pt x="50" y="116"/>
                  </a:lnTo>
                  <a:lnTo>
                    <a:pt x="50" y="116"/>
                  </a:lnTo>
                  <a:lnTo>
                    <a:pt x="50" y="119"/>
                  </a:lnTo>
                  <a:lnTo>
                    <a:pt x="50" y="119"/>
                  </a:lnTo>
                  <a:lnTo>
                    <a:pt x="50" y="119"/>
                  </a:lnTo>
                  <a:lnTo>
                    <a:pt x="50" y="123"/>
                  </a:lnTo>
                  <a:lnTo>
                    <a:pt x="52" y="128"/>
                  </a:lnTo>
                  <a:lnTo>
                    <a:pt x="57" y="133"/>
                  </a:lnTo>
                  <a:lnTo>
                    <a:pt x="60" y="133"/>
                  </a:lnTo>
                  <a:lnTo>
                    <a:pt x="67" y="140"/>
                  </a:lnTo>
                  <a:lnTo>
                    <a:pt x="64" y="140"/>
                  </a:lnTo>
                  <a:lnTo>
                    <a:pt x="62" y="140"/>
                  </a:lnTo>
                  <a:lnTo>
                    <a:pt x="57" y="140"/>
                  </a:lnTo>
                  <a:lnTo>
                    <a:pt x="60" y="142"/>
                  </a:lnTo>
                  <a:lnTo>
                    <a:pt x="60" y="145"/>
                  </a:lnTo>
                  <a:lnTo>
                    <a:pt x="57" y="145"/>
                  </a:lnTo>
                  <a:lnTo>
                    <a:pt x="57" y="145"/>
                  </a:lnTo>
                  <a:lnTo>
                    <a:pt x="57" y="147"/>
                  </a:lnTo>
                  <a:lnTo>
                    <a:pt x="60" y="147"/>
                  </a:lnTo>
                  <a:lnTo>
                    <a:pt x="62" y="149"/>
                  </a:lnTo>
                  <a:lnTo>
                    <a:pt x="62" y="152"/>
                  </a:lnTo>
                  <a:lnTo>
                    <a:pt x="64" y="152"/>
                  </a:lnTo>
                  <a:lnTo>
                    <a:pt x="69" y="149"/>
                  </a:lnTo>
                  <a:lnTo>
                    <a:pt x="79" y="149"/>
                  </a:lnTo>
                  <a:lnTo>
                    <a:pt x="81" y="152"/>
                  </a:lnTo>
                  <a:lnTo>
                    <a:pt x="81" y="152"/>
                  </a:lnTo>
                  <a:lnTo>
                    <a:pt x="74" y="149"/>
                  </a:lnTo>
                  <a:lnTo>
                    <a:pt x="74" y="152"/>
                  </a:lnTo>
                  <a:lnTo>
                    <a:pt x="81" y="161"/>
                  </a:lnTo>
                  <a:lnTo>
                    <a:pt x="81" y="168"/>
                  </a:lnTo>
                  <a:lnTo>
                    <a:pt x="79" y="173"/>
                  </a:lnTo>
                  <a:lnTo>
                    <a:pt x="81" y="173"/>
                  </a:lnTo>
                  <a:lnTo>
                    <a:pt x="86" y="173"/>
                  </a:lnTo>
                  <a:lnTo>
                    <a:pt x="90" y="171"/>
                  </a:lnTo>
                  <a:lnTo>
                    <a:pt x="93" y="168"/>
                  </a:lnTo>
                  <a:lnTo>
                    <a:pt x="93" y="164"/>
                  </a:lnTo>
                  <a:lnTo>
                    <a:pt x="93" y="164"/>
                  </a:lnTo>
                  <a:lnTo>
                    <a:pt x="93" y="161"/>
                  </a:lnTo>
                  <a:lnTo>
                    <a:pt x="93" y="159"/>
                  </a:lnTo>
                  <a:lnTo>
                    <a:pt x="93" y="157"/>
                  </a:lnTo>
                  <a:lnTo>
                    <a:pt x="93" y="154"/>
                  </a:lnTo>
                  <a:lnTo>
                    <a:pt x="93" y="152"/>
                  </a:lnTo>
                  <a:lnTo>
                    <a:pt x="95" y="147"/>
                  </a:lnTo>
                  <a:lnTo>
                    <a:pt x="102" y="147"/>
                  </a:lnTo>
                  <a:lnTo>
                    <a:pt x="105" y="145"/>
                  </a:lnTo>
                  <a:lnTo>
                    <a:pt x="109" y="140"/>
                  </a:lnTo>
                  <a:lnTo>
                    <a:pt x="119" y="133"/>
                  </a:lnTo>
                  <a:lnTo>
                    <a:pt x="116" y="138"/>
                  </a:lnTo>
                  <a:lnTo>
                    <a:pt x="116" y="140"/>
                  </a:lnTo>
                  <a:lnTo>
                    <a:pt x="116" y="142"/>
                  </a:lnTo>
                  <a:lnTo>
                    <a:pt x="119" y="145"/>
                  </a:lnTo>
                  <a:lnTo>
                    <a:pt x="114" y="145"/>
                  </a:lnTo>
                  <a:lnTo>
                    <a:pt x="114" y="149"/>
                  </a:lnTo>
                  <a:lnTo>
                    <a:pt x="112" y="152"/>
                  </a:lnTo>
                  <a:lnTo>
                    <a:pt x="112" y="157"/>
                  </a:lnTo>
                  <a:lnTo>
                    <a:pt x="112" y="164"/>
                  </a:lnTo>
                  <a:lnTo>
                    <a:pt x="112" y="171"/>
                  </a:lnTo>
                  <a:lnTo>
                    <a:pt x="109" y="176"/>
                  </a:lnTo>
                  <a:lnTo>
                    <a:pt x="114" y="173"/>
                  </a:lnTo>
                  <a:lnTo>
                    <a:pt x="116" y="173"/>
                  </a:lnTo>
                  <a:lnTo>
                    <a:pt x="124" y="176"/>
                  </a:lnTo>
                  <a:lnTo>
                    <a:pt x="119" y="168"/>
                  </a:lnTo>
                  <a:lnTo>
                    <a:pt x="119" y="166"/>
                  </a:lnTo>
                  <a:lnTo>
                    <a:pt x="119" y="164"/>
                  </a:lnTo>
                  <a:lnTo>
                    <a:pt x="124" y="161"/>
                  </a:lnTo>
                  <a:lnTo>
                    <a:pt x="126" y="161"/>
                  </a:lnTo>
                  <a:lnTo>
                    <a:pt x="131" y="164"/>
                  </a:lnTo>
                  <a:lnTo>
                    <a:pt x="133" y="164"/>
                  </a:lnTo>
                  <a:lnTo>
                    <a:pt x="133" y="166"/>
                  </a:lnTo>
                  <a:lnTo>
                    <a:pt x="131" y="171"/>
                  </a:lnTo>
                  <a:lnTo>
                    <a:pt x="131" y="173"/>
                  </a:lnTo>
                  <a:lnTo>
                    <a:pt x="138" y="173"/>
                  </a:lnTo>
                  <a:lnTo>
                    <a:pt x="138" y="176"/>
                  </a:lnTo>
                  <a:lnTo>
                    <a:pt x="138" y="176"/>
                  </a:lnTo>
                  <a:lnTo>
                    <a:pt x="138" y="178"/>
                  </a:lnTo>
                  <a:lnTo>
                    <a:pt x="140" y="178"/>
                  </a:lnTo>
                  <a:lnTo>
                    <a:pt x="140" y="178"/>
                  </a:lnTo>
                  <a:lnTo>
                    <a:pt x="143" y="178"/>
                  </a:lnTo>
                  <a:lnTo>
                    <a:pt x="143" y="178"/>
                  </a:lnTo>
                  <a:lnTo>
                    <a:pt x="143" y="178"/>
                  </a:lnTo>
                  <a:lnTo>
                    <a:pt x="143" y="180"/>
                  </a:lnTo>
                  <a:lnTo>
                    <a:pt x="143" y="183"/>
                  </a:lnTo>
                  <a:lnTo>
                    <a:pt x="147" y="187"/>
                  </a:lnTo>
                  <a:lnTo>
                    <a:pt x="150" y="187"/>
                  </a:lnTo>
                  <a:lnTo>
                    <a:pt x="152" y="185"/>
                  </a:lnTo>
                  <a:lnTo>
                    <a:pt x="154" y="180"/>
                  </a:lnTo>
                  <a:lnTo>
                    <a:pt x="154" y="183"/>
                  </a:lnTo>
                  <a:lnTo>
                    <a:pt x="154" y="185"/>
                  </a:lnTo>
                  <a:lnTo>
                    <a:pt x="157" y="187"/>
                  </a:lnTo>
                  <a:lnTo>
                    <a:pt x="162" y="187"/>
                  </a:lnTo>
                  <a:lnTo>
                    <a:pt x="166" y="190"/>
                  </a:lnTo>
                  <a:lnTo>
                    <a:pt x="176" y="197"/>
                  </a:lnTo>
                  <a:lnTo>
                    <a:pt x="178" y="202"/>
                  </a:lnTo>
                  <a:lnTo>
                    <a:pt x="180" y="204"/>
                  </a:lnTo>
                  <a:lnTo>
                    <a:pt x="185" y="204"/>
                  </a:lnTo>
                  <a:lnTo>
                    <a:pt x="207" y="197"/>
                  </a:lnTo>
                  <a:lnTo>
                    <a:pt x="204" y="204"/>
                  </a:lnTo>
                  <a:lnTo>
                    <a:pt x="216" y="206"/>
                  </a:lnTo>
                  <a:lnTo>
                    <a:pt x="221" y="204"/>
                  </a:lnTo>
                  <a:lnTo>
                    <a:pt x="228" y="199"/>
                  </a:lnTo>
                  <a:lnTo>
                    <a:pt x="228" y="202"/>
                  </a:lnTo>
                  <a:lnTo>
                    <a:pt x="228" y="204"/>
                  </a:lnTo>
                  <a:lnTo>
                    <a:pt x="223" y="209"/>
                  </a:lnTo>
                  <a:lnTo>
                    <a:pt x="216" y="216"/>
                  </a:lnTo>
                  <a:lnTo>
                    <a:pt x="216" y="220"/>
                  </a:lnTo>
                  <a:lnTo>
                    <a:pt x="211" y="225"/>
                  </a:lnTo>
                  <a:lnTo>
                    <a:pt x="209" y="230"/>
                  </a:lnTo>
                  <a:lnTo>
                    <a:pt x="207" y="232"/>
                  </a:lnTo>
                  <a:lnTo>
                    <a:pt x="204" y="235"/>
                  </a:lnTo>
                  <a:lnTo>
                    <a:pt x="204" y="237"/>
                  </a:lnTo>
                  <a:lnTo>
                    <a:pt x="204" y="237"/>
                  </a:lnTo>
                  <a:lnTo>
                    <a:pt x="204" y="239"/>
                  </a:lnTo>
                  <a:lnTo>
                    <a:pt x="202" y="242"/>
                  </a:lnTo>
                  <a:lnTo>
                    <a:pt x="211" y="242"/>
                  </a:lnTo>
                  <a:lnTo>
                    <a:pt x="214" y="239"/>
                  </a:lnTo>
                  <a:lnTo>
                    <a:pt x="221" y="235"/>
                  </a:lnTo>
                  <a:lnTo>
                    <a:pt x="223" y="232"/>
                  </a:lnTo>
                  <a:lnTo>
                    <a:pt x="230" y="232"/>
                  </a:lnTo>
                  <a:lnTo>
                    <a:pt x="223" y="235"/>
                  </a:lnTo>
                  <a:lnTo>
                    <a:pt x="223" y="237"/>
                  </a:lnTo>
                  <a:lnTo>
                    <a:pt x="221" y="242"/>
                  </a:lnTo>
                  <a:lnTo>
                    <a:pt x="221" y="244"/>
                  </a:lnTo>
                  <a:lnTo>
                    <a:pt x="223" y="247"/>
                  </a:lnTo>
                  <a:lnTo>
                    <a:pt x="216" y="251"/>
                  </a:lnTo>
                  <a:lnTo>
                    <a:pt x="214" y="254"/>
                  </a:lnTo>
                  <a:lnTo>
                    <a:pt x="218" y="254"/>
                  </a:lnTo>
                  <a:lnTo>
                    <a:pt x="226" y="249"/>
                  </a:lnTo>
                  <a:lnTo>
                    <a:pt x="242" y="244"/>
                  </a:lnTo>
                  <a:lnTo>
                    <a:pt x="263" y="225"/>
                  </a:lnTo>
                  <a:lnTo>
                    <a:pt x="271" y="223"/>
                  </a:lnTo>
                  <a:lnTo>
                    <a:pt x="280" y="225"/>
                  </a:lnTo>
                  <a:lnTo>
                    <a:pt x="282" y="220"/>
                  </a:lnTo>
                  <a:lnTo>
                    <a:pt x="285" y="213"/>
                  </a:lnTo>
                  <a:lnTo>
                    <a:pt x="287" y="211"/>
                  </a:lnTo>
                  <a:lnTo>
                    <a:pt x="292" y="211"/>
                  </a:lnTo>
                  <a:lnTo>
                    <a:pt x="292" y="213"/>
                  </a:lnTo>
                  <a:lnTo>
                    <a:pt x="290" y="216"/>
                  </a:lnTo>
                  <a:lnTo>
                    <a:pt x="287" y="218"/>
                  </a:lnTo>
                  <a:lnTo>
                    <a:pt x="285" y="220"/>
                  </a:lnTo>
                  <a:lnTo>
                    <a:pt x="285" y="225"/>
                  </a:lnTo>
                  <a:lnTo>
                    <a:pt x="282" y="228"/>
                  </a:lnTo>
                  <a:lnTo>
                    <a:pt x="280" y="232"/>
                  </a:lnTo>
                  <a:lnTo>
                    <a:pt x="273" y="242"/>
                  </a:lnTo>
                  <a:lnTo>
                    <a:pt x="268" y="247"/>
                  </a:lnTo>
                  <a:lnTo>
                    <a:pt x="261" y="258"/>
                  </a:lnTo>
                  <a:lnTo>
                    <a:pt x="263" y="261"/>
                  </a:lnTo>
                  <a:lnTo>
                    <a:pt x="263" y="263"/>
                  </a:lnTo>
                  <a:lnTo>
                    <a:pt x="263" y="265"/>
                  </a:lnTo>
                  <a:lnTo>
                    <a:pt x="263" y="268"/>
                  </a:lnTo>
                  <a:lnTo>
                    <a:pt x="263" y="270"/>
                  </a:lnTo>
                  <a:lnTo>
                    <a:pt x="266" y="273"/>
                  </a:lnTo>
                  <a:lnTo>
                    <a:pt x="273" y="275"/>
                  </a:lnTo>
                  <a:lnTo>
                    <a:pt x="273" y="277"/>
                  </a:lnTo>
                  <a:lnTo>
                    <a:pt x="275" y="280"/>
                  </a:lnTo>
                  <a:lnTo>
                    <a:pt x="275" y="284"/>
                  </a:lnTo>
                  <a:lnTo>
                    <a:pt x="278" y="282"/>
                  </a:lnTo>
                  <a:lnTo>
                    <a:pt x="280" y="282"/>
                  </a:lnTo>
                  <a:lnTo>
                    <a:pt x="280" y="280"/>
                  </a:lnTo>
                  <a:lnTo>
                    <a:pt x="280" y="280"/>
                  </a:lnTo>
                  <a:lnTo>
                    <a:pt x="282" y="275"/>
                  </a:lnTo>
                  <a:lnTo>
                    <a:pt x="282" y="273"/>
                  </a:lnTo>
                  <a:lnTo>
                    <a:pt x="287" y="277"/>
                  </a:lnTo>
                  <a:lnTo>
                    <a:pt x="282" y="280"/>
                  </a:lnTo>
                  <a:lnTo>
                    <a:pt x="282" y="280"/>
                  </a:lnTo>
                  <a:lnTo>
                    <a:pt x="285" y="282"/>
                  </a:lnTo>
                  <a:lnTo>
                    <a:pt x="290" y="284"/>
                  </a:lnTo>
                  <a:lnTo>
                    <a:pt x="297" y="284"/>
                  </a:lnTo>
                  <a:lnTo>
                    <a:pt x="306" y="275"/>
                  </a:lnTo>
                  <a:lnTo>
                    <a:pt x="320" y="261"/>
                  </a:lnTo>
                  <a:lnTo>
                    <a:pt x="323" y="258"/>
                  </a:lnTo>
                  <a:lnTo>
                    <a:pt x="325" y="258"/>
                  </a:lnTo>
                  <a:lnTo>
                    <a:pt x="325" y="261"/>
                  </a:lnTo>
                  <a:lnTo>
                    <a:pt x="325" y="263"/>
                  </a:lnTo>
                  <a:lnTo>
                    <a:pt x="328" y="263"/>
                  </a:lnTo>
                  <a:lnTo>
                    <a:pt x="330" y="265"/>
                  </a:lnTo>
                  <a:lnTo>
                    <a:pt x="335" y="265"/>
                  </a:lnTo>
                  <a:lnTo>
                    <a:pt x="342" y="265"/>
                  </a:lnTo>
                  <a:lnTo>
                    <a:pt x="349" y="261"/>
                  </a:lnTo>
                  <a:lnTo>
                    <a:pt x="356" y="254"/>
                  </a:lnTo>
                  <a:lnTo>
                    <a:pt x="358" y="254"/>
                  </a:lnTo>
                  <a:lnTo>
                    <a:pt x="361" y="254"/>
                  </a:lnTo>
                  <a:lnTo>
                    <a:pt x="368" y="256"/>
                  </a:lnTo>
                  <a:lnTo>
                    <a:pt x="370" y="256"/>
                  </a:lnTo>
                  <a:lnTo>
                    <a:pt x="370" y="251"/>
                  </a:lnTo>
                  <a:lnTo>
                    <a:pt x="370" y="249"/>
                  </a:lnTo>
                  <a:lnTo>
                    <a:pt x="368" y="244"/>
                  </a:lnTo>
                  <a:lnTo>
                    <a:pt x="365" y="239"/>
                  </a:lnTo>
                  <a:lnTo>
                    <a:pt x="363" y="239"/>
                  </a:lnTo>
                  <a:lnTo>
                    <a:pt x="363" y="237"/>
                  </a:lnTo>
                  <a:lnTo>
                    <a:pt x="365" y="237"/>
                  </a:lnTo>
                  <a:lnTo>
                    <a:pt x="365" y="237"/>
                  </a:lnTo>
                  <a:lnTo>
                    <a:pt x="368" y="237"/>
                  </a:lnTo>
                  <a:lnTo>
                    <a:pt x="368" y="235"/>
                  </a:lnTo>
                  <a:lnTo>
                    <a:pt x="370" y="230"/>
                  </a:lnTo>
                  <a:lnTo>
                    <a:pt x="375" y="228"/>
                  </a:lnTo>
                  <a:lnTo>
                    <a:pt x="382" y="220"/>
                  </a:lnTo>
                  <a:lnTo>
                    <a:pt x="382" y="213"/>
                  </a:lnTo>
                  <a:lnTo>
                    <a:pt x="384" y="206"/>
                  </a:lnTo>
                  <a:lnTo>
                    <a:pt x="387" y="206"/>
                  </a:lnTo>
                  <a:lnTo>
                    <a:pt x="389" y="199"/>
                  </a:lnTo>
                  <a:lnTo>
                    <a:pt x="392" y="192"/>
                  </a:lnTo>
                  <a:lnTo>
                    <a:pt x="392" y="187"/>
                  </a:lnTo>
                  <a:lnTo>
                    <a:pt x="389" y="185"/>
                  </a:lnTo>
                  <a:lnTo>
                    <a:pt x="377" y="183"/>
                  </a:lnTo>
                  <a:lnTo>
                    <a:pt x="380" y="176"/>
                  </a:lnTo>
                  <a:lnTo>
                    <a:pt x="384" y="173"/>
                  </a:lnTo>
                  <a:lnTo>
                    <a:pt x="399" y="168"/>
                  </a:lnTo>
                  <a:lnTo>
                    <a:pt x="401" y="166"/>
                  </a:lnTo>
                  <a:lnTo>
                    <a:pt x="401" y="161"/>
                  </a:lnTo>
                  <a:lnTo>
                    <a:pt x="399" y="159"/>
                  </a:lnTo>
                  <a:lnTo>
                    <a:pt x="401" y="154"/>
                  </a:lnTo>
                  <a:lnTo>
                    <a:pt x="401" y="152"/>
                  </a:lnTo>
                  <a:lnTo>
                    <a:pt x="406" y="149"/>
                  </a:lnTo>
                  <a:lnTo>
                    <a:pt x="406" y="145"/>
                  </a:lnTo>
                  <a:lnTo>
                    <a:pt x="408" y="142"/>
                  </a:lnTo>
                  <a:lnTo>
                    <a:pt x="406" y="140"/>
                  </a:lnTo>
                  <a:close/>
                  <a:moveTo>
                    <a:pt x="216" y="339"/>
                  </a:moveTo>
                  <a:lnTo>
                    <a:pt x="216" y="339"/>
                  </a:lnTo>
                  <a:lnTo>
                    <a:pt x="216" y="339"/>
                  </a:lnTo>
                  <a:lnTo>
                    <a:pt x="218" y="336"/>
                  </a:lnTo>
                  <a:lnTo>
                    <a:pt x="218" y="336"/>
                  </a:lnTo>
                  <a:lnTo>
                    <a:pt x="216" y="336"/>
                  </a:lnTo>
                  <a:lnTo>
                    <a:pt x="216" y="339"/>
                  </a:lnTo>
                  <a:close/>
                  <a:moveTo>
                    <a:pt x="218" y="325"/>
                  </a:moveTo>
                  <a:lnTo>
                    <a:pt x="218" y="327"/>
                  </a:lnTo>
                  <a:lnTo>
                    <a:pt x="221" y="325"/>
                  </a:lnTo>
                  <a:lnTo>
                    <a:pt x="223" y="322"/>
                  </a:lnTo>
                  <a:lnTo>
                    <a:pt x="221" y="322"/>
                  </a:lnTo>
                  <a:lnTo>
                    <a:pt x="218" y="325"/>
                  </a:lnTo>
                  <a:close/>
                  <a:moveTo>
                    <a:pt x="226" y="320"/>
                  </a:moveTo>
                  <a:lnTo>
                    <a:pt x="228" y="322"/>
                  </a:lnTo>
                  <a:lnTo>
                    <a:pt x="230" y="320"/>
                  </a:lnTo>
                  <a:lnTo>
                    <a:pt x="230" y="320"/>
                  </a:lnTo>
                  <a:lnTo>
                    <a:pt x="228" y="315"/>
                  </a:lnTo>
                  <a:lnTo>
                    <a:pt x="228" y="313"/>
                  </a:lnTo>
                  <a:lnTo>
                    <a:pt x="226" y="313"/>
                  </a:lnTo>
                  <a:lnTo>
                    <a:pt x="226" y="315"/>
                  </a:lnTo>
                  <a:lnTo>
                    <a:pt x="226" y="318"/>
                  </a:lnTo>
                  <a:lnTo>
                    <a:pt x="226" y="318"/>
                  </a:lnTo>
                  <a:lnTo>
                    <a:pt x="226" y="320"/>
                  </a:lnTo>
                  <a:lnTo>
                    <a:pt x="226" y="320"/>
                  </a:lnTo>
                  <a:close/>
                  <a:moveTo>
                    <a:pt x="230" y="322"/>
                  </a:moveTo>
                  <a:lnTo>
                    <a:pt x="228" y="322"/>
                  </a:lnTo>
                  <a:lnTo>
                    <a:pt x="228" y="322"/>
                  </a:lnTo>
                  <a:lnTo>
                    <a:pt x="228" y="322"/>
                  </a:lnTo>
                  <a:lnTo>
                    <a:pt x="226" y="320"/>
                  </a:lnTo>
                  <a:lnTo>
                    <a:pt x="223" y="320"/>
                  </a:lnTo>
                  <a:lnTo>
                    <a:pt x="223" y="322"/>
                  </a:lnTo>
                  <a:lnTo>
                    <a:pt x="228" y="327"/>
                  </a:lnTo>
                  <a:lnTo>
                    <a:pt x="230" y="329"/>
                  </a:lnTo>
                  <a:lnTo>
                    <a:pt x="230" y="327"/>
                  </a:lnTo>
                  <a:lnTo>
                    <a:pt x="230" y="325"/>
                  </a:lnTo>
                  <a:lnTo>
                    <a:pt x="230" y="325"/>
                  </a:lnTo>
                  <a:lnTo>
                    <a:pt x="230" y="325"/>
                  </a:lnTo>
                  <a:lnTo>
                    <a:pt x="230" y="325"/>
                  </a:lnTo>
                  <a:lnTo>
                    <a:pt x="230" y="325"/>
                  </a:lnTo>
                  <a:lnTo>
                    <a:pt x="230" y="322"/>
                  </a:lnTo>
                  <a:close/>
                  <a:moveTo>
                    <a:pt x="245" y="299"/>
                  </a:moveTo>
                  <a:lnTo>
                    <a:pt x="242" y="299"/>
                  </a:lnTo>
                  <a:lnTo>
                    <a:pt x="242" y="299"/>
                  </a:lnTo>
                  <a:lnTo>
                    <a:pt x="254" y="287"/>
                  </a:lnTo>
                  <a:lnTo>
                    <a:pt x="259" y="280"/>
                  </a:lnTo>
                  <a:lnTo>
                    <a:pt x="256" y="270"/>
                  </a:lnTo>
                  <a:lnTo>
                    <a:pt x="256" y="270"/>
                  </a:lnTo>
                  <a:lnTo>
                    <a:pt x="256" y="268"/>
                  </a:lnTo>
                  <a:lnTo>
                    <a:pt x="256" y="265"/>
                  </a:lnTo>
                  <a:lnTo>
                    <a:pt x="254" y="265"/>
                  </a:lnTo>
                  <a:lnTo>
                    <a:pt x="256" y="265"/>
                  </a:lnTo>
                  <a:lnTo>
                    <a:pt x="256" y="263"/>
                  </a:lnTo>
                  <a:lnTo>
                    <a:pt x="256" y="263"/>
                  </a:lnTo>
                  <a:lnTo>
                    <a:pt x="256" y="263"/>
                  </a:lnTo>
                  <a:lnTo>
                    <a:pt x="256" y="258"/>
                  </a:lnTo>
                  <a:lnTo>
                    <a:pt x="256" y="256"/>
                  </a:lnTo>
                  <a:lnTo>
                    <a:pt x="256" y="254"/>
                  </a:lnTo>
                  <a:lnTo>
                    <a:pt x="261" y="251"/>
                  </a:lnTo>
                  <a:lnTo>
                    <a:pt x="261" y="251"/>
                  </a:lnTo>
                  <a:lnTo>
                    <a:pt x="263" y="247"/>
                  </a:lnTo>
                  <a:lnTo>
                    <a:pt x="263" y="244"/>
                  </a:lnTo>
                  <a:lnTo>
                    <a:pt x="266" y="242"/>
                  </a:lnTo>
                  <a:lnTo>
                    <a:pt x="271" y="239"/>
                  </a:lnTo>
                  <a:lnTo>
                    <a:pt x="273" y="235"/>
                  </a:lnTo>
                  <a:lnTo>
                    <a:pt x="273" y="228"/>
                  </a:lnTo>
                  <a:lnTo>
                    <a:pt x="268" y="228"/>
                  </a:lnTo>
                  <a:lnTo>
                    <a:pt x="263" y="230"/>
                  </a:lnTo>
                  <a:lnTo>
                    <a:pt x="261" y="237"/>
                  </a:lnTo>
                  <a:lnTo>
                    <a:pt x="259" y="242"/>
                  </a:lnTo>
                  <a:lnTo>
                    <a:pt x="254" y="247"/>
                  </a:lnTo>
                  <a:lnTo>
                    <a:pt x="228" y="251"/>
                  </a:lnTo>
                  <a:lnTo>
                    <a:pt x="223" y="254"/>
                  </a:lnTo>
                  <a:lnTo>
                    <a:pt x="218" y="256"/>
                  </a:lnTo>
                  <a:lnTo>
                    <a:pt x="204" y="258"/>
                  </a:lnTo>
                  <a:lnTo>
                    <a:pt x="204" y="258"/>
                  </a:lnTo>
                  <a:lnTo>
                    <a:pt x="204" y="254"/>
                  </a:lnTo>
                  <a:lnTo>
                    <a:pt x="207" y="247"/>
                  </a:lnTo>
                  <a:lnTo>
                    <a:pt x="202" y="249"/>
                  </a:lnTo>
                  <a:lnTo>
                    <a:pt x="202" y="254"/>
                  </a:lnTo>
                  <a:lnTo>
                    <a:pt x="199" y="263"/>
                  </a:lnTo>
                  <a:lnTo>
                    <a:pt x="197" y="268"/>
                  </a:lnTo>
                  <a:lnTo>
                    <a:pt x="223" y="270"/>
                  </a:lnTo>
                  <a:lnTo>
                    <a:pt x="223" y="273"/>
                  </a:lnTo>
                  <a:lnTo>
                    <a:pt x="209" y="273"/>
                  </a:lnTo>
                  <a:lnTo>
                    <a:pt x="207" y="273"/>
                  </a:lnTo>
                  <a:lnTo>
                    <a:pt x="202" y="277"/>
                  </a:lnTo>
                  <a:lnTo>
                    <a:pt x="199" y="277"/>
                  </a:lnTo>
                  <a:lnTo>
                    <a:pt x="202" y="282"/>
                  </a:lnTo>
                  <a:lnTo>
                    <a:pt x="204" y="282"/>
                  </a:lnTo>
                  <a:lnTo>
                    <a:pt x="207" y="284"/>
                  </a:lnTo>
                  <a:lnTo>
                    <a:pt x="207" y="287"/>
                  </a:lnTo>
                  <a:lnTo>
                    <a:pt x="207" y="291"/>
                  </a:lnTo>
                  <a:lnTo>
                    <a:pt x="207" y="294"/>
                  </a:lnTo>
                  <a:lnTo>
                    <a:pt x="207" y="299"/>
                  </a:lnTo>
                  <a:lnTo>
                    <a:pt x="207" y="301"/>
                  </a:lnTo>
                  <a:lnTo>
                    <a:pt x="207" y="303"/>
                  </a:lnTo>
                  <a:lnTo>
                    <a:pt x="207" y="310"/>
                  </a:lnTo>
                  <a:lnTo>
                    <a:pt x="209" y="310"/>
                  </a:lnTo>
                  <a:lnTo>
                    <a:pt x="214" y="308"/>
                  </a:lnTo>
                  <a:lnTo>
                    <a:pt x="216" y="306"/>
                  </a:lnTo>
                  <a:lnTo>
                    <a:pt x="221" y="299"/>
                  </a:lnTo>
                  <a:lnTo>
                    <a:pt x="223" y="299"/>
                  </a:lnTo>
                  <a:lnTo>
                    <a:pt x="223" y="301"/>
                  </a:lnTo>
                  <a:lnTo>
                    <a:pt x="221" y="303"/>
                  </a:lnTo>
                  <a:lnTo>
                    <a:pt x="221" y="306"/>
                  </a:lnTo>
                  <a:lnTo>
                    <a:pt x="221" y="308"/>
                  </a:lnTo>
                  <a:lnTo>
                    <a:pt x="223" y="308"/>
                  </a:lnTo>
                  <a:lnTo>
                    <a:pt x="223" y="308"/>
                  </a:lnTo>
                  <a:lnTo>
                    <a:pt x="223" y="310"/>
                  </a:lnTo>
                  <a:lnTo>
                    <a:pt x="223" y="315"/>
                  </a:lnTo>
                  <a:lnTo>
                    <a:pt x="226" y="315"/>
                  </a:lnTo>
                  <a:lnTo>
                    <a:pt x="226" y="310"/>
                  </a:lnTo>
                  <a:lnTo>
                    <a:pt x="226" y="310"/>
                  </a:lnTo>
                  <a:lnTo>
                    <a:pt x="226" y="310"/>
                  </a:lnTo>
                  <a:lnTo>
                    <a:pt x="230" y="303"/>
                  </a:lnTo>
                  <a:lnTo>
                    <a:pt x="233" y="301"/>
                  </a:lnTo>
                  <a:lnTo>
                    <a:pt x="233" y="306"/>
                  </a:lnTo>
                  <a:lnTo>
                    <a:pt x="235" y="310"/>
                  </a:lnTo>
                  <a:lnTo>
                    <a:pt x="237" y="308"/>
                  </a:lnTo>
                  <a:lnTo>
                    <a:pt x="240" y="308"/>
                  </a:lnTo>
                  <a:lnTo>
                    <a:pt x="242" y="308"/>
                  </a:lnTo>
                  <a:lnTo>
                    <a:pt x="242" y="308"/>
                  </a:lnTo>
                  <a:lnTo>
                    <a:pt x="245" y="303"/>
                  </a:lnTo>
                  <a:lnTo>
                    <a:pt x="247" y="301"/>
                  </a:lnTo>
                  <a:lnTo>
                    <a:pt x="245" y="299"/>
                  </a:lnTo>
                  <a:lnTo>
                    <a:pt x="245" y="299"/>
                  </a:lnTo>
                  <a:close/>
                  <a:moveTo>
                    <a:pt x="195" y="313"/>
                  </a:moveTo>
                  <a:lnTo>
                    <a:pt x="195" y="308"/>
                  </a:lnTo>
                  <a:lnTo>
                    <a:pt x="197" y="308"/>
                  </a:lnTo>
                  <a:lnTo>
                    <a:pt x="199" y="308"/>
                  </a:lnTo>
                  <a:lnTo>
                    <a:pt x="202" y="310"/>
                  </a:lnTo>
                  <a:lnTo>
                    <a:pt x="202" y="310"/>
                  </a:lnTo>
                  <a:lnTo>
                    <a:pt x="202" y="308"/>
                  </a:lnTo>
                  <a:lnTo>
                    <a:pt x="202" y="303"/>
                  </a:lnTo>
                  <a:lnTo>
                    <a:pt x="202" y="291"/>
                  </a:lnTo>
                  <a:lnTo>
                    <a:pt x="199" y="287"/>
                  </a:lnTo>
                  <a:lnTo>
                    <a:pt x="197" y="287"/>
                  </a:lnTo>
                  <a:lnTo>
                    <a:pt x="197" y="289"/>
                  </a:lnTo>
                  <a:lnTo>
                    <a:pt x="197" y="296"/>
                  </a:lnTo>
                  <a:lnTo>
                    <a:pt x="195" y="296"/>
                  </a:lnTo>
                  <a:lnTo>
                    <a:pt x="195" y="294"/>
                  </a:lnTo>
                  <a:lnTo>
                    <a:pt x="195" y="289"/>
                  </a:lnTo>
                  <a:lnTo>
                    <a:pt x="192" y="287"/>
                  </a:lnTo>
                  <a:lnTo>
                    <a:pt x="190" y="289"/>
                  </a:lnTo>
                  <a:lnTo>
                    <a:pt x="190" y="294"/>
                  </a:lnTo>
                  <a:lnTo>
                    <a:pt x="190" y="296"/>
                  </a:lnTo>
                  <a:lnTo>
                    <a:pt x="190" y="301"/>
                  </a:lnTo>
                  <a:lnTo>
                    <a:pt x="190" y="306"/>
                  </a:lnTo>
                  <a:lnTo>
                    <a:pt x="192" y="308"/>
                  </a:lnTo>
                  <a:lnTo>
                    <a:pt x="195" y="313"/>
                  </a:lnTo>
                  <a:lnTo>
                    <a:pt x="195" y="313"/>
                  </a:lnTo>
                  <a:close/>
                  <a:moveTo>
                    <a:pt x="121" y="268"/>
                  </a:moveTo>
                  <a:lnTo>
                    <a:pt x="119" y="263"/>
                  </a:lnTo>
                  <a:lnTo>
                    <a:pt x="119" y="263"/>
                  </a:lnTo>
                  <a:lnTo>
                    <a:pt x="119" y="261"/>
                  </a:lnTo>
                  <a:lnTo>
                    <a:pt x="121" y="261"/>
                  </a:lnTo>
                  <a:lnTo>
                    <a:pt x="124" y="261"/>
                  </a:lnTo>
                  <a:lnTo>
                    <a:pt x="124" y="261"/>
                  </a:lnTo>
                  <a:lnTo>
                    <a:pt x="124" y="258"/>
                  </a:lnTo>
                  <a:lnTo>
                    <a:pt x="119" y="256"/>
                  </a:lnTo>
                  <a:lnTo>
                    <a:pt x="112" y="256"/>
                  </a:lnTo>
                  <a:lnTo>
                    <a:pt x="105" y="256"/>
                  </a:lnTo>
                  <a:lnTo>
                    <a:pt x="102" y="258"/>
                  </a:lnTo>
                  <a:lnTo>
                    <a:pt x="100" y="263"/>
                  </a:lnTo>
                  <a:lnTo>
                    <a:pt x="100" y="265"/>
                  </a:lnTo>
                  <a:lnTo>
                    <a:pt x="102" y="268"/>
                  </a:lnTo>
                  <a:lnTo>
                    <a:pt x="102" y="268"/>
                  </a:lnTo>
                  <a:lnTo>
                    <a:pt x="100" y="268"/>
                  </a:lnTo>
                  <a:lnTo>
                    <a:pt x="97" y="270"/>
                  </a:lnTo>
                  <a:lnTo>
                    <a:pt x="100" y="275"/>
                  </a:lnTo>
                  <a:lnTo>
                    <a:pt x="100" y="275"/>
                  </a:lnTo>
                  <a:lnTo>
                    <a:pt x="97" y="277"/>
                  </a:lnTo>
                  <a:lnTo>
                    <a:pt x="100" y="280"/>
                  </a:lnTo>
                  <a:lnTo>
                    <a:pt x="105" y="277"/>
                  </a:lnTo>
                  <a:lnTo>
                    <a:pt x="109" y="275"/>
                  </a:lnTo>
                  <a:lnTo>
                    <a:pt x="112" y="273"/>
                  </a:lnTo>
                  <a:lnTo>
                    <a:pt x="112" y="270"/>
                  </a:lnTo>
                  <a:lnTo>
                    <a:pt x="112" y="270"/>
                  </a:lnTo>
                  <a:lnTo>
                    <a:pt x="114" y="270"/>
                  </a:lnTo>
                  <a:lnTo>
                    <a:pt x="114" y="270"/>
                  </a:lnTo>
                  <a:lnTo>
                    <a:pt x="116" y="268"/>
                  </a:lnTo>
                  <a:lnTo>
                    <a:pt x="112" y="268"/>
                  </a:lnTo>
                  <a:lnTo>
                    <a:pt x="121" y="268"/>
                  </a:lnTo>
                  <a:close/>
                  <a:moveTo>
                    <a:pt x="124" y="265"/>
                  </a:moveTo>
                  <a:lnTo>
                    <a:pt x="124" y="265"/>
                  </a:lnTo>
                  <a:lnTo>
                    <a:pt x="121" y="268"/>
                  </a:lnTo>
                  <a:lnTo>
                    <a:pt x="119" y="268"/>
                  </a:lnTo>
                  <a:lnTo>
                    <a:pt x="116" y="270"/>
                  </a:lnTo>
                  <a:lnTo>
                    <a:pt x="116" y="273"/>
                  </a:lnTo>
                  <a:lnTo>
                    <a:pt x="119" y="273"/>
                  </a:lnTo>
                  <a:lnTo>
                    <a:pt x="124" y="273"/>
                  </a:lnTo>
                  <a:lnTo>
                    <a:pt x="126" y="270"/>
                  </a:lnTo>
                  <a:lnTo>
                    <a:pt x="126" y="270"/>
                  </a:lnTo>
                  <a:lnTo>
                    <a:pt x="124" y="270"/>
                  </a:lnTo>
                  <a:lnTo>
                    <a:pt x="124" y="268"/>
                  </a:lnTo>
                  <a:lnTo>
                    <a:pt x="126" y="268"/>
                  </a:lnTo>
                  <a:lnTo>
                    <a:pt x="126" y="268"/>
                  </a:lnTo>
                  <a:lnTo>
                    <a:pt x="126" y="268"/>
                  </a:lnTo>
                  <a:lnTo>
                    <a:pt x="126" y="270"/>
                  </a:lnTo>
                  <a:lnTo>
                    <a:pt x="128" y="268"/>
                  </a:lnTo>
                  <a:lnTo>
                    <a:pt x="126" y="268"/>
                  </a:lnTo>
                  <a:lnTo>
                    <a:pt x="124" y="265"/>
                  </a:lnTo>
                  <a:close/>
                  <a:moveTo>
                    <a:pt x="133" y="348"/>
                  </a:moveTo>
                  <a:lnTo>
                    <a:pt x="135" y="351"/>
                  </a:lnTo>
                  <a:lnTo>
                    <a:pt x="135" y="346"/>
                  </a:lnTo>
                  <a:lnTo>
                    <a:pt x="133" y="348"/>
                  </a:lnTo>
                  <a:lnTo>
                    <a:pt x="133" y="348"/>
                  </a:lnTo>
                  <a:close/>
                  <a:moveTo>
                    <a:pt x="109" y="329"/>
                  </a:moveTo>
                  <a:lnTo>
                    <a:pt x="109" y="332"/>
                  </a:lnTo>
                  <a:lnTo>
                    <a:pt x="109" y="332"/>
                  </a:lnTo>
                  <a:lnTo>
                    <a:pt x="109" y="332"/>
                  </a:lnTo>
                  <a:lnTo>
                    <a:pt x="109" y="334"/>
                  </a:lnTo>
                  <a:lnTo>
                    <a:pt x="109" y="334"/>
                  </a:lnTo>
                  <a:lnTo>
                    <a:pt x="112" y="334"/>
                  </a:lnTo>
                  <a:lnTo>
                    <a:pt x="112" y="334"/>
                  </a:lnTo>
                  <a:lnTo>
                    <a:pt x="112" y="332"/>
                  </a:lnTo>
                  <a:lnTo>
                    <a:pt x="112" y="329"/>
                  </a:lnTo>
                  <a:lnTo>
                    <a:pt x="109" y="329"/>
                  </a:lnTo>
                  <a:close/>
                  <a:moveTo>
                    <a:pt x="133" y="232"/>
                  </a:moveTo>
                  <a:lnTo>
                    <a:pt x="135" y="225"/>
                  </a:lnTo>
                  <a:lnTo>
                    <a:pt x="135" y="223"/>
                  </a:lnTo>
                  <a:lnTo>
                    <a:pt x="135" y="223"/>
                  </a:lnTo>
                  <a:lnTo>
                    <a:pt x="131" y="223"/>
                  </a:lnTo>
                  <a:lnTo>
                    <a:pt x="128" y="223"/>
                  </a:lnTo>
                  <a:lnTo>
                    <a:pt x="126" y="223"/>
                  </a:lnTo>
                  <a:lnTo>
                    <a:pt x="124" y="223"/>
                  </a:lnTo>
                  <a:lnTo>
                    <a:pt x="124" y="225"/>
                  </a:lnTo>
                  <a:lnTo>
                    <a:pt x="124" y="230"/>
                  </a:lnTo>
                  <a:lnTo>
                    <a:pt x="126" y="230"/>
                  </a:lnTo>
                  <a:lnTo>
                    <a:pt x="128" y="232"/>
                  </a:lnTo>
                  <a:lnTo>
                    <a:pt x="131" y="232"/>
                  </a:lnTo>
                  <a:lnTo>
                    <a:pt x="133" y="232"/>
                  </a:lnTo>
                  <a:lnTo>
                    <a:pt x="133" y="232"/>
                  </a:lnTo>
                  <a:close/>
                  <a:moveTo>
                    <a:pt x="100" y="216"/>
                  </a:moveTo>
                  <a:lnTo>
                    <a:pt x="100" y="213"/>
                  </a:lnTo>
                  <a:lnTo>
                    <a:pt x="100" y="211"/>
                  </a:lnTo>
                  <a:lnTo>
                    <a:pt x="97" y="211"/>
                  </a:lnTo>
                  <a:lnTo>
                    <a:pt x="95" y="209"/>
                  </a:lnTo>
                  <a:lnTo>
                    <a:pt x="93" y="209"/>
                  </a:lnTo>
                  <a:lnTo>
                    <a:pt x="90" y="209"/>
                  </a:lnTo>
                  <a:lnTo>
                    <a:pt x="90" y="211"/>
                  </a:lnTo>
                  <a:lnTo>
                    <a:pt x="90" y="211"/>
                  </a:lnTo>
                  <a:lnTo>
                    <a:pt x="93" y="213"/>
                  </a:lnTo>
                  <a:lnTo>
                    <a:pt x="93" y="213"/>
                  </a:lnTo>
                  <a:lnTo>
                    <a:pt x="95" y="213"/>
                  </a:lnTo>
                  <a:lnTo>
                    <a:pt x="97" y="216"/>
                  </a:lnTo>
                  <a:lnTo>
                    <a:pt x="100" y="216"/>
                  </a:lnTo>
                  <a:close/>
                  <a:moveTo>
                    <a:pt x="90" y="228"/>
                  </a:moveTo>
                  <a:lnTo>
                    <a:pt x="90" y="228"/>
                  </a:lnTo>
                  <a:lnTo>
                    <a:pt x="88" y="230"/>
                  </a:lnTo>
                  <a:lnTo>
                    <a:pt x="88" y="230"/>
                  </a:lnTo>
                  <a:lnTo>
                    <a:pt x="90" y="232"/>
                  </a:lnTo>
                  <a:lnTo>
                    <a:pt x="95" y="230"/>
                  </a:lnTo>
                  <a:lnTo>
                    <a:pt x="95" y="230"/>
                  </a:lnTo>
                  <a:lnTo>
                    <a:pt x="93" y="228"/>
                  </a:lnTo>
                  <a:lnTo>
                    <a:pt x="90" y="228"/>
                  </a:lnTo>
                  <a:close/>
                  <a:moveTo>
                    <a:pt x="109" y="322"/>
                  </a:moveTo>
                  <a:lnTo>
                    <a:pt x="109" y="320"/>
                  </a:lnTo>
                  <a:lnTo>
                    <a:pt x="107" y="320"/>
                  </a:lnTo>
                  <a:lnTo>
                    <a:pt x="107" y="320"/>
                  </a:lnTo>
                  <a:lnTo>
                    <a:pt x="107" y="322"/>
                  </a:lnTo>
                  <a:lnTo>
                    <a:pt x="107" y="322"/>
                  </a:lnTo>
                  <a:lnTo>
                    <a:pt x="107" y="322"/>
                  </a:lnTo>
                  <a:lnTo>
                    <a:pt x="107" y="325"/>
                  </a:lnTo>
                  <a:lnTo>
                    <a:pt x="105" y="325"/>
                  </a:lnTo>
                  <a:lnTo>
                    <a:pt x="105" y="325"/>
                  </a:lnTo>
                  <a:lnTo>
                    <a:pt x="107" y="327"/>
                  </a:lnTo>
                  <a:lnTo>
                    <a:pt x="107" y="327"/>
                  </a:lnTo>
                  <a:lnTo>
                    <a:pt x="109" y="325"/>
                  </a:lnTo>
                  <a:lnTo>
                    <a:pt x="109" y="322"/>
                  </a:lnTo>
                  <a:close/>
                  <a:moveTo>
                    <a:pt x="90" y="256"/>
                  </a:moveTo>
                  <a:lnTo>
                    <a:pt x="90" y="254"/>
                  </a:lnTo>
                  <a:lnTo>
                    <a:pt x="83" y="254"/>
                  </a:lnTo>
                  <a:lnTo>
                    <a:pt x="86" y="256"/>
                  </a:lnTo>
                  <a:lnTo>
                    <a:pt x="86" y="256"/>
                  </a:lnTo>
                  <a:lnTo>
                    <a:pt x="88" y="258"/>
                  </a:lnTo>
                  <a:lnTo>
                    <a:pt x="93" y="258"/>
                  </a:lnTo>
                  <a:lnTo>
                    <a:pt x="93" y="258"/>
                  </a:lnTo>
                  <a:lnTo>
                    <a:pt x="93" y="258"/>
                  </a:lnTo>
                  <a:lnTo>
                    <a:pt x="93" y="256"/>
                  </a:lnTo>
                  <a:lnTo>
                    <a:pt x="90" y="256"/>
                  </a:lnTo>
                  <a:close/>
                  <a:moveTo>
                    <a:pt x="138" y="275"/>
                  </a:moveTo>
                  <a:lnTo>
                    <a:pt x="138" y="275"/>
                  </a:lnTo>
                  <a:lnTo>
                    <a:pt x="135" y="273"/>
                  </a:lnTo>
                  <a:lnTo>
                    <a:pt x="133" y="273"/>
                  </a:lnTo>
                  <a:lnTo>
                    <a:pt x="131" y="273"/>
                  </a:lnTo>
                  <a:lnTo>
                    <a:pt x="131" y="275"/>
                  </a:lnTo>
                  <a:lnTo>
                    <a:pt x="131" y="277"/>
                  </a:lnTo>
                  <a:lnTo>
                    <a:pt x="133" y="280"/>
                  </a:lnTo>
                  <a:lnTo>
                    <a:pt x="135" y="280"/>
                  </a:lnTo>
                  <a:lnTo>
                    <a:pt x="138" y="280"/>
                  </a:lnTo>
                  <a:lnTo>
                    <a:pt x="140" y="277"/>
                  </a:lnTo>
                  <a:lnTo>
                    <a:pt x="143" y="277"/>
                  </a:lnTo>
                  <a:lnTo>
                    <a:pt x="140" y="275"/>
                  </a:lnTo>
                  <a:lnTo>
                    <a:pt x="138" y="275"/>
                  </a:lnTo>
                  <a:close/>
                  <a:moveTo>
                    <a:pt x="100" y="237"/>
                  </a:moveTo>
                  <a:lnTo>
                    <a:pt x="100" y="237"/>
                  </a:lnTo>
                  <a:lnTo>
                    <a:pt x="97" y="237"/>
                  </a:lnTo>
                  <a:lnTo>
                    <a:pt x="97" y="239"/>
                  </a:lnTo>
                  <a:lnTo>
                    <a:pt x="97" y="239"/>
                  </a:lnTo>
                  <a:lnTo>
                    <a:pt x="100" y="237"/>
                  </a:lnTo>
                  <a:close/>
                  <a:moveTo>
                    <a:pt x="150" y="247"/>
                  </a:moveTo>
                  <a:lnTo>
                    <a:pt x="152" y="244"/>
                  </a:lnTo>
                  <a:lnTo>
                    <a:pt x="152" y="244"/>
                  </a:lnTo>
                  <a:lnTo>
                    <a:pt x="152" y="242"/>
                  </a:lnTo>
                  <a:lnTo>
                    <a:pt x="152" y="242"/>
                  </a:lnTo>
                  <a:lnTo>
                    <a:pt x="150" y="239"/>
                  </a:lnTo>
                  <a:lnTo>
                    <a:pt x="150" y="239"/>
                  </a:lnTo>
                  <a:lnTo>
                    <a:pt x="147" y="242"/>
                  </a:lnTo>
                  <a:lnTo>
                    <a:pt x="147" y="242"/>
                  </a:lnTo>
                  <a:lnTo>
                    <a:pt x="147" y="247"/>
                  </a:lnTo>
                  <a:lnTo>
                    <a:pt x="150" y="247"/>
                  </a:lnTo>
                  <a:close/>
                  <a:moveTo>
                    <a:pt x="197" y="211"/>
                  </a:moveTo>
                  <a:lnTo>
                    <a:pt x="195" y="211"/>
                  </a:lnTo>
                  <a:lnTo>
                    <a:pt x="192" y="211"/>
                  </a:lnTo>
                  <a:lnTo>
                    <a:pt x="190" y="213"/>
                  </a:lnTo>
                  <a:lnTo>
                    <a:pt x="185" y="216"/>
                  </a:lnTo>
                  <a:lnTo>
                    <a:pt x="183" y="220"/>
                  </a:lnTo>
                  <a:lnTo>
                    <a:pt x="190" y="223"/>
                  </a:lnTo>
                  <a:lnTo>
                    <a:pt x="192" y="223"/>
                  </a:lnTo>
                  <a:lnTo>
                    <a:pt x="195" y="220"/>
                  </a:lnTo>
                  <a:lnTo>
                    <a:pt x="192" y="225"/>
                  </a:lnTo>
                  <a:lnTo>
                    <a:pt x="192" y="228"/>
                  </a:lnTo>
                  <a:lnTo>
                    <a:pt x="192" y="228"/>
                  </a:lnTo>
                  <a:lnTo>
                    <a:pt x="195" y="228"/>
                  </a:lnTo>
                  <a:lnTo>
                    <a:pt x="199" y="228"/>
                  </a:lnTo>
                  <a:lnTo>
                    <a:pt x="204" y="223"/>
                  </a:lnTo>
                  <a:lnTo>
                    <a:pt x="207" y="220"/>
                  </a:lnTo>
                  <a:lnTo>
                    <a:pt x="207" y="218"/>
                  </a:lnTo>
                  <a:lnTo>
                    <a:pt x="204" y="216"/>
                  </a:lnTo>
                  <a:lnTo>
                    <a:pt x="202" y="218"/>
                  </a:lnTo>
                  <a:lnTo>
                    <a:pt x="199" y="216"/>
                  </a:lnTo>
                  <a:lnTo>
                    <a:pt x="197" y="216"/>
                  </a:lnTo>
                  <a:lnTo>
                    <a:pt x="197" y="213"/>
                  </a:lnTo>
                  <a:lnTo>
                    <a:pt x="197" y="213"/>
                  </a:lnTo>
                  <a:lnTo>
                    <a:pt x="197" y="211"/>
                  </a:lnTo>
                  <a:close/>
                  <a:moveTo>
                    <a:pt x="162" y="211"/>
                  </a:moveTo>
                  <a:lnTo>
                    <a:pt x="164" y="213"/>
                  </a:lnTo>
                  <a:lnTo>
                    <a:pt x="166" y="216"/>
                  </a:lnTo>
                  <a:lnTo>
                    <a:pt x="169" y="213"/>
                  </a:lnTo>
                  <a:lnTo>
                    <a:pt x="180" y="211"/>
                  </a:lnTo>
                  <a:lnTo>
                    <a:pt x="183" y="206"/>
                  </a:lnTo>
                  <a:lnTo>
                    <a:pt x="180" y="206"/>
                  </a:lnTo>
                  <a:lnTo>
                    <a:pt x="176" y="206"/>
                  </a:lnTo>
                  <a:lnTo>
                    <a:pt x="164" y="209"/>
                  </a:lnTo>
                  <a:lnTo>
                    <a:pt x="162" y="211"/>
                  </a:lnTo>
                  <a:lnTo>
                    <a:pt x="162" y="211"/>
                  </a:lnTo>
                  <a:close/>
                  <a:moveTo>
                    <a:pt x="162" y="204"/>
                  </a:moveTo>
                  <a:lnTo>
                    <a:pt x="159" y="204"/>
                  </a:lnTo>
                  <a:lnTo>
                    <a:pt x="157" y="206"/>
                  </a:lnTo>
                  <a:lnTo>
                    <a:pt x="154" y="211"/>
                  </a:lnTo>
                  <a:lnTo>
                    <a:pt x="157" y="211"/>
                  </a:lnTo>
                  <a:lnTo>
                    <a:pt x="169" y="204"/>
                  </a:lnTo>
                  <a:lnTo>
                    <a:pt x="169" y="204"/>
                  </a:lnTo>
                  <a:lnTo>
                    <a:pt x="162" y="204"/>
                  </a:lnTo>
                  <a:close/>
                  <a:moveTo>
                    <a:pt x="190" y="310"/>
                  </a:moveTo>
                  <a:lnTo>
                    <a:pt x="188" y="313"/>
                  </a:lnTo>
                  <a:lnTo>
                    <a:pt x="188" y="315"/>
                  </a:lnTo>
                  <a:lnTo>
                    <a:pt x="188" y="318"/>
                  </a:lnTo>
                  <a:lnTo>
                    <a:pt x="188" y="318"/>
                  </a:lnTo>
                  <a:lnTo>
                    <a:pt x="188" y="320"/>
                  </a:lnTo>
                  <a:lnTo>
                    <a:pt x="190" y="320"/>
                  </a:lnTo>
                  <a:lnTo>
                    <a:pt x="190" y="318"/>
                  </a:lnTo>
                  <a:lnTo>
                    <a:pt x="192" y="315"/>
                  </a:lnTo>
                  <a:lnTo>
                    <a:pt x="192" y="313"/>
                  </a:lnTo>
                  <a:lnTo>
                    <a:pt x="192" y="310"/>
                  </a:lnTo>
                  <a:lnTo>
                    <a:pt x="190" y="310"/>
                  </a:lnTo>
                  <a:close/>
                  <a:moveTo>
                    <a:pt x="79" y="225"/>
                  </a:moveTo>
                  <a:lnTo>
                    <a:pt x="76" y="228"/>
                  </a:lnTo>
                  <a:lnTo>
                    <a:pt x="74" y="228"/>
                  </a:lnTo>
                  <a:lnTo>
                    <a:pt x="74" y="228"/>
                  </a:lnTo>
                  <a:lnTo>
                    <a:pt x="74" y="228"/>
                  </a:lnTo>
                  <a:lnTo>
                    <a:pt x="74" y="230"/>
                  </a:lnTo>
                  <a:lnTo>
                    <a:pt x="74" y="230"/>
                  </a:lnTo>
                  <a:lnTo>
                    <a:pt x="79" y="230"/>
                  </a:lnTo>
                  <a:lnTo>
                    <a:pt x="79" y="230"/>
                  </a:lnTo>
                  <a:lnTo>
                    <a:pt x="81" y="230"/>
                  </a:lnTo>
                  <a:lnTo>
                    <a:pt x="81" y="230"/>
                  </a:lnTo>
                  <a:lnTo>
                    <a:pt x="81" y="230"/>
                  </a:lnTo>
                  <a:lnTo>
                    <a:pt x="81" y="228"/>
                  </a:lnTo>
                  <a:lnTo>
                    <a:pt x="81" y="225"/>
                  </a:lnTo>
                  <a:lnTo>
                    <a:pt x="79" y="225"/>
                  </a:lnTo>
                  <a:close/>
                  <a:moveTo>
                    <a:pt x="159" y="232"/>
                  </a:moveTo>
                  <a:lnTo>
                    <a:pt x="162" y="232"/>
                  </a:lnTo>
                  <a:lnTo>
                    <a:pt x="166" y="232"/>
                  </a:lnTo>
                  <a:lnTo>
                    <a:pt x="169" y="232"/>
                  </a:lnTo>
                  <a:lnTo>
                    <a:pt x="171" y="237"/>
                  </a:lnTo>
                  <a:lnTo>
                    <a:pt x="169" y="239"/>
                  </a:lnTo>
                  <a:lnTo>
                    <a:pt x="171" y="239"/>
                  </a:lnTo>
                  <a:lnTo>
                    <a:pt x="176" y="237"/>
                  </a:lnTo>
                  <a:lnTo>
                    <a:pt x="178" y="237"/>
                  </a:lnTo>
                  <a:lnTo>
                    <a:pt x="178" y="235"/>
                  </a:lnTo>
                  <a:lnTo>
                    <a:pt x="180" y="235"/>
                  </a:lnTo>
                  <a:lnTo>
                    <a:pt x="180" y="235"/>
                  </a:lnTo>
                  <a:lnTo>
                    <a:pt x="180" y="235"/>
                  </a:lnTo>
                  <a:lnTo>
                    <a:pt x="183" y="235"/>
                  </a:lnTo>
                  <a:lnTo>
                    <a:pt x="183" y="237"/>
                  </a:lnTo>
                  <a:lnTo>
                    <a:pt x="188" y="235"/>
                  </a:lnTo>
                  <a:lnTo>
                    <a:pt x="188" y="235"/>
                  </a:lnTo>
                  <a:lnTo>
                    <a:pt x="188" y="230"/>
                  </a:lnTo>
                  <a:lnTo>
                    <a:pt x="185" y="228"/>
                  </a:lnTo>
                  <a:lnTo>
                    <a:pt x="176" y="223"/>
                  </a:lnTo>
                  <a:lnTo>
                    <a:pt x="159" y="223"/>
                  </a:lnTo>
                  <a:lnTo>
                    <a:pt x="154" y="223"/>
                  </a:lnTo>
                  <a:lnTo>
                    <a:pt x="152" y="225"/>
                  </a:lnTo>
                  <a:lnTo>
                    <a:pt x="150" y="230"/>
                  </a:lnTo>
                  <a:lnTo>
                    <a:pt x="152" y="235"/>
                  </a:lnTo>
                  <a:lnTo>
                    <a:pt x="152" y="235"/>
                  </a:lnTo>
                  <a:lnTo>
                    <a:pt x="154" y="235"/>
                  </a:lnTo>
                  <a:lnTo>
                    <a:pt x="159" y="237"/>
                  </a:lnTo>
                  <a:lnTo>
                    <a:pt x="164" y="237"/>
                  </a:lnTo>
                  <a:lnTo>
                    <a:pt x="166" y="232"/>
                  </a:lnTo>
                  <a:lnTo>
                    <a:pt x="159" y="232"/>
                  </a:lnTo>
                  <a:close/>
                  <a:moveTo>
                    <a:pt x="188" y="247"/>
                  </a:moveTo>
                  <a:lnTo>
                    <a:pt x="183" y="251"/>
                  </a:lnTo>
                  <a:lnTo>
                    <a:pt x="183" y="251"/>
                  </a:lnTo>
                  <a:lnTo>
                    <a:pt x="185" y="254"/>
                  </a:lnTo>
                  <a:lnTo>
                    <a:pt x="188" y="251"/>
                  </a:lnTo>
                  <a:lnTo>
                    <a:pt x="188" y="251"/>
                  </a:lnTo>
                  <a:lnTo>
                    <a:pt x="188" y="251"/>
                  </a:lnTo>
                  <a:lnTo>
                    <a:pt x="190" y="249"/>
                  </a:lnTo>
                  <a:lnTo>
                    <a:pt x="190" y="249"/>
                  </a:lnTo>
                  <a:lnTo>
                    <a:pt x="190" y="249"/>
                  </a:lnTo>
                  <a:lnTo>
                    <a:pt x="190" y="249"/>
                  </a:lnTo>
                  <a:lnTo>
                    <a:pt x="192" y="249"/>
                  </a:lnTo>
                  <a:lnTo>
                    <a:pt x="192" y="247"/>
                  </a:lnTo>
                  <a:lnTo>
                    <a:pt x="190" y="247"/>
                  </a:lnTo>
                  <a:lnTo>
                    <a:pt x="188" y="247"/>
                  </a:lnTo>
                  <a:close/>
                  <a:moveTo>
                    <a:pt x="143" y="263"/>
                  </a:moveTo>
                  <a:lnTo>
                    <a:pt x="143" y="263"/>
                  </a:lnTo>
                  <a:lnTo>
                    <a:pt x="150" y="256"/>
                  </a:lnTo>
                  <a:lnTo>
                    <a:pt x="147" y="251"/>
                  </a:lnTo>
                  <a:lnTo>
                    <a:pt x="145" y="251"/>
                  </a:lnTo>
                  <a:lnTo>
                    <a:pt x="145" y="254"/>
                  </a:lnTo>
                  <a:lnTo>
                    <a:pt x="140" y="256"/>
                  </a:lnTo>
                  <a:lnTo>
                    <a:pt x="133" y="261"/>
                  </a:lnTo>
                  <a:lnTo>
                    <a:pt x="131" y="261"/>
                  </a:lnTo>
                  <a:lnTo>
                    <a:pt x="133" y="268"/>
                  </a:lnTo>
                  <a:lnTo>
                    <a:pt x="138" y="273"/>
                  </a:lnTo>
                  <a:lnTo>
                    <a:pt x="140" y="273"/>
                  </a:lnTo>
                  <a:lnTo>
                    <a:pt x="145" y="268"/>
                  </a:lnTo>
                  <a:lnTo>
                    <a:pt x="145" y="265"/>
                  </a:lnTo>
                  <a:lnTo>
                    <a:pt x="143" y="263"/>
                  </a:lnTo>
                  <a:close/>
                  <a:moveTo>
                    <a:pt x="150" y="348"/>
                  </a:moveTo>
                  <a:lnTo>
                    <a:pt x="150" y="348"/>
                  </a:lnTo>
                  <a:lnTo>
                    <a:pt x="150" y="351"/>
                  </a:lnTo>
                  <a:lnTo>
                    <a:pt x="150" y="351"/>
                  </a:lnTo>
                  <a:lnTo>
                    <a:pt x="152" y="351"/>
                  </a:lnTo>
                  <a:lnTo>
                    <a:pt x="152" y="351"/>
                  </a:lnTo>
                  <a:lnTo>
                    <a:pt x="154" y="348"/>
                  </a:lnTo>
                  <a:lnTo>
                    <a:pt x="152" y="348"/>
                  </a:lnTo>
                  <a:lnTo>
                    <a:pt x="150" y="348"/>
                  </a:lnTo>
                  <a:close/>
                  <a:moveTo>
                    <a:pt x="159" y="256"/>
                  </a:moveTo>
                  <a:lnTo>
                    <a:pt x="157" y="258"/>
                  </a:lnTo>
                  <a:lnTo>
                    <a:pt x="157" y="258"/>
                  </a:lnTo>
                  <a:lnTo>
                    <a:pt x="157" y="258"/>
                  </a:lnTo>
                  <a:lnTo>
                    <a:pt x="157" y="261"/>
                  </a:lnTo>
                  <a:lnTo>
                    <a:pt x="154" y="261"/>
                  </a:lnTo>
                  <a:lnTo>
                    <a:pt x="152" y="263"/>
                  </a:lnTo>
                  <a:lnTo>
                    <a:pt x="154" y="263"/>
                  </a:lnTo>
                  <a:lnTo>
                    <a:pt x="159" y="261"/>
                  </a:lnTo>
                  <a:lnTo>
                    <a:pt x="162" y="256"/>
                  </a:lnTo>
                  <a:lnTo>
                    <a:pt x="159" y="256"/>
                  </a:lnTo>
                  <a:lnTo>
                    <a:pt x="159" y="256"/>
                  </a:lnTo>
                  <a:close/>
                  <a:moveTo>
                    <a:pt x="157" y="265"/>
                  </a:moveTo>
                  <a:lnTo>
                    <a:pt x="157" y="268"/>
                  </a:lnTo>
                  <a:lnTo>
                    <a:pt x="154" y="270"/>
                  </a:lnTo>
                  <a:lnTo>
                    <a:pt x="154" y="273"/>
                  </a:lnTo>
                  <a:lnTo>
                    <a:pt x="157" y="273"/>
                  </a:lnTo>
                  <a:lnTo>
                    <a:pt x="159" y="270"/>
                  </a:lnTo>
                  <a:lnTo>
                    <a:pt x="159" y="270"/>
                  </a:lnTo>
                  <a:lnTo>
                    <a:pt x="159" y="268"/>
                  </a:lnTo>
                  <a:lnTo>
                    <a:pt x="157" y="26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noEditPoints="1"/>
            </p:cNvSpPr>
            <p:nvPr/>
          </p:nvSpPr>
          <p:spPr bwMode="auto">
            <a:xfrm>
              <a:off x="5168" y="4226"/>
              <a:ext cx="235" cy="417"/>
            </a:xfrm>
            <a:custGeom>
              <a:avLst/>
              <a:gdLst>
                <a:gd name="T0" fmla="*/ 15 w 235"/>
                <a:gd name="T1" fmla="*/ 206 h 417"/>
                <a:gd name="T2" fmla="*/ 17 w 235"/>
                <a:gd name="T3" fmla="*/ 199 h 417"/>
                <a:gd name="T4" fmla="*/ 17 w 235"/>
                <a:gd name="T5" fmla="*/ 327 h 417"/>
                <a:gd name="T6" fmla="*/ 12 w 235"/>
                <a:gd name="T7" fmla="*/ 324 h 417"/>
                <a:gd name="T8" fmla="*/ 15 w 235"/>
                <a:gd name="T9" fmla="*/ 334 h 417"/>
                <a:gd name="T10" fmla="*/ 5 w 235"/>
                <a:gd name="T11" fmla="*/ 327 h 417"/>
                <a:gd name="T12" fmla="*/ 3 w 235"/>
                <a:gd name="T13" fmla="*/ 334 h 417"/>
                <a:gd name="T14" fmla="*/ 26 w 235"/>
                <a:gd name="T15" fmla="*/ 284 h 417"/>
                <a:gd name="T16" fmla="*/ 22 w 235"/>
                <a:gd name="T17" fmla="*/ 284 h 417"/>
                <a:gd name="T18" fmla="*/ 29 w 235"/>
                <a:gd name="T19" fmla="*/ 203 h 417"/>
                <a:gd name="T20" fmla="*/ 19 w 235"/>
                <a:gd name="T21" fmla="*/ 201 h 417"/>
                <a:gd name="T22" fmla="*/ 228 w 235"/>
                <a:gd name="T23" fmla="*/ 355 h 417"/>
                <a:gd name="T24" fmla="*/ 223 w 235"/>
                <a:gd name="T25" fmla="*/ 334 h 417"/>
                <a:gd name="T26" fmla="*/ 188 w 235"/>
                <a:gd name="T27" fmla="*/ 312 h 417"/>
                <a:gd name="T28" fmla="*/ 176 w 235"/>
                <a:gd name="T29" fmla="*/ 289 h 417"/>
                <a:gd name="T30" fmla="*/ 183 w 235"/>
                <a:gd name="T31" fmla="*/ 272 h 417"/>
                <a:gd name="T32" fmla="*/ 188 w 235"/>
                <a:gd name="T33" fmla="*/ 263 h 417"/>
                <a:gd name="T34" fmla="*/ 195 w 235"/>
                <a:gd name="T35" fmla="*/ 253 h 417"/>
                <a:gd name="T36" fmla="*/ 178 w 235"/>
                <a:gd name="T37" fmla="*/ 225 h 417"/>
                <a:gd name="T38" fmla="*/ 195 w 235"/>
                <a:gd name="T39" fmla="*/ 189 h 417"/>
                <a:gd name="T40" fmla="*/ 188 w 235"/>
                <a:gd name="T41" fmla="*/ 185 h 417"/>
                <a:gd name="T42" fmla="*/ 207 w 235"/>
                <a:gd name="T43" fmla="*/ 156 h 417"/>
                <a:gd name="T44" fmla="*/ 200 w 235"/>
                <a:gd name="T45" fmla="*/ 132 h 417"/>
                <a:gd name="T46" fmla="*/ 195 w 235"/>
                <a:gd name="T47" fmla="*/ 116 h 417"/>
                <a:gd name="T48" fmla="*/ 178 w 235"/>
                <a:gd name="T49" fmla="*/ 83 h 417"/>
                <a:gd name="T50" fmla="*/ 204 w 235"/>
                <a:gd name="T51" fmla="*/ 69 h 417"/>
                <a:gd name="T52" fmla="*/ 211 w 235"/>
                <a:gd name="T53" fmla="*/ 45 h 417"/>
                <a:gd name="T54" fmla="*/ 178 w 235"/>
                <a:gd name="T55" fmla="*/ 2 h 417"/>
                <a:gd name="T56" fmla="*/ 143 w 235"/>
                <a:gd name="T57" fmla="*/ 54 h 417"/>
                <a:gd name="T58" fmla="*/ 29 w 235"/>
                <a:gd name="T59" fmla="*/ 85 h 417"/>
                <a:gd name="T60" fmla="*/ 0 w 235"/>
                <a:gd name="T61" fmla="*/ 109 h 417"/>
                <a:gd name="T62" fmla="*/ 10 w 235"/>
                <a:gd name="T63" fmla="*/ 118 h 417"/>
                <a:gd name="T64" fmla="*/ 17 w 235"/>
                <a:gd name="T65" fmla="*/ 140 h 417"/>
                <a:gd name="T66" fmla="*/ 22 w 235"/>
                <a:gd name="T67" fmla="*/ 159 h 417"/>
                <a:gd name="T68" fmla="*/ 29 w 235"/>
                <a:gd name="T69" fmla="*/ 177 h 417"/>
                <a:gd name="T70" fmla="*/ 36 w 235"/>
                <a:gd name="T71" fmla="*/ 199 h 417"/>
                <a:gd name="T72" fmla="*/ 43 w 235"/>
                <a:gd name="T73" fmla="*/ 225 h 417"/>
                <a:gd name="T74" fmla="*/ 26 w 235"/>
                <a:gd name="T75" fmla="*/ 234 h 417"/>
                <a:gd name="T76" fmla="*/ 15 w 235"/>
                <a:gd name="T77" fmla="*/ 244 h 417"/>
                <a:gd name="T78" fmla="*/ 22 w 235"/>
                <a:gd name="T79" fmla="*/ 265 h 417"/>
                <a:gd name="T80" fmla="*/ 29 w 235"/>
                <a:gd name="T81" fmla="*/ 282 h 417"/>
                <a:gd name="T82" fmla="*/ 31 w 235"/>
                <a:gd name="T83" fmla="*/ 293 h 417"/>
                <a:gd name="T84" fmla="*/ 24 w 235"/>
                <a:gd name="T85" fmla="*/ 310 h 417"/>
                <a:gd name="T86" fmla="*/ 24 w 235"/>
                <a:gd name="T87" fmla="*/ 329 h 417"/>
                <a:gd name="T88" fmla="*/ 17 w 235"/>
                <a:gd name="T89" fmla="*/ 341 h 417"/>
                <a:gd name="T90" fmla="*/ 19 w 235"/>
                <a:gd name="T91" fmla="*/ 348 h 417"/>
                <a:gd name="T92" fmla="*/ 10 w 235"/>
                <a:gd name="T93" fmla="*/ 364 h 417"/>
                <a:gd name="T94" fmla="*/ 19 w 235"/>
                <a:gd name="T95" fmla="*/ 381 h 417"/>
                <a:gd name="T96" fmla="*/ 43 w 235"/>
                <a:gd name="T97" fmla="*/ 372 h 417"/>
                <a:gd name="T98" fmla="*/ 60 w 235"/>
                <a:gd name="T99" fmla="*/ 383 h 417"/>
                <a:gd name="T100" fmla="*/ 71 w 235"/>
                <a:gd name="T101" fmla="*/ 374 h 417"/>
                <a:gd name="T102" fmla="*/ 88 w 235"/>
                <a:gd name="T103" fmla="*/ 393 h 417"/>
                <a:gd name="T104" fmla="*/ 93 w 235"/>
                <a:gd name="T105" fmla="*/ 409 h 417"/>
                <a:gd name="T106" fmla="*/ 176 w 235"/>
                <a:gd name="T107" fmla="*/ 400 h 417"/>
                <a:gd name="T108" fmla="*/ 207 w 235"/>
                <a:gd name="T109" fmla="*/ 386 h 417"/>
                <a:gd name="T110" fmla="*/ 211 w 235"/>
                <a:gd name="T111" fmla="*/ 357 h 417"/>
                <a:gd name="T112" fmla="*/ 235 w 235"/>
                <a:gd name="T113" fmla="*/ 364 h 417"/>
                <a:gd name="T114" fmla="*/ 5 w 235"/>
                <a:gd name="T115" fmla="*/ 346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5" h="417">
                  <a:moveTo>
                    <a:pt x="17" y="199"/>
                  </a:moveTo>
                  <a:lnTo>
                    <a:pt x="15" y="199"/>
                  </a:lnTo>
                  <a:lnTo>
                    <a:pt x="12" y="196"/>
                  </a:lnTo>
                  <a:lnTo>
                    <a:pt x="12" y="199"/>
                  </a:lnTo>
                  <a:lnTo>
                    <a:pt x="12" y="199"/>
                  </a:lnTo>
                  <a:lnTo>
                    <a:pt x="12" y="201"/>
                  </a:lnTo>
                  <a:lnTo>
                    <a:pt x="15" y="206"/>
                  </a:lnTo>
                  <a:lnTo>
                    <a:pt x="17" y="206"/>
                  </a:lnTo>
                  <a:lnTo>
                    <a:pt x="17" y="208"/>
                  </a:lnTo>
                  <a:lnTo>
                    <a:pt x="19" y="206"/>
                  </a:lnTo>
                  <a:lnTo>
                    <a:pt x="15" y="201"/>
                  </a:lnTo>
                  <a:lnTo>
                    <a:pt x="15" y="201"/>
                  </a:lnTo>
                  <a:lnTo>
                    <a:pt x="17" y="201"/>
                  </a:lnTo>
                  <a:lnTo>
                    <a:pt x="17" y="199"/>
                  </a:lnTo>
                  <a:close/>
                  <a:moveTo>
                    <a:pt x="5" y="244"/>
                  </a:moveTo>
                  <a:lnTo>
                    <a:pt x="5" y="244"/>
                  </a:lnTo>
                  <a:lnTo>
                    <a:pt x="3" y="244"/>
                  </a:lnTo>
                  <a:lnTo>
                    <a:pt x="3" y="246"/>
                  </a:lnTo>
                  <a:lnTo>
                    <a:pt x="5" y="246"/>
                  </a:lnTo>
                  <a:lnTo>
                    <a:pt x="5" y="244"/>
                  </a:lnTo>
                  <a:close/>
                  <a:moveTo>
                    <a:pt x="17" y="327"/>
                  </a:moveTo>
                  <a:lnTo>
                    <a:pt x="17" y="329"/>
                  </a:lnTo>
                  <a:lnTo>
                    <a:pt x="19" y="327"/>
                  </a:lnTo>
                  <a:lnTo>
                    <a:pt x="19" y="327"/>
                  </a:lnTo>
                  <a:lnTo>
                    <a:pt x="19" y="327"/>
                  </a:lnTo>
                  <a:lnTo>
                    <a:pt x="19" y="324"/>
                  </a:lnTo>
                  <a:lnTo>
                    <a:pt x="15" y="322"/>
                  </a:lnTo>
                  <a:lnTo>
                    <a:pt x="12" y="324"/>
                  </a:lnTo>
                  <a:lnTo>
                    <a:pt x="15" y="327"/>
                  </a:lnTo>
                  <a:lnTo>
                    <a:pt x="17" y="327"/>
                  </a:lnTo>
                  <a:close/>
                  <a:moveTo>
                    <a:pt x="10" y="331"/>
                  </a:moveTo>
                  <a:lnTo>
                    <a:pt x="15" y="334"/>
                  </a:lnTo>
                  <a:lnTo>
                    <a:pt x="15" y="334"/>
                  </a:lnTo>
                  <a:lnTo>
                    <a:pt x="15" y="334"/>
                  </a:lnTo>
                  <a:lnTo>
                    <a:pt x="15" y="334"/>
                  </a:lnTo>
                  <a:lnTo>
                    <a:pt x="10" y="329"/>
                  </a:lnTo>
                  <a:lnTo>
                    <a:pt x="10" y="327"/>
                  </a:lnTo>
                  <a:lnTo>
                    <a:pt x="10" y="324"/>
                  </a:lnTo>
                  <a:lnTo>
                    <a:pt x="7" y="322"/>
                  </a:lnTo>
                  <a:lnTo>
                    <a:pt x="5" y="324"/>
                  </a:lnTo>
                  <a:lnTo>
                    <a:pt x="5" y="327"/>
                  </a:lnTo>
                  <a:lnTo>
                    <a:pt x="5" y="327"/>
                  </a:lnTo>
                  <a:lnTo>
                    <a:pt x="5" y="327"/>
                  </a:lnTo>
                  <a:lnTo>
                    <a:pt x="3" y="327"/>
                  </a:lnTo>
                  <a:lnTo>
                    <a:pt x="3" y="329"/>
                  </a:lnTo>
                  <a:lnTo>
                    <a:pt x="3" y="331"/>
                  </a:lnTo>
                  <a:lnTo>
                    <a:pt x="5" y="334"/>
                  </a:lnTo>
                  <a:lnTo>
                    <a:pt x="5" y="334"/>
                  </a:lnTo>
                  <a:lnTo>
                    <a:pt x="3" y="334"/>
                  </a:lnTo>
                  <a:lnTo>
                    <a:pt x="5" y="334"/>
                  </a:lnTo>
                  <a:lnTo>
                    <a:pt x="7" y="334"/>
                  </a:lnTo>
                  <a:lnTo>
                    <a:pt x="10" y="331"/>
                  </a:lnTo>
                  <a:close/>
                  <a:moveTo>
                    <a:pt x="22" y="284"/>
                  </a:moveTo>
                  <a:lnTo>
                    <a:pt x="24" y="286"/>
                  </a:lnTo>
                  <a:lnTo>
                    <a:pt x="26" y="286"/>
                  </a:lnTo>
                  <a:lnTo>
                    <a:pt x="26" y="284"/>
                  </a:lnTo>
                  <a:lnTo>
                    <a:pt x="26" y="284"/>
                  </a:lnTo>
                  <a:lnTo>
                    <a:pt x="24" y="282"/>
                  </a:lnTo>
                  <a:lnTo>
                    <a:pt x="24" y="282"/>
                  </a:lnTo>
                  <a:lnTo>
                    <a:pt x="22" y="282"/>
                  </a:lnTo>
                  <a:lnTo>
                    <a:pt x="19" y="284"/>
                  </a:lnTo>
                  <a:lnTo>
                    <a:pt x="22" y="284"/>
                  </a:lnTo>
                  <a:lnTo>
                    <a:pt x="22" y="284"/>
                  </a:lnTo>
                  <a:lnTo>
                    <a:pt x="22" y="284"/>
                  </a:lnTo>
                  <a:close/>
                  <a:moveTo>
                    <a:pt x="22" y="203"/>
                  </a:moveTo>
                  <a:lnTo>
                    <a:pt x="26" y="203"/>
                  </a:lnTo>
                  <a:lnTo>
                    <a:pt x="26" y="203"/>
                  </a:lnTo>
                  <a:lnTo>
                    <a:pt x="26" y="203"/>
                  </a:lnTo>
                  <a:lnTo>
                    <a:pt x="26" y="203"/>
                  </a:lnTo>
                  <a:lnTo>
                    <a:pt x="29" y="203"/>
                  </a:lnTo>
                  <a:lnTo>
                    <a:pt x="29" y="201"/>
                  </a:lnTo>
                  <a:lnTo>
                    <a:pt x="29" y="201"/>
                  </a:lnTo>
                  <a:lnTo>
                    <a:pt x="29" y="199"/>
                  </a:lnTo>
                  <a:lnTo>
                    <a:pt x="24" y="199"/>
                  </a:lnTo>
                  <a:lnTo>
                    <a:pt x="22" y="201"/>
                  </a:lnTo>
                  <a:lnTo>
                    <a:pt x="19" y="201"/>
                  </a:lnTo>
                  <a:lnTo>
                    <a:pt x="19" y="201"/>
                  </a:lnTo>
                  <a:lnTo>
                    <a:pt x="22" y="203"/>
                  </a:lnTo>
                  <a:close/>
                  <a:moveTo>
                    <a:pt x="233" y="360"/>
                  </a:moveTo>
                  <a:lnTo>
                    <a:pt x="226" y="362"/>
                  </a:lnTo>
                  <a:lnTo>
                    <a:pt x="226" y="362"/>
                  </a:lnTo>
                  <a:lnTo>
                    <a:pt x="223" y="360"/>
                  </a:lnTo>
                  <a:lnTo>
                    <a:pt x="226" y="357"/>
                  </a:lnTo>
                  <a:lnTo>
                    <a:pt x="228" y="355"/>
                  </a:lnTo>
                  <a:lnTo>
                    <a:pt x="230" y="350"/>
                  </a:lnTo>
                  <a:lnTo>
                    <a:pt x="230" y="350"/>
                  </a:lnTo>
                  <a:lnTo>
                    <a:pt x="228" y="348"/>
                  </a:lnTo>
                  <a:lnTo>
                    <a:pt x="226" y="346"/>
                  </a:lnTo>
                  <a:lnTo>
                    <a:pt x="223" y="341"/>
                  </a:lnTo>
                  <a:lnTo>
                    <a:pt x="223" y="336"/>
                  </a:lnTo>
                  <a:lnTo>
                    <a:pt x="223" y="334"/>
                  </a:lnTo>
                  <a:lnTo>
                    <a:pt x="228" y="334"/>
                  </a:lnTo>
                  <a:lnTo>
                    <a:pt x="226" y="327"/>
                  </a:lnTo>
                  <a:lnTo>
                    <a:pt x="223" y="324"/>
                  </a:lnTo>
                  <a:lnTo>
                    <a:pt x="216" y="317"/>
                  </a:lnTo>
                  <a:lnTo>
                    <a:pt x="200" y="315"/>
                  </a:lnTo>
                  <a:lnTo>
                    <a:pt x="190" y="315"/>
                  </a:lnTo>
                  <a:lnTo>
                    <a:pt x="188" y="312"/>
                  </a:lnTo>
                  <a:lnTo>
                    <a:pt x="185" y="312"/>
                  </a:lnTo>
                  <a:lnTo>
                    <a:pt x="185" y="310"/>
                  </a:lnTo>
                  <a:lnTo>
                    <a:pt x="185" y="305"/>
                  </a:lnTo>
                  <a:lnTo>
                    <a:pt x="183" y="303"/>
                  </a:lnTo>
                  <a:lnTo>
                    <a:pt x="176" y="293"/>
                  </a:lnTo>
                  <a:lnTo>
                    <a:pt x="176" y="291"/>
                  </a:lnTo>
                  <a:lnTo>
                    <a:pt x="176" y="289"/>
                  </a:lnTo>
                  <a:lnTo>
                    <a:pt x="178" y="286"/>
                  </a:lnTo>
                  <a:lnTo>
                    <a:pt x="178" y="284"/>
                  </a:lnTo>
                  <a:lnTo>
                    <a:pt x="176" y="282"/>
                  </a:lnTo>
                  <a:lnTo>
                    <a:pt x="173" y="272"/>
                  </a:lnTo>
                  <a:lnTo>
                    <a:pt x="176" y="270"/>
                  </a:lnTo>
                  <a:lnTo>
                    <a:pt x="178" y="270"/>
                  </a:lnTo>
                  <a:lnTo>
                    <a:pt x="183" y="272"/>
                  </a:lnTo>
                  <a:lnTo>
                    <a:pt x="185" y="272"/>
                  </a:lnTo>
                  <a:lnTo>
                    <a:pt x="185" y="270"/>
                  </a:lnTo>
                  <a:lnTo>
                    <a:pt x="185" y="267"/>
                  </a:lnTo>
                  <a:lnTo>
                    <a:pt x="188" y="267"/>
                  </a:lnTo>
                  <a:lnTo>
                    <a:pt x="188" y="267"/>
                  </a:lnTo>
                  <a:lnTo>
                    <a:pt x="190" y="265"/>
                  </a:lnTo>
                  <a:lnTo>
                    <a:pt x="188" y="263"/>
                  </a:lnTo>
                  <a:lnTo>
                    <a:pt x="188" y="263"/>
                  </a:lnTo>
                  <a:lnTo>
                    <a:pt x="188" y="263"/>
                  </a:lnTo>
                  <a:lnTo>
                    <a:pt x="190" y="260"/>
                  </a:lnTo>
                  <a:lnTo>
                    <a:pt x="197" y="258"/>
                  </a:lnTo>
                  <a:lnTo>
                    <a:pt x="197" y="258"/>
                  </a:lnTo>
                  <a:lnTo>
                    <a:pt x="197" y="256"/>
                  </a:lnTo>
                  <a:lnTo>
                    <a:pt x="195" y="253"/>
                  </a:lnTo>
                  <a:lnTo>
                    <a:pt x="195" y="251"/>
                  </a:lnTo>
                  <a:lnTo>
                    <a:pt x="197" y="248"/>
                  </a:lnTo>
                  <a:lnTo>
                    <a:pt x="192" y="246"/>
                  </a:lnTo>
                  <a:lnTo>
                    <a:pt x="190" y="244"/>
                  </a:lnTo>
                  <a:lnTo>
                    <a:pt x="185" y="239"/>
                  </a:lnTo>
                  <a:lnTo>
                    <a:pt x="178" y="230"/>
                  </a:lnTo>
                  <a:lnTo>
                    <a:pt x="178" y="225"/>
                  </a:lnTo>
                  <a:lnTo>
                    <a:pt x="188" y="215"/>
                  </a:lnTo>
                  <a:lnTo>
                    <a:pt x="190" y="208"/>
                  </a:lnTo>
                  <a:lnTo>
                    <a:pt x="190" y="203"/>
                  </a:lnTo>
                  <a:lnTo>
                    <a:pt x="190" y="201"/>
                  </a:lnTo>
                  <a:lnTo>
                    <a:pt x="192" y="201"/>
                  </a:lnTo>
                  <a:lnTo>
                    <a:pt x="195" y="196"/>
                  </a:lnTo>
                  <a:lnTo>
                    <a:pt x="195" y="189"/>
                  </a:lnTo>
                  <a:lnTo>
                    <a:pt x="192" y="187"/>
                  </a:lnTo>
                  <a:lnTo>
                    <a:pt x="190" y="189"/>
                  </a:lnTo>
                  <a:lnTo>
                    <a:pt x="190" y="192"/>
                  </a:lnTo>
                  <a:lnTo>
                    <a:pt x="188" y="194"/>
                  </a:lnTo>
                  <a:lnTo>
                    <a:pt x="188" y="192"/>
                  </a:lnTo>
                  <a:lnTo>
                    <a:pt x="185" y="187"/>
                  </a:lnTo>
                  <a:lnTo>
                    <a:pt x="188" y="185"/>
                  </a:lnTo>
                  <a:lnTo>
                    <a:pt x="188" y="185"/>
                  </a:lnTo>
                  <a:lnTo>
                    <a:pt x="190" y="177"/>
                  </a:lnTo>
                  <a:lnTo>
                    <a:pt x="192" y="170"/>
                  </a:lnTo>
                  <a:lnTo>
                    <a:pt x="195" y="168"/>
                  </a:lnTo>
                  <a:lnTo>
                    <a:pt x="197" y="163"/>
                  </a:lnTo>
                  <a:lnTo>
                    <a:pt x="204" y="161"/>
                  </a:lnTo>
                  <a:lnTo>
                    <a:pt x="207" y="156"/>
                  </a:lnTo>
                  <a:lnTo>
                    <a:pt x="209" y="151"/>
                  </a:lnTo>
                  <a:lnTo>
                    <a:pt x="209" y="144"/>
                  </a:lnTo>
                  <a:lnTo>
                    <a:pt x="207" y="140"/>
                  </a:lnTo>
                  <a:lnTo>
                    <a:pt x="202" y="137"/>
                  </a:lnTo>
                  <a:lnTo>
                    <a:pt x="200" y="135"/>
                  </a:lnTo>
                  <a:lnTo>
                    <a:pt x="200" y="132"/>
                  </a:lnTo>
                  <a:lnTo>
                    <a:pt x="200" y="132"/>
                  </a:lnTo>
                  <a:lnTo>
                    <a:pt x="204" y="130"/>
                  </a:lnTo>
                  <a:lnTo>
                    <a:pt x="204" y="128"/>
                  </a:lnTo>
                  <a:lnTo>
                    <a:pt x="200" y="125"/>
                  </a:lnTo>
                  <a:lnTo>
                    <a:pt x="200" y="123"/>
                  </a:lnTo>
                  <a:lnTo>
                    <a:pt x="197" y="121"/>
                  </a:lnTo>
                  <a:lnTo>
                    <a:pt x="197" y="116"/>
                  </a:lnTo>
                  <a:lnTo>
                    <a:pt x="195" y="116"/>
                  </a:lnTo>
                  <a:lnTo>
                    <a:pt x="190" y="114"/>
                  </a:lnTo>
                  <a:lnTo>
                    <a:pt x="188" y="111"/>
                  </a:lnTo>
                  <a:lnTo>
                    <a:pt x="188" y="106"/>
                  </a:lnTo>
                  <a:lnTo>
                    <a:pt x="185" y="102"/>
                  </a:lnTo>
                  <a:lnTo>
                    <a:pt x="171" y="95"/>
                  </a:lnTo>
                  <a:lnTo>
                    <a:pt x="171" y="90"/>
                  </a:lnTo>
                  <a:lnTo>
                    <a:pt x="178" y="83"/>
                  </a:lnTo>
                  <a:lnTo>
                    <a:pt x="183" y="80"/>
                  </a:lnTo>
                  <a:lnTo>
                    <a:pt x="188" y="78"/>
                  </a:lnTo>
                  <a:lnTo>
                    <a:pt x="197" y="76"/>
                  </a:lnTo>
                  <a:lnTo>
                    <a:pt x="200" y="76"/>
                  </a:lnTo>
                  <a:lnTo>
                    <a:pt x="202" y="71"/>
                  </a:lnTo>
                  <a:lnTo>
                    <a:pt x="204" y="71"/>
                  </a:lnTo>
                  <a:lnTo>
                    <a:pt x="204" y="69"/>
                  </a:lnTo>
                  <a:lnTo>
                    <a:pt x="204" y="64"/>
                  </a:lnTo>
                  <a:lnTo>
                    <a:pt x="204" y="59"/>
                  </a:lnTo>
                  <a:lnTo>
                    <a:pt x="202" y="54"/>
                  </a:lnTo>
                  <a:lnTo>
                    <a:pt x="202" y="52"/>
                  </a:lnTo>
                  <a:lnTo>
                    <a:pt x="202" y="47"/>
                  </a:lnTo>
                  <a:lnTo>
                    <a:pt x="204" y="45"/>
                  </a:lnTo>
                  <a:lnTo>
                    <a:pt x="211" y="45"/>
                  </a:lnTo>
                  <a:lnTo>
                    <a:pt x="214" y="43"/>
                  </a:lnTo>
                  <a:lnTo>
                    <a:pt x="214" y="40"/>
                  </a:lnTo>
                  <a:lnTo>
                    <a:pt x="211" y="19"/>
                  </a:lnTo>
                  <a:lnTo>
                    <a:pt x="211" y="12"/>
                  </a:lnTo>
                  <a:lnTo>
                    <a:pt x="192" y="7"/>
                  </a:lnTo>
                  <a:lnTo>
                    <a:pt x="181" y="0"/>
                  </a:lnTo>
                  <a:lnTo>
                    <a:pt x="178" y="2"/>
                  </a:lnTo>
                  <a:lnTo>
                    <a:pt x="176" y="12"/>
                  </a:lnTo>
                  <a:lnTo>
                    <a:pt x="173" y="16"/>
                  </a:lnTo>
                  <a:lnTo>
                    <a:pt x="171" y="21"/>
                  </a:lnTo>
                  <a:lnTo>
                    <a:pt x="166" y="28"/>
                  </a:lnTo>
                  <a:lnTo>
                    <a:pt x="152" y="45"/>
                  </a:lnTo>
                  <a:lnTo>
                    <a:pt x="150" y="47"/>
                  </a:lnTo>
                  <a:lnTo>
                    <a:pt x="143" y="54"/>
                  </a:lnTo>
                  <a:lnTo>
                    <a:pt x="126" y="61"/>
                  </a:lnTo>
                  <a:lnTo>
                    <a:pt x="119" y="66"/>
                  </a:lnTo>
                  <a:lnTo>
                    <a:pt x="105" y="87"/>
                  </a:lnTo>
                  <a:lnTo>
                    <a:pt x="98" y="95"/>
                  </a:lnTo>
                  <a:lnTo>
                    <a:pt x="86" y="97"/>
                  </a:lnTo>
                  <a:lnTo>
                    <a:pt x="45" y="85"/>
                  </a:lnTo>
                  <a:lnTo>
                    <a:pt x="29" y="85"/>
                  </a:lnTo>
                  <a:lnTo>
                    <a:pt x="22" y="85"/>
                  </a:lnTo>
                  <a:lnTo>
                    <a:pt x="15" y="90"/>
                  </a:lnTo>
                  <a:lnTo>
                    <a:pt x="12" y="92"/>
                  </a:lnTo>
                  <a:lnTo>
                    <a:pt x="10" y="97"/>
                  </a:lnTo>
                  <a:lnTo>
                    <a:pt x="7" y="102"/>
                  </a:lnTo>
                  <a:lnTo>
                    <a:pt x="3" y="106"/>
                  </a:lnTo>
                  <a:lnTo>
                    <a:pt x="0" y="109"/>
                  </a:lnTo>
                  <a:lnTo>
                    <a:pt x="0" y="109"/>
                  </a:lnTo>
                  <a:lnTo>
                    <a:pt x="0" y="111"/>
                  </a:lnTo>
                  <a:lnTo>
                    <a:pt x="7" y="109"/>
                  </a:lnTo>
                  <a:lnTo>
                    <a:pt x="7" y="111"/>
                  </a:lnTo>
                  <a:lnTo>
                    <a:pt x="10" y="111"/>
                  </a:lnTo>
                  <a:lnTo>
                    <a:pt x="10" y="116"/>
                  </a:lnTo>
                  <a:lnTo>
                    <a:pt x="10" y="118"/>
                  </a:lnTo>
                  <a:lnTo>
                    <a:pt x="12" y="118"/>
                  </a:lnTo>
                  <a:lnTo>
                    <a:pt x="12" y="121"/>
                  </a:lnTo>
                  <a:lnTo>
                    <a:pt x="12" y="123"/>
                  </a:lnTo>
                  <a:lnTo>
                    <a:pt x="10" y="125"/>
                  </a:lnTo>
                  <a:lnTo>
                    <a:pt x="12" y="128"/>
                  </a:lnTo>
                  <a:lnTo>
                    <a:pt x="15" y="132"/>
                  </a:lnTo>
                  <a:lnTo>
                    <a:pt x="17" y="140"/>
                  </a:lnTo>
                  <a:lnTo>
                    <a:pt x="17" y="144"/>
                  </a:lnTo>
                  <a:lnTo>
                    <a:pt x="19" y="144"/>
                  </a:lnTo>
                  <a:lnTo>
                    <a:pt x="22" y="147"/>
                  </a:lnTo>
                  <a:lnTo>
                    <a:pt x="24" y="147"/>
                  </a:lnTo>
                  <a:lnTo>
                    <a:pt x="24" y="151"/>
                  </a:lnTo>
                  <a:lnTo>
                    <a:pt x="22" y="156"/>
                  </a:lnTo>
                  <a:lnTo>
                    <a:pt x="22" y="159"/>
                  </a:lnTo>
                  <a:lnTo>
                    <a:pt x="22" y="163"/>
                  </a:lnTo>
                  <a:lnTo>
                    <a:pt x="24" y="170"/>
                  </a:lnTo>
                  <a:lnTo>
                    <a:pt x="34" y="177"/>
                  </a:lnTo>
                  <a:lnTo>
                    <a:pt x="38" y="182"/>
                  </a:lnTo>
                  <a:lnTo>
                    <a:pt x="36" y="182"/>
                  </a:lnTo>
                  <a:lnTo>
                    <a:pt x="31" y="177"/>
                  </a:lnTo>
                  <a:lnTo>
                    <a:pt x="29" y="177"/>
                  </a:lnTo>
                  <a:lnTo>
                    <a:pt x="29" y="180"/>
                  </a:lnTo>
                  <a:lnTo>
                    <a:pt x="31" y="187"/>
                  </a:lnTo>
                  <a:lnTo>
                    <a:pt x="31" y="189"/>
                  </a:lnTo>
                  <a:lnTo>
                    <a:pt x="31" y="192"/>
                  </a:lnTo>
                  <a:lnTo>
                    <a:pt x="31" y="194"/>
                  </a:lnTo>
                  <a:lnTo>
                    <a:pt x="34" y="199"/>
                  </a:lnTo>
                  <a:lnTo>
                    <a:pt x="36" y="199"/>
                  </a:lnTo>
                  <a:lnTo>
                    <a:pt x="38" y="201"/>
                  </a:lnTo>
                  <a:lnTo>
                    <a:pt x="41" y="213"/>
                  </a:lnTo>
                  <a:lnTo>
                    <a:pt x="45" y="222"/>
                  </a:lnTo>
                  <a:lnTo>
                    <a:pt x="55" y="232"/>
                  </a:lnTo>
                  <a:lnTo>
                    <a:pt x="55" y="234"/>
                  </a:lnTo>
                  <a:lnTo>
                    <a:pt x="50" y="232"/>
                  </a:lnTo>
                  <a:lnTo>
                    <a:pt x="43" y="225"/>
                  </a:lnTo>
                  <a:lnTo>
                    <a:pt x="26" y="218"/>
                  </a:lnTo>
                  <a:lnTo>
                    <a:pt x="22" y="220"/>
                  </a:lnTo>
                  <a:lnTo>
                    <a:pt x="22" y="220"/>
                  </a:lnTo>
                  <a:lnTo>
                    <a:pt x="19" y="220"/>
                  </a:lnTo>
                  <a:lnTo>
                    <a:pt x="19" y="222"/>
                  </a:lnTo>
                  <a:lnTo>
                    <a:pt x="22" y="225"/>
                  </a:lnTo>
                  <a:lnTo>
                    <a:pt x="26" y="234"/>
                  </a:lnTo>
                  <a:lnTo>
                    <a:pt x="29" y="234"/>
                  </a:lnTo>
                  <a:lnTo>
                    <a:pt x="31" y="232"/>
                  </a:lnTo>
                  <a:lnTo>
                    <a:pt x="34" y="234"/>
                  </a:lnTo>
                  <a:lnTo>
                    <a:pt x="36" y="234"/>
                  </a:lnTo>
                  <a:lnTo>
                    <a:pt x="38" y="244"/>
                  </a:lnTo>
                  <a:lnTo>
                    <a:pt x="34" y="246"/>
                  </a:lnTo>
                  <a:lnTo>
                    <a:pt x="15" y="244"/>
                  </a:lnTo>
                  <a:lnTo>
                    <a:pt x="17" y="246"/>
                  </a:lnTo>
                  <a:lnTo>
                    <a:pt x="26" y="251"/>
                  </a:lnTo>
                  <a:lnTo>
                    <a:pt x="31" y="256"/>
                  </a:lnTo>
                  <a:lnTo>
                    <a:pt x="34" y="260"/>
                  </a:lnTo>
                  <a:lnTo>
                    <a:pt x="36" y="263"/>
                  </a:lnTo>
                  <a:lnTo>
                    <a:pt x="31" y="265"/>
                  </a:lnTo>
                  <a:lnTo>
                    <a:pt x="22" y="265"/>
                  </a:lnTo>
                  <a:lnTo>
                    <a:pt x="17" y="267"/>
                  </a:lnTo>
                  <a:lnTo>
                    <a:pt x="19" y="270"/>
                  </a:lnTo>
                  <a:lnTo>
                    <a:pt x="24" y="270"/>
                  </a:lnTo>
                  <a:lnTo>
                    <a:pt x="26" y="272"/>
                  </a:lnTo>
                  <a:lnTo>
                    <a:pt x="29" y="274"/>
                  </a:lnTo>
                  <a:lnTo>
                    <a:pt x="29" y="274"/>
                  </a:lnTo>
                  <a:lnTo>
                    <a:pt x="29" y="282"/>
                  </a:lnTo>
                  <a:lnTo>
                    <a:pt x="29" y="284"/>
                  </a:lnTo>
                  <a:lnTo>
                    <a:pt x="29" y="286"/>
                  </a:lnTo>
                  <a:lnTo>
                    <a:pt x="29" y="286"/>
                  </a:lnTo>
                  <a:lnTo>
                    <a:pt x="29" y="289"/>
                  </a:lnTo>
                  <a:lnTo>
                    <a:pt x="31" y="289"/>
                  </a:lnTo>
                  <a:lnTo>
                    <a:pt x="31" y="291"/>
                  </a:lnTo>
                  <a:lnTo>
                    <a:pt x="31" y="293"/>
                  </a:lnTo>
                  <a:lnTo>
                    <a:pt x="31" y="301"/>
                  </a:lnTo>
                  <a:lnTo>
                    <a:pt x="31" y="301"/>
                  </a:lnTo>
                  <a:lnTo>
                    <a:pt x="31" y="303"/>
                  </a:lnTo>
                  <a:lnTo>
                    <a:pt x="26" y="303"/>
                  </a:lnTo>
                  <a:lnTo>
                    <a:pt x="26" y="308"/>
                  </a:lnTo>
                  <a:lnTo>
                    <a:pt x="24" y="308"/>
                  </a:lnTo>
                  <a:lnTo>
                    <a:pt x="24" y="310"/>
                  </a:lnTo>
                  <a:lnTo>
                    <a:pt x="22" y="312"/>
                  </a:lnTo>
                  <a:lnTo>
                    <a:pt x="29" y="317"/>
                  </a:lnTo>
                  <a:lnTo>
                    <a:pt x="31" y="319"/>
                  </a:lnTo>
                  <a:lnTo>
                    <a:pt x="34" y="324"/>
                  </a:lnTo>
                  <a:lnTo>
                    <a:pt x="29" y="327"/>
                  </a:lnTo>
                  <a:lnTo>
                    <a:pt x="24" y="329"/>
                  </a:lnTo>
                  <a:lnTo>
                    <a:pt x="24" y="329"/>
                  </a:lnTo>
                  <a:lnTo>
                    <a:pt x="26" y="334"/>
                  </a:lnTo>
                  <a:lnTo>
                    <a:pt x="22" y="334"/>
                  </a:lnTo>
                  <a:lnTo>
                    <a:pt x="19" y="334"/>
                  </a:lnTo>
                  <a:lnTo>
                    <a:pt x="17" y="336"/>
                  </a:lnTo>
                  <a:lnTo>
                    <a:pt x="19" y="336"/>
                  </a:lnTo>
                  <a:lnTo>
                    <a:pt x="17" y="338"/>
                  </a:lnTo>
                  <a:lnTo>
                    <a:pt x="17" y="341"/>
                  </a:lnTo>
                  <a:lnTo>
                    <a:pt x="19" y="341"/>
                  </a:lnTo>
                  <a:lnTo>
                    <a:pt x="19" y="341"/>
                  </a:lnTo>
                  <a:lnTo>
                    <a:pt x="22" y="341"/>
                  </a:lnTo>
                  <a:lnTo>
                    <a:pt x="17" y="343"/>
                  </a:lnTo>
                  <a:lnTo>
                    <a:pt x="17" y="343"/>
                  </a:lnTo>
                  <a:lnTo>
                    <a:pt x="17" y="346"/>
                  </a:lnTo>
                  <a:lnTo>
                    <a:pt x="19" y="348"/>
                  </a:lnTo>
                  <a:lnTo>
                    <a:pt x="19" y="355"/>
                  </a:lnTo>
                  <a:lnTo>
                    <a:pt x="19" y="357"/>
                  </a:lnTo>
                  <a:lnTo>
                    <a:pt x="19" y="362"/>
                  </a:lnTo>
                  <a:lnTo>
                    <a:pt x="22" y="364"/>
                  </a:lnTo>
                  <a:lnTo>
                    <a:pt x="22" y="367"/>
                  </a:lnTo>
                  <a:lnTo>
                    <a:pt x="19" y="369"/>
                  </a:lnTo>
                  <a:lnTo>
                    <a:pt x="10" y="364"/>
                  </a:lnTo>
                  <a:lnTo>
                    <a:pt x="7" y="367"/>
                  </a:lnTo>
                  <a:lnTo>
                    <a:pt x="10" y="367"/>
                  </a:lnTo>
                  <a:lnTo>
                    <a:pt x="12" y="369"/>
                  </a:lnTo>
                  <a:lnTo>
                    <a:pt x="12" y="369"/>
                  </a:lnTo>
                  <a:lnTo>
                    <a:pt x="12" y="369"/>
                  </a:lnTo>
                  <a:lnTo>
                    <a:pt x="15" y="372"/>
                  </a:lnTo>
                  <a:lnTo>
                    <a:pt x="19" y="381"/>
                  </a:lnTo>
                  <a:lnTo>
                    <a:pt x="24" y="383"/>
                  </a:lnTo>
                  <a:lnTo>
                    <a:pt x="36" y="381"/>
                  </a:lnTo>
                  <a:lnTo>
                    <a:pt x="38" y="379"/>
                  </a:lnTo>
                  <a:lnTo>
                    <a:pt x="38" y="379"/>
                  </a:lnTo>
                  <a:lnTo>
                    <a:pt x="38" y="374"/>
                  </a:lnTo>
                  <a:lnTo>
                    <a:pt x="41" y="372"/>
                  </a:lnTo>
                  <a:lnTo>
                    <a:pt x="43" y="372"/>
                  </a:lnTo>
                  <a:lnTo>
                    <a:pt x="43" y="372"/>
                  </a:lnTo>
                  <a:lnTo>
                    <a:pt x="45" y="376"/>
                  </a:lnTo>
                  <a:lnTo>
                    <a:pt x="45" y="379"/>
                  </a:lnTo>
                  <a:lnTo>
                    <a:pt x="45" y="381"/>
                  </a:lnTo>
                  <a:lnTo>
                    <a:pt x="50" y="383"/>
                  </a:lnTo>
                  <a:lnTo>
                    <a:pt x="55" y="383"/>
                  </a:lnTo>
                  <a:lnTo>
                    <a:pt x="60" y="383"/>
                  </a:lnTo>
                  <a:lnTo>
                    <a:pt x="62" y="383"/>
                  </a:lnTo>
                  <a:lnTo>
                    <a:pt x="62" y="379"/>
                  </a:lnTo>
                  <a:lnTo>
                    <a:pt x="62" y="376"/>
                  </a:lnTo>
                  <a:lnTo>
                    <a:pt x="64" y="374"/>
                  </a:lnTo>
                  <a:lnTo>
                    <a:pt x="67" y="374"/>
                  </a:lnTo>
                  <a:lnTo>
                    <a:pt x="69" y="374"/>
                  </a:lnTo>
                  <a:lnTo>
                    <a:pt x="71" y="374"/>
                  </a:lnTo>
                  <a:lnTo>
                    <a:pt x="69" y="376"/>
                  </a:lnTo>
                  <a:lnTo>
                    <a:pt x="69" y="379"/>
                  </a:lnTo>
                  <a:lnTo>
                    <a:pt x="74" y="381"/>
                  </a:lnTo>
                  <a:lnTo>
                    <a:pt x="81" y="388"/>
                  </a:lnTo>
                  <a:lnTo>
                    <a:pt x="86" y="390"/>
                  </a:lnTo>
                  <a:lnTo>
                    <a:pt x="88" y="393"/>
                  </a:lnTo>
                  <a:lnTo>
                    <a:pt x="88" y="393"/>
                  </a:lnTo>
                  <a:lnTo>
                    <a:pt x="88" y="395"/>
                  </a:lnTo>
                  <a:lnTo>
                    <a:pt x="88" y="398"/>
                  </a:lnTo>
                  <a:lnTo>
                    <a:pt x="88" y="398"/>
                  </a:lnTo>
                  <a:lnTo>
                    <a:pt x="88" y="400"/>
                  </a:lnTo>
                  <a:lnTo>
                    <a:pt x="93" y="405"/>
                  </a:lnTo>
                  <a:lnTo>
                    <a:pt x="93" y="407"/>
                  </a:lnTo>
                  <a:lnTo>
                    <a:pt x="93" y="409"/>
                  </a:lnTo>
                  <a:lnTo>
                    <a:pt x="95" y="414"/>
                  </a:lnTo>
                  <a:lnTo>
                    <a:pt x="117" y="417"/>
                  </a:lnTo>
                  <a:lnTo>
                    <a:pt x="119" y="417"/>
                  </a:lnTo>
                  <a:lnTo>
                    <a:pt x="126" y="409"/>
                  </a:lnTo>
                  <a:lnTo>
                    <a:pt x="128" y="405"/>
                  </a:lnTo>
                  <a:lnTo>
                    <a:pt x="173" y="400"/>
                  </a:lnTo>
                  <a:lnTo>
                    <a:pt x="176" y="400"/>
                  </a:lnTo>
                  <a:lnTo>
                    <a:pt x="173" y="398"/>
                  </a:lnTo>
                  <a:lnTo>
                    <a:pt x="169" y="393"/>
                  </a:lnTo>
                  <a:lnTo>
                    <a:pt x="171" y="390"/>
                  </a:lnTo>
                  <a:lnTo>
                    <a:pt x="176" y="388"/>
                  </a:lnTo>
                  <a:lnTo>
                    <a:pt x="197" y="388"/>
                  </a:lnTo>
                  <a:lnTo>
                    <a:pt x="202" y="388"/>
                  </a:lnTo>
                  <a:lnTo>
                    <a:pt x="207" y="386"/>
                  </a:lnTo>
                  <a:lnTo>
                    <a:pt x="211" y="381"/>
                  </a:lnTo>
                  <a:lnTo>
                    <a:pt x="209" y="372"/>
                  </a:lnTo>
                  <a:lnTo>
                    <a:pt x="211" y="372"/>
                  </a:lnTo>
                  <a:lnTo>
                    <a:pt x="211" y="367"/>
                  </a:lnTo>
                  <a:lnTo>
                    <a:pt x="211" y="362"/>
                  </a:lnTo>
                  <a:lnTo>
                    <a:pt x="211" y="362"/>
                  </a:lnTo>
                  <a:lnTo>
                    <a:pt x="211" y="357"/>
                  </a:lnTo>
                  <a:lnTo>
                    <a:pt x="211" y="357"/>
                  </a:lnTo>
                  <a:lnTo>
                    <a:pt x="223" y="369"/>
                  </a:lnTo>
                  <a:lnTo>
                    <a:pt x="230" y="372"/>
                  </a:lnTo>
                  <a:lnTo>
                    <a:pt x="230" y="367"/>
                  </a:lnTo>
                  <a:lnTo>
                    <a:pt x="230" y="364"/>
                  </a:lnTo>
                  <a:lnTo>
                    <a:pt x="233" y="364"/>
                  </a:lnTo>
                  <a:lnTo>
                    <a:pt x="235" y="364"/>
                  </a:lnTo>
                  <a:lnTo>
                    <a:pt x="235" y="362"/>
                  </a:lnTo>
                  <a:lnTo>
                    <a:pt x="233" y="360"/>
                  </a:lnTo>
                  <a:close/>
                  <a:moveTo>
                    <a:pt x="7" y="343"/>
                  </a:moveTo>
                  <a:lnTo>
                    <a:pt x="7" y="343"/>
                  </a:lnTo>
                  <a:lnTo>
                    <a:pt x="5" y="343"/>
                  </a:lnTo>
                  <a:lnTo>
                    <a:pt x="5" y="346"/>
                  </a:lnTo>
                  <a:lnTo>
                    <a:pt x="5" y="346"/>
                  </a:lnTo>
                  <a:lnTo>
                    <a:pt x="7" y="346"/>
                  </a:lnTo>
                  <a:lnTo>
                    <a:pt x="7" y="34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noEditPoints="1"/>
            </p:cNvSpPr>
            <p:nvPr/>
          </p:nvSpPr>
          <p:spPr bwMode="auto">
            <a:xfrm>
              <a:off x="5386" y="4659"/>
              <a:ext cx="513" cy="301"/>
            </a:xfrm>
            <a:custGeom>
              <a:avLst/>
              <a:gdLst>
                <a:gd name="T0" fmla="*/ 138 w 513"/>
                <a:gd name="T1" fmla="*/ 242 h 301"/>
                <a:gd name="T2" fmla="*/ 145 w 513"/>
                <a:gd name="T3" fmla="*/ 246 h 301"/>
                <a:gd name="T4" fmla="*/ 69 w 513"/>
                <a:gd name="T5" fmla="*/ 270 h 301"/>
                <a:gd name="T6" fmla="*/ 76 w 513"/>
                <a:gd name="T7" fmla="*/ 268 h 301"/>
                <a:gd name="T8" fmla="*/ 10 w 513"/>
                <a:gd name="T9" fmla="*/ 296 h 301"/>
                <a:gd name="T10" fmla="*/ 302 w 513"/>
                <a:gd name="T11" fmla="*/ 194 h 301"/>
                <a:gd name="T12" fmla="*/ 306 w 513"/>
                <a:gd name="T13" fmla="*/ 192 h 301"/>
                <a:gd name="T14" fmla="*/ 482 w 513"/>
                <a:gd name="T15" fmla="*/ 40 h 301"/>
                <a:gd name="T16" fmla="*/ 468 w 513"/>
                <a:gd name="T17" fmla="*/ 26 h 301"/>
                <a:gd name="T18" fmla="*/ 423 w 513"/>
                <a:gd name="T19" fmla="*/ 28 h 301"/>
                <a:gd name="T20" fmla="*/ 342 w 513"/>
                <a:gd name="T21" fmla="*/ 21 h 301"/>
                <a:gd name="T22" fmla="*/ 318 w 513"/>
                <a:gd name="T23" fmla="*/ 12 h 301"/>
                <a:gd name="T24" fmla="*/ 314 w 513"/>
                <a:gd name="T25" fmla="*/ 26 h 301"/>
                <a:gd name="T26" fmla="*/ 285 w 513"/>
                <a:gd name="T27" fmla="*/ 47 h 301"/>
                <a:gd name="T28" fmla="*/ 214 w 513"/>
                <a:gd name="T29" fmla="*/ 71 h 301"/>
                <a:gd name="T30" fmla="*/ 150 w 513"/>
                <a:gd name="T31" fmla="*/ 50 h 301"/>
                <a:gd name="T32" fmla="*/ 136 w 513"/>
                <a:gd name="T33" fmla="*/ 83 h 301"/>
                <a:gd name="T34" fmla="*/ 124 w 513"/>
                <a:gd name="T35" fmla="*/ 130 h 301"/>
                <a:gd name="T36" fmla="*/ 100 w 513"/>
                <a:gd name="T37" fmla="*/ 163 h 301"/>
                <a:gd name="T38" fmla="*/ 79 w 513"/>
                <a:gd name="T39" fmla="*/ 189 h 301"/>
                <a:gd name="T40" fmla="*/ 27 w 513"/>
                <a:gd name="T41" fmla="*/ 208 h 301"/>
                <a:gd name="T42" fmla="*/ 31 w 513"/>
                <a:gd name="T43" fmla="*/ 223 h 301"/>
                <a:gd name="T44" fmla="*/ 31 w 513"/>
                <a:gd name="T45" fmla="*/ 256 h 301"/>
                <a:gd name="T46" fmla="*/ 46 w 513"/>
                <a:gd name="T47" fmla="*/ 253 h 301"/>
                <a:gd name="T48" fmla="*/ 48 w 513"/>
                <a:gd name="T49" fmla="*/ 258 h 301"/>
                <a:gd name="T50" fmla="*/ 0 w 513"/>
                <a:gd name="T51" fmla="*/ 286 h 301"/>
                <a:gd name="T52" fmla="*/ 48 w 513"/>
                <a:gd name="T53" fmla="*/ 265 h 301"/>
                <a:gd name="T54" fmla="*/ 81 w 513"/>
                <a:gd name="T55" fmla="*/ 225 h 301"/>
                <a:gd name="T56" fmla="*/ 93 w 513"/>
                <a:gd name="T57" fmla="*/ 227 h 301"/>
                <a:gd name="T58" fmla="*/ 100 w 513"/>
                <a:gd name="T59" fmla="*/ 246 h 301"/>
                <a:gd name="T60" fmla="*/ 159 w 513"/>
                <a:gd name="T61" fmla="*/ 223 h 301"/>
                <a:gd name="T62" fmla="*/ 178 w 513"/>
                <a:gd name="T63" fmla="*/ 227 h 301"/>
                <a:gd name="T64" fmla="*/ 195 w 513"/>
                <a:gd name="T65" fmla="*/ 218 h 301"/>
                <a:gd name="T66" fmla="*/ 200 w 513"/>
                <a:gd name="T67" fmla="*/ 234 h 301"/>
                <a:gd name="T68" fmla="*/ 219 w 513"/>
                <a:gd name="T69" fmla="*/ 237 h 301"/>
                <a:gd name="T70" fmla="*/ 233 w 513"/>
                <a:gd name="T71" fmla="*/ 206 h 301"/>
                <a:gd name="T72" fmla="*/ 245 w 513"/>
                <a:gd name="T73" fmla="*/ 197 h 301"/>
                <a:gd name="T74" fmla="*/ 257 w 513"/>
                <a:gd name="T75" fmla="*/ 197 h 301"/>
                <a:gd name="T76" fmla="*/ 278 w 513"/>
                <a:gd name="T77" fmla="*/ 194 h 301"/>
                <a:gd name="T78" fmla="*/ 299 w 513"/>
                <a:gd name="T79" fmla="*/ 194 h 301"/>
                <a:gd name="T80" fmla="*/ 321 w 513"/>
                <a:gd name="T81" fmla="*/ 182 h 301"/>
                <a:gd name="T82" fmla="*/ 323 w 513"/>
                <a:gd name="T83" fmla="*/ 171 h 301"/>
                <a:gd name="T84" fmla="*/ 347 w 513"/>
                <a:gd name="T85" fmla="*/ 166 h 301"/>
                <a:gd name="T86" fmla="*/ 370 w 513"/>
                <a:gd name="T87" fmla="*/ 144 h 301"/>
                <a:gd name="T88" fmla="*/ 389 w 513"/>
                <a:gd name="T89" fmla="*/ 144 h 301"/>
                <a:gd name="T90" fmla="*/ 399 w 513"/>
                <a:gd name="T91" fmla="*/ 147 h 301"/>
                <a:gd name="T92" fmla="*/ 423 w 513"/>
                <a:gd name="T93" fmla="*/ 166 h 301"/>
                <a:gd name="T94" fmla="*/ 418 w 513"/>
                <a:gd name="T95" fmla="*/ 123 h 301"/>
                <a:gd name="T96" fmla="*/ 442 w 513"/>
                <a:gd name="T97" fmla="*/ 152 h 301"/>
                <a:gd name="T98" fmla="*/ 437 w 513"/>
                <a:gd name="T99" fmla="*/ 121 h 301"/>
                <a:gd name="T100" fmla="*/ 425 w 513"/>
                <a:gd name="T101" fmla="*/ 97 h 301"/>
                <a:gd name="T102" fmla="*/ 461 w 513"/>
                <a:gd name="T103" fmla="*/ 118 h 301"/>
                <a:gd name="T104" fmla="*/ 482 w 513"/>
                <a:gd name="T105" fmla="*/ 128 h 301"/>
                <a:gd name="T106" fmla="*/ 494 w 513"/>
                <a:gd name="T107" fmla="*/ 123 h 301"/>
                <a:gd name="T108" fmla="*/ 31 w 513"/>
                <a:gd name="T109" fmla="*/ 256 h 301"/>
                <a:gd name="T110" fmla="*/ 34 w 513"/>
                <a:gd name="T111" fmla="*/ 260 h 301"/>
                <a:gd name="T112" fmla="*/ 411 w 513"/>
                <a:gd name="T113" fmla="*/ 173 h 301"/>
                <a:gd name="T114" fmla="*/ 387 w 513"/>
                <a:gd name="T115" fmla="*/ 171 h 301"/>
                <a:gd name="T116" fmla="*/ 461 w 513"/>
                <a:gd name="T117" fmla="*/ 13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3" h="301">
                  <a:moveTo>
                    <a:pt x="95" y="282"/>
                  </a:moveTo>
                  <a:lnTo>
                    <a:pt x="93" y="282"/>
                  </a:lnTo>
                  <a:lnTo>
                    <a:pt x="95" y="284"/>
                  </a:lnTo>
                  <a:lnTo>
                    <a:pt x="95" y="284"/>
                  </a:lnTo>
                  <a:lnTo>
                    <a:pt x="98" y="284"/>
                  </a:lnTo>
                  <a:lnTo>
                    <a:pt x="98" y="282"/>
                  </a:lnTo>
                  <a:lnTo>
                    <a:pt x="95" y="282"/>
                  </a:lnTo>
                  <a:lnTo>
                    <a:pt x="95" y="282"/>
                  </a:lnTo>
                  <a:close/>
                  <a:moveTo>
                    <a:pt x="145" y="242"/>
                  </a:moveTo>
                  <a:lnTo>
                    <a:pt x="140" y="242"/>
                  </a:lnTo>
                  <a:lnTo>
                    <a:pt x="138" y="242"/>
                  </a:lnTo>
                  <a:lnTo>
                    <a:pt x="136" y="244"/>
                  </a:lnTo>
                  <a:lnTo>
                    <a:pt x="136" y="246"/>
                  </a:lnTo>
                  <a:lnTo>
                    <a:pt x="136" y="249"/>
                  </a:lnTo>
                  <a:lnTo>
                    <a:pt x="136" y="249"/>
                  </a:lnTo>
                  <a:lnTo>
                    <a:pt x="138" y="249"/>
                  </a:lnTo>
                  <a:lnTo>
                    <a:pt x="140" y="249"/>
                  </a:lnTo>
                  <a:lnTo>
                    <a:pt x="143" y="249"/>
                  </a:lnTo>
                  <a:lnTo>
                    <a:pt x="143" y="249"/>
                  </a:lnTo>
                  <a:lnTo>
                    <a:pt x="143" y="246"/>
                  </a:lnTo>
                  <a:lnTo>
                    <a:pt x="143" y="246"/>
                  </a:lnTo>
                  <a:lnTo>
                    <a:pt x="145" y="246"/>
                  </a:lnTo>
                  <a:lnTo>
                    <a:pt x="145" y="244"/>
                  </a:lnTo>
                  <a:lnTo>
                    <a:pt x="145" y="244"/>
                  </a:lnTo>
                  <a:lnTo>
                    <a:pt x="145" y="242"/>
                  </a:lnTo>
                  <a:close/>
                  <a:moveTo>
                    <a:pt x="76" y="265"/>
                  </a:moveTo>
                  <a:lnTo>
                    <a:pt x="69" y="265"/>
                  </a:lnTo>
                  <a:lnTo>
                    <a:pt x="67" y="268"/>
                  </a:lnTo>
                  <a:lnTo>
                    <a:pt x="67" y="268"/>
                  </a:lnTo>
                  <a:lnTo>
                    <a:pt x="67" y="268"/>
                  </a:lnTo>
                  <a:lnTo>
                    <a:pt x="69" y="270"/>
                  </a:lnTo>
                  <a:lnTo>
                    <a:pt x="69" y="270"/>
                  </a:lnTo>
                  <a:lnTo>
                    <a:pt x="69" y="270"/>
                  </a:lnTo>
                  <a:lnTo>
                    <a:pt x="67" y="270"/>
                  </a:lnTo>
                  <a:lnTo>
                    <a:pt x="67" y="272"/>
                  </a:lnTo>
                  <a:lnTo>
                    <a:pt x="69" y="272"/>
                  </a:lnTo>
                  <a:lnTo>
                    <a:pt x="69" y="272"/>
                  </a:lnTo>
                  <a:lnTo>
                    <a:pt x="74" y="272"/>
                  </a:lnTo>
                  <a:lnTo>
                    <a:pt x="74" y="270"/>
                  </a:lnTo>
                  <a:lnTo>
                    <a:pt x="76" y="268"/>
                  </a:lnTo>
                  <a:lnTo>
                    <a:pt x="76" y="268"/>
                  </a:lnTo>
                  <a:lnTo>
                    <a:pt x="76" y="268"/>
                  </a:lnTo>
                  <a:lnTo>
                    <a:pt x="76" y="268"/>
                  </a:lnTo>
                  <a:lnTo>
                    <a:pt x="76" y="268"/>
                  </a:lnTo>
                  <a:lnTo>
                    <a:pt x="76" y="265"/>
                  </a:lnTo>
                  <a:close/>
                  <a:moveTo>
                    <a:pt x="60" y="265"/>
                  </a:moveTo>
                  <a:lnTo>
                    <a:pt x="57" y="265"/>
                  </a:lnTo>
                  <a:lnTo>
                    <a:pt x="57" y="265"/>
                  </a:lnTo>
                  <a:lnTo>
                    <a:pt x="57" y="268"/>
                  </a:lnTo>
                  <a:lnTo>
                    <a:pt x="62" y="268"/>
                  </a:lnTo>
                  <a:lnTo>
                    <a:pt x="62" y="265"/>
                  </a:lnTo>
                  <a:lnTo>
                    <a:pt x="62" y="265"/>
                  </a:lnTo>
                  <a:lnTo>
                    <a:pt x="62" y="265"/>
                  </a:lnTo>
                  <a:lnTo>
                    <a:pt x="60" y="265"/>
                  </a:lnTo>
                  <a:close/>
                  <a:moveTo>
                    <a:pt x="10" y="296"/>
                  </a:moveTo>
                  <a:lnTo>
                    <a:pt x="8" y="296"/>
                  </a:lnTo>
                  <a:lnTo>
                    <a:pt x="8" y="298"/>
                  </a:lnTo>
                  <a:lnTo>
                    <a:pt x="8" y="298"/>
                  </a:lnTo>
                  <a:lnTo>
                    <a:pt x="10" y="298"/>
                  </a:lnTo>
                  <a:lnTo>
                    <a:pt x="10" y="301"/>
                  </a:lnTo>
                  <a:lnTo>
                    <a:pt x="10" y="301"/>
                  </a:lnTo>
                  <a:lnTo>
                    <a:pt x="10" y="298"/>
                  </a:lnTo>
                  <a:lnTo>
                    <a:pt x="10" y="298"/>
                  </a:lnTo>
                  <a:lnTo>
                    <a:pt x="10" y="296"/>
                  </a:lnTo>
                  <a:close/>
                  <a:moveTo>
                    <a:pt x="302" y="192"/>
                  </a:moveTo>
                  <a:lnTo>
                    <a:pt x="302" y="194"/>
                  </a:lnTo>
                  <a:lnTo>
                    <a:pt x="299" y="194"/>
                  </a:lnTo>
                  <a:lnTo>
                    <a:pt x="299" y="197"/>
                  </a:lnTo>
                  <a:lnTo>
                    <a:pt x="302" y="197"/>
                  </a:lnTo>
                  <a:lnTo>
                    <a:pt x="302" y="197"/>
                  </a:lnTo>
                  <a:lnTo>
                    <a:pt x="302" y="197"/>
                  </a:lnTo>
                  <a:lnTo>
                    <a:pt x="304" y="197"/>
                  </a:lnTo>
                  <a:lnTo>
                    <a:pt x="304" y="197"/>
                  </a:lnTo>
                  <a:lnTo>
                    <a:pt x="304" y="194"/>
                  </a:lnTo>
                  <a:lnTo>
                    <a:pt x="306" y="194"/>
                  </a:lnTo>
                  <a:lnTo>
                    <a:pt x="306" y="194"/>
                  </a:lnTo>
                  <a:lnTo>
                    <a:pt x="306" y="192"/>
                  </a:lnTo>
                  <a:lnTo>
                    <a:pt x="304" y="192"/>
                  </a:lnTo>
                  <a:lnTo>
                    <a:pt x="302" y="192"/>
                  </a:lnTo>
                  <a:close/>
                  <a:moveTo>
                    <a:pt x="501" y="92"/>
                  </a:moveTo>
                  <a:lnTo>
                    <a:pt x="513" y="69"/>
                  </a:lnTo>
                  <a:lnTo>
                    <a:pt x="513" y="66"/>
                  </a:lnTo>
                  <a:lnTo>
                    <a:pt x="506" y="66"/>
                  </a:lnTo>
                  <a:lnTo>
                    <a:pt x="503" y="62"/>
                  </a:lnTo>
                  <a:lnTo>
                    <a:pt x="498" y="55"/>
                  </a:lnTo>
                  <a:lnTo>
                    <a:pt x="494" y="50"/>
                  </a:lnTo>
                  <a:lnTo>
                    <a:pt x="484" y="45"/>
                  </a:lnTo>
                  <a:lnTo>
                    <a:pt x="482" y="40"/>
                  </a:lnTo>
                  <a:lnTo>
                    <a:pt x="482" y="36"/>
                  </a:lnTo>
                  <a:lnTo>
                    <a:pt x="482" y="33"/>
                  </a:lnTo>
                  <a:lnTo>
                    <a:pt x="482" y="31"/>
                  </a:lnTo>
                  <a:lnTo>
                    <a:pt x="477" y="24"/>
                  </a:lnTo>
                  <a:lnTo>
                    <a:pt x="477" y="21"/>
                  </a:lnTo>
                  <a:lnTo>
                    <a:pt x="475" y="21"/>
                  </a:lnTo>
                  <a:lnTo>
                    <a:pt x="470" y="21"/>
                  </a:lnTo>
                  <a:lnTo>
                    <a:pt x="465" y="21"/>
                  </a:lnTo>
                  <a:lnTo>
                    <a:pt x="468" y="24"/>
                  </a:lnTo>
                  <a:lnTo>
                    <a:pt x="468" y="26"/>
                  </a:lnTo>
                  <a:lnTo>
                    <a:pt x="468" y="26"/>
                  </a:lnTo>
                  <a:lnTo>
                    <a:pt x="468" y="28"/>
                  </a:lnTo>
                  <a:lnTo>
                    <a:pt x="465" y="33"/>
                  </a:lnTo>
                  <a:lnTo>
                    <a:pt x="463" y="36"/>
                  </a:lnTo>
                  <a:lnTo>
                    <a:pt x="461" y="38"/>
                  </a:lnTo>
                  <a:lnTo>
                    <a:pt x="453" y="38"/>
                  </a:lnTo>
                  <a:lnTo>
                    <a:pt x="442" y="36"/>
                  </a:lnTo>
                  <a:lnTo>
                    <a:pt x="432" y="36"/>
                  </a:lnTo>
                  <a:lnTo>
                    <a:pt x="430" y="36"/>
                  </a:lnTo>
                  <a:lnTo>
                    <a:pt x="427" y="33"/>
                  </a:lnTo>
                  <a:lnTo>
                    <a:pt x="425" y="31"/>
                  </a:lnTo>
                  <a:lnTo>
                    <a:pt x="423" y="28"/>
                  </a:lnTo>
                  <a:lnTo>
                    <a:pt x="420" y="28"/>
                  </a:lnTo>
                  <a:lnTo>
                    <a:pt x="382" y="40"/>
                  </a:lnTo>
                  <a:lnTo>
                    <a:pt x="375" y="40"/>
                  </a:lnTo>
                  <a:lnTo>
                    <a:pt x="370" y="36"/>
                  </a:lnTo>
                  <a:lnTo>
                    <a:pt x="368" y="28"/>
                  </a:lnTo>
                  <a:lnTo>
                    <a:pt x="368" y="21"/>
                  </a:lnTo>
                  <a:lnTo>
                    <a:pt x="366" y="14"/>
                  </a:lnTo>
                  <a:lnTo>
                    <a:pt x="363" y="10"/>
                  </a:lnTo>
                  <a:lnTo>
                    <a:pt x="359" y="10"/>
                  </a:lnTo>
                  <a:lnTo>
                    <a:pt x="349" y="19"/>
                  </a:lnTo>
                  <a:lnTo>
                    <a:pt x="342" y="21"/>
                  </a:lnTo>
                  <a:lnTo>
                    <a:pt x="340" y="19"/>
                  </a:lnTo>
                  <a:lnTo>
                    <a:pt x="335" y="17"/>
                  </a:lnTo>
                  <a:lnTo>
                    <a:pt x="328" y="7"/>
                  </a:lnTo>
                  <a:lnTo>
                    <a:pt x="325" y="5"/>
                  </a:lnTo>
                  <a:lnTo>
                    <a:pt x="325" y="0"/>
                  </a:lnTo>
                  <a:lnTo>
                    <a:pt x="325" y="0"/>
                  </a:lnTo>
                  <a:lnTo>
                    <a:pt x="323" y="0"/>
                  </a:lnTo>
                  <a:lnTo>
                    <a:pt x="311" y="2"/>
                  </a:lnTo>
                  <a:lnTo>
                    <a:pt x="314" y="7"/>
                  </a:lnTo>
                  <a:lnTo>
                    <a:pt x="314" y="10"/>
                  </a:lnTo>
                  <a:lnTo>
                    <a:pt x="318" y="12"/>
                  </a:lnTo>
                  <a:lnTo>
                    <a:pt x="318" y="14"/>
                  </a:lnTo>
                  <a:lnTo>
                    <a:pt x="318" y="17"/>
                  </a:lnTo>
                  <a:lnTo>
                    <a:pt x="316" y="19"/>
                  </a:lnTo>
                  <a:lnTo>
                    <a:pt x="314" y="19"/>
                  </a:lnTo>
                  <a:lnTo>
                    <a:pt x="309" y="21"/>
                  </a:lnTo>
                  <a:lnTo>
                    <a:pt x="306" y="24"/>
                  </a:lnTo>
                  <a:lnTo>
                    <a:pt x="306" y="28"/>
                  </a:lnTo>
                  <a:lnTo>
                    <a:pt x="304" y="31"/>
                  </a:lnTo>
                  <a:lnTo>
                    <a:pt x="306" y="33"/>
                  </a:lnTo>
                  <a:lnTo>
                    <a:pt x="311" y="28"/>
                  </a:lnTo>
                  <a:lnTo>
                    <a:pt x="314" y="26"/>
                  </a:lnTo>
                  <a:lnTo>
                    <a:pt x="321" y="28"/>
                  </a:lnTo>
                  <a:lnTo>
                    <a:pt x="323" y="31"/>
                  </a:lnTo>
                  <a:lnTo>
                    <a:pt x="311" y="36"/>
                  </a:lnTo>
                  <a:lnTo>
                    <a:pt x="309" y="38"/>
                  </a:lnTo>
                  <a:lnTo>
                    <a:pt x="311" y="45"/>
                  </a:lnTo>
                  <a:lnTo>
                    <a:pt x="311" y="47"/>
                  </a:lnTo>
                  <a:lnTo>
                    <a:pt x="309" y="47"/>
                  </a:lnTo>
                  <a:lnTo>
                    <a:pt x="299" y="43"/>
                  </a:lnTo>
                  <a:lnTo>
                    <a:pt x="295" y="43"/>
                  </a:lnTo>
                  <a:lnTo>
                    <a:pt x="292" y="43"/>
                  </a:lnTo>
                  <a:lnTo>
                    <a:pt x="285" y="47"/>
                  </a:lnTo>
                  <a:lnTo>
                    <a:pt x="261" y="50"/>
                  </a:lnTo>
                  <a:lnTo>
                    <a:pt x="242" y="47"/>
                  </a:lnTo>
                  <a:lnTo>
                    <a:pt x="240" y="50"/>
                  </a:lnTo>
                  <a:lnTo>
                    <a:pt x="238" y="55"/>
                  </a:lnTo>
                  <a:lnTo>
                    <a:pt x="235" y="62"/>
                  </a:lnTo>
                  <a:lnTo>
                    <a:pt x="235" y="69"/>
                  </a:lnTo>
                  <a:lnTo>
                    <a:pt x="235" y="71"/>
                  </a:lnTo>
                  <a:lnTo>
                    <a:pt x="231" y="78"/>
                  </a:lnTo>
                  <a:lnTo>
                    <a:pt x="221" y="78"/>
                  </a:lnTo>
                  <a:lnTo>
                    <a:pt x="214" y="76"/>
                  </a:lnTo>
                  <a:lnTo>
                    <a:pt x="214" y="71"/>
                  </a:lnTo>
                  <a:lnTo>
                    <a:pt x="212" y="66"/>
                  </a:lnTo>
                  <a:lnTo>
                    <a:pt x="209" y="66"/>
                  </a:lnTo>
                  <a:lnTo>
                    <a:pt x="204" y="64"/>
                  </a:lnTo>
                  <a:lnTo>
                    <a:pt x="200" y="66"/>
                  </a:lnTo>
                  <a:lnTo>
                    <a:pt x="200" y="71"/>
                  </a:lnTo>
                  <a:lnTo>
                    <a:pt x="200" y="73"/>
                  </a:lnTo>
                  <a:lnTo>
                    <a:pt x="197" y="76"/>
                  </a:lnTo>
                  <a:lnTo>
                    <a:pt x="193" y="66"/>
                  </a:lnTo>
                  <a:lnTo>
                    <a:pt x="190" y="64"/>
                  </a:lnTo>
                  <a:lnTo>
                    <a:pt x="183" y="59"/>
                  </a:lnTo>
                  <a:lnTo>
                    <a:pt x="150" y="50"/>
                  </a:lnTo>
                  <a:lnTo>
                    <a:pt x="143" y="52"/>
                  </a:lnTo>
                  <a:lnTo>
                    <a:pt x="140" y="57"/>
                  </a:lnTo>
                  <a:lnTo>
                    <a:pt x="140" y="59"/>
                  </a:lnTo>
                  <a:lnTo>
                    <a:pt x="143" y="62"/>
                  </a:lnTo>
                  <a:lnTo>
                    <a:pt x="143" y="64"/>
                  </a:lnTo>
                  <a:lnTo>
                    <a:pt x="145" y="66"/>
                  </a:lnTo>
                  <a:lnTo>
                    <a:pt x="143" y="69"/>
                  </a:lnTo>
                  <a:lnTo>
                    <a:pt x="143" y="73"/>
                  </a:lnTo>
                  <a:lnTo>
                    <a:pt x="138" y="76"/>
                  </a:lnTo>
                  <a:lnTo>
                    <a:pt x="138" y="78"/>
                  </a:lnTo>
                  <a:lnTo>
                    <a:pt x="136" y="83"/>
                  </a:lnTo>
                  <a:lnTo>
                    <a:pt x="138" y="85"/>
                  </a:lnTo>
                  <a:lnTo>
                    <a:pt x="138" y="90"/>
                  </a:lnTo>
                  <a:lnTo>
                    <a:pt x="136" y="92"/>
                  </a:lnTo>
                  <a:lnTo>
                    <a:pt x="121" y="97"/>
                  </a:lnTo>
                  <a:lnTo>
                    <a:pt x="117" y="100"/>
                  </a:lnTo>
                  <a:lnTo>
                    <a:pt x="114" y="107"/>
                  </a:lnTo>
                  <a:lnTo>
                    <a:pt x="126" y="109"/>
                  </a:lnTo>
                  <a:lnTo>
                    <a:pt x="129" y="111"/>
                  </a:lnTo>
                  <a:lnTo>
                    <a:pt x="129" y="116"/>
                  </a:lnTo>
                  <a:lnTo>
                    <a:pt x="126" y="123"/>
                  </a:lnTo>
                  <a:lnTo>
                    <a:pt x="124" y="130"/>
                  </a:lnTo>
                  <a:lnTo>
                    <a:pt x="121" y="130"/>
                  </a:lnTo>
                  <a:lnTo>
                    <a:pt x="119" y="137"/>
                  </a:lnTo>
                  <a:lnTo>
                    <a:pt x="119" y="144"/>
                  </a:lnTo>
                  <a:lnTo>
                    <a:pt x="112" y="152"/>
                  </a:lnTo>
                  <a:lnTo>
                    <a:pt x="107" y="154"/>
                  </a:lnTo>
                  <a:lnTo>
                    <a:pt x="105" y="159"/>
                  </a:lnTo>
                  <a:lnTo>
                    <a:pt x="105" y="161"/>
                  </a:lnTo>
                  <a:lnTo>
                    <a:pt x="102" y="161"/>
                  </a:lnTo>
                  <a:lnTo>
                    <a:pt x="102" y="161"/>
                  </a:lnTo>
                  <a:lnTo>
                    <a:pt x="100" y="161"/>
                  </a:lnTo>
                  <a:lnTo>
                    <a:pt x="100" y="163"/>
                  </a:lnTo>
                  <a:lnTo>
                    <a:pt x="102" y="163"/>
                  </a:lnTo>
                  <a:lnTo>
                    <a:pt x="105" y="168"/>
                  </a:lnTo>
                  <a:lnTo>
                    <a:pt x="107" y="173"/>
                  </a:lnTo>
                  <a:lnTo>
                    <a:pt x="107" y="175"/>
                  </a:lnTo>
                  <a:lnTo>
                    <a:pt x="107" y="180"/>
                  </a:lnTo>
                  <a:lnTo>
                    <a:pt x="105" y="180"/>
                  </a:lnTo>
                  <a:lnTo>
                    <a:pt x="98" y="178"/>
                  </a:lnTo>
                  <a:lnTo>
                    <a:pt x="95" y="178"/>
                  </a:lnTo>
                  <a:lnTo>
                    <a:pt x="93" y="178"/>
                  </a:lnTo>
                  <a:lnTo>
                    <a:pt x="86" y="185"/>
                  </a:lnTo>
                  <a:lnTo>
                    <a:pt x="79" y="189"/>
                  </a:lnTo>
                  <a:lnTo>
                    <a:pt x="72" y="189"/>
                  </a:lnTo>
                  <a:lnTo>
                    <a:pt x="67" y="189"/>
                  </a:lnTo>
                  <a:lnTo>
                    <a:pt x="65" y="187"/>
                  </a:lnTo>
                  <a:lnTo>
                    <a:pt x="62" y="187"/>
                  </a:lnTo>
                  <a:lnTo>
                    <a:pt x="62" y="185"/>
                  </a:lnTo>
                  <a:lnTo>
                    <a:pt x="62" y="182"/>
                  </a:lnTo>
                  <a:lnTo>
                    <a:pt x="60" y="182"/>
                  </a:lnTo>
                  <a:lnTo>
                    <a:pt x="57" y="185"/>
                  </a:lnTo>
                  <a:lnTo>
                    <a:pt x="43" y="199"/>
                  </a:lnTo>
                  <a:lnTo>
                    <a:pt x="34" y="208"/>
                  </a:lnTo>
                  <a:lnTo>
                    <a:pt x="27" y="208"/>
                  </a:lnTo>
                  <a:lnTo>
                    <a:pt x="22" y="206"/>
                  </a:lnTo>
                  <a:lnTo>
                    <a:pt x="19" y="204"/>
                  </a:lnTo>
                  <a:lnTo>
                    <a:pt x="19" y="204"/>
                  </a:lnTo>
                  <a:lnTo>
                    <a:pt x="19" y="206"/>
                  </a:lnTo>
                  <a:lnTo>
                    <a:pt x="17" y="208"/>
                  </a:lnTo>
                  <a:lnTo>
                    <a:pt x="15" y="213"/>
                  </a:lnTo>
                  <a:lnTo>
                    <a:pt x="17" y="218"/>
                  </a:lnTo>
                  <a:lnTo>
                    <a:pt x="19" y="220"/>
                  </a:lnTo>
                  <a:lnTo>
                    <a:pt x="22" y="223"/>
                  </a:lnTo>
                  <a:lnTo>
                    <a:pt x="24" y="223"/>
                  </a:lnTo>
                  <a:lnTo>
                    <a:pt x="31" y="223"/>
                  </a:lnTo>
                  <a:lnTo>
                    <a:pt x="46" y="220"/>
                  </a:lnTo>
                  <a:lnTo>
                    <a:pt x="53" y="223"/>
                  </a:lnTo>
                  <a:lnTo>
                    <a:pt x="50" y="225"/>
                  </a:lnTo>
                  <a:lnTo>
                    <a:pt x="48" y="232"/>
                  </a:lnTo>
                  <a:lnTo>
                    <a:pt x="46" y="234"/>
                  </a:lnTo>
                  <a:lnTo>
                    <a:pt x="34" y="239"/>
                  </a:lnTo>
                  <a:lnTo>
                    <a:pt x="31" y="242"/>
                  </a:lnTo>
                  <a:lnTo>
                    <a:pt x="31" y="244"/>
                  </a:lnTo>
                  <a:lnTo>
                    <a:pt x="31" y="251"/>
                  </a:lnTo>
                  <a:lnTo>
                    <a:pt x="31" y="253"/>
                  </a:lnTo>
                  <a:lnTo>
                    <a:pt x="31" y="256"/>
                  </a:lnTo>
                  <a:lnTo>
                    <a:pt x="34" y="256"/>
                  </a:lnTo>
                  <a:lnTo>
                    <a:pt x="34" y="253"/>
                  </a:lnTo>
                  <a:lnTo>
                    <a:pt x="36" y="251"/>
                  </a:lnTo>
                  <a:lnTo>
                    <a:pt x="41" y="251"/>
                  </a:lnTo>
                  <a:lnTo>
                    <a:pt x="41" y="251"/>
                  </a:lnTo>
                  <a:lnTo>
                    <a:pt x="41" y="249"/>
                  </a:lnTo>
                  <a:lnTo>
                    <a:pt x="43" y="249"/>
                  </a:lnTo>
                  <a:lnTo>
                    <a:pt x="46" y="249"/>
                  </a:lnTo>
                  <a:lnTo>
                    <a:pt x="46" y="251"/>
                  </a:lnTo>
                  <a:lnTo>
                    <a:pt x="46" y="251"/>
                  </a:lnTo>
                  <a:lnTo>
                    <a:pt x="46" y="253"/>
                  </a:lnTo>
                  <a:lnTo>
                    <a:pt x="46" y="253"/>
                  </a:lnTo>
                  <a:lnTo>
                    <a:pt x="48" y="253"/>
                  </a:lnTo>
                  <a:lnTo>
                    <a:pt x="53" y="249"/>
                  </a:lnTo>
                  <a:lnTo>
                    <a:pt x="62" y="227"/>
                  </a:lnTo>
                  <a:lnTo>
                    <a:pt x="65" y="225"/>
                  </a:lnTo>
                  <a:lnTo>
                    <a:pt x="62" y="232"/>
                  </a:lnTo>
                  <a:lnTo>
                    <a:pt x="60" y="239"/>
                  </a:lnTo>
                  <a:lnTo>
                    <a:pt x="57" y="246"/>
                  </a:lnTo>
                  <a:lnTo>
                    <a:pt x="55" y="253"/>
                  </a:lnTo>
                  <a:lnTo>
                    <a:pt x="50" y="256"/>
                  </a:lnTo>
                  <a:lnTo>
                    <a:pt x="48" y="258"/>
                  </a:lnTo>
                  <a:lnTo>
                    <a:pt x="43" y="258"/>
                  </a:lnTo>
                  <a:lnTo>
                    <a:pt x="41" y="258"/>
                  </a:lnTo>
                  <a:lnTo>
                    <a:pt x="41" y="258"/>
                  </a:lnTo>
                  <a:lnTo>
                    <a:pt x="38" y="260"/>
                  </a:lnTo>
                  <a:lnTo>
                    <a:pt x="41" y="265"/>
                  </a:lnTo>
                  <a:lnTo>
                    <a:pt x="34" y="265"/>
                  </a:lnTo>
                  <a:lnTo>
                    <a:pt x="15" y="275"/>
                  </a:lnTo>
                  <a:lnTo>
                    <a:pt x="10" y="277"/>
                  </a:lnTo>
                  <a:lnTo>
                    <a:pt x="8" y="277"/>
                  </a:lnTo>
                  <a:lnTo>
                    <a:pt x="3" y="284"/>
                  </a:lnTo>
                  <a:lnTo>
                    <a:pt x="0" y="286"/>
                  </a:lnTo>
                  <a:lnTo>
                    <a:pt x="3" y="286"/>
                  </a:lnTo>
                  <a:lnTo>
                    <a:pt x="12" y="284"/>
                  </a:lnTo>
                  <a:lnTo>
                    <a:pt x="15" y="284"/>
                  </a:lnTo>
                  <a:lnTo>
                    <a:pt x="17" y="282"/>
                  </a:lnTo>
                  <a:lnTo>
                    <a:pt x="27" y="284"/>
                  </a:lnTo>
                  <a:lnTo>
                    <a:pt x="29" y="282"/>
                  </a:lnTo>
                  <a:lnTo>
                    <a:pt x="53" y="279"/>
                  </a:lnTo>
                  <a:lnTo>
                    <a:pt x="53" y="277"/>
                  </a:lnTo>
                  <a:lnTo>
                    <a:pt x="50" y="275"/>
                  </a:lnTo>
                  <a:lnTo>
                    <a:pt x="48" y="272"/>
                  </a:lnTo>
                  <a:lnTo>
                    <a:pt x="48" y="265"/>
                  </a:lnTo>
                  <a:lnTo>
                    <a:pt x="50" y="263"/>
                  </a:lnTo>
                  <a:lnTo>
                    <a:pt x="62" y="256"/>
                  </a:lnTo>
                  <a:lnTo>
                    <a:pt x="67" y="249"/>
                  </a:lnTo>
                  <a:lnTo>
                    <a:pt x="72" y="242"/>
                  </a:lnTo>
                  <a:lnTo>
                    <a:pt x="74" y="239"/>
                  </a:lnTo>
                  <a:lnTo>
                    <a:pt x="76" y="237"/>
                  </a:lnTo>
                  <a:lnTo>
                    <a:pt x="79" y="237"/>
                  </a:lnTo>
                  <a:lnTo>
                    <a:pt x="79" y="232"/>
                  </a:lnTo>
                  <a:lnTo>
                    <a:pt x="79" y="230"/>
                  </a:lnTo>
                  <a:lnTo>
                    <a:pt x="81" y="227"/>
                  </a:lnTo>
                  <a:lnTo>
                    <a:pt x="81" y="225"/>
                  </a:lnTo>
                  <a:lnTo>
                    <a:pt x="83" y="225"/>
                  </a:lnTo>
                  <a:lnTo>
                    <a:pt x="86" y="223"/>
                  </a:lnTo>
                  <a:lnTo>
                    <a:pt x="86" y="218"/>
                  </a:lnTo>
                  <a:lnTo>
                    <a:pt x="86" y="218"/>
                  </a:lnTo>
                  <a:lnTo>
                    <a:pt x="88" y="215"/>
                  </a:lnTo>
                  <a:lnTo>
                    <a:pt x="93" y="213"/>
                  </a:lnTo>
                  <a:lnTo>
                    <a:pt x="93" y="218"/>
                  </a:lnTo>
                  <a:lnTo>
                    <a:pt x="91" y="220"/>
                  </a:lnTo>
                  <a:lnTo>
                    <a:pt x="91" y="223"/>
                  </a:lnTo>
                  <a:lnTo>
                    <a:pt x="93" y="225"/>
                  </a:lnTo>
                  <a:lnTo>
                    <a:pt x="93" y="227"/>
                  </a:lnTo>
                  <a:lnTo>
                    <a:pt x="91" y="227"/>
                  </a:lnTo>
                  <a:lnTo>
                    <a:pt x="86" y="230"/>
                  </a:lnTo>
                  <a:lnTo>
                    <a:pt x="83" y="232"/>
                  </a:lnTo>
                  <a:lnTo>
                    <a:pt x="79" y="242"/>
                  </a:lnTo>
                  <a:lnTo>
                    <a:pt x="76" y="246"/>
                  </a:lnTo>
                  <a:lnTo>
                    <a:pt x="81" y="246"/>
                  </a:lnTo>
                  <a:lnTo>
                    <a:pt x="86" y="244"/>
                  </a:lnTo>
                  <a:lnTo>
                    <a:pt x="95" y="242"/>
                  </a:lnTo>
                  <a:lnTo>
                    <a:pt x="98" y="242"/>
                  </a:lnTo>
                  <a:lnTo>
                    <a:pt x="98" y="242"/>
                  </a:lnTo>
                  <a:lnTo>
                    <a:pt x="100" y="246"/>
                  </a:lnTo>
                  <a:lnTo>
                    <a:pt x="102" y="246"/>
                  </a:lnTo>
                  <a:lnTo>
                    <a:pt x="124" y="244"/>
                  </a:lnTo>
                  <a:lnTo>
                    <a:pt x="129" y="246"/>
                  </a:lnTo>
                  <a:lnTo>
                    <a:pt x="138" y="237"/>
                  </a:lnTo>
                  <a:lnTo>
                    <a:pt x="148" y="234"/>
                  </a:lnTo>
                  <a:lnTo>
                    <a:pt x="150" y="234"/>
                  </a:lnTo>
                  <a:lnTo>
                    <a:pt x="152" y="232"/>
                  </a:lnTo>
                  <a:lnTo>
                    <a:pt x="155" y="227"/>
                  </a:lnTo>
                  <a:lnTo>
                    <a:pt x="155" y="225"/>
                  </a:lnTo>
                  <a:lnTo>
                    <a:pt x="157" y="223"/>
                  </a:lnTo>
                  <a:lnTo>
                    <a:pt x="159" y="223"/>
                  </a:lnTo>
                  <a:lnTo>
                    <a:pt x="159" y="225"/>
                  </a:lnTo>
                  <a:lnTo>
                    <a:pt x="157" y="230"/>
                  </a:lnTo>
                  <a:lnTo>
                    <a:pt x="157" y="232"/>
                  </a:lnTo>
                  <a:lnTo>
                    <a:pt x="159" y="232"/>
                  </a:lnTo>
                  <a:lnTo>
                    <a:pt x="164" y="227"/>
                  </a:lnTo>
                  <a:lnTo>
                    <a:pt x="164" y="230"/>
                  </a:lnTo>
                  <a:lnTo>
                    <a:pt x="166" y="230"/>
                  </a:lnTo>
                  <a:lnTo>
                    <a:pt x="171" y="225"/>
                  </a:lnTo>
                  <a:lnTo>
                    <a:pt x="174" y="225"/>
                  </a:lnTo>
                  <a:lnTo>
                    <a:pt x="176" y="227"/>
                  </a:lnTo>
                  <a:lnTo>
                    <a:pt x="178" y="227"/>
                  </a:lnTo>
                  <a:lnTo>
                    <a:pt x="181" y="230"/>
                  </a:lnTo>
                  <a:lnTo>
                    <a:pt x="183" y="227"/>
                  </a:lnTo>
                  <a:lnTo>
                    <a:pt x="178" y="225"/>
                  </a:lnTo>
                  <a:lnTo>
                    <a:pt x="178" y="223"/>
                  </a:lnTo>
                  <a:lnTo>
                    <a:pt x="181" y="220"/>
                  </a:lnTo>
                  <a:lnTo>
                    <a:pt x="185" y="223"/>
                  </a:lnTo>
                  <a:lnTo>
                    <a:pt x="190" y="223"/>
                  </a:lnTo>
                  <a:lnTo>
                    <a:pt x="193" y="223"/>
                  </a:lnTo>
                  <a:lnTo>
                    <a:pt x="193" y="223"/>
                  </a:lnTo>
                  <a:lnTo>
                    <a:pt x="197" y="220"/>
                  </a:lnTo>
                  <a:lnTo>
                    <a:pt x="195" y="218"/>
                  </a:lnTo>
                  <a:lnTo>
                    <a:pt x="197" y="213"/>
                  </a:lnTo>
                  <a:lnTo>
                    <a:pt x="202" y="213"/>
                  </a:lnTo>
                  <a:lnTo>
                    <a:pt x="209" y="213"/>
                  </a:lnTo>
                  <a:lnTo>
                    <a:pt x="207" y="218"/>
                  </a:lnTo>
                  <a:lnTo>
                    <a:pt x="207" y="220"/>
                  </a:lnTo>
                  <a:lnTo>
                    <a:pt x="207" y="223"/>
                  </a:lnTo>
                  <a:lnTo>
                    <a:pt x="207" y="225"/>
                  </a:lnTo>
                  <a:lnTo>
                    <a:pt x="204" y="227"/>
                  </a:lnTo>
                  <a:lnTo>
                    <a:pt x="202" y="227"/>
                  </a:lnTo>
                  <a:lnTo>
                    <a:pt x="202" y="230"/>
                  </a:lnTo>
                  <a:lnTo>
                    <a:pt x="200" y="234"/>
                  </a:lnTo>
                  <a:lnTo>
                    <a:pt x="202" y="234"/>
                  </a:lnTo>
                  <a:lnTo>
                    <a:pt x="204" y="230"/>
                  </a:lnTo>
                  <a:lnTo>
                    <a:pt x="207" y="227"/>
                  </a:lnTo>
                  <a:lnTo>
                    <a:pt x="209" y="232"/>
                  </a:lnTo>
                  <a:lnTo>
                    <a:pt x="216" y="225"/>
                  </a:lnTo>
                  <a:lnTo>
                    <a:pt x="219" y="220"/>
                  </a:lnTo>
                  <a:lnTo>
                    <a:pt x="221" y="223"/>
                  </a:lnTo>
                  <a:lnTo>
                    <a:pt x="221" y="225"/>
                  </a:lnTo>
                  <a:lnTo>
                    <a:pt x="216" y="232"/>
                  </a:lnTo>
                  <a:lnTo>
                    <a:pt x="214" y="237"/>
                  </a:lnTo>
                  <a:lnTo>
                    <a:pt x="219" y="237"/>
                  </a:lnTo>
                  <a:lnTo>
                    <a:pt x="221" y="234"/>
                  </a:lnTo>
                  <a:lnTo>
                    <a:pt x="226" y="232"/>
                  </a:lnTo>
                  <a:lnTo>
                    <a:pt x="231" y="225"/>
                  </a:lnTo>
                  <a:lnTo>
                    <a:pt x="240" y="218"/>
                  </a:lnTo>
                  <a:lnTo>
                    <a:pt x="240" y="215"/>
                  </a:lnTo>
                  <a:lnTo>
                    <a:pt x="238" y="213"/>
                  </a:lnTo>
                  <a:lnTo>
                    <a:pt x="240" y="211"/>
                  </a:lnTo>
                  <a:lnTo>
                    <a:pt x="240" y="208"/>
                  </a:lnTo>
                  <a:lnTo>
                    <a:pt x="242" y="206"/>
                  </a:lnTo>
                  <a:lnTo>
                    <a:pt x="233" y="211"/>
                  </a:lnTo>
                  <a:lnTo>
                    <a:pt x="233" y="206"/>
                  </a:lnTo>
                  <a:lnTo>
                    <a:pt x="235" y="206"/>
                  </a:lnTo>
                  <a:lnTo>
                    <a:pt x="238" y="204"/>
                  </a:lnTo>
                  <a:lnTo>
                    <a:pt x="238" y="201"/>
                  </a:lnTo>
                  <a:lnTo>
                    <a:pt x="240" y="199"/>
                  </a:lnTo>
                  <a:lnTo>
                    <a:pt x="240" y="197"/>
                  </a:lnTo>
                  <a:lnTo>
                    <a:pt x="238" y="197"/>
                  </a:lnTo>
                  <a:lnTo>
                    <a:pt x="235" y="194"/>
                  </a:lnTo>
                  <a:lnTo>
                    <a:pt x="233" y="192"/>
                  </a:lnTo>
                  <a:lnTo>
                    <a:pt x="233" y="192"/>
                  </a:lnTo>
                  <a:lnTo>
                    <a:pt x="235" y="192"/>
                  </a:lnTo>
                  <a:lnTo>
                    <a:pt x="245" y="197"/>
                  </a:lnTo>
                  <a:lnTo>
                    <a:pt x="247" y="199"/>
                  </a:lnTo>
                  <a:lnTo>
                    <a:pt x="247" y="201"/>
                  </a:lnTo>
                  <a:lnTo>
                    <a:pt x="247" y="204"/>
                  </a:lnTo>
                  <a:lnTo>
                    <a:pt x="249" y="206"/>
                  </a:lnTo>
                  <a:lnTo>
                    <a:pt x="249" y="206"/>
                  </a:lnTo>
                  <a:lnTo>
                    <a:pt x="252" y="206"/>
                  </a:lnTo>
                  <a:lnTo>
                    <a:pt x="249" y="201"/>
                  </a:lnTo>
                  <a:lnTo>
                    <a:pt x="252" y="199"/>
                  </a:lnTo>
                  <a:lnTo>
                    <a:pt x="252" y="199"/>
                  </a:lnTo>
                  <a:lnTo>
                    <a:pt x="252" y="197"/>
                  </a:lnTo>
                  <a:lnTo>
                    <a:pt x="257" y="197"/>
                  </a:lnTo>
                  <a:lnTo>
                    <a:pt x="264" y="194"/>
                  </a:lnTo>
                  <a:lnTo>
                    <a:pt x="266" y="194"/>
                  </a:lnTo>
                  <a:lnTo>
                    <a:pt x="271" y="189"/>
                  </a:lnTo>
                  <a:lnTo>
                    <a:pt x="273" y="189"/>
                  </a:lnTo>
                  <a:lnTo>
                    <a:pt x="268" y="180"/>
                  </a:lnTo>
                  <a:lnTo>
                    <a:pt x="273" y="180"/>
                  </a:lnTo>
                  <a:lnTo>
                    <a:pt x="278" y="185"/>
                  </a:lnTo>
                  <a:lnTo>
                    <a:pt x="278" y="189"/>
                  </a:lnTo>
                  <a:lnTo>
                    <a:pt x="273" y="192"/>
                  </a:lnTo>
                  <a:lnTo>
                    <a:pt x="276" y="194"/>
                  </a:lnTo>
                  <a:lnTo>
                    <a:pt x="278" y="194"/>
                  </a:lnTo>
                  <a:lnTo>
                    <a:pt x="290" y="194"/>
                  </a:lnTo>
                  <a:lnTo>
                    <a:pt x="290" y="192"/>
                  </a:lnTo>
                  <a:lnTo>
                    <a:pt x="295" y="178"/>
                  </a:lnTo>
                  <a:lnTo>
                    <a:pt x="297" y="175"/>
                  </a:lnTo>
                  <a:lnTo>
                    <a:pt x="299" y="175"/>
                  </a:lnTo>
                  <a:lnTo>
                    <a:pt x="299" y="178"/>
                  </a:lnTo>
                  <a:lnTo>
                    <a:pt x="299" y="182"/>
                  </a:lnTo>
                  <a:lnTo>
                    <a:pt x="297" y="187"/>
                  </a:lnTo>
                  <a:lnTo>
                    <a:pt x="297" y="189"/>
                  </a:lnTo>
                  <a:lnTo>
                    <a:pt x="297" y="192"/>
                  </a:lnTo>
                  <a:lnTo>
                    <a:pt x="299" y="194"/>
                  </a:lnTo>
                  <a:lnTo>
                    <a:pt x="302" y="189"/>
                  </a:lnTo>
                  <a:lnTo>
                    <a:pt x="304" y="192"/>
                  </a:lnTo>
                  <a:lnTo>
                    <a:pt x="306" y="189"/>
                  </a:lnTo>
                  <a:lnTo>
                    <a:pt x="304" y="187"/>
                  </a:lnTo>
                  <a:lnTo>
                    <a:pt x="304" y="185"/>
                  </a:lnTo>
                  <a:lnTo>
                    <a:pt x="311" y="180"/>
                  </a:lnTo>
                  <a:lnTo>
                    <a:pt x="311" y="182"/>
                  </a:lnTo>
                  <a:lnTo>
                    <a:pt x="311" y="182"/>
                  </a:lnTo>
                  <a:lnTo>
                    <a:pt x="309" y="185"/>
                  </a:lnTo>
                  <a:lnTo>
                    <a:pt x="314" y="185"/>
                  </a:lnTo>
                  <a:lnTo>
                    <a:pt x="321" y="182"/>
                  </a:lnTo>
                  <a:lnTo>
                    <a:pt x="323" y="180"/>
                  </a:lnTo>
                  <a:lnTo>
                    <a:pt x="321" y="178"/>
                  </a:lnTo>
                  <a:lnTo>
                    <a:pt x="323" y="178"/>
                  </a:lnTo>
                  <a:lnTo>
                    <a:pt x="325" y="178"/>
                  </a:lnTo>
                  <a:lnTo>
                    <a:pt x="323" y="175"/>
                  </a:lnTo>
                  <a:lnTo>
                    <a:pt x="318" y="173"/>
                  </a:lnTo>
                  <a:lnTo>
                    <a:pt x="318" y="171"/>
                  </a:lnTo>
                  <a:lnTo>
                    <a:pt x="321" y="171"/>
                  </a:lnTo>
                  <a:lnTo>
                    <a:pt x="323" y="173"/>
                  </a:lnTo>
                  <a:lnTo>
                    <a:pt x="323" y="171"/>
                  </a:lnTo>
                  <a:lnTo>
                    <a:pt x="323" y="171"/>
                  </a:lnTo>
                  <a:lnTo>
                    <a:pt x="323" y="168"/>
                  </a:lnTo>
                  <a:lnTo>
                    <a:pt x="323" y="166"/>
                  </a:lnTo>
                  <a:lnTo>
                    <a:pt x="323" y="166"/>
                  </a:lnTo>
                  <a:lnTo>
                    <a:pt x="337" y="166"/>
                  </a:lnTo>
                  <a:lnTo>
                    <a:pt x="342" y="163"/>
                  </a:lnTo>
                  <a:lnTo>
                    <a:pt x="342" y="163"/>
                  </a:lnTo>
                  <a:lnTo>
                    <a:pt x="340" y="159"/>
                  </a:lnTo>
                  <a:lnTo>
                    <a:pt x="340" y="159"/>
                  </a:lnTo>
                  <a:lnTo>
                    <a:pt x="344" y="159"/>
                  </a:lnTo>
                  <a:lnTo>
                    <a:pt x="347" y="161"/>
                  </a:lnTo>
                  <a:lnTo>
                    <a:pt x="347" y="166"/>
                  </a:lnTo>
                  <a:lnTo>
                    <a:pt x="366" y="166"/>
                  </a:lnTo>
                  <a:lnTo>
                    <a:pt x="368" y="166"/>
                  </a:lnTo>
                  <a:lnTo>
                    <a:pt x="368" y="163"/>
                  </a:lnTo>
                  <a:lnTo>
                    <a:pt x="370" y="159"/>
                  </a:lnTo>
                  <a:lnTo>
                    <a:pt x="370" y="159"/>
                  </a:lnTo>
                  <a:lnTo>
                    <a:pt x="370" y="156"/>
                  </a:lnTo>
                  <a:lnTo>
                    <a:pt x="373" y="156"/>
                  </a:lnTo>
                  <a:lnTo>
                    <a:pt x="373" y="152"/>
                  </a:lnTo>
                  <a:lnTo>
                    <a:pt x="373" y="149"/>
                  </a:lnTo>
                  <a:lnTo>
                    <a:pt x="373" y="147"/>
                  </a:lnTo>
                  <a:lnTo>
                    <a:pt x="370" y="144"/>
                  </a:lnTo>
                  <a:lnTo>
                    <a:pt x="370" y="142"/>
                  </a:lnTo>
                  <a:lnTo>
                    <a:pt x="380" y="140"/>
                  </a:lnTo>
                  <a:lnTo>
                    <a:pt x="385" y="137"/>
                  </a:lnTo>
                  <a:lnTo>
                    <a:pt x="387" y="135"/>
                  </a:lnTo>
                  <a:lnTo>
                    <a:pt x="389" y="133"/>
                  </a:lnTo>
                  <a:lnTo>
                    <a:pt x="392" y="133"/>
                  </a:lnTo>
                  <a:lnTo>
                    <a:pt x="394" y="140"/>
                  </a:lnTo>
                  <a:lnTo>
                    <a:pt x="387" y="140"/>
                  </a:lnTo>
                  <a:lnTo>
                    <a:pt x="387" y="140"/>
                  </a:lnTo>
                  <a:lnTo>
                    <a:pt x="389" y="142"/>
                  </a:lnTo>
                  <a:lnTo>
                    <a:pt x="389" y="144"/>
                  </a:lnTo>
                  <a:lnTo>
                    <a:pt x="387" y="147"/>
                  </a:lnTo>
                  <a:lnTo>
                    <a:pt x="387" y="152"/>
                  </a:lnTo>
                  <a:lnTo>
                    <a:pt x="387" y="152"/>
                  </a:lnTo>
                  <a:lnTo>
                    <a:pt x="399" y="166"/>
                  </a:lnTo>
                  <a:lnTo>
                    <a:pt x="404" y="168"/>
                  </a:lnTo>
                  <a:lnTo>
                    <a:pt x="406" y="166"/>
                  </a:lnTo>
                  <a:lnTo>
                    <a:pt x="406" y="163"/>
                  </a:lnTo>
                  <a:lnTo>
                    <a:pt x="415" y="161"/>
                  </a:lnTo>
                  <a:lnTo>
                    <a:pt x="406" y="156"/>
                  </a:lnTo>
                  <a:lnTo>
                    <a:pt x="401" y="152"/>
                  </a:lnTo>
                  <a:lnTo>
                    <a:pt x="399" y="147"/>
                  </a:lnTo>
                  <a:lnTo>
                    <a:pt x="401" y="144"/>
                  </a:lnTo>
                  <a:lnTo>
                    <a:pt x="404" y="147"/>
                  </a:lnTo>
                  <a:lnTo>
                    <a:pt x="408" y="152"/>
                  </a:lnTo>
                  <a:lnTo>
                    <a:pt x="411" y="154"/>
                  </a:lnTo>
                  <a:lnTo>
                    <a:pt x="413" y="154"/>
                  </a:lnTo>
                  <a:lnTo>
                    <a:pt x="418" y="154"/>
                  </a:lnTo>
                  <a:lnTo>
                    <a:pt x="418" y="159"/>
                  </a:lnTo>
                  <a:lnTo>
                    <a:pt x="418" y="161"/>
                  </a:lnTo>
                  <a:lnTo>
                    <a:pt x="420" y="163"/>
                  </a:lnTo>
                  <a:lnTo>
                    <a:pt x="423" y="163"/>
                  </a:lnTo>
                  <a:lnTo>
                    <a:pt x="423" y="166"/>
                  </a:lnTo>
                  <a:lnTo>
                    <a:pt x="427" y="166"/>
                  </a:lnTo>
                  <a:lnTo>
                    <a:pt x="425" y="161"/>
                  </a:lnTo>
                  <a:lnTo>
                    <a:pt x="420" y="152"/>
                  </a:lnTo>
                  <a:lnTo>
                    <a:pt x="420" y="149"/>
                  </a:lnTo>
                  <a:lnTo>
                    <a:pt x="420" y="144"/>
                  </a:lnTo>
                  <a:lnTo>
                    <a:pt x="423" y="140"/>
                  </a:lnTo>
                  <a:lnTo>
                    <a:pt x="425" y="133"/>
                  </a:lnTo>
                  <a:lnTo>
                    <a:pt x="423" y="130"/>
                  </a:lnTo>
                  <a:lnTo>
                    <a:pt x="418" y="128"/>
                  </a:lnTo>
                  <a:lnTo>
                    <a:pt x="413" y="121"/>
                  </a:lnTo>
                  <a:lnTo>
                    <a:pt x="418" y="123"/>
                  </a:lnTo>
                  <a:lnTo>
                    <a:pt x="420" y="126"/>
                  </a:lnTo>
                  <a:lnTo>
                    <a:pt x="430" y="133"/>
                  </a:lnTo>
                  <a:lnTo>
                    <a:pt x="430" y="135"/>
                  </a:lnTo>
                  <a:lnTo>
                    <a:pt x="432" y="135"/>
                  </a:lnTo>
                  <a:lnTo>
                    <a:pt x="432" y="135"/>
                  </a:lnTo>
                  <a:lnTo>
                    <a:pt x="434" y="133"/>
                  </a:lnTo>
                  <a:lnTo>
                    <a:pt x="434" y="130"/>
                  </a:lnTo>
                  <a:lnTo>
                    <a:pt x="437" y="130"/>
                  </a:lnTo>
                  <a:lnTo>
                    <a:pt x="437" y="135"/>
                  </a:lnTo>
                  <a:lnTo>
                    <a:pt x="442" y="144"/>
                  </a:lnTo>
                  <a:lnTo>
                    <a:pt x="442" y="152"/>
                  </a:lnTo>
                  <a:lnTo>
                    <a:pt x="449" y="149"/>
                  </a:lnTo>
                  <a:lnTo>
                    <a:pt x="451" y="147"/>
                  </a:lnTo>
                  <a:lnTo>
                    <a:pt x="451" y="144"/>
                  </a:lnTo>
                  <a:lnTo>
                    <a:pt x="451" y="140"/>
                  </a:lnTo>
                  <a:lnTo>
                    <a:pt x="451" y="140"/>
                  </a:lnTo>
                  <a:lnTo>
                    <a:pt x="449" y="137"/>
                  </a:lnTo>
                  <a:lnTo>
                    <a:pt x="446" y="135"/>
                  </a:lnTo>
                  <a:lnTo>
                    <a:pt x="444" y="130"/>
                  </a:lnTo>
                  <a:lnTo>
                    <a:pt x="439" y="128"/>
                  </a:lnTo>
                  <a:lnTo>
                    <a:pt x="437" y="126"/>
                  </a:lnTo>
                  <a:lnTo>
                    <a:pt x="437" y="121"/>
                  </a:lnTo>
                  <a:lnTo>
                    <a:pt x="439" y="121"/>
                  </a:lnTo>
                  <a:lnTo>
                    <a:pt x="442" y="121"/>
                  </a:lnTo>
                  <a:lnTo>
                    <a:pt x="442" y="121"/>
                  </a:lnTo>
                  <a:lnTo>
                    <a:pt x="442" y="118"/>
                  </a:lnTo>
                  <a:lnTo>
                    <a:pt x="442" y="116"/>
                  </a:lnTo>
                  <a:lnTo>
                    <a:pt x="439" y="114"/>
                  </a:lnTo>
                  <a:lnTo>
                    <a:pt x="437" y="111"/>
                  </a:lnTo>
                  <a:lnTo>
                    <a:pt x="434" y="107"/>
                  </a:lnTo>
                  <a:lnTo>
                    <a:pt x="432" y="104"/>
                  </a:lnTo>
                  <a:lnTo>
                    <a:pt x="425" y="100"/>
                  </a:lnTo>
                  <a:lnTo>
                    <a:pt x="425" y="97"/>
                  </a:lnTo>
                  <a:lnTo>
                    <a:pt x="430" y="100"/>
                  </a:lnTo>
                  <a:lnTo>
                    <a:pt x="434" y="102"/>
                  </a:lnTo>
                  <a:lnTo>
                    <a:pt x="439" y="104"/>
                  </a:lnTo>
                  <a:lnTo>
                    <a:pt x="444" y="111"/>
                  </a:lnTo>
                  <a:lnTo>
                    <a:pt x="444" y="114"/>
                  </a:lnTo>
                  <a:lnTo>
                    <a:pt x="449" y="116"/>
                  </a:lnTo>
                  <a:lnTo>
                    <a:pt x="456" y="121"/>
                  </a:lnTo>
                  <a:lnTo>
                    <a:pt x="456" y="123"/>
                  </a:lnTo>
                  <a:lnTo>
                    <a:pt x="458" y="123"/>
                  </a:lnTo>
                  <a:lnTo>
                    <a:pt x="461" y="118"/>
                  </a:lnTo>
                  <a:lnTo>
                    <a:pt x="461" y="118"/>
                  </a:lnTo>
                  <a:lnTo>
                    <a:pt x="475" y="121"/>
                  </a:lnTo>
                  <a:lnTo>
                    <a:pt x="470" y="116"/>
                  </a:lnTo>
                  <a:lnTo>
                    <a:pt x="468" y="111"/>
                  </a:lnTo>
                  <a:lnTo>
                    <a:pt x="468" y="109"/>
                  </a:lnTo>
                  <a:lnTo>
                    <a:pt x="470" y="107"/>
                  </a:lnTo>
                  <a:lnTo>
                    <a:pt x="472" y="111"/>
                  </a:lnTo>
                  <a:lnTo>
                    <a:pt x="475" y="114"/>
                  </a:lnTo>
                  <a:lnTo>
                    <a:pt x="477" y="116"/>
                  </a:lnTo>
                  <a:lnTo>
                    <a:pt x="477" y="118"/>
                  </a:lnTo>
                  <a:lnTo>
                    <a:pt x="480" y="123"/>
                  </a:lnTo>
                  <a:lnTo>
                    <a:pt x="482" y="128"/>
                  </a:lnTo>
                  <a:lnTo>
                    <a:pt x="484" y="128"/>
                  </a:lnTo>
                  <a:lnTo>
                    <a:pt x="484" y="128"/>
                  </a:lnTo>
                  <a:lnTo>
                    <a:pt x="484" y="126"/>
                  </a:lnTo>
                  <a:lnTo>
                    <a:pt x="484" y="123"/>
                  </a:lnTo>
                  <a:lnTo>
                    <a:pt x="487" y="123"/>
                  </a:lnTo>
                  <a:lnTo>
                    <a:pt x="489" y="123"/>
                  </a:lnTo>
                  <a:lnTo>
                    <a:pt x="489" y="123"/>
                  </a:lnTo>
                  <a:lnTo>
                    <a:pt x="489" y="121"/>
                  </a:lnTo>
                  <a:lnTo>
                    <a:pt x="489" y="118"/>
                  </a:lnTo>
                  <a:lnTo>
                    <a:pt x="491" y="121"/>
                  </a:lnTo>
                  <a:lnTo>
                    <a:pt x="494" y="123"/>
                  </a:lnTo>
                  <a:lnTo>
                    <a:pt x="496" y="123"/>
                  </a:lnTo>
                  <a:lnTo>
                    <a:pt x="494" y="118"/>
                  </a:lnTo>
                  <a:lnTo>
                    <a:pt x="496" y="118"/>
                  </a:lnTo>
                  <a:lnTo>
                    <a:pt x="498" y="118"/>
                  </a:lnTo>
                  <a:lnTo>
                    <a:pt x="501" y="116"/>
                  </a:lnTo>
                  <a:lnTo>
                    <a:pt x="501" y="114"/>
                  </a:lnTo>
                  <a:lnTo>
                    <a:pt x="503" y="109"/>
                  </a:lnTo>
                  <a:lnTo>
                    <a:pt x="501" y="102"/>
                  </a:lnTo>
                  <a:lnTo>
                    <a:pt x="501" y="92"/>
                  </a:lnTo>
                  <a:close/>
                  <a:moveTo>
                    <a:pt x="34" y="258"/>
                  </a:moveTo>
                  <a:lnTo>
                    <a:pt x="31" y="256"/>
                  </a:lnTo>
                  <a:lnTo>
                    <a:pt x="31" y="256"/>
                  </a:lnTo>
                  <a:lnTo>
                    <a:pt x="31" y="258"/>
                  </a:lnTo>
                  <a:lnTo>
                    <a:pt x="31" y="258"/>
                  </a:lnTo>
                  <a:lnTo>
                    <a:pt x="31" y="260"/>
                  </a:lnTo>
                  <a:lnTo>
                    <a:pt x="31" y="260"/>
                  </a:lnTo>
                  <a:lnTo>
                    <a:pt x="31" y="263"/>
                  </a:lnTo>
                  <a:lnTo>
                    <a:pt x="31" y="263"/>
                  </a:lnTo>
                  <a:lnTo>
                    <a:pt x="34" y="263"/>
                  </a:lnTo>
                  <a:lnTo>
                    <a:pt x="34" y="260"/>
                  </a:lnTo>
                  <a:lnTo>
                    <a:pt x="34" y="260"/>
                  </a:lnTo>
                  <a:lnTo>
                    <a:pt x="34" y="260"/>
                  </a:lnTo>
                  <a:lnTo>
                    <a:pt x="34" y="258"/>
                  </a:lnTo>
                  <a:lnTo>
                    <a:pt x="34" y="258"/>
                  </a:lnTo>
                  <a:close/>
                  <a:moveTo>
                    <a:pt x="411" y="173"/>
                  </a:moveTo>
                  <a:lnTo>
                    <a:pt x="411" y="175"/>
                  </a:lnTo>
                  <a:lnTo>
                    <a:pt x="411" y="180"/>
                  </a:lnTo>
                  <a:lnTo>
                    <a:pt x="413" y="180"/>
                  </a:lnTo>
                  <a:lnTo>
                    <a:pt x="415" y="178"/>
                  </a:lnTo>
                  <a:lnTo>
                    <a:pt x="418" y="178"/>
                  </a:lnTo>
                  <a:lnTo>
                    <a:pt x="418" y="173"/>
                  </a:lnTo>
                  <a:lnTo>
                    <a:pt x="413" y="173"/>
                  </a:lnTo>
                  <a:lnTo>
                    <a:pt x="411" y="173"/>
                  </a:lnTo>
                  <a:close/>
                  <a:moveTo>
                    <a:pt x="378" y="152"/>
                  </a:moveTo>
                  <a:lnTo>
                    <a:pt x="375" y="156"/>
                  </a:lnTo>
                  <a:lnTo>
                    <a:pt x="375" y="161"/>
                  </a:lnTo>
                  <a:lnTo>
                    <a:pt x="380" y="166"/>
                  </a:lnTo>
                  <a:lnTo>
                    <a:pt x="382" y="168"/>
                  </a:lnTo>
                  <a:lnTo>
                    <a:pt x="382" y="173"/>
                  </a:lnTo>
                  <a:lnTo>
                    <a:pt x="380" y="175"/>
                  </a:lnTo>
                  <a:lnTo>
                    <a:pt x="382" y="175"/>
                  </a:lnTo>
                  <a:lnTo>
                    <a:pt x="385" y="178"/>
                  </a:lnTo>
                  <a:lnTo>
                    <a:pt x="385" y="173"/>
                  </a:lnTo>
                  <a:lnTo>
                    <a:pt x="387" y="171"/>
                  </a:lnTo>
                  <a:lnTo>
                    <a:pt x="389" y="168"/>
                  </a:lnTo>
                  <a:lnTo>
                    <a:pt x="392" y="168"/>
                  </a:lnTo>
                  <a:lnTo>
                    <a:pt x="392" y="166"/>
                  </a:lnTo>
                  <a:lnTo>
                    <a:pt x="380" y="154"/>
                  </a:lnTo>
                  <a:lnTo>
                    <a:pt x="378" y="152"/>
                  </a:lnTo>
                  <a:close/>
                  <a:moveTo>
                    <a:pt x="468" y="140"/>
                  </a:moveTo>
                  <a:lnTo>
                    <a:pt x="465" y="137"/>
                  </a:lnTo>
                  <a:lnTo>
                    <a:pt x="463" y="137"/>
                  </a:lnTo>
                  <a:lnTo>
                    <a:pt x="461" y="137"/>
                  </a:lnTo>
                  <a:lnTo>
                    <a:pt x="461" y="137"/>
                  </a:lnTo>
                  <a:lnTo>
                    <a:pt x="461" y="137"/>
                  </a:lnTo>
                  <a:lnTo>
                    <a:pt x="461" y="140"/>
                  </a:lnTo>
                  <a:lnTo>
                    <a:pt x="463" y="144"/>
                  </a:lnTo>
                  <a:lnTo>
                    <a:pt x="463" y="144"/>
                  </a:lnTo>
                  <a:lnTo>
                    <a:pt x="468" y="144"/>
                  </a:lnTo>
                  <a:lnTo>
                    <a:pt x="468" y="147"/>
                  </a:lnTo>
                  <a:lnTo>
                    <a:pt x="470" y="144"/>
                  </a:lnTo>
                  <a:lnTo>
                    <a:pt x="470" y="144"/>
                  </a:lnTo>
                  <a:lnTo>
                    <a:pt x="470" y="142"/>
                  </a:lnTo>
                  <a:lnTo>
                    <a:pt x="468" y="1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4915" y="4759"/>
              <a:ext cx="222" cy="160"/>
            </a:xfrm>
            <a:custGeom>
              <a:avLst/>
              <a:gdLst>
                <a:gd name="T0" fmla="*/ 102 w 222"/>
                <a:gd name="T1" fmla="*/ 101 h 160"/>
                <a:gd name="T2" fmla="*/ 104 w 222"/>
                <a:gd name="T3" fmla="*/ 115 h 160"/>
                <a:gd name="T4" fmla="*/ 116 w 222"/>
                <a:gd name="T5" fmla="*/ 130 h 160"/>
                <a:gd name="T6" fmla="*/ 121 w 222"/>
                <a:gd name="T7" fmla="*/ 139 h 160"/>
                <a:gd name="T8" fmla="*/ 144 w 222"/>
                <a:gd name="T9" fmla="*/ 115 h 160"/>
                <a:gd name="T10" fmla="*/ 135 w 222"/>
                <a:gd name="T11" fmla="*/ 123 h 160"/>
                <a:gd name="T12" fmla="*/ 130 w 222"/>
                <a:gd name="T13" fmla="*/ 127 h 160"/>
                <a:gd name="T14" fmla="*/ 19 w 222"/>
                <a:gd name="T15" fmla="*/ 75 h 160"/>
                <a:gd name="T16" fmla="*/ 9 w 222"/>
                <a:gd name="T17" fmla="*/ 63 h 160"/>
                <a:gd name="T18" fmla="*/ 2 w 222"/>
                <a:gd name="T19" fmla="*/ 82 h 160"/>
                <a:gd name="T20" fmla="*/ 11 w 222"/>
                <a:gd name="T21" fmla="*/ 92 h 160"/>
                <a:gd name="T22" fmla="*/ 21 w 222"/>
                <a:gd name="T23" fmla="*/ 89 h 160"/>
                <a:gd name="T24" fmla="*/ 123 w 222"/>
                <a:gd name="T25" fmla="*/ 73 h 160"/>
                <a:gd name="T26" fmla="*/ 130 w 222"/>
                <a:gd name="T27" fmla="*/ 61 h 160"/>
                <a:gd name="T28" fmla="*/ 123 w 222"/>
                <a:gd name="T29" fmla="*/ 68 h 160"/>
                <a:gd name="T30" fmla="*/ 73 w 222"/>
                <a:gd name="T31" fmla="*/ 94 h 160"/>
                <a:gd name="T32" fmla="*/ 66 w 222"/>
                <a:gd name="T33" fmla="*/ 87 h 160"/>
                <a:gd name="T34" fmla="*/ 61 w 222"/>
                <a:gd name="T35" fmla="*/ 75 h 160"/>
                <a:gd name="T36" fmla="*/ 73 w 222"/>
                <a:gd name="T37" fmla="*/ 73 h 160"/>
                <a:gd name="T38" fmla="*/ 71 w 222"/>
                <a:gd name="T39" fmla="*/ 49 h 160"/>
                <a:gd name="T40" fmla="*/ 78 w 222"/>
                <a:gd name="T41" fmla="*/ 75 h 160"/>
                <a:gd name="T42" fmla="*/ 85 w 222"/>
                <a:gd name="T43" fmla="*/ 71 h 160"/>
                <a:gd name="T44" fmla="*/ 90 w 222"/>
                <a:gd name="T45" fmla="*/ 87 h 160"/>
                <a:gd name="T46" fmla="*/ 99 w 222"/>
                <a:gd name="T47" fmla="*/ 78 h 160"/>
                <a:gd name="T48" fmla="*/ 99 w 222"/>
                <a:gd name="T49" fmla="*/ 54 h 160"/>
                <a:gd name="T50" fmla="*/ 83 w 222"/>
                <a:gd name="T51" fmla="*/ 35 h 160"/>
                <a:gd name="T52" fmla="*/ 68 w 222"/>
                <a:gd name="T53" fmla="*/ 35 h 160"/>
                <a:gd name="T54" fmla="*/ 47 w 222"/>
                <a:gd name="T55" fmla="*/ 23 h 160"/>
                <a:gd name="T56" fmla="*/ 45 w 222"/>
                <a:gd name="T57" fmla="*/ 40 h 160"/>
                <a:gd name="T58" fmla="*/ 54 w 222"/>
                <a:gd name="T59" fmla="*/ 40 h 160"/>
                <a:gd name="T60" fmla="*/ 54 w 222"/>
                <a:gd name="T61" fmla="*/ 56 h 160"/>
                <a:gd name="T62" fmla="*/ 47 w 222"/>
                <a:gd name="T63" fmla="*/ 73 h 160"/>
                <a:gd name="T64" fmla="*/ 40 w 222"/>
                <a:gd name="T65" fmla="*/ 78 h 160"/>
                <a:gd name="T66" fmla="*/ 38 w 222"/>
                <a:gd name="T67" fmla="*/ 49 h 160"/>
                <a:gd name="T68" fmla="*/ 30 w 222"/>
                <a:gd name="T69" fmla="*/ 59 h 160"/>
                <a:gd name="T70" fmla="*/ 19 w 222"/>
                <a:gd name="T71" fmla="*/ 61 h 160"/>
                <a:gd name="T72" fmla="*/ 35 w 222"/>
                <a:gd name="T73" fmla="*/ 113 h 160"/>
                <a:gd name="T74" fmla="*/ 49 w 222"/>
                <a:gd name="T75" fmla="*/ 111 h 160"/>
                <a:gd name="T76" fmla="*/ 59 w 222"/>
                <a:gd name="T77" fmla="*/ 120 h 160"/>
                <a:gd name="T78" fmla="*/ 75 w 222"/>
                <a:gd name="T79" fmla="*/ 111 h 160"/>
                <a:gd name="T80" fmla="*/ 73 w 222"/>
                <a:gd name="T81" fmla="*/ 123 h 160"/>
                <a:gd name="T82" fmla="*/ 90 w 222"/>
                <a:gd name="T83" fmla="*/ 137 h 160"/>
                <a:gd name="T84" fmla="*/ 99 w 222"/>
                <a:gd name="T85" fmla="*/ 125 h 160"/>
                <a:gd name="T86" fmla="*/ 168 w 222"/>
                <a:gd name="T87" fmla="*/ 75 h 160"/>
                <a:gd name="T88" fmla="*/ 189 w 222"/>
                <a:gd name="T89" fmla="*/ 158 h 160"/>
                <a:gd name="T90" fmla="*/ 208 w 222"/>
                <a:gd name="T91" fmla="*/ 149 h 160"/>
                <a:gd name="T92" fmla="*/ 196 w 222"/>
                <a:gd name="T93" fmla="*/ 151 h 160"/>
                <a:gd name="T94" fmla="*/ 222 w 222"/>
                <a:gd name="T95" fmla="*/ 2 h 160"/>
                <a:gd name="T96" fmla="*/ 220 w 222"/>
                <a:gd name="T97" fmla="*/ 7 h 160"/>
                <a:gd name="T98" fmla="*/ 175 w 222"/>
                <a:gd name="T99" fmla="*/ 33 h 160"/>
                <a:gd name="T100" fmla="*/ 170 w 222"/>
                <a:gd name="T101" fmla="*/ 44 h 160"/>
                <a:gd name="T102" fmla="*/ 177 w 222"/>
                <a:gd name="T103" fmla="*/ 54 h 160"/>
                <a:gd name="T104" fmla="*/ 187 w 222"/>
                <a:gd name="T105" fmla="*/ 61 h 160"/>
                <a:gd name="T106" fmla="*/ 158 w 222"/>
                <a:gd name="T107" fmla="*/ 92 h 160"/>
                <a:gd name="T108" fmla="*/ 163 w 222"/>
                <a:gd name="T109" fmla="*/ 99 h 160"/>
                <a:gd name="T110" fmla="*/ 149 w 222"/>
                <a:gd name="T111" fmla="*/ 118 h 160"/>
                <a:gd name="T112" fmla="*/ 139 w 222"/>
                <a:gd name="T113" fmla="*/ 132 h 160"/>
                <a:gd name="T114" fmla="*/ 154 w 222"/>
                <a:gd name="T115" fmla="*/ 127 h 160"/>
                <a:gd name="T116" fmla="*/ 154 w 222"/>
                <a:gd name="T11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160">
                  <a:moveTo>
                    <a:pt x="109" y="106"/>
                  </a:moveTo>
                  <a:lnTo>
                    <a:pt x="111" y="101"/>
                  </a:lnTo>
                  <a:lnTo>
                    <a:pt x="106" y="94"/>
                  </a:lnTo>
                  <a:lnTo>
                    <a:pt x="104" y="94"/>
                  </a:lnTo>
                  <a:lnTo>
                    <a:pt x="104" y="97"/>
                  </a:lnTo>
                  <a:lnTo>
                    <a:pt x="106" y="101"/>
                  </a:lnTo>
                  <a:lnTo>
                    <a:pt x="104" y="104"/>
                  </a:lnTo>
                  <a:lnTo>
                    <a:pt x="102" y="101"/>
                  </a:lnTo>
                  <a:lnTo>
                    <a:pt x="99" y="92"/>
                  </a:lnTo>
                  <a:lnTo>
                    <a:pt x="99" y="97"/>
                  </a:lnTo>
                  <a:lnTo>
                    <a:pt x="97" y="101"/>
                  </a:lnTo>
                  <a:lnTo>
                    <a:pt x="97" y="106"/>
                  </a:lnTo>
                  <a:lnTo>
                    <a:pt x="97" y="111"/>
                  </a:lnTo>
                  <a:lnTo>
                    <a:pt x="97" y="111"/>
                  </a:lnTo>
                  <a:lnTo>
                    <a:pt x="102" y="113"/>
                  </a:lnTo>
                  <a:lnTo>
                    <a:pt x="104" y="115"/>
                  </a:lnTo>
                  <a:lnTo>
                    <a:pt x="104" y="118"/>
                  </a:lnTo>
                  <a:lnTo>
                    <a:pt x="106" y="118"/>
                  </a:lnTo>
                  <a:lnTo>
                    <a:pt x="106" y="115"/>
                  </a:lnTo>
                  <a:lnTo>
                    <a:pt x="106" y="111"/>
                  </a:lnTo>
                  <a:lnTo>
                    <a:pt x="109" y="106"/>
                  </a:lnTo>
                  <a:close/>
                  <a:moveTo>
                    <a:pt x="125" y="132"/>
                  </a:moveTo>
                  <a:lnTo>
                    <a:pt x="118" y="130"/>
                  </a:lnTo>
                  <a:lnTo>
                    <a:pt x="116" y="130"/>
                  </a:lnTo>
                  <a:lnTo>
                    <a:pt x="111" y="134"/>
                  </a:lnTo>
                  <a:lnTo>
                    <a:pt x="109" y="142"/>
                  </a:lnTo>
                  <a:lnTo>
                    <a:pt x="109" y="146"/>
                  </a:lnTo>
                  <a:lnTo>
                    <a:pt x="111" y="146"/>
                  </a:lnTo>
                  <a:lnTo>
                    <a:pt x="113" y="144"/>
                  </a:lnTo>
                  <a:lnTo>
                    <a:pt x="113" y="142"/>
                  </a:lnTo>
                  <a:lnTo>
                    <a:pt x="116" y="139"/>
                  </a:lnTo>
                  <a:lnTo>
                    <a:pt x="121" y="139"/>
                  </a:lnTo>
                  <a:lnTo>
                    <a:pt x="125" y="139"/>
                  </a:lnTo>
                  <a:lnTo>
                    <a:pt x="130" y="137"/>
                  </a:lnTo>
                  <a:lnTo>
                    <a:pt x="130" y="132"/>
                  </a:lnTo>
                  <a:lnTo>
                    <a:pt x="125" y="132"/>
                  </a:lnTo>
                  <a:close/>
                  <a:moveTo>
                    <a:pt x="142" y="120"/>
                  </a:moveTo>
                  <a:lnTo>
                    <a:pt x="142" y="118"/>
                  </a:lnTo>
                  <a:lnTo>
                    <a:pt x="144" y="115"/>
                  </a:lnTo>
                  <a:lnTo>
                    <a:pt x="144" y="115"/>
                  </a:lnTo>
                  <a:lnTo>
                    <a:pt x="144" y="113"/>
                  </a:lnTo>
                  <a:lnTo>
                    <a:pt x="142" y="115"/>
                  </a:lnTo>
                  <a:lnTo>
                    <a:pt x="142" y="115"/>
                  </a:lnTo>
                  <a:lnTo>
                    <a:pt x="142" y="115"/>
                  </a:lnTo>
                  <a:lnTo>
                    <a:pt x="142" y="115"/>
                  </a:lnTo>
                  <a:lnTo>
                    <a:pt x="137" y="118"/>
                  </a:lnTo>
                  <a:lnTo>
                    <a:pt x="135" y="118"/>
                  </a:lnTo>
                  <a:lnTo>
                    <a:pt x="135" y="123"/>
                  </a:lnTo>
                  <a:lnTo>
                    <a:pt x="139" y="125"/>
                  </a:lnTo>
                  <a:lnTo>
                    <a:pt x="142" y="123"/>
                  </a:lnTo>
                  <a:lnTo>
                    <a:pt x="142" y="120"/>
                  </a:lnTo>
                  <a:close/>
                  <a:moveTo>
                    <a:pt x="128" y="118"/>
                  </a:moveTo>
                  <a:lnTo>
                    <a:pt x="125" y="123"/>
                  </a:lnTo>
                  <a:lnTo>
                    <a:pt x="123" y="127"/>
                  </a:lnTo>
                  <a:lnTo>
                    <a:pt x="125" y="127"/>
                  </a:lnTo>
                  <a:lnTo>
                    <a:pt x="130" y="127"/>
                  </a:lnTo>
                  <a:lnTo>
                    <a:pt x="132" y="123"/>
                  </a:lnTo>
                  <a:lnTo>
                    <a:pt x="132" y="115"/>
                  </a:lnTo>
                  <a:lnTo>
                    <a:pt x="132" y="115"/>
                  </a:lnTo>
                  <a:lnTo>
                    <a:pt x="128" y="118"/>
                  </a:lnTo>
                  <a:close/>
                  <a:moveTo>
                    <a:pt x="23" y="80"/>
                  </a:moveTo>
                  <a:lnTo>
                    <a:pt x="21" y="80"/>
                  </a:lnTo>
                  <a:lnTo>
                    <a:pt x="21" y="78"/>
                  </a:lnTo>
                  <a:lnTo>
                    <a:pt x="19" y="75"/>
                  </a:lnTo>
                  <a:lnTo>
                    <a:pt x="19" y="73"/>
                  </a:lnTo>
                  <a:lnTo>
                    <a:pt x="19" y="71"/>
                  </a:lnTo>
                  <a:lnTo>
                    <a:pt x="19" y="68"/>
                  </a:lnTo>
                  <a:lnTo>
                    <a:pt x="16" y="66"/>
                  </a:lnTo>
                  <a:lnTo>
                    <a:pt x="14" y="63"/>
                  </a:lnTo>
                  <a:lnTo>
                    <a:pt x="11" y="61"/>
                  </a:lnTo>
                  <a:lnTo>
                    <a:pt x="9" y="61"/>
                  </a:lnTo>
                  <a:lnTo>
                    <a:pt x="9" y="63"/>
                  </a:lnTo>
                  <a:lnTo>
                    <a:pt x="7" y="66"/>
                  </a:lnTo>
                  <a:lnTo>
                    <a:pt x="4" y="68"/>
                  </a:lnTo>
                  <a:lnTo>
                    <a:pt x="4" y="71"/>
                  </a:lnTo>
                  <a:lnTo>
                    <a:pt x="4" y="73"/>
                  </a:lnTo>
                  <a:lnTo>
                    <a:pt x="4" y="75"/>
                  </a:lnTo>
                  <a:lnTo>
                    <a:pt x="4" y="78"/>
                  </a:lnTo>
                  <a:lnTo>
                    <a:pt x="2" y="80"/>
                  </a:lnTo>
                  <a:lnTo>
                    <a:pt x="2" y="82"/>
                  </a:lnTo>
                  <a:lnTo>
                    <a:pt x="0" y="82"/>
                  </a:lnTo>
                  <a:lnTo>
                    <a:pt x="0" y="85"/>
                  </a:lnTo>
                  <a:lnTo>
                    <a:pt x="2" y="87"/>
                  </a:lnTo>
                  <a:lnTo>
                    <a:pt x="2" y="92"/>
                  </a:lnTo>
                  <a:lnTo>
                    <a:pt x="4" y="97"/>
                  </a:lnTo>
                  <a:lnTo>
                    <a:pt x="7" y="99"/>
                  </a:lnTo>
                  <a:lnTo>
                    <a:pt x="11" y="97"/>
                  </a:lnTo>
                  <a:lnTo>
                    <a:pt x="11" y="92"/>
                  </a:lnTo>
                  <a:lnTo>
                    <a:pt x="14" y="89"/>
                  </a:lnTo>
                  <a:lnTo>
                    <a:pt x="11" y="85"/>
                  </a:lnTo>
                  <a:lnTo>
                    <a:pt x="11" y="80"/>
                  </a:lnTo>
                  <a:lnTo>
                    <a:pt x="14" y="82"/>
                  </a:lnTo>
                  <a:lnTo>
                    <a:pt x="16" y="87"/>
                  </a:lnTo>
                  <a:lnTo>
                    <a:pt x="19" y="92"/>
                  </a:lnTo>
                  <a:lnTo>
                    <a:pt x="21" y="89"/>
                  </a:lnTo>
                  <a:lnTo>
                    <a:pt x="21" y="89"/>
                  </a:lnTo>
                  <a:lnTo>
                    <a:pt x="23" y="89"/>
                  </a:lnTo>
                  <a:lnTo>
                    <a:pt x="23" y="87"/>
                  </a:lnTo>
                  <a:lnTo>
                    <a:pt x="23" y="82"/>
                  </a:lnTo>
                  <a:lnTo>
                    <a:pt x="23" y="80"/>
                  </a:lnTo>
                  <a:close/>
                  <a:moveTo>
                    <a:pt x="123" y="68"/>
                  </a:moveTo>
                  <a:lnTo>
                    <a:pt x="123" y="68"/>
                  </a:lnTo>
                  <a:lnTo>
                    <a:pt x="123" y="73"/>
                  </a:lnTo>
                  <a:lnTo>
                    <a:pt x="123" y="73"/>
                  </a:lnTo>
                  <a:lnTo>
                    <a:pt x="123" y="75"/>
                  </a:lnTo>
                  <a:lnTo>
                    <a:pt x="123" y="78"/>
                  </a:lnTo>
                  <a:lnTo>
                    <a:pt x="123" y="78"/>
                  </a:lnTo>
                  <a:lnTo>
                    <a:pt x="123" y="80"/>
                  </a:lnTo>
                  <a:lnTo>
                    <a:pt x="130" y="66"/>
                  </a:lnTo>
                  <a:lnTo>
                    <a:pt x="130" y="63"/>
                  </a:lnTo>
                  <a:lnTo>
                    <a:pt x="130" y="61"/>
                  </a:lnTo>
                  <a:lnTo>
                    <a:pt x="130" y="61"/>
                  </a:lnTo>
                  <a:lnTo>
                    <a:pt x="128" y="61"/>
                  </a:lnTo>
                  <a:lnTo>
                    <a:pt x="125" y="61"/>
                  </a:lnTo>
                  <a:lnTo>
                    <a:pt x="121" y="59"/>
                  </a:lnTo>
                  <a:lnTo>
                    <a:pt x="118" y="61"/>
                  </a:lnTo>
                  <a:lnTo>
                    <a:pt x="118" y="63"/>
                  </a:lnTo>
                  <a:lnTo>
                    <a:pt x="116" y="68"/>
                  </a:lnTo>
                  <a:lnTo>
                    <a:pt x="118" y="71"/>
                  </a:lnTo>
                  <a:lnTo>
                    <a:pt x="123" y="68"/>
                  </a:lnTo>
                  <a:close/>
                  <a:moveTo>
                    <a:pt x="75" y="111"/>
                  </a:moveTo>
                  <a:lnTo>
                    <a:pt x="75" y="106"/>
                  </a:lnTo>
                  <a:lnTo>
                    <a:pt x="75" y="106"/>
                  </a:lnTo>
                  <a:lnTo>
                    <a:pt x="73" y="104"/>
                  </a:lnTo>
                  <a:lnTo>
                    <a:pt x="73" y="104"/>
                  </a:lnTo>
                  <a:lnTo>
                    <a:pt x="73" y="101"/>
                  </a:lnTo>
                  <a:lnTo>
                    <a:pt x="73" y="99"/>
                  </a:lnTo>
                  <a:lnTo>
                    <a:pt x="73" y="94"/>
                  </a:lnTo>
                  <a:lnTo>
                    <a:pt x="75" y="85"/>
                  </a:lnTo>
                  <a:lnTo>
                    <a:pt x="73" y="87"/>
                  </a:lnTo>
                  <a:lnTo>
                    <a:pt x="73" y="89"/>
                  </a:lnTo>
                  <a:lnTo>
                    <a:pt x="71" y="89"/>
                  </a:lnTo>
                  <a:lnTo>
                    <a:pt x="71" y="92"/>
                  </a:lnTo>
                  <a:lnTo>
                    <a:pt x="68" y="89"/>
                  </a:lnTo>
                  <a:lnTo>
                    <a:pt x="68" y="87"/>
                  </a:lnTo>
                  <a:lnTo>
                    <a:pt x="66" y="87"/>
                  </a:lnTo>
                  <a:lnTo>
                    <a:pt x="64" y="85"/>
                  </a:lnTo>
                  <a:lnTo>
                    <a:pt x="61" y="82"/>
                  </a:lnTo>
                  <a:lnTo>
                    <a:pt x="59" y="80"/>
                  </a:lnTo>
                  <a:lnTo>
                    <a:pt x="56" y="75"/>
                  </a:lnTo>
                  <a:lnTo>
                    <a:pt x="56" y="73"/>
                  </a:lnTo>
                  <a:lnTo>
                    <a:pt x="59" y="73"/>
                  </a:lnTo>
                  <a:lnTo>
                    <a:pt x="61" y="71"/>
                  </a:lnTo>
                  <a:lnTo>
                    <a:pt x="61" y="75"/>
                  </a:lnTo>
                  <a:lnTo>
                    <a:pt x="61" y="75"/>
                  </a:lnTo>
                  <a:lnTo>
                    <a:pt x="61" y="78"/>
                  </a:lnTo>
                  <a:lnTo>
                    <a:pt x="64" y="80"/>
                  </a:lnTo>
                  <a:lnTo>
                    <a:pt x="71" y="82"/>
                  </a:lnTo>
                  <a:lnTo>
                    <a:pt x="71" y="80"/>
                  </a:lnTo>
                  <a:lnTo>
                    <a:pt x="71" y="78"/>
                  </a:lnTo>
                  <a:lnTo>
                    <a:pt x="71" y="75"/>
                  </a:lnTo>
                  <a:lnTo>
                    <a:pt x="73" y="73"/>
                  </a:lnTo>
                  <a:lnTo>
                    <a:pt x="71" y="71"/>
                  </a:lnTo>
                  <a:lnTo>
                    <a:pt x="68" y="66"/>
                  </a:lnTo>
                  <a:lnTo>
                    <a:pt x="66" y="61"/>
                  </a:lnTo>
                  <a:lnTo>
                    <a:pt x="66" y="56"/>
                  </a:lnTo>
                  <a:lnTo>
                    <a:pt x="68" y="59"/>
                  </a:lnTo>
                  <a:lnTo>
                    <a:pt x="73" y="56"/>
                  </a:lnTo>
                  <a:lnTo>
                    <a:pt x="73" y="52"/>
                  </a:lnTo>
                  <a:lnTo>
                    <a:pt x="71" y="49"/>
                  </a:lnTo>
                  <a:lnTo>
                    <a:pt x="71" y="47"/>
                  </a:lnTo>
                  <a:lnTo>
                    <a:pt x="78" y="47"/>
                  </a:lnTo>
                  <a:lnTo>
                    <a:pt x="75" y="52"/>
                  </a:lnTo>
                  <a:lnTo>
                    <a:pt x="73" y="59"/>
                  </a:lnTo>
                  <a:lnTo>
                    <a:pt x="71" y="63"/>
                  </a:lnTo>
                  <a:lnTo>
                    <a:pt x="73" y="68"/>
                  </a:lnTo>
                  <a:lnTo>
                    <a:pt x="75" y="71"/>
                  </a:lnTo>
                  <a:lnTo>
                    <a:pt x="78" y="75"/>
                  </a:lnTo>
                  <a:lnTo>
                    <a:pt x="75" y="80"/>
                  </a:lnTo>
                  <a:lnTo>
                    <a:pt x="78" y="80"/>
                  </a:lnTo>
                  <a:lnTo>
                    <a:pt x="80" y="73"/>
                  </a:lnTo>
                  <a:lnTo>
                    <a:pt x="85" y="68"/>
                  </a:lnTo>
                  <a:lnTo>
                    <a:pt x="90" y="66"/>
                  </a:lnTo>
                  <a:lnTo>
                    <a:pt x="94" y="66"/>
                  </a:lnTo>
                  <a:lnTo>
                    <a:pt x="92" y="68"/>
                  </a:lnTo>
                  <a:lnTo>
                    <a:pt x="85" y="71"/>
                  </a:lnTo>
                  <a:lnTo>
                    <a:pt x="83" y="73"/>
                  </a:lnTo>
                  <a:lnTo>
                    <a:pt x="83" y="75"/>
                  </a:lnTo>
                  <a:lnTo>
                    <a:pt x="80" y="80"/>
                  </a:lnTo>
                  <a:lnTo>
                    <a:pt x="80" y="82"/>
                  </a:lnTo>
                  <a:lnTo>
                    <a:pt x="83" y="85"/>
                  </a:lnTo>
                  <a:lnTo>
                    <a:pt x="87" y="85"/>
                  </a:lnTo>
                  <a:lnTo>
                    <a:pt x="90" y="85"/>
                  </a:lnTo>
                  <a:lnTo>
                    <a:pt x="90" y="87"/>
                  </a:lnTo>
                  <a:lnTo>
                    <a:pt x="92" y="87"/>
                  </a:lnTo>
                  <a:lnTo>
                    <a:pt x="92" y="87"/>
                  </a:lnTo>
                  <a:lnTo>
                    <a:pt x="94" y="85"/>
                  </a:lnTo>
                  <a:lnTo>
                    <a:pt x="94" y="82"/>
                  </a:lnTo>
                  <a:lnTo>
                    <a:pt x="94" y="80"/>
                  </a:lnTo>
                  <a:lnTo>
                    <a:pt x="97" y="78"/>
                  </a:lnTo>
                  <a:lnTo>
                    <a:pt x="97" y="78"/>
                  </a:lnTo>
                  <a:lnTo>
                    <a:pt x="99" y="78"/>
                  </a:lnTo>
                  <a:lnTo>
                    <a:pt x="102" y="78"/>
                  </a:lnTo>
                  <a:lnTo>
                    <a:pt x="99" y="75"/>
                  </a:lnTo>
                  <a:lnTo>
                    <a:pt x="97" y="71"/>
                  </a:lnTo>
                  <a:lnTo>
                    <a:pt x="102" y="71"/>
                  </a:lnTo>
                  <a:lnTo>
                    <a:pt x="102" y="66"/>
                  </a:lnTo>
                  <a:lnTo>
                    <a:pt x="106" y="56"/>
                  </a:lnTo>
                  <a:lnTo>
                    <a:pt x="102" y="56"/>
                  </a:lnTo>
                  <a:lnTo>
                    <a:pt x="99" y="54"/>
                  </a:lnTo>
                  <a:lnTo>
                    <a:pt x="97" y="52"/>
                  </a:lnTo>
                  <a:lnTo>
                    <a:pt x="97" y="54"/>
                  </a:lnTo>
                  <a:lnTo>
                    <a:pt x="94" y="54"/>
                  </a:lnTo>
                  <a:lnTo>
                    <a:pt x="94" y="47"/>
                  </a:lnTo>
                  <a:lnTo>
                    <a:pt x="94" y="44"/>
                  </a:lnTo>
                  <a:lnTo>
                    <a:pt x="87" y="40"/>
                  </a:lnTo>
                  <a:lnTo>
                    <a:pt x="83" y="37"/>
                  </a:lnTo>
                  <a:lnTo>
                    <a:pt x="83" y="35"/>
                  </a:lnTo>
                  <a:lnTo>
                    <a:pt x="80" y="35"/>
                  </a:lnTo>
                  <a:lnTo>
                    <a:pt x="78" y="37"/>
                  </a:lnTo>
                  <a:lnTo>
                    <a:pt x="73" y="33"/>
                  </a:lnTo>
                  <a:lnTo>
                    <a:pt x="71" y="33"/>
                  </a:lnTo>
                  <a:lnTo>
                    <a:pt x="73" y="35"/>
                  </a:lnTo>
                  <a:lnTo>
                    <a:pt x="73" y="40"/>
                  </a:lnTo>
                  <a:lnTo>
                    <a:pt x="71" y="37"/>
                  </a:lnTo>
                  <a:lnTo>
                    <a:pt x="68" y="35"/>
                  </a:lnTo>
                  <a:lnTo>
                    <a:pt x="64" y="33"/>
                  </a:lnTo>
                  <a:lnTo>
                    <a:pt x="59" y="35"/>
                  </a:lnTo>
                  <a:lnTo>
                    <a:pt x="56" y="30"/>
                  </a:lnTo>
                  <a:lnTo>
                    <a:pt x="56" y="26"/>
                  </a:lnTo>
                  <a:lnTo>
                    <a:pt x="56" y="21"/>
                  </a:lnTo>
                  <a:lnTo>
                    <a:pt x="52" y="21"/>
                  </a:lnTo>
                  <a:lnTo>
                    <a:pt x="49" y="21"/>
                  </a:lnTo>
                  <a:lnTo>
                    <a:pt x="47" y="23"/>
                  </a:lnTo>
                  <a:lnTo>
                    <a:pt x="42" y="26"/>
                  </a:lnTo>
                  <a:lnTo>
                    <a:pt x="42" y="28"/>
                  </a:lnTo>
                  <a:lnTo>
                    <a:pt x="40" y="30"/>
                  </a:lnTo>
                  <a:lnTo>
                    <a:pt x="40" y="33"/>
                  </a:lnTo>
                  <a:lnTo>
                    <a:pt x="38" y="35"/>
                  </a:lnTo>
                  <a:lnTo>
                    <a:pt x="40" y="35"/>
                  </a:lnTo>
                  <a:lnTo>
                    <a:pt x="42" y="37"/>
                  </a:lnTo>
                  <a:lnTo>
                    <a:pt x="45" y="40"/>
                  </a:lnTo>
                  <a:lnTo>
                    <a:pt x="47" y="44"/>
                  </a:lnTo>
                  <a:lnTo>
                    <a:pt x="49" y="47"/>
                  </a:lnTo>
                  <a:lnTo>
                    <a:pt x="49" y="44"/>
                  </a:lnTo>
                  <a:lnTo>
                    <a:pt x="52" y="40"/>
                  </a:lnTo>
                  <a:lnTo>
                    <a:pt x="52" y="37"/>
                  </a:lnTo>
                  <a:lnTo>
                    <a:pt x="54" y="37"/>
                  </a:lnTo>
                  <a:lnTo>
                    <a:pt x="54" y="40"/>
                  </a:lnTo>
                  <a:lnTo>
                    <a:pt x="54" y="40"/>
                  </a:lnTo>
                  <a:lnTo>
                    <a:pt x="56" y="42"/>
                  </a:lnTo>
                  <a:lnTo>
                    <a:pt x="59" y="47"/>
                  </a:lnTo>
                  <a:lnTo>
                    <a:pt x="59" y="52"/>
                  </a:lnTo>
                  <a:lnTo>
                    <a:pt x="59" y="56"/>
                  </a:lnTo>
                  <a:lnTo>
                    <a:pt x="59" y="56"/>
                  </a:lnTo>
                  <a:lnTo>
                    <a:pt x="56" y="59"/>
                  </a:lnTo>
                  <a:lnTo>
                    <a:pt x="56" y="59"/>
                  </a:lnTo>
                  <a:lnTo>
                    <a:pt x="54" y="56"/>
                  </a:lnTo>
                  <a:lnTo>
                    <a:pt x="54" y="54"/>
                  </a:lnTo>
                  <a:lnTo>
                    <a:pt x="54" y="52"/>
                  </a:lnTo>
                  <a:lnTo>
                    <a:pt x="54" y="49"/>
                  </a:lnTo>
                  <a:lnTo>
                    <a:pt x="52" y="52"/>
                  </a:lnTo>
                  <a:lnTo>
                    <a:pt x="52" y="59"/>
                  </a:lnTo>
                  <a:lnTo>
                    <a:pt x="52" y="61"/>
                  </a:lnTo>
                  <a:lnTo>
                    <a:pt x="49" y="66"/>
                  </a:lnTo>
                  <a:lnTo>
                    <a:pt x="47" y="73"/>
                  </a:lnTo>
                  <a:lnTo>
                    <a:pt x="45" y="71"/>
                  </a:lnTo>
                  <a:lnTo>
                    <a:pt x="42" y="71"/>
                  </a:lnTo>
                  <a:lnTo>
                    <a:pt x="45" y="73"/>
                  </a:lnTo>
                  <a:lnTo>
                    <a:pt x="45" y="75"/>
                  </a:lnTo>
                  <a:lnTo>
                    <a:pt x="45" y="80"/>
                  </a:lnTo>
                  <a:lnTo>
                    <a:pt x="42" y="80"/>
                  </a:lnTo>
                  <a:lnTo>
                    <a:pt x="40" y="80"/>
                  </a:lnTo>
                  <a:lnTo>
                    <a:pt x="40" y="78"/>
                  </a:lnTo>
                  <a:lnTo>
                    <a:pt x="38" y="71"/>
                  </a:lnTo>
                  <a:lnTo>
                    <a:pt x="38" y="68"/>
                  </a:lnTo>
                  <a:lnTo>
                    <a:pt x="35" y="68"/>
                  </a:lnTo>
                  <a:lnTo>
                    <a:pt x="35" y="66"/>
                  </a:lnTo>
                  <a:lnTo>
                    <a:pt x="38" y="59"/>
                  </a:lnTo>
                  <a:lnTo>
                    <a:pt x="40" y="52"/>
                  </a:lnTo>
                  <a:lnTo>
                    <a:pt x="38" y="49"/>
                  </a:lnTo>
                  <a:lnTo>
                    <a:pt x="38" y="49"/>
                  </a:lnTo>
                  <a:lnTo>
                    <a:pt x="38" y="52"/>
                  </a:lnTo>
                  <a:lnTo>
                    <a:pt x="38" y="49"/>
                  </a:lnTo>
                  <a:lnTo>
                    <a:pt x="33" y="49"/>
                  </a:lnTo>
                  <a:lnTo>
                    <a:pt x="35" y="52"/>
                  </a:lnTo>
                  <a:lnTo>
                    <a:pt x="35" y="54"/>
                  </a:lnTo>
                  <a:lnTo>
                    <a:pt x="38" y="54"/>
                  </a:lnTo>
                  <a:lnTo>
                    <a:pt x="30" y="59"/>
                  </a:lnTo>
                  <a:lnTo>
                    <a:pt x="30" y="59"/>
                  </a:lnTo>
                  <a:lnTo>
                    <a:pt x="28" y="59"/>
                  </a:lnTo>
                  <a:lnTo>
                    <a:pt x="28" y="61"/>
                  </a:lnTo>
                  <a:lnTo>
                    <a:pt x="26" y="66"/>
                  </a:lnTo>
                  <a:lnTo>
                    <a:pt x="26" y="68"/>
                  </a:lnTo>
                  <a:lnTo>
                    <a:pt x="26" y="63"/>
                  </a:lnTo>
                  <a:lnTo>
                    <a:pt x="23" y="61"/>
                  </a:lnTo>
                  <a:lnTo>
                    <a:pt x="21" y="61"/>
                  </a:lnTo>
                  <a:lnTo>
                    <a:pt x="19" y="61"/>
                  </a:lnTo>
                  <a:lnTo>
                    <a:pt x="23" y="71"/>
                  </a:lnTo>
                  <a:lnTo>
                    <a:pt x="23" y="73"/>
                  </a:lnTo>
                  <a:lnTo>
                    <a:pt x="23" y="75"/>
                  </a:lnTo>
                  <a:lnTo>
                    <a:pt x="26" y="78"/>
                  </a:lnTo>
                  <a:lnTo>
                    <a:pt x="26" y="87"/>
                  </a:lnTo>
                  <a:lnTo>
                    <a:pt x="28" y="94"/>
                  </a:lnTo>
                  <a:lnTo>
                    <a:pt x="33" y="106"/>
                  </a:lnTo>
                  <a:lnTo>
                    <a:pt x="35" y="113"/>
                  </a:lnTo>
                  <a:lnTo>
                    <a:pt x="38" y="111"/>
                  </a:lnTo>
                  <a:lnTo>
                    <a:pt x="40" y="108"/>
                  </a:lnTo>
                  <a:lnTo>
                    <a:pt x="42" y="106"/>
                  </a:lnTo>
                  <a:lnTo>
                    <a:pt x="45" y="108"/>
                  </a:lnTo>
                  <a:lnTo>
                    <a:pt x="45" y="111"/>
                  </a:lnTo>
                  <a:lnTo>
                    <a:pt x="45" y="113"/>
                  </a:lnTo>
                  <a:lnTo>
                    <a:pt x="47" y="113"/>
                  </a:lnTo>
                  <a:lnTo>
                    <a:pt x="49" y="111"/>
                  </a:lnTo>
                  <a:lnTo>
                    <a:pt x="49" y="111"/>
                  </a:lnTo>
                  <a:lnTo>
                    <a:pt x="49" y="108"/>
                  </a:lnTo>
                  <a:lnTo>
                    <a:pt x="52" y="108"/>
                  </a:lnTo>
                  <a:lnTo>
                    <a:pt x="52" y="106"/>
                  </a:lnTo>
                  <a:lnTo>
                    <a:pt x="56" y="106"/>
                  </a:lnTo>
                  <a:lnTo>
                    <a:pt x="59" y="108"/>
                  </a:lnTo>
                  <a:lnTo>
                    <a:pt x="61" y="118"/>
                  </a:lnTo>
                  <a:lnTo>
                    <a:pt x="59" y="120"/>
                  </a:lnTo>
                  <a:lnTo>
                    <a:pt x="61" y="120"/>
                  </a:lnTo>
                  <a:lnTo>
                    <a:pt x="64" y="120"/>
                  </a:lnTo>
                  <a:lnTo>
                    <a:pt x="61" y="115"/>
                  </a:lnTo>
                  <a:lnTo>
                    <a:pt x="61" y="111"/>
                  </a:lnTo>
                  <a:lnTo>
                    <a:pt x="64" y="108"/>
                  </a:lnTo>
                  <a:lnTo>
                    <a:pt x="68" y="108"/>
                  </a:lnTo>
                  <a:lnTo>
                    <a:pt x="73" y="111"/>
                  </a:lnTo>
                  <a:lnTo>
                    <a:pt x="75" y="111"/>
                  </a:lnTo>
                  <a:close/>
                  <a:moveTo>
                    <a:pt x="99" y="125"/>
                  </a:moveTo>
                  <a:lnTo>
                    <a:pt x="94" y="115"/>
                  </a:lnTo>
                  <a:lnTo>
                    <a:pt x="92" y="111"/>
                  </a:lnTo>
                  <a:lnTo>
                    <a:pt x="87" y="111"/>
                  </a:lnTo>
                  <a:lnTo>
                    <a:pt x="83" y="108"/>
                  </a:lnTo>
                  <a:lnTo>
                    <a:pt x="78" y="113"/>
                  </a:lnTo>
                  <a:lnTo>
                    <a:pt x="73" y="115"/>
                  </a:lnTo>
                  <a:lnTo>
                    <a:pt x="73" y="123"/>
                  </a:lnTo>
                  <a:lnTo>
                    <a:pt x="78" y="123"/>
                  </a:lnTo>
                  <a:lnTo>
                    <a:pt x="80" y="127"/>
                  </a:lnTo>
                  <a:lnTo>
                    <a:pt x="83" y="127"/>
                  </a:lnTo>
                  <a:lnTo>
                    <a:pt x="85" y="130"/>
                  </a:lnTo>
                  <a:lnTo>
                    <a:pt x="85" y="132"/>
                  </a:lnTo>
                  <a:lnTo>
                    <a:pt x="83" y="134"/>
                  </a:lnTo>
                  <a:lnTo>
                    <a:pt x="85" y="137"/>
                  </a:lnTo>
                  <a:lnTo>
                    <a:pt x="90" y="137"/>
                  </a:lnTo>
                  <a:lnTo>
                    <a:pt x="92" y="134"/>
                  </a:lnTo>
                  <a:lnTo>
                    <a:pt x="94" y="137"/>
                  </a:lnTo>
                  <a:lnTo>
                    <a:pt x="92" y="142"/>
                  </a:lnTo>
                  <a:lnTo>
                    <a:pt x="94" y="142"/>
                  </a:lnTo>
                  <a:lnTo>
                    <a:pt x="99" y="137"/>
                  </a:lnTo>
                  <a:lnTo>
                    <a:pt x="99" y="132"/>
                  </a:lnTo>
                  <a:lnTo>
                    <a:pt x="99" y="130"/>
                  </a:lnTo>
                  <a:lnTo>
                    <a:pt x="99" y="125"/>
                  </a:lnTo>
                  <a:close/>
                  <a:moveTo>
                    <a:pt x="163" y="71"/>
                  </a:moveTo>
                  <a:lnTo>
                    <a:pt x="161" y="71"/>
                  </a:lnTo>
                  <a:lnTo>
                    <a:pt x="161" y="73"/>
                  </a:lnTo>
                  <a:lnTo>
                    <a:pt x="161" y="78"/>
                  </a:lnTo>
                  <a:lnTo>
                    <a:pt x="163" y="78"/>
                  </a:lnTo>
                  <a:lnTo>
                    <a:pt x="166" y="80"/>
                  </a:lnTo>
                  <a:lnTo>
                    <a:pt x="168" y="78"/>
                  </a:lnTo>
                  <a:lnTo>
                    <a:pt x="168" y="75"/>
                  </a:lnTo>
                  <a:lnTo>
                    <a:pt x="168" y="73"/>
                  </a:lnTo>
                  <a:lnTo>
                    <a:pt x="163" y="71"/>
                  </a:lnTo>
                  <a:close/>
                  <a:moveTo>
                    <a:pt x="196" y="153"/>
                  </a:moveTo>
                  <a:lnTo>
                    <a:pt x="194" y="151"/>
                  </a:lnTo>
                  <a:lnTo>
                    <a:pt x="192" y="151"/>
                  </a:lnTo>
                  <a:lnTo>
                    <a:pt x="189" y="151"/>
                  </a:lnTo>
                  <a:lnTo>
                    <a:pt x="189" y="153"/>
                  </a:lnTo>
                  <a:lnTo>
                    <a:pt x="189" y="158"/>
                  </a:lnTo>
                  <a:lnTo>
                    <a:pt x="192" y="158"/>
                  </a:lnTo>
                  <a:lnTo>
                    <a:pt x="192" y="160"/>
                  </a:lnTo>
                  <a:lnTo>
                    <a:pt x="196" y="160"/>
                  </a:lnTo>
                  <a:lnTo>
                    <a:pt x="196" y="160"/>
                  </a:lnTo>
                  <a:lnTo>
                    <a:pt x="196" y="156"/>
                  </a:lnTo>
                  <a:lnTo>
                    <a:pt x="196" y="153"/>
                  </a:lnTo>
                  <a:close/>
                  <a:moveTo>
                    <a:pt x="206" y="151"/>
                  </a:moveTo>
                  <a:lnTo>
                    <a:pt x="208" y="149"/>
                  </a:lnTo>
                  <a:lnTo>
                    <a:pt x="208" y="149"/>
                  </a:lnTo>
                  <a:lnTo>
                    <a:pt x="206" y="149"/>
                  </a:lnTo>
                  <a:lnTo>
                    <a:pt x="206" y="149"/>
                  </a:lnTo>
                  <a:lnTo>
                    <a:pt x="199" y="146"/>
                  </a:lnTo>
                  <a:lnTo>
                    <a:pt x="196" y="149"/>
                  </a:lnTo>
                  <a:lnTo>
                    <a:pt x="196" y="149"/>
                  </a:lnTo>
                  <a:lnTo>
                    <a:pt x="196" y="149"/>
                  </a:lnTo>
                  <a:lnTo>
                    <a:pt x="196" y="151"/>
                  </a:lnTo>
                  <a:lnTo>
                    <a:pt x="199" y="153"/>
                  </a:lnTo>
                  <a:lnTo>
                    <a:pt x="206" y="156"/>
                  </a:lnTo>
                  <a:lnTo>
                    <a:pt x="206" y="156"/>
                  </a:lnTo>
                  <a:lnTo>
                    <a:pt x="206" y="153"/>
                  </a:lnTo>
                  <a:lnTo>
                    <a:pt x="204" y="151"/>
                  </a:lnTo>
                  <a:lnTo>
                    <a:pt x="204" y="151"/>
                  </a:lnTo>
                  <a:lnTo>
                    <a:pt x="206" y="151"/>
                  </a:lnTo>
                  <a:close/>
                  <a:moveTo>
                    <a:pt x="222" y="2"/>
                  </a:moveTo>
                  <a:lnTo>
                    <a:pt x="220" y="0"/>
                  </a:lnTo>
                  <a:lnTo>
                    <a:pt x="220" y="0"/>
                  </a:lnTo>
                  <a:lnTo>
                    <a:pt x="220" y="0"/>
                  </a:lnTo>
                  <a:lnTo>
                    <a:pt x="218" y="2"/>
                  </a:lnTo>
                  <a:lnTo>
                    <a:pt x="218" y="4"/>
                  </a:lnTo>
                  <a:lnTo>
                    <a:pt x="218" y="7"/>
                  </a:lnTo>
                  <a:lnTo>
                    <a:pt x="220" y="9"/>
                  </a:lnTo>
                  <a:lnTo>
                    <a:pt x="220" y="7"/>
                  </a:lnTo>
                  <a:lnTo>
                    <a:pt x="222" y="4"/>
                  </a:lnTo>
                  <a:lnTo>
                    <a:pt x="222" y="2"/>
                  </a:lnTo>
                  <a:close/>
                  <a:moveTo>
                    <a:pt x="180" y="37"/>
                  </a:moveTo>
                  <a:lnTo>
                    <a:pt x="180" y="35"/>
                  </a:lnTo>
                  <a:lnTo>
                    <a:pt x="177" y="33"/>
                  </a:lnTo>
                  <a:lnTo>
                    <a:pt x="177" y="33"/>
                  </a:lnTo>
                  <a:lnTo>
                    <a:pt x="175" y="30"/>
                  </a:lnTo>
                  <a:lnTo>
                    <a:pt x="175" y="33"/>
                  </a:lnTo>
                  <a:lnTo>
                    <a:pt x="175" y="33"/>
                  </a:lnTo>
                  <a:lnTo>
                    <a:pt x="173" y="35"/>
                  </a:lnTo>
                  <a:lnTo>
                    <a:pt x="173" y="35"/>
                  </a:lnTo>
                  <a:lnTo>
                    <a:pt x="173" y="37"/>
                  </a:lnTo>
                  <a:lnTo>
                    <a:pt x="170" y="40"/>
                  </a:lnTo>
                  <a:lnTo>
                    <a:pt x="170" y="42"/>
                  </a:lnTo>
                  <a:lnTo>
                    <a:pt x="170" y="44"/>
                  </a:lnTo>
                  <a:lnTo>
                    <a:pt x="170" y="44"/>
                  </a:lnTo>
                  <a:lnTo>
                    <a:pt x="170" y="47"/>
                  </a:lnTo>
                  <a:lnTo>
                    <a:pt x="173" y="47"/>
                  </a:lnTo>
                  <a:lnTo>
                    <a:pt x="177" y="42"/>
                  </a:lnTo>
                  <a:lnTo>
                    <a:pt x="177" y="40"/>
                  </a:lnTo>
                  <a:lnTo>
                    <a:pt x="180" y="37"/>
                  </a:lnTo>
                  <a:close/>
                  <a:moveTo>
                    <a:pt x="182" y="56"/>
                  </a:moveTo>
                  <a:lnTo>
                    <a:pt x="182" y="54"/>
                  </a:lnTo>
                  <a:lnTo>
                    <a:pt x="177" y="54"/>
                  </a:lnTo>
                  <a:lnTo>
                    <a:pt x="177" y="61"/>
                  </a:lnTo>
                  <a:lnTo>
                    <a:pt x="180" y="68"/>
                  </a:lnTo>
                  <a:lnTo>
                    <a:pt x="182" y="71"/>
                  </a:lnTo>
                  <a:lnTo>
                    <a:pt x="182" y="66"/>
                  </a:lnTo>
                  <a:lnTo>
                    <a:pt x="185" y="66"/>
                  </a:lnTo>
                  <a:lnTo>
                    <a:pt x="187" y="66"/>
                  </a:lnTo>
                  <a:lnTo>
                    <a:pt x="187" y="63"/>
                  </a:lnTo>
                  <a:lnTo>
                    <a:pt x="187" y="61"/>
                  </a:lnTo>
                  <a:lnTo>
                    <a:pt x="187" y="59"/>
                  </a:lnTo>
                  <a:lnTo>
                    <a:pt x="182" y="56"/>
                  </a:lnTo>
                  <a:close/>
                  <a:moveTo>
                    <a:pt x="163" y="99"/>
                  </a:moveTo>
                  <a:lnTo>
                    <a:pt x="163" y="97"/>
                  </a:lnTo>
                  <a:lnTo>
                    <a:pt x="161" y="94"/>
                  </a:lnTo>
                  <a:lnTo>
                    <a:pt x="161" y="92"/>
                  </a:lnTo>
                  <a:lnTo>
                    <a:pt x="161" y="92"/>
                  </a:lnTo>
                  <a:lnTo>
                    <a:pt x="158" y="92"/>
                  </a:lnTo>
                  <a:lnTo>
                    <a:pt x="158" y="94"/>
                  </a:lnTo>
                  <a:lnTo>
                    <a:pt x="158" y="97"/>
                  </a:lnTo>
                  <a:lnTo>
                    <a:pt x="161" y="101"/>
                  </a:lnTo>
                  <a:lnTo>
                    <a:pt x="163" y="104"/>
                  </a:lnTo>
                  <a:lnTo>
                    <a:pt x="163" y="104"/>
                  </a:lnTo>
                  <a:lnTo>
                    <a:pt x="166" y="101"/>
                  </a:lnTo>
                  <a:lnTo>
                    <a:pt x="166" y="99"/>
                  </a:lnTo>
                  <a:lnTo>
                    <a:pt x="163" y="99"/>
                  </a:lnTo>
                  <a:close/>
                  <a:moveTo>
                    <a:pt x="154" y="123"/>
                  </a:moveTo>
                  <a:lnTo>
                    <a:pt x="154" y="120"/>
                  </a:lnTo>
                  <a:lnTo>
                    <a:pt x="154" y="120"/>
                  </a:lnTo>
                  <a:lnTo>
                    <a:pt x="151" y="120"/>
                  </a:lnTo>
                  <a:lnTo>
                    <a:pt x="151" y="120"/>
                  </a:lnTo>
                  <a:lnTo>
                    <a:pt x="151" y="120"/>
                  </a:lnTo>
                  <a:lnTo>
                    <a:pt x="151" y="118"/>
                  </a:lnTo>
                  <a:lnTo>
                    <a:pt x="149" y="118"/>
                  </a:lnTo>
                  <a:lnTo>
                    <a:pt x="149" y="118"/>
                  </a:lnTo>
                  <a:lnTo>
                    <a:pt x="149" y="118"/>
                  </a:lnTo>
                  <a:lnTo>
                    <a:pt x="147" y="118"/>
                  </a:lnTo>
                  <a:lnTo>
                    <a:pt x="144" y="118"/>
                  </a:lnTo>
                  <a:lnTo>
                    <a:pt x="142" y="120"/>
                  </a:lnTo>
                  <a:lnTo>
                    <a:pt x="139" y="127"/>
                  </a:lnTo>
                  <a:lnTo>
                    <a:pt x="139" y="132"/>
                  </a:lnTo>
                  <a:lnTo>
                    <a:pt x="139" y="132"/>
                  </a:lnTo>
                  <a:lnTo>
                    <a:pt x="142" y="132"/>
                  </a:lnTo>
                  <a:lnTo>
                    <a:pt x="144" y="132"/>
                  </a:lnTo>
                  <a:lnTo>
                    <a:pt x="144" y="130"/>
                  </a:lnTo>
                  <a:lnTo>
                    <a:pt x="147" y="130"/>
                  </a:lnTo>
                  <a:lnTo>
                    <a:pt x="149" y="132"/>
                  </a:lnTo>
                  <a:lnTo>
                    <a:pt x="151" y="132"/>
                  </a:lnTo>
                  <a:lnTo>
                    <a:pt x="151" y="130"/>
                  </a:lnTo>
                  <a:lnTo>
                    <a:pt x="154" y="127"/>
                  </a:lnTo>
                  <a:lnTo>
                    <a:pt x="154" y="125"/>
                  </a:lnTo>
                  <a:lnTo>
                    <a:pt x="154" y="125"/>
                  </a:lnTo>
                  <a:lnTo>
                    <a:pt x="151" y="123"/>
                  </a:lnTo>
                  <a:lnTo>
                    <a:pt x="154" y="123"/>
                  </a:lnTo>
                  <a:lnTo>
                    <a:pt x="154" y="123"/>
                  </a:lnTo>
                  <a:lnTo>
                    <a:pt x="154" y="123"/>
                  </a:lnTo>
                  <a:lnTo>
                    <a:pt x="154" y="123"/>
                  </a:lnTo>
                  <a:lnTo>
                    <a:pt x="154" y="12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3" name="TextBox 22"/>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Finland</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707878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2967957" y="761632"/>
            <a:ext cx="3993284" cy="8763738"/>
            <a:chOff x="2155" y="1564"/>
            <a:chExt cx="1747" cy="3834"/>
          </a:xfrm>
          <a:solidFill>
            <a:schemeClr val="bg1">
              <a:lumMod val="85000"/>
            </a:schemeClr>
          </a:solidFill>
        </p:grpSpPr>
        <p:sp>
          <p:nvSpPr>
            <p:cNvPr id="3" name="Freeform 5"/>
            <p:cNvSpPr>
              <a:spLocks/>
            </p:cNvSpPr>
            <p:nvPr/>
          </p:nvSpPr>
          <p:spPr bwMode="auto">
            <a:xfrm>
              <a:off x="2803" y="1974"/>
              <a:ext cx="152" cy="194"/>
            </a:xfrm>
            <a:custGeom>
              <a:avLst/>
              <a:gdLst>
                <a:gd name="T0" fmla="*/ 133 w 152"/>
                <a:gd name="T1" fmla="*/ 14 h 194"/>
                <a:gd name="T2" fmla="*/ 119 w 152"/>
                <a:gd name="T3" fmla="*/ 16 h 194"/>
                <a:gd name="T4" fmla="*/ 112 w 152"/>
                <a:gd name="T5" fmla="*/ 19 h 194"/>
                <a:gd name="T6" fmla="*/ 105 w 152"/>
                <a:gd name="T7" fmla="*/ 16 h 194"/>
                <a:gd name="T8" fmla="*/ 83 w 152"/>
                <a:gd name="T9" fmla="*/ 9 h 194"/>
                <a:gd name="T10" fmla="*/ 78 w 152"/>
                <a:gd name="T11" fmla="*/ 0 h 194"/>
                <a:gd name="T12" fmla="*/ 74 w 152"/>
                <a:gd name="T13" fmla="*/ 2 h 194"/>
                <a:gd name="T14" fmla="*/ 59 w 152"/>
                <a:gd name="T15" fmla="*/ 2 h 194"/>
                <a:gd name="T16" fmla="*/ 48 w 152"/>
                <a:gd name="T17" fmla="*/ 0 h 194"/>
                <a:gd name="T18" fmla="*/ 45 w 152"/>
                <a:gd name="T19" fmla="*/ 0 h 194"/>
                <a:gd name="T20" fmla="*/ 45 w 152"/>
                <a:gd name="T21" fmla="*/ 12 h 194"/>
                <a:gd name="T22" fmla="*/ 45 w 152"/>
                <a:gd name="T23" fmla="*/ 19 h 194"/>
                <a:gd name="T24" fmla="*/ 43 w 152"/>
                <a:gd name="T25" fmla="*/ 21 h 194"/>
                <a:gd name="T26" fmla="*/ 12 w 152"/>
                <a:gd name="T27" fmla="*/ 19 h 194"/>
                <a:gd name="T28" fmla="*/ 10 w 152"/>
                <a:gd name="T29" fmla="*/ 28 h 194"/>
                <a:gd name="T30" fmla="*/ 5 w 152"/>
                <a:gd name="T31" fmla="*/ 42 h 194"/>
                <a:gd name="T32" fmla="*/ 10 w 152"/>
                <a:gd name="T33" fmla="*/ 47 h 194"/>
                <a:gd name="T34" fmla="*/ 19 w 152"/>
                <a:gd name="T35" fmla="*/ 54 h 194"/>
                <a:gd name="T36" fmla="*/ 31 w 152"/>
                <a:gd name="T37" fmla="*/ 61 h 194"/>
                <a:gd name="T38" fmla="*/ 31 w 152"/>
                <a:gd name="T39" fmla="*/ 66 h 194"/>
                <a:gd name="T40" fmla="*/ 31 w 152"/>
                <a:gd name="T41" fmla="*/ 80 h 194"/>
                <a:gd name="T42" fmla="*/ 17 w 152"/>
                <a:gd name="T43" fmla="*/ 97 h 194"/>
                <a:gd name="T44" fmla="*/ 12 w 152"/>
                <a:gd name="T45" fmla="*/ 106 h 194"/>
                <a:gd name="T46" fmla="*/ 5 w 152"/>
                <a:gd name="T47" fmla="*/ 118 h 194"/>
                <a:gd name="T48" fmla="*/ 3 w 152"/>
                <a:gd name="T49" fmla="*/ 123 h 194"/>
                <a:gd name="T50" fmla="*/ 17 w 152"/>
                <a:gd name="T51" fmla="*/ 128 h 194"/>
                <a:gd name="T52" fmla="*/ 22 w 152"/>
                <a:gd name="T53" fmla="*/ 130 h 194"/>
                <a:gd name="T54" fmla="*/ 24 w 152"/>
                <a:gd name="T55" fmla="*/ 154 h 194"/>
                <a:gd name="T56" fmla="*/ 29 w 152"/>
                <a:gd name="T57" fmla="*/ 158 h 194"/>
                <a:gd name="T58" fmla="*/ 31 w 152"/>
                <a:gd name="T59" fmla="*/ 168 h 194"/>
                <a:gd name="T60" fmla="*/ 38 w 152"/>
                <a:gd name="T61" fmla="*/ 168 h 194"/>
                <a:gd name="T62" fmla="*/ 45 w 152"/>
                <a:gd name="T63" fmla="*/ 170 h 194"/>
                <a:gd name="T64" fmla="*/ 57 w 152"/>
                <a:gd name="T65" fmla="*/ 194 h 194"/>
                <a:gd name="T66" fmla="*/ 62 w 152"/>
                <a:gd name="T67" fmla="*/ 184 h 194"/>
                <a:gd name="T68" fmla="*/ 76 w 152"/>
                <a:gd name="T69" fmla="*/ 175 h 194"/>
                <a:gd name="T70" fmla="*/ 83 w 152"/>
                <a:gd name="T71" fmla="*/ 180 h 194"/>
                <a:gd name="T72" fmla="*/ 90 w 152"/>
                <a:gd name="T73" fmla="*/ 180 h 194"/>
                <a:gd name="T74" fmla="*/ 95 w 152"/>
                <a:gd name="T75" fmla="*/ 180 h 194"/>
                <a:gd name="T76" fmla="*/ 100 w 152"/>
                <a:gd name="T77" fmla="*/ 177 h 194"/>
                <a:gd name="T78" fmla="*/ 105 w 152"/>
                <a:gd name="T79" fmla="*/ 168 h 194"/>
                <a:gd name="T80" fmla="*/ 100 w 152"/>
                <a:gd name="T81" fmla="*/ 151 h 194"/>
                <a:gd name="T82" fmla="*/ 105 w 152"/>
                <a:gd name="T83" fmla="*/ 147 h 194"/>
                <a:gd name="T84" fmla="*/ 107 w 152"/>
                <a:gd name="T85" fmla="*/ 144 h 194"/>
                <a:gd name="T86" fmla="*/ 109 w 152"/>
                <a:gd name="T87" fmla="*/ 142 h 194"/>
                <a:gd name="T88" fmla="*/ 105 w 152"/>
                <a:gd name="T89" fmla="*/ 137 h 194"/>
                <a:gd name="T90" fmla="*/ 107 w 152"/>
                <a:gd name="T91" fmla="*/ 130 h 194"/>
                <a:gd name="T92" fmla="*/ 116 w 152"/>
                <a:gd name="T93" fmla="*/ 121 h 194"/>
                <a:gd name="T94" fmla="*/ 124 w 152"/>
                <a:gd name="T95" fmla="*/ 106 h 194"/>
                <a:gd name="T96" fmla="*/ 126 w 152"/>
                <a:gd name="T97" fmla="*/ 92 h 194"/>
                <a:gd name="T98" fmla="*/ 133 w 152"/>
                <a:gd name="T99" fmla="*/ 78 h 194"/>
                <a:gd name="T100" fmla="*/ 138 w 152"/>
                <a:gd name="T101" fmla="*/ 71 h 194"/>
                <a:gd name="T102" fmla="*/ 143 w 152"/>
                <a:gd name="T103" fmla="*/ 59 h 194"/>
                <a:gd name="T104" fmla="*/ 150 w 152"/>
                <a:gd name="T105" fmla="*/ 57 h 194"/>
                <a:gd name="T106" fmla="*/ 147 w 152"/>
                <a:gd name="T107" fmla="*/ 3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94">
                  <a:moveTo>
                    <a:pt x="147" y="33"/>
                  </a:moveTo>
                  <a:lnTo>
                    <a:pt x="152" y="24"/>
                  </a:lnTo>
                  <a:lnTo>
                    <a:pt x="152" y="21"/>
                  </a:lnTo>
                  <a:lnTo>
                    <a:pt x="152" y="14"/>
                  </a:lnTo>
                  <a:lnTo>
                    <a:pt x="133" y="14"/>
                  </a:lnTo>
                  <a:lnTo>
                    <a:pt x="131" y="14"/>
                  </a:lnTo>
                  <a:lnTo>
                    <a:pt x="126" y="14"/>
                  </a:lnTo>
                  <a:lnTo>
                    <a:pt x="124" y="14"/>
                  </a:lnTo>
                  <a:lnTo>
                    <a:pt x="119" y="14"/>
                  </a:lnTo>
                  <a:lnTo>
                    <a:pt x="119" y="16"/>
                  </a:lnTo>
                  <a:lnTo>
                    <a:pt x="116" y="16"/>
                  </a:lnTo>
                  <a:lnTo>
                    <a:pt x="114" y="19"/>
                  </a:lnTo>
                  <a:lnTo>
                    <a:pt x="114" y="19"/>
                  </a:lnTo>
                  <a:lnTo>
                    <a:pt x="114" y="19"/>
                  </a:lnTo>
                  <a:lnTo>
                    <a:pt x="112" y="19"/>
                  </a:lnTo>
                  <a:lnTo>
                    <a:pt x="112" y="19"/>
                  </a:lnTo>
                  <a:lnTo>
                    <a:pt x="112" y="19"/>
                  </a:lnTo>
                  <a:lnTo>
                    <a:pt x="109" y="19"/>
                  </a:lnTo>
                  <a:lnTo>
                    <a:pt x="107" y="16"/>
                  </a:lnTo>
                  <a:lnTo>
                    <a:pt x="105" y="16"/>
                  </a:lnTo>
                  <a:lnTo>
                    <a:pt x="102" y="16"/>
                  </a:lnTo>
                  <a:lnTo>
                    <a:pt x="102" y="16"/>
                  </a:lnTo>
                  <a:lnTo>
                    <a:pt x="100" y="16"/>
                  </a:lnTo>
                  <a:lnTo>
                    <a:pt x="83" y="9"/>
                  </a:lnTo>
                  <a:lnTo>
                    <a:pt x="83" y="9"/>
                  </a:lnTo>
                  <a:lnTo>
                    <a:pt x="81" y="7"/>
                  </a:lnTo>
                  <a:lnTo>
                    <a:pt x="81" y="7"/>
                  </a:lnTo>
                  <a:lnTo>
                    <a:pt x="81" y="2"/>
                  </a:lnTo>
                  <a:lnTo>
                    <a:pt x="78" y="0"/>
                  </a:lnTo>
                  <a:lnTo>
                    <a:pt x="78" y="0"/>
                  </a:lnTo>
                  <a:lnTo>
                    <a:pt x="78" y="0"/>
                  </a:lnTo>
                  <a:lnTo>
                    <a:pt x="78" y="0"/>
                  </a:lnTo>
                  <a:lnTo>
                    <a:pt x="78" y="0"/>
                  </a:lnTo>
                  <a:lnTo>
                    <a:pt x="76" y="0"/>
                  </a:lnTo>
                  <a:lnTo>
                    <a:pt x="74" y="2"/>
                  </a:lnTo>
                  <a:lnTo>
                    <a:pt x="69" y="5"/>
                  </a:lnTo>
                  <a:lnTo>
                    <a:pt x="69" y="5"/>
                  </a:lnTo>
                  <a:lnTo>
                    <a:pt x="69" y="5"/>
                  </a:lnTo>
                  <a:lnTo>
                    <a:pt x="67" y="5"/>
                  </a:lnTo>
                  <a:lnTo>
                    <a:pt x="59" y="2"/>
                  </a:lnTo>
                  <a:lnTo>
                    <a:pt x="57" y="2"/>
                  </a:lnTo>
                  <a:lnTo>
                    <a:pt x="55" y="2"/>
                  </a:lnTo>
                  <a:lnTo>
                    <a:pt x="50" y="2"/>
                  </a:lnTo>
                  <a:lnTo>
                    <a:pt x="50" y="0"/>
                  </a:lnTo>
                  <a:lnTo>
                    <a:pt x="48" y="0"/>
                  </a:lnTo>
                  <a:lnTo>
                    <a:pt x="48" y="0"/>
                  </a:lnTo>
                  <a:lnTo>
                    <a:pt x="48" y="0"/>
                  </a:lnTo>
                  <a:lnTo>
                    <a:pt x="48" y="0"/>
                  </a:lnTo>
                  <a:lnTo>
                    <a:pt x="48" y="0"/>
                  </a:lnTo>
                  <a:lnTo>
                    <a:pt x="45" y="0"/>
                  </a:lnTo>
                  <a:lnTo>
                    <a:pt x="45" y="2"/>
                  </a:lnTo>
                  <a:lnTo>
                    <a:pt x="45" y="2"/>
                  </a:lnTo>
                  <a:lnTo>
                    <a:pt x="45" y="7"/>
                  </a:lnTo>
                  <a:lnTo>
                    <a:pt x="45" y="9"/>
                  </a:lnTo>
                  <a:lnTo>
                    <a:pt x="45" y="12"/>
                  </a:lnTo>
                  <a:lnTo>
                    <a:pt x="45" y="14"/>
                  </a:lnTo>
                  <a:lnTo>
                    <a:pt x="45" y="14"/>
                  </a:lnTo>
                  <a:lnTo>
                    <a:pt x="45" y="19"/>
                  </a:lnTo>
                  <a:lnTo>
                    <a:pt x="45" y="19"/>
                  </a:lnTo>
                  <a:lnTo>
                    <a:pt x="45" y="19"/>
                  </a:lnTo>
                  <a:lnTo>
                    <a:pt x="45" y="19"/>
                  </a:lnTo>
                  <a:lnTo>
                    <a:pt x="45" y="21"/>
                  </a:lnTo>
                  <a:lnTo>
                    <a:pt x="43" y="21"/>
                  </a:lnTo>
                  <a:lnTo>
                    <a:pt x="43" y="21"/>
                  </a:lnTo>
                  <a:lnTo>
                    <a:pt x="43" y="21"/>
                  </a:lnTo>
                  <a:lnTo>
                    <a:pt x="43" y="21"/>
                  </a:lnTo>
                  <a:lnTo>
                    <a:pt x="40" y="21"/>
                  </a:lnTo>
                  <a:lnTo>
                    <a:pt x="14" y="16"/>
                  </a:lnTo>
                  <a:lnTo>
                    <a:pt x="12" y="19"/>
                  </a:lnTo>
                  <a:lnTo>
                    <a:pt x="12" y="19"/>
                  </a:lnTo>
                  <a:lnTo>
                    <a:pt x="12" y="21"/>
                  </a:lnTo>
                  <a:lnTo>
                    <a:pt x="10" y="24"/>
                  </a:lnTo>
                  <a:lnTo>
                    <a:pt x="10" y="24"/>
                  </a:lnTo>
                  <a:lnTo>
                    <a:pt x="10" y="26"/>
                  </a:lnTo>
                  <a:lnTo>
                    <a:pt x="10" y="28"/>
                  </a:lnTo>
                  <a:lnTo>
                    <a:pt x="10" y="28"/>
                  </a:lnTo>
                  <a:lnTo>
                    <a:pt x="7" y="33"/>
                  </a:lnTo>
                  <a:lnTo>
                    <a:pt x="7" y="35"/>
                  </a:lnTo>
                  <a:lnTo>
                    <a:pt x="5" y="40"/>
                  </a:lnTo>
                  <a:lnTo>
                    <a:pt x="5" y="42"/>
                  </a:lnTo>
                  <a:lnTo>
                    <a:pt x="5" y="42"/>
                  </a:lnTo>
                  <a:lnTo>
                    <a:pt x="5" y="45"/>
                  </a:lnTo>
                  <a:lnTo>
                    <a:pt x="7" y="47"/>
                  </a:lnTo>
                  <a:lnTo>
                    <a:pt x="7" y="47"/>
                  </a:lnTo>
                  <a:lnTo>
                    <a:pt x="10" y="47"/>
                  </a:lnTo>
                  <a:lnTo>
                    <a:pt x="12" y="50"/>
                  </a:lnTo>
                  <a:lnTo>
                    <a:pt x="14" y="50"/>
                  </a:lnTo>
                  <a:lnTo>
                    <a:pt x="17" y="50"/>
                  </a:lnTo>
                  <a:lnTo>
                    <a:pt x="17" y="52"/>
                  </a:lnTo>
                  <a:lnTo>
                    <a:pt x="19" y="54"/>
                  </a:lnTo>
                  <a:lnTo>
                    <a:pt x="26" y="59"/>
                  </a:lnTo>
                  <a:lnTo>
                    <a:pt x="29" y="61"/>
                  </a:lnTo>
                  <a:lnTo>
                    <a:pt x="31" y="61"/>
                  </a:lnTo>
                  <a:lnTo>
                    <a:pt x="31" y="61"/>
                  </a:lnTo>
                  <a:lnTo>
                    <a:pt x="31" y="61"/>
                  </a:lnTo>
                  <a:lnTo>
                    <a:pt x="31" y="61"/>
                  </a:lnTo>
                  <a:lnTo>
                    <a:pt x="31" y="64"/>
                  </a:lnTo>
                  <a:lnTo>
                    <a:pt x="31" y="64"/>
                  </a:lnTo>
                  <a:lnTo>
                    <a:pt x="31" y="64"/>
                  </a:lnTo>
                  <a:lnTo>
                    <a:pt x="31" y="66"/>
                  </a:lnTo>
                  <a:lnTo>
                    <a:pt x="31" y="66"/>
                  </a:lnTo>
                  <a:lnTo>
                    <a:pt x="31" y="73"/>
                  </a:lnTo>
                  <a:lnTo>
                    <a:pt x="31" y="73"/>
                  </a:lnTo>
                  <a:lnTo>
                    <a:pt x="31" y="80"/>
                  </a:lnTo>
                  <a:lnTo>
                    <a:pt x="31" y="80"/>
                  </a:lnTo>
                  <a:lnTo>
                    <a:pt x="29" y="83"/>
                  </a:lnTo>
                  <a:lnTo>
                    <a:pt x="29" y="85"/>
                  </a:lnTo>
                  <a:lnTo>
                    <a:pt x="26" y="87"/>
                  </a:lnTo>
                  <a:lnTo>
                    <a:pt x="19" y="95"/>
                  </a:lnTo>
                  <a:lnTo>
                    <a:pt x="17" y="97"/>
                  </a:lnTo>
                  <a:lnTo>
                    <a:pt x="14" y="99"/>
                  </a:lnTo>
                  <a:lnTo>
                    <a:pt x="14" y="104"/>
                  </a:lnTo>
                  <a:lnTo>
                    <a:pt x="12" y="104"/>
                  </a:lnTo>
                  <a:lnTo>
                    <a:pt x="12" y="106"/>
                  </a:lnTo>
                  <a:lnTo>
                    <a:pt x="12" y="106"/>
                  </a:lnTo>
                  <a:lnTo>
                    <a:pt x="12" y="106"/>
                  </a:lnTo>
                  <a:lnTo>
                    <a:pt x="10" y="109"/>
                  </a:lnTo>
                  <a:lnTo>
                    <a:pt x="7" y="111"/>
                  </a:lnTo>
                  <a:lnTo>
                    <a:pt x="5" y="113"/>
                  </a:lnTo>
                  <a:lnTo>
                    <a:pt x="5" y="118"/>
                  </a:lnTo>
                  <a:lnTo>
                    <a:pt x="3" y="121"/>
                  </a:lnTo>
                  <a:lnTo>
                    <a:pt x="3" y="121"/>
                  </a:lnTo>
                  <a:lnTo>
                    <a:pt x="0" y="121"/>
                  </a:lnTo>
                  <a:lnTo>
                    <a:pt x="3" y="123"/>
                  </a:lnTo>
                  <a:lnTo>
                    <a:pt x="3" y="123"/>
                  </a:lnTo>
                  <a:lnTo>
                    <a:pt x="5" y="123"/>
                  </a:lnTo>
                  <a:lnTo>
                    <a:pt x="5" y="123"/>
                  </a:lnTo>
                  <a:lnTo>
                    <a:pt x="10" y="123"/>
                  </a:lnTo>
                  <a:lnTo>
                    <a:pt x="10" y="125"/>
                  </a:lnTo>
                  <a:lnTo>
                    <a:pt x="17" y="128"/>
                  </a:lnTo>
                  <a:lnTo>
                    <a:pt x="19" y="128"/>
                  </a:lnTo>
                  <a:lnTo>
                    <a:pt x="19" y="128"/>
                  </a:lnTo>
                  <a:lnTo>
                    <a:pt x="19" y="128"/>
                  </a:lnTo>
                  <a:lnTo>
                    <a:pt x="19" y="130"/>
                  </a:lnTo>
                  <a:lnTo>
                    <a:pt x="22" y="130"/>
                  </a:lnTo>
                  <a:lnTo>
                    <a:pt x="19" y="132"/>
                  </a:lnTo>
                  <a:lnTo>
                    <a:pt x="22" y="147"/>
                  </a:lnTo>
                  <a:lnTo>
                    <a:pt x="24" y="149"/>
                  </a:lnTo>
                  <a:lnTo>
                    <a:pt x="24" y="154"/>
                  </a:lnTo>
                  <a:lnTo>
                    <a:pt x="24" y="154"/>
                  </a:lnTo>
                  <a:lnTo>
                    <a:pt x="24" y="156"/>
                  </a:lnTo>
                  <a:lnTo>
                    <a:pt x="26" y="156"/>
                  </a:lnTo>
                  <a:lnTo>
                    <a:pt x="26" y="156"/>
                  </a:lnTo>
                  <a:lnTo>
                    <a:pt x="26" y="158"/>
                  </a:lnTo>
                  <a:lnTo>
                    <a:pt x="29" y="158"/>
                  </a:lnTo>
                  <a:lnTo>
                    <a:pt x="29" y="158"/>
                  </a:lnTo>
                  <a:lnTo>
                    <a:pt x="29" y="161"/>
                  </a:lnTo>
                  <a:lnTo>
                    <a:pt x="31" y="163"/>
                  </a:lnTo>
                  <a:lnTo>
                    <a:pt x="31" y="166"/>
                  </a:lnTo>
                  <a:lnTo>
                    <a:pt x="31" y="168"/>
                  </a:lnTo>
                  <a:lnTo>
                    <a:pt x="31" y="168"/>
                  </a:lnTo>
                  <a:lnTo>
                    <a:pt x="33" y="168"/>
                  </a:lnTo>
                  <a:lnTo>
                    <a:pt x="33" y="170"/>
                  </a:lnTo>
                  <a:lnTo>
                    <a:pt x="36" y="168"/>
                  </a:lnTo>
                  <a:lnTo>
                    <a:pt x="38" y="168"/>
                  </a:lnTo>
                  <a:lnTo>
                    <a:pt x="38" y="168"/>
                  </a:lnTo>
                  <a:lnTo>
                    <a:pt x="40" y="168"/>
                  </a:lnTo>
                  <a:lnTo>
                    <a:pt x="43" y="170"/>
                  </a:lnTo>
                  <a:lnTo>
                    <a:pt x="45" y="170"/>
                  </a:lnTo>
                  <a:lnTo>
                    <a:pt x="45" y="170"/>
                  </a:lnTo>
                  <a:lnTo>
                    <a:pt x="45" y="175"/>
                  </a:lnTo>
                  <a:lnTo>
                    <a:pt x="45" y="180"/>
                  </a:lnTo>
                  <a:lnTo>
                    <a:pt x="48" y="182"/>
                  </a:lnTo>
                  <a:lnTo>
                    <a:pt x="48" y="184"/>
                  </a:lnTo>
                  <a:lnTo>
                    <a:pt x="57" y="194"/>
                  </a:lnTo>
                  <a:lnTo>
                    <a:pt x="57" y="194"/>
                  </a:lnTo>
                  <a:lnTo>
                    <a:pt x="57" y="194"/>
                  </a:lnTo>
                  <a:lnTo>
                    <a:pt x="59" y="189"/>
                  </a:lnTo>
                  <a:lnTo>
                    <a:pt x="59" y="189"/>
                  </a:lnTo>
                  <a:lnTo>
                    <a:pt x="62" y="184"/>
                  </a:lnTo>
                  <a:lnTo>
                    <a:pt x="62" y="184"/>
                  </a:lnTo>
                  <a:lnTo>
                    <a:pt x="64" y="182"/>
                  </a:lnTo>
                  <a:lnTo>
                    <a:pt x="69" y="180"/>
                  </a:lnTo>
                  <a:lnTo>
                    <a:pt x="76" y="175"/>
                  </a:lnTo>
                  <a:lnTo>
                    <a:pt x="76" y="175"/>
                  </a:lnTo>
                  <a:lnTo>
                    <a:pt x="76" y="175"/>
                  </a:lnTo>
                  <a:lnTo>
                    <a:pt x="78" y="175"/>
                  </a:lnTo>
                  <a:lnTo>
                    <a:pt x="78" y="177"/>
                  </a:lnTo>
                  <a:lnTo>
                    <a:pt x="81" y="177"/>
                  </a:lnTo>
                  <a:lnTo>
                    <a:pt x="83" y="180"/>
                  </a:lnTo>
                  <a:lnTo>
                    <a:pt x="86" y="180"/>
                  </a:lnTo>
                  <a:lnTo>
                    <a:pt x="86" y="182"/>
                  </a:lnTo>
                  <a:lnTo>
                    <a:pt x="88" y="182"/>
                  </a:lnTo>
                  <a:lnTo>
                    <a:pt x="88" y="180"/>
                  </a:lnTo>
                  <a:lnTo>
                    <a:pt x="90" y="180"/>
                  </a:lnTo>
                  <a:lnTo>
                    <a:pt x="93" y="180"/>
                  </a:lnTo>
                  <a:lnTo>
                    <a:pt x="93" y="180"/>
                  </a:lnTo>
                  <a:lnTo>
                    <a:pt x="95" y="177"/>
                  </a:lnTo>
                  <a:lnTo>
                    <a:pt x="95" y="180"/>
                  </a:lnTo>
                  <a:lnTo>
                    <a:pt x="95" y="180"/>
                  </a:lnTo>
                  <a:lnTo>
                    <a:pt x="97" y="180"/>
                  </a:lnTo>
                  <a:lnTo>
                    <a:pt x="97" y="180"/>
                  </a:lnTo>
                  <a:lnTo>
                    <a:pt x="100" y="177"/>
                  </a:lnTo>
                  <a:lnTo>
                    <a:pt x="100" y="177"/>
                  </a:lnTo>
                  <a:lnTo>
                    <a:pt x="100" y="177"/>
                  </a:lnTo>
                  <a:lnTo>
                    <a:pt x="100" y="175"/>
                  </a:lnTo>
                  <a:lnTo>
                    <a:pt x="102" y="168"/>
                  </a:lnTo>
                  <a:lnTo>
                    <a:pt x="105" y="168"/>
                  </a:lnTo>
                  <a:lnTo>
                    <a:pt x="105" y="166"/>
                  </a:lnTo>
                  <a:lnTo>
                    <a:pt x="105" y="168"/>
                  </a:lnTo>
                  <a:lnTo>
                    <a:pt x="107" y="168"/>
                  </a:lnTo>
                  <a:lnTo>
                    <a:pt x="107" y="166"/>
                  </a:lnTo>
                  <a:lnTo>
                    <a:pt x="107" y="166"/>
                  </a:lnTo>
                  <a:lnTo>
                    <a:pt x="105" y="161"/>
                  </a:lnTo>
                  <a:lnTo>
                    <a:pt x="100" y="151"/>
                  </a:lnTo>
                  <a:lnTo>
                    <a:pt x="100" y="149"/>
                  </a:lnTo>
                  <a:lnTo>
                    <a:pt x="100" y="147"/>
                  </a:lnTo>
                  <a:lnTo>
                    <a:pt x="102" y="147"/>
                  </a:lnTo>
                  <a:lnTo>
                    <a:pt x="102" y="147"/>
                  </a:lnTo>
                  <a:lnTo>
                    <a:pt x="105" y="147"/>
                  </a:lnTo>
                  <a:lnTo>
                    <a:pt x="105" y="147"/>
                  </a:lnTo>
                  <a:lnTo>
                    <a:pt x="105" y="147"/>
                  </a:lnTo>
                  <a:lnTo>
                    <a:pt x="105" y="147"/>
                  </a:lnTo>
                  <a:lnTo>
                    <a:pt x="105" y="147"/>
                  </a:lnTo>
                  <a:lnTo>
                    <a:pt x="107" y="144"/>
                  </a:lnTo>
                  <a:lnTo>
                    <a:pt x="107" y="144"/>
                  </a:lnTo>
                  <a:lnTo>
                    <a:pt x="107" y="144"/>
                  </a:lnTo>
                  <a:lnTo>
                    <a:pt x="109" y="142"/>
                  </a:lnTo>
                  <a:lnTo>
                    <a:pt x="109" y="142"/>
                  </a:lnTo>
                  <a:lnTo>
                    <a:pt x="109" y="142"/>
                  </a:lnTo>
                  <a:lnTo>
                    <a:pt x="109" y="139"/>
                  </a:lnTo>
                  <a:lnTo>
                    <a:pt x="109" y="139"/>
                  </a:lnTo>
                  <a:lnTo>
                    <a:pt x="107" y="139"/>
                  </a:lnTo>
                  <a:lnTo>
                    <a:pt x="105" y="139"/>
                  </a:lnTo>
                  <a:lnTo>
                    <a:pt x="105" y="137"/>
                  </a:lnTo>
                  <a:lnTo>
                    <a:pt x="102" y="137"/>
                  </a:lnTo>
                  <a:lnTo>
                    <a:pt x="100" y="137"/>
                  </a:lnTo>
                  <a:lnTo>
                    <a:pt x="100" y="137"/>
                  </a:lnTo>
                  <a:lnTo>
                    <a:pt x="107" y="130"/>
                  </a:lnTo>
                  <a:lnTo>
                    <a:pt x="107" y="130"/>
                  </a:lnTo>
                  <a:lnTo>
                    <a:pt x="112" y="123"/>
                  </a:lnTo>
                  <a:lnTo>
                    <a:pt x="112" y="123"/>
                  </a:lnTo>
                  <a:lnTo>
                    <a:pt x="114" y="123"/>
                  </a:lnTo>
                  <a:lnTo>
                    <a:pt x="116" y="123"/>
                  </a:lnTo>
                  <a:lnTo>
                    <a:pt x="116" y="121"/>
                  </a:lnTo>
                  <a:lnTo>
                    <a:pt x="116" y="121"/>
                  </a:lnTo>
                  <a:lnTo>
                    <a:pt x="119" y="116"/>
                  </a:lnTo>
                  <a:lnTo>
                    <a:pt x="119" y="113"/>
                  </a:lnTo>
                  <a:lnTo>
                    <a:pt x="121" y="111"/>
                  </a:lnTo>
                  <a:lnTo>
                    <a:pt x="124" y="106"/>
                  </a:lnTo>
                  <a:lnTo>
                    <a:pt x="124" y="102"/>
                  </a:lnTo>
                  <a:lnTo>
                    <a:pt x="126" y="95"/>
                  </a:lnTo>
                  <a:lnTo>
                    <a:pt x="126" y="95"/>
                  </a:lnTo>
                  <a:lnTo>
                    <a:pt x="126" y="95"/>
                  </a:lnTo>
                  <a:lnTo>
                    <a:pt x="126" y="92"/>
                  </a:lnTo>
                  <a:lnTo>
                    <a:pt x="128" y="92"/>
                  </a:lnTo>
                  <a:lnTo>
                    <a:pt x="128" y="92"/>
                  </a:lnTo>
                  <a:lnTo>
                    <a:pt x="128" y="92"/>
                  </a:lnTo>
                  <a:lnTo>
                    <a:pt x="131" y="90"/>
                  </a:lnTo>
                  <a:lnTo>
                    <a:pt x="133" y="78"/>
                  </a:lnTo>
                  <a:lnTo>
                    <a:pt x="133" y="73"/>
                  </a:lnTo>
                  <a:lnTo>
                    <a:pt x="135" y="71"/>
                  </a:lnTo>
                  <a:lnTo>
                    <a:pt x="135" y="71"/>
                  </a:lnTo>
                  <a:lnTo>
                    <a:pt x="135" y="71"/>
                  </a:lnTo>
                  <a:lnTo>
                    <a:pt x="138" y="71"/>
                  </a:lnTo>
                  <a:lnTo>
                    <a:pt x="138" y="71"/>
                  </a:lnTo>
                  <a:lnTo>
                    <a:pt x="138" y="71"/>
                  </a:lnTo>
                  <a:lnTo>
                    <a:pt x="140" y="71"/>
                  </a:lnTo>
                  <a:lnTo>
                    <a:pt x="140" y="68"/>
                  </a:lnTo>
                  <a:lnTo>
                    <a:pt x="143" y="59"/>
                  </a:lnTo>
                  <a:lnTo>
                    <a:pt x="143" y="59"/>
                  </a:lnTo>
                  <a:lnTo>
                    <a:pt x="143" y="59"/>
                  </a:lnTo>
                  <a:lnTo>
                    <a:pt x="150" y="59"/>
                  </a:lnTo>
                  <a:lnTo>
                    <a:pt x="150" y="59"/>
                  </a:lnTo>
                  <a:lnTo>
                    <a:pt x="150" y="57"/>
                  </a:lnTo>
                  <a:lnTo>
                    <a:pt x="150" y="54"/>
                  </a:lnTo>
                  <a:lnTo>
                    <a:pt x="150" y="45"/>
                  </a:lnTo>
                  <a:lnTo>
                    <a:pt x="147" y="35"/>
                  </a:lnTo>
                  <a:lnTo>
                    <a:pt x="147" y="35"/>
                  </a:lnTo>
                  <a:lnTo>
                    <a:pt x="147" y="3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2590" y="5041"/>
              <a:ext cx="422" cy="357"/>
            </a:xfrm>
            <a:custGeom>
              <a:avLst/>
              <a:gdLst>
                <a:gd name="T0" fmla="*/ 0 w 422"/>
                <a:gd name="T1" fmla="*/ 329 h 357"/>
                <a:gd name="T2" fmla="*/ 4 w 422"/>
                <a:gd name="T3" fmla="*/ 329 h 357"/>
                <a:gd name="T4" fmla="*/ 415 w 422"/>
                <a:gd name="T5" fmla="*/ 308 h 357"/>
                <a:gd name="T6" fmla="*/ 398 w 422"/>
                <a:gd name="T7" fmla="*/ 308 h 357"/>
                <a:gd name="T8" fmla="*/ 393 w 422"/>
                <a:gd name="T9" fmla="*/ 308 h 357"/>
                <a:gd name="T10" fmla="*/ 391 w 422"/>
                <a:gd name="T11" fmla="*/ 312 h 357"/>
                <a:gd name="T12" fmla="*/ 382 w 422"/>
                <a:gd name="T13" fmla="*/ 308 h 357"/>
                <a:gd name="T14" fmla="*/ 377 w 422"/>
                <a:gd name="T15" fmla="*/ 308 h 357"/>
                <a:gd name="T16" fmla="*/ 374 w 422"/>
                <a:gd name="T17" fmla="*/ 315 h 357"/>
                <a:gd name="T18" fmla="*/ 372 w 422"/>
                <a:gd name="T19" fmla="*/ 317 h 357"/>
                <a:gd name="T20" fmla="*/ 367 w 422"/>
                <a:gd name="T21" fmla="*/ 312 h 357"/>
                <a:gd name="T22" fmla="*/ 358 w 422"/>
                <a:gd name="T23" fmla="*/ 308 h 357"/>
                <a:gd name="T24" fmla="*/ 353 w 422"/>
                <a:gd name="T25" fmla="*/ 320 h 357"/>
                <a:gd name="T26" fmla="*/ 341 w 422"/>
                <a:gd name="T27" fmla="*/ 322 h 357"/>
                <a:gd name="T28" fmla="*/ 346 w 422"/>
                <a:gd name="T29" fmla="*/ 336 h 357"/>
                <a:gd name="T30" fmla="*/ 356 w 422"/>
                <a:gd name="T31" fmla="*/ 329 h 357"/>
                <a:gd name="T32" fmla="*/ 363 w 422"/>
                <a:gd name="T33" fmla="*/ 324 h 357"/>
                <a:gd name="T34" fmla="*/ 363 w 422"/>
                <a:gd name="T35" fmla="*/ 327 h 357"/>
                <a:gd name="T36" fmla="*/ 372 w 422"/>
                <a:gd name="T37" fmla="*/ 322 h 357"/>
                <a:gd name="T38" fmla="*/ 382 w 422"/>
                <a:gd name="T39" fmla="*/ 317 h 357"/>
                <a:gd name="T40" fmla="*/ 384 w 422"/>
                <a:gd name="T41" fmla="*/ 324 h 357"/>
                <a:gd name="T42" fmla="*/ 398 w 422"/>
                <a:gd name="T43" fmla="*/ 320 h 357"/>
                <a:gd name="T44" fmla="*/ 401 w 422"/>
                <a:gd name="T45" fmla="*/ 317 h 357"/>
                <a:gd name="T46" fmla="*/ 410 w 422"/>
                <a:gd name="T47" fmla="*/ 315 h 357"/>
                <a:gd name="T48" fmla="*/ 410 w 422"/>
                <a:gd name="T49" fmla="*/ 322 h 357"/>
                <a:gd name="T50" fmla="*/ 420 w 422"/>
                <a:gd name="T51" fmla="*/ 312 h 357"/>
                <a:gd name="T52" fmla="*/ 287 w 422"/>
                <a:gd name="T53" fmla="*/ 296 h 357"/>
                <a:gd name="T54" fmla="*/ 244 w 422"/>
                <a:gd name="T55" fmla="*/ 296 h 357"/>
                <a:gd name="T56" fmla="*/ 199 w 422"/>
                <a:gd name="T57" fmla="*/ 272 h 357"/>
                <a:gd name="T58" fmla="*/ 182 w 422"/>
                <a:gd name="T59" fmla="*/ 260 h 357"/>
                <a:gd name="T60" fmla="*/ 147 w 422"/>
                <a:gd name="T61" fmla="*/ 227 h 357"/>
                <a:gd name="T62" fmla="*/ 92 w 422"/>
                <a:gd name="T63" fmla="*/ 180 h 357"/>
                <a:gd name="T64" fmla="*/ 85 w 422"/>
                <a:gd name="T65" fmla="*/ 170 h 357"/>
                <a:gd name="T66" fmla="*/ 57 w 422"/>
                <a:gd name="T67" fmla="*/ 142 h 357"/>
                <a:gd name="T68" fmla="*/ 49 w 422"/>
                <a:gd name="T69" fmla="*/ 116 h 357"/>
                <a:gd name="T70" fmla="*/ 23 w 422"/>
                <a:gd name="T71" fmla="*/ 97 h 357"/>
                <a:gd name="T72" fmla="*/ 7 w 422"/>
                <a:gd name="T73" fmla="*/ 78 h 357"/>
                <a:gd name="T74" fmla="*/ 28 w 422"/>
                <a:gd name="T75" fmla="*/ 54 h 357"/>
                <a:gd name="T76" fmla="*/ 35 w 422"/>
                <a:gd name="T77" fmla="*/ 69 h 357"/>
                <a:gd name="T78" fmla="*/ 21 w 422"/>
                <a:gd name="T79" fmla="*/ 31 h 357"/>
                <a:gd name="T80" fmla="*/ 4 w 422"/>
                <a:gd name="T81" fmla="*/ 2 h 357"/>
                <a:gd name="T82" fmla="*/ 0 w 422"/>
                <a:gd name="T83" fmla="*/ 156 h 357"/>
                <a:gd name="T84" fmla="*/ 0 w 422"/>
                <a:gd name="T85" fmla="*/ 317 h 357"/>
                <a:gd name="T86" fmla="*/ 28 w 422"/>
                <a:gd name="T87" fmla="*/ 324 h 357"/>
                <a:gd name="T88" fmla="*/ 45 w 422"/>
                <a:gd name="T89" fmla="*/ 324 h 357"/>
                <a:gd name="T90" fmla="*/ 142 w 422"/>
                <a:gd name="T91" fmla="*/ 336 h 357"/>
                <a:gd name="T92" fmla="*/ 173 w 422"/>
                <a:gd name="T93" fmla="*/ 350 h 357"/>
                <a:gd name="T94" fmla="*/ 199 w 422"/>
                <a:gd name="T95" fmla="*/ 355 h 357"/>
                <a:gd name="T96" fmla="*/ 225 w 422"/>
                <a:gd name="T97" fmla="*/ 348 h 357"/>
                <a:gd name="T98" fmla="*/ 235 w 422"/>
                <a:gd name="T99" fmla="*/ 336 h 357"/>
                <a:gd name="T100" fmla="*/ 256 w 422"/>
                <a:gd name="T101" fmla="*/ 336 h 357"/>
                <a:gd name="T102" fmla="*/ 256 w 422"/>
                <a:gd name="T103" fmla="*/ 343 h 357"/>
                <a:gd name="T104" fmla="*/ 263 w 422"/>
                <a:gd name="T105" fmla="*/ 343 h 357"/>
                <a:gd name="T106" fmla="*/ 277 w 422"/>
                <a:gd name="T107" fmla="*/ 334 h 357"/>
                <a:gd name="T108" fmla="*/ 284 w 422"/>
                <a:gd name="T109" fmla="*/ 338 h 357"/>
                <a:gd name="T110" fmla="*/ 294 w 422"/>
                <a:gd name="T111" fmla="*/ 327 h 357"/>
                <a:gd name="T112" fmla="*/ 299 w 422"/>
                <a:gd name="T113" fmla="*/ 317 h 357"/>
                <a:gd name="T114" fmla="*/ 303 w 422"/>
                <a:gd name="T115" fmla="*/ 3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357">
                  <a:moveTo>
                    <a:pt x="4" y="329"/>
                  </a:moveTo>
                  <a:lnTo>
                    <a:pt x="4" y="327"/>
                  </a:lnTo>
                  <a:lnTo>
                    <a:pt x="2" y="324"/>
                  </a:lnTo>
                  <a:lnTo>
                    <a:pt x="0" y="322"/>
                  </a:lnTo>
                  <a:lnTo>
                    <a:pt x="0" y="320"/>
                  </a:lnTo>
                  <a:lnTo>
                    <a:pt x="0" y="329"/>
                  </a:lnTo>
                  <a:lnTo>
                    <a:pt x="0" y="334"/>
                  </a:lnTo>
                  <a:lnTo>
                    <a:pt x="0" y="334"/>
                  </a:lnTo>
                  <a:lnTo>
                    <a:pt x="4" y="334"/>
                  </a:lnTo>
                  <a:lnTo>
                    <a:pt x="7" y="331"/>
                  </a:lnTo>
                  <a:lnTo>
                    <a:pt x="7" y="329"/>
                  </a:lnTo>
                  <a:lnTo>
                    <a:pt x="4" y="329"/>
                  </a:lnTo>
                  <a:close/>
                  <a:moveTo>
                    <a:pt x="422" y="308"/>
                  </a:moveTo>
                  <a:lnTo>
                    <a:pt x="420" y="308"/>
                  </a:lnTo>
                  <a:lnTo>
                    <a:pt x="417" y="310"/>
                  </a:lnTo>
                  <a:lnTo>
                    <a:pt x="417" y="310"/>
                  </a:lnTo>
                  <a:lnTo>
                    <a:pt x="417" y="308"/>
                  </a:lnTo>
                  <a:lnTo>
                    <a:pt x="415" y="308"/>
                  </a:lnTo>
                  <a:lnTo>
                    <a:pt x="405" y="310"/>
                  </a:lnTo>
                  <a:lnTo>
                    <a:pt x="403" y="312"/>
                  </a:lnTo>
                  <a:lnTo>
                    <a:pt x="401" y="312"/>
                  </a:lnTo>
                  <a:lnTo>
                    <a:pt x="401" y="312"/>
                  </a:lnTo>
                  <a:lnTo>
                    <a:pt x="398" y="308"/>
                  </a:lnTo>
                  <a:lnTo>
                    <a:pt x="398" y="308"/>
                  </a:lnTo>
                  <a:lnTo>
                    <a:pt x="398" y="308"/>
                  </a:lnTo>
                  <a:lnTo>
                    <a:pt x="396" y="308"/>
                  </a:lnTo>
                  <a:lnTo>
                    <a:pt x="396" y="310"/>
                  </a:lnTo>
                  <a:lnTo>
                    <a:pt x="396" y="310"/>
                  </a:lnTo>
                  <a:lnTo>
                    <a:pt x="393" y="310"/>
                  </a:lnTo>
                  <a:lnTo>
                    <a:pt x="393" y="308"/>
                  </a:lnTo>
                  <a:lnTo>
                    <a:pt x="393" y="308"/>
                  </a:lnTo>
                  <a:lnTo>
                    <a:pt x="391" y="308"/>
                  </a:lnTo>
                  <a:lnTo>
                    <a:pt x="391" y="310"/>
                  </a:lnTo>
                  <a:lnTo>
                    <a:pt x="391" y="310"/>
                  </a:lnTo>
                  <a:lnTo>
                    <a:pt x="391" y="312"/>
                  </a:lnTo>
                  <a:lnTo>
                    <a:pt x="391" y="312"/>
                  </a:lnTo>
                  <a:lnTo>
                    <a:pt x="389" y="310"/>
                  </a:lnTo>
                  <a:lnTo>
                    <a:pt x="389" y="310"/>
                  </a:lnTo>
                  <a:lnTo>
                    <a:pt x="386" y="308"/>
                  </a:lnTo>
                  <a:lnTo>
                    <a:pt x="386" y="308"/>
                  </a:lnTo>
                  <a:lnTo>
                    <a:pt x="382" y="310"/>
                  </a:lnTo>
                  <a:lnTo>
                    <a:pt x="382" y="308"/>
                  </a:lnTo>
                  <a:lnTo>
                    <a:pt x="382" y="308"/>
                  </a:lnTo>
                  <a:lnTo>
                    <a:pt x="382" y="308"/>
                  </a:lnTo>
                  <a:lnTo>
                    <a:pt x="379" y="308"/>
                  </a:lnTo>
                  <a:lnTo>
                    <a:pt x="379" y="308"/>
                  </a:lnTo>
                  <a:lnTo>
                    <a:pt x="379" y="308"/>
                  </a:lnTo>
                  <a:lnTo>
                    <a:pt x="377" y="308"/>
                  </a:lnTo>
                  <a:lnTo>
                    <a:pt x="374" y="305"/>
                  </a:lnTo>
                  <a:lnTo>
                    <a:pt x="374" y="305"/>
                  </a:lnTo>
                  <a:lnTo>
                    <a:pt x="374" y="308"/>
                  </a:lnTo>
                  <a:lnTo>
                    <a:pt x="374" y="310"/>
                  </a:lnTo>
                  <a:lnTo>
                    <a:pt x="374" y="312"/>
                  </a:lnTo>
                  <a:lnTo>
                    <a:pt x="374" y="315"/>
                  </a:lnTo>
                  <a:lnTo>
                    <a:pt x="374" y="315"/>
                  </a:lnTo>
                  <a:lnTo>
                    <a:pt x="374" y="317"/>
                  </a:lnTo>
                  <a:lnTo>
                    <a:pt x="374" y="317"/>
                  </a:lnTo>
                  <a:lnTo>
                    <a:pt x="372" y="317"/>
                  </a:lnTo>
                  <a:lnTo>
                    <a:pt x="372" y="317"/>
                  </a:lnTo>
                  <a:lnTo>
                    <a:pt x="372" y="317"/>
                  </a:lnTo>
                  <a:lnTo>
                    <a:pt x="372" y="315"/>
                  </a:lnTo>
                  <a:lnTo>
                    <a:pt x="372" y="312"/>
                  </a:lnTo>
                  <a:lnTo>
                    <a:pt x="370" y="312"/>
                  </a:lnTo>
                  <a:lnTo>
                    <a:pt x="370" y="312"/>
                  </a:lnTo>
                  <a:lnTo>
                    <a:pt x="370" y="312"/>
                  </a:lnTo>
                  <a:lnTo>
                    <a:pt x="367" y="312"/>
                  </a:lnTo>
                  <a:lnTo>
                    <a:pt x="367" y="312"/>
                  </a:lnTo>
                  <a:lnTo>
                    <a:pt x="365" y="312"/>
                  </a:lnTo>
                  <a:lnTo>
                    <a:pt x="363" y="312"/>
                  </a:lnTo>
                  <a:lnTo>
                    <a:pt x="363" y="312"/>
                  </a:lnTo>
                  <a:lnTo>
                    <a:pt x="360" y="308"/>
                  </a:lnTo>
                  <a:lnTo>
                    <a:pt x="358" y="308"/>
                  </a:lnTo>
                  <a:lnTo>
                    <a:pt x="356" y="308"/>
                  </a:lnTo>
                  <a:lnTo>
                    <a:pt x="358" y="310"/>
                  </a:lnTo>
                  <a:lnTo>
                    <a:pt x="363" y="315"/>
                  </a:lnTo>
                  <a:lnTo>
                    <a:pt x="360" y="317"/>
                  </a:lnTo>
                  <a:lnTo>
                    <a:pt x="356" y="320"/>
                  </a:lnTo>
                  <a:lnTo>
                    <a:pt x="353" y="320"/>
                  </a:lnTo>
                  <a:lnTo>
                    <a:pt x="348" y="317"/>
                  </a:lnTo>
                  <a:lnTo>
                    <a:pt x="346" y="315"/>
                  </a:lnTo>
                  <a:lnTo>
                    <a:pt x="346" y="317"/>
                  </a:lnTo>
                  <a:lnTo>
                    <a:pt x="344" y="320"/>
                  </a:lnTo>
                  <a:lnTo>
                    <a:pt x="341" y="320"/>
                  </a:lnTo>
                  <a:lnTo>
                    <a:pt x="341" y="322"/>
                  </a:lnTo>
                  <a:lnTo>
                    <a:pt x="339" y="324"/>
                  </a:lnTo>
                  <a:lnTo>
                    <a:pt x="348" y="329"/>
                  </a:lnTo>
                  <a:lnTo>
                    <a:pt x="346" y="331"/>
                  </a:lnTo>
                  <a:lnTo>
                    <a:pt x="346" y="334"/>
                  </a:lnTo>
                  <a:lnTo>
                    <a:pt x="346" y="334"/>
                  </a:lnTo>
                  <a:lnTo>
                    <a:pt x="346" y="336"/>
                  </a:lnTo>
                  <a:lnTo>
                    <a:pt x="348" y="336"/>
                  </a:lnTo>
                  <a:lnTo>
                    <a:pt x="351" y="336"/>
                  </a:lnTo>
                  <a:lnTo>
                    <a:pt x="353" y="336"/>
                  </a:lnTo>
                  <a:lnTo>
                    <a:pt x="353" y="334"/>
                  </a:lnTo>
                  <a:lnTo>
                    <a:pt x="356" y="331"/>
                  </a:lnTo>
                  <a:lnTo>
                    <a:pt x="356" y="329"/>
                  </a:lnTo>
                  <a:lnTo>
                    <a:pt x="360" y="329"/>
                  </a:lnTo>
                  <a:lnTo>
                    <a:pt x="363" y="327"/>
                  </a:lnTo>
                  <a:lnTo>
                    <a:pt x="360" y="327"/>
                  </a:lnTo>
                  <a:lnTo>
                    <a:pt x="360" y="327"/>
                  </a:lnTo>
                  <a:lnTo>
                    <a:pt x="360" y="324"/>
                  </a:lnTo>
                  <a:lnTo>
                    <a:pt x="363" y="324"/>
                  </a:lnTo>
                  <a:lnTo>
                    <a:pt x="363" y="324"/>
                  </a:lnTo>
                  <a:lnTo>
                    <a:pt x="365" y="324"/>
                  </a:lnTo>
                  <a:lnTo>
                    <a:pt x="365" y="324"/>
                  </a:lnTo>
                  <a:lnTo>
                    <a:pt x="363" y="324"/>
                  </a:lnTo>
                  <a:lnTo>
                    <a:pt x="363" y="327"/>
                  </a:lnTo>
                  <a:lnTo>
                    <a:pt x="363" y="327"/>
                  </a:lnTo>
                  <a:lnTo>
                    <a:pt x="363" y="327"/>
                  </a:lnTo>
                  <a:lnTo>
                    <a:pt x="365" y="327"/>
                  </a:lnTo>
                  <a:lnTo>
                    <a:pt x="367" y="327"/>
                  </a:lnTo>
                  <a:lnTo>
                    <a:pt x="370" y="327"/>
                  </a:lnTo>
                  <a:lnTo>
                    <a:pt x="370" y="324"/>
                  </a:lnTo>
                  <a:lnTo>
                    <a:pt x="372" y="322"/>
                  </a:lnTo>
                  <a:lnTo>
                    <a:pt x="372" y="322"/>
                  </a:lnTo>
                  <a:lnTo>
                    <a:pt x="377" y="320"/>
                  </a:lnTo>
                  <a:lnTo>
                    <a:pt x="379" y="317"/>
                  </a:lnTo>
                  <a:lnTo>
                    <a:pt x="379" y="317"/>
                  </a:lnTo>
                  <a:lnTo>
                    <a:pt x="382" y="317"/>
                  </a:lnTo>
                  <a:lnTo>
                    <a:pt x="382" y="317"/>
                  </a:lnTo>
                  <a:lnTo>
                    <a:pt x="384" y="317"/>
                  </a:lnTo>
                  <a:lnTo>
                    <a:pt x="384" y="317"/>
                  </a:lnTo>
                  <a:lnTo>
                    <a:pt x="384" y="320"/>
                  </a:lnTo>
                  <a:lnTo>
                    <a:pt x="384" y="322"/>
                  </a:lnTo>
                  <a:lnTo>
                    <a:pt x="384" y="324"/>
                  </a:lnTo>
                  <a:lnTo>
                    <a:pt x="384" y="324"/>
                  </a:lnTo>
                  <a:lnTo>
                    <a:pt x="384" y="327"/>
                  </a:lnTo>
                  <a:lnTo>
                    <a:pt x="386" y="324"/>
                  </a:lnTo>
                  <a:lnTo>
                    <a:pt x="386" y="324"/>
                  </a:lnTo>
                  <a:lnTo>
                    <a:pt x="396" y="322"/>
                  </a:lnTo>
                  <a:lnTo>
                    <a:pt x="398" y="320"/>
                  </a:lnTo>
                  <a:lnTo>
                    <a:pt x="398" y="320"/>
                  </a:lnTo>
                  <a:lnTo>
                    <a:pt x="398" y="320"/>
                  </a:lnTo>
                  <a:lnTo>
                    <a:pt x="398" y="317"/>
                  </a:lnTo>
                  <a:lnTo>
                    <a:pt x="398" y="317"/>
                  </a:lnTo>
                  <a:lnTo>
                    <a:pt x="398" y="317"/>
                  </a:lnTo>
                  <a:lnTo>
                    <a:pt x="401" y="317"/>
                  </a:lnTo>
                  <a:lnTo>
                    <a:pt x="401" y="317"/>
                  </a:lnTo>
                  <a:lnTo>
                    <a:pt x="403" y="317"/>
                  </a:lnTo>
                  <a:lnTo>
                    <a:pt x="405" y="317"/>
                  </a:lnTo>
                  <a:lnTo>
                    <a:pt x="405" y="317"/>
                  </a:lnTo>
                  <a:lnTo>
                    <a:pt x="408" y="315"/>
                  </a:lnTo>
                  <a:lnTo>
                    <a:pt x="408" y="312"/>
                  </a:lnTo>
                  <a:lnTo>
                    <a:pt x="410" y="315"/>
                  </a:lnTo>
                  <a:lnTo>
                    <a:pt x="410" y="317"/>
                  </a:lnTo>
                  <a:lnTo>
                    <a:pt x="410" y="317"/>
                  </a:lnTo>
                  <a:lnTo>
                    <a:pt x="408" y="320"/>
                  </a:lnTo>
                  <a:lnTo>
                    <a:pt x="408" y="322"/>
                  </a:lnTo>
                  <a:lnTo>
                    <a:pt x="408" y="322"/>
                  </a:lnTo>
                  <a:lnTo>
                    <a:pt x="410" y="322"/>
                  </a:lnTo>
                  <a:lnTo>
                    <a:pt x="415" y="320"/>
                  </a:lnTo>
                  <a:lnTo>
                    <a:pt x="415" y="317"/>
                  </a:lnTo>
                  <a:lnTo>
                    <a:pt x="417" y="317"/>
                  </a:lnTo>
                  <a:lnTo>
                    <a:pt x="417" y="317"/>
                  </a:lnTo>
                  <a:lnTo>
                    <a:pt x="420" y="317"/>
                  </a:lnTo>
                  <a:lnTo>
                    <a:pt x="420" y="312"/>
                  </a:lnTo>
                  <a:lnTo>
                    <a:pt x="420" y="312"/>
                  </a:lnTo>
                  <a:lnTo>
                    <a:pt x="422" y="310"/>
                  </a:lnTo>
                  <a:lnTo>
                    <a:pt x="422" y="310"/>
                  </a:lnTo>
                  <a:lnTo>
                    <a:pt x="422" y="308"/>
                  </a:lnTo>
                  <a:close/>
                  <a:moveTo>
                    <a:pt x="291" y="293"/>
                  </a:moveTo>
                  <a:lnTo>
                    <a:pt x="287" y="296"/>
                  </a:lnTo>
                  <a:lnTo>
                    <a:pt x="284" y="296"/>
                  </a:lnTo>
                  <a:lnTo>
                    <a:pt x="280" y="296"/>
                  </a:lnTo>
                  <a:lnTo>
                    <a:pt x="258" y="298"/>
                  </a:lnTo>
                  <a:lnTo>
                    <a:pt x="251" y="298"/>
                  </a:lnTo>
                  <a:lnTo>
                    <a:pt x="244" y="296"/>
                  </a:lnTo>
                  <a:lnTo>
                    <a:pt x="244" y="296"/>
                  </a:lnTo>
                  <a:lnTo>
                    <a:pt x="242" y="293"/>
                  </a:lnTo>
                  <a:lnTo>
                    <a:pt x="239" y="293"/>
                  </a:lnTo>
                  <a:lnTo>
                    <a:pt x="237" y="293"/>
                  </a:lnTo>
                  <a:lnTo>
                    <a:pt x="237" y="293"/>
                  </a:lnTo>
                  <a:lnTo>
                    <a:pt x="206" y="277"/>
                  </a:lnTo>
                  <a:lnTo>
                    <a:pt x="199" y="272"/>
                  </a:lnTo>
                  <a:lnTo>
                    <a:pt x="194" y="272"/>
                  </a:lnTo>
                  <a:lnTo>
                    <a:pt x="192" y="270"/>
                  </a:lnTo>
                  <a:lnTo>
                    <a:pt x="189" y="270"/>
                  </a:lnTo>
                  <a:lnTo>
                    <a:pt x="187" y="265"/>
                  </a:lnTo>
                  <a:lnTo>
                    <a:pt x="185" y="265"/>
                  </a:lnTo>
                  <a:lnTo>
                    <a:pt x="182" y="260"/>
                  </a:lnTo>
                  <a:lnTo>
                    <a:pt x="175" y="251"/>
                  </a:lnTo>
                  <a:lnTo>
                    <a:pt x="170" y="244"/>
                  </a:lnTo>
                  <a:lnTo>
                    <a:pt x="163" y="237"/>
                  </a:lnTo>
                  <a:lnTo>
                    <a:pt x="151" y="232"/>
                  </a:lnTo>
                  <a:lnTo>
                    <a:pt x="149" y="230"/>
                  </a:lnTo>
                  <a:lnTo>
                    <a:pt x="147" y="227"/>
                  </a:lnTo>
                  <a:lnTo>
                    <a:pt x="142" y="222"/>
                  </a:lnTo>
                  <a:lnTo>
                    <a:pt x="133" y="218"/>
                  </a:lnTo>
                  <a:lnTo>
                    <a:pt x="118" y="208"/>
                  </a:lnTo>
                  <a:lnTo>
                    <a:pt x="95" y="187"/>
                  </a:lnTo>
                  <a:lnTo>
                    <a:pt x="92" y="185"/>
                  </a:lnTo>
                  <a:lnTo>
                    <a:pt x="92" y="180"/>
                  </a:lnTo>
                  <a:lnTo>
                    <a:pt x="92" y="178"/>
                  </a:lnTo>
                  <a:lnTo>
                    <a:pt x="95" y="178"/>
                  </a:lnTo>
                  <a:lnTo>
                    <a:pt x="95" y="175"/>
                  </a:lnTo>
                  <a:lnTo>
                    <a:pt x="87" y="173"/>
                  </a:lnTo>
                  <a:lnTo>
                    <a:pt x="85" y="170"/>
                  </a:lnTo>
                  <a:lnTo>
                    <a:pt x="85" y="170"/>
                  </a:lnTo>
                  <a:lnTo>
                    <a:pt x="83" y="170"/>
                  </a:lnTo>
                  <a:lnTo>
                    <a:pt x="83" y="168"/>
                  </a:lnTo>
                  <a:lnTo>
                    <a:pt x="83" y="166"/>
                  </a:lnTo>
                  <a:lnTo>
                    <a:pt x="80" y="163"/>
                  </a:lnTo>
                  <a:lnTo>
                    <a:pt x="73" y="159"/>
                  </a:lnTo>
                  <a:lnTo>
                    <a:pt x="57" y="142"/>
                  </a:lnTo>
                  <a:lnTo>
                    <a:pt x="57" y="140"/>
                  </a:lnTo>
                  <a:lnTo>
                    <a:pt x="52" y="130"/>
                  </a:lnTo>
                  <a:lnTo>
                    <a:pt x="52" y="125"/>
                  </a:lnTo>
                  <a:lnTo>
                    <a:pt x="49" y="121"/>
                  </a:lnTo>
                  <a:lnTo>
                    <a:pt x="49" y="116"/>
                  </a:lnTo>
                  <a:lnTo>
                    <a:pt x="49" y="116"/>
                  </a:lnTo>
                  <a:lnTo>
                    <a:pt x="49" y="111"/>
                  </a:lnTo>
                  <a:lnTo>
                    <a:pt x="47" y="109"/>
                  </a:lnTo>
                  <a:lnTo>
                    <a:pt x="47" y="104"/>
                  </a:lnTo>
                  <a:lnTo>
                    <a:pt x="40" y="99"/>
                  </a:lnTo>
                  <a:lnTo>
                    <a:pt x="30" y="99"/>
                  </a:lnTo>
                  <a:lnTo>
                    <a:pt x="23" y="97"/>
                  </a:lnTo>
                  <a:lnTo>
                    <a:pt x="21" y="97"/>
                  </a:lnTo>
                  <a:lnTo>
                    <a:pt x="16" y="97"/>
                  </a:lnTo>
                  <a:lnTo>
                    <a:pt x="12" y="92"/>
                  </a:lnTo>
                  <a:lnTo>
                    <a:pt x="7" y="88"/>
                  </a:lnTo>
                  <a:lnTo>
                    <a:pt x="7" y="83"/>
                  </a:lnTo>
                  <a:lnTo>
                    <a:pt x="7" y="78"/>
                  </a:lnTo>
                  <a:lnTo>
                    <a:pt x="12" y="71"/>
                  </a:lnTo>
                  <a:lnTo>
                    <a:pt x="16" y="66"/>
                  </a:lnTo>
                  <a:lnTo>
                    <a:pt x="21" y="59"/>
                  </a:lnTo>
                  <a:lnTo>
                    <a:pt x="23" y="57"/>
                  </a:lnTo>
                  <a:lnTo>
                    <a:pt x="26" y="54"/>
                  </a:lnTo>
                  <a:lnTo>
                    <a:pt x="28" y="54"/>
                  </a:lnTo>
                  <a:lnTo>
                    <a:pt x="30" y="54"/>
                  </a:lnTo>
                  <a:lnTo>
                    <a:pt x="30" y="54"/>
                  </a:lnTo>
                  <a:lnTo>
                    <a:pt x="33" y="66"/>
                  </a:lnTo>
                  <a:lnTo>
                    <a:pt x="35" y="69"/>
                  </a:lnTo>
                  <a:lnTo>
                    <a:pt x="35" y="71"/>
                  </a:lnTo>
                  <a:lnTo>
                    <a:pt x="35" y="69"/>
                  </a:lnTo>
                  <a:lnTo>
                    <a:pt x="35" y="66"/>
                  </a:lnTo>
                  <a:lnTo>
                    <a:pt x="33" y="50"/>
                  </a:lnTo>
                  <a:lnTo>
                    <a:pt x="30" y="45"/>
                  </a:lnTo>
                  <a:lnTo>
                    <a:pt x="28" y="40"/>
                  </a:lnTo>
                  <a:lnTo>
                    <a:pt x="26" y="36"/>
                  </a:lnTo>
                  <a:lnTo>
                    <a:pt x="21" y="31"/>
                  </a:lnTo>
                  <a:lnTo>
                    <a:pt x="19" y="28"/>
                  </a:lnTo>
                  <a:lnTo>
                    <a:pt x="14" y="19"/>
                  </a:lnTo>
                  <a:lnTo>
                    <a:pt x="7" y="9"/>
                  </a:lnTo>
                  <a:lnTo>
                    <a:pt x="7" y="9"/>
                  </a:lnTo>
                  <a:lnTo>
                    <a:pt x="4" y="5"/>
                  </a:lnTo>
                  <a:lnTo>
                    <a:pt x="4" y="2"/>
                  </a:lnTo>
                  <a:lnTo>
                    <a:pt x="2" y="0"/>
                  </a:lnTo>
                  <a:lnTo>
                    <a:pt x="2" y="0"/>
                  </a:lnTo>
                  <a:lnTo>
                    <a:pt x="2" y="40"/>
                  </a:lnTo>
                  <a:lnTo>
                    <a:pt x="0" y="78"/>
                  </a:lnTo>
                  <a:lnTo>
                    <a:pt x="0" y="118"/>
                  </a:lnTo>
                  <a:lnTo>
                    <a:pt x="0" y="156"/>
                  </a:lnTo>
                  <a:lnTo>
                    <a:pt x="0" y="196"/>
                  </a:lnTo>
                  <a:lnTo>
                    <a:pt x="0" y="237"/>
                  </a:lnTo>
                  <a:lnTo>
                    <a:pt x="0" y="277"/>
                  </a:lnTo>
                  <a:lnTo>
                    <a:pt x="0" y="317"/>
                  </a:lnTo>
                  <a:lnTo>
                    <a:pt x="0" y="317"/>
                  </a:lnTo>
                  <a:lnTo>
                    <a:pt x="0" y="317"/>
                  </a:lnTo>
                  <a:lnTo>
                    <a:pt x="4" y="322"/>
                  </a:lnTo>
                  <a:lnTo>
                    <a:pt x="7" y="327"/>
                  </a:lnTo>
                  <a:lnTo>
                    <a:pt x="9" y="327"/>
                  </a:lnTo>
                  <a:lnTo>
                    <a:pt x="12" y="329"/>
                  </a:lnTo>
                  <a:lnTo>
                    <a:pt x="28" y="327"/>
                  </a:lnTo>
                  <a:lnTo>
                    <a:pt x="28" y="324"/>
                  </a:lnTo>
                  <a:lnTo>
                    <a:pt x="28" y="324"/>
                  </a:lnTo>
                  <a:lnTo>
                    <a:pt x="28" y="320"/>
                  </a:lnTo>
                  <a:lnTo>
                    <a:pt x="30" y="320"/>
                  </a:lnTo>
                  <a:lnTo>
                    <a:pt x="33" y="320"/>
                  </a:lnTo>
                  <a:lnTo>
                    <a:pt x="38" y="322"/>
                  </a:lnTo>
                  <a:lnTo>
                    <a:pt x="45" y="324"/>
                  </a:lnTo>
                  <a:lnTo>
                    <a:pt x="49" y="327"/>
                  </a:lnTo>
                  <a:lnTo>
                    <a:pt x="61" y="329"/>
                  </a:lnTo>
                  <a:lnTo>
                    <a:pt x="85" y="331"/>
                  </a:lnTo>
                  <a:lnTo>
                    <a:pt x="97" y="331"/>
                  </a:lnTo>
                  <a:lnTo>
                    <a:pt x="114" y="334"/>
                  </a:lnTo>
                  <a:lnTo>
                    <a:pt x="142" y="336"/>
                  </a:lnTo>
                  <a:lnTo>
                    <a:pt x="149" y="338"/>
                  </a:lnTo>
                  <a:lnTo>
                    <a:pt x="159" y="341"/>
                  </a:lnTo>
                  <a:lnTo>
                    <a:pt x="161" y="341"/>
                  </a:lnTo>
                  <a:lnTo>
                    <a:pt x="168" y="348"/>
                  </a:lnTo>
                  <a:lnTo>
                    <a:pt x="170" y="350"/>
                  </a:lnTo>
                  <a:lnTo>
                    <a:pt x="173" y="350"/>
                  </a:lnTo>
                  <a:lnTo>
                    <a:pt x="173" y="353"/>
                  </a:lnTo>
                  <a:lnTo>
                    <a:pt x="175" y="355"/>
                  </a:lnTo>
                  <a:lnTo>
                    <a:pt x="185" y="357"/>
                  </a:lnTo>
                  <a:lnTo>
                    <a:pt x="192" y="357"/>
                  </a:lnTo>
                  <a:lnTo>
                    <a:pt x="194" y="357"/>
                  </a:lnTo>
                  <a:lnTo>
                    <a:pt x="199" y="355"/>
                  </a:lnTo>
                  <a:lnTo>
                    <a:pt x="199" y="355"/>
                  </a:lnTo>
                  <a:lnTo>
                    <a:pt x="199" y="350"/>
                  </a:lnTo>
                  <a:lnTo>
                    <a:pt x="204" y="350"/>
                  </a:lnTo>
                  <a:lnTo>
                    <a:pt x="213" y="350"/>
                  </a:lnTo>
                  <a:lnTo>
                    <a:pt x="220" y="350"/>
                  </a:lnTo>
                  <a:lnTo>
                    <a:pt x="225" y="348"/>
                  </a:lnTo>
                  <a:lnTo>
                    <a:pt x="232" y="346"/>
                  </a:lnTo>
                  <a:lnTo>
                    <a:pt x="235" y="343"/>
                  </a:lnTo>
                  <a:lnTo>
                    <a:pt x="235" y="341"/>
                  </a:lnTo>
                  <a:lnTo>
                    <a:pt x="235" y="338"/>
                  </a:lnTo>
                  <a:lnTo>
                    <a:pt x="232" y="336"/>
                  </a:lnTo>
                  <a:lnTo>
                    <a:pt x="235" y="336"/>
                  </a:lnTo>
                  <a:lnTo>
                    <a:pt x="239" y="336"/>
                  </a:lnTo>
                  <a:lnTo>
                    <a:pt x="242" y="336"/>
                  </a:lnTo>
                  <a:lnTo>
                    <a:pt x="249" y="338"/>
                  </a:lnTo>
                  <a:lnTo>
                    <a:pt x="251" y="336"/>
                  </a:lnTo>
                  <a:lnTo>
                    <a:pt x="253" y="336"/>
                  </a:lnTo>
                  <a:lnTo>
                    <a:pt x="256" y="336"/>
                  </a:lnTo>
                  <a:lnTo>
                    <a:pt x="256" y="336"/>
                  </a:lnTo>
                  <a:lnTo>
                    <a:pt x="256" y="338"/>
                  </a:lnTo>
                  <a:lnTo>
                    <a:pt x="256" y="338"/>
                  </a:lnTo>
                  <a:lnTo>
                    <a:pt x="256" y="338"/>
                  </a:lnTo>
                  <a:lnTo>
                    <a:pt x="256" y="341"/>
                  </a:lnTo>
                  <a:lnTo>
                    <a:pt x="256" y="343"/>
                  </a:lnTo>
                  <a:lnTo>
                    <a:pt x="258" y="346"/>
                  </a:lnTo>
                  <a:lnTo>
                    <a:pt x="258" y="346"/>
                  </a:lnTo>
                  <a:lnTo>
                    <a:pt x="261" y="346"/>
                  </a:lnTo>
                  <a:lnTo>
                    <a:pt x="263" y="346"/>
                  </a:lnTo>
                  <a:lnTo>
                    <a:pt x="263" y="346"/>
                  </a:lnTo>
                  <a:lnTo>
                    <a:pt x="263" y="343"/>
                  </a:lnTo>
                  <a:lnTo>
                    <a:pt x="265" y="341"/>
                  </a:lnTo>
                  <a:lnTo>
                    <a:pt x="265" y="341"/>
                  </a:lnTo>
                  <a:lnTo>
                    <a:pt x="268" y="338"/>
                  </a:lnTo>
                  <a:lnTo>
                    <a:pt x="275" y="341"/>
                  </a:lnTo>
                  <a:lnTo>
                    <a:pt x="277" y="338"/>
                  </a:lnTo>
                  <a:lnTo>
                    <a:pt x="277" y="334"/>
                  </a:lnTo>
                  <a:lnTo>
                    <a:pt x="277" y="334"/>
                  </a:lnTo>
                  <a:lnTo>
                    <a:pt x="282" y="334"/>
                  </a:lnTo>
                  <a:lnTo>
                    <a:pt x="284" y="334"/>
                  </a:lnTo>
                  <a:lnTo>
                    <a:pt x="284" y="336"/>
                  </a:lnTo>
                  <a:lnTo>
                    <a:pt x="284" y="338"/>
                  </a:lnTo>
                  <a:lnTo>
                    <a:pt x="284" y="338"/>
                  </a:lnTo>
                  <a:lnTo>
                    <a:pt x="287" y="338"/>
                  </a:lnTo>
                  <a:lnTo>
                    <a:pt x="287" y="338"/>
                  </a:lnTo>
                  <a:lnTo>
                    <a:pt x="289" y="338"/>
                  </a:lnTo>
                  <a:lnTo>
                    <a:pt x="289" y="338"/>
                  </a:lnTo>
                  <a:lnTo>
                    <a:pt x="291" y="329"/>
                  </a:lnTo>
                  <a:lnTo>
                    <a:pt x="294" y="327"/>
                  </a:lnTo>
                  <a:lnTo>
                    <a:pt x="296" y="324"/>
                  </a:lnTo>
                  <a:lnTo>
                    <a:pt x="299" y="324"/>
                  </a:lnTo>
                  <a:lnTo>
                    <a:pt x="299" y="322"/>
                  </a:lnTo>
                  <a:lnTo>
                    <a:pt x="296" y="320"/>
                  </a:lnTo>
                  <a:lnTo>
                    <a:pt x="296" y="320"/>
                  </a:lnTo>
                  <a:lnTo>
                    <a:pt x="299" y="317"/>
                  </a:lnTo>
                  <a:lnTo>
                    <a:pt x="301" y="315"/>
                  </a:lnTo>
                  <a:lnTo>
                    <a:pt x="301" y="315"/>
                  </a:lnTo>
                  <a:lnTo>
                    <a:pt x="299" y="312"/>
                  </a:lnTo>
                  <a:lnTo>
                    <a:pt x="299" y="312"/>
                  </a:lnTo>
                  <a:lnTo>
                    <a:pt x="301" y="303"/>
                  </a:lnTo>
                  <a:lnTo>
                    <a:pt x="303" y="303"/>
                  </a:lnTo>
                  <a:lnTo>
                    <a:pt x="303" y="301"/>
                  </a:lnTo>
                  <a:lnTo>
                    <a:pt x="306" y="298"/>
                  </a:lnTo>
                  <a:lnTo>
                    <a:pt x="306" y="296"/>
                  </a:lnTo>
                  <a:lnTo>
                    <a:pt x="306" y="296"/>
                  </a:lnTo>
                  <a:lnTo>
                    <a:pt x="291" y="2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2893" y="1927"/>
              <a:ext cx="304" cy="452"/>
            </a:xfrm>
            <a:custGeom>
              <a:avLst/>
              <a:gdLst>
                <a:gd name="T0" fmla="*/ 157 w 304"/>
                <a:gd name="T1" fmla="*/ 7 h 452"/>
                <a:gd name="T2" fmla="*/ 90 w 304"/>
                <a:gd name="T3" fmla="*/ 0 h 452"/>
                <a:gd name="T4" fmla="*/ 67 w 304"/>
                <a:gd name="T5" fmla="*/ 44 h 452"/>
                <a:gd name="T6" fmla="*/ 64 w 304"/>
                <a:gd name="T7" fmla="*/ 52 h 452"/>
                <a:gd name="T8" fmla="*/ 62 w 304"/>
                <a:gd name="T9" fmla="*/ 68 h 452"/>
                <a:gd name="T10" fmla="*/ 57 w 304"/>
                <a:gd name="T11" fmla="*/ 82 h 452"/>
                <a:gd name="T12" fmla="*/ 60 w 304"/>
                <a:gd name="T13" fmla="*/ 106 h 452"/>
                <a:gd name="T14" fmla="*/ 53 w 304"/>
                <a:gd name="T15" fmla="*/ 106 h 452"/>
                <a:gd name="T16" fmla="*/ 48 w 304"/>
                <a:gd name="T17" fmla="*/ 118 h 452"/>
                <a:gd name="T18" fmla="*/ 45 w 304"/>
                <a:gd name="T19" fmla="*/ 118 h 452"/>
                <a:gd name="T20" fmla="*/ 38 w 304"/>
                <a:gd name="T21" fmla="*/ 139 h 452"/>
                <a:gd name="T22" fmla="*/ 36 w 304"/>
                <a:gd name="T23" fmla="*/ 142 h 452"/>
                <a:gd name="T24" fmla="*/ 34 w 304"/>
                <a:gd name="T25" fmla="*/ 153 h 452"/>
                <a:gd name="T26" fmla="*/ 26 w 304"/>
                <a:gd name="T27" fmla="*/ 168 h 452"/>
                <a:gd name="T28" fmla="*/ 22 w 304"/>
                <a:gd name="T29" fmla="*/ 170 h 452"/>
                <a:gd name="T30" fmla="*/ 10 w 304"/>
                <a:gd name="T31" fmla="*/ 184 h 452"/>
                <a:gd name="T32" fmla="*/ 15 w 304"/>
                <a:gd name="T33" fmla="*/ 186 h 452"/>
                <a:gd name="T34" fmla="*/ 19 w 304"/>
                <a:gd name="T35" fmla="*/ 189 h 452"/>
                <a:gd name="T36" fmla="*/ 17 w 304"/>
                <a:gd name="T37" fmla="*/ 191 h 452"/>
                <a:gd name="T38" fmla="*/ 15 w 304"/>
                <a:gd name="T39" fmla="*/ 194 h 452"/>
                <a:gd name="T40" fmla="*/ 12 w 304"/>
                <a:gd name="T41" fmla="*/ 194 h 452"/>
                <a:gd name="T42" fmla="*/ 15 w 304"/>
                <a:gd name="T43" fmla="*/ 208 h 452"/>
                <a:gd name="T44" fmla="*/ 15 w 304"/>
                <a:gd name="T45" fmla="*/ 215 h 452"/>
                <a:gd name="T46" fmla="*/ 10 w 304"/>
                <a:gd name="T47" fmla="*/ 222 h 452"/>
                <a:gd name="T48" fmla="*/ 7 w 304"/>
                <a:gd name="T49" fmla="*/ 227 h 452"/>
                <a:gd name="T50" fmla="*/ 5 w 304"/>
                <a:gd name="T51" fmla="*/ 224 h 452"/>
                <a:gd name="T52" fmla="*/ 10 w 304"/>
                <a:gd name="T53" fmla="*/ 262 h 452"/>
                <a:gd name="T54" fmla="*/ 7 w 304"/>
                <a:gd name="T55" fmla="*/ 288 h 452"/>
                <a:gd name="T56" fmla="*/ 3 w 304"/>
                <a:gd name="T57" fmla="*/ 295 h 452"/>
                <a:gd name="T58" fmla="*/ 0 w 304"/>
                <a:gd name="T59" fmla="*/ 300 h 452"/>
                <a:gd name="T60" fmla="*/ 3 w 304"/>
                <a:gd name="T61" fmla="*/ 300 h 452"/>
                <a:gd name="T62" fmla="*/ 7 w 304"/>
                <a:gd name="T63" fmla="*/ 305 h 452"/>
                <a:gd name="T64" fmla="*/ 12 w 304"/>
                <a:gd name="T65" fmla="*/ 364 h 452"/>
                <a:gd name="T66" fmla="*/ 24 w 304"/>
                <a:gd name="T67" fmla="*/ 385 h 452"/>
                <a:gd name="T68" fmla="*/ 69 w 304"/>
                <a:gd name="T69" fmla="*/ 381 h 452"/>
                <a:gd name="T70" fmla="*/ 100 w 304"/>
                <a:gd name="T71" fmla="*/ 383 h 452"/>
                <a:gd name="T72" fmla="*/ 100 w 304"/>
                <a:gd name="T73" fmla="*/ 388 h 452"/>
                <a:gd name="T74" fmla="*/ 107 w 304"/>
                <a:gd name="T75" fmla="*/ 395 h 452"/>
                <a:gd name="T76" fmla="*/ 117 w 304"/>
                <a:gd name="T77" fmla="*/ 397 h 452"/>
                <a:gd name="T78" fmla="*/ 119 w 304"/>
                <a:gd name="T79" fmla="*/ 399 h 452"/>
                <a:gd name="T80" fmla="*/ 128 w 304"/>
                <a:gd name="T81" fmla="*/ 399 h 452"/>
                <a:gd name="T82" fmla="*/ 145 w 304"/>
                <a:gd name="T83" fmla="*/ 402 h 452"/>
                <a:gd name="T84" fmla="*/ 150 w 304"/>
                <a:gd name="T85" fmla="*/ 402 h 452"/>
                <a:gd name="T86" fmla="*/ 150 w 304"/>
                <a:gd name="T87" fmla="*/ 407 h 452"/>
                <a:gd name="T88" fmla="*/ 155 w 304"/>
                <a:gd name="T89" fmla="*/ 407 h 452"/>
                <a:gd name="T90" fmla="*/ 157 w 304"/>
                <a:gd name="T91" fmla="*/ 409 h 452"/>
                <a:gd name="T92" fmla="*/ 157 w 304"/>
                <a:gd name="T93" fmla="*/ 411 h 452"/>
                <a:gd name="T94" fmla="*/ 254 w 304"/>
                <a:gd name="T95" fmla="*/ 414 h 452"/>
                <a:gd name="T96" fmla="*/ 283 w 304"/>
                <a:gd name="T97" fmla="*/ 376 h 452"/>
                <a:gd name="T98" fmla="*/ 304 w 304"/>
                <a:gd name="T99" fmla="*/ 21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4" h="452">
                  <a:moveTo>
                    <a:pt x="304" y="54"/>
                  </a:moveTo>
                  <a:lnTo>
                    <a:pt x="304" y="14"/>
                  </a:lnTo>
                  <a:lnTo>
                    <a:pt x="299" y="7"/>
                  </a:lnTo>
                  <a:lnTo>
                    <a:pt x="157" y="7"/>
                  </a:lnTo>
                  <a:lnTo>
                    <a:pt x="109" y="7"/>
                  </a:lnTo>
                  <a:lnTo>
                    <a:pt x="107" y="4"/>
                  </a:lnTo>
                  <a:lnTo>
                    <a:pt x="107" y="4"/>
                  </a:lnTo>
                  <a:lnTo>
                    <a:pt x="90" y="0"/>
                  </a:lnTo>
                  <a:lnTo>
                    <a:pt x="86" y="0"/>
                  </a:lnTo>
                  <a:lnTo>
                    <a:pt x="86" y="2"/>
                  </a:lnTo>
                  <a:lnTo>
                    <a:pt x="67" y="42"/>
                  </a:lnTo>
                  <a:lnTo>
                    <a:pt x="67" y="44"/>
                  </a:lnTo>
                  <a:lnTo>
                    <a:pt x="67" y="44"/>
                  </a:lnTo>
                  <a:lnTo>
                    <a:pt x="67" y="49"/>
                  </a:lnTo>
                  <a:lnTo>
                    <a:pt x="64" y="49"/>
                  </a:lnTo>
                  <a:lnTo>
                    <a:pt x="64" y="52"/>
                  </a:lnTo>
                  <a:lnTo>
                    <a:pt x="62" y="56"/>
                  </a:lnTo>
                  <a:lnTo>
                    <a:pt x="62" y="59"/>
                  </a:lnTo>
                  <a:lnTo>
                    <a:pt x="62" y="61"/>
                  </a:lnTo>
                  <a:lnTo>
                    <a:pt x="62" y="68"/>
                  </a:lnTo>
                  <a:lnTo>
                    <a:pt x="62" y="71"/>
                  </a:lnTo>
                  <a:lnTo>
                    <a:pt x="57" y="80"/>
                  </a:lnTo>
                  <a:lnTo>
                    <a:pt x="57" y="82"/>
                  </a:lnTo>
                  <a:lnTo>
                    <a:pt x="57" y="82"/>
                  </a:lnTo>
                  <a:lnTo>
                    <a:pt x="60" y="92"/>
                  </a:lnTo>
                  <a:lnTo>
                    <a:pt x="60" y="101"/>
                  </a:lnTo>
                  <a:lnTo>
                    <a:pt x="60" y="104"/>
                  </a:lnTo>
                  <a:lnTo>
                    <a:pt x="60" y="106"/>
                  </a:lnTo>
                  <a:lnTo>
                    <a:pt x="60" y="106"/>
                  </a:lnTo>
                  <a:lnTo>
                    <a:pt x="53" y="106"/>
                  </a:lnTo>
                  <a:lnTo>
                    <a:pt x="53" y="106"/>
                  </a:lnTo>
                  <a:lnTo>
                    <a:pt x="53" y="106"/>
                  </a:lnTo>
                  <a:lnTo>
                    <a:pt x="50" y="115"/>
                  </a:lnTo>
                  <a:lnTo>
                    <a:pt x="50" y="118"/>
                  </a:lnTo>
                  <a:lnTo>
                    <a:pt x="48" y="118"/>
                  </a:lnTo>
                  <a:lnTo>
                    <a:pt x="48" y="118"/>
                  </a:lnTo>
                  <a:lnTo>
                    <a:pt x="48" y="118"/>
                  </a:lnTo>
                  <a:lnTo>
                    <a:pt x="45" y="118"/>
                  </a:lnTo>
                  <a:lnTo>
                    <a:pt x="45" y="118"/>
                  </a:lnTo>
                  <a:lnTo>
                    <a:pt x="45" y="118"/>
                  </a:lnTo>
                  <a:lnTo>
                    <a:pt x="43" y="120"/>
                  </a:lnTo>
                  <a:lnTo>
                    <a:pt x="43" y="125"/>
                  </a:lnTo>
                  <a:lnTo>
                    <a:pt x="41" y="137"/>
                  </a:lnTo>
                  <a:lnTo>
                    <a:pt x="38" y="139"/>
                  </a:lnTo>
                  <a:lnTo>
                    <a:pt x="38" y="139"/>
                  </a:lnTo>
                  <a:lnTo>
                    <a:pt x="38" y="139"/>
                  </a:lnTo>
                  <a:lnTo>
                    <a:pt x="36" y="139"/>
                  </a:lnTo>
                  <a:lnTo>
                    <a:pt x="36" y="142"/>
                  </a:lnTo>
                  <a:lnTo>
                    <a:pt x="36" y="142"/>
                  </a:lnTo>
                  <a:lnTo>
                    <a:pt x="36" y="142"/>
                  </a:lnTo>
                  <a:lnTo>
                    <a:pt x="34" y="149"/>
                  </a:lnTo>
                  <a:lnTo>
                    <a:pt x="34" y="153"/>
                  </a:lnTo>
                  <a:lnTo>
                    <a:pt x="31" y="158"/>
                  </a:lnTo>
                  <a:lnTo>
                    <a:pt x="29" y="160"/>
                  </a:lnTo>
                  <a:lnTo>
                    <a:pt x="29" y="163"/>
                  </a:lnTo>
                  <a:lnTo>
                    <a:pt x="26" y="168"/>
                  </a:lnTo>
                  <a:lnTo>
                    <a:pt x="26" y="168"/>
                  </a:lnTo>
                  <a:lnTo>
                    <a:pt x="26" y="170"/>
                  </a:lnTo>
                  <a:lnTo>
                    <a:pt x="24" y="170"/>
                  </a:lnTo>
                  <a:lnTo>
                    <a:pt x="22" y="170"/>
                  </a:lnTo>
                  <a:lnTo>
                    <a:pt x="22" y="170"/>
                  </a:lnTo>
                  <a:lnTo>
                    <a:pt x="17" y="177"/>
                  </a:lnTo>
                  <a:lnTo>
                    <a:pt x="17" y="177"/>
                  </a:lnTo>
                  <a:lnTo>
                    <a:pt x="10" y="184"/>
                  </a:lnTo>
                  <a:lnTo>
                    <a:pt x="10" y="184"/>
                  </a:lnTo>
                  <a:lnTo>
                    <a:pt x="12" y="184"/>
                  </a:lnTo>
                  <a:lnTo>
                    <a:pt x="15" y="184"/>
                  </a:lnTo>
                  <a:lnTo>
                    <a:pt x="15" y="186"/>
                  </a:lnTo>
                  <a:lnTo>
                    <a:pt x="17" y="186"/>
                  </a:lnTo>
                  <a:lnTo>
                    <a:pt x="19" y="186"/>
                  </a:lnTo>
                  <a:lnTo>
                    <a:pt x="19" y="186"/>
                  </a:lnTo>
                  <a:lnTo>
                    <a:pt x="19" y="189"/>
                  </a:lnTo>
                  <a:lnTo>
                    <a:pt x="19" y="189"/>
                  </a:lnTo>
                  <a:lnTo>
                    <a:pt x="19" y="189"/>
                  </a:lnTo>
                  <a:lnTo>
                    <a:pt x="17" y="191"/>
                  </a:lnTo>
                  <a:lnTo>
                    <a:pt x="17" y="191"/>
                  </a:lnTo>
                  <a:lnTo>
                    <a:pt x="17" y="191"/>
                  </a:lnTo>
                  <a:lnTo>
                    <a:pt x="15" y="194"/>
                  </a:lnTo>
                  <a:lnTo>
                    <a:pt x="15" y="194"/>
                  </a:lnTo>
                  <a:lnTo>
                    <a:pt x="15" y="194"/>
                  </a:lnTo>
                  <a:lnTo>
                    <a:pt x="15" y="194"/>
                  </a:lnTo>
                  <a:lnTo>
                    <a:pt x="15" y="194"/>
                  </a:lnTo>
                  <a:lnTo>
                    <a:pt x="12" y="194"/>
                  </a:lnTo>
                  <a:lnTo>
                    <a:pt x="12" y="194"/>
                  </a:lnTo>
                  <a:lnTo>
                    <a:pt x="10" y="194"/>
                  </a:lnTo>
                  <a:lnTo>
                    <a:pt x="10" y="196"/>
                  </a:lnTo>
                  <a:lnTo>
                    <a:pt x="10" y="198"/>
                  </a:lnTo>
                  <a:lnTo>
                    <a:pt x="15" y="208"/>
                  </a:lnTo>
                  <a:lnTo>
                    <a:pt x="17" y="213"/>
                  </a:lnTo>
                  <a:lnTo>
                    <a:pt x="17" y="213"/>
                  </a:lnTo>
                  <a:lnTo>
                    <a:pt x="17" y="215"/>
                  </a:lnTo>
                  <a:lnTo>
                    <a:pt x="15" y="215"/>
                  </a:lnTo>
                  <a:lnTo>
                    <a:pt x="15" y="213"/>
                  </a:lnTo>
                  <a:lnTo>
                    <a:pt x="15" y="215"/>
                  </a:lnTo>
                  <a:lnTo>
                    <a:pt x="12" y="215"/>
                  </a:lnTo>
                  <a:lnTo>
                    <a:pt x="10" y="222"/>
                  </a:lnTo>
                  <a:lnTo>
                    <a:pt x="10" y="224"/>
                  </a:lnTo>
                  <a:lnTo>
                    <a:pt x="10" y="224"/>
                  </a:lnTo>
                  <a:lnTo>
                    <a:pt x="10" y="224"/>
                  </a:lnTo>
                  <a:lnTo>
                    <a:pt x="7" y="227"/>
                  </a:lnTo>
                  <a:lnTo>
                    <a:pt x="7" y="227"/>
                  </a:lnTo>
                  <a:lnTo>
                    <a:pt x="5" y="227"/>
                  </a:lnTo>
                  <a:lnTo>
                    <a:pt x="5" y="227"/>
                  </a:lnTo>
                  <a:lnTo>
                    <a:pt x="5" y="224"/>
                  </a:lnTo>
                  <a:lnTo>
                    <a:pt x="3" y="227"/>
                  </a:lnTo>
                  <a:lnTo>
                    <a:pt x="3" y="227"/>
                  </a:lnTo>
                  <a:lnTo>
                    <a:pt x="0" y="227"/>
                  </a:lnTo>
                  <a:lnTo>
                    <a:pt x="10" y="262"/>
                  </a:lnTo>
                  <a:lnTo>
                    <a:pt x="10" y="279"/>
                  </a:lnTo>
                  <a:lnTo>
                    <a:pt x="10" y="284"/>
                  </a:lnTo>
                  <a:lnTo>
                    <a:pt x="7" y="286"/>
                  </a:lnTo>
                  <a:lnTo>
                    <a:pt x="7" y="288"/>
                  </a:lnTo>
                  <a:lnTo>
                    <a:pt x="5" y="291"/>
                  </a:lnTo>
                  <a:lnTo>
                    <a:pt x="3" y="291"/>
                  </a:lnTo>
                  <a:lnTo>
                    <a:pt x="3" y="293"/>
                  </a:lnTo>
                  <a:lnTo>
                    <a:pt x="3" y="295"/>
                  </a:lnTo>
                  <a:lnTo>
                    <a:pt x="0" y="295"/>
                  </a:lnTo>
                  <a:lnTo>
                    <a:pt x="0" y="295"/>
                  </a:lnTo>
                  <a:lnTo>
                    <a:pt x="0" y="295"/>
                  </a:lnTo>
                  <a:lnTo>
                    <a:pt x="0" y="300"/>
                  </a:lnTo>
                  <a:lnTo>
                    <a:pt x="0" y="300"/>
                  </a:lnTo>
                  <a:lnTo>
                    <a:pt x="0" y="300"/>
                  </a:lnTo>
                  <a:lnTo>
                    <a:pt x="0" y="300"/>
                  </a:lnTo>
                  <a:lnTo>
                    <a:pt x="3" y="300"/>
                  </a:lnTo>
                  <a:lnTo>
                    <a:pt x="5" y="302"/>
                  </a:lnTo>
                  <a:lnTo>
                    <a:pt x="7" y="305"/>
                  </a:lnTo>
                  <a:lnTo>
                    <a:pt x="7" y="305"/>
                  </a:lnTo>
                  <a:lnTo>
                    <a:pt x="7" y="305"/>
                  </a:lnTo>
                  <a:lnTo>
                    <a:pt x="7" y="307"/>
                  </a:lnTo>
                  <a:lnTo>
                    <a:pt x="10" y="326"/>
                  </a:lnTo>
                  <a:lnTo>
                    <a:pt x="10" y="336"/>
                  </a:lnTo>
                  <a:lnTo>
                    <a:pt x="12" y="364"/>
                  </a:lnTo>
                  <a:lnTo>
                    <a:pt x="17" y="373"/>
                  </a:lnTo>
                  <a:lnTo>
                    <a:pt x="22" y="383"/>
                  </a:lnTo>
                  <a:lnTo>
                    <a:pt x="24" y="385"/>
                  </a:lnTo>
                  <a:lnTo>
                    <a:pt x="24" y="385"/>
                  </a:lnTo>
                  <a:lnTo>
                    <a:pt x="24" y="388"/>
                  </a:lnTo>
                  <a:lnTo>
                    <a:pt x="26" y="390"/>
                  </a:lnTo>
                  <a:lnTo>
                    <a:pt x="53" y="385"/>
                  </a:lnTo>
                  <a:lnTo>
                    <a:pt x="69" y="381"/>
                  </a:lnTo>
                  <a:lnTo>
                    <a:pt x="79" y="378"/>
                  </a:lnTo>
                  <a:lnTo>
                    <a:pt x="81" y="378"/>
                  </a:lnTo>
                  <a:lnTo>
                    <a:pt x="98" y="383"/>
                  </a:lnTo>
                  <a:lnTo>
                    <a:pt x="100" y="383"/>
                  </a:lnTo>
                  <a:lnTo>
                    <a:pt x="100" y="383"/>
                  </a:lnTo>
                  <a:lnTo>
                    <a:pt x="100" y="383"/>
                  </a:lnTo>
                  <a:lnTo>
                    <a:pt x="100" y="388"/>
                  </a:lnTo>
                  <a:lnTo>
                    <a:pt x="100" y="388"/>
                  </a:lnTo>
                  <a:lnTo>
                    <a:pt x="100" y="388"/>
                  </a:lnTo>
                  <a:lnTo>
                    <a:pt x="100" y="390"/>
                  </a:lnTo>
                  <a:lnTo>
                    <a:pt x="107" y="392"/>
                  </a:lnTo>
                  <a:lnTo>
                    <a:pt x="107" y="395"/>
                  </a:lnTo>
                  <a:lnTo>
                    <a:pt x="109" y="395"/>
                  </a:lnTo>
                  <a:lnTo>
                    <a:pt x="109" y="395"/>
                  </a:lnTo>
                  <a:lnTo>
                    <a:pt x="109" y="397"/>
                  </a:lnTo>
                  <a:lnTo>
                    <a:pt x="117" y="397"/>
                  </a:lnTo>
                  <a:lnTo>
                    <a:pt x="117" y="397"/>
                  </a:lnTo>
                  <a:lnTo>
                    <a:pt x="117" y="397"/>
                  </a:lnTo>
                  <a:lnTo>
                    <a:pt x="119" y="399"/>
                  </a:lnTo>
                  <a:lnTo>
                    <a:pt x="119" y="399"/>
                  </a:lnTo>
                  <a:lnTo>
                    <a:pt x="119" y="399"/>
                  </a:lnTo>
                  <a:lnTo>
                    <a:pt x="121" y="399"/>
                  </a:lnTo>
                  <a:lnTo>
                    <a:pt x="126" y="399"/>
                  </a:lnTo>
                  <a:lnTo>
                    <a:pt x="128" y="399"/>
                  </a:lnTo>
                  <a:lnTo>
                    <a:pt x="138" y="399"/>
                  </a:lnTo>
                  <a:lnTo>
                    <a:pt x="138" y="399"/>
                  </a:lnTo>
                  <a:lnTo>
                    <a:pt x="145" y="402"/>
                  </a:lnTo>
                  <a:lnTo>
                    <a:pt x="145" y="402"/>
                  </a:lnTo>
                  <a:lnTo>
                    <a:pt x="150" y="399"/>
                  </a:lnTo>
                  <a:lnTo>
                    <a:pt x="150" y="399"/>
                  </a:lnTo>
                  <a:lnTo>
                    <a:pt x="150" y="402"/>
                  </a:lnTo>
                  <a:lnTo>
                    <a:pt x="150" y="402"/>
                  </a:lnTo>
                  <a:lnTo>
                    <a:pt x="152" y="402"/>
                  </a:lnTo>
                  <a:lnTo>
                    <a:pt x="152" y="402"/>
                  </a:lnTo>
                  <a:lnTo>
                    <a:pt x="152" y="402"/>
                  </a:lnTo>
                  <a:lnTo>
                    <a:pt x="150" y="407"/>
                  </a:lnTo>
                  <a:lnTo>
                    <a:pt x="150" y="407"/>
                  </a:lnTo>
                  <a:lnTo>
                    <a:pt x="152" y="407"/>
                  </a:lnTo>
                  <a:lnTo>
                    <a:pt x="152" y="407"/>
                  </a:lnTo>
                  <a:lnTo>
                    <a:pt x="155" y="407"/>
                  </a:lnTo>
                  <a:lnTo>
                    <a:pt x="157" y="407"/>
                  </a:lnTo>
                  <a:lnTo>
                    <a:pt x="157" y="409"/>
                  </a:lnTo>
                  <a:lnTo>
                    <a:pt x="157" y="409"/>
                  </a:lnTo>
                  <a:lnTo>
                    <a:pt x="157" y="409"/>
                  </a:lnTo>
                  <a:lnTo>
                    <a:pt x="157" y="411"/>
                  </a:lnTo>
                  <a:lnTo>
                    <a:pt x="157" y="411"/>
                  </a:lnTo>
                  <a:lnTo>
                    <a:pt x="157" y="411"/>
                  </a:lnTo>
                  <a:lnTo>
                    <a:pt x="157" y="411"/>
                  </a:lnTo>
                  <a:lnTo>
                    <a:pt x="159" y="414"/>
                  </a:lnTo>
                  <a:lnTo>
                    <a:pt x="209" y="414"/>
                  </a:lnTo>
                  <a:lnTo>
                    <a:pt x="240" y="414"/>
                  </a:lnTo>
                  <a:lnTo>
                    <a:pt x="254" y="414"/>
                  </a:lnTo>
                  <a:lnTo>
                    <a:pt x="257" y="416"/>
                  </a:lnTo>
                  <a:lnTo>
                    <a:pt x="271" y="452"/>
                  </a:lnTo>
                  <a:lnTo>
                    <a:pt x="278" y="402"/>
                  </a:lnTo>
                  <a:lnTo>
                    <a:pt x="283" y="376"/>
                  </a:lnTo>
                  <a:lnTo>
                    <a:pt x="290" y="326"/>
                  </a:lnTo>
                  <a:lnTo>
                    <a:pt x="299" y="272"/>
                  </a:lnTo>
                  <a:lnTo>
                    <a:pt x="304" y="236"/>
                  </a:lnTo>
                  <a:lnTo>
                    <a:pt x="304" y="217"/>
                  </a:lnTo>
                  <a:lnTo>
                    <a:pt x="304" y="118"/>
                  </a:lnTo>
                  <a:lnTo>
                    <a:pt x="304" y="66"/>
                  </a:lnTo>
                  <a:lnTo>
                    <a:pt x="304" y="5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3097" y="2163"/>
              <a:ext cx="349" cy="651"/>
            </a:xfrm>
            <a:custGeom>
              <a:avLst/>
              <a:gdLst>
                <a:gd name="T0" fmla="*/ 86 w 349"/>
                <a:gd name="T1" fmla="*/ 90 h 651"/>
                <a:gd name="T2" fmla="*/ 64 w 349"/>
                <a:gd name="T3" fmla="*/ 246 h 651"/>
                <a:gd name="T4" fmla="*/ 60 w 349"/>
                <a:gd name="T5" fmla="*/ 369 h 651"/>
                <a:gd name="T6" fmla="*/ 55 w 349"/>
                <a:gd name="T7" fmla="*/ 379 h 651"/>
                <a:gd name="T8" fmla="*/ 55 w 349"/>
                <a:gd name="T9" fmla="*/ 393 h 651"/>
                <a:gd name="T10" fmla="*/ 60 w 349"/>
                <a:gd name="T11" fmla="*/ 398 h 651"/>
                <a:gd name="T12" fmla="*/ 55 w 349"/>
                <a:gd name="T13" fmla="*/ 410 h 651"/>
                <a:gd name="T14" fmla="*/ 67 w 349"/>
                <a:gd name="T15" fmla="*/ 426 h 651"/>
                <a:gd name="T16" fmla="*/ 74 w 349"/>
                <a:gd name="T17" fmla="*/ 443 h 651"/>
                <a:gd name="T18" fmla="*/ 83 w 349"/>
                <a:gd name="T19" fmla="*/ 457 h 651"/>
                <a:gd name="T20" fmla="*/ 86 w 349"/>
                <a:gd name="T21" fmla="*/ 464 h 651"/>
                <a:gd name="T22" fmla="*/ 86 w 349"/>
                <a:gd name="T23" fmla="*/ 469 h 651"/>
                <a:gd name="T24" fmla="*/ 86 w 349"/>
                <a:gd name="T25" fmla="*/ 471 h 651"/>
                <a:gd name="T26" fmla="*/ 93 w 349"/>
                <a:gd name="T27" fmla="*/ 478 h 651"/>
                <a:gd name="T28" fmla="*/ 98 w 349"/>
                <a:gd name="T29" fmla="*/ 485 h 651"/>
                <a:gd name="T30" fmla="*/ 95 w 349"/>
                <a:gd name="T31" fmla="*/ 495 h 651"/>
                <a:gd name="T32" fmla="*/ 93 w 349"/>
                <a:gd name="T33" fmla="*/ 509 h 651"/>
                <a:gd name="T34" fmla="*/ 86 w 349"/>
                <a:gd name="T35" fmla="*/ 516 h 651"/>
                <a:gd name="T36" fmla="*/ 0 w 349"/>
                <a:gd name="T37" fmla="*/ 651 h 651"/>
                <a:gd name="T38" fmla="*/ 166 w 349"/>
                <a:gd name="T39" fmla="*/ 578 h 651"/>
                <a:gd name="T40" fmla="*/ 171 w 349"/>
                <a:gd name="T41" fmla="*/ 566 h 651"/>
                <a:gd name="T42" fmla="*/ 178 w 349"/>
                <a:gd name="T43" fmla="*/ 566 h 651"/>
                <a:gd name="T44" fmla="*/ 195 w 349"/>
                <a:gd name="T45" fmla="*/ 571 h 651"/>
                <a:gd name="T46" fmla="*/ 204 w 349"/>
                <a:gd name="T47" fmla="*/ 573 h 651"/>
                <a:gd name="T48" fmla="*/ 212 w 349"/>
                <a:gd name="T49" fmla="*/ 563 h 651"/>
                <a:gd name="T50" fmla="*/ 219 w 349"/>
                <a:gd name="T51" fmla="*/ 552 h 651"/>
                <a:gd name="T52" fmla="*/ 219 w 349"/>
                <a:gd name="T53" fmla="*/ 547 h 651"/>
                <a:gd name="T54" fmla="*/ 221 w 349"/>
                <a:gd name="T55" fmla="*/ 542 h 651"/>
                <a:gd name="T56" fmla="*/ 226 w 349"/>
                <a:gd name="T57" fmla="*/ 540 h 651"/>
                <a:gd name="T58" fmla="*/ 219 w 349"/>
                <a:gd name="T59" fmla="*/ 530 h 651"/>
                <a:gd name="T60" fmla="*/ 214 w 349"/>
                <a:gd name="T61" fmla="*/ 523 h 651"/>
                <a:gd name="T62" fmla="*/ 200 w 349"/>
                <a:gd name="T63" fmla="*/ 504 h 651"/>
                <a:gd name="T64" fmla="*/ 190 w 349"/>
                <a:gd name="T65" fmla="*/ 488 h 651"/>
                <a:gd name="T66" fmla="*/ 183 w 349"/>
                <a:gd name="T67" fmla="*/ 464 h 651"/>
                <a:gd name="T68" fmla="*/ 185 w 349"/>
                <a:gd name="T69" fmla="*/ 443 h 651"/>
                <a:gd name="T70" fmla="*/ 188 w 349"/>
                <a:gd name="T71" fmla="*/ 421 h 651"/>
                <a:gd name="T72" fmla="*/ 190 w 349"/>
                <a:gd name="T73" fmla="*/ 407 h 651"/>
                <a:gd name="T74" fmla="*/ 190 w 349"/>
                <a:gd name="T75" fmla="*/ 391 h 651"/>
                <a:gd name="T76" fmla="*/ 193 w 349"/>
                <a:gd name="T77" fmla="*/ 379 h 651"/>
                <a:gd name="T78" fmla="*/ 193 w 349"/>
                <a:gd name="T79" fmla="*/ 374 h 651"/>
                <a:gd name="T80" fmla="*/ 200 w 349"/>
                <a:gd name="T81" fmla="*/ 372 h 651"/>
                <a:gd name="T82" fmla="*/ 216 w 349"/>
                <a:gd name="T83" fmla="*/ 367 h 651"/>
                <a:gd name="T84" fmla="*/ 228 w 349"/>
                <a:gd name="T85" fmla="*/ 350 h 651"/>
                <a:gd name="T86" fmla="*/ 233 w 349"/>
                <a:gd name="T87" fmla="*/ 348 h 651"/>
                <a:gd name="T88" fmla="*/ 242 w 349"/>
                <a:gd name="T89" fmla="*/ 336 h 651"/>
                <a:gd name="T90" fmla="*/ 254 w 349"/>
                <a:gd name="T91" fmla="*/ 313 h 651"/>
                <a:gd name="T92" fmla="*/ 280 w 349"/>
                <a:gd name="T93" fmla="*/ 275 h 651"/>
                <a:gd name="T94" fmla="*/ 283 w 349"/>
                <a:gd name="T95" fmla="*/ 251 h 651"/>
                <a:gd name="T96" fmla="*/ 280 w 349"/>
                <a:gd name="T97" fmla="*/ 234 h 651"/>
                <a:gd name="T98" fmla="*/ 283 w 349"/>
                <a:gd name="T99" fmla="*/ 216 h 651"/>
                <a:gd name="T100" fmla="*/ 283 w 349"/>
                <a:gd name="T101" fmla="*/ 192 h 651"/>
                <a:gd name="T102" fmla="*/ 285 w 349"/>
                <a:gd name="T103" fmla="*/ 161 h 651"/>
                <a:gd name="T104" fmla="*/ 295 w 349"/>
                <a:gd name="T105" fmla="*/ 119 h 651"/>
                <a:gd name="T106" fmla="*/ 318 w 349"/>
                <a:gd name="T107" fmla="*/ 104 h 651"/>
                <a:gd name="T108" fmla="*/ 321 w 349"/>
                <a:gd name="T109" fmla="*/ 90 h 651"/>
                <a:gd name="T110" fmla="*/ 325 w 349"/>
                <a:gd name="T111" fmla="*/ 76 h 651"/>
                <a:gd name="T112" fmla="*/ 330 w 349"/>
                <a:gd name="T113" fmla="*/ 62 h 651"/>
                <a:gd name="T114" fmla="*/ 330 w 349"/>
                <a:gd name="T115" fmla="*/ 31 h 651"/>
                <a:gd name="T116" fmla="*/ 330 w 349"/>
                <a:gd name="T117" fmla="*/ 14 h 651"/>
                <a:gd name="T118" fmla="*/ 342 w 349"/>
                <a:gd name="T119" fmla="*/ 1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651">
                  <a:moveTo>
                    <a:pt x="285" y="0"/>
                  </a:moveTo>
                  <a:lnTo>
                    <a:pt x="247" y="0"/>
                  </a:lnTo>
                  <a:lnTo>
                    <a:pt x="185" y="0"/>
                  </a:lnTo>
                  <a:lnTo>
                    <a:pt x="100" y="0"/>
                  </a:lnTo>
                  <a:lnTo>
                    <a:pt x="95" y="36"/>
                  </a:lnTo>
                  <a:lnTo>
                    <a:pt x="86" y="90"/>
                  </a:lnTo>
                  <a:lnTo>
                    <a:pt x="79" y="140"/>
                  </a:lnTo>
                  <a:lnTo>
                    <a:pt x="74" y="166"/>
                  </a:lnTo>
                  <a:lnTo>
                    <a:pt x="67" y="216"/>
                  </a:lnTo>
                  <a:lnTo>
                    <a:pt x="62" y="242"/>
                  </a:lnTo>
                  <a:lnTo>
                    <a:pt x="62" y="244"/>
                  </a:lnTo>
                  <a:lnTo>
                    <a:pt x="64" y="246"/>
                  </a:lnTo>
                  <a:lnTo>
                    <a:pt x="83" y="268"/>
                  </a:lnTo>
                  <a:lnTo>
                    <a:pt x="88" y="275"/>
                  </a:lnTo>
                  <a:lnTo>
                    <a:pt x="86" y="279"/>
                  </a:lnTo>
                  <a:lnTo>
                    <a:pt x="64" y="362"/>
                  </a:lnTo>
                  <a:lnTo>
                    <a:pt x="62" y="367"/>
                  </a:lnTo>
                  <a:lnTo>
                    <a:pt x="60" y="369"/>
                  </a:lnTo>
                  <a:lnTo>
                    <a:pt x="55" y="374"/>
                  </a:lnTo>
                  <a:lnTo>
                    <a:pt x="55" y="374"/>
                  </a:lnTo>
                  <a:lnTo>
                    <a:pt x="55" y="376"/>
                  </a:lnTo>
                  <a:lnTo>
                    <a:pt x="55" y="376"/>
                  </a:lnTo>
                  <a:lnTo>
                    <a:pt x="55" y="379"/>
                  </a:lnTo>
                  <a:lnTo>
                    <a:pt x="55" y="379"/>
                  </a:lnTo>
                  <a:lnTo>
                    <a:pt x="55" y="379"/>
                  </a:lnTo>
                  <a:lnTo>
                    <a:pt x="55" y="381"/>
                  </a:lnTo>
                  <a:lnTo>
                    <a:pt x="55" y="381"/>
                  </a:lnTo>
                  <a:lnTo>
                    <a:pt x="55" y="386"/>
                  </a:lnTo>
                  <a:lnTo>
                    <a:pt x="55" y="388"/>
                  </a:lnTo>
                  <a:lnTo>
                    <a:pt x="55" y="393"/>
                  </a:lnTo>
                  <a:lnTo>
                    <a:pt x="55" y="395"/>
                  </a:lnTo>
                  <a:lnTo>
                    <a:pt x="57" y="395"/>
                  </a:lnTo>
                  <a:lnTo>
                    <a:pt x="57" y="395"/>
                  </a:lnTo>
                  <a:lnTo>
                    <a:pt x="57" y="398"/>
                  </a:lnTo>
                  <a:lnTo>
                    <a:pt x="57" y="398"/>
                  </a:lnTo>
                  <a:lnTo>
                    <a:pt x="60" y="398"/>
                  </a:lnTo>
                  <a:lnTo>
                    <a:pt x="60" y="400"/>
                  </a:lnTo>
                  <a:lnTo>
                    <a:pt x="60" y="400"/>
                  </a:lnTo>
                  <a:lnTo>
                    <a:pt x="57" y="402"/>
                  </a:lnTo>
                  <a:lnTo>
                    <a:pt x="57" y="405"/>
                  </a:lnTo>
                  <a:lnTo>
                    <a:pt x="57" y="407"/>
                  </a:lnTo>
                  <a:lnTo>
                    <a:pt x="55" y="410"/>
                  </a:lnTo>
                  <a:lnTo>
                    <a:pt x="55" y="417"/>
                  </a:lnTo>
                  <a:lnTo>
                    <a:pt x="57" y="421"/>
                  </a:lnTo>
                  <a:lnTo>
                    <a:pt x="60" y="421"/>
                  </a:lnTo>
                  <a:lnTo>
                    <a:pt x="62" y="426"/>
                  </a:lnTo>
                  <a:lnTo>
                    <a:pt x="64" y="426"/>
                  </a:lnTo>
                  <a:lnTo>
                    <a:pt x="67" y="426"/>
                  </a:lnTo>
                  <a:lnTo>
                    <a:pt x="67" y="429"/>
                  </a:lnTo>
                  <a:lnTo>
                    <a:pt x="67" y="429"/>
                  </a:lnTo>
                  <a:lnTo>
                    <a:pt x="69" y="429"/>
                  </a:lnTo>
                  <a:lnTo>
                    <a:pt x="72" y="438"/>
                  </a:lnTo>
                  <a:lnTo>
                    <a:pt x="72" y="440"/>
                  </a:lnTo>
                  <a:lnTo>
                    <a:pt x="74" y="443"/>
                  </a:lnTo>
                  <a:lnTo>
                    <a:pt x="79" y="447"/>
                  </a:lnTo>
                  <a:lnTo>
                    <a:pt x="81" y="450"/>
                  </a:lnTo>
                  <a:lnTo>
                    <a:pt x="81" y="450"/>
                  </a:lnTo>
                  <a:lnTo>
                    <a:pt x="83" y="452"/>
                  </a:lnTo>
                  <a:lnTo>
                    <a:pt x="83" y="455"/>
                  </a:lnTo>
                  <a:lnTo>
                    <a:pt x="83" y="457"/>
                  </a:lnTo>
                  <a:lnTo>
                    <a:pt x="83" y="459"/>
                  </a:lnTo>
                  <a:lnTo>
                    <a:pt x="83" y="462"/>
                  </a:lnTo>
                  <a:lnTo>
                    <a:pt x="83" y="462"/>
                  </a:lnTo>
                  <a:lnTo>
                    <a:pt x="86" y="462"/>
                  </a:lnTo>
                  <a:lnTo>
                    <a:pt x="86" y="462"/>
                  </a:lnTo>
                  <a:lnTo>
                    <a:pt x="86" y="464"/>
                  </a:lnTo>
                  <a:lnTo>
                    <a:pt x="86" y="464"/>
                  </a:lnTo>
                  <a:lnTo>
                    <a:pt x="86" y="464"/>
                  </a:lnTo>
                  <a:lnTo>
                    <a:pt x="86" y="466"/>
                  </a:lnTo>
                  <a:lnTo>
                    <a:pt x="86" y="466"/>
                  </a:lnTo>
                  <a:lnTo>
                    <a:pt x="86" y="466"/>
                  </a:lnTo>
                  <a:lnTo>
                    <a:pt x="86" y="469"/>
                  </a:lnTo>
                  <a:lnTo>
                    <a:pt x="86" y="469"/>
                  </a:lnTo>
                  <a:lnTo>
                    <a:pt x="83" y="471"/>
                  </a:lnTo>
                  <a:lnTo>
                    <a:pt x="83" y="471"/>
                  </a:lnTo>
                  <a:lnTo>
                    <a:pt x="83" y="471"/>
                  </a:lnTo>
                  <a:lnTo>
                    <a:pt x="86" y="471"/>
                  </a:lnTo>
                  <a:lnTo>
                    <a:pt x="86" y="471"/>
                  </a:lnTo>
                  <a:lnTo>
                    <a:pt x="88" y="473"/>
                  </a:lnTo>
                  <a:lnTo>
                    <a:pt x="88" y="473"/>
                  </a:lnTo>
                  <a:lnTo>
                    <a:pt x="88" y="473"/>
                  </a:lnTo>
                  <a:lnTo>
                    <a:pt x="91" y="473"/>
                  </a:lnTo>
                  <a:lnTo>
                    <a:pt x="91" y="473"/>
                  </a:lnTo>
                  <a:lnTo>
                    <a:pt x="93" y="478"/>
                  </a:lnTo>
                  <a:lnTo>
                    <a:pt x="93" y="483"/>
                  </a:lnTo>
                  <a:lnTo>
                    <a:pt x="93" y="483"/>
                  </a:lnTo>
                  <a:lnTo>
                    <a:pt x="95" y="483"/>
                  </a:lnTo>
                  <a:lnTo>
                    <a:pt x="98" y="485"/>
                  </a:lnTo>
                  <a:lnTo>
                    <a:pt x="98" y="485"/>
                  </a:lnTo>
                  <a:lnTo>
                    <a:pt x="98" y="485"/>
                  </a:lnTo>
                  <a:lnTo>
                    <a:pt x="98" y="488"/>
                  </a:lnTo>
                  <a:lnTo>
                    <a:pt x="98" y="488"/>
                  </a:lnTo>
                  <a:lnTo>
                    <a:pt x="98" y="490"/>
                  </a:lnTo>
                  <a:lnTo>
                    <a:pt x="98" y="490"/>
                  </a:lnTo>
                  <a:lnTo>
                    <a:pt x="98" y="492"/>
                  </a:lnTo>
                  <a:lnTo>
                    <a:pt x="95" y="495"/>
                  </a:lnTo>
                  <a:lnTo>
                    <a:pt x="95" y="497"/>
                  </a:lnTo>
                  <a:lnTo>
                    <a:pt x="95" y="502"/>
                  </a:lnTo>
                  <a:lnTo>
                    <a:pt x="95" y="504"/>
                  </a:lnTo>
                  <a:lnTo>
                    <a:pt x="95" y="507"/>
                  </a:lnTo>
                  <a:lnTo>
                    <a:pt x="95" y="507"/>
                  </a:lnTo>
                  <a:lnTo>
                    <a:pt x="93" y="509"/>
                  </a:lnTo>
                  <a:lnTo>
                    <a:pt x="91" y="514"/>
                  </a:lnTo>
                  <a:lnTo>
                    <a:pt x="91" y="514"/>
                  </a:lnTo>
                  <a:lnTo>
                    <a:pt x="88" y="516"/>
                  </a:lnTo>
                  <a:lnTo>
                    <a:pt x="88" y="516"/>
                  </a:lnTo>
                  <a:lnTo>
                    <a:pt x="88" y="516"/>
                  </a:lnTo>
                  <a:lnTo>
                    <a:pt x="86" y="516"/>
                  </a:lnTo>
                  <a:lnTo>
                    <a:pt x="86" y="516"/>
                  </a:lnTo>
                  <a:lnTo>
                    <a:pt x="83" y="516"/>
                  </a:lnTo>
                  <a:lnTo>
                    <a:pt x="81" y="518"/>
                  </a:lnTo>
                  <a:lnTo>
                    <a:pt x="62" y="552"/>
                  </a:lnTo>
                  <a:lnTo>
                    <a:pt x="36" y="594"/>
                  </a:lnTo>
                  <a:lnTo>
                    <a:pt x="0" y="651"/>
                  </a:lnTo>
                  <a:lnTo>
                    <a:pt x="50" y="651"/>
                  </a:lnTo>
                  <a:lnTo>
                    <a:pt x="95" y="651"/>
                  </a:lnTo>
                  <a:lnTo>
                    <a:pt x="100" y="651"/>
                  </a:lnTo>
                  <a:lnTo>
                    <a:pt x="128" y="620"/>
                  </a:lnTo>
                  <a:lnTo>
                    <a:pt x="150" y="597"/>
                  </a:lnTo>
                  <a:lnTo>
                    <a:pt x="166" y="578"/>
                  </a:lnTo>
                  <a:lnTo>
                    <a:pt x="169" y="573"/>
                  </a:lnTo>
                  <a:lnTo>
                    <a:pt x="169" y="571"/>
                  </a:lnTo>
                  <a:lnTo>
                    <a:pt x="169" y="568"/>
                  </a:lnTo>
                  <a:lnTo>
                    <a:pt x="169" y="566"/>
                  </a:lnTo>
                  <a:lnTo>
                    <a:pt x="171" y="566"/>
                  </a:lnTo>
                  <a:lnTo>
                    <a:pt x="171" y="566"/>
                  </a:lnTo>
                  <a:lnTo>
                    <a:pt x="171" y="566"/>
                  </a:lnTo>
                  <a:lnTo>
                    <a:pt x="174" y="566"/>
                  </a:lnTo>
                  <a:lnTo>
                    <a:pt x="174" y="563"/>
                  </a:lnTo>
                  <a:lnTo>
                    <a:pt x="176" y="563"/>
                  </a:lnTo>
                  <a:lnTo>
                    <a:pt x="178" y="566"/>
                  </a:lnTo>
                  <a:lnTo>
                    <a:pt x="178" y="566"/>
                  </a:lnTo>
                  <a:lnTo>
                    <a:pt x="181" y="566"/>
                  </a:lnTo>
                  <a:lnTo>
                    <a:pt x="183" y="566"/>
                  </a:lnTo>
                  <a:lnTo>
                    <a:pt x="190" y="568"/>
                  </a:lnTo>
                  <a:lnTo>
                    <a:pt x="190" y="568"/>
                  </a:lnTo>
                  <a:lnTo>
                    <a:pt x="193" y="568"/>
                  </a:lnTo>
                  <a:lnTo>
                    <a:pt x="195" y="571"/>
                  </a:lnTo>
                  <a:lnTo>
                    <a:pt x="197" y="573"/>
                  </a:lnTo>
                  <a:lnTo>
                    <a:pt x="197" y="573"/>
                  </a:lnTo>
                  <a:lnTo>
                    <a:pt x="200" y="573"/>
                  </a:lnTo>
                  <a:lnTo>
                    <a:pt x="200" y="573"/>
                  </a:lnTo>
                  <a:lnTo>
                    <a:pt x="202" y="575"/>
                  </a:lnTo>
                  <a:lnTo>
                    <a:pt x="204" y="573"/>
                  </a:lnTo>
                  <a:lnTo>
                    <a:pt x="204" y="573"/>
                  </a:lnTo>
                  <a:lnTo>
                    <a:pt x="207" y="573"/>
                  </a:lnTo>
                  <a:lnTo>
                    <a:pt x="209" y="573"/>
                  </a:lnTo>
                  <a:lnTo>
                    <a:pt x="209" y="571"/>
                  </a:lnTo>
                  <a:lnTo>
                    <a:pt x="212" y="563"/>
                  </a:lnTo>
                  <a:lnTo>
                    <a:pt x="212" y="563"/>
                  </a:lnTo>
                  <a:lnTo>
                    <a:pt x="214" y="561"/>
                  </a:lnTo>
                  <a:lnTo>
                    <a:pt x="214" y="556"/>
                  </a:lnTo>
                  <a:lnTo>
                    <a:pt x="214" y="554"/>
                  </a:lnTo>
                  <a:lnTo>
                    <a:pt x="214" y="554"/>
                  </a:lnTo>
                  <a:lnTo>
                    <a:pt x="219" y="552"/>
                  </a:lnTo>
                  <a:lnTo>
                    <a:pt x="219" y="552"/>
                  </a:lnTo>
                  <a:lnTo>
                    <a:pt x="219" y="549"/>
                  </a:lnTo>
                  <a:lnTo>
                    <a:pt x="219" y="549"/>
                  </a:lnTo>
                  <a:lnTo>
                    <a:pt x="219" y="549"/>
                  </a:lnTo>
                  <a:lnTo>
                    <a:pt x="219" y="547"/>
                  </a:lnTo>
                  <a:lnTo>
                    <a:pt x="219" y="547"/>
                  </a:lnTo>
                  <a:lnTo>
                    <a:pt x="219" y="547"/>
                  </a:lnTo>
                  <a:lnTo>
                    <a:pt x="219" y="544"/>
                  </a:lnTo>
                  <a:lnTo>
                    <a:pt x="221" y="544"/>
                  </a:lnTo>
                  <a:lnTo>
                    <a:pt x="221" y="542"/>
                  </a:lnTo>
                  <a:lnTo>
                    <a:pt x="221" y="542"/>
                  </a:lnTo>
                  <a:lnTo>
                    <a:pt x="221" y="542"/>
                  </a:lnTo>
                  <a:lnTo>
                    <a:pt x="221" y="542"/>
                  </a:lnTo>
                  <a:lnTo>
                    <a:pt x="223" y="542"/>
                  </a:lnTo>
                  <a:lnTo>
                    <a:pt x="223" y="542"/>
                  </a:lnTo>
                  <a:lnTo>
                    <a:pt x="223" y="542"/>
                  </a:lnTo>
                  <a:lnTo>
                    <a:pt x="226" y="540"/>
                  </a:lnTo>
                  <a:lnTo>
                    <a:pt x="226" y="540"/>
                  </a:lnTo>
                  <a:lnTo>
                    <a:pt x="226" y="540"/>
                  </a:lnTo>
                  <a:lnTo>
                    <a:pt x="226" y="537"/>
                  </a:lnTo>
                  <a:lnTo>
                    <a:pt x="226" y="537"/>
                  </a:lnTo>
                  <a:lnTo>
                    <a:pt x="226" y="535"/>
                  </a:lnTo>
                  <a:lnTo>
                    <a:pt x="223" y="533"/>
                  </a:lnTo>
                  <a:lnTo>
                    <a:pt x="221" y="533"/>
                  </a:lnTo>
                  <a:lnTo>
                    <a:pt x="219" y="530"/>
                  </a:lnTo>
                  <a:lnTo>
                    <a:pt x="219" y="530"/>
                  </a:lnTo>
                  <a:lnTo>
                    <a:pt x="219" y="528"/>
                  </a:lnTo>
                  <a:lnTo>
                    <a:pt x="216" y="526"/>
                  </a:lnTo>
                  <a:lnTo>
                    <a:pt x="216" y="526"/>
                  </a:lnTo>
                  <a:lnTo>
                    <a:pt x="214" y="526"/>
                  </a:lnTo>
                  <a:lnTo>
                    <a:pt x="214" y="523"/>
                  </a:lnTo>
                  <a:lnTo>
                    <a:pt x="212" y="523"/>
                  </a:lnTo>
                  <a:lnTo>
                    <a:pt x="207" y="521"/>
                  </a:lnTo>
                  <a:lnTo>
                    <a:pt x="202" y="514"/>
                  </a:lnTo>
                  <a:lnTo>
                    <a:pt x="202" y="511"/>
                  </a:lnTo>
                  <a:lnTo>
                    <a:pt x="200" y="504"/>
                  </a:lnTo>
                  <a:lnTo>
                    <a:pt x="200" y="504"/>
                  </a:lnTo>
                  <a:lnTo>
                    <a:pt x="197" y="504"/>
                  </a:lnTo>
                  <a:lnTo>
                    <a:pt x="197" y="504"/>
                  </a:lnTo>
                  <a:lnTo>
                    <a:pt x="197" y="504"/>
                  </a:lnTo>
                  <a:lnTo>
                    <a:pt x="195" y="502"/>
                  </a:lnTo>
                  <a:lnTo>
                    <a:pt x="190" y="490"/>
                  </a:lnTo>
                  <a:lnTo>
                    <a:pt x="190" y="488"/>
                  </a:lnTo>
                  <a:lnTo>
                    <a:pt x="188" y="483"/>
                  </a:lnTo>
                  <a:lnTo>
                    <a:pt x="188" y="473"/>
                  </a:lnTo>
                  <a:lnTo>
                    <a:pt x="188" y="471"/>
                  </a:lnTo>
                  <a:lnTo>
                    <a:pt x="188" y="469"/>
                  </a:lnTo>
                  <a:lnTo>
                    <a:pt x="183" y="464"/>
                  </a:lnTo>
                  <a:lnTo>
                    <a:pt x="183" y="464"/>
                  </a:lnTo>
                  <a:lnTo>
                    <a:pt x="183" y="462"/>
                  </a:lnTo>
                  <a:lnTo>
                    <a:pt x="183" y="459"/>
                  </a:lnTo>
                  <a:lnTo>
                    <a:pt x="185" y="452"/>
                  </a:lnTo>
                  <a:lnTo>
                    <a:pt x="185" y="450"/>
                  </a:lnTo>
                  <a:lnTo>
                    <a:pt x="185" y="447"/>
                  </a:lnTo>
                  <a:lnTo>
                    <a:pt x="185" y="443"/>
                  </a:lnTo>
                  <a:lnTo>
                    <a:pt x="185" y="440"/>
                  </a:lnTo>
                  <a:lnTo>
                    <a:pt x="185" y="438"/>
                  </a:lnTo>
                  <a:lnTo>
                    <a:pt x="188" y="431"/>
                  </a:lnTo>
                  <a:lnTo>
                    <a:pt x="188" y="429"/>
                  </a:lnTo>
                  <a:lnTo>
                    <a:pt x="188" y="429"/>
                  </a:lnTo>
                  <a:lnTo>
                    <a:pt x="188" y="421"/>
                  </a:lnTo>
                  <a:lnTo>
                    <a:pt x="188" y="419"/>
                  </a:lnTo>
                  <a:lnTo>
                    <a:pt x="188" y="417"/>
                  </a:lnTo>
                  <a:lnTo>
                    <a:pt x="193" y="412"/>
                  </a:lnTo>
                  <a:lnTo>
                    <a:pt x="193" y="410"/>
                  </a:lnTo>
                  <a:lnTo>
                    <a:pt x="193" y="407"/>
                  </a:lnTo>
                  <a:lnTo>
                    <a:pt x="190" y="407"/>
                  </a:lnTo>
                  <a:lnTo>
                    <a:pt x="188" y="402"/>
                  </a:lnTo>
                  <a:lnTo>
                    <a:pt x="188" y="400"/>
                  </a:lnTo>
                  <a:lnTo>
                    <a:pt x="188" y="398"/>
                  </a:lnTo>
                  <a:lnTo>
                    <a:pt x="188" y="395"/>
                  </a:lnTo>
                  <a:lnTo>
                    <a:pt x="188" y="393"/>
                  </a:lnTo>
                  <a:lnTo>
                    <a:pt x="190" y="391"/>
                  </a:lnTo>
                  <a:lnTo>
                    <a:pt x="190" y="388"/>
                  </a:lnTo>
                  <a:lnTo>
                    <a:pt x="190" y="388"/>
                  </a:lnTo>
                  <a:lnTo>
                    <a:pt x="193" y="384"/>
                  </a:lnTo>
                  <a:lnTo>
                    <a:pt x="193" y="381"/>
                  </a:lnTo>
                  <a:lnTo>
                    <a:pt x="193" y="379"/>
                  </a:lnTo>
                  <a:lnTo>
                    <a:pt x="193" y="379"/>
                  </a:lnTo>
                  <a:lnTo>
                    <a:pt x="193" y="379"/>
                  </a:lnTo>
                  <a:lnTo>
                    <a:pt x="193" y="376"/>
                  </a:lnTo>
                  <a:lnTo>
                    <a:pt x="193" y="376"/>
                  </a:lnTo>
                  <a:lnTo>
                    <a:pt x="193" y="376"/>
                  </a:lnTo>
                  <a:lnTo>
                    <a:pt x="193" y="376"/>
                  </a:lnTo>
                  <a:lnTo>
                    <a:pt x="193" y="374"/>
                  </a:lnTo>
                  <a:lnTo>
                    <a:pt x="193" y="374"/>
                  </a:lnTo>
                  <a:lnTo>
                    <a:pt x="195" y="374"/>
                  </a:lnTo>
                  <a:lnTo>
                    <a:pt x="195" y="374"/>
                  </a:lnTo>
                  <a:lnTo>
                    <a:pt x="197" y="372"/>
                  </a:lnTo>
                  <a:lnTo>
                    <a:pt x="200" y="372"/>
                  </a:lnTo>
                  <a:lnTo>
                    <a:pt x="200" y="372"/>
                  </a:lnTo>
                  <a:lnTo>
                    <a:pt x="207" y="372"/>
                  </a:lnTo>
                  <a:lnTo>
                    <a:pt x="209" y="372"/>
                  </a:lnTo>
                  <a:lnTo>
                    <a:pt x="209" y="372"/>
                  </a:lnTo>
                  <a:lnTo>
                    <a:pt x="212" y="372"/>
                  </a:lnTo>
                  <a:lnTo>
                    <a:pt x="214" y="369"/>
                  </a:lnTo>
                  <a:lnTo>
                    <a:pt x="216" y="367"/>
                  </a:lnTo>
                  <a:lnTo>
                    <a:pt x="219" y="365"/>
                  </a:lnTo>
                  <a:lnTo>
                    <a:pt x="223" y="358"/>
                  </a:lnTo>
                  <a:lnTo>
                    <a:pt x="226" y="355"/>
                  </a:lnTo>
                  <a:lnTo>
                    <a:pt x="228" y="353"/>
                  </a:lnTo>
                  <a:lnTo>
                    <a:pt x="228" y="353"/>
                  </a:lnTo>
                  <a:lnTo>
                    <a:pt x="228" y="350"/>
                  </a:lnTo>
                  <a:lnTo>
                    <a:pt x="230" y="350"/>
                  </a:lnTo>
                  <a:lnTo>
                    <a:pt x="230" y="350"/>
                  </a:lnTo>
                  <a:lnTo>
                    <a:pt x="230" y="348"/>
                  </a:lnTo>
                  <a:lnTo>
                    <a:pt x="233" y="348"/>
                  </a:lnTo>
                  <a:lnTo>
                    <a:pt x="233" y="348"/>
                  </a:lnTo>
                  <a:lnTo>
                    <a:pt x="233" y="348"/>
                  </a:lnTo>
                  <a:lnTo>
                    <a:pt x="235" y="348"/>
                  </a:lnTo>
                  <a:lnTo>
                    <a:pt x="235" y="346"/>
                  </a:lnTo>
                  <a:lnTo>
                    <a:pt x="235" y="346"/>
                  </a:lnTo>
                  <a:lnTo>
                    <a:pt x="238" y="343"/>
                  </a:lnTo>
                  <a:lnTo>
                    <a:pt x="240" y="339"/>
                  </a:lnTo>
                  <a:lnTo>
                    <a:pt x="242" y="336"/>
                  </a:lnTo>
                  <a:lnTo>
                    <a:pt x="242" y="336"/>
                  </a:lnTo>
                  <a:lnTo>
                    <a:pt x="245" y="329"/>
                  </a:lnTo>
                  <a:lnTo>
                    <a:pt x="245" y="327"/>
                  </a:lnTo>
                  <a:lnTo>
                    <a:pt x="249" y="324"/>
                  </a:lnTo>
                  <a:lnTo>
                    <a:pt x="249" y="322"/>
                  </a:lnTo>
                  <a:lnTo>
                    <a:pt x="254" y="313"/>
                  </a:lnTo>
                  <a:lnTo>
                    <a:pt x="261" y="305"/>
                  </a:lnTo>
                  <a:lnTo>
                    <a:pt x="264" y="298"/>
                  </a:lnTo>
                  <a:lnTo>
                    <a:pt x="268" y="294"/>
                  </a:lnTo>
                  <a:lnTo>
                    <a:pt x="271" y="289"/>
                  </a:lnTo>
                  <a:lnTo>
                    <a:pt x="276" y="284"/>
                  </a:lnTo>
                  <a:lnTo>
                    <a:pt x="280" y="275"/>
                  </a:lnTo>
                  <a:lnTo>
                    <a:pt x="280" y="272"/>
                  </a:lnTo>
                  <a:lnTo>
                    <a:pt x="280" y="265"/>
                  </a:lnTo>
                  <a:lnTo>
                    <a:pt x="280" y="265"/>
                  </a:lnTo>
                  <a:lnTo>
                    <a:pt x="283" y="261"/>
                  </a:lnTo>
                  <a:lnTo>
                    <a:pt x="283" y="258"/>
                  </a:lnTo>
                  <a:lnTo>
                    <a:pt x="283" y="251"/>
                  </a:lnTo>
                  <a:lnTo>
                    <a:pt x="283" y="249"/>
                  </a:lnTo>
                  <a:lnTo>
                    <a:pt x="283" y="246"/>
                  </a:lnTo>
                  <a:lnTo>
                    <a:pt x="283" y="244"/>
                  </a:lnTo>
                  <a:lnTo>
                    <a:pt x="280" y="239"/>
                  </a:lnTo>
                  <a:lnTo>
                    <a:pt x="280" y="239"/>
                  </a:lnTo>
                  <a:lnTo>
                    <a:pt x="280" y="234"/>
                  </a:lnTo>
                  <a:lnTo>
                    <a:pt x="278" y="230"/>
                  </a:lnTo>
                  <a:lnTo>
                    <a:pt x="280" y="227"/>
                  </a:lnTo>
                  <a:lnTo>
                    <a:pt x="280" y="223"/>
                  </a:lnTo>
                  <a:lnTo>
                    <a:pt x="280" y="220"/>
                  </a:lnTo>
                  <a:lnTo>
                    <a:pt x="280" y="216"/>
                  </a:lnTo>
                  <a:lnTo>
                    <a:pt x="283" y="216"/>
                  </a:lnTo>
                  <a:lnTo>
                    <a:pt x="283" y="213"/>
                  </a:lnTo>
                  <a:lnTo>
                    <a:pt x="285" y="208"/>
                  </a:lnTo>
                  <a:lnTo>
                    <a:pt x="285" y="206"/>
                  </a:lnTo>
                  <a:lnTo>
                    <a:pt x="285" y="204"/>
                  </a:lnTo>
                  <a:lnTo>
                    <a:pt x="285" y="201"/>
                  </a:lnTo>
                  <a:lnTo>
                    <a:pt x="283" y="192"/>
                  </a:lnTo>
                  <a:lnTo>
                    <a:pt x="280" y="187"/>
                  </a:lnTo>
                  <a:lnTo>
                    <a:pt x="278" y="185"/>
                  </a:lnTo>
                  <a:lnTo>
                    <a:pt x="280" y="180"/>
                  </a:lnTo>
                  <a:lnTo>
                    <a:pt x="283" y="175"/>
                  </a:lnTo>
                  <a:lnTo>
                    <a:pt x="283" y="175"/>
                  </a:lnTo>
                  <a:lnTo>
                    <a:pt x="285" y="161"/>
                  </a:lnTo>
                  <a:lnTo>
                    <a:pt x="285" y="140"/>
                  </a:lnTo>
                  <a:lnTo>
                    <a:pt x="287" y="137"/>
                  </a:lnTo>
                  <a:lnTo>
                    <a:pt x="290" y="126"/>
                  </a:lnTo>
                  <a:lnTo>
                    <a:pt x="290" y="123"/>
                  </a:lnTo>
                  <a:lnTo>
                    <a:pt x="292" y="121"/>
                  </a:lnTo>
                  <a:lnTo>
                    <a:pt x="295" y="119"/>
                  </a:lnTo>
                  <a:lnTo>
                    <a:pt x="297" y="116"/>
                  </a:lnTo>
                  <a:lnTo>
                    <a:pt x="306" y="114"/>
                  </a:lnTo>
                  <a:lnTo>
                    <a:pt x="309" y="111"/>
                  </a:lnTo>
                  <a:lnTo>
                    <a:pt x="311" y="109"/>
                  </a:lnTo>
                  <a:lnTo>
                    <a:pt x="314" y="107"/>
                  </a:lnTo>
                  <a:lnTo>
                    <a:pt x="318" y="104"/>
                  </a:lnTo>
                  <a:lnTo>
                    <a:pt x="318" y="104"/>
                  </a:lnTo>
                  <a:lnTo>
                    <a:pt x="321" y="102"/>
                  </a:lnTo>
                  <a:lnTo>
                    <a:pt x="321" y="97"/>
                  </a:lnTo>
                  <a:lnTo>
                    <a:pt x="321" y="90"/>
                  </a:lnTo>
                  <a:lnTo>
                    <a:pt x="321" y="90"/>
                  </a:lnTo>
                  <a:lnTo>
                    <a:pt x="321" y="90"/>
                  </a:lnTo>
                  <a:lnTo>
                    <a:pt x="323" y="85"/>
                  </a:lnTo>
                  <a:lnTo>
                    <a:pt x="325" y="83"/>
                  </a:lnTo>
                  <a:lnTo>
                    <a:pt x="325" y="81"/>
                  </a:lnTo>
                  <a:lnTo>
                    <a:pt x="325" y="78"/>
                  </a:lnTo>
                  <a:lnTo>
                    <a:pt x="325" y="78"/>
                  </a:lnTo>
                  <a:lnTo>
                    <a:pt x="325" y="76"/>
                  </a:lnTo>
                  <a:lnTo>
                    <a:pt x="325" y="76"/>
                  </a:lnTo>
                  <a:lnTo>
                    <a:pt x="325" y="74"/>
                  </a:lnTo>
                  <a:lnTo>
                    <a:pt x="325" y="71"/>
                  </a:lnTo>
                  <a:lnTo>
                    <a:pt x="328" y="66"/>
                  </a:lnTo>
                  <a:lnTo>
                    <a:pt x="330" y="64"/>
                  </a:lnTo>
                  <a:lnTo>
                    <a:pt x="330" y="62"/>
                  </a:lnTo>
                  <a:lnTo>
                    <a:pt x="330" y="59"/>
                  </a:lnTo>
                  <a:lnTo>
                    <a:pt x="330" y="52"/>
                  </a:lnTo>
                  <a:lnTo>
                    <a:pt x="332" y="40"/>
                  </a:lnTo>
                  <a:lnTo>
                    <a:pt x="332" y="38"/>
                  </a:lnTo>
                  <a:lnTo>
                    <a:pt x="330" y="33"/>
                  </a:lnTo>
                  <a:lnTo>
                    <a:pt x="330" y="31"/>
                  </a:lnTo>
                  <a:lnTo>
                    <a:pt x="330" y="26"/>
                  </a:lnTo>
                  <a:lnTo>
                    <a:pt x="330" y="24"/>
                  </a:lnTo>
                  <a:lnTo>
                    <a:pt x="330" y="21"/>
                  </a:lnTo>
                  <a:lnTo>
                    <a:pt x="330" y="19"/>
                  </a:lnTo>
                  <a:lnTo>
                    <a:pt x="330" y="17"/>
                  </a:lnTo>
                  <a:lnTo>
                    <a:pt x="330" y="14"/>
                  </a:lnTo>
                  <a:lnTo>
                    <a:pt x="330" y="14"/>
                  </a:lnTo>
                  <a:lnTo>
                    <a:pt x="332" y="12"/>
                  </a:lnTo>
                  <a:lnTo>
                    <a:pt x="335" y="12"/>
                  </a:lnTo>
                  <a:lnTo>
                    <a:pt x="335" y="12"/>
                  </a:lnTo>
                  <a:lnTo>
                    <a:pt x="340" y="12"/>
                  </a:lnTo>
                  <a:lnTo>
                    <a:pt x="342" y="10"/>
                  </a:lnTo>
                  <a:lnTo>
                    <a:pt x="344" y="10"/>
                  </a:lnTo>
                  <a:lnTo>
                    <a:pt x="347" y="7"/>
                  </a:lnTo>
                  <a:lnTo>
                    <a:pt x="349" y="5"/>
                  </a:lnTo>
                  <a:lnTo>
                    <a:pt x="349" y="0"/>
                  </a:lnTo>
                  <a:lnTo>
                    <a:pt x="285"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155" y="4149"/>
              <a:ext cx="691" cy="857"/>
            </a:xfrm>
            <a:custGeom>
              <a:avLst/>
              <a:gdLst>
                <a:gd name="T0" fmla="*/ 667 w 691"/>
                <a:gd name="T1" fmla="*/ 137 h 857"/>
                <a:gd name="T2" fmla="*/ 622 w 691"/>
                <a:gd name="T3" fmla="*/ 132 h 857"/>
                <a:gd name="T4" fmla="*/ 579 w 691"/>
                <a:gd name="T5" fmla="*/ 109 h 857"/>
                <a:gd name="T6" fmla="*/ 558 w 691"/>
                <a:gd name="T7" fmla="*/ 85 h 857"/>
                <a:gd name="T8" fmla="*/ 525 w 691"/>
                <a:gd name="T9" fmla="*/ 14 h 857"/>
                <a:gd name="T10" fmla="*/ 159 w 691"/>
                <a:gd name="T11" fmla="*/ 16 h 857"/>
                <a:gd name="T12" fmla="*/ 162 w 691"/>
                <a:gd name="T13" fmla="*/ 35 h 857"/>
                <a:gd name="T14" fmla="*/ 159 w 691"/>
                <a:gd name="T15" fmla="*/ 94 h 857"/>
                <a:gd name="T16" fmla="*/ 145 w 691"/>
                <a:gd name="T17" fmla="*/ 109 h 857"/>
                <a:gd name="T18" fmla="*/ 143 w 691"/>
                <a:gd name="T19" fmla="*/ 137 h 857"/>
                <a:gd name="T20" fmla="*/ 136 w 691"/>
                <a:gd name="T21" fmla="*/ 156 h 857"/>
                <a:gd name="T22" fmla="*/ 114 w 691"/>
                <a:gd name="T23" fmla="*/ 182 h 857"/>
                <a:gd name="T24" fmla="*/ 110 w 691"/>
                <a:gd name="T25" fmla="*/ 208 h 857"/>
                <a:gd name="T26" fmla="*/ 105 w 691"/>
                <a:gd name="T27" fmla="*/ 258 h 857"/>
                <a:gd name="T28" fmla="*/ 112 w 691"/>
                <a:gd name="T29" fmla="*/ 296 h 857"/>
                <a:gd name="T30" fmla="*/ 102 w 691"/>
                <a:gd name="T31" fmla="*/ 310 h 857"/>
                <a:gd name="T32" fmla="*/ 76 w 691"/>
                <a:gd name="T33" fmla="*/ 378 h 857"/>
                <a:gd name="T34" fmla="*/ 46 w 691"/>
                <a:gd name="T35" fmla="*/ 404 h 857"/>
                <a:gd name="T36" fmla="*/ 12 w 691"/>
                <a:gd name="T37" fmla="*/ 431 h 857"/>
                <a:gd name="T38" fmla="*/ 5 w 691"/>
                <a:gd name="T39" fmla="*/ 457 h 857"/>
                <a:gd name="T40" fmla="*/ 8 w 691"/>
                <a:gd name="T41" fmla="*/ 483 h 857"/>
                <a:gd name="T42" fmla="*/ 5 w 691"/>
                <a:gd name="T43" fmla="*/ 516 h 857"/>
                <a:gd name="T44" fmla="*/ 27 w 691"/>
                <a:gd name="T45" fmla="*/ 565 h 857"/>
                <a:gd name="T46" fmla="*/ 36 w 691"/>
                <a:gd name="T47" fmla="*/ 617 h 857"/>
                <a:gd name="T48" fmla="*/ 81 w 691"/>
                <a:gd name="T49" fmla="*/ 613 h 857"/>
                <a:gd name="T50" fmla="*/ 110 w 691"/>
                <a:gd name="T51" fmla="*/ 625 h 857"/>
                <a:gd name="T52" fmla="*/ 110 w 691"/>
                <a:gd name="T53" fmla="*/ 670 h 857"/>
                <a:gd name="T54" fmla="*/ 112 w 691"/>
                <a:gd name="T55" fmla="*/ 707 h 857"/>
                <a:gd name="T56" fmla="*/ 100 w 691"/>
                <a:gd name="T57" fmla="*/ 738 h 857"/>
                <a:gd name="T58" fmla="*/ 133 w 691"/>
                <a:gd name="T59" fmla="*/ 769 h 857"/>
                <a:gd name="T60" fmla="*/ 233 w 691"/>
                <a:gd name="T61" fmla="*/ 802 h 857"/>
                <a:gd name="T62" fmla="*/ 420 w 691"/>
                <a:gd name="T63" fmla="*/ 835 h 857"/>
                <a:gd name="T64" fmla="*/ 454 w 691"/>
                <a:gd name="T65" fmla="*/ 857 h 857"/>
                <a:gd name="T66" fmla="*/ 409 w 691"/>
                <a:gd name="T67" fmla="*/ 752 h 857"/>
                <a:gd name="T68" fmla="*/ 385 w 691"/>
                <a:gd name="T69" fmla="*/ 748 h 857"/>
                <a:gd name="T70" fmla="*/ 373 w 691"/>
                <a:gd name="T71" fmla="*/ 738 h 857"/>
                <a:gd name="T72" fmla="*/ 409 w 691"/>
                <a:gd name="T73" fmla="*/ 736 h 857"/>
                <a:gd name="T74" fmla="*/ 390 w 691"/>
                <a:gd name="T75" fmla="*/ 658 h 857"/>
                <a:gd name="T76" fmla="*/ 392 w 691"/>
                <a:gd name="T77" fmla="*/ 648 h 857"/>
                <a:gd name="T78" fmla="*/ 404 w 691"/>
                <a:gd name="T79" fmla="*/ 589 h 857"/>
                <a:gd name="T80" fmla="*/ 423 w 691"/>
                <a:gd name="T81" fmla="*/ 563 h 857"/>
                <a:gd name="T82" fmla="*/ 451 w 691"/>
                <a:gd name="T83" fmla="*/ 539 h 857"/>
                <a:gd name="T84" fmla="*/ 439 w 691"/>
                <a:gd name="T85" fmla="*/ 520 h 857"/>
                <a:gd name="T86" fmla="*/ 404 w 691"/>
                <a:gd name="T87" fmla="*/ 525 h 857"/>
                <a:gd name="T88" fmla="*/ 432 w 691"/>
                <a:gd name="T89" fmla="*/ 520 h 857"/>
                <a:gd name="T90" fmla="*/ 428 w 691"/>
                <a:gd name="T91" fmla="*/ 487 h 857"/>
                <a:gd name="T92" fmla="*/ 451 w 691"/>
                <a:gd name="T93" fmla="*/ 525 h 857"/>
                <a:gd name="T94" fmla="*/ 501 w 691"/>
                <a:gd name="T95" fmla="*/ 523 h 857"/>
                <a:gd name="T96" fmla="*/ 518 w 691"/>
                <a:gd name="T97" fmla="*/ 464 h 857"/>
                <a:gd name="T98" fmla="*/ 520 w 691"/>
                <a:gd name="T99" fmla="*/ 428 h 857"/>
                <a:gd name="T100" fmla="*/ 513 w 691"/>
                <a:gd name="T101" fmla="*/ 433 h 857"/>
                <a:gd name="T102" fmla="*/ 522 w 691"/>
                <a:gd name="T103" fmla="*/ 416 h 857"/>
                <a:gd name="T104" fmla="*/ 530 w 691"/>
                <a:gd name="T105" fmla="*/ 390 h 857"/>
                <a:gd name="T106" fmla="*/ 586 w 691"/>
                <a:gd name="T107" fmla="*/ 336 h 857"/>
                <a:gd name="T108" fmla="*/ 620 w 691"/>
                <a:gd name="T109" fmla="*/ 312 h 857"/>
                <a:gd name="T110" fmla="*/ 636 w 691"/>
                <a:gd name="T111" fmla="*/ 296 h 857"/>
                <a:gd name="T112" fmla="*/ 660 w 691"/>
                <a:gd name="T113" fmla="*/ 272 h 857"/>
                <a:gd name="T114" fmla="*/ 672 w 691"/>
                <a:gd name="T115" fmla="*/ 262 h 857"/>
                <a:gd name="T116" fmla="*/ 686 w 691"/>
                <a:gd name="T117" fmla="*/ 251 h 857"/>
                <a:gd name="T118" fmla="*/ 672 w 691"/>
                <a:gd name="T119" fmla="*/ 227 h 857"/>
                <a:gd name="T120" fmla="*/ 643 w 691"/>
                <a:gd name="T121" fmla="*/ 239 h 857"/>
                <a:gd name="T122" fmla="*/ 684 w 691"/>
                <a:gd name="T123" fmla="*/ 21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1" h="857">
                  <a:moveTo>
                    <a:pt x="691" y="168"/>
                  </a:moveTo>
                  <a:lnTo>
                    <a:pt x="688" y="163"/>
                  </a:lnTo>
                  <a:lnTo>
                    <a:pt x="688" y="156"/>
                  </a:lnTo>
                  <a:lnTo>
                    <a:pt x="688" y="154"/>
                  </a:lnTo>
                  <a:lnTo>
                    <a:pt x="684" y="151"/>
                  </a:lnTo>
                  <a:lnTo>
                    <a:pt x="684" y="149"/>
                  </a:lnTo>
                  <a:lnTo>
                    <a:pt x="681" y="147"/>
                  </a:lnTo>
                  <a:lnTo>
                    <a:pt x="679" y="147"/>
                  </a:lnTo>
                  <a:lnTo>
                    <a:pt x="679" y="142"/>
                  </a:lnTo>
                  <a:lnTo>
                    <a:pt x="677" y="139"/>
                  </a:lnTo>
                  <a:lnTo>
                    <a:pt x="674" y="139"/>
                  </a:lnTo>
                  <a:lnTo>
                    <a:pt x="667" y="137"/>
                  </a:lnTo>
                  <a:lnTo>
                    <a:pt x="667" y="137"/>
                  </a:lnTo>
                  <a:lnTo>
                    <a:pt x="665" y="137"/>
                  </a:lnTo>
                  <a:lnTo>
                    <a:pt x="658" y="139"/>
                  </a:lnTo>
                  <a:lnTo>
                    <a:pt x="648" y="139"/>
                  </a:lnTo>
                  <a:lnTo>
                    <a:pt x="639" y="137"/>
                  </a:lnTo>
                  <a:lnTo>
                    <a:pt x="634" y="137"/>
                  </a:lnTo>
                  <a:lnTo>
                    <a:pt x="634" y="135"/>
                  </a:lnTo>
                  <a:lnTo>
                    <a:pt x="632" y="135"/>
                  </a:lnTo>
                  <a:lnTo>
                    <a:pt x="627" y="135"/>
                  </a:lnTo>
                  <a:lnTo>
                    <a:pt x="627" y="135"/>
                  </a:lnTo>
                  <a:lnTo>
                    <a:pt x="624" y="135"/>
                  </a:lnTo>
                  <a:lnTo>
                    <a:pt x="622" y="132"/>
                  </a:lnTo>
                  <a:lnTo>
                    <a:pt x="620" y="132"/>
                  </a:lnTo>
                  <a:lnTo>
                    <a:pt x="617" y="135"/>
                  </a:lnTo>
                  <a:lnTo>
                    <a:pt x="617" y="135"/>
                  </a:lnTo>
                  <a:lnTo>
                    <a:pt x="615" y="132"/>
                  </a:lnTo>
                  <a:lnTo>
                    <a:pt x="610" y="135"/>
                  </a:lnTo>
                  <a:lnTo>
                    <a:pt x="608" y="132"/>
                  </a:lnTo>
                  <a:lnTo>
                    <a:pt x="605" y="132"/>
                  </a:lnTo>
                  <a:lnTo>
                    <a:pt x="598" y="128"/>
                  </a:lnTo>
                  <a:lnTo>
                    <a:pt x="594" y="125"/>
                  </a:lnTo>
                  <a:lnTo>
                    <a:pt x="589" y="118"/>
                  </a:lnTo>
                  <a:lnTo>
                    <a:pt x="582" y="109"/>
                  </a:lnTo>
                  <a:lnTo>
                    <a:pt x="579" y="109"/>
                  </a:lnTo>
                  <a:lnTo>
                    <a:pt x="579" y="106"/>
                  </a:lnTo>
                  <a:lnTo>
                    <a:pt x="579" y="106"/>
                  </a:lnTo>
                  <a:lnTo>
                    <a:pt x="577" y="104"/>
                  </a:lnTo>
                  <a:lnTo>
                    <a:pt x="577" y="104"/>
                  </a:lnTo>
                  <a:lnTo>
                    <a:pt x="577" y="104"/>
                  </a:lnTo>
                  <a:lnTo>
                    <a:pt x="575" y="102"/>
                  </a:lnTo>
                  <a:lnTo>
                    <a:pt x="572" y="97"/>
                  </a:lnTo>
                  <a:lnTo>
                    <a:pt x="568" y="94"/>
                  </a:lnTo>
                  <a:lnTo>
                    <a:pt x="568" y="90"/>
                  </a:lnTo>
                  <a:lnTo>
                    <a:pt x="565" y="90"/>
                  </a:lnTo>
                  <a:lnTo>
                    <a:pt x="563" y="87"/>
                  </a:lnTo>
                  <a:lnTo>
                    <a:pt x="558" y="85"/>
                  </a:lnTo>
                  <a:lnTo>
                    <a:pt x="558" y="83"/>
                  </a:lnTo>
                  <a:lnTo>
                    <a:pt x="556" y="83"/>
                  </a:lnTo>
                  <a:lnTo>
                    <a:pt x="553" y="80"/>
                  </a:lnTo>
                  <a:lnTo>
                    <a:pt x="549" y="80"/>
                  </a:lnTo>
                  <a:lnTo>
                    <a:pt x="546" y="78"/>
                  </a:lnTo>
                  <a:lnTo>
                    <a:pt x="541" y="73"/>
                  </a:lnTo>
                  <a:lnTo>
                    <a:pt x="534" y="57"/>
                  </a:lnTo>
                  <a:lnTo>
                    <a:pt x="532" y="52"/>
                  </a:lnTo>
                  <a:lnTo>
                    <a:pt x="530" y="42"/>
                  </a:lnTo>
                  <a:lnTo>
                    <a:pt x="525" y="21"/>
                  </a:lnTo>
                  <a:lnTo>
                    <a:pt x="525" y="16"/>
                  </a:lnTo>
                  <a:lnTo>
                    <a:pt x="525" y="14"/>
                  </a:lnTo>
                  <a:lnTo>
                    <a:pt x="525" y="9"/>
                  </a:lnTo>
                  <a:lnTo>
                    <a:pt x="527" y="0"/>
                  </a:lnTo>
                  <a:lnTo>
                    <a:pt x="527" y="0"/>
                  </a:lnTo>
                  <a:lnTo>
                    <a:pt x="458" y="0"/>
                  </a:lnTo>
                  <a:lnTo>
                    <a:pt x="347" y="0"/>
                  </a:lnTo>
                  <a:lnTo>
                    <a:pt x="171" y="0"/>
                  </a:lnTo>
                  <a:lnTo>
                    <a:pt x="171" y="0"/>
                  </a:lnTo>
                  <a:lnTo>
                    <a:pt x="164" y="9"/>
                  </a:lnTo>
                  <a:lnTo>
                    <a:pt x="164" y="9"/>
                  </a:lnTo>
                  <a:lnTo>
                    <a:pt x="162" y="14"/>
                  </a:lnTo>
                  <a:lnTo>
                    <a:pt x="162" y="14"/>
                  </a:lnTo>
                  <a:lnTo>
                    <a:pt x="159" y="16"/>
                  </a:lnTo>
                  <a:lnTo>
                    <a:pt x="157" y="16"/>
                  </a:lnTo>
                  <a:lnTo>
                    <a:pt x="150" y="19"/>
                  </a:lnTo>
                  <a:lnTo>
                    <a:pt x="150" y="19"/>
                  </a:lnTo>
                  <a:lnTo>
                    <a:pt x="148" y="19"/>
                  </a:lnTo>
                  <a:lnTo>
                    <a:pt x="148" y="21"/>
                  </a:lnTo>
                  <a:lnTo>
                    <a:pt x="148" y="21"/>
                  </a:lnTo>
                  <a:lnTo>
                    <a:pt x="150" y="21"/>
                  </a:lnTo>
                  <a:lnTo>
                    <a:pt x="150" y="21"/>
                  </a:lnTo>
                  <a:lnTo>
                    <a:pt x="155" y="26"/>
                  </a:lnTo>
                  <a:lnTo>
                    <a:pt x="159" y="28"/>
                  </a:lnTo>
                  <a:lnTo>
                    <a:pt x="162" y="31"/>
                  </a:lnTo>
                  <a:lnTo>
                    <a:pt x="162" y="35"/>
                  </a:lnTo>
                  <a:lnTo>
                    <a:pt x="162" y="40"/>
                  </a:lnTo>
                  <a:lnTo>
                    <a:pt x="162" y="47"/>
                  </a:lnTo>
                  <a:lnTo>
                    <a:pt x="162" y="49"/>
                  </a:lnTo>
                  <a:lnTo>
                    <a:pt x="169" y="66"/>
                  </a:lnTo>
                  <a:lnTo>
                    <a:pt x="169" y="68"/>
                  </a:lnTo>
                  <a:lnTo>
                    <a:pt x="169" y="71"/>
                  </a:lnTo>
                  <a:lnTo>
                    <a:pt x="167" y="73"/>
                  </a:lnTo>
                  <a:lnTo>
                    <a:pt x="167" y="76"/>
                  </a:lnTo>
                  <a:lnTo>
                    <a:pt x="169" y="85"/>
                  </a:lnTo>
                  <a:lnTo>
                    <a:pt x="169" y="87"/>
                  </a:lnTo>
                  <a:lnTo>
                    <a:pt x="164" y="92"/>
                  </a:lnTo>
                  <a:lnTo>
                    <a:pt x="159" y="94"/>
                  </a:lnTo>
                  <a:lnTo>
                    <a:pt x="159" y="97"/>
                  </a:lnTo>
                  <a:lnTo>
                    <a:pt x="157" y="99"/>
                  </a:lnTo>
                  <a:lnTo>
                    <a:pt x="155" y="102"/>
                  </a:lnTo>
                  <a:lnTo>
                    <a:pt x="152" y="102"/>
                  </a:lnTo>
                  <a:lnTo>
                    <a:pt x="150" y="102"/>
                  </a:lnTo>
                  <a:lnTo>
                    <a:pt x="148" y="102"/>
                  </a:lnTo>
                  <a:lnTo>
                    <a:pt x="145" y="104"/>
                  </a:lnTo>
                  <a:lnTo>
                    <a:pt x="145" y="106"/>
                  </a:lnTo>
                  <a:lnTo>
                    <a:pt x="145" y="106"/>
                  </a:lnTo>
                  <a:lnTo>
                    <a:pt x="145" y="106"/>
                  </a:lnTo>
                  <a:lnTo>
                    <a:pt x="145" y="109"/>
                  </a:lnTo>
                  <a:lnTo>
                    <a:pt x="145" y="109"/>
                  </a:lnTo>
                  <a:lnTo>
                    <a:pt x="145" y="111"/>
                  </a:lnTo>
                  <a:lnTo>
                    <a:pt x="145" y="111"/>
                  </a:lnTo>
                  <a:lnTo>
                    <a:pt x="145" y="111"/>
                  </a:lnTo>
                  <a:lnTo>
                    <a:pt x="143" y="120"/>
                  </a:lnTo>
                  <a:lnTo>
                    <a:pt x="143" y="120"/>
                  </a:lnTo>
                  <a:lnTo>
                    <a:pt x="145" y="123"/>
                  </a:lnTo>
                  <a:lnTo>
                    <a:pt x="148" y="125"/>
                  </a:lnTo>
                  <a:lnTo>
                    <a:pt x="148" y="128"/>
                  </a:lnTo>
                  <a:lnTo>
                    <a:pt x="148" y="130"/>
                  </a:lnTo>
                  <a:lnTo>
                    <a:pt x="140" y="132"/>
                  </a:lnTo>
                  <a:lnTo>
                    <a:pt x="140" y="135"/>
                  </a:lnTo>
                  <a:lnTo>
                    <a:pt x="143" y="137"/>
                  </a:lnTo>
                  <a:lnTo>
                    <a:pt x="148" y="142"/>
                  </a:lnTo>
                  <a:lnTo>
                    <a:pt x="150" y="144"/>
                  </a:lnTo>
                  <a:lnTo>
                    <a:pt x="152" y="147"/>
                  </a:lnTo>
                  <a:lnTo>
                    <a:pt x="152" y="149"/>
                  </a:lnTo>
                  <a:lnTo>
                    <a:pt x="152" y="154"/>
                  </a:lnTo>
                  <a:lnTo>
                    <a:pt x="152" y="156"/>
                  </a:lnTo>
                  <a:lnTo>
                    <a:pt x="148" y="158"/>
                  </a:lnTo>
                  <a:lnTo>
                    <a:pt x="145" y="156"/>
                  </a:lnTo>
                  <a:lnTo>
                    <a:pt x="140" y="154"/>
                  </a:lnTo>
                  <a:lnTo>
                    <a:pt x="138" y="154"/>
                  </a:lnTo>
                  <a:lnTo>
                    <a:pt x="138" y="154"/>
                  </a:lnTo>
                  <a:lnTo>
                    <a:pt x="136" y="156"/>
                  </a:lnTo>
                  <a:lnTo>
                    <a:pt x="138" y="158"/>
                  </a:lnTo>
                  <a:lnTo>
                    <a:pt x="138" y="161"/>
                  </a:lnTo>
                  <a:lnTo>
                    <a:pt x="138" y="161"/>
                  </a:lnTo>
                  <a:lnTo>
                    <a:pt x="138" y="163"/>
                  </a:lnTo>
                  <a:lnTo>
                    <a:pt x="138" y="165"/>
                  </a:lnTo>
                  <a:lnTo>
                    <a:pt x="136" y="168"/>
                  </a:lnTo>
                  <a:lnTo>
                    <a:pt x="129" y="177"/>
                  </a:lnTo>
                  <a:lnTo>
                    <a:pt x="126" y="180"/>
                  </a:lnTo>
                  <a:lnTo>
                    <a:pt x="124" y="182"/>
                  </a:lnTo>
                  <a:lnTo>
                    <a:pt x="121" y="182"/>
                  </a:lnTo>
                  <a:lnTo>
                    <a:pt x="117" y="182"/>
                  </a:lnTo>
                  <a:lnTo>
                    <a:pt x="114" y="182"/>
                  </a:lnTo>
                  <a:lnTo>
                    <a:pt x="112" y="182"/>
                  </a:lnTo>
                  <a:lnTo>
                    <a:pt x="110" y="184"/>
                  </a:lnTo>
                  <a:lnTo>
                    <a:pt x="110" y="187"/>
                  </a:lnTo>
                  <a:lnTo>
                    <a:pt x="107" y="189"/>
                  </a:lnTo>
                  <a:lnTo>
                    <a:pt x="110" y="189"/>
                  </a:lnTo>
                  <a:lnTo>
                    <a:pt x="112" y="191"/>
                  </a:lnTo>
                  <a:lnTo>
                    <a:pt x="112" y="191"/>
                  </a:lnTo>
                  <a:lnTo>
                    <a:pt x="112" y="194"/>
                  </a:lnTo>
                  <a:lnTo>
                    <a:pt x="112" y="201"/>
                  </a:lnTo>
                  <a:lnTo>
                    <a:pt x="112" y="203"/>
                  </a:lnTo>
                  <a:lnTo>
                    <a:pt x="110" y="206"/>
                  </a:lnTo>
                  <a:lnTo>
                    <a:pt x="110" y="208"/>
                  </a:lnTo>
                  <a:lnTo>
                    <a:pt x="110" y="210"/>
                  </a:lnTo>
                  <a:lnTo>
                    <a:pt x="100" y="225"/>
                  </a:lnTo>
                  <a:lnTo>
                    <a:pt x="100" y="229"/>
                  </a:lnTo>
                  <a:lnTo>
                    <a:pt x="98" y="239"/>
                  </a:lnTo>
                  <a:lnTo>
                    <a:pt x="95" y="241"/>
                  </a:lnTo>
                  <a:lnTo>
                    <a:pt x="93" y="246"/>
                  </a:lnTo>
                  <a:lnTo>
                    <a:pt x="93" y="251"/>
                  </a:lnTo>
                  <a:lnTo>
                    <a:pt x="95" y="253"/>
                  </a:lnTo>
                  <a:lnTo>
                    <a:pt x="98" y="255"/>
                  </a:lnTo>
                  <a:lnTo>
                    <a:pt x="100" y="258"/>
                  </a:lnTo>
                  <a:lnTo>
                    <a:pt x="102" y="258"/>
                  </a:lnTo>
                  <a:lnTo>
                    <a:pt x="105" y="258"/>
                  </a:lnTo>
                  <a:lnTo>
                    <a:pt x="105" y="260"/>
                  </a:lnTo>
                  <a:lnTo>
                    <a:pt x="105" y="262"/>
                  </a:lnTo>
                  <a:lnTo>
                    <a:pt x="105" y="262"/>
                  </a:lnTo>
                  <a:lnTo>
                    <a:pt x="105" y="265"/>
                  </a:lnTo>
                  <a:lnTo>
                    <a:pt x="107" y="265"/>
                  </a:lnTo>
                  <a:lnTo>
                    <a:pt x="107" y="265"/>
                  </a:lnTo>
                  <a:lnTo>
                    <a:pt x="110" y="267"/>
                  </a:lnTo>
                  <a:lnTo>
                    <a:pt x="112" y="270"/>
                  </a:lnTo>
                  <a:lnTo>
                    <a:pt x="114" y="284"/>
                  </a:lnTo>
                  <a:lnTo>
                    <a:pt x="114" y="289"/>
                  </a:lnTo>
                  <a:lnTo>
                    <a:pt x="112" y="293"/>
                  </a:lnTo>
                  <a:lnTo>
                    <a:pt x="112" y="296"/>
                  </a:lnTo>
                  <a:lnTo>
                    <a:pt x="112" y="296"/>
                  </a:lnTo>
                  <a:lnTo>
                    <a:pt x="114" y="298"/>
                  </a:lnTo>
                  <a:lnTo>
                    <a:pt x="114" y="300"/>
                  </a:lnTo>
                  <a:lnTo>
                    <a:pt x="114" y="303"/>
                  </a:lnTo>
                  <a:lnTo>
                    <a:pt x="112" y="303"/>
                  </a:lnTo>
                  <a:lnTo>
                    <a:pt x="110" y="303"/>
                  </a:lnTo>
                  <a:lnTo>
                    <a:pt x="110" y="303"/>
                  </a:lnTo>
                  <a:lnTo>
                    <a:pt x="107" y="303"/>
                  </a:lnTo>
                  <a:lnTo>
                    <a:pt x="107" y="303"/>
                  </a:lnTo>
                  <a:lnTo>
                    <a:pt x="107" y="305"/>
                  </a:lnTo>
                  <a:lnTo>
                    <a:pt x="105" y="307"/>
                  </a:lnTo>
                  <a:lnTo>
                    <a:pt x="102" y="310"/>
                  </a:lnTo>
                  <a:lnTo>
                    <a:pt x="98" y="312"/>
                  </a:lnTo>
                  <a:lnTo>
                    <a:pt x="93" y="315"/>
                  </a:lnTo>
                  <a:lnTo>
                    <a:pt x="91" y="317"/>
                  </a:lnTo>
                  <a:lnTo>
                    <a:pt x="86" y="324"/>
                  </a:lnTo>
                  <a:lnTo>
                    <a:pt x="88" y="331"/>
                  </a:lnTo>
                  <a:lnTo>
                    <a:pt x="91" y="338"/>
                  </a:lnTo>
                  <a:lnTo>
                    <a:pt x="91" y="352"/>
                  </a:lnTo>
                  <a:lnTo>
                    <a:pt x="91" y="357"/>
                  </a:lnTo>
                  <a:lnTo>
                    <a:pt x="88" y="362"/>
                  </a:lnTo>
                  <a:lnTo>
                    <a:pt x="86" y="364"/>
                  </a:lnTo>
                  <a:lnTo>
                    <a:pt x="81" y="371"/>
                  </a:lnTo>
                  <a:lnTo>
                    <a:pt x="76" y="378"/>
                  </a:lnTo>
                  <a:lnTo>
                    <a:pt x="72" y="381"/>
                  </a:lnTo>
                  <a:lnTo>
                    <a:pt x="69" y="381"/>
                  </a:lnTo>
                  <a:lnTo>
                    <a:pt x="60" y="383"/>
                  </a:lnTo>
                  <a:lnTo>
                    <a:pt x="55" y="383"/>
                  </a:lnTo>
                  <a:lnTo>
                    <a:pt x="53" y="388"/>
                  </a:lnTo>
                  <a:lnTo>
                    <a:pt x="53" y="388"/>
                  </a:lnTo>
                  <a:lnTo>
                    <a:pt x="53" y="388"/>
                  </a:lnTo>
                  <a:lnTo>
                    <a:pt x="46" y="397"/>
                  </a:lnTo>
                  <a:lnTo>
                    <a:pt x="46" y="400"/>
                  </a:lnTo>
                  <a:lnTo>
                    <a:pt x="46" y="402"/>
                  </a:lnTo>
                  <a:lnTo>
                    <a:pt x="46" y="404"/>
                  </a:lnTo>
                  <a:lnTo>
                    <a:pt x="46" y="404"/>
                  </a:lnTo>
                  <a:lnTo>
                    <a:pt x="43" y="407"/>
                  </a:lnTo>
                  <a:lnTo>
                    <a:pt x="38" y="414"/>
                  </a:lnTo>
                  <a:lnTo>
                    <a:pt x="36" y="419"/>
                  </a:lnTo>
                  <a:lnTo>
                    <a:pt x="36" y="421"/>
                  </a:lnTo>
                  <a:lnTo>
                    <a:pt x="38" y="423"/>
                  </a:lnTo>
                  <a:lnTo>
                    <a:pt x="38" y="423"/>
                  </a:lnTo>
                  <a:lnTo>
                    <a:pt x="46" y="426"/>
                  </a:lnTo>
                  <a:lnTo>
                    <a:pt x="46" y="426"/>
                  </a:lnTo>
                  <a:lnTo>
                    <a:pt x="41" y="426"/>
                  </a:lnTo>
                  <a:lnTo>
                    <a:pt x="41" y="428"/>
                  </a:lnTo>
                  <a:lnTo>
                    <a:pt x="41" y="431"/>
                  </a:lnTo>
                  <a:lnTo>
                    <a:pt x="12" y="431"/>
                  </a:lnTo>
                  <a:lnTo>
                    <a:pt x="12" y="431"/>
                  </a:lnTo>
                  <a:lnTo>
                    <a:pt x="12" y="435"/>
                  </a:lnTo>
                  <a:lnTo>
                    <a:pt x="12" y="440"/>
                  </a:lnTo>
                  <a:lnTo>
                    <a:pt x="12" y="440"/>
                  </a:lnTo>
                  <a:lnTo>
                    <a:pt x="10" y="442"/>
                  </a:lnTo>
                  <a:lnTo>
                    <a:pt x="8" y="445"/>
                  </a:lnTo>
                  <a:lnTo>
                    <a:pt x="5" y="447"/>
                  </a:lnTo>
                  <a:lnTo>
                    <a:pt x="5" y="449"/>
                  </a:lnTo>
                  <a:lnTo>
                    <a:pt x="5" y="452"/>
                  </a:lnTo>
                  <a:lnTo>
                    <a:pt x="5" y="452"/>
                  </a:lnTo>
                  <a:lnTo>
                    <a:pt x="5" y="454"/>
                  </a:lnTo>
                  <a:lnTo>
                    <a:pt x="5" y="457"/>
                  </a:lnTo>
                  <a:lnTo>
                    <a:pt x="3" y="459"/>
                  </a:lnTo>
                  <a:lnTo>
                    <a:pt x="0" y="461"/>
                  </a:lnTo>
                  <a:lnTo>
                    <a:pt x="3" y="464"/>
                  </a:lnTo>
                  <a:lnTo>
                    <a:pt x="3" y="466"/>
                  </a:lnTo>
                  <a:lnTo>
                    <a:pt x="5" y="468"/>
                  </a:lnTo>
                  <a:lnTo>
                    <a:pt x="8" y="471"/>
                  </a:lnTo>
                  <a:lnTo>
                    <a:pt x="8" y="473"/>
                  </a:lnTo>
                  <a:lnTo>
                    <a:pt x="8" y="475"/>
                  </a:lnTo>
                  <a:lnTo>
                    <a:pt x="5" y="478"/>
                  </a:lnTo>
                  <a:lnTo>
                    <a:pt x="5" y="480"/>
                  </a:lnTo>
                  <a:lnTo>
                    <a:pt x="5" y="483"/>
                  </a:lnTo>
                  <a:lnTo>
                    <a:pt x="8" y="483"/>
                  </a:lnTo>
                  <a:lnTo>
                    <a:pt x="10" y="487"/>
                  </a:lnTo>
                  <a:lnTo>
                    <a:pt x="12" y="492"/>
                  </a:lnTo>
                  <a:lnTo>
                    <a:pt x="12" y="494"/>
                  </a:lnTo>
                  <a:lnTo>
                    <a:pt x="10" y="499"/>
                  </a:lnTo>
                  <a:lnTo>
                    <a:pt x="5" y="504"/>
                  </a:lnTo>
                  <a:lnTo>
                    <a:pt x="5" y="504"/>
                  </a:lnTo>
                  <a:lnTo>
                    <a:pt x="5" y="506"/>
                  </a:lnTo>
                  <a:lnTo>
                    <a:pt x="5" y="509"/>
                  </a:lnTo>
                  <a:lnTo>
                    <a:pt x="5" y="511"/>
                  </a:lnTo>
                  <a:lnTo>
                    <a:pt x="3" y="513"/>
                  </a:lnTo>
                  <a:lnTo>
                    <a:pt x="3" y="513"/>
                  </a:lnTo>
                  <a:lnTo>
                    <a:pt x="5" y="516"/>
                  </a:lnTo>
                  <a:lnTo>
                    <a:pt x="10" y="520"/>
                  </a:lnTo>
                  <a:lnTo>
                    <a:pt x="10" y="523"/>
                  </a:lnTo>
                  <a:lnTo>
                    <a:pt x="12" y="525"/>
                  </a:lnTo>
                  <a:lnTo>
                    <a:pt x="10" y="528"/>
                  </a:lnTo>
                  <a:lnTo>
                    <a:pt x="8" y="535"/>
                  </a:lnTo>
                  <a:lnTo>
                    <a:pt x="5" y="539"/>
                  </a:lnTo>
                  <a:lnTo>
                    <a:pt x="8" y="542"/>
                  </a:lnTo>
                  <a:lnTo>
                    <a:pt x="17" y="554"/>
                  </a:lnTo>
                  <a:lnTo>
                    <a:pt x="22" y="556"/>
                  </a:lnTo>
                  <a:lnTo>
                    <a:pt x="22" y="556"/>
                  </a:lnTo>
                  <a:lnTo>
                    <a:pt x="24" y="561"/>
                  </a:lnTo>
                  <a:lnTo>
                    <a:pt x="27" y="565"/>
                  </a:lnTo>
                  <a:lnTo>
                    <a:pt x="29" y="570"/>
                  </a:lnTo>
                  <a:lnTo>
                    <a:pt x="29" y="573"/>
                  </a:lnTo>
                  <a:lnTo>
                    <a:pt x="29" y="577"/>
                  </a:lnTo>
                  <a:lnTo>
                    <a:pt x="29" y="582"/>
                  </a:lnTo>
                  <a:lnTo>
                    <a:pt x="29" y="584"/>
                  </a:lnTo>
                  <a:lnTo>
                    <a:pt x="31" y="591"/>
                  </a:lnTo>
                  <a:lnTo>
                    <a:pt x="31" y="599"/>
                  </a:lnTo>
                  <a:lnTo>
                    <a:pt x="31" y="601"/>
                  </a:lnTo>
                  <a:lnTo>
                    <a:pt x="31" y="603"/>
                  </a:lnTo>
                  <a:lnTo>
                    <a:pt x="36" y="610"/>
                  </a:lnTo>
                  <a:lnTo>
                    <a:pt x="36" y="610"/>
                  </a:lnTo>
                  <a:lnTo>
                    <a:pt x="36" y="617"/>
                  </a:lnTo>
                  <a:lnTo>
                    <a:pt x="36" y="622"/>
                  </a:lnTo>
                  <a:lnTo>
                    <a:pt x="38" y="627"/>
                  </a:lnTo>
                  <a:lnTo>
                    <a:pt x="41" y="629"/>
                  </a:lnTo>
                  <a:lnTo>
                    <a:pt x="46" y="629"/>
                  </a:lnTo>
                  <a:lnTo>
                    <a:pt x="48" y="627"/>
                  </a:lnTo>
                  <a:lnTo>
                    <a:pt x="53" y="625"/>
                  </a:lnTo>
                  <a:lnTo>
                    <a:pt x="57" y="617"/>
                  </a:lnTo>
                  <a:lnTo>
                    <a:pt x="62" y="615"/>
                  </a:lnTo>
                  <a:lnTo>
                    <a:pt x="72" y="608"/>
                  </a:lnTo>
                  <a:lnTo>
                    <a:pt x="74" y="608"/>
                  </a:lnTo>
                  <a:lnTo>
                    <a:pt x="76" y="608"/>
                  </a:lnTo>
                  <a:lnTo>
                    <a:pt x="81" y="613"/>
                  </a:lnTo>
                  <a:lnTo>
                    <a:pt x="84" y="615"/>
                  </a:lnTo>
                  <a:lnTo>
                    <a:pt x="86" y="615"/>
                  </a:lnTo>
                  <a:lnTo>
                    <a:pt x="93" y="608"/>
                  </a:lnTo>
                  <a:lnTo>
                    <a:pt x="95" y="606"/>
                  </a:lnTo>
                  <a:lnTo>
                    <a:pt x="107" y="608"/>
                  </a:lnTo>
                  <a:lnTo>
                    <a:pt x="110" y="610"/>
                  </a:lnTo>
                  <a:lnTo>
                    <a:pt x="112" y="610"/>
                  </a:lnTo>
                  <a:lnTo>
                    <a:pt x="114" y="613"/>
                  </a:lnTo>
                  <a:lnTo>
                    <a:pt x="114" y="615"/>
                  </a:lnTo>
                  <a:lnTo>
                    <a:pt x="112" y="622"/>
                  </a:lnTo>
                  <a:lnTo>
                    <a:pt x="110" y="625"/>
                  </a:lnTo>
                  <a:lnTo>
                    <a:pt x="110" y="625"/>
                  </a:lnTo>
                  <a:lnTo>
                    <a:pt x="112" y="627"/>
                  </a:lnTo>
                  <a:lnTo>
                    <a:pt x="114" y="632"/>
                  </a:lnTo>
                  <a:lnTo>
                    <a:pt x="117" y="634"/>
                  </a:lnTo>
                  <a:lnTo>
                    <a:pt x="117" y="639"/>
                  </a:lnTo>
                  <a:lnTo>
                    <a:pt x="119" y="644"/>
                  </a:lnTo>
                  <a:lnTo>
                    <a:pt x="117" y="655"/>
                  </a:lnTo>
                  <a:lnTo>
                    <a:pt x="117" y="662"/>
                  </a:lnTo>
                  <a:lnTo>
                    <a:pt x="114" y="665"/>
                  </a:lnTo>
                  <a:lnTo>
                    <a:pt x="112" y="665"/>
                  </a:lnTo>
                  <a:lnTo>
                    <a:pt x="112" y="667"/>
                  </a:lnTo>
                  <a:lnTo>
                    <a:pt x="110" y="667"/>
                  </a:lnTo>
                  <a:lnTo>
                    <a:pt x="110" y="670"/>
                  </a:lnTo>
                  <a:lnTo>
                    <a:pt x="105" y="674"/>
                  </a:lnTo>
                  <a:lnTo>
                    <a:pt x="105" y="677"/>
                  </a:lnTo>
                  <a:lnTo>
                    <a:pt x="105" y="679"/>
                  </a:lnTo>
                  <a:lnTo>
                    <a:pt x="107" y="684"/>
                  </a:lnTo>
                  <a:lnTo>
                    <a:pt x="110" y="686"/>
                  </a:lnTo>
                  <a:lnTo>
                    <a:pt x="117" y="691"/>
                  </a:lnTo>
                  <a:lnTo>
                    <a:pt x="119" y="693"/>
                  </a:lnTo>
                  <a:lnTo>
                    <a:pt x="119" y="696"/>
                  </a:lnTo>
                  <a:lnTo>
                    <a:pt x="117" y="698"/>
                  </a:lnTo>
                  <a:lnTo>
                    <a:pt x="114" y="703"/>
                  </a:lnTo>
                  <a:lnTo>
                    <a:pt x="112" y="705"/>
                  </a:lnTo>
                  <a:lnTo>
                    <a:pt x="112" y="707"/>
                  </a:lnTo>
                  <a:lnTo>
                    <a:pt x="112" y="715"/>
                  </a:lnTo>
                  <a:lnTo>
                    <a:pt x="112" y="717"/>
                  </a:lnTo>
                  <a:lnTo>
                    <a:pt x="112" y="719"/>
                  </a:lnTo>
                  <a:lnTo>
                    <a:pt x="110" y="719"/>
                  </a:lnTo>
                  <a:lnTo>
                    <a:pt x="110" y="722"/>
                  </a:lnTo>
                  <a:lnTo>
                    <a:pt x="110" y="722"/>
                  </a:lnTo>
                  <a:lnTo>
                    <a:pt x="110" y="724"/>
                  </a:lnTo>
                  <a:lnTo>
                    <a:pt x="110" y="724"/>
                  </a:lnTo>
                  <a:lnTo>
                    <a:pt x="110" y="726"/>
                  </a:lnTo>
                  <a:lnTo>
                    <a:pt x="110" y="726"/>
                  </a:lnTo>
                  <a:lnTo>
                    <a:pt x="105" y="733"/>
                  </a:lnTo>
                  <a:lnTo>
                    <a:pt x="100" y="738"/>
                  </a:lnTo>
                  <a:lnTo>
                    <a:pt x="102" y="741"/>
                  </a:lnTo>
                  <a:lnTo>
                    <a:pt x="105" y="743"/>
                  </a:lnTo>
                  <a:lnTo>
                    <a:pt x="107" y="743"/>
                  </a:lnTo>
                  <a:lnTo>
                    <a:pt x="110" y="743"/>
                  </a:lnTo>
                  <a:lnTo>
                    <a:pt x="112" y="745"/>
                  </a:lnTo>
                  <a:lnTo>
                    <a:pt x="112" y="748"/>
                  </a:lnTo>
                  <a:lnTo>
                    <a:pt x="112" y="755"/>
                  </a:lnTo>
                  <a:lnTo>
                    <a:pt x="114" y="757"/>
                  </a:lnTo>
                  <a:lnTo>
                    <a:pt x="117" y="759"/>
                  </a:lnTo>
                  <a:lnTo>
                    <a:pt x="124" y="762"/>
                  </a:lnTo>
                  <a:lnTo>
                    <a:pt x="129" y="764"/>
                  </a:lnTo>
                  <a:lnTo>
                    <a:pt x="133" y="769"/>
                  </a:lnTo>
                  <a:lnTo>
                    <a:pt x="140" y="776"/>
                  </a:lnTo>
                  <a:lnTo>
                    <a:pt x="143" y="778"/>
                  </a:lnTo>
                  <a:lnTo>
                    <a:pt x="145" y="783"/>
                  </a:lnTo>
                  <a:lnTo>
                    <a:pt x="145" y="786"/>
                  </a:lnTo>
                  <a:lnTo>
                    <a:pt x="145" y="790"/>
                  </a:lnTo>
                  <a:lnTo>
                    <a:pt x="143" y="797"/>
                  </a:lnTo>
                  <a:lnTo>
                    <a:pt x="148" y="800"/>
                  </a:lnTo>
                  <a:lnTo>
                    <a:pt x="155" y="800"/>
                  </a:lnTo>
                  <a:lnTo>
                    <a:pt x="174" y="800"/>
                  </a:lnTo>
                  <a:lnTo>
                    <a:pt x="195" y="800"/>
                  </a:lnTo>
                  <a:lnTo>
                    <a:pt x="214" y="802"/>
                  </a:lnTo>
                  <a:lnTo>
                    <a:pt x="233" y="802"/>
                  </a:lnTo>
                  <a:lnTo>
                    <a:pt x="254" y="802"/>
                  </a:lnTo>
                  <a:lnTo>
                    <a:pt x="273" y="802"/>
                  </a:lnTo>
                  <a:lnTo>
                    <a:pt x="292" y="802"/>
                  </a:lnTo>
                  <a:lnTo>
                    <a:pt x="314" y="802"/>
                  </a:lnTo>
                  <a:lnTo>
                    <a:pt x="321" y="802"/>
                  </a:lnTo>
                  <a:lnTo>
                    <a:pt x="330" y="807"/>
                  </a:lnTo>
                  <a:lnTo>
                    <a:pt x="344" y="814"/>
                  </a:lnTo>
                  <a:lnTo>
                    <a:pt x="361" y="821"/>
                  </a:lnTo>
                  <a:lnTo>
                    <a:pt x="385" y="821"/>
                  </a:lnTo>
                  <a:lnTo>
                    <a:pt x="404" y="826"/>
                  </a:lnTo>
                  <a:lnTo>
                    <a:pt x="416" y="835"/>
                  </a:lnTo>
                  <a:lnTo>
                    <a:pt x="420" y="835"/>
                  </a:lnTo>
                  <a:lnTo>
                    <a:pt x="437" y="840"/>
                  </a:lnTo>
                  <a:lnTo>
                    <a:pt x="439" y="840"/>
                  </a:lnTo>
                  <a:lnTo>
                    <a:pt x="442" y="842"/>
                  </a:lnTo>
                  <a:lnTo>
                    <a:pt x="442" y="842"/>
                  </a:lnTo>
                  <a:lnTo>
                    <a:pt x="449" y="842"/>
                  </a:lnTo>
                  <a:lnTo>
                    <a:pt x="451" y="845"/>
                  </a:lnTo>
                  <a:lnTo>
                    <a:pt x="451" y="845"/>
                  </a:lnTo>
                  <a:lnTo>
                    <a:pt x="451" y="852"/>
                  </a:lnTo>
                  <a:lnTo>
                    <a:pt x="454" y="854"/>
                  </a:lnTo>
                  <a:lnTo>
                    <a:pt x="451" y="857"/>
                  </a:lnTo>
                  <a:lnTo>
                    <a:pt x="454" y="857"/>
                  </a:lnTo>
                  <a:lnTo>
                    <a:pt x="454" y="857"/>
                  </a:lnTo>
                  <a:lnTo>
                    <a:pt x="456" y="854"/>
                  </a:lnTo>
                  <a:lnTo>
                    <a:pt x="456" y="852"/>
                  </a:lnTo>
                  <a:lnTo>
                    <a:pt x="458" y="849"/>
                  </a:lnTo>
                  <a:lnTo>
                    <a:pt x="461" y="847"/>
                  </a:lnTo>
                  <a:lnTo>
                    <a:pt x="458" y="845"/>
                  </a:lnTo>
                  <a:lnTo>
                    <a:pt x="456" y="840"/>
                  </a:lnTo>
                  <a:lnTo>
                    <a:pt x="447" y="826"/>
                  </a:lnTo>
                  <a:lnTo>
                    <a:pt x="432" y="802"/>
                  </a:lnTo>
                  <a:lnTo>
                    <a:pt x="425" y="790"/>
                  </a:lnTo>
                  <a:lnTo>
                    <a:pt x="418" y="774"/>
                  </a:lnTo>
                  <a:lnTo>
                    <a:pt x="416" y="767"/>
                  </a:lnTo>
                  <a:lnTo>
                    <a:pt x="409" y="752"/>
                  </a:lnTo>
                  <a:lnTo>
                    <a:pt x="406" y="748"/>
                  </a:lnTo>
                  <a:lnTo>
                    <a:pt x="404" y="748"/>
                  </a:lnTo>
                  <a:lnTo>
                    <a:pt x="401" y="748"/>
                  </a:lnTo>
                  <a:lnTo>
                    <a:pt x="399" y="750"/>
                  </a:lnTo>
                  <a:lnTo>
                    <a:pt x="394" y="752"/>
                  </a:lnTo>
                  <a:lnTo>
                    <a:pt x="387" y="757"/>
                  </a:lnTo>
                  <a:lnTo>
                    <a:pt x="387" y="757"/>
                  </a:lnTo>
                  <a:lnTo>
                    <a:pt x="385" y="757"/>
                  </a:lnTo>
                  <a:lnTo>
                    <a:pt x="385" y="757"/>
                  </a:lnTo>
                  <a:lnTo>
                    <a:pt x="390" y="752"/>
                  </a:lnTo>
                  <a:lnTo>
                    <a:pt x="390" y="750"/>
                  </a:lnTo>
                  <a:lnTo>
                    <a:pt x="385" y="748"/>
                  </a:lnTo>
                  <a:lnTo>
                    <a:pt x="378" y="743"/>
                  </a:lnTo>
                  <a:lnTo>
                    <a:pt x="373" y="743"/>
                  </a:lnTo>
                  <a:lnTo>
                    <a:pt x="368" y="743"/>
                  </a:lnTo>
                  <a:lnTo>
                    <a:pt x="349" y="748"/>
                  </a:lnTo>
                  <a:lnTo>
                    <a:pt x="352" y="748"/>
                  </a:lnTo>
                  <a:lnTo>
                    <a:pt x="356" y="745"/>
                  </a:lnTo>
                  <a:lnTo>
                    <a:pt x="359" y="743"/>
                  </a:lnTo>
                  <a:lnTo>
                    <a:pt x="361" y="741"/>
                  </a:lnTo>
                  <a:lnTo>
                    <a:pt x="366" y="741"/>
                  </a:lnTo>
                  <a:lnTo>
                    <a:pt x="371" y="738"/>
                  </a:lnTo>
                  <a:lnTo>
                    <a:pt x="371" y="738"/>
                  </a:lnTo>
                  <a:lnTo>
                    <a:pt x="373" y="738"/>
                  </a:lnTo>
                  <a:lnTo>
                    <a:pt x="378" y="738"/>
                  </a:lnTo>
                  <a:lnTo>
                    <a:pt x="390" y="745"/>
                  </a:lnTo>
                  <a:lnTo>
                    <a:pt x="390" y="745"/>
                  </a:lnTo>
                  <a:lnTo>
                    <a:pt x="392" y="745"/>
                  </a:lnTo>
                  <a:lnTo>
                    <a:pt x="394" y="745"/>
                  </a:lnTo>
                  <a:lnTo>
                    <a:pt x="397" y="741"/>
                  </a:lnTo>
                  <a:lnTo>
                    <a:pt x="399" y="741"/>
                  </a:lnTo>
                  <a:lnTo>
                    <a:pt x="401" y="741"/>
                  </a:lnTo>
                  <a:lnTo>
                    <a:pt x="404" y="741"/>
                  </a:lnTo>
                  <a:lnTo>
                    <a:pt x="406" y="741"/>
                  </a:lnTo>
                  <a:lnTo>
                    <a:pt x="406" y="738"/>
                  </a:lnTo>
                  <a:lnTo>
                    <a:pt x="409" y="736"/>
                  </a:lnTo>
                  <a:lnTo>
                    <a:pt x="406" y="733"/>
                  </a:lnTo>
                  <a:lnTo>
                    <a:pt x="406" y="731"/>
                  </a:lnTo>
                  <a:lnTo>
                    <a:pt x="399" y="705"/>
                  </a:lnTo>
                  <a:lnTo>
                    <a:pt x="397" y="700"/>
                  </a:lnTo>
                  <a:lnTo>
                    <a:pt x="397" y="693"/>
                  </a:lnTo>
                  <a:lnTo>
                    <a:pt x="394" y="691"/>
                  </a:lnTo>
                  <a:lnTo>
                    <a:pt x="394" y="686"/>
                  </a:lnTo>
                  <a:lnTo>
                    <a:pt x="392" y="679"/>
                  </a:lnTo>
                  <a:lnTo>
                    <a:pt x="392" y="670"/>
                  </a:lnTo>
                  <a:lnTo>
                    <a:pt x="390" y="662"/>
                  </a:lnTo>
                  <a:lnTo>
                    <a:pt x="390" y="660"/>
                  </a:lnTo>
                  <a:lnTo>
                    <a:pt x="390" y="658"/>
                  </a:lnTo>
                  <a:lnTo>
                    <a:pt x="387" y="658"/>
                  </a:lnTo>
                  <a:lnTo>
                    <a:pt x="382" y="660"/>
                  </a:lnTo>
                  <a:lnTo>
                    <a:pt x="378" y="662"/>
                  </a:lnTo>
                  <a:lnTo>
                    <a:pt x="375" y="665"/>
                  </a:lnTo>
                  <a:lnTo>
                    <a:pt x="371" y="670"/>
                  </a:lnTo>
                  <a:lnTo>
                    <a:pt x="368" y="672"/>
                  </a:lnTo>
                  <a:lnTo>
                    <a:pt x="368" y="667"/>
                  </a:lnTo>
                  <a:lnTo>
                    <a:pt x="373" y="662"/>
                  </a:lnTo>
                  <a:lnTo>
                    <a:pt x="380" y="658"/>
                  </a:lnTo>
                  <a:lnTo>
                    <a:pt x="385" y="653"/>
                  </a:lnTo>
                  <a:lnTo>
                    <a:pt x="390" y="648"/>
                  </a:lnTo>
                  <a:lnTo>
                    <a:pt x="392" y="648"/>
                  </a:lnTo>
                  <a:lnTo>
                    <a:pt x="392" y="644"/>
                  </a:lnTo>
                  <a:lnTo>
                    <a:pt x="392" y="639"/>
                  </a:lnTo>
                  <a:lnTo>
                    <a:pt x="392" y="632"/>
                  </a:lnTo>
                  <a:lnTo>
                    <a:pt x="390" y="627"/>
                  </a:lnTo>
                  <a:lnTo>
                    <a:pt x="390" y="625"/>
                  </a:lnTo>
                  <a:lnTo>
                    <a:pt x="392" y="622"/>
                  </a:lnTo>
                  <a:lnTo>
                    <a:pt x="392" y="617"/>
                  </a:lnTo>
                  <a:lnTo>
                    <a:pt x="397" y="606"/>
                  </a:lnTo>
                  <a:lnTo>
                    <a:pt x="397" y="601"/>
                  </a:lnTo>
                  <a:lnTo>
                    <a:pt x="399" y="599"/>
                  </a:lnTo>
                  <a:lnTo>
                    <a:pt x="399" y="594"/>
                  </a:lnTo>
                  <a:lnTo>
                    <a:pt x="404" y="589"/>
                  </a:lnTo>
                  <a:lnTo>
                    <a:pt x="404" y="584"/>
                  </a:lnTo>
                  <a:lnTo>
                    <a:pt x="406" y="582"/>
                  </a:lnTo>
                  <a:lnTo>
                    <a:pt x="409" y="580"/>
                  </a:lnTo>
                  <a:lnTo>
                    <a:pt x="413" y="573"/>
                  </a:lnTo>
                  <a:lnTo>
                    <a:pt x="413" y="573"/>
                  </a:lnTo>
                  <a:lnTo>
                    <a:pt x="413" y="568"/>
                  </a:lnTo>
                  <a:lnTo>
                    <a:pt x="416" y="568"/>
                  </a:lnTo>
                  <a:lnTo>
                    <a:pt x="418" y="568"/>
                  </a:lnTo>
                  <a:lnTo>
                    <a:pt x="418" y="568"/>
                  </a:lnTo>
                  <a:lnTo>
                    <a:pt x="420" y="568"/>
                  </a:lnTo>
                  <a:lnTo>
                    <a:pt x="423" y="565"/>
                  </a:lnTo>
                  <a:lnTo>
                    <a:pt x="423" y="563"/>
                  </a:lnTo>
                  <a:lnTo>
                    <a:pt x="428" y="563"/>
                  </a:lnTo>
                  <a:lnTo>
                    <a:pt x="437" y="558"/>
                  </a:lnTo>
                  <a:lnTo>
                    <a:pt x="454" y="551"/>
                  </a:lnTo>
                  <a:lnTo>
                    <a:pt x="454" y="549"/>
                  </a:lnTo>
                  <a:lnTo>
                    <a:pt x="456" y="549"/>
                  </a:lnTo>
                  <a:lnTo>
                    <a:pt x="458" y="546"/>
                  </a:lnTo>
                  <a:lnTo>
                    <a:pt x="461" y="544"/>
                  </a:lnTo>
                  <a:lnTo>
                    <a:pt x="458" y="542"/>
                  </a:lnTo>
                  <a:lnTo>
                    <a:pt x="456" y="542"/>
                  </a:lnTo>
                  <a:lnTo>
                    <a:pt x="456" y="539"/>
                  </a:lnTo>
                  <a:lnTo>
                    <a:pt x="454" y="539"/>
                  </a:lnTo>
                  <a:lnTo>
                    <a:pt x="451" y="539"/>
                  </a:lnTo>
                  <a:lnTo>
                    <a:pt x="451" y="537"/>
                  </a:lnTo>
                  <a:lnTo>
                    <a:pt x="449" y="535"/>
                  </a:lnTo>
                  <a:lnTo>
                    <a:pt x="447" y="532"/>
                  </a:lnTo>
                  <a:lnTo>
                    <a:pt x="447" y="530"/>
                  </a:lnTo>
                  <a:lnTo>
                    <a:pt x="447" y="528"/>
                  </a:lnTo>
                  <a:lnTo>
                    <a:pt x="447" y="525"/>
                  </a:lnTo>
                  <a:lnTo>
                    <a:pt x="444" y="525"/>
                  </a:lnTo>
                  <a:lnTo>
                    <a:pt x="442" y="523"/>
                  </a:lnTo>
                  <a:lnTo>
                    <a:pt x="442" y="520"/>
                  </a:lnTo>
                  <a:lnTo>
                    <a:pt x="442" y="520"/>
                  </a:lnTo>
                  <a:lnTo>
                    <a:pt x="439" y="520"/>
                  </a:lnTo>
                  <a:lnTo>
                    <a:pt x="439" y="520"/>
                  </a:lnTo>
                  <a:lnTo>
                    <a:pt x="435" y="520"/>
                  </a:lnTo>
                  <a:lnTo>
                    <a:pt x="432" y="523"/>
                  </a:lnTo>
                  <a:lnTo>
                    <a:pt x="428" y="523"/>
                  </a:lnTo>
                  <a:lnTo>
                    <a:pt x="423" y="520"/>
                  </a:lnTo>
                  <a:lnTo>
                    <a:pt x="420" y="520"/>
                  </a:lnTo>
                  <a:lnTo>
                    <a:pt x="418" y="520"/>
                  </a:lnTo>
                  <a:lnTo>
                    <a:pt x="418" y="520"/>
                  </a:lnTo>
                  <a:lnTo>
                    <a:pt x="416" y="520"/>
                  </a:lnTo>
                  <a:lnTo>
                    <a:pt x="413" y="523"/>
                  </a:lnTo>
                  <a:lnTo>
                    <a:pt x="411" y="525"/>
                  </a:lnTo>
                  <a:lnTo>
                    <a:pt x="406" y="525"/>
                  </a:lnTo>
                  <a:lnTo>
                    <a:pt x="404" y="525"/>
                  </a:lnTo>
                  <a:lnTo>
                    <a:pt x="404" y="525"/>
                  </a:lnTo>
                  <a:lnTo>
                    <a:pt x="404" y="525"/>
                  </a:lnTo>
                  <a:lnTo>
                    <a:pt x="401" y="525"/>
                  </a:lnTo>
                  <a:lnTo>
                    <a:pt x="401" y="525"/>
                  </a:lnTo>
                  <a:lnTo>
                    <a:pt x="406" y="523"/>
                  </a:lnTo>
                  <a:lnTo>
                    <a:pt x="409" y="523"/>
                  </a:lnTo>
                  <a:lnTo>
                    <a:pt x="411" y="520"/>
                  </a:lnTo>
                  <a:lnTo>
                    <a:pt x="413" y="518"/>
                  </a:lnTo>
                  <a:lnTo>
                    <a:pt x="420" y="520"/>
                  </a:lnTo>
                  <a:lnTo>
                    <a:pt x="425" y="518"/>
                  </a:lnTo>
                  <a:lnTo>
                    <a:pt x="430" y="520"/>
                  </a:lnTo>
                  <a:lnTo>
                    <a:pt x="432" y="520"/>
                  </a:lnTo>
                  <a:lnTo>
                    <a:pt x="435" y="518"/>
                  </a:lnTo>
                  <a:lnTo>
                    <a:pt x="437" y="518"/>
                  </a:lnTo>
                  <a:lnTo>
                    <a:pt x="439" y="516"/>
                  </a:lnTo>
                  <a:lnTo>
                    <a:pt x="439" y="513"/>
                  </a:lnTo>
                  <a:lnTo>
                    <a:pt x="439" y="511"/>
                  </a:lnTo>
                  <a:lnTo>
                    <a:pt x="439" y="504"/>
                  </a:lnTo>
                  <a:lnTo>
                    <a:pt x="437" y="499"/>
                  </a:lnTo>
                  <a:lnTo>
                    <a:pt x="435" y="494"/>
                  </a:lnTo>
                  <a:lnTo>
                    <a:pt x="432" y="492"/>
                  </a:lnTo>
                  <a:lnTo>
                    <a:pt x="432" y="490"/>
                  </a:lnTo>
                  <a:lnTo>
                    <a:pt x="425" y="487"/>
                  </a:lnTo>
                  <a:lnTo>
                    <a:pt x="428" y="487"/>
                  </a:lnTo>
                  <a:lnTo>
                    <a:pt x="430" y="487"/>
                  </a:lnTo>
                  <a:lnTo>
                    <a:pt x="432" y="490"/>
                  </a:lnTo>
                  <a:lnTo>
                    <a:pt x="435" y="490"/>
                  </a:lnTo>
                  <a:lnTo>
                    <a:pt x="435" y="492"/>
                  </a:lnTo>
                  <a:lnTo>
                    <a:pt x="439" y="502"/>
                  </a:lnTo>
                  <a:lnTo>
                    <a:pt x="442" y="504"/>
                  </a:lnTo>
                  <a:lnTo>
                    <a:pt x="444" y="509"/>
                  </a:lnTo>
                  <a:lnTo>
                    <a:pt x="444" y="511"/>
                  </a:lnTo>
                  <a:lnTo>
                    <a:pt x="447" y="516"/>
                  </a:lnTo>
                  <a:lnTo>
                    <a:pt x="449" y="518"/>
                  </a:lnTo>
                  <a:lnTo>
                    <a:pt x="451" y="520"/>
                  </a:lnTo>
                  <a:lnTo>
                    <a:pt x="451" y="525"/>
                  </a:lnTo>
                  <a:lnTo>
                    <a:pt x="454" y="528"/>
                  </a:lnTo>
                  <a:lnTo>
                    <a:pt x="454" y="530"/>
                  </a:lnTo>
                  <a:lnTo>
                    <a:pt x="456" y="535"/>
                  </a:lnTo>
                  <a:lnTo>
                    <a:pt x="458" y="535"/>
                  </a:lnTo>
                  <a:lnTo>
                    <a:pt x="461" y="539"/>
                  </a:lnTo>
                  <a:lnTo>
                    <a:pt x="461" y="539"/>
                  </a:lnTo>
                  <a:lnTo>
                    <a:pt x="463" y="539"/>
                  </a:lnTo>
                  <a:lnTo>
                    <a:pt x="468" y="542"/>
                  </a:lnTo>
                  <a:lnTo>
                    <a:pt x="477" y="539"/>
                  </a:lnTo>
                  <a:lnTo>
                    <a:pt x="484" y="535"/>
                  </a:lnTo>
                  <a:lnTo>
                    <a:pt x="492" y="530"/>
                  </a:lnTo>
                  <a:lnTo>
                    <a:pt x="501" y="523"/>
                  </a:lnTo>
                  <a:lnTo>
                    <a:pt x="506" y="518"/>
                  </a:lnTo>
                  <a:lnTo>
                    <a:pt x="508" y="511"/>
                  </a:lnTo>
                  <a:lnTo>
                    <a:pt x="508" y="511"/>
                  </a:lnTo>
                  <a:lnTo>
                    <a:pt x="511" y="509"/>
                  </a:lnTo>
                  <a:lnTo>
                    <a:pt x="511" y="506"/>
                  </a:lnTo>
                  <a:lnTo>
                    <a:pt x="513" y="504"/>
                  </a:lnTo>
                  <a:lnTo>
                    <a:pt x="515" y="494"/>
                  </a:lnTo>
                  <a:lnTo>
                    <a:pt x="515" y="480"/>
                  </a:lnTo>
                  <a:lnTo>
                    <a:pt x="515" y="478"/>
                  </a:lnTo>
                  <a:lnTo>
                    <a:pt x="515" y="473"/>
                  </a:lnTo>
                  <a:lnTo>
                    <a:pt x="518" y="471"/>
                  </a:lnTo>
                  <a:lnTo>
                    <a:pt x="518" y="464"/>
                  </a:lnTo>
                  <a:lnTo>
                    <a:pt x="518" y="461"/>
                  </a:lnTo>
                  <a:lnTo>
                    <a:pt x="520" y="452"/>
                  </a:lnTo>
                  <a:lnTo>
                    <a:pt x="520" y="442"/>
                  </a:lnTo>
                  <a:lnTo>
                    <a:pt x="522" y="440"/>
                  </a:lnTo>
                  <a:lnTo>
                    <a:pt x="525" y="433"/>
                  </a:lnTo>
                  <a:lnTo>
                    <a:pt x="525" y="428"/>
                  </a:lnTo>
                  <a:lnTo>
                    <a:pt x="525" y="423"/>
                  </a:lnTo>
                  <a:lnTo>
                    <a:pt x="525" y="423"/>
                  </a:lnTo>
                  <a:lnTo>
                    <a:pt x="522" y="421"/>
                  </a:lnTo>
                  <a:lnTo>
                    <a:pt x="522" y="423"/>
                  </a:lnTo>
                  <a:lnTo>
                    <a:pt x="520" y="426"/>
                  </a:lnTo>
                  <a:lnTo>
                    <a:pt x="520" y="428"/>
                  </a:lnTo>
                  <a:lnTo>
                    <a:pt x="518" y="431"/>
                  </a:lnTo>
                  <a:lnTo>
                    <a:pt x="520" y="433"/>
                  </a:lnTo>
                  <a:lnTo>
                    <a:pt x="518" y="438"/>
                  </a:lnTo>
                  <a:lnTo>
                    <a:pt x="515" y="442"/>
                  </a:lnTo>
                  <a:lnTo>
                    <a:pt x="508" y="442"/>
                  </a:lnTo>
                  <a:lnTo>
                    <a:pt x="508" y="442"/>
                  </a:lnTo>
                  <a:lnTo>
                    <a:pt x="506" y="440"/>
                  </a:lnTo>
                  <a:lnTo>
                    <a:pt x="506" y="440"/>
                  </a:lnTo>
                  <a:lnTo>
                    <a:pt x="511" y="440"/>
                  </a:lnTo>
                  <a:lnTo>
                    <a:pt x="513" y="438"/>
                  </a:lnTo>
                  <a:lnTo>
                    <a:pt x="513" y="435"/>
                  </a:lnTo>
                  <a:lnTo>
                    <a:pt x="513" y="433"/>
                  </a:lnTo>
                  <a:lnTo>
                    <a:pt x="513" y="433"/>
                  </a:lnTo>
                  <a:lnTo>
                    <a:pt x="515" y="431"/>
                  </a:lnTo>
                  <a:lnTo>
                    <a:pt x="515" y="431"/>
                  </a:lnTo>
                  <a:lnTo>
                    <a:pt x="518" y="431"/>
                  </a:lnTo>
                  <a:lnTo>
                    <a:pt x="515" y="428"/>
                  </a:lnTo>
                  <a:lnTo>
                    <a:pt x="515" y="428"/>
                  </a:lnTo>
                  <a:lnTo>
                    <a:pt x="515" y="426"/>
                  </a:lnTo>
                  <a:lnTo>
                    <a:pt x="518" y="426"/>
                  </a:lnTo>
                  <a:lnTo>
                    <a:pt x="520" y="423"/>
                  </a:lnTo>
                  <a:lnTo>
                    <a:pt x="520" y="419"/>
                  </a:lnTo>
                  <a:lnTo>
                    <a:pt x="520" y="419"/>
                  </a:lnTo>
                  <a:lnTo>
                    <a:pt x="522" y="416"/>
                  </a:lnTo>
                  <a:lnTo>
                    <a:pt x="522" y="416"/>
                  </a:lnTo>
                  <a:lnTo>
                    <a:pt x="522" y="414"/>
                  </a:lnTo>
                  <a:lnTo>
                    <a:pt x="525" y="414"/>
                  </a:lnTo>
                  <a:lnTo>
                    <a:pt x="525" y="414"/>
                  </a:lnTo>
                  <a:lnTo>
                    <a:pt x="525" y="412"/>
                  </a:lnTo>
                  <a:lnTo>
                    <a:pt x="522" y="409"/>
                  </a:lnTo>
                  <a:lnTo>
                    <a:pt x="522" y="407"/>
                  </a:lnTo>
                  <a:lnTo>
                    <a:pt x="525" y="404"/>
                  </a:lnTo>
                  <a:lnTo>
                    <a:pt x="527" y="402"/>
                  </a:lnTo>
                  <a:lnTo>
                    <a:pt x="527" y="400"/>
                  </a:lnTo>
                  <a:lnTo>
                    <a:pt x="527" y="395"/>
                  </a:lnTo>
                  <a:lnTo>
                    <a:pt x="530" y="390"/>
                  </a:lnTo>
                  <a:lnTo>
                    <a:pt x="544" y="376"/>
                  </a:lnTo>
                  <a:lnTo>
                    <a:pt x="551" y="371"/>
                  </a:lnTo>
                  <a:lnTo>
                    <a:pt x="558" y="369"/>
                  </a:lnTo>
                  <a:lnTo>
                    <a:pt x="560" y="364"/>
                  </a:lnTo>
                  <a:lnTo>
                    <a:pt x="563" y="362"/>
                  </a:lnTo>
                  <a:lnTo>
                    <a:pt x="563" y="360"/>
                  </a:lnTo>
                  <a:lnTo>
                    <a:pt x="565" y="355"/>
                  </a:lnTo>
                  <a:lnTo>
                    <a:pt x="568" y="348"/>
                  </a:lnTo>
                  <a:lnTo>
                    <a:pt x="570" y="345"/>
                  </a:lnTo>
                  <a:lnTo>
                    <a:pt x="575" y="343"/>
                  </a:lnTo>
                  <a:lnTo>
                    <a:pt x="579" y="338"/>
                  </a:lnTo>
                  <a:lnTo>
                    <a:pt x="586" y="336"/>
                  </a:lnTo>
                  <a:lnTo>
                    <a:pt x="589" y="336"/>
                  </a:lnTo>
                  <a:lnTo>
                    <a:pt x="591" y="333"/>
                  </a:lnTo>
                  <a:lnTo>
                    <a:pt x="591" y="331"/>
                  </a:lnTo>
                  <a:lnTo>
                    <a:pt x="591" y="329"/>
                  </a:lnTo>
                  <a:lnTo>
                    <a:pt x="594" y="329"/>
                  </a:lnTo>
                  <a:lnTo>
                    <a:pt x="596" y="324"/>
                  </a:lnTo>
                  <a:lnTo>
                    <a:pt x="598" y="322"/>
                  </a:lnTo>
                  <a:lnTo>
                    <a:pt x="601" y="319"/>
                  </a:lnTo>
                  <a:lnTo>
                    <a:pt x="605" y="317"/>
                  </a:lnTo>
                  <a:lnTo>
                    <a:pt x="610" y="315"/>
                  </a:lnTo>
                  <a:lnTo>
                    <a:pt x="615" y="312"/>
                  </a:lnTo>
                  <a:lnTo>
                    <a:pt x="620" y="312"/>
                  </a:lnTo>
                  <a:lnTo>
                    <a:pt x="622" y="312"/>
                  </a:lnTo>
                  <a:lnTo>
                    <a:pt x="624" y="310"/>
                  </a:lnTo>
                  <a:lnTo>
                    <a:pt x="627" y="307"/>
                  </a:lnTo>
                  <a:lnTo>
                    <a:pt x="624" y="305"/>
                  </a:lnTo>
                  <a:lnTo>
                    <a:pt x="627" y="303"/>
                  </a:lnTo>
                  <a:lnTo>
                    <a:pt x="627" y="303"/>
                  </a:lnTo>
                  <a:lnTo>
                    <a:pt x="629" y="303"/>
                  </a:lnTo>
                  <a:lnTo>
                    <a:pt x="632" y="303"/>
                  </a:lnTo>
                  <a:lnTo>
                    <a:pt x="636" y="303"/>
                  </a:lnTo>
                  <a:lnTo>
                    <a:pt x="636" y="303"/>
                  </a:lnTo>
                  <a:lnTo>
                    <a:pt x="636" y="300"/>
                  </a:lnTo>
                  <a:lnTo>
                    <a:pt x="636" y="296"/>
                  </a:lnTo>
                  <a:lnTo>
                    <a:pt x="639" y="291"/>
                  </a:lnTo>
                  <a:lnTo>
                    <a:pt x="641" y="291"/>
                  </a:lnTo>
                  <a:lnTo>
                    <a:pt x="643" y="289"/>
                  </a:lnTo>
                  <a:lnTo>
                    <a:pt x="646" y="284"/>
                  </a:lnTo>
                  <a:lnTo>
                    <a:pt x="648" y="284"/>
                  </a:lnTo>
                  <a:lnTo>
                    <a:pt x="653" y="281"/>
                  </a:lnTo>
                  <a:lnTo>
                    <a:pt x="653" y="279"/>
                  </a:lnTo>
                  <a:lnTo>
                    <a:pt x="653" y="279"/>
                  </a:lnTo>
                  <a:lnTo>
                    <a:pt x="655" y="274"/>
                  </a:lnTo>
                  <a:lnTo>
                    <a:pt x="658" y="274"/>
                  </a:lnTo>
                  <a:lnTo>
                    <a:pt x="658" y="272"/>
                  </a:lnTo>
                  <a:lnTo>
                    <a:pt x="660" y="272"/>
                  </a:lnTo>
                  <a:lnTo>
                    <a:pt x="665" y="272"/>
                  </a:lnTo>
                  <a:lnTo>
                    <a:pt x="667" y="272"/>
                  </a:lnTo>
                  <a:lnTo>
                    <a:pt x="670" y="270"/>
                  </a:lnTo>
                  <a:lnTo>
                    <a:pt x="670" y="272"/>
                  </a:lnTo>
                  <a:lnTo>
                    <a:pt x="672" y="272"/>
                  </a:lnTo>
                  <a:lnTo>
                    <a:pt x="674" y="272"/>
                  </a:lnTo>
                  <a:lnTo>
                    <a:pt x="674" y="270"/>
                  </a:lnTo>
                  <a:lnTo>
                    <a:pt x="674" y="267"/>
                  </a:lnTo>
                  <a:lnTo>
                    <a:pt x="672" y="267"/>
                  </a:lnTo>
                  <a:lnTo>
                    <a:pt x="670" y="265"/>
                  </a:lnTo>
                  <a:lnTo>
                    <a:pt x="670" y="262"/>
                  </a:lnTo>
                  <a:lnTo>
                    <a:pt x="672" y="262"/>
                  </a:lnTo>
                  <a:lnTo>
                    <a:pt x="672" y="260"/>
                  </a:lnTo>
                  <a:lnTo>
                    <a:pt x="672" y="260"/>
                  </a:lnTo>
                  <a:lnTo>
                    <a:pt x="672" y="260"/>
                  </a:lnTo>
                  <a:lnTo>
                    <a:pt x="672" y="255"/>
                  </a:lnTo>
                  <a:lnTo>
                    <a:pt x="670" y="255"/>
                  </a:lnTo>
                  <a:lnTo>
                    <a:pt x="672" y="253"/>
                  </a:lnTo>
                  <a:lnTo>
                    <a:pt x="672" y="251"/>
                  </a:lnTo>
                  <a:lnTo>
                    <a:pt x="674" y="248"/>
                  </a:lnTo>
                  <a:lnTo>
                    <a:pt x="679" y="251"/>
                  </a:lnTo>
                  <a:lnTo>
                    <a:pt x="681" y="253"/>
                  </a:lnTo>
                  <a:lnTo>
                    <a:pt x="684" y="253"/>
                  </a:lnTo>
                  <a:lnTo>
                    <a:pt x="686" y="251"/>
                  </a:lnTo>
                  <a:lnTo>
                    <a:pt x="686" y="251"/>
                  </a:lnTo>
                  <a:lnTo>
                    <a:pt x="686" y="251"/>
                  </a:lnTo>
                  <a:lnTo>
                    <a:pt x="684" y="248"/>
                  </a:lnTo>
                  <a:lnTo>
                    <a:pt x="684" y="248"/>
                  </a:lnTo>
                  <a:lnTo>
                    <a:pt x="686" y="246"/>
                  </a:lnTo>
                  <a:lnTo>
                    <a:pt x="684" y="244"/>
                  </a:lnTo>
                  <a:lnTo>
                    <a:pt x="681" y="244"/>
                  </a:lnTo>
                  <a:lnTo>
                    <a:pt x="679" y="241"/>
                  </a:lnTo>
                  <a:lnTo>
                    <a:pt x="679" y="236"/>
                  </a:lnTo>
                  <a:lnTo>
                    <a:pt x="677" y="229"/>
                  </a:lnTo>
                  <a:lnTo>
                    <a:pt x="674" y="227"/>
                  </a:lnTo>
                  <a:lnTo>
                    <a:pt x="672" y="227"/>
                  </a:lnTo>
                  <a:lnTo>
                    <a:pt x="670" y="227"/>
                  </a:lnTo>
                  <a:lnTo>
                    <a:pt x="665" y="227"/>
                  </a:lnTo>
                  <a:lnTo>
                    <a:pt x="662" y="229"/>
                  </a:lnTo>
                  <a:lnTo>
                    <a:pt x="653" y="234"/>
                  </a:lnTo>
                  <a:lnTo>
                    <a:pt x="648" y="236"/>
                  </a:lnTo>
                  <a:lnTo>
                    <a:pt x="646" y="236"/>
                  </a:lnTo>
                  <a:lnTo>
                    <a:pt x="641" y="241"/>
                  </a:lnTo>
                  <a:lnTo>
                    <a:pt x="636" y="241"/>
                  </a:lnTo>
                  <a:lnTo>
                    <a:pt x="632" y="239"/>
                  </a:lnTo>
                  <a:lnTo>
                    <a:pt x="634" y="239"/>
                  </a:lnTo>
                  <a:lnTo>
                    <a:pt x="641" y="239"/>
                  </a:lnTo>
                  <a:lnTo>
                    <a:pt x="643" y="239"/>
                  </a:lnTo>
                  <a:lnTo>
                    <a:pt x="648" y="234"/>
                  </a:lnTo>
                  <a:lnTo>
                    <a:pt x="653" y="232"/>
                  </a:lnTo>
                  <a:lnTo>
                    <a:pt x="655" y="232"/>
                  </a:lnTo>
                  <a:lnTo>
                    <a:pt x="658" y="229"/>
                  </a:lnTo>
                  <a:lnTo>
                    <a:pt x="660" y="225"/>
                  </a:lnTo>
                  <a:lnTo>
                    <a:pt x="662" y="222"/>
                  </a:lnTo>
                  <a:lnTo>
                    <a:pt x="670" y="222"/>
                  </a:lnTo>
                  <a:lnTo>
                    <a:pt x="674" y="225"/>
                  </a:lnTo>
                  <a:lnTo>
                    <a:pt x="677" y="225"/>
                  </a:lnTo>
                  <a:lnTo>
                    <a:pt x="679" y="225"/>
                  </a:lnTo>
                  <a:lnTo>
                    <a:pt x="679" y="225"/>
                  </a:lnTo>
                  <a:lnTo>
                    <a:pt x="684" y="210"/>
                  </a:lnTo>
                  <a:lnTo>
                    <a:pt x="686" y="201"/>
                  </a:lnTo>
                  <a:lnTo>
                    <a:pt x="688" y="194"/>
                  </a:lnTo>
                  <a:lnTo>
                    <a:pt x="691" y="180"/>
                  </a:lnTo>
                  <a:lnTo>
                    <a:pt x="691" y="173"/>
                  </a:lnTo>
                  <a:lnTo>
                    <a:pt x="691" y="1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2699" y="2551"/>
              <a:ext cx="220" cy="438"/>
            </a:xfrm>
            <a:custGeom>
              <a:avLst/>
              <a:gdLst>
                <a:gd name="T0" fmla="*/ 220 w 220"/>
                <a:gd name="T1" fmla="*/ 67 h 438"/>
                <a:gd name="T2" fmla="*/ 218 w 220"/>
                <a:gd name="T3" fmla="*/ 55 h 438"/>
                <a:gd name="T4" fmla="*/ 216 w 220"/>
                <a:gd name="T5" fmla="*/ 45 h 438"/>
                <a:gd name="T6" fmla="*/ 213 w 220"/>
                <a:gd name="T7" fmla="*/ 45 h 438"/>
                <a:gd name="T8" fmla="*/ 192 w 220"/>
                <a:gd name="T9" fmla="*/ 48 h 438"/>
                <a:gd name="T10" fmla="*/ 192 w 220"/>
                <a:gd name="T11" fmla="*/ 41 h 438"/>
                <a:gd name="T12" fmla="*/ 190 w 220"/>
                <a:gd name="T13" fmla="*/ 33 h 438"/>
                <a:gd name="T14" fmla="*/ 187 w 220"/>
                <a:gd name="T15" fmla="*/ 26 h 438"/>
                <a:gd name="T16" fmla="*/ 152 w 220"/>
                <a:gd name="T17" fmla="*/ 3 h 438"/>
                <a:gd name="T18" fmla="*/ 128 w 220"/>
                <a:gd name="T19" fmla="*/ 5 h 438"/>
                <a:gd name="T20" fmla="*/ 121 w 220"/>
                <a:gd name="T21" fmla="*/ 3 h 438"/>
                <a:gd name="T22" fmla="*/ 104 w 220"/>
                <a:gd name="T23" fmla="*/ 7 h 438"/>
                <a:gd name="T24" fmla="*/ 90 w 220"/>
                <a:gd name="T25" fmla="*/ 7 h 438"/>
                <a:gd name="T26" fmla="*/ 83 w 220"/>
                <a:gd name="T27" fmla="*/ 7 h 438"/>
                <a:gd name="T28" fmla="*/ 76 w 220"/>
                <a:gd name="T29" fmla="*/ 5 h 438"/>
                <a:gd name="T30" fmla="*/ 71 w 220"/>
                <a:gd name="T31" fmla="*/ 7 h 438"/>
                <a:gd name="T32" fmla="*/ 59 w 220"/>
                <a:gd name="T33" fmla="*/ 3 h 438"/>
                <a:gd name="T34" fmla="*/ 31 w 220"/>
                <a:gd name="T35" fmla="*/ 3 h 438"/>
                <a:gd name="T36" fmla="*/ 26 w 220"/>
                <a:gd name="T37" fmla="*/ 0 h 438"/>
                <a:gd name="T38" fmla="*/ 12 w 220"/>
                <a:gd name="T39" fmla="*/ 0 h 438"/>
                <a:gd name="T40" fmla="*/ 2 w 220"/>
                <a:gd name="T41" fmla="*/ 3 h 438"/>
                <a:gd name="T42" fmla="*/ 2 w 220"/>
                <a:gd name="T43" fmla="*/ 7 h 438"/>
                <a:gd name="T44" fmla="*/ 2 w 220"/>
                <a:gd name="T45" fmla="*/ 12 h 438"/>
                <a:gd name="T46" fmla="*/ 2 w 220"/>
                <a:gd name="T47" fmla="*/ 14 h 438"/>
                <a:gd name="T48" fmla="*/ 0 w 220"/>
                <a:gd name="T49" fmla="*/ 24 h 438"/>
                <a:gd name="T50" fmla="*/ 0 w 220"/>
                <a:gd name="T51" fmla="*/ 48 h 438"/>
                <a:gd name="T52" fmla="*/ 7 w 220"/>
                <a:gd name="T53" fmla="*/ 62 h 438"/>
                <a:gd name="T54" fmla="*/ 9 w 220"/>
                <a:gd name="T55" fmla="*/ 67 h 438"/>
                <a:gd name="T56" fmla="*/ 12 w 220"/>
                <a:gd name="T57" fmla="*/ 83 h 438"/>
                <a:gd name="T58" fmla="*/ 16 w 220"/>
                <a:gd name="T59" fmla="*/ 88 h 438"/>
                <a:gd name="T60" fmla="*/ 16 w 220"/>
                <a:gd name="T61" fmla="*/ 97 h 438"/>
                <a:gd name="T62" fmla="*/ 16 w 220"/>
                <a:gd name="T63" fmla="*/ 109 h 438"/>
                <a:gd name="T64" fmla="*/ 16 w 220"/>
                <a:gd name="T65" fmla="*/ 121 h 438"/>
                <a:gd name="T66" fmla="*/ 19 w 220"/>
                <a:gd name="T67" fmla="*/ 142 h 438"/>
                <a:gd name="T68" fmla="*/ 21 w 220"/>
                <a:gd name="T69" fmla="*/ 156 h 438"/>
                <a:gd name="T70" fmla="*/ 33 w 220"/>
                <a:gd name="T71" fmla="*/ 183 h 438"/>
                <a:gd name="T72" fmla="*/ 38 w 220"/>
                <a:gd name="T73" fmla="*/ 197 h 438"/>
                <a:gd name="T74" fmla="*/ 45 w 220"/>
                <a:gd name="T75" fmla="*/ 211 h 438"/>
                <a:gd name="T76" fmla="*/ 52 w 220"/>
                <a:gd name="T77" fmla="*/ 220 h 438"/>
                <a:gd name="T78" fmla="*/ 57 w 220"/>
                <a:gd name="T79" fmla="*/ 230 h 438"/>
                <a:gd name="T80" fmla="*/ 54 w 220"/>
                <a:gd name="T81" fmla="*/ 244 h 438"/>
                <a:gd name="T82" fmla="*/ 52 w 220"/>
                <a:gd name="T83" fmla="*/ 246 h 438"/>
                <a:gd name="T84" fmla="*/ 52 w 220"/>
                <a:gd name="T85" fmla="*/ 263 h 438"/>
                <a:gd name="T86" fmla="*/ 54 w 220"/>
                <a:gd name="T87" fmla="*/ 277 h 438"/>
                <a:gd name="T88" fmla="*/ 73 w 220"/>
                <a:gd name="T89" fmla="*/ 315 h 438"/>
                <a:gd name="T90" fmla="*/ 76 w 220"/>
                <a:gd name="T91" fmla="*/ 334 h 438"/>
                <a:gd name="T92" fmla="*/ 78 w 220"/>
                <a:gd name="T93" fmla="*/ 346 h 438"/>
                <a:gd name="T94" fmla="*/ 78 w 220"/>
                <a:gd name="T95" fmla="*/ 355 h 438"/>
                <a:gd name="T96" fmla="*/ 78 w 220"/>
                <a:gd name="T97" fmla="*/ 367 h 438"/>
                <a:gd name="T98" fmla="*/ 73 w 220"/>
                <a:gd name="T99" fmla="*/ 403 h 438"/>
                <a:gd name="T100" fmla="*/ 69 w 220"/>
                <a:gd name="T101" fmla="*/ 438 h 438"/>
                <a:gd name="T102" fmla="*/ 201 w 220"/>
                <a:gd name="T103" fmla="*/ 438 h 438"/>
                <a:gd name="T104" fmla="*/ 201 w 220"/>
                <a:gd name="T105" fmla="*/ 329 h 438"/>
                <a:gd name="T106" fmla="*/ 201 w 220"/>
                <a:gd name="T107" fmla="*/ 133 h 438"/>
                <a:gd name="T108" fmla="*/ 206 w 220"/>
                <a:gd name="T109" fmla="*/ 133 h 438"/>
                <a:gd name="T110" fmla="*/ 206 w 220"/>
                <a:gd name="T111" fmla="*/ 130 h 438"/>
                <a:gd name="T112" fmla="*/ 209 w 220"/>
                <a:gd name="T113" fmla="*/ 119 h 438"/>
                <a:gd name="T114" fmla="*/ 209 w 220"/>
                <a:gd name="T115" fmla="*/ 114 h 438"/>
                <a:gd name="T116" fmla="*/ 213 w 220"/>
                <a:gd name="T117" fmla="*/ 100 h 438"/>
                <a:gd name="T118" fmla="*/ 216 w 220"/>
                <a:gd name="T119" fmla="*/ 95 h 438"/>
                <a:gd name="T120" fmla="*/ 218 w 220"/>
                <a:gd name="T121" fmla="*/ 90 h 438"/>
                <a:gd name="T122" fmla="*/ 220 w 220"/>
                <a:gd name="T123" fmla="*/ 7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438">
                  <a:moveTo>
                    <a:pt x="220" y="71"/>
                  </a:moveTo>
                  <a:lnTo>
                    <a:pt x="220" y="71"/>
                  </a:lnTo>
                  <a:lnTo>
                    <a:pt x="220" y="69"/>
                  </a:lnTo>
                  <a:lnTo>
                    <a:pt x="220" y="67"/>
                  </a:lnTo>
                  <a:lnTo>
                    <a:pt x="220" y="67"/>
                  </a:lnTo>
                  <a:lnTo>
                    <a:pt x="218" y="62"/>
                  </a:lnTo>
                  <a:lnTo>
                    <a:pt x="218" y="59"/>
                  </a:lnTo>
                  <a:lnTo>
                    <a:pt x="216" y="59"/>
                  </a:lnTo>
                  <a:lnTo>
                    <a:pt x="216" y="57"/>
                  </a:lnTo>
                  <a:lnTo>
                    <a:pt x="218" y="55"/>
                  </a:lnTo>
                  <a:lnTo>
                    <a:pt x="218" y="52"/>
                  </a:lnTo>
                  <a:lnTo>
                    <a:pt x="218" y="48"/>
                  </a:lnTo>
                  <a:lnTo>
                    <a:pt x="218" y="48"/>
                  </a:lnTo>
                  <a:lnTo>
                    <a:pt x="216" y="45"/>
                  </a:lnTo>
                  <a:lnTo>
                    <a:pt x="216" y="45"/>
                  </a:lnTo>
                  <a:lnTo>
                    <a:pt x="216" y="45"/>
                  </a:lnTo>
                  <a:lnTo>
                    <a:pt x="216" y="45"/>
                  </a:lnTo>
                  <a:lnTo>
                    <a:pt x="216" y="45"/>
                  </a:lnTo>
                  <a:lnTo>
                    <a:pt x="213" y="45"/>
                  </a:lnTo>
                  <a:lnTo>
                    <a:pt x="213" y="45"/>
                  </a:lnTo>
                  <a:lnTo>
                    <a:pt x="204" y="48"/>
                  </a:lnTo>
                  <a:lnTo>
                    <a:pt x="194" y="50"/>
                  </a:lnTo>
                  <a:lnTo>
                    <a:pt x="194" y="50"/>
                  </a:lnTo>
                  <a:lnTo>
                    <a:pt x="192" y="50"/>
                  </a:lnTo>
                  <a:lnTo>
                    <a:pt x="192" y="48"/>
                  </a:lnTo>
                  <a:lnTo>
                    <a:pt x="192" y="48"/>
                  </a:lnTo>
                  <a:lnTo>
                    <a:pt x="192" y="48"/>
                  </a:lnTo>
                  <a:lnTo>
                    <a:pt x="192" y="43"/>
                  </a:lnTo>
                  <a:lnTo>
                    <a:pt x="192" y="41"/>
                  </a:lnTo>
                  <a:lnTo>
                    <a:pt x="192" y="41"/>
                  </a:lnTo>
                  <a:lnTo>
                    <a:pt x="190" y="38"/>
                  </a:lnTo>
                  <a:lnTo>
                    <a:pt x="190" y="36"/>
                  </a:lnTo>
                  <a:lnTo>
                    <a:pt x="190" y="36"/>
                  </a:lnTo>
                  <a:lnTo>
                    <a:pt x="190" y="33"/>
                  </a:lnTo>
                  <a:lnTo>
                    <a:pt x="190" y="33"/>
                  </a:lnTo>
                  <a:lnTo>
                    <a:pt x="190" y="31"/>
                  </a:lnTo>
                  <a:lnTo>
                    <a:pt x="190" y="29"/>
                  </a:lnTo>
                  <a:lnTo>
                    <a:pt x="190" y="29"/>
                  </a:lnTo>
                  <a:lnTo>
                    <a:pt x="187" y="29"/>
                  </a:lnTo>
                  <a:lnTo>
                    <a:pt x="187" y="26"/>
                  </a:lnTo>
                  <a:lnTo>
                    <a:pt x="185" y="24"/>
                  </a:lnTo>
                  <a:lnTo>
                    <a:pt x="182" y="22"/>
                  </a:lnTo>
                  <a:lnTo>
                    <a:pt x="159" y="7"/>
                  </a:lnTo>
                  <a:lnTo>
                    <a:pt x="154" y="5"/>
                  </a:lnTo>
                  <a:lnTo>
                    <a:pt x="152" y="3"/>
                  </a:lnTo>
                  <a:lnTo>
                    <a:pt x="144" y="3"/>
                  </a:lnTo>
                  <a:lnTo>
                    <a:pt x="135" y="5"/>
                  </a:lnTo>
                  <a:lnTo>
                    <a:pt x="130" y="5"/>
                  </a:lnTo>
                  <a:lnTo>
                    <a:pt x="128" y="5"/>
                  </a:lnTo>
                  <a:lnTo>
                    <a:pt x="128" y="5"/>
                  </a:lnTo>
                  <a:lnTo>
                    <a:pt x="128" y="5"/>
                  </a:lnTo>
                  <a:lnTo>
                    <a:pt x="126" y="3"/>
                  </a:lnTo>
                  <a:lnTo>
                    <a:pt x="126" y="3"/>
                  </a:lnTo>
                  <a:lnTo>
                    <a:pt x="126" y="3"/>
                  </a:lnTo>
                  <a:lnTo>
                    <a:pt x="121" y="3"/>
                  </a:lnTo>
                  <a:lnTo>
                    <a:pt x="118" y="3"/>
                  </a:lnTo>
                  <a:lnTo>
                    <a:pt x="114" y="3"/>
                  </a:lnTo>
                  <a:lnTo>
                    <a:pt x="111" y="5"/>
                  </a:lnTo>
                  <a:lnTo>
                    <a:pt x="107" y="5"/>
                  </a:lnTo>
                  <a:lnTo>
                    <a:pt x="104" y="7"/>
                  </a:lnTo>
                  <a:lnTo>
                    <a:pt x="99" y="7"/>
                  </a:lnTo>
                  <a:lnTo>
                    <a:pt x="95" y="7"/>
                  </a:lnTo>
                  <a:lnTo>
                    <a:pt x="92" y="7"/>
                  </a:lnTo>
                  <a:lnTo>
                    <a:pt x="90" y="7"/>
                  </a:lnTo>
                  <a:lnTo>
                    <a:pt x="90" y="7"/>
                  </a:lnTo>
                  <a:lnTo>
                    <a:pt x="90" y="7"/>
                  </a:lnTo>
                  <a:lnTo>
                    <a:pt x="88" y="7"/>
                  </a:lnTo>
                  <a:lnTo>
                    <a:pt x="85" y="7"/>
                  </a:lnTo>
                  <a:lnTo>
                    <a:pt x="85" y="7"/>
                  </a:lnTo>
                  <a:lnTo>
                    <a:pt x="83" y="7"/>
                  </a:lnTo>
                  <a:lnTo>
                    <a:pt x="78" y="7"/>
                  </a:lnTo>
                  <a:lnTo>
                    <a:pt x="78" y="7"/>
                  </a:lnTo>
                  <a:lnTo>
                    <a:pt x="78" y="7"/>
                  </a:lnTo>
                  <a:lnTo>
                    <a:pt x="76" y="5"/>
                  </a:lnTo>
                  <a:lnTo>
                    <a:pt x="76" y="5"/>
                  </a:lnTo>
                  <a:lnTo>
                    <a:pt x="76" y="5"/>
                  </a:lnTo>
                  <a:lnTo>
                    <a:pt x="73" y="5"/>
                  </a:lnTo>
                  <a:lnTo>
                    <a:pt x="73" y="7"/>
                  </a:lnTo>
                  <a:lnTo>
                    <a:pt x="71" y="7"/>
                  </a:lnTo>
                  <a:lnTo>
                    <a:pt x="71" y="7"/>
                  </a:lnTo>
                  <a:lnTo>
                    <a:pt x="69" y="7"/>
                  </a:lnTo>
                  <a:lnTo>
                    <a:pt x="69" y="5"/>
                  </a:lnTo>
                  <a:lnTo>
                    <a:pt x="66" y="5"/>
                  </a:lnTo>
                  <a:lnTo>
                    <a:pt x="64" y="5"/>
                  </a:lnTo>
                  <a:lnTo>
                    <a:pt x="59" y="3"/>
                  </a:lnTo>
                  <a:lnTo>
                    <a:pt x="35" y="5"/>
                  </a:lnTo>
                  <a:lnTo>
                    <a:pt x="33" y="3"/>
                  </a:lnTo>
                  <a:lnTo>
                    <a:pt x="33" y="3"/>
                  </a:lnTo>
                  <a:lnTo>
                    <a:pt x="31" y="3"/>
                  </a:lnTo>
                  <a:lnTo>
                    <a:pt x="31" y="3"/>
                  </a:lnTo>
                  <a:lnTo>
                    <a:pt x="31" y="0"/>
                  </a:lnTo>
                  <a:lnTo>
                    <a:pt x="31" y="0"/>
                  </a:lnTo>
                  <a:lnTo>
                    <a:pt x="28" y="0"/>
                  </a:lnTo>
                  <a:lnTo>
                    <a:pt x="26" y="0"/>
                  </a:lnTo>
                  <a:lnTo>
                    <a:pt x="26" y="0"/>
                  </a:lnTo>
                  <a:lnTo>
                    <a:pt x="24" y="0"/>
                  </a:lnTo>
                  <a:lnTo>
                    <a:pt x="21" y="0"/>
                  </a:lnTo>
                  <a:lnTo>
                    <a:pt x="14" y="3"/>
                  </a:lnTo>
                  <a:lnTo>
                    <a:pt x="12" y="3"/>
                  </a:lnTo>
                  <a:lnTo>
                    <a:pt x="12" y="0"/>
                  </a:lnTo>
                  <a:lnTo>
                    <a:pt x="9" y="0"/>
                  </a:lnTo>
                  <a:lnTo>
                    <a:pt x="5" y="0"/>
                  </a:lnTo>
                  <a:lnTo>
                    <a:pt x="2" y="0"/>
                  </a:lnTo>
                  <a:lnTo>
                    <a:pt x="2" y="3"/>
                  </a:lnTo>
                  <a:lnTo>
                    <a:pt x="2" y="3"/>
                  </a:lnTo>
                  <a:lnTo>
                    <a:pt x="0" y="3"/>
                  </a:lnTo>
                  <a:lnTo>
                    <a:pt x="0" y="5"/>
                  </a:lnTo>
                  <a:lnTo>
                    <a:pt x="0" y="5"/>
                  </a:lnTo>
                  <a:lnTo>
                    <a:pt x="0" y="5"/>
                  </a:lnTo>
                  <a:lnTo>
                    <a:pt x="2" y="7"/>
                  </a:lnTo>
                  <a:lnTo>
                    <a:pt x="2" y="10"/>
                  </a:lnTo>
                  <a:lnTo>
                    <a:pt x="2" y="12"/>
                  </a:lnTo>
                  <a:lnTo>
                    <a:pt x="2" y="12"/>
                  </a:lnTo>
                  <a:lnTo>
                    <a:pt x="2" y="12"/>
                  </a:lnTo>
                  <a:lnTo>
                    <a:pt x="2" y="12"/>
                  </a:lnTo>
                  <a:lnTo>
                    <a:pt x="2" y="12"/>
                  </a:lnTo>
                  <a:lnTo>
                    <a:pt x="2" y="12"/>
                  </a:lnTo>
                  <a:lnTo>
                    <a:pt x="2" y="14"/>
                  </a:lnTo>
                  <a:lnTo>
                    <a:pt x="2" y="14"/>
                  </a:lnTo>
                  <a:lnTo>
                    <a:pt x="2" y="14"/>
                  </a:lnTo>
                  <a:lnTo>
                    <a:pt x="2" y="14"/>
                  </a:lnTo>
                  <a:lnTo>
                    <a:pt x="0" y="19"/>
                  </a:lnTo>
                  <a:lnTo>
                    <a:pt x="0" y="22"/>
                  </a:lnTo>
                  <a:lnTo>
                    <a:pt x="0" y="22"/>
                  </a:lnTo>
                  <a:lnTo>
                    <a:pt x="0" y="24"/>
                  </a:lnTo>
                  <a:lnTo>
                    <a:pt x="0" y="26"/>
                  </a:lnTo>
                  <a:lnTo>
                    <a:pt x="0" y="31"/>
                  </a:lnTo>
                  <a:lnTo>
                    <a:pt x="0" y="36"/>
                  </a:lnTo>
                  <a:lnTo>
                    <a:pt x="0" y="43"/>
                  </a:lnTo>
                  <a:lnTo>
                    <a:pt x="0" y="48"/>
                  </a:lnTo>
                  <a:lnTo>
                    <a:pt x="2" y="57"/>
                  </a:lnTo>
                  <a:lnTo>
                    <a:pt x="5" y="57"/>
                  </a:lnTo>
                  <a:lnTo>
                    <a:pt x="7" y="59"/>
                  </a:lnTo>
                  <a:lnTo>
                    <a:pt x="7" y="59"/>
                  </a:lnTo>
                  <a:lnTo>
                    <a:pt x="7" y="62"/>
                  </a:lnTo>
                  <a:lnTo>
                    <a:pt x="7" y="62"/>
                  </a:lnTo>
                  <a:lnTo>
                    <a:pt x="7" y="64"/>
                  </a:lnTo>
                  <a:lnTo>
                    <a:pt x="7" y="64"/>
                  </a:lnTo>
                  <a:lnTo>
                    <a:pt x="7" y="64"/>
                  </a:lnTo>
                  <a:lnTo>
                    <a:pt x="9" y="67"/>
                  </a:lnTo>
                  <a:lnTo>
                    <a:pt x="9" y="69"/>
                  </a:lnTo>
                  <a:lnTo>
                    <a:pt x="9" y="71"/>
                  </a:lnTo>
                  <a:lnTo>
                    <a:pt x="9" y="74"/>
                  </a:lnTo>
                  <a:lnTo>
                    <a:pt x="9" y="74"/>
                  </a:lnTo>
                  <a:lnTo>
                    <a:pt x="12" y="83"/>
                  </a:lnTo>
                  <a:lnTo>
                    <a:pt x="12" y="85"/>
                  </a:lnTo>
                  <a:lnTo>
                    <a:pt x="14" y="85"/>
                  </a:lnTo>
                  <a:lnTo>
                    <a:pt x="14" y="85"/>
                  </a:lnTo>
                  <a:lnTo>
                    <a:pt x="16" y="88"/>
                  </a:lnTo>
                  <a:lnTo>
                    <a:pt x="16" y="88"/>
                  </a:lnTo>
                  <a:lnTo>
                    <a:pt x="16" y="90"/>
                  </a:lnTo>
                  <a:lnTo>
                    <a:pt x="16" y="93"/>
                  </a:lnTo>
                  <a:lnTo>
                    <a:pt x="16" y="93"/>
                  </a:lnTo>
                  <a:lnTo>
                    <a:pt x="19" y="95"/>
                  </a:lnTo>
                  <a:lnTo>
                    <a:pt x="16" y="97"/>
                  </a:lnTo>
                  <a:lnTo>
                    <a:pt x="16" y="100"/>
                  </a:lnTo>
                  <a:lnTo>
                    <a:pt x="16" y="102"/>
                  </a:lnTo>
                  <a:lnTo>
                    <a:pt x="16" y="104"/>
                  </a:lnTo>
                  <a:lnTo>
                    <a:pt x="16" y="107"/>
                  </a:lnTo>
                  <a:lnTo>
                    <a:pt x="16" y="109"/>
                  </a:lnTo>
                  <a:lnTo>
                    <a:pt x="14" y="109"/>
                  </a:lnTo>
                  <a:lnTo>
                    <a:pt x="16" y="114"/>
                  </a:lnTo>
                  <a:lnTo>
                    <a:pt x="16" y="119"/>
                  </a:lnTo>
                  <a:lnTo>
                    <a:pt x="16" y="119"/>
                  </a:lnTo>
                  <a:lnTo>
                    <a:pt x="16" y="121"/>
                  </a:lnTo>
                  <a:lnTo>
                    <a:pt x="16" y="121"/>
                  </a:lnTo>
                  <a:lnTo>
                    <a:pt x="16" y="123"/>
                  </a:lnTo>
                  <a:lnTo>
                    <a:pt x="19" y="126"/>
                  </a:lnTo>
                  <a:lnTo>
                    <a:pt x="19" y="135"/>
                  </a:lnTo>
                  <a:lnTo>
                    <a:pt x="19" y="142"/>
                  </a:lnTo>
                  <a:lnTo>
                    <a:pt x="19" y="145"/>
                  </a:lnTo>
                  <a:lnTo>
                    <a:pt x="19" y="147"/>
                  </a:lnTo>
                  <a:lnTo>
                    <a:pt x="19" y="149"/>
                  </a:lnTo>
                  <a:lnTo>
                    <a:pt x="21" y="154"/>
                  </a:lnTo>
                  <a:lnTo>
                    <a:pt x="21" y="156"/>
                  </a:lnTo>
                  <a:lnTo>
                    <a:pt x="21" y="161"/>
                  </a:lnTo>
                  <a:lnTo>
                    <a:pt x="21" y="164"/>
                  </a:lnTo>
                  <a:lnTo>
                    <a:pt x="21" y="166"/>
                  </a:lnTo>
                  <a:lnTo>
                    <a:pt x="31" y="180"/>
                  </a:lnTo>
                  <a:lnTo>
                    <a:pt x="33" y="183"/>
                  </a:lnTo>
                  <a:lnTo>
                    <a:pt x="33" y="183"/>
                  </a:lnTo>
                  <a:lnTo>
                    <a:pt x="33" y="187"/>
                  </a:lnTo>
                  <a:lnTo>
                    <a:pt x="35" y="187"/>
                  </a:lnTo>
                  <a:lnTo>
                    <a:pt x="35" y="192"/>
                  </a:lnTo>
                  <a:lnTo>
                    <a:pt x="38" y="197"/>
                  </a:lnTo>
                  <a:lnTo>
                    <a:pt x="40" y="204"/>
                  </a:lnTo>
                  <a:lnTo>
                    <a:pt x="40" y="206"/>
                  </a:lnTo>
                  <a:lnTo>
                    <a:pt x="40" y="206"/>
                  </a:lnTo>
                  <a:lnTo>
                    <a:pt x="42" y="209"/>
                  </a:lnTo>
                  <a:lnTo>
                    <a:pt x="45" y="211"/>
                  </a:lnTo>
                  <a:lnTo>
                    <a:pt x="47" y="211"/>
                  </a:lnTo>
                  <a:lnTo>
                    <a:pt x="47" y="213"/>
                  </a:lnTo>
                  <a:lnTo>
                    <a:pt x="50" y="216"/>
                  </a:lnTo>
                  <a:lnTo>
                    <a:pt x="50" y="220"/>
                  </a:lnTo>
                  <a:lnTo>
                    <a:pt x="52" y="220"/>
                  </a:lnTo>
                  <a:lnTo>
                    <a:pt x="52" y="223"/>
                  </a:lnTo>
                  <a:lnTo>
                    <a:pt x="54" y="223"/>
                  </a:lnTo>
                  <a:lnTo>
                    <a:pt x="54" y="225"/>
                  </a:lnTo>
                  <a:lnTo>
                    <a:pt x="54" y="227"/>
                  </a:lnTo>
                  <a:lnTo>
                    <a:pt x="57" y="230"/>
                  </a:lnTo>
                  <a:lnTo>
                    <a:pt x="57" y="232"/>
                  </a:lnTo>
                  <a:lnTo>
                    <a:pt x="57" y="235"/>
                  </a:lnTo>
                  <a:lnTo>
                    <a:pt x="57" y="242"/>
                  </a:lnTo>
                  <a:lnTo>
                    <a:pt x="57" y="244"/>
                  </a:lnTo>
                  <a:lnTo>
                    <a:pt x="54" y="244"/>
                  </a:lnTo>
                  <a:lnTo>
                    <a:pt x="54" y="244"/>
                  </a:lnTo>
                  <a:lnTo>
                    <a:pt x="52" y="244"/>
                  </a:lnTo>
                  <a:lnTo>
                    <a:pt x="52" y="244"/>
                  </a:lnTo>
                  <a:lnTo>
                    <a:pt x="52" y="244"/>
                  </a:lnTo>
                  <a:lnTo>
                    <a:pt x="52" y="246"/>
                  </a:lnTo>
                  <a:lnTo>
                    <a:pt x="50" y="249"/>
                  </a:lnTo>
                  <a:lnTo>
                    <a:pt x="50" y="249"/>
                  </a:lnTo>
                  <a:lnTo>
                    <a:pt x="52" y="251"/>
                  </a:lnTo>
                  <a:lnTo>
                    <a:pt x="52" y="261"/>
                  </a:lnTo>
                  <a:lnTo>
                    <a:pt x="52" y="263"/>
                  </a:lnTo>
                  <a:lnTo>
                    <a:pt x="52" y="265"/>
                  </a:lnTo>
                  <a:lnTo>
                    <a:pt x="52" y="265"/>
                  </a:lnTo>
                  <a:lnTo>
                    <a:pt x="54" y="268"/>
                  </a:lnTo>
                  <a:lnTo>
                    <a:pt x="54" y="270"/>
                  </a:lnTo>
                  <a:lnTo>
                    <a:pt x="54" y="277"/>
                  </a:lnTo>
                  <a:lnTo>
                    <a:pt x="57" y="284"/>
                  </a:lnTo>
                  <a:lnTo>
                    <a:pt x="57" y="287"/>
                  </a:lnTo>
                  <a:lnTo>
                    <a:pt x="57" y="289"/>
                  </a:lnTo>
                  <a:lnTo>
                    <a:pt x="61" y="294"/>
                  </a:lnTo>
                  <a:lnTo>
                    <a:pt x="73" y="315"/>
                  </a:lnTo>
                  <a:lnTo>
                    <a:pt x="73" y="322"/>
                  </a:lnTo>
                  <a:lnTo>
                    <a:pt x="76" y="325"/>
                  </a:lnTo>
                  <a:lnTo>
                    <a:pt x="73" y="329"/>
                  </a:lnTo>
                  <a:lnTo>
                    <a:pt x="73" y="332"/>
                  </a:lnTo>
                  <a:lnTo>
                    <a:pt x="76" y="334"/>
                  </a:lnTo>
                  <a:lnTo>
                    <a:pt x="76" y="336"/>
                  </a:lnTo>
                  <a:lnTo>
                    <a:pt x="76" y="339"/>
                  </a:lnTo>
                  <a:lnTo>
                    <a:pt x="78" y="341"/>
                  </a:lnTo>
                  <a:lnTo>
                    <a:pt x="78" y="343"/>
                  </a:lnTo>
                  <a:lnTo>
                    <a:pt x="78" y="346"/>
                  </a:lnTo>
                  <a:lnTo>
                    <a:pt x="76" y="351"/>
                  </a:lnTo>
                  <a:lnTo>
                    <a:pt x="78" y="353"/>
                  </a:lnTo>
                  <a:lnTo>
                    <a:pt x="78" y="353"/>
                  </a:lnTo>
                  <a:lnTo>
                    <a:pt x="78" y="355"/>
                  </a:lnTo>
                  <a:lnTo>
                    <a:pt x="78" y="355"/>
                  </a:lnTo>
                  <a:lnTo>
                    <a:pt x="78" y="358"/>
                  </a:lnTo>
                  <a:lnTo>
                    <a:pt x="78" y="358"/>
                  </a:lnTo>
                  <a:lnTo>
                    <a:pt x="76" y="358"/>
                  </a:lnTo>
                  <a:lnTo>
                    <a:pt x="78" y="365"/>
                  </a:lnTo>
                  <a:lnTo>
                    <a:pt x="78" y="367"/>
                  </a:lnTo>
                  <a:lnTo>
                    <a:pt x="78" y="374"/>
                  </a:lnTo>
                  <a:lnTo>
                    <a:pt x="76" y="384"/>
                  </a:lnTo>
                  <a:lnTo>
                    <a:pt x="76" y="386"/>
                  </a:lnTo>
                  <a:lnTo>
                    <a:pt x="73" y="391"/>
                  </a:lnTo>
                  <a:lnTo>
                    <a:pt x="73" y="403"/>
                  </a:lnTo>
                  <a:lnTo>
                    <a:pt x="69" y="419"/>
                  </a:lnTo>
                  <a:lnTo>
                    <a:pt x="69" y="426"/>
                  </a:lnTo>
                  <a:lnTo>
                    <a:pt x="66" y="431"/>
                  </a:lnTo>
                  <a:lnTo>
                    <a:pt x="66" y="433"/>
                  </a:lnTo>
                  <a:lnTo>
                    <a:pt x="69" y="438"/>
                  </a:lnTo>
                  <a:lnTo>
                    <a:pt x="69" y="438"/>
                  </a:lnTo>
                  <a:lnTo>
                    <a:pt x="116" y="438"/>
                  </a:lnTo>
                  <a:lnTo>
                    <a:pt x="121" y="438"/>
                  </a:lnTo>
                  <a:lnTo>
                    <a:pt x="199" y="438"/>
                  </a:lnTo>
                  <a:lnTo>
                    <a:pt x="201" y="438"/>
                  </a:lnTo>
                  <a:lnTo>
                    <a:pt x="201" y="438"/>
                  </a:lnTo>
                  <a:lnTo>
                    <a:pt x="201" y="438"/>
                  </a:lnTo>
                  <a:lnTo>
                    <a:pt x="201" y="422"/>
                  </a:lnTo>
                  <a:lnTo>
                    <a:pt x="201" y="329"/>
                  </a:lnTo>
                  <a:lnTo>
                    <a:pt x="201" y="329"/>
                  </a:lnTo>
                  <a:lnTo>
                    <a:pt x="201" y="220"/>
                  </a:lnTo>
                  <a:lnTo>
                    <a:pt x="199" y="140"/>
                  </a:lnTo>
                  <a:lnTo>
                    <a:pt x="199" y="140"/>
                  </a:lnTo>
                  <a:lnTo>
                    <a:pt x="199" y="138"/>
                  </a:lnTo>
                  <a:lnTo>
                    <a:pt x="201" y="133"/>
                  </a:lnTo>
                  <a:lnTo>
                    <a:pt x="201" y="133"/>
                  </a:lnTo>
                  <a:lnTo>
                    <a:pt x="201" y="133"/>
                  </a:lnTo>
                  <a:lnTo>
                    <a:pt x="201" y="133"/>
                  </a:lnTo>
                  <a:lnTo>
                    <a:pt x="204" y="133"/>
                  </a:lnTo>
                  <a:lnTo>
                    <a:pt x="206" y="133"/>
                  </a:lnTo>
                  <a:lnTo>
                    <a:pt x="206" y="133"/>
                  </a:lnTo>
                  <a:lnTo>
                    <a:pt x="206" y="130"/>
                  </a:lnTo>
                  <a:lnTo>
                    <a:pt x="206" y="130"/>
                  </a:lnTo>
                  <a:lnTo>
                    <a:pt x="206" y="130"/>
                  </a:lnTo>
                  <a:lnTo>
                    <a:pt x="206" y="130"/>
                  </a:lnTo>
                  <a:lnTo>
                    <a:pt x="206" y="128"/>
                  </a:lnTo>
                  <a:lnTo>
                    <a:pt x="206" y="126"/>
                  </a:lnTo>
                  <a:lnTo>
                    <a:pt x="206" y="123"/>
                  </a:lnTo>
                  <a:lnTo>
                    <a:pt x="209" y="119"/>
                  </a:lnTo>
                  <a:lnTo>
                    <a:pt x="209" y="119"/>
                  </a:lnTo>
                  <a:lnTo>
                    <a:pt x="209" y="119"/>
                  </a:lnTo>
                  <a:lnTo>
                    <a:pt x="209" y="116"/>
                  </a:lnTo>
                  <a:lnTo>
                    <a:pt x="209" y="114"/>
                  </a:lnTo>
                  <a:lnTo>
                    <a:pt x="209" y="114"/>
                  </a:lnTo>
                  <a:lnTo>
                    <a:pt x="209" y="114"/>
                  </a:lnTo>
                  <a:lnTo>
                    <a:pt x="213" y="107"/>
                  </a:lnTo>
                  <a:lnTo>
                    <a:pt x="213" y="104"/>
                  </a:lnTo>
                  <a:lnTo>
                    <a:pt x="213" y="104"/>
                  </a:lnTo>
                  <a:lnTo>
                    <a:pt x="213" y="100"/>
                  </a:lnTo>
                  <a:lnTo>
                    <a:pt x="213" y="100"/>
                  </a:lnTo>
                  <a:lnTo>
                    <a:pt x="213" y="100"/>
                  </a:lnTo>
                  <a:lnTo>
                    <a:pt x="213" y="97"/>
                  </a:lnTo>
                  <a:lnTo>
                    <a:pt x="216" y="97"/>
                  </a:lnTo>
                  <a:lnTo>
                    <a:pt x="216" y="95"/>
                  </a:lnTo>
                  <a:lnTo>
                    <a:pt x="216" y="95"/>
                  </a:lnTo>
                  <a:lnTo>
                    <a:pt x="216" y="93"/>
                  </a:lnTo>
                  <a:lnTo>
                    <a:pt x="216" y="93"/>
                  </a:lnTo>
                  <a:lnTo>
                    <a:pt x="216" y="93"/>
                  </a:lnTo>
                  <a:lnTo>
                    <a:pt x="216" y="90"/>
                  </a:lnTo>
                  <a:lnTo>
                    <a:pt x="218" y="90"/>
                  </a:lnTo>
                  <a:lnTo>
                    <a:pt x="218" y="90"/>
                  </a:lnTo>
                  <a:lnTo>
                    <a:pt x="218" y="88"/>
                  </a:lnTo>
                  <a:lnTo>
                    <a:pt x="218" y="83"/>
                  </a:lnTo>
                  <a:lnTo>
                    <a:pt x="220" y="78"/>
                  </a:lnTo>
                  <a:lnTo>
                    <a:pt x="220" y="76"/>
                  </a:lnTo>
                  <a:lnTo>
                    <a:pt x="220" y="74"/>
                  </a:lnTo>
                  <a:lnTo>
                    <a:pt x="220"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2419" y="2203"/>
              <a:ext cx="339" cy="398"/>
            </a:xfrm>
            <a:custGeom>
              <a:avLst/>
              <a:gdLst>
                <a:gd name="T0" fmla="*/ 330 w 339"/>
                <a:gd name="T1" fmla="*/ 336 h 398"/>
                <a:gd name="T2" fmla="*/ 320 w 339"/>
                <a:gd name="T3" fmla="*/ 325 h 398"/>
                <a:gd name="T4" fmla="*/ 311 w 339"/>
                <a:gd name="T5" fmla="*/ 306 h 398"/>
                <a:gd name="T6" fmla="*/ 306 w 339"/>
                <a:gd name="T7" fmla="*/ 247 h 398"/>
                <a:gd name="T8" fmla="*/ 292 w 339"/>
                <a:gd name="T9" fmla="*/ 228 h 398"/>
                <a:gd name="T10" fmla="*/ 275 w 339"/>
                <a:gd name="T11" fmla="*/ 209 h 398"/>
                <a:gd name="T12" fmla="*/ 266 w 339"/>
                <a:gd name="T13" fmla="*/ 197 h 398"/>
                <a:gd name="T14" fmla="*/ 242 w 339"/>
                <a:gd name="T15" fmla="*/ 168 h 398"/>
                <a:gd name="T16" fmla="*/ 225 w 339"/>
                <a:gd name="T17" fmla="*/ 157 h 398"/>
                <a:gd name="T18" fmla="*/ 213 w 339"/>
                <a:gd name="T19" fmla="*/ 145 h 398"/>
                <a:gd name="T20" fmla="*/ 199 w 339"/>
                <a:gd name="T21" fmla="*/ 128 h 398"/>
                <a:gd name="T22" fmla="*/ 175 w 339"/>
                <a:gd name="T23" fmla="*/ 123 h 398"/>
                <a:gd name="T24" fmla="*/ 156 w 339"/>
                <a:gd name="T25" fmla="*/ 121 h 398"/>
                <a:gd name="T26" fmla="*/ 142 w 339"/>
                <a:gd name="T27" fmla="*/ 123 h 398"/>
                <a:gd name="T28" fmla="*/ 140 w 339"/>
                <a:gd name="T29" fmla="*/ 107 h 398"/>
                <a:gd name="T30" fmla="*/ 142 w 339"/>
                <a:gd name="T31" fmla="*/ 93 h 398"/>
                <a:gd name="T32" fmla="*/ 142 w 339"/>
                <a:gd name="T33" fmla="*/ 88 h 398"/>
                <a:gd name="T34" fmla="*/ 145 w 339"/>
                <a:gd name="T35" fmla="*/ 64 h 398"/>
                <a:gd name="T36" fmla="*/ 147 w 339"/>
                <a:gd name="T37" fmla="*/ 57 h 398"/>
                <a:gd name="T38" fmla="*/ 137 w 339"/>
                <a:gd name="T39" fmla="*/ 43 h 398"/>
                <a:gd name="T40" fmla="*/ 109 w 339"/>
                <a:gd name="T41" fmla="*/ 8 h 398"/>
                <a:gd name="T42" fmla="*/ 99 w 339"/>
                <a:gd name="T43" fmla="*/ 3 h 398"/>
                <a:gd name="T44" fmla="*/ 90 w 339"/>
                <a:gd name="T45" fmla="*/ 3 h 398"/>
                <a:gd name="T46" fmla="*/ 78 w 339"/>
                <a:gd name="T47" fmla="*/ 17 h 398"/>
                <a:gd name="T48" fmla="*/ 73 w 339"/>
                <a:gd name="T49" fmla="*/ 45 h 398"/>
                <a:gd name="T50" fmla="*/ 69 w 339"/>
                <a:gd name="T51" fmla="*/ 57 h 398"/>
                <a:gd name="T52" fmla="*/ 59 w 339"/>
                <a:gd name="T53" fmla="*/ 74 h 398"/>
                <a:gd name="T54" fmla="*/ 52 w 339"/>
                <a:gd name="T55" fmla="*/ 81 h 398"/>
                <a:gd name="T56" fmla="*/ 47 w 339"/>
                <a:gd name="T57" fmla="*/ 93 h 398"/>
                <a:gd name="T58" fmla="*/ 54 w 339"/>
                <a:gd name="T59" fmla="*/ 116 h 398"/>
                <a:gd name="T60" fmla="*/ 59 w 339"/>
                <a:gd name="T61" fmla="*/ 154 h 398"/>
                <a:gd name="T62" fmla="*/ 64 w 339"/>
                <a:gd name="T63" fmla="*/ 173 h 398"/>
                <a:gd name="T64" fmla="*/ 62 w 339"/>
                <a:gd name="T65" fmla="*/ 190 h 398"/>
                <a:gd name="T66" fmla="*/ 38 w 339"/>
                <a:gd name="T67" fmla="*/ 197 h 398"/>
                <a:gd name="T68" fmla="*/ 31 w 339"/>
                <a:gd name="T69" fmla="*/ 221 h 398"/>
                <a:gd name="T70" fmla="*/ 26 w 339"/>
                <a:gd name="T71" fmla="*/ 237 h 398"/>
                <a:gd name="T72" fmla="*/ 28 w 339"/>
                <a:gd name="T73" fmla="*/ 265 h 398"/>
                <a:gd name="T74" fmla="*/ 14 w 339"/>
                <a:gd name="T75" fmla="*/ 277 h 398"/>
                <a:gd name="T76" fmla="*/ 5 w 339"/>
                <a:gd name="T77" fmla="*/ 287 h 398"/>
                <a:gd name="T78" fmla="*/ 2 w 339"/>
                <a:gd name="T79" fmla="*/ 308 h 398"/>
                <a:gd name="T80" fmla="*/ 9 w 339"/>
                <a:gd name="T81" fmla="*/ 344 h 398"/>
                <a:gd name="T82" fmla="*/ 31 w 339"/>
                <a:gd name="T83" fmla="*/ 355 h 398"/>
                <a:gd name="T84" fmla="*/ 21 w 339"/>
                <a:gd name="T85" fmla="*/ 367 h 398"/>
                <a:gd name="T86" fmla="*/ 21 w 339"/>
                <a:gd name="T87" fmla="*/ 377 h 398"/>
                <a:gd name="T88" fmla="*/ 24 w 339"/>
                <a:gd name="T89" fmla="*/ 386 h 398"/>
                <a:gd name="T90" fmla="*/ 31 w 339"/>
                <a:gd name="T91" fmla="*/ 396 h 398"/>
                <a:gd name="T92" fmla="*/ 83 w 339"/>
                <a:gd name="T93" fmla="*/ 389 h 398"/>
                <a:gd name="T94" fmla="*/ 85 w 339"/>
                <a:gd name="T95" fmla="*/ 379 h 398"/>
                <a:gd name="T96" fmla="*/ 95 w 339"/>
                <a:gd name="T97" fmla="*/ 372 h 398"/>
                <a:gd name="T98" fmla="*/ 114 w 339"/>
                <a:gd name="T99" fmla="*/ 370 h 398"/>
                <a:gd name="T100" fmla="*/ 121 w 339"/>
                <a:gd name="T101" fmla="*/ 362 h 398"/>
                <a:gd name="T102" fmla="*/ 128 w 339"/>
                <a:gd name="T103" fmla="*/ 360 h 398"/>
                <a:gd name="T104" fmla="*/ 140 w 339"/>
                <a:gd name="T105" fmla="*/ 372 h 398"/>
                <a:gd name="T106" fmla="*/ 171 w 339"/>
                <a:gd name="T107" fmla="*/ 396 h 398"/>
                <a:gd name="T108" fmla="*/ 211 w 339"/>
                <a:gd name="T109" fmla="*/ 374 h 398"/>
                <a:gd name="T110" fmla="*/ 237 w 339"/>
                <a:gd name="T111" fmla="*/ 381 h 398"/>
                <a:gd name="T112" fmla="*/ 254 w 339"/>
                <a:gd name="T113" fmla="*/ 389 h 398"/>
                <a:gd name="T114" fmla="*/ 273 w 339"/>
                <a:gd name="T115" fmla="*/ 386 h 398"/>
                <a:gd name="T116" fmla="*/ 282 w 339"/>
                <a:gd name="T117" fmla="*/ 362 h 398"/>
                <a:gd name="T118" fmla="*/ 282 w 339"/>
                <a:gd name="T119" fmla="*/ 360 h 398"/>
                <a:gd name="T120" fmla="*/ 282 w 339"/>
                <a:gd name="T121" fmla="*/ 348 h 398"/>
                <a:gd name="T122" fmla="*/ 306 w 339"/>
                <a:gd name="T123" fmla="*/ 348 h 398"/>
                <a:gd name="T124" fmla="*/ 339 w 339"/>
                <a:gd name="T125" fmla="*/ 35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9" h="398">
                  <a:moveTo>
                    <a:pt x="337" y="344"/>
                  </a:moveTo>
                  <a:lnTo>
                    <a:pt x="334" y="341"/>
                  </a:lnTo>
                  <a:lnTo>
                    <a:pt x="332" y="339"/>
                  </a:lnTo>
                  <a:lnTo>
                    <a:pt x="332" y="339"/>
                  </a:lnTo>
                  <a:lnTo>
                    <a:pt x="332" y="339"/>
                  </a:lnTo>
                  <a:lnTo>
                    <a:pt x="332" y="339"/>
                  </a:lnTo>
                  <a:lnTo>
                    <a:pt x="330" y="339"/>
                  </a:lnTo>
                  <a:lnTo>
                    <a:pt x="330" y="339"/>
                  </a:lnTo>
                  <a:lnTo>
                    <a:pt x="330" y="336"/>
                  </a:lnTo>
                  <a:lnTo>
                    <a:pt x="330" y="336"/>
                  </a:lnTo>
                  <a:lnTo>
                    <a:pt x="330" y="334"/>
                  </a:lnTo>
                  <a:lnTo>
                    <a:pt x="327" y="329"/>
                  </a:lnTo>
                  <a:lnTo>
                    <a:pt x="327" y="329"/>
                  </a:lnTo>
                  <a:lnTo>
                    <a:pt x="327" y="327"/>
                  </a:lnTo>
                  <a:lnTo>
                    <a:pt x="327" y="327"/>
                  </a:lnTo>
                  <a:lnTo>
                    <a:pt x="327" y="325"/>
                  </a:lnTo>
                  <a:lnTo>
                    <a:pt x="327" y="325"/>
                  </a:lnTo>
                  <a:lnTo>
                    <a:pt x="320" y="325"/>
                  </a:lnTo>
                  <a:lnTo>
                    <a:pt x="320" y="325"/>
                  </a:lnTo>
                  <a:lnTo>
                    <a:pt x="320" y="325"/>
                  </a:lnTo>
                  <a:lnTo>
                    <a:pt x="318" y="322"/>
                  </a:lnTo>
                  <a:lnTo>
                    <a:pt x="311" y="315"/>
                  </a:lnTo>
                  <a:lnTo>
                    <a:pt x="311" y="315"/>
                  </a:lnTo>
                  <a:lnTo>
                    <a:pt x="311" y="315"/>
                  </a:lnTo>
                  <a:lnTo>
                    <a:pt x="311" y="313"/>
                  </a:lnTo>
                  <a:lnTo>
                    <a:pt x="311" y="308"/>
                  </a:lnTo>
                  <a:lnTo>
                    <a:pt x="311" y="306"/>
                  </a:lnTo>
                  <a:lnTo>
                    <a:pt x="306" y="299"/>
                  </a:lnTo>
                  <a:lnTo>
                    <a:pt x="306" y="296"/>
                  </a:lnTo>
                  <a:lnTo>
                    <a:pt x="311" y="270"/>
                  </a:lnTo>
                  <a:lnTo>
                    <a:pt x="304" y="265"/>
                  </a:lnTo>
                  <a:lnTo>
                    <a:pt x="304" y="261"/>
                  </a:lnTo>
                  <a:lnTo>
                    <a:pt x="308" y="251"/>
                  </a:lnTo>
                  <a:lnTo>
                    <a:pt x="308" y="251"/>
                  </a:lnTo>
                  <a:lnTo>
                    <a:pt x="308" y="249"/>
                  </a:lnTo>
                  <a:lnTo>
                    <a:pt x="306" y="247"/>
                  </a:lnTo>
                  <a:lnTo>
                    <a:pt x="304" y="244"/>
                  </a:lnTo>
                  <a:lnTo>
                    <a:pt x="304" y="244"/>
                  </a:lnTo>
                  <a:lnTo>
                    <a:pt x="301" y="242"/>
                  </a:lnTo>
                  <a:lnTo>
                    <a:pt x="299" y="232"/>
                  </a:lnTo>
                  <a:lnTo>
                    <a:pt x="299" y="232"/>
                  </a:lnTo>
                  <a:lnTo>
                    <a:pt x="296" y="230"/>
                  </a:lnTo>
                  <a:lnTo>
                    <a:pt x="296" y="230"/>
                  </a:lnTo>
                  <a:lnTo>
                    <a:pt x="294" y="230"/>
                  </a:lnTo>
                  <a:lnTo>
                    <a:pt x="292" y="228"/>
                  </a:lnTo>
                  <a:lnTo>
                    <a:pt x="292" y="228"/>
                  </a:lnTo>
                  <a:lnTo>
                    <a:pt x="289" y="225"/>
                  </a:lnTo>
                  <a:lnTo>
                    <a:pt x="289" y="223"/>
                  </a:lnTo>
                  <a:lnTo>
                    <a:pt x="285" y="216"/>
                  </a:lnTo>
                  <a:lnTo>
                    <a:pt x="282" y="216"/>
                  </a:lnTo>
                  <a:lnTo>
                    <a:pt x="282" y="216"/>
                  </a:lnTo>
                  <a:lnTo>
                    <a:pt x="280" y="213"/>
                  </a:lnTo>
                  <a:lnTo>
                    <a:pt x="277" y="211"/>
                  </a:lnTo>
                  <a:lnTo>
                    <a:pt x="275" y="209"/>
                  </a:lnTo>
                  <a:lnTo>
                    <a:pt x="275" y="209"/>
                  </a:lnTo>
                  <a:lnTo>
                    <a:pt x="273" y="204"/>
                  </a:lnTo>
                  <a:lnTo>
                    <a:pt x="273" y="204"/>
                  </a:lnTo>
                  <a:lnTo>
                    <a:pt x="273" y="202"/>
                  </a:lnTo>
                  <a:lnTo>
                    <a:pt x="266" y="199"/>
                  </a:lnTo>
                  <a:lnTo>
                    <a:pt x="266" y="199"/>
                  </a:lnTo>
                  <a:lnTo>
                    <a:pt x="266" y="197"/>
                  </a:lnTo>
                  <a:lnTo>
                    <a:pt x="266" y="197"/>
                  </a:lnTo>
                  <a:lnTo>
                    <a:pt x="266" y="197"/>
                  </a:lnTo>
                  <a:lnTo>
                    <a:pt x="263" y="192"/>
                  </a:lnTo>
                  <a:lnTo>
                    <a:pt x="263" y="190"/>
                  </a:lnTo>
                  <a:lnTo>
                    <a:pt x="261" y="185"/>
                  </a:lnTo>
                  <a:lnTo>
                    <a:pt x="258" y="185"/>
                  </a:lnTo>
                  <a:lnTo>
                    <a:pt x="247" y="176"/>
                  </a:lnTo>
                  <a:lnTo>
                    <a:pt x="247" y="173"/>
                  </a:lnTo>
                  <a:lnTo>
                    <a:pt x="244" y="171"/>
                  </a:lnTo>
                  <a:lnTo>
                    <a:pt x="244" y="168"/>
                  </a:lnTo>
                  <a:lnTo>
                    <a:pt x="242" y="168"/>
                  </a:lnTo>
                  <a:lnTo>
                    <a:pt x="237" y="166"/>
                  </a:lnTo>
                  <a:lnTo>
                    <a:pt x="237" y="166"/>
                  </a:lnTo>
                  <a:lnTo>
                    <a:pt x="235" y="164"/>
                  </a:lnTo>
                  <a:lnTo>
                    <a:pt x="232" y="164"/>
                  </a:lnTo>
                  <a:lnTo>
                    <a:pt x="230" y="159"/>
                  </a:lnTo>
                  <a:lnTo>
                    <a:pt x="230" y="159"/>
                  </a:lnTo>
                  <a:lnTo>
                    <a:pt x="230" y="159"/>
                  </a:lnTo>
                  <a:lnTo>
                    <a:pt x="228" y="157"/>
                  </a:lnTo>
                  <a:lnTo>
                    <a:pt x="225" y="157"/>
                  </a:lnTo>
                  <a:lnTo>
                    <a:pt x="225" y="157"/>
                  </a:lnTo>
                  <a:lnTo>
                    <a:pt x="225" y="154"/>
                  </a:lnTo>
                  <a:lnTo>
                    <a:pt x="225" y="152"/>
                  </a:lnTo>
                  <a:lnTo>
                    <a:pt x="220" y="147"/>
                  </a:lnTo>
                  <a:lnTo>
                    <a:pt x="218" y="147"/>
                  </a:lnTo>
                  <a:lnTo>
                    <a:pt x="213" y="145"/>
                  </a:lnTo>
                  <a:lnTo>
                    <a:pt x="213" y="145"/>
                  </a:lnTo>
                  <a:lnTo>
                    <a:pt x="213" y="145"/>
                  </a:lnTo>
                  <a:lnTo>
                    <a:pt x="213" y="145"/>
                  </a:lnTo>
                  <a:lnTo>
                    <a:pt x="213" y="142"/>
                  </a:lnTo>
                  <a:lnTo>
                    <a:pt x="213" y="142"/>
                  </a:lnTo>
                  <a:lnTo>
                    <a:pt x="213" y="140"/>
                  </a:lnTo>
                  <a:lnTo>
                    <a:pt x="211" y="140"/>
                  </a:lnTo>
                  <a:lnTo>
                    <a:pt x="211" y="140"/>
                  </a:lnTo>
                  <a:lnTo>
                    <a:pt x="206" y="135"/>
                  </a:lnTo>
                  <a:lnTo>
                    <a:pt x="201" y="133"/>
                  </a:lnTo>
                  <a:lnTo>
                    <a:pt x="201" y="133"/>
                  </a:lnTo>
                  <a:lnTo>
                    <a:pt x="199" y="128"/>
                  </a:lnTo>
                  <a:lnTo>
                    <a:pt x="197" y="128"/>
                  </a:lnTo>
                  <a:lnTo>
                    <a:pt x="197" y="128"/>
                  </a:lnTo>
                  <a:lnTo>
                    <a:pt x="194" y="128"/>
                  </a:lnTo>
                  <a:lnTo>
                    <a:pt x="183" y="123"/>
                  </a:lnTo>
                  <a:lnTo>
                    <a:pt x="180" y="123"/>
                  </a:lnTo>
                  <a:lnTo>
                    <a:pt x="180" y="123"/>
                  </a:lnTo>
                  <a:lnTo>
                    <a:pt x="178" y="123"/>
                  </a:lnTo>
                  <a:lnTo>
                    <a:pt x="175" y="123"/>
                  </a:lnTo>
                  <a:lnTo>
                    <a:pt x="175" y="123"/>
                  </a:lnTo>
                  <a:lnTo>
                    <a:pt x="173" y="123"/>
                  </a:lnTo>
                  <a:lnTo>
                    <a:pt x="173" y="123"/>
                  </a:lnTo>
                  <a:lnTo>
                    <a:pt x="173" y="123"/>
                  </a:lnTo>
                  <a:lnTo>
                    <a:pt x="168" y="119"/>
                  </a:lnTo>
                  <a:lnTo>
                    <a:pt x="166" y="119"/>
                  </a:lnTo>
                  <a:lnTo>
                    <a:pt x="166" y="119"/>
                  </a:lnTo>
                  <a:lnTo>
                    <a:pt x="164" y="119"/>
                  </a:lnTo>
                  <a:lnTo>
                    <a:pt x="161" y="121"/>
                  </a:lnTo>
                  <a:lnTo>
                    <a:pt x="156" y="121"/>
                  </a:lnTo>
                  <a:lnTo>
                    <a:pt x="156" y="123"/>
                  </a:lnTo>
                  <a:lnTo>
                    <a:pt x="154" y="123"/>
                  </a:lnTo>
                  <a:lnTo>
                    <a:pt x="154" y="123"/>
                  </a:lnTo>
                  <a:lnTo>
                    <a:pt x="152" y="123"/>
                  </a:lnTo>
                  <a:lnTo>
                    <a:pt x="149" y="121"/>
                  </a:lnTo>
                  <a:lnTo>
                    <a:pt x="149" y="121"/>
                  </a:lnTo>
                  <a:lnTo>
                    <a:pt x="149" y="121"/>
                  </a:lnTo>
                  <a:lnTo>
                    <a:pt x="145" y="123"/>
                  </a:lnTo>
                  <a:lnTo>
                    <a:pt x="142" y="123"/>
                  </a:lnTo>
                  <a:lnTo>
                    <a:pt x="137" y="121"/>
                  </a:lnTo>
                  <a:lnTo>
                    <a:pt x="137" y="121"/>
                  </a:lnTo>
                  <a:lnTo>
                    <a:pt x="137" y="121"/>
                  </a:lnTo>
                  <a:lnTo>
                    <a:pt x="137" y="119"/>
                  </a:lnTo>
                  <a:lnTo>
                    <a:pt x="137" y="116"/>
                  </a:lnTo>
                  <a:lnTo>
                    <a:pt x="137" y="112"/>
                  </a:lnTo>
                  <a:lnTo>
                    <a:pt x="137" y="109"/>
                  </a:lnTo>
                  <a:lnTo>
                    <a:pt x="137" y="109"/>
                  </a:lnTo>
                  <a:lnTo>
                    <a:pt x="140" y="107"/>
                  </a:lnTo>
                  <a:lnTo>
                    <a:pt x="140" y="107"/>
                  </a:lnTo>
                  <a:lnTo>
                    <a:pt x="142" y="105"/>
                  </a:lnTo>
                  <a:lnTo>
                    <a:pt x="142" y="105"/>
                  </a:lnTo>
                  <a:lnTo>
                    <a:pt x="142" y="105"/>
                  </a:lnTo>
                  <a:lnTo>
                    <a:pt x="140" y="100"/>
                  </a:lnTo>
                  <a:lnTo>
                    <a:pt x="142" y="95"/>
                  </a:lnTo>
                  <a:lnTo>
                    <a:pt x="142" y="93"/>
                  </a:lnTo>
                  <a:lnTo>
                    <a:pt x="142" y="93"/>
                  </a:lnTo>
                  <a:lnTo>
                    <a:pt x="142" y="93"/>
                  </a:lnTo>
                  <a:lnTo>
                    <a:pt x="142" y="93"/>
                  </a:lnTo>
                  <a:lnTo>
                    <a:pt x="145" y="93"/>
                  </a:lnTo>
                  <a:lnTo>
                    <a:pt x="145" y="93"/>
                  </a:lnTo>
                  <a:lnTo>
                    <a:pt x="145" y="90"/>
                  </a:lnTo>
                  <a:lnTo>
                    <a:pt x="145" y="90"/>
                  </a:lnTo>
                  <a:lnTo>
                    <a:pt x="145" y="90"/>
                  </a:lnTo>
                  <a:lnTo>
                    <a:pt x="145" y="90"/>
                  </a:lnTo>
                  <a:lnTo>
                    <a:pt x="145" y="88"/>
                  </a:lnTo>
                  <a:lnTo>
                    <a:pt x="142" y="88"/>
                  </a:lnTo>
                  <a:lnTo>
                    <a:pt x="142" y="86"/>
                  </a:lnTo>
                  <a:lnTo>
                    <a:pt x="140" y="83"/>
                  </a:lnTo>
                  <a:lnTo>
                    <a:pt x="140" y="83"/>
                  </a:lnTo>
                  <a:lnTo>
                    <a:pt x="140" y="79"/>
                  </a:lnTo>
                  <a:lnTo>
                    <a:pt x="140" y="74"/>
                  </a:lnTo>
                  <a:lnTo>
                    <a:pt x="140" y="71"/>
                  </a:lnTo>
                  <a:lnTo>
                    <a:pt x="142" y="67"/>
                  </a:lnTo>
                  <a:lnTo>
                    <a:pt x="142" y="67"/>
                  </a:lnTo>
                  <a:lnTo>
                    <a:pt x="145" y="64"/>
                  </a:lnTo>
                  <a:lnTo>
                    <a:pt x="145" y="64"/>
                  </a:lnTo>
                  <a:lnTo>
                    <a:pt x="145" y="64"/>
                  </a:lnTo>
                  <a:lnTo>
                    <a:pt x="147" y="64"/>
                  </a:lnTo>
                  <a:lnTo>
                    <a:pt x="147" y="62"/>
                  </a:lnTo>
                  <a:lnTo>
                    <a:pt x="147" y="62"/>
                  </a:lnTo>
                  <a:lnTo>
                    <a:pt x="147" y="60"/>
                  </a:lnTo>
                  <a:lnTo>
                    <a:pt x="147" y="60"/>
                  </a:lnTo>
                  <a:lnTo>
                    <a:pt x="147" y="60"/>
                  </a:lnTo>
                  <a:lnTo>
                    <a:pt x="147" y="57"/>
                  </a:lnTo>
                  <a:lnTo>
                    <a:pt x="147" y="57"/>
                  </a:lnTo>
                  <a:lnTo>
                    <a:pt x="145" y="57"/>
                  </a:lnTo>
                  <a:lnTo>
                    <a:pt x="142" y="55"/>
                  </a:lnTo>
                  <a:lnTo>
                    <a:pt x="142" y="52"/>
                  </a:lnTo>
                  <a:lnTo>
                    <a:pt x="142" y="52"/>
                  </a:lnTo>
                  <a:lnTo>
                    <a:pt x="140" y="48"/>
                  </a:lnTo>
                  <a:lnTo>
                    <a:pt x="140" y="45"/>
                  </a:lnTo>
                  <a:lnTo>
                    <a:pt x="137" y="43"/>
                  </a:lnTo>
                  <a:lnTo>
                    <a:pt x="137" y="43"/>
                  </a:lnTo>
                  <a:lnTo>
                    <a:pt x="130" y="36"/>
                  </a:lnTo>
                  <a:lnTo>
                    <a:pt x="130" y="34"/>
                  </a:lnTo>
                  <a:lnTo>
                    <a:pt x="128" y="31"/>
                  </a:lnTo>
                  <a:lnTo>
                    <a:pt x="128" y="26"/>
                  </a:lnTo>
                  <a:lnTo>
                    <a:pt x="126" y="24"/>
                  </a:lnTo>
                  <a:lnTo>
                    <a:pt x="126" y="22"/>
                  </a:lnTo>
                  <a:lnTo>
                    <a:pt x="123" y="19"/>
                  </a:lnTo>
                  <a:lnTo>
                    <a:pt x="109" y="8"/>
                  </a:lnTo>
                  <a:lnTo>
                    <a:pt x="109" y="8"/>
                  </a:lnTo>
                  <a:lnTo>
                    <a:pt x="109" y="8"/>
                  </a:lnTo>
                  <a:lnTo>
                    <a:pt x="104" y="8"/>
                  </a:lnTo>
                  <a:lnTo>
                    <a:pt x="104" y="8"/>
                  </a:lnTo>
                  <a:lnTo>
                    <a:pt x="102" y="8"/>
                  </a:lnTo>
                  <a:lnTo>
                    <a:pt x="102" y="5"/>
                  </a:lnTo>
                  <a:lnTo>
                    <a:pt x="102" y="5"/>
                  </a:lnTo>
                  <a:lnTo>
                    <a:pt x="102" y="5"/>
                  </a:lnTo>
                  <a:lnTo>
                    <a:pt x="99" y="3"/>
                  </a:lnTo>
                  <a:lnTo>
                    <a:pt x="99" y="3"/>
                  </a:lnTo>
                  <a:lnTo>
                    <a:pt x="97" y="3"/>
                  </a:lnTo>
                  <a:lnTo>
                    <a:pt x="97" y="3"/>
                  </a:lnTo>
                  <a:lnTo>
                    <a:pt x="97" y="3"/>
                  </a:lnTo>
                  <a:lnTo>
                    <a:pt x="95" y="3"/>
                  </a:lnTo>
                  <a:lnTo>
                    <a:pt x="95" y="3"/>
                  </a:lnTo>
                  <a:lnTo>
                    <a:pt x="92" y="3"/>
                  </a:lnTo>
                  <a:lnTo>
                    <a:pt x="92" y="3"/>
                  </a:lnTo>
                  <a:lnTo>
                    <a:pt x="92" y="3"/>
                  </a:lnTo>
                  <a:lnTo>
                    <a:pt x="90" y="3"/>
                  </a:lnTo>
                  <a:lnTo>
                    <a:pt x="88" y="0"/>
                  </a:lnTo>
                  <a:lnTo>
                    <a:pt x="88" y="0"/>
                  </a:lnTo>
                  <a:lnTo>
                    <a:pt x="83" y="0"/>
                  </a:lnTo>
                  <a:lnTo>
                    <a:pt x="80" y="5"/>
                  </a:lnTo>
                  <a:lnTo>
                    <a:pt x="80" y="15"/>
                  </a:lnTo>
                  <a:lnTo>
                    <a:pt x="80" y="17"/>
                  </a:lnTo>
                  <a:lnTo>
                    <a:pt x="80" y="17"/>
                  </a:lnTo>
                  <a:lnTo>
                    <a:pt x="78" y="17"/>
                  </a:lnTo>
                  <a:lnTo>
                    <a:pt x="78" y="17"/>
                  </a:lnTo>
                  <a:lnTo>
                    <a:pt x="76" y="19"/>
                  </a:lnTo>
                  <a:lnTo>
                    <a:pt x="76" y="24"/>
                  </a:lnTo>
                  <a:lnTo>
                    <a:pt x="73" y="26"/>
                  </a:lnTo>
                  <a:lnTo>
                    <a:pt x="73" y="29"/>
                  </a:lnTo>
                  <a:lnTo>
                    <a:pt x="73" y="31"/>
                  </a:lnTo>
                  <a:lnTo>
                    <a:pt x="76" y="36"/>
                  </a:lnTo>
                  <a:lnTo>
                    <a:pt x="76" y="38"/>
                  </a:lnTo>
                  <a:lnTo>
                    <a:pt x="76" y="41"/>
                  </a:lnTo>
                  <a:lnTo>
                    <a:pt x="73" y="45"/>
                  </a:lnTo>
                  <a:lnTo>
                    <a:pt x="73" y="45"/>
                  </a:lnTo>
                  <a:lnTo>
                    <a:pt x="73" y="48"/>
                  </a:lnTo>
                  <a:lnTo>
                    <a:pt x="73" y="48"/>
                  </a:lnTo>
                  <a:lnTo>
                    <a:pt x="71" y="48"/>
                  </a:lnTo>
                  <a:lnTo>
                    <a:pt x="71" y="50"/>
                  </a:lnTo>
                  <a:lnTo>
                    <a:pt x="71" y="50"/>
                  </a:lnTo>
                  <a:lnTo>
                    <a:pt x="69" y="52"/>
                  </a:lnTo>
                  <a:lnTo>
                    <a:pt x="69" y="55"/>
                  </a:lnTo>
                  <a:lnTo>
                    <a:pt x="69" y="57"/>
                  </a:lnTo>
                  <a:lnTo>
                    <a:pt x="69" y="60"/>
                  </a:lnTo>
                  <a:lnTo>
                    <a:pt x="69" y="64"/>
                  </a:lnTo>
                  <a:lnTo>
                    <a:pt x="69" y="67"/>
                  </a:lnTo>
                  <a:lnTo>
                    <a:pt x="69" y="69"/>
                  </a:lnTo>
                  <a:lnTo>
                    <a:pt x="69" y="71"/>
                  </a:lnTo>
                  <a:lnTo>
                    <a:pt x="66" y="71"/>
                  </a:lnTo>
                  <a:lnTo>
                    <a:pt x="62" y="74"/>
                  </a:lnTo>
                  <a:lnTo>
                    <a:pt x="59" y="74"/>
                  </a:lnTo>
                  <a:lnTo>
                    <a:pt x="59" y="74"/>
                  </a:lnTo>
                  <a:lnTo>
                    <a:pt x="59" y="74"/>
                  </a:lnTo>
                  <a:lnTo>
                    <a:pt x="59" y="76"/>
                  </a:lnTo>
                  <a:lnTo>
                    <a:pt x="57" y="76"/>
                  </a:lnTo>
                  <a:lnTo>
                    <a:pt x="54" y="79"/>
                  </a:lnTo>
                  <a:lnTo>
                    <a:pt x="54" y="79"/>
                  </a:lnTo>
                  <a:lnTo>
                    <a:pt x="54" y="79"/>
                  </a:lnTo>
                  <a:lnTo>
                    <a:pt x="54" y="81"/>
                  </a:lnTo>
                  <a:lnTo>
                    <a:pt x="52" y="81"/>
                  </a:lnTo>
                  <a:lnTo>
                    <a:pt x="52" y="81"/>
                  </a:lnTo>
                  <a:lnTo>
                    <a:pt x="54" y="83"/>
                  </a:lnTo>
                  <a:lnTo>
                    <a:pt x="54" y="83"/>
                  </a:lnTo>
                  <a:lnTo>
                    <a:pt x="54" y="83"/>
                  </a:lnTo>
                  <a:lnTo>
                    <a:pt x="52" y="86"/>
                  </a:lnTo>
                  <a:lnTo>
                    <a:pt x="52" y="86"/>
                  </a:lnTo>
                  <a:lnTo>
                    <a:pt x="52" y="86"/>
                  </a:lnTo>
                  <a:lnTo>
                    <a:pt x="50" y="86"/>
                  </a:lnTo>
                  <a:lnTo>
                    <a:pt x="47" y="88"/>
                  </a:lnTo>
                  <a:lnTo>
                    <a:pt x="47" y="93"/>
                  </a:lnTo>
                  <a:lnTo>
                    <a:pt x="47" y="95"/>
                  </a:lnTo>
                  <a:lnTo>
                    <a:pt x="50" y="97"/>
                  </a:lnTo>
                  <a:lnTo>
                    <a:pt x="50" y="97"/>
                  </a:lnTo>
                  <a:lnTo>
                    <a:pt x="50" y="100"/>
                  </a:lnTo>
                  <a:lnTo>
                    <a:pt x="52" y="105"/>
                  </a:lnTo>
                  <a:lnTo>
                    <a:pt x="52" y="105"/>
                  </a:lnTo>
                  <a:lnTo>
                    <a:pt x="52" y="107"/>
                  </a:lnTo>
                  <a:lnTo>
                    <a:pt x="52" y="107"/>
                  </a:lnTo>
                  <a:lnTo>
                    <a:pt x="54" y="116"/>
                  </a:lnTo>
                  <a:lnTo>
                    <a:pt x="54" y="121"/>
                  </a:lnTo>
                  <a:lnTo>
                    <a:pt x="54" y="123"/>
                  </a:lnTo>
                  <a:lnTo>
                    <a:pt x="54" y="126"/>
                  </a:lnTo>
                  <a:lnTo>
                    <a:pt x="54" y="128"/>
                  </a:lnTo>
                  <a:lnTo>
                    <a:pt x="57" y="131"/>
                  </a:lnTo>
                  <a:lnTo>
                    <a:pt x="59" y="131"/>
                  </a:lnTo>
                  <a:lnTo>
                    <a:pt x="59" y="131"/>
                  </a:lnTo>
                  <a:lnTo>
                    <a:pt x="59" y="140"/>
                  </a:lnTo>
                  <a:lnTo>
                    <a:pt x="59" y="154"/>
                  </a:lnTo>
                  <a:lnTo>
                    <a:pt x="59" y="157"/>
                  </a:lnTo>
                  <a:lnTo>
                    <a:pt x="57" y="161"/>
                  </a:lnTo>
                  <a:lnTo>
                    <a:pt x="54" y="166"/>
                  </a:lnTo>
                  <a:lnTo>
                    <a:pt x="54" y="166"/>
                  </a:lnTo>
                  <a:lnTo>
                    <a:pt x="54" y="168"/>
                  </a:lnTo>
                  <a:lnTo>
                    <a:pt x="57" y="168"/>
                  </a:lnTo>
                  <a:lnTo>
                    <a:pt x="59" y="168"/>
                  </a:lnTo>
                  <a:lnTo>
                    <a:pt x="62" y="168"/>
                  </a:lnTo>
                  <a:lnTo>
                    <a:pt x="64" y="173"/>
                  </a:lnTo>
                  <a:lnTo>
                    <a:pt x="66" y="176"/>
                  </a:lnTo>
                  <a:lnTo>
                    <a:pt x="66" y="180"/>
                  </a:lnTo>
                  <a:lnTo>
                    <a:pt x="64" y="180"/>
                  </a:lnTo>
                  <a:lnTo>
                    <a:pt x="62" y="180"/>
                  </a:lnTo>
                  <a:lnTo>
                    <a:pt x="62" y="183"/>
                  </a:lnTo>
                  <a:lnTo>
                    <a:pt x="62" y="183"/>
                  </a:lnTo>
                  <a:lnTo>
                    <a:pt x="62" y="183"/>
                  </a:lnTo>
                  <a:lnTo>
                    <a:pt x="62" y="185"/>
                  </a:lnTo>
                  <a:lnTo>
                    <a:pt x="62" y="190"/>
                  </a:lnTo>
                  <a:lnTo>
                    <a:pt x="62" y="192"/>
                  </a:lnTo>
                  <a:lnTo>
                    <a:pt x="59" y="192"/>
                  </a:lnTo>
                  <a:lnTo>
                    <a:pt x="57" y="194"/>
                  </a:lnTo>
                  <a:lnTo>
                    <a:pt x="54" y="197"/>
                  </a:lnTo>
                  <a:lnTo>
                    <a:pt x="52" y="199"/>
                  </a:lnTo>
                  <a:lnTo>
                    <a:pt x="50" y="199"/>
                  </a:lnTo>
                  <a:lnTo>
                    <a:pt x="47" y="199"/>
                  </a:lnTo>
                  <a:lnTo>
                    <a:pt x="40" y="194"/>
                  </a:lnTo>
                  <a:lnTo>
                    <a:pt x="38" y="197"/>
                  </a:lnTo>
                  <a:lnTo>
                    <a:pt x="38" y="199"/>
                  </a:lnTo>
                  <a:lnTo>
                    <a:pt x="38" y="202"/>
                  </a:lnTo>
                  <a:lnTo>
                    <a:pt x="40" y="204"/>
                  </a:lnTo>
                  <a:lnTo>
                    <a:pt x="38" y="206"/>
                  </a:lnTo>
                  <a:lnTo>
                    <a:pt x="38" y="206"/>
                  </a:lnTo>
                  <a:lnTo>
                    <a:pt x="35" y="209"/>
                  </a:lnTo>
                  <a:lnTo>
                    <a:pt x="35" y="209"/>
                  </a:lnTo>
                  <a:lnTo>
                    <a:pt x="33" y="211"/>
                  </a:lnTo>
                  <a:lnTo>
                    <a:pt x="31" y="221"/>
                  </a:lnTo>
                  <a:lnTo>
                    <a:pt x="31" y="223"/>
                  </a:lnTo>
                  <a:lnTo>
                    <a:pt x="28" y="225"/>
                  </a:lnTo>
                  <a:lnTo>
                    <a:pt x="28" y="228"/>
                  </a:lnTo>
                  <a:lnTo>
                    <a:pt x="28" y="230"/>
                  </a:lnTo>
                  <a:lnTo>
                    <a:pt x="28" y="230"/>
                  </a:lnTo>
                  <a:lnTo>
                    <a:pt x="28" y="232"/>
                  </a:lnTo>
                  <a:lnTo>
                    <a:pt x="28" y="232"/>
                  </a:lnTo>
                  <a:lnTo>
                    <a:pt x="28" y="235"/>
                  </a:lnTo>
                  <a:lnTo>
                    <a:pt x="26" y="237"/>
                  </a:lnTo>
                  <a:lnTo>
                    <a:pt x="26" y="237"/>
                  </a:lnTo>
                  <a:lnTo>
                    <a:pt x="24" y="239"/>
                  </a:lnTo>
                  <a:lnTo>
                    <a:pt x="21" y="254"/>
                  </a:lnTo>
                  <a:lnTo>
                    <a:pt x="24" y="256"/>
                  </a:lnTo>
                  <a:lnTo>
                    <a:pt x="24" y="258"/>
                  </a:lnTo>
                  <a:lnTo>
                    <a:pt x="26" y="261"/>
                  </a:lnTo>
                  <a:lnTo>
                    <a:pt x="28" y="263"/>
                  </a:lnTo>
                  <a:lnTo>
                    <a:pt x="28" y="263"/>
                  </a:lnTo>
                  <a:lnTo>
                    <a:pt x="28" y="265"/>
                  </a:lnTo>
                  <a:lnTo>
                    <a:pt x="28" y="265"/>
                  </a:lnTo>
                  <a:lnTo>
                    <a:pt x="24" y="265"/>
                  </a:lnTo>
                  <a:lnTo>
                    <a:pt x="21" y="265"/>
                  </a:lnTo>
                  <a:lnTo>
                    <a:pt x="21" y="268"/>
                  </a:lnTo>
                  <a:lnTo>
                    <a:pt x="19" y="270"/>
                  </a:lnTo>
                  <a:lnTo>
                    <a:pt x="19" y="273"/>
                  </a:lnTo>
                  <a:lnTo>
                    <a:pt x="16" y="275"/>
                  </a:lnTo>
                  <a:lnTo>
                    <a:pt x="16" y="277"/>
                  </a:lnTo>
                  <a:lnTo>
                    <a:pt x="14" y="277"/>
                  </a:lnTo>
                  <a:lnTo>
                    <a:pt x="14" y="275"/>
                  </a:lnTo>
                  <a:lnTo>
                    <a:pt x="14" y="273"/>
                  </a:lnTo>
                  <a:lnTo>
                    <a:pt x="12" y="270"/>
                  </a:lnTo>
                  <a:lnTo>
                    <a:pt x="12" y="270"/>
                  </a:lnTo>
                  <a:lnTo>
                    <a:pt x="9" y="270"/>
                  </a:lnTo>
                  <a:lnTo>
                    <a:pt x="5" y="280"/>
                  </a:lnTo>
                  <a:lnTo>
                    <a:pt x="5" y="280"/>
                  </a:lnTo>
                  <a:lnTo>
                    <a:pt x="5" y="282"/>
                  </a:lnTo>
                  <a:lnTo>
                    <a:pt x="5" y="287"/>
                  </a:lnTo>
                  <a:lnTo>
                    <a:pt x="5" y="287"/>
                  </a:lnTo>
                  <a:lnTo>
                    <a:pt x="2" y="292"/>
                  </a:lnTo>
                  <a:lnTo>
                    <a:pt x="2" y="294"/>
                  </a:lnTo>
                  <a:lnTo>
                    <a:pt x="2" y="296"/>
                  </a:lnTo>
                  <a:lnTo>
                    <a:pt x="2" y="299"/>
                  </a:lnTo>
                  <a:lnTo>
                    <a:pt x="2" y="301"/>
                  </a:lnTo>
                  <a:lnTo>
                    <a:pt x="2" y="303"/>
                  </a:lnTo>
                  <a:lnTo>
                    <a:pt x="2" y="306"/>
                  </a:lnTo>
                  <a:lnTo>
                    <a:pt x="2" y="308"/>
                  </a:lnTo>
                  <a:lnTo>
                    <a:pt x="0" y="313"/>
                  </a:lnTo>
                  <a:lnTo>
                    <a:pt x="0" y="318"/>
                  </a:lnTo>
                  <a:lnTo>
                    <a:pt x="0" y="320"/>
                  </a:lnTo>
                  <a:lnTo>
                    <a:pt x="2" y="322"/>
                  </a:lnTo>
                  <a:lnTo>
                    <a:pt x="5" y="332"/>
                  </a:lnTo>
                  <a:lnTo>
                    <a:pt x="9" y="334"/>
                  </a:lnTo>
                  <a:lnTo>
                    <a:pt x="9" y="336"/>
                  </a:lnTo>
                  <a:lnTo>
                    <a:pt x="9" y="341"/>
                  </a:lnTo>
                  <a:lnTo>
                    <a:pt x="9" y="344"/>
                  </a:lnTo>
                  <a:lnTo>
                    <a:pt x="9" y="346"/>
                  </a:lnTo>
                  <a:lnTo>
                    <a:pt x="12" y="346"/>
                  </a:lnTo>
                  <a:lnTo>
                    <a:pt x="14" y="351"/>
                  </a:lnTo>
                  <a:lnTo>
                    <a:pt x="16" y="351"/>
                  </a:lnTo>
                  <a:lnTo>
                    <a:pt x="21" y="351"/>
                  </a:lnTo>
                  <a:lnTo>
                    <a:pt x="24" y="351"/>
                  </a:lnTo>
                  <a:lnTo>
                    <a:pt x="26" y="353"/>
                  </a:lnTo>
                  <a:lnTo>
                    <a:pt x="28" y="353"/>
                  </a:lnTo>
                  <a:lnTo>
                    <a:pt x="31" y="355"/>
                  </a:lnTo>
                  <a:lnTo>
                    <a:pt x="31" y="358"/>
                  </a:lnTo>
                  <a:lnTo>
                    <a:pt x="31" y="360"/>
                  </a:lnTo>
                  <a:lnTo>
                    <a:pt x="31" y="360"/>
                  </a:lnTo>
                  <a:lnTo>
                    <a:pt x="28" y="362"/>
                  </a:lnTo>
                  <a:lnTo>
                    <a:pt x="28" y="362"/>
                  </a:lnTo>
                  <a:lnTo>
                    <a:pt x="28" y="367"/>
                  </a:lnTo>
                  <a:lnTo>
                    <a:pt x="26" y="367"/>
                  </a:lnTo>
                  <a:lnTo>
                    <a:pt x="26" y="367"/>
                  </a:lnTo>
                  <a:lnTo>
                    <a:pt x="21" y="367"/>
                  </a:lnTo>
                  <a:lnTo>
                    <a:pt x="19" y="367"/>
                  </a:lnTo>
                  <a:lnTo>
                    <a:pt x="19" y="367"/>
                  </a:lnTo>
                  <a:lnTo>
                    <a:pt x="19" y="370"/>
                  </a:lnTo>
                  <a:lnTo>
                    <a:pt x="19" y="370"/>
                  </a:lnTo>
                  <a:lnTo>
                    <a:pt x="19" y="372"/>
                  </a:lnTo>
                  <a:lnTo>
                    <a:pt x="21" y="372"/>
                  </a:lnTo>
                  <a:lnTo>
                    <a:pt x="21" y="372"/>
                  </a:lnTo>
                  <a:lnTo>
                    <a:pt x="21" y="374"/>
                  </a:lnTo>
                  <a:lnTo>
                    <a:pt x="21" y="377"/>
                  </a:lnTo>
                  <a:lnTo>
                    <a:pt x="21" y="377"/>
                  </a:lnTo>
                  <a:lnTo>
                    <a:pt x="24" y="377"/>
                  </a:lnTo>
                  <a:lnTo>
                    <a:pt x="24" y="379"/>
                  </a:lnTo>
                  <a:lnTo>
                    <a:pt x="21" y="381"/>
                  </a:lnTo>
                  <a:lnTo>
                    <a:pt x="21" y="381"/>
                  </a:lnTo>
                  <a:lnTo>
                    <a:pt x="21" y="384"/>
                  </a:lnTo>
                  <a:lnTo>
                    <a:pt x="24" y="384"/>
                  </a:lnTo>
                  <a:lnTo>
                    <a:pt x="24" y="386"/>
                  </a:lnTo>
                  <a:lnTo>
                    <a:pt x="24" y="386"/>
                  </a:lnTo>
                  <a:lnTo>
                    <a:pt x="24" y="386"/>
                  </a:lnTo>
                  <a:lnTo>
                    <a:pt x="24" y="389"/>
                  </a:lnTo>
                  <a:lnTo>
                    <a:pt x="24" y="391"/>
                  </a:lnTo>
                  <a:lnTo>
                    <a:pt x="24" y="393"/>
                  </a:lnTo>
                  <a:lnTo>
                    <a:pt x="26" y="393"/>
                  </a:lnTo>
                  <a:lnTo>
                    <a:pt x="26" y="393"/>
                  </a:lnTo>
                  <a:lnTo>
                    <a:pt x="28" y="393"/>
                  </a:lnTo>
                  <a:lnTo>
                    <a:pt x="28" y="396"/>
                  </a:lnTo>
                  <a:lnTo>
                    <a:pt x="31" y="396"/>
                  </a:lnTo>
                  <a:lnTo>
                    <a:pt x="45" y="393"/>
                  </a:lnTo>
                  <a:lnTo>
                    <a:pt x="47" y="393"/>
                  </a:lnTo>
                  <a:lnTo>
                    <a:pt x="50" y="393"/>
                  </a:lnTo>
                  <a:lnTo>
                    <a:pt x="54" y="396"/>
                  </a:lnTo>
                  <a:lnTo>
                    <a:pt x="71" y="391"/>
                  </a:lnTo>
                  <a:lnTo>
                    <a:pt x="80" y="391"/>
                  </a:lnTo>
                  <a:lnTo>
                    <a:pt x="80" y="391"/>
                  </a:lnTo>
                  <a:lnTo>
                    <a:pt x="83" y="389"/>
                  </a:lnTo>
                  <a:lnTo>
                    <a:pt x="83" y="389"/>
                  </a:lnTo>
                  <a:lnTo>
                    <a:pt x="83" y="389"/>
                  </a:lnTo>
                  <a:lnTo>
                    <a:pt x="83" y="389"/>
                  </a:lnTo>
                  <a:lnTo>
                    <a:pt x="85" y="389"/>
                  </a:lnTo>
                  <a:lnTo>
                    <a:pt x="85" y="386"/>
                  </a:lnTo>
                  <a:lnTo>
                    <a:pt x="85" y="386"/>
                  </a:lnTo>
                  <a:lnTo>
                    <a:pt x="85" y="384"/>
                  </a:lnTo>
                  <a:lnTo>
                    <a:pt x="85" y="379"/>
                  </a:lnTo>
                  <a:lnTo>
                    <a:pt x="85" y="379"/>
                  </a:lnTo>
                  <a:lnTo>
                    <a:pt x="85" y="379"/>
                  </a:lnTo>
                  <a:lnTo>
                    <a:pt x="85" y="377"/>
                  </a:lnTo>
                  <a:lnTo>
                    <a:pt x="85" y="377"/>
                  </a:lnTo>
                  <a:lnTo>
                    <a:pt x="85" y="377"/>
                  </a:lnTo>
                  <a:lnTo>
                    <a:pt x="85" y="377"/>
                  </a:lnTo>
                  <a:lnTo>
                    <a:pt x="88" y="374"/>
                  </a:lnTo>
                  <a:lnTo>
                    <a:pt x="88" y="374"/>
                  </a:lnTo>
                  <a:lnTo>
                    <a:pt x="92" y="374"/>
                  </a:lnTo>
                  <a:lnTo>
                    <a:pt x="95" y="372"/>
                  </a:lnTo>
                  <a:lnTo>
                    <a:pt x="95" y="372"/>
                  </a:lnTo>
                  <a:lnTo>
                    <a:pt x="97" y="370"/>
                  </a:lnTo>
                  <a:lnTo>
                    <a:pt x="99" y="370"/>
                  </a:lnTo>
                  <a:lnTo>
                    <a:pt x="99" y="370"/>
                  </a:lnTo>
                  <a:lnTo>
                    <a:pt x="102" y="370"/>
                  </a:lnTo>
                  <a:lnTo>
                    <a:pt x="107" y="370"/>
                  </a:lnTo>
                  <a:lnTo>
                    <a:pt x="111" y="370"/>
                  </a:lnTo>
                  <a:lnTo>
                    <a:pt x="114" y="370"/>
                  </a:lnTo>
                  <a:lnTo>
                    <a:pt x="114" y="370"/>
                  </a:lnTo>
                  <a:lnTo>
                    <a:pt x="114" y="370"/>
                  </a:lnTo>
                  <a:lnTo>
                    <a:pt x="116" y="367"/>
                  </a:lnTo>
                  <a:lnTo>
                    <a:pt x="116" y="367"/>
                  </a:lnTo>
                  <a:lnTo>
                    <a:pt x="116" y="367"/>
                  </a:lnTo>
                  <a:lnTo>
                    <a:pt x="116" y="365"/>
                  </a:lnTo>
                  <a:lnTo>
                    <a:pt x="116" y="362"/>
                  </a:lnTo>
                  <a:lnTo>
                    <a:pt x="118" y="362"/>
                  </a:lnTo>
                  <a:lnTo>
                    <a:pt x="118" y="362"/>
                  </a:lnTo>
                  <a:lnTo>
                    <a:pt x="118" y="362"/>
                  </a:lnTo>
                  <a:lnTo>
                    <a:pt x="121" y="362"/>
                  </a:lnTo>
                  <a:lnTo>
                    <a:pt x="121" y="362"/>
                  </a:lnTo>
                  <a:lnTo>
                    <a:pt x="121" y="362"/>
                  </a:lnTo>
                  <a:lnTo>
                    <a:pt x="123" y="360"/>
                  </a:lnTo>
                  <a:lnTo>
                    <a:pt x="123" y="360"/>
                  </a:lnTo>
                  <a:lnTo>
                    <a:pt x="123" y="360"/>
                  </a:lnTo>
                  <a:lnTo>
                    <a:pt x="123" y="358"/>
                  </a:lnTo>
                  <a:lnTo>
                    <a:pt x="123" y="358"/>
                  </a:lnTo>
                  <a:lnTo>
                    <a:pt x="126" y="360"/>
                  </a:lnTo>
                  <a:lnTo>
                    <a:pt x="128" y="360"/>
                  </a:lnTo>
                  <a:lnTo>
                    <a:pt x="128" y="360"/>
                  </a:lnTo>
                  <a:lnTo>
                    <a:pt x="128" y="360"/>
                  </a:lnTo>
                  <a:lnTo>
                    <a:pt x="133" y="365"/>
                  </a:lnTo>
                  <a:lnTo>
                    <a:pt x="133" y="367"/>
                  </a:lnTo>
                  <a:lnTo>
                    <a:pt x="133" y="367"/>
                  </a:lnTo>
                  <a:lnTo>
                    <a:pt x="135" y="370"/>
                  </a:lnTo>
                  <a:lnTo>
                    <a:pt x="135" y="370"/>
                  </a:lnTo>
                  <a:lnTo>
                    <a:pt x="137" y="372"/>
                  </a:lnTo>
                  <a:lnTo>
                    <a:pt x="140" y="372"/>
                  </a:lnTo>
                  <a:lnTo>
                    <a:pt x="145" y="370"/>
                  </a:lnTo>
                  <a:lnTo>
                    <a:pt x="145" y="370"/>
                  </a:lnTo>
                  <a:lnTo>
                    <a:pt x="147" y="372"/>
                  </a:lnTo>
                  <a:lnTo>
                    <a:pt x="147" y="372"/>
                  </a:lnTo>
                  <a:lnTo>
                    <a:pt x="147" y="398"/>
                  </a:lnTo>
                  <a:lnTo>
                    <a:pt x="149" y="398"/>
                  </a:lnTo>
                  <a:lnTo>
                    <a:pt x="149" y="398"/>
                  </a:lnTo>
                  <a:lnTo>
                    <a:pt x="166" y="398"/>
                  </a:lnTo>
                  <a:lnTo>
                    <a:pt x="171" y="396"/>
                  </a:lnTo>
                  <a:lnTo>
                    <a:pt x="187" y="384"/>
                  </a:lnTo>
                  <a:lnTo>
                    <a:pt x="190" y="381"/>
                  </a:lnTo>
                  <a:lnTo>
                    <a:pt x="190" y="381"/>
                  </a:lnTo>
                  <a:lnTo>
                    <a:pt x="192" y="379"/>
                  </a:lnTo>
                  <a:lnTo>
                    <a:pt x="192" y="379"/>
                  </a:lnTo>
                  <a:lnTo>
                    <a:pt x="204" y="379"/>
                  </a:lnTo>
                  <a:lnTo>
                    <a:pt x="206" y="377"/>
                  </a:lnTo>
                  <a:lnTo>
                    <a:pt x="209" y="377"/>
                  </a:lnTo>
                  <a:lnTo>
                    <a:pt x="211" y="374"/>
                  </a:lnTo>
                  <a:lnTo>
                    <a:pt x="213" y="372"/>
                  </a:lnTo>
                  <a:lnTo>
                    <a:pt x="223" y="370"/>
                  </a:lnTo>
                  <a:lnTo>
                    <a:pt x="225" y="370"/>
                  </a:lnTo>
                  <a:lnTo>
                    <a:pt x="228" y="372"/>
                  </a:lnTo>
                  <a:lnTo>
                    <a:pt x="230" y="374"/>
                  </a:lnTo>
                  <a:lnTo>
                    <a:pt x="232" y="377"/>
                  </a:lnTo>
                  <a:lnTo>
                    <a:pt x="232" y="379"/>
                  </a:lnTo>
                  <a:lnTo>
                    <a:pt x="232" y="381"/>
                  </a:lnTo>
                  <a:lnTo>
                    <a:pt x="237" y="381"/>
                  </a:lnTo>
                  <a:lnTo>
                    <a:pt x="237" y="384"/>
                  </a:lnTo>
                  <a:lnTo>
                    <a:pt x="239" y="384"/>
                  </a:lnTo>
                  <a:lnTo>
                    <a:pt x="242" y="389"/>
                  </a:lnTo>
                  <a:lnTo>
                    <a:pt x="242" y="389"/>
                  </a:lnTo>
                  <a:lnTo>
                    <a:pt x="249" y="389"/>
                  </a:lnTo>
                  <a:lnTo>
                    <a:pt x="251" y="389"/>
                  </a:lnTo>
                  <a:lnTo>
                    <a:pt x="251" y="389"/>
                  </a:lnTo>
                  <a:lnTo>
                    <a:pt x="251" y="389"/>
                  </a:lnTo>
                  <a:lnTo>
                    <a:pt x="254" y="389"/>
                  </a:lnTo>
                  <a:lnTo>
                    <a:pt x="254" y="389"/>
                  </a:lnTo>
                  <a:lnTo>
                    <a:pt x="256" y="389"/>
                  </a:lnTo>
                  <a:lnTo>
                    <a:pt x="258" y="389"/>
                  </a:lnTo>
                  <a:lnTo>
                    <a:pt x="263" y="386"/>
                  </a:lnTo>
                  <a:lnTo>
                    <a:pt x="268" y="386"/>
                  </a:lnTo>
                  <a:lnTo>
                    <a:pt x="270" y="386"/>
                  </a:lnTo>
                  <a:lnTo>
                    <a:pt x="270" y="386"/>
                  </a:lnTo>
                  <a:lnTo>
                    <a:pt x="273" y="386"/>
                  </a:lnTo>
                  <a:lnTo>
                    <a:pt x="273" y="386"/>
                  </a:lnTo>
                  <a:lnTo>
                    <a:pt x="280" y="391"/>
                  </a:lnTo>
                  <a:lnTo>
                    <a:pt x="280" y="384"/>
                  </a:lnTo>
                  <a:lnTo>
                    <a:pt x="280" y="379"/>
                  </a:lnTo>
                  <a:lnTo>
                    <a:pt x="280" y="374"/>
                  </a:lnTo>
                  <a:lnTo>
                    <a:pt x="280" y="372"/>
                  </a:lnTo>
                  <a:lnTo>
                    <a:pt x="280" y="370"/>
                  </a:lnTo>
                  <a:lnTo>
                    <a:pt x="280" y="370"/>
                  </a:lnTo>
                  <a:lnTo>
                    <a:pt x="280" y="367"/>
                  </a:lnTo>
                  <a:lnTo>
                    <a:pt x="282" y="362"/>
                  </a:lnTo>
                  <a:lnTo>
                    <a:pt x="282" y="362"/>
                  </a:lnTo>
                  <a:lnTo>
                    <a:pt x="282" y="362"/>
                  </a:lnTo>
                  <a:lnTo>
                    <a:pt x="282" y="362"/>
                  </a:lnTo>
                  <a:lnTo>
                    <a:pt x="282" y="360"/>
                  </a:lnTo>
                  <a:lnTo>
                    <a:pt x="282" y="360"/>
                  </a:lnTo>
                  <a:lnTo>
                    <a:pt x="282" y="360"/>
                  </a:lnTo>
                  <a:lnTo>
                    <a:pt x="282" y="360"/>
                  </a:lnTo>
                  <a:lnTo>
                    <a:pt x="282" y="360"/>
                  </a:lnTo>
                  <a:lnTo>
                    <a:pt x="282" y="360"/>
                  </a:lnTo>
                  <a:lnTo>
                    <a:pt x="282" y="358"/>
                  </a:lnTo>
                  <a:lnTo>
                    <a:pt x="282" y="355"/>
                  </a:lnTo>
                  <a:lnTo>
                    <a:pt x="280" y="353"/>
                  </a:lnTo>
                  <a:lnTo>
                    <a:pt x="280" y="353"/>
                  </a:lnTo>
                  <a:lnTo>
                    <a:pt x="280" y="353"/>
                  </a:lnTo>
                  <a:lnTo>
                    <a:pt x="280" y="351"/>
                  </a:lnTo>
                  <a:lnTo>
                    <a:pt x="282" y="351"/>
                  </a:lnTo>
                  <a:lnTo>
                    <a:pt x="282" y="351"/>
                  </a:lnTo>
                  <a:lnTo>
                    <a:pt x="282" y="348"/>
                  </a:lnTo>
                  <a:lnTo>
                    <a:pt x="285" y="348"/>
                  </a:lnTo>
                  <a:lnTo>
                    <a:pt x="289" y="348"/>
                  </a:lnTo>
                  <a:lnTo>
                    <a:pt x="292" y="348"/>
                  </a:lnTo>
                  <a:lnTo>
                    <a:pt x="292" y="351"/>
                  </a:lnTo>
                  <a:lnTo>
                    <a:pt x="294" y="351"/>
                  </a:lnTo>
                  <a:lnTo>
                    <a:pt x="301" y="348"/>
                  </a:lnTo>
                  <a:lnTo>
                    <a:pt x="304" y="348"/>
                  </a:lnTo>
                  <a:lnTo>
                    <a:pt x="306" y="348"/>
                  </a:lnTo>
                  <a:lnTo>
                    <a:pt x="306" y="348"/>
                  </a:lnTo>
                  <a:lnTo>
                    <a:pt x="308" y="348"/>
                  </a:lnTo>
                  <a:lnTo>
                    <a:pt x="311" y="348"/>
                  </a:lnTo>
                  <a:lnTo>
                    <a:pt x="311" y="348"/>
                  </a:lnTo>
                  <a:lnTo>
                    <a:pt x="311" y="351"/>
                  </a:lnTo>
                  <a:lnTo>
                    <a:pt x="311" y="351"/>
                  </a:lnTo>
                  <a:lnTo>
                    <a:pt x="313" y="351"/>
                  </a:lnTo>
                  <a:lnTo>
                    <a:pt x="313" y="351"/>
                  </a:lnTo>
                  <a:lnTo>
                    <a:pt x="315" y="353"/>
                  </a:lnTo>
                  <a:lnTo>
                    <a:pt x="339" y="351"/>
                  </a:lnTo>
                  <a:lnTo>
                    <a:pt x="337" y="3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594" y="1583"/>
              <a:ext cx="548" cy="422"/>
            </a:xfrm>
            <a:custGeom>
              <a:avLst/>
              <a:gdLst>
                <a:gd name="T0" fmla="*/ 529 w 548"/>
                <a:gd name="T1" fmla="*/ 33 h 422"/>
                <a:gd name="T2" fmla="*/ 522 w 548"/>
                <a:gd name="T3" fmla="*/ 24 h 422"/>
                <a:gd name="T4" fmla="*/ 508 w 548"/>
                <a:gd name="T5" fmla="*/ 12 h 422"/>
                <a:gd name="T6" fmla="*/ 435 w 548"/>
                <a:gd name="T7" fmla="*/ 0 h 422"/>
                <a:gd name="T8" fmla="*/ 406 w 548"/>
                <a:gd name="T9" fmla="*/ 5 h 422"/>
                <a:gd name="T10" fmla="*/ 394 w 548"/>
                <a:gd name="T11" fmla="*/ 24 h 422"/>
                <a:gd name="T12" fmla="*/ 370 w 548"/>
                <a:gd name="T13" fmla="*/ 76 h 422"/>
                <a:gd name="T14" fmla="*/ 363 w 548"/>
                <a:gd name="T15" fmla="*/ 57 h 422"/>
                <a:gd name="T16" fmla="*/ 356 w 548"/>
                <a:gd name="T17" fmla="*/ 41 h 422"/>
                <a:gd name="T18" fmla="*/ 352 w 548"/>
                <a:gd name="T19" fmla="*/ 22 h 422"/>
                <a:gd name="T20" fmla="*/ 314 w 548"/>
                <a:gd name="T21" fmla="*/ 10 h 422"/>
                <a:gd name="T22" fmla="*/ 292 w 548"/>
                <a:gd name="T23" fmla="*/ 33 h 422"/>
                <a:gd name="T24" fmla="*/ 285 w 548"/>
                <a:gd name="T25" fmla="*/ 57 h 422"/>
                <a:gd name="T26" fmla="*/ 290 w 548"/>
                <a:gd name="T27" fmla="*/ 71 h 422"/>
                <a:gd name="T28" fmla="*/ 306 w 548"/>
                <a:gd name="T29" fmla="*/ 95 h 422"/>
                <a:gd name="T30" fmla="*/ 311 w 548"/>
                <a:gd name="T31" fmla="*/ 119 h 422"/>
                <a:gd name="T32" fmla="*/ 321 w 548"/>
                <a:gd name="T33" fmla="*/ 128 h 422"/>
                <a:gd name="T34" fmla="*/ 333 w 548"/>
                <a:gd name="T35" fmla="*/ 142 h 422"/>
                <a:gd name="T36" fmla="*/ 344 w 548"/>
                <a:gd name="T37" fmla="*/ 140 h 422"/>
                <a:gd name="T38" fmla="*/ 361 w 548"/>
                <a:gd name="T39" fmla="*/ 152 h 422"/>
                <a:gd name="T40" fmla="*/ 382 w 548"/>
                <a:gd name="T41" fmla="*/ 142 h 422"/>
                <a:gd name="T42" fmla="*/ 375 w 548"/>
                <a:gd name="T43" fmla="*/ 230 h 422"/>
                <a:gd name="T44" fmla="*/ 366 w 548"/>
                <a:gd name="T45" fmla="*/ 232 h 422"/>
                <a:gd name="T46" fmla="*/ 349 w 548"/>
                <a:gd name="T47" fmla="*/ 249 h 422"/>
                <a:gd name="T48" fmla="*/ 321 w 548"/>
                <a:gd name="T49" fmla="*/ 249 h 422"/>
                <a:gd name="T50" fmla="*/ 295 w 548"/>
                <a:gd name="T51" fmla="*/ 237 h 422"/>
                <a:gd name="T52" fmla="*/ 273 w 548"/>
                <a:gd name="T53" fmla="*/ 230 h 422"/>
                <a:gd name="T54" fmla="*/ 264 w 548"/>
                <a:gd name="T55" fmla="*/ 230 h 422"/>
                <a:gd name="T56" fmla="*/ 238 w 548"/>
                <a:gd name="T57" fmla="*/ 190 h 422"/>
                <a:gd name="T58" fmla="*/ 231 w 548"/>
                <a:gd name="T59" fmla="*/ 190 h 422"/>
                <a:gd name="T60" fmla="*/ 228 w 548"/>
                <a:gd name="T61" fmla="*/ 180 h 422"/>
                <a:gd name="T62" fmla="*/ 226 w 548"/>
                <a:gd name="T63" fmla="*/ 166 h 422"/>
                <a:gd name="T64" fmla="*/ 228 w 548"/>
                <a:gd name="T65" fmla="*/ 147 h 422"/>
                <a:gd name="T66" fmla="*/ 204 w 548"/>
                <a:gd name="T67" fmla="*/ 133 h 422"/>
                <a:gd name="T68" fmla="*/ 193 w 548"/>
                <a:gd name="T69" fmla="*/ 147 h 422"/>
                <a:gd name="T70" fmla="*/ 195 w 548"/>
                <a:gd name="T71" fmla="*/ 197 h 422"/>
                <a:gd name="T72" fmla="*/ 171 w 548"/>
                <a:gd name="T73" fmla="*/ 211 h 422"/>
                <a:gd name="T74" fmla="*/ 145 w 548"/>
                <a:gd name="T75" fmla="*/ 190 h 422"/>
                <a:gd name="T76" fmla="*/ 136 w 548"/>
                <a:gd name="T77" fmla="*/ 178 h 422"/>
                <a:gd name="T78" fmla="*/ 124 w 548"/>
                <a:gd name="T79" fmla="*/ 168 h 422"/>
                <a:gd name="T80" fmla="*/ 100 w 548"/>
                <a:gd name="T81" fmla="*/ 197 h 422"/>
                <a:gd name="T82" fmla="*/ 34 w 548"/>
                <a:gd name="T83" fmla="*/ 225 h 422"/>
                <a:gd name="T84" fmla="*/ 12 w 548"/>
                <a:gd name="T85" fmla="*/ 249 h 422"/>
                <a:gd name="T86" fmla="*/ 3 w 548"/>
                <a:gd name="T87" fmla="*/ 273 h 422"/>
                <a:gd name="T88" fmla="*/ 10 w 548"/>
                <a:gd name="T89" fmla="*/ 280 h 422"/>
                <a:gd name="T90" fmla="*/ 19 w 548"/>
                <a:gd name="T91" fmla="*/ 299 h 422"/>
                <a:gd name="T92" fmla="*/ 178 w 548"/>
                <a:gd name="T93" fmla="*/ 313 h 422"/>
                <a:gd name="T94" fmla="*/ 185 w 548"/>
                <a:gd name="T95" fmla="*/ 329 h 422"/>
                <a:gd name="T96" fmla="*/ 183 w 548"/>
                <a:gd name="T97" fmla="*/ 348 h 422"/>
                <a:gd name="T98" fmla="*/ 159 w 548"/>
                <a:gd name="T99" fmla="*/ 355 h 422"/>
                <a:gd name="T100" fmla="*/ 174 w 548"/>
                <a:gd name="T101" fmla="*/ 393 h 422"/>
                <a:gd name="T102" fmla="*/ 193 w 548"/>
                <a:gd name="T103" fmla="*/ 422 h 422"/>
                <a:gd name="T104" fmla="*/ 207 w 548"/>
                <a:gd name="T105" fmla="*/ 400 h 422"/>
                <a:gd name="T106" fmla="*/ 252 w 548"/>
                <a:gd name="T107" fmla="*/ 412 h 422"/>
                <a:gd name="T108" fmla="*/ 254 w 548"/>
                <a:gd name="T109" fmla="*/ 393 h 422"/>
                <a:gd name="T110" fmla="*/ 268 w 548"/>
                <a:gd name="T111" fmla="*/ 393 h 422"/>
                <a:gd name="T112" fmla="*/ 290 w 548"/>
                <a:gd name="T113" fmla="*/ 393 h 422"/>
                <a:gd name="T114" fmla="*/ 321 w 548"/>
                <a:gd name="T115" fmla="*/ 410 h 422"/>
                <a:gd name="T116" fmla="*/ 361 w 548"/>
                <a:gd name="T117" fmla="*/ 405 h 422"/>
                <a:gd name="T118" fmla="*/ 406 w 548"/>
                <a:gd name="T119" fmla="*/ 34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422">
                  <a:moveTo>
                    <a:pt x="548" y="202"/>
                  </a:moveTo>
                  <a:lnTo>
                    <a:pt x="548" y="147"/>
                  </a:lnTo>
                  <a:lnTo>
                    <a:pt x="548" y="45"/>
                  </a:lnTo>
                  <a:lnTo>
                    <a:pt x="546" y="45"/>
                  </a:lnTo>
                  <a:lnTo>
                    <a:pt x="546" y="45"/>
                  </a:lnTo>
                  <a:lnTo>
                    <a:pt x="539" y="41"/>
                  </a:lnTo>
                  <a:lnTo>
                    <a:pt x="539" y="38"/>
                  </a:lnTo>
                  <a:lnTo>
                    <a:pt x="537" y="38"/>
                  </a:lnTo>
                  <a:lnTo>
                    <a:pt x="537" y="36"/>
                  </a:lnTo>
                  <a:lnTo>
                    <a:pt x="532" y="36"/>
                  </a:lnTo>
                  <a:lnTo>
                    <a:pt x="532" y="36"/>
                  </a:lnTo>
                  <a:lnTo>
                    <a:pt x="529" y="33"/>
                  </a:lnTo>
                  <a:lnTo>
                    <a:pt x="529" y="31"/>
                  </a:lnTo>
                  <a:lnTo>
                    <a:pt x="527" y="31"/>
                  </a:lnTo>
                  <a:lnTo>
                    <a:pt x="525" y="31"/>
                  </a:lnTo>
                  <a:lnTo>
                    <a:pt x="525" y="31"/>
                  </a:lnTo>
                  <a:lnTo>
                    <a:pt x="522" y="29"/>
                  </a:lnTo>
                  <a:lnTo>
                    <a:pt x="522" y="29"/>
                  </a:lnTo>
                  <a:lnTo>
                    <a:pt x="522" y="29"/>
                  </a:lnTo>
                  <a:lnTo>
                    <a:pt x="522" y="26"/>
                  </a:lnTo>
                  <a:lnTo>
                    <a:pt x="522" y="26"/>
                  </a:lnTo>
                  <a:lnTo>
                    <a:pt x="522" y="24"/>
                  </a:lnTo>
                  <a:lnTo>
                    <a:pt x="522" y="24"/>
                  </a:lnTo>
                  <a:lnTo>
                    <a:pt x="522" y="24"/>
                  </a:lnTo>
                  <a:lnTo>
                    <a:pt x="522" y="24"/>
                  </a:lnTo>
                  <a:lnTo>
                    <a:pt x="522" y="24"/>
                  </a:lnTo>
                  <a:lnTo>
                    <a:pt x="520" y="22"/>
                  </a:lnTo>
                  <a:lnTo>
                    <a:pt x="520" y="22"/>
                  </a:lnTo>
                  <a:lnTo>
                    <a:pt x="520" y="22"/>
                  </a:lnTo>
                  <a:lnTo>
                    <a:pt x="520" y="22"/>
                  </a:lnTo>
                  <a:lnTo>
                    <a:pt x="520" y="19"/>
                  </a:lnTo>
                  <a:lnTo>
                    <a:pt x="518" y="19"/>
                  </a:lnTo>
                  <a:lnTo>
                    <a:pt x="515" y="17"/>
                  </a:lnTo>
                  <a:lnTo>
                    <a:pt x="510" y="15"/>
                  </a:lnTo>
                  <a:lnTo>
                    <a:pt x="508" y="12"/>
                  </a:lnTo>
                  <a:lnTo>
                    <a:pt x="508" y="12"/>
                  </a:lnTo>
                  <a:lnTo>
                    <a:pt x="508" y="7"/>
                  </a:lnTo>
                  <a:lnTo>
                    <a:pt x="508" y="7"/>
                  </a:lnTo>
                  <a:lnTo>
                    <a:pt x="508" y="7"/>
                  </a:lnTo>
                  <a:lnTo>
                    <a:pt x="508" y="5"/>
                  </a:lnTo>
                  <a:lnTo>
                    <a:pt x="508" y="3"/>
                  </a:lnTo>
                  <a:lnTo>
                    <a:pt x="508" y="0"/>
                  </a:lnTo>
                  <a:lnTo>
                    <a:pt x="506" y="0"/>
                  </a:lnTo>
                  <a:lnTo>
                    <a:pt x="503" y="0"/>
                  </a:lnTo>
                  <a:lnTo>
                    <a:pt x="489" y="0"/>
                  </a:lnTo>
                  <a:lnTo>
                    <a:pt x="489" y="0"/>
                  </a:lnTo>
                  <a:lnTo>
                    <a:pt x="461" y="0"/>
                  </a:lnTo>
                  <a:lnTo>
                    <a:pt x="435" y="0"/>
                  </a:lnTo>
                  <a:lnTo>
                    <a:pt x="430" y="0"/>
                  </a:lnTo>
                  <a:lnTo>
                    <a:pt x="430" y="3"/>
                  </a:lnTo>
                  <a:lnTo>
                    <a:pt x="425" y="5"/>
                  </a:lnTo>
                  <a:lnTo>
                    <a:pt x="425" y="5"/>
                  </a:lnTo>
                  <a:lnTo>
                    <a:pt x="420" y="3"/>
                  </a:lnTo>
                  <a:lnTo>
                    <a:pt x="418" y="0"/>
                  </a:lnTo>
                  <a:lnTo>
                    <a:pt x="411" y="0"/>
                  </a:lnTo>
                  <a:lnTo>
                    <a:pt x="408" y="0"/>
                  </a:lnTo>
                  <a:lnTo>
                    <a:pt x="406" y="0"/>
                  </a:lnTo>
                  <a:lnTo>
                    <a:pt x="406" y="3"/>
                  </a:lnTo>
                  <a:lnTo>
                    <a:pt x="406" y="3"/>
                  </a:lnTo>
                  <a:lnTo>
                    <a:pt x="406" y="5"/>
                  </a:lnTo>
                  <a:lnTo>
                    <a:pt x="406" y="5"/>
                  </a:lnTo>
                  <a:lnTo>
                    <a:pt x="406" y="7"/>
                  </a:lnTo>
                  <a:lnTo>
                    <a:pt x="404" y="7"/>
                  </a:lnTo>
                  <a:lnTo>
                    <a:pt x="404" y="7"/>
                  </a:lnTo>
                  <a:lnTo>
                    <a:pt x="404" y="7"/>
                  </a:lnTo>
                  <a:lnTo>
                    <a:pt x="404" y="7"/>
                  </a:lnTo>
                  <a:lnTo>
                    <a:pt x="401" y="10"/>
                  </a:lnTo>
                  <a:lnTo>
                    <a:pt x="401" y="15"/>
                  </a:lnTo>
                  <a:lnTo>
                    <a:pt x="399" y="22"/>
                  </a:lnTo>
                  <a:lnTo>
                    <a:pt x="397" y="24"/>
                  </a:lnTo>
                  <a:lnTo>
                    <a:pt x="397" y="24"/>
                  </a:lnTo>
                  <a:lnTo>
                    <a:pt x="394" y="24"/>
                  </a:lnTo>
                  <a:lnTo>
                    <a:pt x="389" y="43"/>
                  </a:lnTo>
                  <a:lnTo>
                    <a:pt x="387" y="45"/>
                  </a:lnTo>
                  <a:lnTo>
                    <a:pt x="382" y="50"/>
                  </a:lnTo>
                  <a:lnTo>
                    <a:pt x="380" y="52"/>
                  </a:lnTo>
                  <a:lnTo>
                    <a:pt x="378" y="67"/>
                  </a:lnTo>
                  <a:lnTo>
                    <a:pt x="378" y="74"/>
                  </a:lnTo>
                  <a:lnTo>
                    <a:pt x="375" y="74"/>
                  </a:lnTo>
                  <a:lnTo>
                    <a:pt x="373" y="81"/>
                  </a:lnTo>
                  <a:lnTo>
                    <a:pt x="373" y="83"/>
                  </a:lnTo>
                  <a:lnTo>
                    <a:pt x="373" y="83"/>
                  </a:lnTo>
                  <a:lnTo>
                    <a:pt x="373" y="78"/>
                  </a:lnTo>
                  <a:lnTo>
                    <a:pt x="370" y="76"/>
                  </a:lnTo>
                  <a:lnTo>
                    <a:pt x="370" y="74"/>
                  </a:lnTo>
                  <a:lnTo>
                    <a:pt x="370" y="71"/>
                  </a:lnTo>
                  <a:lnTo>
                    <a:pt x="370" y="69"/>
                  </a:lnTo>
                  <a:lnTo>
                    <a:pt x="368" y="69"/>
                  </a:lnTo>
                  <a:lnTo>
                    <a:pt x="368" y="69"/>
                  </a:lnTo>
                  <a:lnTo>
                    <a:pt x="366" y="62"/>
                  </a:lnTo>
                  <a:lnTo>
                    <a:pt x="363" y="62"/>
                  </a:lnTo>
                  <a:lnTo>
                    <a:pt x="363" y="62"/>
                  </a:lnTo>
                  <a:lnTo>
                    <a:pt x="363" y="62"/>
                  </a:lnTo>
                  <a:lnTo>
                    <a:pt x="363" y="60"/>
                  </a:lnTo>
                  <a:lnTo>
                    <a:pt x="363" y="60"/>
                  </a:lnTo>
                  <a:lnTo>
                    <a:pt x="363" y="57"/>
                  </a:lnTo>
                  <a:lnTo>
                    <a:pt x="363" y="57"/>
                  </a:lnTo>
                  <a:lnTo>
                    <a:pt x="363" y="55"/>
                  </a:lnTo>
                  <a:lnTo>
                    <a:pt x="363" y="55"/>
                  </a:lnTo>
                  <a:lnTo>
                    <a:pt x="366" y="52"/>
                  </a:lnTo>
                  <a:lnTo>
                    <a:pt x="366" y="52"/>
                  </a:lnTo>
                  <a:lnTo>
                    <a:pt x="361" y="48"/>
                  </a:lnTo>
                  <a:lnTo>
                    <a:pt x="359" y="45"/>
                  </a:lnTo>
                  <a:lnTo>
                    <a:pt x="359" y="43"/>
                  </a:lnTo>
                  <a:lnTo>
                    <a:pt x="359" y="43"/>
                  </a:lnTo>
                  <a:lnTo>
                    <a:pt x="356" y="41"/>
                  </a:lnTo>
                  <a:lnTo>
                    <a:pt x="356" y="41"/>
                  </a:lnTo>
                  <a:lnTo>
                    <a:pt x="356" y="41"/>
                  </a:lnTo>
                  <a:lnTo>
                    <a:pt x="356" y="38"/>
                  </a:lnTo>
                  <a:lnTo>
                    <a:pt x="356" y="38"/>
                  </a:lnTo>
                  <a:lnTo>
                    <a:pt x="356" y="36"/>
                  </a:lnTo>
                  <a:lnTo>
                    <a:pt x="354" y="36"/>
                  </a:lnTo>
                  <a:lnTo>
                    <a:pt x="352" y="33"/>
                  </a:lnTo>
                  <a:lnTo>
                    <a:pt x="354" y="31"/>
                  </a:lnTo>
                  <a:lnTo>
                    <a:pt x="354" y="29"/>
                  </a:lnTo>
                  <a:lnTo>
                    <a:pt x="354" y="29"/>
                  </a:lnTo>
                  <a:lnTo>
                    <a:pt x="354" y="26"/>
                  </a:lnTo>
                  <a:lnTo>
                    <a:pt x="354" y="24"/>
                  </a:lnTo>
                  <a:lnTo>
                    <a:pt x="354" y="24"/>
                  </a:lnTo>
                  <a:lnTo>
                    <a:pt x="352" y="22"/>
                  </a:lnTo>
                  <a:lnTo>
                    <a:pt x="349" y="19"/>
                  </a:lnTo>
                  <a:lnTo>
                    <a:pt x="349" y="19"/>
                  </a:lnTo>
                  <a:lnTo>
                    <a:pt x="347" y="19"/>
                  </a:lnTo>
                  <a:lnTo>
                    <a:pt x="344" y="17"/>
                  </a:lnTo>
                  <a:lnTo>
                    <a:pt x="342" y="17"/>
                  </a:lnTo>
                  <a:lnTo>
                    <a:pt x="342" y="17"/>
                  </a:lnTo>
                  <a:lnTo>
                    <a:pt x="342" y="17"/>
                  </a:lnTo>
                  <a:lnTo>
                    <a:pt x="340" y="17"/>
                  </a:lnTo>
                  <a:lnTo>
                    <a:pt x="340" y="17"/>
                  </a:lnTo>
                  <a:lnTo>
                    <a:pt x="335" y="17"/>
                  </a:lnTo>
                  <a:lnTo>
                    <a:pt x="330" y="15"/>
                  </a:lnTo>
                  <a:lnTo>
                    <a:pt x="314" y="10"/>
                  </a:lnTo>
                  <a:lnTo>
                    <a:pt x="299" y="10"/>
                  </a:lnTo>
                  <a:lnTo>
                    <a:pt x="297" y="12"/>
                  </a:lnTo>
                  <a:lnTo>
                    <a:pt x="297" y="12"/>
                  </a:lnTo>
                  <a:lnTo>
                    <a:pt x="297" y="15"/>
                  </a:lnTo>
                  <a:lnTo>
                    <a:pt x="295" y="17"/>
                  </a:lnTo>
                  <a:lnTo>
                    <a:pt x="295" y="17"/>
                  </a:lnTo>
                  <a:lnTo>
                    <a:pt x="295" y="22"/>
                  </a:lnTo>
                  <a:lnTo>
                    <a:pt x="295" y="24"/>
                  </a:lnTo>
                  <a:lnTo>
                    <a:pt x="295" y="31"/>
                  </a:lnTo>
                  <a:lnTo>
                    <a:pt x="295" y="31"/>
                  </a:lnTo>
                  <a:lnTo>
                    <a:pt x="295" y="31"/>
                  </a:lnTo>
                  <a:lnTo>
                    <a:pt x="292" y="33"/>
                  </a:lnTo>
                  <a:lnTo>
                    <a:pt x="292" y="33"/>
                  </a:lnTo>
                  <a:lnTo>
                    <a:pt x="290" y="36"/>
                  </a:lnTo>
                  <a:lnTo>
                    <a:pt x="287" y="41"/>
                  </a:lnTo>
                  <a:lnTo>
                    <a:pt x="287" y="43"/>
                  </a:lnTo>
                  <a:lnTo>
                    <a:pt x="287" y="45"/>
                  </a:lnTo>
                  <a:lnTo>
                    <a:pt x="285" y="48"/>
                  </a:lnTo>
                  <a:lnTo>
                    <a:pt x="285" y="50"/>
                  </a:lnTo>
                  <a:lnTo>
                    <a:pt x="285" y="50"/>
                  </a:lnTo>
                  <a:lnTo>
                    <a:pt x="285" y="52"/>
                  </a:lnTo>
                  <a:lnTo>
                    <a:pt x="285" y="57"/>
                  </a:lnTo>
                  <a:lnTo>
                    <a:pt x="285" y="57"/>
                  </a:lnTo>
                  <a:lnTo>
                    <a:pt x="285" y="57"/>
                  </a:lnTo>
                  <a:lnTo>
                    <a:pt x="285" y="57"/>
                  </a:lnTo>
                  <a:lnTo>
                    <a:pt x="287" y="57"/>
                  </a:lnTo>
                  <a:lnTo>
                    <a:pt x="287" y="57"/>
                  </a:lnTo>
                  <a:lnTo>
                    <a:pt x="292" y="60"/>
                  </a:lnTo>
                  <a:lnTo>
                    <a:pt x="292" y="62"/>
                  </a:lnTo>
                  <a:lnTo>
                    <a:pt x="290" y="64"/>
                  </a:lnTo>
                  <a:lnTo>
                    <a:pt x="290" y="64"/>
                  </a:lnTo>
                  <a:lnTo>
                    <a:pt x="290" y="67"/>
                  </a:lnTo>
                  <a:lnTo>
                    <a:pt x="290" y="69"/>
                  </a:lnTo>
                  <a:lnTo>
                    <a:pt x="290" y="69"/>
                  </a:lnTo>
                  <a:lnTo>
                    <a:pt x="290" y="71"/>
                  </a:lnTo>
                  <a:lnTo>
                    <a:pt x="290" y="71"/>
                  </a:lnTo>
                  <a:lnTo>
                    <a:pt x="292" y="81"/>
                  </a:lnTo>
                  <a:lnTo>
                    <a:pt x="292" y="81"/>
                  </a:lnTo>
                  <a:lnTo>
                    <a:pt x="292" y="83"/>
                  </a:lnTo>
                  <a:lnTo>
                    <a:pt x="292" y="83"/>
                  </a:lnTo>
                  <a:lnTo>
                    <a:pt x="295" y="90"/>
                  </a:lnTo>
                  <a:lnTo>
                    <a:pt x="295" y="90"/>
                  </a:lnTo>
                  <a:lnTo>
                    <a:pt x="295" y="90"/>
                  </a:lnTo>
                  <a:lnTo>
                    <a:pt x="297" y="93"/>
                  </a:lnTo>
                  <a:lnTo>
                    <a:pt x="297" y="93"/>
                  </a:lnTo>
                  <a:lnTo>
                    <a:pt x="299" y="95"/>
                  </a:lnTo>
                  <a:lnTo>
                    <a:pt x="299" y="95"/>
                  </a:lnTo>
                  <a:lnTo>
                    <a:pt x="306" y="95"/>
                  </a:lnTo>
                  <a:lnTo>
                    <a:pt x="309" y="95"/>
                  </a:lnTo>
                  <a:lnTo>
                    <a:pt x="311" y="95"/>
                  </a:lnTo>
                  <a:lnTo>
                    <a:pt x="311" y="95"/>
                  </a:lnTo>
                  <a:lnTo>
                    <a:pt x="314" y="97"/>
                  </a:lnTo>
                  <a:lnTo>
                    <a:pt x="314" y="97"/>
                  </a:lnTo>
                  <a:lnTo>
                    <a:pt x="314" y="97"/>
                  </a:lnTo>
                  <a:lnTo>
                    <a:pt x="314" y="100"/>
                  </a:lnTo>
                  <a:lnTo>
                    <a:pt x="314" y="100"/>
                  </a:lnTo>
                  <a:lnTo>
                    <a:pt x="314" y="102"/>
                  </a:lnTo>
                  <a:lnTo>
                    <a:pt x="314" y="112"/>
                  </a:lnTo>
                  <a:lnTo>
                    <a:pt x="311" y="116"/>
                  </a:lnTo>
                  <a:lnTo>
                    <a:pt x="311" y="119"/>
                  </a:lnTo>
                  <a:lnTo>
                    <a:pt x="311" y="119"/>
                  </a:lnTo>
                  <a:lnTo>
                    <a:pt x="311" y="119"/>
                  </a:lnTo>
                  <a:lnTo>
                    <a:pt x="311" y="121"/>
                  </a:lnTo>
                  <a:lnTo>
                    <a:pt x="311" y="121"/>
                  </a:lnTo>
                  <a:lnTo>
                    <a:pt x="311" y="121"/>
                  </a:lnTo>
                  <a:lnTo>
                    <a:pt x="311" y="121"/>
                  </a:lnTo>
                  <a:lnTo>
                    <a:pt x="314" y="121"/>
                  </a:lnTo>
                  <a:lnTo>
                    <a:pt x="314" y="121"/>
                  </a:lnTo>
                  <a:lnTo>
                    <a:pt x="316" y="123"/>
                  </a:lnTo>
                  <a:lnTo>
                    <a:pt x="318" y="123"/>
                  </a:lnTo>
                  <a:lnTo>
                    <a:pt x="318" y="123"/>
                  </a:lnTo>
                  <a:lnTo>
                    <a:pt x="321" y="128"/>
                  </a:lnTo>
                  <a:lnTo>
                    <a:pt x="321" y="131"/>
                  </a:lnTo>
                  <a:lnTo>
                    <a:pt x="325" y="135"/>
                  </a:lnTo>
                  <a:lnTo>
                    <a:pt x="325" y="138"/>
                  </a:lnTo>
                  <a:lnTo>
                    <a:pt x="325" y="138"/>
                  </a:lnTo>
                  <a:lnTo>
                    <a:pt x="325" y="140"/>
                  </a:lnTo>
                  <a:lnTo>
                    <a:pt x="325" y="142"/>
                  </a:lnTo>
                  <a:lnTo>
                    <a:pt x="325" y="142"/>
                  </a:lnTo>
                  <a:lnTo>
                    <a:pt x="325" y="142"/>
                  </a:lnTo>
                  <a:lnTo>
                    <a:pt x="328" y="142"/>
                  </a:lnTo>
                  <a:lnTo>
                    <a:pt x="328" y="142"/>
                  </a:lnTo>
                  <a:lnTo>
                    <a:pt x="330" y="142"/>
                  </a:lnTo>
                  <a:lnTo>
                    <a:pt x="333" y="142"/>
                  </a:lnTo>
                  <a:lnTo>
                    <a:pt x="333" y="142"/>
                  </a:lnTo>
                  <a:lnTo>
                    <a:pt x="335" y="142"/>
                  </a:lnTo>
                  <a:lnTo>
                    <a:pt x="335" y="142"/>
                  </a:lnTo>
                  <a:lnTo>
                    <a:pt x="335" y="142"/>
                  </a:lnTo>
                  <a:lnTo>
                    <a:pt x="335" y="140"/>
                  </a:lnTo>
                  <a:lnTo>
                    <a:pt x="337" y="140"/>
                  </a:lnTo>
                  <a:lnTo>
                    <a:pt x="337" y="140"/>
                  </a:lnTo>
                  <a:lnTo>
                    <a:pt x="342" y="140"/>
                  </a:lnTo>
                  <a:lnTo>
                    <a:pt x="342" y="138"/>
                  </a:lnTo>
                  <a:lnTo>
                    <a:pt x="344" y="138"/>
                  </a:lnTo>
                  <a:lnTo>
                    <a:pt x="344" y="138"/>
                  </a:lnTo>
                  <a:lnTo>
                    <a:pt x="344" y="140"/>
                  </a:lnTo>
                  <a:lnTo>
                    <a:pt x="347" y="140"/>
                  </a:lnTo>
                  <a:lnTo>
                    <a:pt x="347" y="140"/>
                  </a:lnTo>
                  <a:lnTo>
                    <a:pt x="347" y="140"/>
                  </a:lnTo>
                  <a:lnTo>
                    <a:pt x="347" y="140"/>
                  </a:lnTo>
                  <a:lnTo>
                    <a:pt x="352" y="142"/>
                  </a:lnTo>
                  <a:lnTo>
                    <a:pt x="354" y="142"/>
                  </a:lnTo>
                  <a:lnTo>
                    <a:pt x="356" y="145"/>
                  </a:lnTo>
                  <a:lnTo>
                    <a:pt x="356" y="147"/>
                  </a:lnTo>
                  <a:lnTo>
                    <a:pt x="356" y="147"/>
                  </a:lnTo>
                  <a:lnTo>
                    <a:pt x="359" y="149"/>
                  </a:lnTo>
                  <a:lnTo>
                    <a:pt x="361" y="152"/>
                  </a:lnTo>
                  <a:lnTo>
                    <a:pt x="361" y="152"/>
                  </a:lnTo>
                  <a:lnTo>
                    <a:pt x="361" y="152"/>
                  </a:lnTo>
                  <a:lnTo>
                    <a:pt x="361" y="152"/>
                  </a:lnTo>
                  <a:lnTo>
                    <a:pt x="363" y="154"/>
                  </a:lnTo>
                  <a:lnTo>
                    <a:pt x="366" y="152"/>
                  </a:lnTo>
                  <a:lnTo>
                    <a:pt x="366" y="152"/>
                  </a:lnTo>
                  <a:lnTo>
                    <a:pt x="368" y="147"/>
                  </a:lnTo>
                  <a:lnTo>
                    <a:pt x="368" y="147"/>
                  </a:lnTo>
                  <a:lnTo>
                    <a:pt x="370" y="145"/>
                  </a:lnTo>
                  <a:lnTo>
                    <a:pt x="370" y="145"/>
                  </a:lnTo>
                  <a:lnTo>
                    <a:pt x="370" y="142"/>
                  </a:lnTo>
                  <a:lnTo>
                    <a:pt x="373" y="142"/>
                  </a:lnTo>
                  <a:lnTo>
                    <a:pt x="382" y="142"/>
                  </a:lnTo>
                  <a:lnTo>
                    <a:pt x="385" y="145"/>
                  </a:lnTo>
                  <a:lnTo>
                    <a:pt x="387" y="145"/>
                  </a:lnTo>
                  <a:lnTo>
                    <a:pt x="387" y="145"/>
                  </a:lnTo>
                  <a:lnTo>
                    <a:pt x="387" y="147"/>
                  </a:lnTo>
                  <a:lnTo>
                    <a:pt x="389" y="209"/>
                  </a:lnTo>
                  <a:lnTo>
                    <a:pt x="389" y="209"/>
                  </a:lnTo>
                  <a:lnTo>
                    <a:pt x="387" y="213"/>
                  </a:lnTo>
                  <a:lnTo>
                    <a:pt x="385" y="218"/>
                  </a:lnTo>
                  <a:lnTo>
                    <a:pt x="378" y="228"/>
                  </a:lnTo>
                  <a:lnTo>
                    <a:pt x="378" y="230"/>
                  </a:lnTo>
                  <a:lnTo>
                    <a:pt x="375" y="230"/>
                  </a:lnTo>
                  <a:lnTo>
                    <a:pt x="375" y="230"/>
                  </a:lnTo>
                  <a:lnTo>
                    <a:pt x="375" y="230"/>
                  </a:lnTo>
                  <a:lnTo>
                    <a:pt x="373" y="230"/>
                  </a:lnTo>
                  <a:lnTo>
                    <a:pt x="373" y="230"/>
                  </a:lnTo>
                  <a:lnTo>
                    <a:pt x="370" y="230"/>
                  </a:lnTo>
                  <a:lnTo>
                    <a:pt x="370" y="230"/>
                  </a:lnTo>
                  <a:lnTo>
                    <a:pt x="370" y="230"/>
                  </a:lnTo>
                  <a:lnTo>
                    <a:pt x="368" y="230"/>
                  </a:lnTo>
                  <a:lnTo>
                    <a:pt x="368" y="232"/>
                  </a:lnTo>
                  <a:lnTo>
                    <a:pt x="366" y="232"/>
                  </a:lnTo>
                  <a:lnTo>
                    <a:pt x="366" y="232"/>
                  </a:lnTo>
                  <a:lnTo>
                    <a:pt x="366" y="232"/>
                  </a:lnTo>
                  <a:lnTo>
                    <a:pt x="366" y="232"/>
                  </a:lnTo>
                  <a:lnTo>
                    <a:pt x="363" y="235"/>
                  </a:lnTo>
                  <a:lnTo>
                    <a:pt x="363" y="235"/>
                  </a:lnTo>
                  <a:lnTo>
                    <a:pt x="363" y="235"/>
                  </a:lnTo>
                  <a:lnTo>
                    <a:pt x="359" y="237"/>
                  </a:lnTo>
                  <a:lnTo>
                    <a:pt x="354" y="242"/>
                  </a:lnTo>
                  <a:lnTo>
                    <a:pt x="352" y="242"/>
                  </a:lnTo>
                  <a:lnTo>
                    <a:pt x="352" y="244"/>
                  </a:lnTo>
                  <a:lnTo>
                    <a:pt x="352" y="246"/>
                  </a:lnTo>
                  <a:lnTo>
                    <a:pt x="349" y="249"/>
                  </a:lnTo>
                  <a:lnTo>
                    <a:pt x="349" y="249"/>
                  </a:lnTo>
                  <a:lnTo>
                    <a:pt x="349" y="249"/>
                  </a:lnTo>
                  <a:lnTo>
                    <a:pt x="349" y="249"/>
                  </a:lnTo>
                  <a:lnTo>
                    <a:pt x="349" y="249"/>
                  </a:lnTo>
                  <a:lnTo>
                    <a:pt x="347" y="249"/>
                  </a:lnTo>
                  <a:lnTo>
                    <a:pt x="330" y="235"/>
                  </a:lnTo>
                  <a:lnTo>
                    <a:pt x="330" y="235"/>
                  </a:lnTo>
                  <a:lnTo>
                    <a:pt x="328" y="235"/>
                  </a:lnTo>
                  <a:lnTo>
                    <a:pt x="328" y="237"/>
                  </a:lnTo>
                  <a:lnTo>
                    <a:pt x="323" y="246"/>
                  </a:lnTo>
                  <a:lnTo>
                    <a:pt x="323" y="249"/>
                  </a:lnTo>
                  <a:lnTo>
                    <a:pt x="323" y="249"/>
                  </a:lnTo>
                  <a:lnTo>
                    <a:pt x="323" y="249"/>
                  </a:lnTo>
                  <a:lnTo>
                    <a:pt x="321" y="249"/>
                  </a:lnTo>
                  <a:lnTo>
                    <a:pt x="321" y="249"/>
                  </a:lnTo>
                  <a:lnTo>
                    <a:pt x="311" y="244"/>
                  </a:lnTo>
                  <a:lnTo>
                    <a:pt x="309" y="244"/>
                  </a:lnTo>
                  <a:lnTo>
                    <a:pt x="302" y="237"/>
                  </a:lnTo>
                  <a:lnTo>
                    <a:pt x="302" y="237"/>
                  </a:lnTo>
                  <a:lnTo>
                    <a:pt x="302" y="237"/>
                  </a:lnTo>
                  <a:lnTo>
                    <a:pt x="302" y="235"/>
                  </a:lnTo>
                  <a:lnTo>
                    <a:pt x="302" y="235"/>
                  </a:lnTo>
                  <a:lnTo>
                    <a:pt x="299" y="235"/>
                  </a:lnTo>
                  <a:lnTo>
                    <a:pt x="299" y="235"/>
                  </a:lnTo>
                  <a:lnTo>
                    <a:pt x="299" y="235"/>
                  </a:lnTo>
                  <a:lnTo>
                    <a:pt x="297" y="237"/>
                  </a:lnTo>
                  <a:lnTo>
                    <a:pt x="295" y="237"/>
                  </a:lnTo>
                  <a:lnTo>
                    <a:pt x="292" y="237"/>
                  </a:lnTo>
                  <a:lnTo>
                    <a:pt x="290" y="239"/>
                  </a:lnTo>
                  <a:lnTo>
                    <a:pt x="287" y="237"/>
                  </a:lnTo>
                  <a:lnTo>
                    <a:pt x="283" y="235"/>
                  </a:lnTo>
                  <a:lnTo>
                    <a:pt x="283" y="235"/>
                  </a:lnTo>
                  <a:lnTo>
                    <a:pt x="283" y="235"/>
                  </a:lnTo>
                  <a:lnTo>
                    <a:pt x="280" y="235"/>
                  </a:lnTo>
                  <a:lnTo>
                    <a:pt x="278" y="235"/>
                  </a:lnTo>
                  <a:lnTo>
                    <a:pt x="276" y="235"/>
                  </a:lnTo>
                  <a:lnTo>
                    <a:pt x="276" y="232"/>
                  </a:lnTo>
                  <a:lnTo>
                    <a:pt x="273" y="232"/>
                  </a:lnTo>
                  <a:lnTo>
                    <a:pt x="273" y="230"/>
                  </a:lnTo>
                  <a:lnTo>
                    <a:pt x="273" y="230"/>
                  </a:lnTo>
                  <a:lnTo>
                    <a:pt x="271" y="230"/>
                  </a:lnTo>
                  <a:lnTo>
                    <a:pt x="271" y="230"/>
                  </a:lnTo>
                  <a:lnTo>
                    <a:pt x="271" y="230"/>
                  </a:lnTo>
                  <a:lnTo>
                    <a:pt x="271" y="230"/>
                  </a:lnTo>
                  <a:lnTo>
                    <a:pt x="271" y="232"/>
                  </a:lnTo>
                  <a:lnTo>
                    <a:pt x="268" y="232"/>
                  </a:lnTo>
                  <a:lnTo>
                    <a:pt x="268" y="232"/>
                  </a:lnTo>
                  <a:lnTo>
                    <a:pt x="268" y="232"/>
                  </a:lnTo>
                  <a:lnTo>
                    <a:pt x="266" y="230"/>
                  </a:lnTo>
                  <a:lnTo>
                    <a:pt x="264" y="230"/>
                  </a:lnTo>
                  <a:lnTo>
                    <a:pt x="264" y="230"/>
                  </a:lnTo>
                  <a:lnTo>
                    <a:pt x="261" y="228"/>
                  </a:lnTo>
                  <a:lnTo>
                    <a:pt x="261" y="225"/>
                  </a:lnTo>
                  <a:lnTo>
                    <a:pt x="252" y="213"/>
                  </a:lnTo>
                  <a:lnTo>
                    <a:pt x="249" y="206"/>
                  </a:lnTo>
                  <a:lnTo>
                    <a:pt x="249" y="206"/>
                  </a:lnTo>
                  <a:lnTo>
                    <a:pt x="249" y="202"/>
                  </a:lnTo>
                  <a:lnTo>
                    <a:pt x="249" y="197"/>
                  </a:lnTo>
                  <a:lnTo>
                    <a:pt x="247" y="197"/>
                  </a:lnTo>
                  <a:lnTo>
                    <a:pt x="242" y="194"/>
                  </a:lnTo>
                  <a:lnTo>
                    <a:pt x="242" y="194"/>
                  </a:lnTo>
                  <a:lnTo>
                    <a:pt x="240" y="192"/>
                  </a:lnTo>
                  <a:lnTo>
                    <a:pt x="238" y="190"/>
                  </a:lnTo>
                  <a:lnTo>
                    <a:pt x="238" y="190"/>
                  </a:lnTo>
                  <a:lnTo>
                    <a:pt x="235" y="190"/>
                  </a:lnTo>
                  <a:lnTo>
                    <a:pt x="235" y="190"/>
                  </a:lnTo>
                  <a:lnTo>
                    <a:pt x="235" y="190"/>
                  </a:lnTo>
                  <a:lnTo>
                    <a:pt x="235" y="190"/>
                  </a:lnTo>
                  <a:lnTo>
                    <a:pt x="233" y="190"/>
                  </a:lnTo>
                  <a:lnTo>
                    <a:pt x="233" y="190"/>
                  </a:lnTo>
                  <a:lnTo>
                    <a:pt x="233" y="190"/>
                  </a:lnTo>
                  <a:lnTo>
                    <a:pt x="233" y="190"/>
                  </a:lnTo>
                  <a:lnTo>
                    <a:pt x="233" y="190"/>
                  </a:lnTo>
                  <a:lnTo>
                    <a:pt x="231" y="190"/>
                  </a:lnTo>
                  <a:lnTo>
                    <a:pt x="231" y="190"/>
                  </a:lnTo>
                  <a:lnTo>
                    <a:pt x="231" y="190"/>
                  </a:lnTo>
                  <a:lnTo>
                    <a:pt x="231" y="187"/>
                  </a:lnTo>
                  <a:lnTo>
                    <a:pt x="228" y="187"/>
                  </a:lnTo>
                  <a:lnTo>
                    <a:pt x="228" y="185"/>
                  </a:lnTo>
                  <a:lnTo>
                    <a:pt x="228" y="183"/>
                  </a:lnTo>
                  <a:lnTo>
                    <a:pt x="228" y="183"/>
                  </a:lnTo>
                  <a:lnTo>
                    <a:pt x="228" y="183"/>
                  </a:lnTo>
                  <a:lnTo>
                    <a:pt x="228" y="180"/>
                  </a:lnTo>
                  <a:lnTo>
                    <a:pt x="228" y="180"/>
                  </a:lnTo>
                  <a:lnTo>
                    <a:pt x="228" y="180"/>
                  </a:lnTo>
                  <a:lnTo>
                    <a:pt x="228" y="180"/>
                  </a:lnTo>
                  <a:lnTo>
                    <a:pt x="228" y="180"/>
                  </a:lnTo>
                  <a:lnTo>
                    <a:pt x="226" y="180"/>
                  </a:lnTo>
                  <a:lnTo>
                    <a:pt x="226" y="178"/>
                  </a:lnTo>
                  <a:lnTo>
                    <a:pt x="226" y="178"/>
                  </a:lnTo>
                  <a:lnTo>
                    <a:pt x="226" y="178"/>
                  </a:lnTo>
                  <a:lnTo>
                    <a:pt x="226" y="178"/>
                  </a:lnTo>
                  <a:lnTo>
                    <a:pt x="226" y="178"/>
                  </a:lnTo>
                  <a:lnTo>
                    <a:pt x="226" y="175"/>
                  </a:lnTo>
                  <a:lnTo>
                    <a:pt x="226" y="175"/>
                  </a:lnTo>
                  <a:lnTo>
                    <a:pt x="226" y="168"/>
                  </a:lnTo>
                  <a:lnTo>
                    <a:pt x="226" y="168"/>
                  </a:lnTo>
                  <a:lnTo>
                    <a:pt x="226" y="168"/>
                  </a:lnTo>
                  <a:lnTo>
                    <a:pt x="226" y="166"/>
                  </a:lnTo>
                  <a:lnTo>
                    <a:pt x="226" y="166"/>
                  </a:lnTo>
                  <a:lnTo>
                    <a:pt x="228" y="164"/>
                  </a:lnTo>
                  <a:lnTo>
                    <a:pt x="228" y="164"/>
                  </a:lnTo>
                  <a:lnTo>
                    <a:pt x="228" y="164"/>
                  </a:lnTo>
                  <a:lnTo>
                    <a:pt x="228" y="161"/>
                  </a:lnTo>
                  <a:lnTo>
                    <a:pt x="228" y="161"/>
                  </a:lnTo>
                  <a:lnTo>
                    <a:pt x="228" y="161"/>
                  </a:lnTo>
                  <a:lnTo>
                    <a:pt x="228" y="159"/>
                  </a:lnTo>
                  <a:lnTo>
                    <a:pt x="228" y="154"/>
                  </a:lnTo>
                  <a:lnTo>
                    <a:pt x="228" y="152"/>
                  </a:lnTo>
                  <a:lnTo>
                    <a:pt x="228" y="149"/>
                  </a:lnTo>
                  <a:lnTo>
                    <a:pt x="228" y="147"/>
                  </a:lnTo>
                  <a:lnTo>
                    <a:pt x="228" y="147"/>
                  </a:lnTo>
                  <a:lnTo>
                    <a:pt x="228" y="147"/>
                  </a:lnTo>
                  <a:lnTo>
                    <a:pt x="228" y="145"/>
                  </a:lnTo>
                  <a:lnTo>
                    <a:pt x="226" y="142"/>
                  </a:lnTo>
                  <a:lnTo>
                    <a:pt x="212" y="135"/>
                  </a:lnTo>
                  <a:lnTo>
                    <a:pt x="212" y="135"/>
                  </a:lnTo>
                  <a:lnTo>
                    <a:pt x="212" y="135"/>
                  </a:lnTo>
                  <a:lnTo>
                    <a:pt x="212" y="135"/>
                  </a:lnTo>
                  <a:lnTo>
                    <a:pt x="209" y="135"/>
                  </a:lnTo>
                  <a:lnTo>
                    <a:pt x="209" y="135"/>
                  </a:lnTo>
                  <a:lnTo>
                    <a:pt x="207" y="135"/>
                  </a:lnTo>
                  <a:lnTo>
                    <a:pt x="204" y="133"/>
                  </a:lnTo>
                  <a:lnTo>
                    <a:pt x="202" y="133"/>
                  </a:lnTo>
                  <a:lnTo>
                    <a:pt x="197" y="131"/>
                  </a:lnTo>
                  <a:lnTo>
                    <a:pt x="197" y="131"/>
                  </a:lnTo>
                  <a:lnTo>
                    <a:pt x="197" y="131"/>
                  </a:lnTo>
                  <a:lnTo>
                    <a:pt x="195" y="131"/>
                  </a:lnTo>
                  <a:lnTo>
                    <a:pt x="195" y="131"/>
                  </a:lnTo>
                  <a:lnTo>
                    <a:pt x="195" y="131"/>
                  </a:lnTo>
                  <a:lnTo>
                    <a:pt x="195" y="133"/>
                  </a:lnTo>
                  <a:lnTo>
                    <a:pt x="195" y="133"/>
                  </a:lnTo>
                  <a:lnTo>
                    <a:pt x="193" y="142"/>
                  </a:lnTo>
                  <a:lnTo>
                    <a:pt x="193" y="145"/>
                  </a:lnTo>
                  <a:lnTo>
                    <a:pt x="193" y="147"/>
                  </a:lnTo>
                  <a:lnTo>
                    <a:pt x="193" y="147"/>
                  </a:lnTo>
                  <a:lnTo>
                    <a:pt x="195" y="154"/>
                  </a:lnTo>
                  <a:lnTo>
                    <a:pt x="195" y="154"/>
                  </a:lnTo>
                  <a:lnTo>
                    <a:pt x="197" y="161"/>
                  </a:lnTo>
                  <a:lnTo>
                    <a:pt x="197" y="164"/>
                  </a:lnTo>
                  <a:lnTo>
                    <a:pt x="197" y="171"/>
                  </a:lnTo>
                  <a:lnTo>
                    <a:pt x="197" y="178"/>
                  </a:lnTo>
                  <a:lnTo>
                    <a:pt x="197" y="187"/>
                  </a:lnTo>
                  <a:lnTo>
                    <a:pt x="197" y="192"/>
                  </a:lnTo>
                  <a:lnTo>
                    <a:pt x="197" y="194"/>
                  </a:lnTo>
                  <a:lnTo>
                    <a:pt x="197" y="197"/>
                  </a:lnTo>
                  <a:lnTo>
                    <a:pt x="195" y="197"/>
                  </a:lnTo>
                  <a:lnTo>
                    <a:pt x="195" y="199"/>
                  </a:lnTo>
                  <a:lnTo>
                    <a:pt x="195" y="199"/>
                  </a:lnTo>
                  <a:lnTo>
                    <a:pt x="195" y="204"/>
                  </a:lnTo>
                  <a:lnTo>
                    <a:pt x="193" y="204"/>
                  </a:lnTo>
                  <a:lnTo>
                    <a:pt x="193" y="204"/>
                  </a:lnTo>
                  <a:lnTo>
                    <a:pt x="190" y="204"/>
                  </a:lnTo>
                  <a:lnTo>
                    <a:pt x="190" y="206"/>
                  </a:lnTo>
                  <a:lnTo>
                    <a:pt x="185" y="211"/>
                  </a:lnTo>
                  <a:lnTo>
                    <a:pt x="183" y="213"/>
                  </a:lnTo>
                  <a:lnTo>
                    <a:pt x="178" y="213"/>
                  </a:lnTo>
                  <a:lnTo>
                    <a:pt x="174" y="213"/>
                  </a:lnTo>
                  <a:lnTo>
                    <a:pt x="171" y="211"/>
                  </a:lnTo>
                  <a:lnTo>
                    <a:pt x="169" y="209"/>
                  </a:lnTo>
                  <a:lnTo>
                    <a:pt x="166" y="209"/>
                  </a:lnTo>
                  <a:lnTo>
                    <a:pt x="164" y="204"/>
                  </a:lnTo>
                  <a:lnTo>
                    <a:pt x="159" y="199"/>
                  </a:lnTo>
                  <a:lnTo>
                    <a:pt x="159" y="199"/>
                  </a:lnTo>
                  <a:lnTo>
                    <a:pt x="152" y="197"/>
                  </a:lnTo>
                  <a:lnTo>
                    <a:pt x="150" y="194"/>
                  </a:lnTo>
                  <a:lnTo>
                    <a:pt x="150" y="194"/>
                  </a:lnTo>
                  <a:lnTo>
                    <a:pt x="147" y="192"/>
                  </a:lnTo>
                  <a:lnTo>
                    <a:pt x="145" y="190"/>
                  </a:lnTo>
                  <a:lnTo>
                    <a:pt x="145" y="190"/>
                  </a:lnTo>
                  <a:lnTo>
                    <a:pt x="145" y="190"/>
                  </a:lnTo>
                  <a:lnTo>
                    <a:pt x="145" y="187"/>
                  </a:lnTo>
                  <a:lnTo>
                    <a:pt x="145" y="187"/>
                  </a:lnTo>
                  <a:lnTo>
                    <a:pt x="143" y="185"/>
                  </a:lnTo>
                  <a:lnTo>
                    <a:pt x="143" y="185"/>
                  </a:lnTo>
                  <a:lnTo>
                    <a:pt x="143" y="185"/>
                  </a:lnTo>
                  <a:lnTo>
                    <a:pt x="143" y="185"/>
                  </a:lnTo>
                  <a:lnTo>
                    <a:pt x="140" y="185"/>
                  </a:lnTo>
                  <a:lnTo>
                    <a:pt x="140" y="185"/>
                  </a:lnTo>
                  <a:lnTo>
                    <a:pt x="140" y="185"/>
                  </a:lnTo>
                  <a:lnTo>
                    <a:pt x="140" y="183"/>
                  </a:lnTo>
                  <a:lnTo>
                    <a:pt x="140" y="183"/>
                  </a:lnTo>
                  <a:lnTo>
                    <a:pt x="136" y="178"/>
                  </a:lnTo>
                  <a:lnTo>
                    <a:pt x="133" y="175"/>
                  </a:lnTo>
                  <a:lnTo>
                    <a:pt x="133" y="175"/>
                  </a:lnTo>
                  <a:lnTo>
                    <a:pt x="133" y="173"/>
                  </a:lnTo>
                  <a:lnTo>
                    <a:pt x="131" y="173"/>
                  </a:lnTo>
                  <a:lnTo>
                    <a:pt x="131" y="173"/>
                  </a:lnTo>
                  <a:lnTo>
                    <a:pt x="129" y="173"/>
                  </a:lnTo>
                  <a:lnTo>
                    <a:pt x="129" y="173"/>
                  </a:lnTo>
                  <a:lnTo>
                    <a:pt x="126" y="173"/>
                  </a:lnTo>
                  <a:lnTo>
                    <a:pt x="126" y="173"/>
                  </a:lnTo>
                  <a:lnTo>
                    <a:pt x="126" y="173"/>
                  </a:lnTo>
                  <a:lnTo>
                    <a:pt x="124" y="171"/>
                  </a:lnTo>
                  <a:lnTo>
                    <a:pt x="124" y="168"/>
                  </a:lnTo>
                  <a:lnTo>
                    <a:pt x="124" y="168"/>
                  </a:lnTo>
                  <a:lnTo>
                    <a:pt x="121" y="168"/>
                  </a:lnTo>
                  <a:lnTo>
                    <a:pt x="121" y="168"/>
                  </a:lnTo>
                  <a:lnTo>
                    <a:pt x="119" y="168"/>
                  </a:lnTo>
                  <a:lnTo>
                    <a:pt x="117" y="166"/>
                  </a:lnTo>
                  <a:lnTo>
                    <a:pt x="117" y="166"/>
                  </a:lnTo>
                  <a:lnTo>
                    <a:pt x="114" y="175"/>
                  </a:lnTo>
                  <a:lnTo>
                    <a:pt x="112" y="185"/>
                  </a:lnTo>
                  <a:lnTo>
                    <a:pt x="110" y="190"/>
                  </a:lnTo>
                  <a:lnTo>
                    <a:pt x="107" y="194"/>
                  </a:lnTo>
                  <a:lnTo>
                    <a:pt x="105" y="197"/>
                  </a:lnTo>
                  <a:lnTo>
                    <a:pt x="100" y="197"/>
                  </a:lnTo>
                  <a:lnTo>
                    <a:pt x="100" y="197"/>
                  </a:lnTo>
                  <a:lnTo>
                    <a:pt x="98" y="199"/>
                  </a:lnTo>
                  <a:lnTo>
                    <a:pt x="95" y="199"/>
                  </a:lnTo>
                  <a:lnTo>
                    <a:pt x="95" y="199"/>
                  </a:lnTo>
                  <a:lnTo>
                    <a:pt x="83" y="204"/>
                  </a:lnTo>
                  <a:lnTo>
                    <a:pt x="74" y="209"/>
                  </a:lnTo>
                  <a:lnTo>
                    <a:pt x="62" y="213"/>
                  </a:lnTo>
                  <a:lnTo>
                    <a:pt x="50" y="218"/>
                  </a:lnTo>
                  <a:lnTo>
                    <a:pt x="48" y="220"/>
                  </a:lnTo>
                  <a:lnTo>
                    <a:pt x="43" y="223"/>
                  </a:lnTo>
                  <a:lnTo>
                    <a:pt x="38" y="225"/>
                  </a:lnTo>
                  <a:lnTo>
                    <a:pt x="34" y="225"/>
                  </a:lnTo>
                  <a:lnTo>
                    <a:pt x="31" y="228"/>
                  </a:lnTo>
                  <a:lnTo>
                    <a:pt x="29" y="228"/>
                  </a:lnTo>
                  <a:lnTo>
                    <a:pt x="29" y="230"/>
                  </a:lnTo>
                  <a:lnTo>
                    <a:pt x="29" y="232"/>
                  </a:lnTo>
                  <a:lnTo>
                    <a:pt x="24" y="237"/>
                  </a:lnTo>
                  <a:lnTo>
                    <a:pt x="24" y="239"/>
                  </a:lnTo>
                  <a:lnTo>
                    <a:pt x="22" y="239"/>
                  </a:lnTo>
                  <a:lnTo>
                    <a:pt x="19" y="237"/>
                  </a:lnTo>
                  <a:lnTo>
                    <a:pt x="19" y="237"/>
                  </a:lnTo>
                  <a:lnTo>
                    <a:pt x="17" y="239"/>
                  </a:lnTo>
                  <a:lnTo>
                    <a:pt x="15" y="246"/>
                  </a:lnTo>
                  <a:lnTo>
                    <a:pt x="12" y="249"/>
                  </a:lnTo>
                  <a:lnTo>
                    <a:pt x="12" y="251"/>
                  </a:lnTo>
                  <a:lnTo>
                    <a:pt x="12" y="251"/>
                  </a:lnTo>
                  <a:lnTo>
                    <a:pt x="10" y="249"/>
                  </a:lnTo>
                  <a:lnTo>
                    <a:pt x="10" y="249"/>
                  </a:lnTo>
                  <a:lnTo>
                    <a:pt x="8" y="249"/>
                  </a:lnTo>
                  <a:lnTo>
                    <a:pt x="8" y="251"/>
                  </a:lnTo>
                  <a:lnTo>
                    <a:pt x="8" y="251"/>
                  </a:lnTo>
                  <a:lnTo>
                    <a:pt x="8" y="256"/>
                  </a:lnTo>
                  <a:lnTo>
                    <a:pt x="3" y="265"/>
                  </a:lnTo>
                  <a:lnTo>
                    <a:pt x="0" y="265"/>
                  </a:lnTo>
                  <a:lnTo>
                    <a:pt x="0" y="268"/>
                  </a:lnTo>
                  <a:lnTo>
                    <a:pt x="3" y="273"/>
                  </a:lnTo>
                  <a:lnTo>
                    <a:pt x="3" y="275"/>
                  </a:lnTo>
                  <a:lnTo>
                    <a:pt x="5" y="275"/>
                  </a:lnTo>
                  <a:lnTo>
                    <a:pt x="8" y="275"/>
                  </a:lnTo>
                  <a:lnTo>
                    <a:pt x="8" y="277"/>
                  </a:lnTo>
                  <a:lnTo>
                    <a:pt x="10" y="277"/>
                  </a:lnTo>
                  <a:lnTo>
                    <a:pt x="10" y="277"/>
                  </a:lnTo>
                  <a:lnTo>
                    <a:pt x="10" y="277"/>
                  </a:lnTo>
                  <a:lnTo>
                    <a:pt x="12" y="280"/>
                  </a:lnTo>
                  <a:lnTo>
                    <a:pt x="12" y="280"/>
                  </a:lnTo>
                  <a:lnTo>
                    <a:pt x="10" y="280"/>
                  </a:lnTo>
                  <a:lnTo>
                    <a:pt x="10" y="280"/>
                  </a:lnTo>
                  <a:lnTo>
                    <a:pt x="10" y="280"/>
                  </a:lnTo>
                  <a:lnTo>
                    <a:pt x="12" y="282"/>
                  </a:lnTo>
                  <a:lnTo>
                    <a:pt x="12" y="282"/>
                  </a:lnTo>
                  <a:lnTo>
                    <a:pt x="12" y="282"/>
                  </a:lnTo>
                  <a:lnTo>
                    <a:pt x="12" y="282"/>
                  </a:lnTo>
                  <a:lnTo>
                    <a:pt x="15" y="284"/>
                  </a:lnTo>
                  <a:lnTo>
                    <a:pt x="15" y="284"/>
                  </a:lnTo>
                  <a:lnTo>
                    <a:pt x="15" y="284"/>
                  </a:lnTo>
                  <a:lnTo>
                    <a:pt x="12" y="289"/>
                  </a:lnTo>
                  <a:lnTo>
                    <a:pt x="15" y="291"/>
                  </a:lnTo>
                  <a:lnTo>
                    <a:pt x="17" y="294"/>
                  </a:lnTo>
                  <a:lnTo>
                    <a:pt x="19" y="296"/>
                  </a:lnTo>
                  <a:lnTo>
                    <a:pt x="19" y="299"/>
                  </a:lnTo>
                  <a:lnTo>
                    <a:pt x="19" y="301"/>
                  </a:lnTo>
                  <a:lnTo>
                    <a:pt x="17" y="301"/>
                  </a:lnTo>
                  <a:lnTo>
                    <a:pt x="15" y="301"/>
                  </a:lnTo>
                  <a:lnTo>
                    <a:pt x="12" y="301"/>
                  </a:lnTo>
                  <a:lnTo>
                    <a:pt x="12" y="301"/>
                  </a:lnTo>
                  <a:lnTo>
                    <a:pt x="10" y="301"/>
                  </a:lnTo>
                  <a:lnTo>
                    <a:pt x="10" y="301"/>
                  </a:lnTo>
                  <a:lnTo>
                    <a:pt x="8" y="301"/>
                  </a:lnTo>
                  <a:lnTo>
                    <a:pt x="10" y="303"/>
                  </a:lnTo>
                  <a:lnTo>
                    <a:pt x="69" y="315"/>
                  </a:lnTo>
                  <a:lnTo>
                    <a:pt x="174" y="313"/>
                  </a:lnTo>
                  <a:lnTo>
                    <a:pt x="178" y="313"/>
                  </a:lnTo>
                  <a:lnTo>
                    <a:pt x="178" y="313"/>
                  </a:lnTo>
                  <a:lnTo>
                    <a:pt x="178" y="313"/>
                  </a:lnTo>
                  <a:lnTo>
                    <a:pt x="178" y="313"/>
                  </a:lnTo>
                  <a:lnTo>
                    <a:pt x="178" y="315"/>
                  </a:lnTo>
                  <a:lnTo>
                    <a:pt x="181" y="315"/>
                  </a:lnTo>
                  <a:lnTo>
                    <a:pt x="181" y="317"/>
                  </a:lnTo>
                  <a:lnTo>
                    <a:pt x="181" y="325"/>
                  </a:lnTo>
                  <a:lnTo>
                    <a:pt x="181" y="325"/>
                  </a:lnTo>
                  <a:lnTo>
                    <a:pt x="181" y="327"/>
                  </a:lnTo>
                  <a:lnTo>
                    <a:pt x="183" y="327"/>
                  </a:lnTo>
                  <a:lnTo>
                    <a:pt x="183" y="327"/>
                  </a:lnTo>
                  <a:lnTo>
                    <a:pt x="185" y="329"/>
                  </a:lnTo>
                  <a:lnTo>
                    <a:pt x="185" y="332"/>
                  </a:lnTo>
                  <a:lnTo>
                    <a:pt x="185" y="332"/>
                  </a:lnTo>
                  <a:lnTo>
                    <a:pt x="185" y="334"/>
                  </a:lnTo>
                  <a:lnTo>
                    <a:pt x="185" y="334"/>
                  </a:lnTo>
                  <a:lnTo>
                    <a:pt x="185" y="334"/>
                  </a:lnTo>
                  <a:lnTo>
                    <a:pt x="183" y="344"/>
                  </a:lnTo>
                  <a:lnTo>
                    <a:pt x="183" y="344"/>
                  </a:lnTo>
                  <a:lnTo>
                    <a:pt x="183" y="344"/>
                  </a:lnTo>
                  <a:lnTo>
                    <a:pt x="183" y="346"/>
                  </a:lnTo>
                  <a:lnTo>
                    <a:pt x="183" y="346"/>
                  </a:lnTo>
                  <a:lnTo>
                    <a:pt x="183" y="346"/>
                  </a:lnTo>
                  <a:lnTo>
                    <a:pt x="183" y="348"/>
                  </a:lnTo>
                  <a:lnTo>
                    <a:pt x="178" y="351"/>
                  </a:lnTo>
                  <a:lnTo>
                    <a:pt x="178" y="351"/>
                  </a:lnTo>
                  <a:lnTo>
                    <a:pt x="176" y="351"/>
                  </a:lnTo>
                  <a:lnTo>
                    <a:pt x="176" y="351"/>
                  </a:lnTo>
                  <a:lnTo>
                    <a:pt x="171" y="351"/>
                  </a:lnTo>
                  <a:lnTo>
                    <a:pt x="169" y="351"/>
                  </a:lnTo>
                  <a:lnTo>
                    <a:pt x="162" y="351"/>
                  </a:lnTo>
                  <a:lnTo>
                    <a:pt x="162" y="353"/>
                  </a:lnTo>
                  <a:lnTo>
                    <a:pt x="162" y="353"/>
                  </a:lnTo>
                  <a:lnTo>
                    <a:pt x="162" y="353"/>
                  </a:lnTo>
                  <a:lnTo>
                    <a:pt x="159" y="353"/>
                  </a:lnTo>
                  <a:lnTo>
                    <a:pt x="159" y="355"/>
                  </a:lnTo>
                  <a:lnTo>
                    <a:pt x="157" y="355"/>
                  </a:lnTo>
                  <a:lnTo>
                    <a:pt x="157" y="355"/>
                  </a:lnTo>
                  <a:lnTo>
                    <a:pt x="157" y="358"/>
                  </a:lnTo>
                  <a:lnTo>
                    <a:pt x="157" y="358"/>
                  </a:lnTo>
                  <a:lnTo>
                    <a:pt x="157" y="358"/>
                  </a:lnTo>
                  <a:lnTo>
                    <a:pt x="157" y="358"/>
                  </a:lnTo>
                  <a:lnTo>
                    <a:pt x="155" y="362"/>
                  </a:lnTo>
                  <a:lnTo>
                    <a:pt x="157" y="365"/>
                  </a:lnTo>
                  <a:lnTo>
                    <a:pt x="157" y="370"/>
                  </a:lnTo>
                  <a:lnTo>
                    <a:pt x="159" y="374"/>
                  </a:lnTo>
                  <a:lnTo>
                    <a:pt x="166" y="384"/>
                  </a:lnTo>
                  <a:lnTo>
                    <a:pt x="174" y="393"/>
                  </a:lnTo>
                  <a:lnTo>
                    <a:pt x="174" y="398"/>
                  </a:lnTo>
                  <a:lnTo>
                    <a:pt x="176" y="398"/>
                  </a:lnTo>
                  <a:lnTo>
                    <a:pt x="178" y="400"/>
                  </a:lnTo>
                  <a:lnTo>
                    <a:pt x="181" y="410"/>
                  </a:lnTo>
                  <a:lnTo>
                    <a:pt x="183" y="410"/>
                  </a:lnTo>
                  <a:lnTo>
                    <a:pt x="188" y="417"/>
                  </a:lnTo>
                  <a:lnTo>
                    <a:pt x="190" y="419"/>
                  </a:lnTo>
                  <a:lnTo>
                    <a:pt x="190" y="422"/>
                  </a:lnTo>
                  <a:lnTo>
                    <a:pt x="193" y="422"/>
                  </a:lnTo>
                  <a:lnTo>
                    <a:pt x="193" y="422"/>
                  </a:lnTo>
                  <a:lnTo>
                    <a:pt x="193" y="422"/>
                  </a:lnTo>
                  <a:lnTo>
                    <a:pt x="193" y="422"/>
                  </a:lnTo>
                  <a:lnTo>
                    <a:pt x="195" y="422"/>
                  </a:lnTo>
                  <a:lnTo>
                    <a:pt x="195" y="419"/>
                  </a:lnTo>
                  <a:lnTo>
                    <a:pt x="195" y="419"/>
                  </a:lnTo>
                  <a:lnTo>
                    <a:pt x="195" y="419"/>
                  </a:lnTo>
                  <a:lnTo>
                    <a:pt x="200" y="410"/>
                  </a:lnTo>
                  <a:lnTo>
                    <a:pt x="202" y="407"/>
                  </a:lnTo>
                  <a:lnTo>
                    <a:pt x="202" y="407"/>
                  </a:lnTo>
                  <a:lnTo>
                    <a:pt x="202" y="407"/>
                  </a:lnTo>
                  <a:lnTo>
                    <a:pt x="204" y="405"/>
                  </a:lnTo>
                  <a:lnTo>
                    <a:pt x="207" y="403"/>
                  </a:lnTo>
                  <a:lnTo>
                    <a:pt x="207" y="400"/>
                  </a:lnTo>
                  <a:lnTo>
                    <a:pt x="207" y="400"/>
                  </a:lnTo>
                  <a:lnTo>
                    <a:pt x="209" y="400"/>
                  </a:lnTo>
                  <a:lnTo>
                    <a:pt x="212" y="400"/>
                  </a:lnTo>
                  <a:lnTo>
                    <a:pt x="212" y="400"/>
                  </a:lnTo>
                  <a:lnTo>
                    <a:pt x="214" y="400"/>
                  </a:lnTo>
                  <a:lnTo>
                    <a:pt x="214" y="400"/>
                  </a:lnTo>
                  <a:lnTo>
                    <a:pt x="216" y="403"/>
                  </a:lnTo>
                  <a:lnTo>
                    <a:pt x="219" y="405"/>
                  </a:lnTo>
                  <a:lnTo>
                    <a:pt x="223" y="407"/>
                  </a:lnTo>
                  <a:lnTo>
                    <a:pt x="249" y="412"/>
                  </a:lnTo>
                  <a:lnTo>
                    <a:pt x="252" y="412"/>
                  </a:lnTo>
                  <a:lnTo>
                    <a:pt x="252" y="412"/>
                  </a:lnTo>
                  <a:lnTo>
                    <a:pt x="252" y="412"/>
                  </a:lnTo>
                  <a:lnTo>
                    <a:pt x="252" y="412"/>
                  </a:lnTo>
                  <a:lnTo>
                    <a:pt x="254" y="412"/>
                  </a:lnTo>
                  <a:lnTo>
                    <a:pt x="254" y="410"/>
                  </a:lnTo>
                  <a:lnTo>
                    <a:pt x="254" y="410"/>
                  </a:lnTo>
                  <a:lnTo>
                    <a:pt x="254" y="410"/>
                  </a:lnTo>
                  <a:lnTo>
                    <a:pt x="254" y="410"/>
                  </a:lnTo>
                  <a:lnTo>
                    <a:pt x="254" y="405"/>
                  </a:lnTo>
                  <a:lnTo>
                    <a:pt x="254" y="405"/>
                  </a:lnTo>
                  <a:lnTo>
                    <a:pt x="254" y="403"/>
                  </a:lnTo>
                  <a:lnTo>
                    <a:pt x="254" y="400"/>
                  </a:lnTo>
                  <a:lnTo>
                    <a:pt x="254" y="398"/>
                  </a:lnTo>
                  <a:lnTo>
                    <a:pt x="254" y="393"/>
                  </a:lnTo>
                  <a:lnTo>
                    <a:pt x="254" y="393"/>
                  </a:lnTo>
                  <a:lnTo>
                    <a:pt x="254" y="391"/>
                  </a:lnTo>
                  <a:lnTo>
                    <a:pt x="257" y="391"/>
                  </a:lnTo>
                  <a:lnTo>
                    <a:pt x="257" y="391"/>
                  </a:lnTo>
                  <a:lnTo>
                    <a:pt x="257" y="391"/>
                  </a:lnTo>
                  <a:lnTo>
                    <a:pt x="257" y="391"/>
                  </a:lnTo>
                  <a:lnTo>
                    <a:pt x="257" y="391"/>
                  </a:lnTo>
                  <a:lnTo>
                    <a:pt x="259" y="391"/>
                  </a:lnTo>
                  <a:lnTo>
                    <a:pt x="259" y="393"/>
                  </a:lnTo>
                  <a:lnTo>
                    <a:pt x="264" y="393"/>
                  </a:lnTo>
                  <a:lnTo>
                    <a:pt x="266" y="393"/>
                  </a:lnTo>
                  <a:lnTo>
                    <a:pt x="268" y="393"/>
                  </a:lnTo>
                  <a:lnTo>
                    <a:pt x="276" y="396"/>
                  </a:lnTo>
                  <a:lnTo>
                    <a:pt x="278" y="396"/>
                  </a:lnTo>
                  <a:lnTo>
                    <a:pt x="278" y="396"/>
                  </a:lnTo>
                  <a:lnTo>
                    <a:pt x="278" y="396"/>
                  </a:lnTo>
                  <a:lnTo>
                    <a:pt x="283" y="393"/>
                  </a:lnTo>
                  <a:lnTo>
                    <a:pt x="285" y="391"/>
                  </a:lnTo>
                  <a:lnTo>
                    <a:pt x="287" y="391"/>
                  </a:lnTo>
                  <a:lnTo>
                    <a:pt x="287" y="391"/>
                  </a:lnTo>
                  <a:lnTo>
                    <a:pt x="287" y="391"/>
                  </a:lnTo>
                  <a:lnTo>
                    <a:pt x="287" y="391"/>
                  </a:lnTo>
                  <a:lnTo>
                    <a:pt x="287" y="391"/>
                  </a:lnTo>
                  <a:lnTo>
                    <a:pt x="290" y="393"/>
                  </a:lnTo>
                  <a:lnTo>
                    <a:pt x="290" y="398"/>
                  </a:lnTo>
                  <a:lnTo>
                    <a:pt x="290" y="398"/>
                  </a:lnTo>
                  <a:lnTo>
                    <a:pt x="292" y="400"/>
                  </a:lnTo>
                  <a:lnTo>
                    <a:pt x="292" y="400"/>
                  </a:lnTo>
                  <a:lnTo>
                    <a:pt x="309" y="407"/>
                  </a:lnTo>
                  <a:lnTo>
                    <a:pt x="311" y="407"/>
                  </a:lnTo>
                  <a:lnTo>
                    <a:pt x="311" y="407"/>
                  </a:lnTo>
                  <a:lnTo>
                    <a:pt x="314" y="407"/>
                  </a:lnTo>
                  <a:lnTo>
                    <a:pt x="316" y="407"/>
                  </a:lnTo>
                  <a:lnTo>
                    <a:pt x="318" y="410"/>
                  </a:lnTo>
                  <a:lnTo>
                    <a:pt x="321" y="410"/>
                  </a:lnTo>
                  <a:lnTo>
                    <a:pt x="321" y="410"/>
                  </a:lnTo>
                  <a:lnTo>
                    <a:pt x="321" y="410"/>
                  </a:lnTo>
                  <a:lnTo>
                    <a:pt x="323" y="410"/>
                  </a:lnTo>
                  <a:lnTo>
                    <a:pt x="323" y="410"/>
                  </a:lnTo>
                  <a:lnTo>
                    <a:pt x="323" y="410"/>
                  </a:lnTo>
                  <a:lnTo>
                    <a:pt x="325" y="407"/>
                  </a:lnTo>
                  <a:lnTo>
                    <a:pt x="328" y="407"/>
                  </a:lnTo>
                  <a:lnTo>
                    <a:pt x="328" y="405"/>
                  </a:lnTo>
                  <a:lnTo>
                    <a:pt x="333" y="405"/>
                  </a:lnTo>
                  <a:lnTo>
                    <a:pt x="335" y="405"/>
                  </a:lnTo>
                  <a:lnTo>
                    <a:pt x="340" y="405"/>
                  </a:lnTo>
                  <a:lnTo>
                    <a:pt x="342" y="405"/>
                  </a:lnTo>
                  <a:lnTo>
                    <a:pt x="361" y="405"/>
                  </a:lnTo>
                  <a:lnTo>
                    <a:pt x="361" y="403"/>
                  </a:lnTo>
                  <a:lnTo>
                    <a:pt x="361" y="400"/>
                  </a:lnTo>
                  <a:lnTo>
                    <a:pt x="363" y="396"/>
                  </a:lnTo>
                  <a:lnTo>
                    <a:pt x="363" y="393"/>
                  </a:lnTo>
                  <a:lnTo>
                    <a:pt x="366" y="393"/>
                  </a:lnTo>
                  <a:lnTo>
                    <a:pt x="366" y="388"/>
                  </a:lnTo>
                  <a:lnTo>
                    <a:pt x="366" y="388"/>
                  </a:lnTo>
                  <a:lnTo>
                    <a:pt x="366" y="386"/>
                  </a:lnTo>
                  <a:lnTo>
                    <a:pt x="385" y="346"/>
                  </a:lnTo>
                  <a:lnTo>
                    <a:pt x="385" y="344"/>
                  </a:lnTo>
                  <a:lnTo>
                    <a:pt x="389" y="344"/>
                  </a:lnTo>
                  <a:lnTo>
                    <a:pt x="406" y="348"/>
                  </a:lnTo>
                  <a:lnTo>
                    <a:pt x="406" y="348"/>
                  </a:lnTo>
                  <a:lnTo>
                    <a:pt x="408" y="351"/>
                  </a:lnTo>
                  <a:lnTo>
                    <a:pt x="456" y="351"/>
                  </a:lnTo>
                  <a:lnTo>
                    <a:pt x="482" y="315"/>
                  </a:lnTo>
                  <a:lnTo>
                    <a:pt x="548" y="230"/>
                  </a:lnTo>
                  <a:lnTo>
                    <a:pt x="548" y="20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303" y="3157"/>
              <a:ext cx="799" cy="509"/>
            </a:xfrm>
            <a:custGeom>
              <a:avLst/>
              <a:gdLst>
                <a:gd name="T0" fmla="*/ 780 w 799"/>
                <a:gd name="T1" fmla="*/ 367 h 509"/>
                <a:gd name="T2" fmla="*/ 747 w 799"/>
                <a:gd name="T3" fmla="*/ 199 h 509"/>
                <a:gd name="T4" fmla="*/ 714 w 799"/>
                <a:gd name="T5" fmla="*/ 178 h 509"/>
                <a:gd name="T6" fmla="*/ 688 w 799"/>
                <a:gd name="T7" fmla="*/ 161 h 509"/>
                <a:gd name="T8" fmla="*/ 609 w 799"/>
                <a:gd name="T9" fmla="*/ 140 h 509"/>
                <a:gd name="T10" fmla="*/ 562 w 799"/>
                <a:gd name="T11" fmla="*/ 137 h 509"/>
                <a:gd name="T12" fmla="*/ 545 w 799"/>
                <a:gd name="T13" fmla="*/ 140 h 509"/>
                <a:gd name="T14" fmla="*/ 533 w 799"/>
                <a:gd name="T15" fmla="*/ 137 h 509"/>
                <a:gd name="T16" fmla="*/ 484 w 799"/>
                <a:gd name="T17" fmla="*/ 133 h 509"/>
                <a:gd name="T18" fmla="*/ 462 w 799"/>
                <a:gd name="T19" fmla="*/ 111 h 509"/>
                <a:gd name="T20" fmla="*/ 443 w 799"/>
                <a:gd name="T21" fmla="*/ 104 h 509"/>
                <a:gd name="T22" fmla="*/ 422 w 799"/>
                <a:gd name="T23" fmla="*/ 92 h 509"/>
                <a:gd name="T24" fmla="*/ 412 w 799"/>
                <a:gd name="T25" fmla="*/ 74 h 509"/>
                <a:gd name="T26" fmla="*/ 377 w 799"/>
                <a:gd name="T27" fmla="*/ 76 h 509"/>
                <a:gd name="T28" fmla="*/ 358 w 799"/>
                <a:gd name="T29" fmla="*/ 57 h 509"/>
                <a:gd name="T30" fmla="*/ 360 w 799"/>
                <a:gd name="T31" fmla="*/ 38 h 509"/>
                <a:gd name="T32" fmla="*/ 360 w 799"/>
                <a:gd name="T33" fmla="*/ 7 h 509"/>
                <a:gd name="T34" fmla="*/ 327 w 799"/>
                <a:gd name="T35" fmla="*/ 133 h 509"/>
                <a:gd name="T36" fmla="*/ 332 w 799"/>
                <a:gd name="T37" fmla="*/ 161 h 509"/>
                <a:gd name="T38" fmla="*/ 315 w 799"/>
                <a:gd name="T39" fmla="*/ 159 h 509"/>
                <a:gd name="T40" fmla="*/ 294 w 799"/>
                <a:gd name="T41" fmla="*/ 173 h 509"/>
                <a:gd name="T42" fmla="*/ 277 w 799"/>
                <a:gd name="T43" fmla="*/ 192 h 509"/>
                <a:gd name="T44" fmla="*/ 265 w 799"/>
                <a:gd name="T45" fmla="*/ 208 h 509"/>
                <a:gd name="T46" fmla="*/ 251 w 799"/>
                <a:gd name="T47" fmla="*/ 220 h 509"/>
                <a:gd name="T48" fmla="*/ 234 w 799"/>
                <a:gd name="T49" fmla="*/ 227 h 509"/>
                <a:gd name="T50" fmla="*/ 218 w 799"/>
                <a:gd name="T51" fmla="*/ 246 h 509"/>
                <a:gd name="T52" fmla="*/ 173 w 799"/>
                <a:gd name="T53" fmla="*/ 270 h 509"/>
                <a:gd name="T54" fmla="*/ 168 w 799"/>
                <a:gd name="T55" fmla="*/ 289 h 509"/>
                <a:gd name="T56" fmla="*/ 161 w 799"/>
                <a:gd name="T57" fmla="*/ 313 h 509"/>
                <a:gd name="T58" fmla="*/ 156 w 799"/>
                <a:gd name="T59" fmla="*/ 329 h 509"/>
                <a:gd name="T60" fmla="*/ 140 w 799"/>
                <a:gd name="T61" fmla="*/ 339 h 509"/>
                <a:gd name="T62" fmla="*/ 118 w 799"/>
                <a:gd name="T63" fmla="*/ 334 h 509"/>
                <a:gd name="T64" fmla="*/ 97 w 799"/>
                <a:gd name="T65" fmla="*/ 341 h 509"/>
                <a:gd name="T66" fmla="*/ 83 w 799"/>
                <a:gd name="T67" fmla="*/ 348 h 509"/>
                <a:gd name="T68" fmla="*/ 75 w 799"/>
                <a:gd name="T69" fmla="*/ 358 h 509"/>
                <a:gd name="T70" fmla="*/ 68 w 799"/>
                <a:gd name="T71" fmla="*/ 365 h 509"/>
                <a:gd name="T72" fmla="*/ 75 w 799"/>
                <a:gd name="T73" fmla="*/ 374 h 509"/>
                <a:gd name="T74" fmla="*/ 68 w 799"/>
                <a:gd name="T75" fmla="*/ 395 h 509"/>
                <a:gd name="T76" fmla="*/ 33 w 799"/>
                <a:gd name="T77" fmla="*/ 393 h 509"/>
                <a:gd name="T78" fmla="*/ 4 w 799"/>
                <a:gd name="T79" fmla="*/ 400 h 509"/>
                <a:gd name="T80" fmla="*/ 4 w 799"/>
                <a:gd name="T81" fmla="*/ 419 h 509"/>
                <a:gd name="T82" fmla="*/ 2 w 799"/>
                <a:gd name="T83" fmla="*/ 445 h 509"/>
                <a:gd name="T84" fmla="*/ 4 w 799"/>
                <a:gd name="T85" fmla="*/ 459 h 509"/>
                <a:gd name="T86" fmla="*/ 9 w 799"/>
                <a:gd name="T87" fmla="*/ 488 h 509"/>
                <a:gd name="T88" fmla="*/ 59 w 799"/>
                <a:gd name="T89" fmla="*/ 507 h 509"/>
                <a:gd name="T90" fmla="*/ 595 w 799"/>
                <a:gd name="T91" fmla="*/ 507 h 509"/>
                <a:gd name="T92" fmla="*/ 607 w 799"/>
                <a:gd name="T93" fmla="*/ 483 h 509"/>
                <a:gd name="T94" fmla="*/ 607 w 799"/>
                <a:gd name="T95" fmla="*/ 450 h 509"/>
                <a:gd name="T96" fmla="*/ 590 w 799"/>
                <a:gd name="T97" fmla="*/ 391 h 509"/>
                <a:gd name="T98" fmla="*/ 595 w 799"/>
                <a:gd name="T99" fmla="*/ 372 h 509"/>
                <a:gd name="T100" fmla="*/ 612 w 799"/>
                <a:gd name="T101" fmla="*/ 360 h 509"/>
                <a:gd name="T102" fmla="*/ 624 w 799"/>
                <a:gd name="T103" fmla="*/ 358 h 509"/>
                <a:gd name="T104" fmla="*/ 621 w 799"/>
                <a:gd name="T105" fmla="*/ 367 h 509"/>
                <a:gd name="T106" fmla="*/ 614 w 799"/>
                <a:gd name="T107" fmla="*/ 367 h 509"/>
                <a:gd name="T108" fmla="*/ 657 w 799"/>
                <a:gd name="T109" fmla="*/ 379 h 509"/>
                <a:gd name="T110" fmla="*/ 688 w 799"/>
                <a:gd name="T111" fmla="*/ 393 h 509"/>
                <a:gd name="T112" fmla="*/ 726 w 799"/>
                <a:gd name="T113" fmla="*/ 410 h 509"/>
                <a:gd name="T114" fmla="*/ 792 w 799"/>
                <a:gd name="T115" fmla="*/ 40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9" h="509">
                  <a:moveTo>
                    <a:pt x="799" y="395"/>
                  </a:moveTo>
                  <a:lnTo>
                    <a:pt x="797" y="391"/>
                  </a:lnTo>
                  <a:lnTo>
                    <a:pt x="794" y="384"/>
                  </a:lnTo>
                  <a:lnTo>
                    <a:pt x="794" y="384"/>
                  </a:lnTo>
                  <a:lnTo>
                    <a:pt x="787" y="376"/>
                  </a:lnTo>
                  <a:lnTo>
                    <a:pt x="782" y="374"/>
                  </a:lnTo>
                  <a:lnTo>
                    <a:pt x="782" y="374"/>
                  </a:lnTo>
                  <a:lnTo>
                    <a:pt x="780" y="367"/>
                  </a:lnTo>
                  <a:lnTo>
                    <a:pt x="773" y="362"/>
                  </a:lnTo>
                  <a:lnTo>
                    <a:pt x="771" y="360"/>
                  </a:lnTo>
                  <a:lnTo>
                    <a:pt x="766" y="358"/>
                  </a:lnTo>
                  <a:lnTo>
                    <a:pt x="747" y="355"/>
                  </a:lnTo>
                  <a:lnTo>
                    <a:pt x="747" y="353"/>
                  </a:lnTo>
                  <a:lnTo>
                    <a:pt x="747" y="322"/>
                  </a:lnTo>
                  <a:lnTo>
                    <a:pt x="747" y="260"/>
                  </a:lnTo>
                  <a:lnTo>
                    <a:pt x="747" y="199"/>
                  </a:lnTo>
                  <a:lnTo>
                    <a:pt x="740" y="197"/>
                  </a:lnTo>
                  <a:lnTo>
                    <a:pt x="735" y="197"/>
                  </a:lnTo>
                  <a:lnTo>
                    <a:pt x="733" y="194"/>
                  </a:lnTo>
                  <a:lnTo>
                    <a:pt x="721" y="185"/>
                  </a:lnTo>
                  <a:lnTo>
                    <a:pt x="718" y="185"/>
                  </a:lnTo>
                  <a:lnTo>
                    <a:pt x="718" y="182"/>
                  </a:lnTo>
                  <a:lnTo>
                    <a:pt x="716" y="178"/>
                  </a:lnTo>
                  <a:lnTo>
                    <a:pt x="714" y="178"/>
                  </a:lnTo>
                  <a:lnTo>
                    <a:pt x="714" y="175"/>
                  </a:lnTo>
                  <a:lnTo>
                    <a:pt x="709" y="175"/>
                  </a:lnTo>
                  <a:lnTo>
                    <a:pt x="704" y="173"/>
                  </a:lnTo>
                  <a:lnTo>
                    <a:pt x="702" y="173"/>
                  </a:lnTo>
                  <a:lnTo>
                    <a:pt x="695" y="163"/>
                  </a:lnTo>
                  <a:lnTo>
                    <a:pt x="692" y="161"/>
                  </a:lnTo>
                  <a:lnTo>
                    <a:pt x="688" y="161"/>
                  </a:lnTo>
                  <a:lnTo>
                    <a:pt x="688" y="161"/>
                  </a:lnTo>
                  <a:lnTo>
                    <a:pt x="680" y="156"/>
                  </a:lnTo>
                  <a:lnTo>
                    <a:pt x="652" y="145"/>
                  </a:lnTo>
                  <a:lnTo>
                    <a:pt x="645" y="145"/>
                  </a:lnTo>
                  <a:lnTo>
                    <a:pt x="621" y="140"/>
                  </a:lnTo>
                  <a:lnTo>
                    <a:pt x="619" y="142"/>
                  </a:lnTo>
                  <a:lnTo>
                    <a:pt x="616" y="140"/>
                  </a:lnTo>
                  <a:lnTo>
                    <a:pt x="612" y="142"/>
                  </a:lnTo>
                  <a:lnTo>
                    <a:pt x="609" y="140"/>
                  </a:lnTo>
                  <a:lnTo>
                    <a:pt x="595" y="140"/>
                  </a:lnTo>
                  <a:lnTo>
                    <a:pt x="583" y="142"/>
                  </a:lnTo>
                  <a:lnTo>
                    <a:pt x="578" y="142"/>
                  </a:lnTo>
                  <a:lnTo>
                    <a:pt x="574" y="145"/>
                  </a:lnTo>
                  <a:lnTo>
                    <a:pt x="574" y="145"/>
                  </a:lnTo>
                  <a:lnTo>
                    <a:pt x="571" y="142"/>
                  </a:lnTo>
                  <a:lnTo>
                    <a:pt x="569" y="140"/>
                  </a:lnTo>
                  <a:lnTo>
                    <a:pt x="562" y="137"/>
                  </a:lnTo>
                  <a:lnTo>
                    <a:pt x="557" y="137"/>
                  </a:lnTo>
                  <a:lnTo>
                    <a:pt x="555" y="137"/>
                  </a:lnTo>
                  <a:lnTo>
                    <a:pt x="552" y="137"/>
                  </a:lnTo>
                  <a:lnTo>
                    <a:pt x="550" y="140"/>
                  </a:lnTo>
                  <a:lnTo>
                    <a:pt x="550" y="140"/>
                  </a:lnTo>
                  <a:lnTo>
                    <a:pt x="548" y="142"/>
                  </a:lnTo>
                  <a:lnTo>
                    <a:pt x="545" y="142"/>
                  </a:lnTo>
                  <a:lnTo>
                    <a:pt x="545" y="140"/>
                  </a:lnTo>
                  <a:lnTo>
                    <a:pt x="543" y="140"/>
                  </a:lnTo>
                  <a:lnTo>
                    <a:pt x="543" y="140"/>
                  </a:lnTo>
                  <a:lnTo>
                    <a:pt x="540" y="140"/>
                  </a:lnTo>
                  <a:lnTo>
                    <a:pt x="538" y="140"/>
                  </a:lnTo>
                  <a:lnTo>
                    <a:pt x="538" y="140"/>
                  </a:lnTo>
                  <a:lnTo>
                    <a:pt x="536" y="137"/>
                  </a:lnTo>
                  <a:lnTo>
                    <a:pt x="536" y="137"/>
                  </a:lnTo>
                  <a:lnTo>
                    <a:pt x="533" y="137"/>
                  </a:lnTo>
                  <a:lnTo>
                    <a:pt x="531" y="135"/>
                  </a:lnTo>
                  <a:lnTo>
                    <a:pt x="526" y="135"/>
                  </a:lnTo>
                  <a:lnTo>
                    <a:pt x="524" y="135"/>
                  </a:lnTo>
                  <a:lnTo>
                    <a:pt x="524" y="133"/>
                  </a:lnTo>
                  <a:lnTo>
                    <a:pt x="522" y="133"/>
                  </a:lnTo>
                  <a:lnTo>
                    <a:pt x="500" y="130"/>
                  </a:lnTo>
                  <a:lnTo>
                    <a:pt x="488" y="133"/>
                  </a:lnTo>
                  <a:lnTo>
                    <a:pt x="484" y="133"/>
                  </a:lnTo>
                  <a:lnTo>
                    <a:pt x="474" y="130"/>
                  </a:lnTo>
                  <a:lnTo>
                    <a:pt x="472" y="128"/>
                  </a:lnTo>
                  <a:lnTo>
                    <a:pt x="469" y="128"/>
                  </a:lnTo>
                  <a:lnTo>
                    <a:pt x="467" y="126"/>
                  </a:lnTo>
                  <a:lnTo>
                    <a:pt x="467" y="121"/>
                  </a:lnTo>
                  <a:lnTo>
                    <a:pt x="467" y="118"/>
                  </a:lnTo>
                  <a:lnTo>
                    <a:pt x="465" y="114"/>
                  </a:lnTo>
                  <a:lnTo>
                    <a:pt x="462" y="111"/>
                  </a:lnTo>
                  <a:lnTo>
                    <a:pt x="457" y="111"/>
                  </a:lnTo>
                  <a:lnTo>
                    <a:pt x="455" y="109"/>
                  </a:lnTo>
                  <a:lnTo>
                    <a:pt x="453" y="109"/>
                  </a:lnTo>
                  <a:lnTo>
                    <a:pt x="453" y="109"/>
                  </a:lnTo>
                  <a:lnTo>
                    <a:pt x="453" y="107"/>
                  </a:lnTo>
                  <a:lnTo>
                    <a:pt x="450" y="107"/>
                  </a:lnTo>
                  <a:lnTo>
                    <a:pt x="448" y="104"/>
                  </a:lnTo>
                  <a:lnTo>
                    <a:pt x="443" y="104"/>
                  </a:lnTo>
                  <a:lnTo>
                    <a:pt x="441" y="104"/>
                  </a:lnTo>
                  <a:lnTo>
                    <a:pt x="438" y="102"/>
                  </a:lnTo>
                  <a:lnTo>
                    <a:pt x="434" y="102"/>
                  </a:lnTo>
                  <a:lnTo>
                    <a:pt x="427" y="97"/>
                  </a:lnTo>
                  <a:lnTo>
                    <a:pt x="424" y="95"/>
                  </a:lnTo>
                  <a:lnTo>
                    <a:pt x="424" y="95"/>
                  </a:lnTo>
                  <a:lnTo>
                    <a:pt x="424" y="92"/>
                  </a:lnTo>
                  <a:lnTo>
                    <a:pt x="422" y="92"/>
                  </a:lnTo>
                  <a:lnTo>
                    <a:pt x="420" y="88"/>
                  </a:lnTo>
                  <a:lnTo>
                    <a:pt x="417" y="81"/>
                  </a:lnTo>
                  <a:lnTo>
                    <a:pt x="417" y="81"/>
                  </a:lnTo>
                  <a:lnTo>
                    <a:pt x="417" y="78"/>
                  </a:lnTo>
                  <a:lnTo>
                    <a:pt x="417" y="76"/>
                  </a:lnTo>
                  <a:lnTo>
                    <a:pt x="415" y="76"/>
                  </a:lnTo>
                  <a:lnTo>
                    <a:pt x="412" y="74"/>
                  </a:lnTo>
                  <a:lnTo>
                    <a:pt x="412" y="74"/>
                  </a:lnTo>
                  <a:lnTo>
                    <a:pt x="403" y="76"/>
                  </a:lnTo>
                  <a:lnTo>
                    <a:pt x="401" y="78"/>
                  </a:lnTo>
                  <a:lnTo>
                    <a:pt x="398" y="78"/>
                  </a:lnTo>
                  <a:lnTo>
                    <a:pt x="391" y="78"/>
                  </a:lnTo>
                  <a:lnTo>
                    <a:pt x="389" y="78"/>
                  </a:lnTo>
                  <a:lnTo>
                    <a:pt x="382" y="78"/>
                  </a:lnTo>
                  <a:lnTo>
                    <a:pt x="379" y="78"/>
                  </a:lnTo>
                  <a:lnTo>
                    <a:pt x="377" y="76"/>
                  </a:lnTo>
                  <a:lnTo>
                    <a:pt x="374" y="71"/>
                  </a:lnTo>
                  <a:lnTo>
                    <a:pt x="370" y="62"/>
                  </a:lnTo>
                  <a:lnTo>
                    <a:pt x="367" y="59"/>
                  </a:lnTo>
                  <a:lnTo>
                    <a:pt x="363" y="57"/>
                  </a:lnTo>
                  <a:lnTo>
                    <a:pt x="363" y="57"/>
                  </a:lnTo>
                  <a:lnTo>
                    <a:pt x="360" y="57"/>
                  </a:lnTo>
                  <a:lnTo>
                    <a:pt x="358" y="57"/>
                  </a:lnTo>
                  <a:lnTo>
                    <a:pt x="358" y="57"/>
                  </a:lnTo>
                  <a:lnTo>
                    <a:pt x="358" y="57"/>
                  </a:lnTo>
                  <a:lnTo>
                    <a:pt x="355" y="55"/>
                  </a:lnTo>
                  <a:lnTo>
                    <a:pt x="355" y="52"/>
                  </a:lnTo>
                  <a:lnTo>
                    <a:pt x="355" y="50"/>
                  </a:lnTo>
                  <a:lnTo>
                    <a:pt x="353" y="50"/>
                  </a:lnTo>
                  <a:lnTo>
                    <a:pt x="355" y="43"/>
                  </a:lnTo>
                  <a:lnTo>
                    <a:pt x="355" y="40"/>
                  </a:lnTo>
                  <a:lnTo>
                    <a:pt x="360" y="38"/>
                  </a:lnTo>
                  <a:lnTo>
                    <a:pt x="365" y="33"/>
                  </a:lnTo>
                  <a:lnTo>
                    <a:pt x="367" y="31"/>
                  </a:lnTo>
                  <a:lnTo>
                    <a:pt x="367" y="26"/>
                  </a:lnTo>
                  <a:lnTo>
                    <a:pt x="367" y="21"/>
                  </a:lnTo>
                  <a:lnTo>
                    <a:pt x="367" y="17"/>
                  </a:lnTo>
                  <a:lnTo>
                    <a:pt x="365" y="14"/>
                  </a:lnTo>
                  <a:lnTo>
                    <a:pt x="363" y="10"/>
                  </a:lnTo>
                  <a:lnTo>
                    <a:pt x="360" y="7"/>
                  </a:lnTo>
                  <a:lnTo>
                    <a:pt x="355" y="5"/>
                  </a:lnTo>
                  <a:lnTo>
                    <a:pt x="322" y="0"/>
                  </a:lnTo>
                  <a:lnTo>
                    <a:pt x="322" y="3"/>
                  </a:lnTo>
                  <a:lnTo>
                    <a:pt x="322" y="19"/>
                  </a:lnTo>
                  <a:lnTo>
                    <a:pt x="320" y="123"/>
                  </a:lnTo>
                  <a:lnTo>
                    <a:pt x="322" y="126"/>
                  </a:lnTo>
                  <a:lnTo>
                    <a:pt x="322" y="128"/>
                  </a:lnTo>
                  <a:lnTo>
                    <a:pt x="327" y="133"/>
                  </a:lnTo>
                  <a:lnTo>
                    <a:pt x="339" y="152"/>
                  </a:lnTo>
                  <a:lnTo>
                    <a:pt x="339" y="154"/>
                  </a:lnTo>
                  <a:lnTo>
                    <a:pt x="341" y="156"/>
                  </a:lnTo>
                  <a:lnTo>
                    <a:pt x="339" y="156"/>
                  </a:lnTo>
                  <a:lnTo>
                    <a:pt x="341" y="159"/>
                  </a:lnTo>
                  <a:lnTo>
                    <a:pt x="341" y="159"/>
                  </a:lnTo>
                  <a:lnTo>
                    <a:pt x="341" y="159"/>
                  </a:lnTo>
                  <a:lnTo>
                    <a:pt x="332" y="161"/>
                  </a:lnTo>
                  <a:lnTo>
                    <a:pt x="329" y="161"/>
                  </a:lnTo>
                  <a:lnTo>
                    <a:pt x="327" y="161"/>
                  </a:lnTo>
                  <a:lnTo>
                    <a:pt x="325" y="159"/>
                  </a:lnTo>
                  <a:lnTo>
                    <a:pt x="322" y="161"/>
                  </a:lnTo>
                  <a:lnTo>
                    <a:pt x="322" y="161"/>
                  </a:lnTo>
                  <a:lnTo>
                    <a:pt x="320" y="161"/>
                  </a:lnTo>
                  <a:lnTo>
                    <a:pt x="317" y="161"/>
                  </a:lnTo>
                  <a:lnTo>
                    <a:pt x="315" y="159"/>
                  </a:lnTo>
                  <a:lnTo>
                    <a:pt x="315" y="156"/>
                  </a:lnTo>
                  <a:lnTo>
                    <a:pt x="310" y="161"/>
                  </a:lnTo>
                  <a:lnTo>
                    <a:pt x="310" y="161"/>
                  </a:lnTo>
                  <a:lnTo>
                    <a:pt x="308" y="163"/>
                  </a:lnTo>
                  <a:lnTo>
                    <a:pt x="301" y="171"/>
                  </a:lnTo>
                  <a:lnTo>
                    <a:pt x="299" y="171"/>
                  </a:lnTo>
                  <a:lnTo>
                    <a:pt x="296" y="173"/>
                  </a:lnTo>
                  <a:lnTo>
                    <a:pt x="294" y="173"/>
                  </a:lnTo>
                  <a:lnTo>
                    <a:pt x="289" y="175"/>
                  </a:lnTo>
                  <a:lnTo>
                    <a:pt x="289" y="180"/>
                  </a:lnTo>
                  <a:lnTo>
                    <a:pt x="284" y="185"/>
                  </a:lnTo>
                  <a:lnTo>
                    <a:pt x="284" y="185"/>
                  </a:lnTo>
                  <a:lnTo>
                    <a:pt x="282" y="187"/>
                  </a:lnTo>
                  <a:lnTo>
                    <a:pt x="282" y="187"/>
                  </a:lnTo>
                  <a:lnTo>
                    <a:pt x="277" y="189"/>
                  </a:lnTo>
                  <a:lnTo>
                    <a:pt x="277" y="192"/>
                  </a:lnTo>
                  <a:lnTo>
                    <a:pt x="275" y="192"/>
                  </a:lnTo>
                  <a:lnTo>
                    <a:pt x="272" y="194"/>
                  </a:lnTo>
                  <a:lnTo>
                    <a:pt x="272" y="197"/>
                  </a:lnTo>
                  <a:lnTo>
                    <a:pt x="270" y="201"/>
                  </a:lnTo>
                  <a:lnTo>
                    <a:pt x="270" y="204"/>
                  </a:lnTo>
                  <a:lnTo>
                    <a:pt x="270" y="204"/>
                  </a:lnTo>
                  <a:lnTo>
                    <a:pt x="265" y="206"/>
                  </a:lnTo>
                  <a:lnTo>
                    <a:pt x="265" y="208"/>
                  </a:lnTo>
                  <a:lnTo>
                    <a:pt x="263" y="208"/>
                  </a:lnTo>
                  <a:lnTo>
                    <a:pt x="261" y="216"/>
                  </a:lnTo>
                  <a:lnTo>
                    <a:pt x="261" y="216"/>
                  </a:lnTo>
                  <a:lnTo>
                    <a:pt x="258" y="218"/>
                  </a:lnTo>
                  <a:lnTo>
                    <a:pt x="258" y="218"/>
                  </a:lnTo>
                  <a:lnTo>
                    <a:pt x="253" y="220"/>
                  </a:lnTo>
                  <a:lnTo>
                    <a:pt x="251" y="220"/>
                  </a:lnTo>
                  <a:lnTo>
                    <a:pt x="251" y="220"/>
                  </a:lnTo>
                  <a:lnTo>
                    <a:pt x="249" y="220"/>
                  </a:lnTo>
                  <a:lnTo>
                    <a:pt x="246" y="220"/>
                  </a:lnTo>
                  <a:lnTo>
                    <a:pt x="244" y="223"/>
                  </a:lnTo>
                  <a:lnTo>
                    <a:pt x="244" y="223"/>
                  </a:lnTo>
                  <a:lnTo>
                    <a:pt x="239" y="225"/>
                  </a:lnTo>
                  <a:lnTo>
                    <a:pt x="239" y="225"/>
                  </a:lnTo>
                  <a:lnTo>
                    <a:pt x="237" y="227"/>
                  </a:lnTo>
                  <a:lnTo>
                    <a:pt x="234" y="227"/>
                  </a:lnTo>
                  <a:lnTo>
                    <a:pt x="232" y="230"/>
                  </a:lnTo>
                  <a:lnTo>
                    <a:pt x="230" y="232"/>
                  </a:lnTo>
                  <a:lnTo>
                    <a:pt x="230" y="234"/>
                  </a:lnTo>
                  <a:lnTo>
                    <a:pt x="230" y="234"/>
                  </a:lnTo>
                  <a:lnTo>
                    <a:pt x="227" y="237"/>
                  </a:lnTo>
                  <a:lnTo>
                    <a:pt x="223" y="244"/>
                  </a:lnTo>
                  <a:lnTo>
                    <a:pt x="223" y="244"/>
                  </a:lnTo>
                  <a:lnTo>
                    <a:pt x="218" y="246"/>
                  </a:lnTo>
                  <a:lnTo>
                    <a:pt x="213" y="253"/>
                  </a:lnTo>
                  <a:lnTo>
                    <a:pt x="211" y="256"/>
                  </a:lnTo>
                  <a:lnTo>
                    <a:pt x="208" y="256"/>
                  </a:lnTo>
                  <a:lnTo>
                    <a:pt x="201" y="253"/>
                  </a:lnTo>
                  <a:lnTo>
                    <a:pt x="196" y="253"/>
                  </a:lnTo>
                  <a:lnTo>
                    <a:pt x="196" y="256"/>
                  </a:lnTo>
                  <a:lnTo>
                    <a:pt x="175" y="268"/>
                  </a:lnTo>
                  <a:lnTo>
                    <a:pt x="173" y="270"/>
                  </a:lnTo>
                  <a:lnTo>
                    <a:pt x="170" y="270"/>
                  </a:lnTo>
                  <a:lnTo>
                    <a:pt x="170" y="272"/>
                  </a:lnTo>
                  <a:lnTo>
                    <a:pt x="170" y="272"/>
                  </a:lnTo>
                  <a:lnTo>
                    <a:pt x="170" y="275"/>
                  </a:lnTo>
                  <a:lnTo>
                    <a:pt x="170" y="277"/>
                  </a:lnTo>
                  <a:lnTo>
                    <a:pt x="170" y="279"/>
                  </a:lnTo>
                  <a:lnTo>
                    <a:pt x="168" y="282"/>
                  </a:lnTo>
                  <a:lnTo>
                    <a:pt x="168" y="289"/>
                  </a:lnTo>
                  <a:lnTo>
                    <a:pt x="168" y="289"/>
                  </a:lnTo>
                  <a:lnTo>
                    <a:pt x="168" y="291"/>
                  </a:lnTo>
                  <a:lnTo>
                    <a:pt x="168" y="294"/>
                  </a:lnTo>
                  <a:lnTo>
                    <a:pt x="168" y="296"/>
                  </a:lnTo>
                  <a:lnTo>
                    <a:pt x="168" y="298"/>
                  </a:lnTo>
                  <a:lnTo>
                    <a:pt x="166" y="298"/>
                  </a:lnTo>
                  <a:lnTo>
                    <a:pt x="163" y="303"/>
                  </a:lnTo>
                  <a:lnTo>
                    <a:pt x="161" y="313"/>
                  </a:lnTo>
                  <a:lnTo>
                    <a:pt x="161" y="315"/>
                  </a:lnTo>
                  <a:lnTo>
                    <a:pt x="161" y="320"/>
                  </a:lnTo>
                  <a:lnTo>
                    <a:pt x="161" y="322"/>
                  </a:lnTo>
                  <a:lnTo>
                    <a:pt x="159" y="324"/>
                  </a:lnTo>
                  <a:lnTo>
                    <a:pt x="159" y="327"/>
                  </a:lnTo>
                  <a:lnTo>
                    <a:pt x="159" y="327"/>
                  </a:lnTo>
                  <a:lnTo>
                    <a:pt x="156" y="327"/>
                  </a:lnTo>
                  <a:lnTo>
                    <a:pt x="156" y="329"/>
                  </a:lnTo>
                  <a:lnTo>
                    <a:pt x="154" y="329"/>
                  </a:lnTo>
                  <a:lnTo>
                    <a:pt x="154" y="329"/>
                  </a:lnTo>
                  <a:lnTo>
                    <a:pt x="151" y="329"/>
                  </a:lnTo>
                  <a:lnTo>
                    <a:pt x="151" y="329"/>
                  </a:lnTo>
                  <a:lnTo>
                    <a:pt x="149" y="334"/>
                  </a:lnTo>
                  <a:lnTo>
                    <a:pt x="149" y="336"/>
                  </a:lnTo>
                  <a:lnTo>
                    <a:pt x="147" y="339"/>
                  </a:lnTo>
                  <a:lnTo>
                    <a:pt x="140" y="339"/>
                  </a:lnTo>
                  <a:lnTo>
                    <a:pt x="132" y="341"/>
                  </a:lnTo>
                  <a:lnTo>
                    <a:pt x="130" y="341"/>
                  </a:lnTo>
                  <a:lnTo>
                    <a:pt x="125" y="339"/>
                  </a:lnTo>
                  <a:lnTo>
                    <a:pt x="125" y="336"/>
                  </a:lnTo>
                  <a:lnTo>
                    <a:pt x="123" y="334"/>
                  </a:lnTo>
                  <a:lnTo>
                    <a:pt x="121" y="334"/>
                  </a:lnTo>
                  <a:lnTo>
                    <a:pt x="118" y="334"/>
                  </a:lnTo>
                  <a:lnTo>
                    <a:pt x="118" y="334"/>
                  </a:lnTo>
                  <a:lnTo>
                    <a:pt x="113" y="339"/>
                  </a:lnTo>
                  <a:lnTo>
                    <a:pt x="111" y="341"/>
                  </a:lnTo>
                  <a:lnTo>
                    <a:pt x="109" y="343"/>
                  </a:lnTo>
                  <a:lnTo>
                    <a:pt x="104" y="343"/>
                  </a:lnTo>
                  <a:lnTo>
                    <a:pt x="102" y="343"/>
                  </a:lnTo>
                  <a:lnTo>
                    <a:pt x="102" y="343"/>
                  </a:lnTo>
                  <a:lnTo>
                    <a:pt x="99" y="341"/>
                  </a:lnTo>
                  <a:lnTo>
                    <a:pt x="97" y="341"/>
                  </a:lnTo>
                  <a:lnTo>
                    <a:pt x="94" y="343"/>
                  </a:lnTo>
                  <a:lnTo>
                    <a:pt x="92" y="343"/>
                  </a:lnTo>
                  <a:lnTo>
                    <a:pt x="92" y="346"/>
                  </a:lnTo>
                  <a:lnTo>
                    <a:pt x="92" y="346"/>
                  </a:lnTo>
                  <a:lnTo>
                    <a:pt x="90" y="346"/>
                  </a:lnTo>
                  <a:lnTo>
                    <a:pt x="87" y="346"/>
                  </a:lnTo>
                  <a:lnTo>
                    <a:pt x="83" y="348"/>
                  </a:lnTo>
                  <a:lnTo>
                    <a:pt x="83" y="348"/>
                  </a:lnTo>
                  <a:lnTo>
                    <a:pt x="80" y="350"/>
                  </a:lnTo>
                  <a:lnTo>
                    <a:pt x="80" y="350"/>
                  </a:lnTo>
                  <a:lnTo>
                    <a:pt x="80" y="353"/>
                  </a:lnTo>
                  <a:lnTo>
                    <a:pt x="80" y="353"/>
                  </a:lnTo>
                  <a:lnTo>
                    <a:pt x="80" y="355"/>
                  </a:lnTo>
                  <a:lnTo>
                    <a:pt x="78" y="355"/>
                  </a:lnTo>
                  <a:lnTo>
                    <a:pt x="78" y="358"/>
                  </a:lnTo>
                  <a:lnTo>
                    <a:pt x="75" y="358"/>
                  </a:lnTo>
                  <a:lnTo>
                    <a:pt x="73" y="358"/>
                  </a:lnTo>
                  <a:lnTo>
                    <a:pt x="73" y="360"/>
                  </a:lnTo>
                  <a:lnTo>
                    <a:pt x="73" y="360"/>
                  </a:lnTo>
                  <a:lnTo>
                    <a:pt x="73" y="360"/>
                  </a:lnTo>
                  <a:lnTo>
                    <a:pt x="71" y="362"/>
                  </a:lnTo>
                  <a:lnTo>
                    <a:pt x="71" y="362"/>
                  </a:lnTo>
                  <a:lnTo>
                    <a:pt x="68" y="362"/>
                  </a:lnTo>
                  <a:lnTo>
                    <a:pt x="68" y="365"/>
                  </a:lnTo>
                  <a:lnTo>
                    <a:pt x="68" y="365"/>
                  </a:lnTo>
                  <a:lnTo>
                    <a:pt x="68" y="367"/>
                  </a:lnTo>
                  <a:lnTo>
                    <a:pt x="68" y="367"/>
                  </a:lnTo>
                  <a:lnTo>
                    <a:pt x="71" y="369"/>
                  </a:lnTo>
                  <a:lnTo>
                    <a:pt x="71" y="372"/>
                  </a:lnTo>
                  <a:lnTo>
                    <a:pt x="73" y="372"/>
                  </a:lnTo>
                  <a:lnTo>
                    <a:pt x="75" y="372"/>
                  </a:lnTo>
                  <a:lnTo>
                    <a:pt x="75" y="374"/>
                  </a:lnTo>
                  <a:lnTo>
                    <a:pt x="78" y="376"/>
                  </a:lnTo>
                  <a:lnTo>
                    <a:pt x="78" y="379"/>
                  </a:lnTo>
                  <a:lnTo>
                    <a:pt x="78" y="381"/>
                  </a:lnTo>
                  <a:lnTo>
                    <a:pt x="75" y="384"/>
                  </a:lnTo>
                  <a:lnTo>
                    <a:pt x="75" y="386"/>
                  </a:lnTo>
                  <a:lnTo>
                    <a:pt x="71" y="393"/>
                  </a:lnTo>
                  <a:lnTo>
                    <a:pt x="68" y="395"/>
                  </a:lnTo>
                  <a:lnTo>
                    <a:pt x="68" y="395"/>
                  </a:lnTo>
                  <a:lnTo>
                    <a:pt x="68" y="395"/>
                  </a:lnTo>
                  <a:lnTo>
                    <a:pt x="66" y="398"/>
                  </a:lnTo>
                  <a:lnTo>
                    <a:pt x="64" y="398"/>
                  </a:lnTo>
                  <a:lnTo>
                    <a:pt x="61" y="400"/>
                  </a:lnTo>
                  <a:lnTo>
                    <a:pt x="57" y="400"/>
                  </a:lnTo>
                  <a:lnTo>
                    <a:pt x="54" y="400"/>
                  </a:lnTo>
                  <a:lnTo>
                    <a:pt x="49" y="400"/>
                  </a:lnTo>
                  <a:lnTo>
                    <a:pt x="33" y="393"/>
                  </a:lnTo>
                  <a:lnTo>
                    <a:pt x="28" y="393"/>
                  </a:lnTo>
                  <a:lnTo>
                    <a:pt x="21" y="393"/>
                  </a:lnTo>
                  <a:lnTo>
                    <a:pt x="16" y="393"/>
                  </a:lnTo>
                  <a:lnTo>
                    <a:pt x="4" y="391"/>
                  </a:lnTo>
                  <a:lnTo>
                    <a:pt x="4" y="391"/>
                  </a:lnTo>
                  <a:lnTo>
                    <a:pt x="4" y="393"/>
                  </a:lnTo>
                  <a:lnTo>
                    <a:pt x="7" y="395"/>
                  </a:lnTo>
                  <a:lnTo>
                    <a:pt x="4" y="400"/>
                  </a:lnTo>
                  <a:lnTo>
                    <a:pt x="4" y="402"/>
                  </a:lnTo>
                  <a:lnTo>
                    <a:pt x="4" y="407"/>
                  </a:lnTo>
                  <a:lnTo>
                    <a:pt x="4" y="410"/>
                  </a:lnTo>
                  <a:lnTo>
                    <a:pt x="2" y="410"/>
                  </a:lnTo>
                  <a:lnTo>
                    <a:pt x="2" y="410"/>
                  </a:lnTo>
                  <a:lnTo>
                    <a:pt x="2" y="414"/>
                  </a:lnTo>
                  <a:lnTo>
                    <a:pt x="4" y="417"/>
                  </a:lnTo>
                  <a:lnTo>
                    <a:pt x="4" y="419"/>
                  </a:lnTo>
                  <a:lnTo>
                    <a:pt x="4" y="421"/>
                  </a:lnTo>
                  <a:lnTo>
                    <a:pt x="2" y="429"/>
                  </a:lnTo>
                  <a:lnTo>
                    <a:pt x="2" y="433"/>
                  </a:lnTo>
                  <a:lnTo>
                    <a:pt x="2" y="438"/>
                  </a:lnTo>
                  <a:lnTo>
                    <a:pt x="2" y="438"/>
                  </a:lnTo>
                  <a:lnTo>
                    <a:pt x="4" y="440"/>
                  </a:lnTo>
                  <a:lnTo>
                    <a:pt x="4" y="443"/>
                  </a:lnTo>
                  <a:lnTo>
                    <a:pt x="2" y="445"/>
                  </a:lnTo>
                  <a:lnTo>
                    <a:pt x="2" y="447"/>
                  </a:lnTo>
                  <a:lnTo>
                    <a:pt x="2" y="450"/>
                  </a:lnTo>
                  <a:lnTo>
                    <a:pt x="4" y="452"/>
                  </a:lnTo>
                  <a:lnTo>
                    <a:pt x="4" y="452"/>
                  </a:lnTo>
                  <a:lnTo>
                    <a:pt x="4" y="455"/>
                  </a:lnTo>
                  <a:lnTo>
                    <a:pt x="7" y="457"/>
                  </a:lnTo>
                  <a:lnTo>
                    <a:pt x="4" y="457"/>
                  </a:lnTo>
                  <a:lnTo>
                    <a:pt x="4" y="459"/>
                  </a:lnTo>
                  <a:lnTo>
                    <a:pt x="0" y="462"/>
                  </a:lnTo>
                  <a:lnTo>
                    <a:pt x="0" y="462"/>
                  </a:lnTo>
                  <a:lnTo>
                    <a:pt x="0" y="466"/>
                  </a:lnTo>
                  <a:lnTo>
                    <a:pt x="4" y="473"/>
                  </a:lnTo>
                  <a:lnTo>
                    <a:pt x="4" y="478"/>
                  </a:lnTo>
                  <a:lnTo>
                    <a:pt x="4" y="481"/>
                  </a:lnTo>
                  <a:lnTo>
                    <a:pt x="7" y="485"/>
                  </a:lnTo>
                  <a:lnTo>
                    <a:pt x="9" y="488"/>
                  </a:lnTo>
                  <a:lnTo>
                    <a:pt x="11" y="490"/>
                  </a:lnTo>
                  <a:lnTo>
                    <a:pt x="11" y="500"/>
                  </a:lnTo>
                  <a:lnTo>
                    <a:pt x="11" y="502"/>
                  </a:lnTo>
                  <a:lnTo>
                    <a:pt x="11" y="504"/>
                  </a:lnTo>
                  <a:lnTo>
                    <a:pt x="11" y="504"/>
                  </a:lnTo>
                  <a:lnTo>
                    <a:pt x="14" y="507"/>
                  </a:lnTo>
                  <a:lnTo>
                    <a:pt x="14" y="507"/>
                  </a:lnTo>
                  <a:lnTo>
                    <a:pt x="59" y="507"/>
                  </a:lnTo>
                  <a:lnTo>
                    <a:pt x="220" y="507"/>
                  </a:lnTo>
                  <a:lnTo>
                    <a:pt x="230" y="507"/>
                  </a:lnTo>
                  <a:lnTo>
                    <a:pt x="306" y="507"/>
                  </a:lnTo>
                  <a:lnTo>
                    <a:pt x="336" y="507"/>
                  </a:lnTo>
                  <a:lnTo>
                    <a:pt x="441" y="507"/>
                  </a:lnTo>
                  <a:lnTo>
                    <a:pt x="514" y="507"/>
                  </a:lnTo>
                  <a:lnTo>
                    <a:pt x="540" y="507"/>
                  </a:lnTo>
                  <a:lnTo>
                    <a:pt x="595" y="507"/>
                  </a:lnTo>
                  <a:lnTo>
                    <a:pt x="600" y="507"/>
                  </a:lnTo>
                  <a:lnTo>
                    <a:pt x="602" y="509"/>
                  </a:lnTo>
                  <a:lnTo>
                    <a:pt x="602" y="509"/>
                  </a:lnTo>
                  <a:lnTo>
                    <a:pt x="600" y="504"/>
                  </a:lnTo>
                  <a:lnTo>
                    <a:pt x="600" y="502"/>
                  </a:lnTo>
                  <a:lnTo>
                    <a:pt x="600" y="495"/>
                  </a:lnTo>
                  <a:lnTo>
                    <a:pt x="605" y="488"/>
                  </a:lnTo>
                  <a:lnTo>
                    <a:pt x="607" y="483"/>
                  </a:lnTo>
                  <a:lnTo>
                    <a:pt x="607" y="478"/>
                  </a:lnTo>
                  <a:lnTo>
                    <a:pt x="605" y="471"/>
                  </a:lnTo>
                  <a:lnTo>
                    <a:pt x="602" y="466"/>
                  </a:lnTo>
                  <a:lnTo>
                    <a:pt x="605" y="464"/>
                  </a:lnTo>
                  <a:lnTo>
                    <a:pt x="605" y="462"/>
                  </a:lnTo>
                  <a:lnTo>
                    <a:pt x="607" y="459"/>
                  </a:lnTo>
                  <a:lnTo>
                    <a:pt x="607" y="455"/>
                  </a:lnTo>
                  <a:lnTo>
                    <a:pt x="607" y="450"/>
                  </a:lnTo>
                  <a:lnTo>
                    <a:pt x="605" y="447"/>
                  </a:lnTo>
                  <a:lnTo>
                    <a:pt x="600" y="443"/>
                  </a:lnTo>
                  <a:lnTo>
                    <a:pt x="600" y="438"/>
                  </a:lnTo>
                  <a:lnTo>
                    <a:pt x="600" y="436"/>
                  </a:lnTo>
                  <a:lnTo>
                    <a:pt x="597" y="429"/>
                  </a:lnTo>
                  <a:lnTo>
                    <a:pt x="597" y="424"/>
                  </a:lnTo>
                  <a:lnTo>
                    <a:pt x="593" y="412"/>
                  </a:lnTo>
                  <a:lnTo>
                    <a:pt x="590" y="391"/>
                  </a:lnTo>
                  <a:lnTo>
                    <a:pt x="590" y="386"/>
                  </a:lnTo>
                  <a:lnTo>
                    <a:pt x="590" y="384"/>
                  </a:lnTo>
                  <a:lnTo>
                    <a:pt x="593" y="381"/>
                  </a:lnTo>
                  <a:lnTo>
                    <a:pt x="593" y="379"/>
                  </a:lnTo>
                  <a:lnTo>
                    <a:pt x="593" y="376"/>
                  </a:lnTo>
                  <a:lnTo>
                    <a:pt x="595" y="376"/>
                  </a:lnTo>
                  <a:lnTo>
                    <a:pt x="595" y="372"/>
                  </a:lnTo>
                  <a:lnTo>
                    <a:pt x="595" y="372"/>
                  </a:lnTo>
                  <a:lnTo>
                    <a:pt x="595" y="372"/>
                  </a:lnTo>
                  <a:lnTo>
                    <a:pt x="602" y="365"/>
                  </a:lnTo>
                  <a:lnTo>
                    <a:pt x="605" y="365"/>
                  </a:lnTo>
                  <a:lnTo>
                    <a:pt x="605" y="362"/>
                  </a:lnTo>
                  <a:lnTo>
                    <a:pt x="614" y="362"/>
                  </a:lnTo>
                  <a:lnTo>
                    <a:pt x="614" y="362"/>
                  </a:lnTo>
                  <a:lnTo>
                    <a:pt x="612" y="362"/>
                  </a:lnTo>
                  <a:lnTo>
                    <a:pt x="612" y="360"/>
                  </a:lnTo>
                  <a:lnTo>
                    <a:pt x="612" y="358"/>
                  </a:lnTo>
                  <a:lnTo>
                    <a:pt x="612" y="358"/>
                  </a:lnTo>
                  <a:lnTo>
                    <a:pt x="609" y="360"/>
                  </a:lnTo>
                  <a:lnTo>
                    <a:pt x="607" y="358"/>
                  </a:lnTo>
                  <a:lnTo>
                    <a:pt x="607" y="358"/>
                  </a:lnTo>
                  <a:lnTo>
                    <a:pt x="612" y="358"/>
                  </a:lnTo>
                  <a:lnTo>
                    <a:pt x="616" y="355"/>
                  </a:lnTo>
                  <a:lnTo>
                    <a:pt x="624" y="358"/>
                  </a:lnTo>
                  <a:lnTo>
                    <a:pt x="626" y="360"/>
                  </a:lnTo>
                  <a:lnTo>
                    <a:pt x="624" y="362"/>
                  </a:lnTo>
                  <a:lnTo>
                    <a:pt x="626" y="362"/>
                  </a:lnTo>
                  <a:lnTo>
                    <a:pt x="628" y="365"/>
                  </a:lnTo>
                  <a:lnTo>
                    <a:pt x="628" y="367"/>
                  </a:lnTo>
                  <a:lnTo>
                    <a:pt x="628" y="367"/>
                  </a:lnTo>
                  <a:lnTo>
                    <a:pt x="626" y="367"/>
                  </a:lnTo>
                  <a:lnTo>
                    <a:pt x="621" y="367"/>
                  </a:lnTo>
                  <a:lnTo>
                    <a:pt x="621" y="367"/>
                  </a:lnTo>
                  <a:lnTo>
                    <a:pt x="621" y="367"/>
                  </a:lnTo>
                  <a:lnTo>
                    <a:pt x="619" y="367"/>
                  </a:lnTo>
                  <a:lnTo>
                    <a:pt x="619" y="369"/>
                  </a:lnTo>
                  <a:lnTo>
                    <a:pt x="619" y="367"/>
                  </a:lnTo>
                  <a:lnTo>
                    <a:pt x="616" y="367"/>
                  </a:lnTo>
                  <a:lnTo>
                    <a:pt x="616" y="367"/>
                  </a:lnTo>
                  <a:lnTo>
                    <a:pt x="614" y="367"/>
                  </a:lnTo>
                  <a:lnTo>
                    <a:pt x="614" y="369"/>
                  </a:lnTo>
                  <a:lnTo>
                    <a:pt x="616" y="369"/>
                  </a:lnTo>
                  <a:lnTo>
                    <a:pt x="619" y="372"/>
                  </a:lnTo>
                  <a:lnTo>
                    <a:pt x="626" y="369"/>
                  </a:lnTo>
                  <a:lnTo>
                    <a:pt x="628" y="369"/>
                  </a:lnTo>
                  <a:lnTo>
                    <a:pt x="638" y="372"/>
                  </a:lnTo>
                  <a:lnTo>
                    <a:pt x="645" y="376"/>
                  </a:lnTo>
                  <a:lnTo>
                    <a:pt x="657" y="379"/>
                  </a:lnTo>
                  <a:lnTo>
                    <a:pt x="678" y="391"/>
                  </a:lnTo>
                  <a:lnTo>
                    <a:pt x="683" y="393"/>
                  </a:lnTo>
                  <a:lnTo>
                    <a:pt x="683" y="391"/>
                  </a:lnTo>
                  <a:lnTo>
                    <a:pt x="685" y="391"/>
                  </a:lnTo>
                  <a:lnTo>
                    <a:pt x="688" y="391"/>
                  </a:lnTo>
                  <a:lnTo>
                    <a:pt x="690" y="391"/>
                  </a:lnTo>
                  <a:lnTo>
                    <a:pt x="688" y="393"/>
                  </a:lnTo>
                  <a:lnTo>
                    <a:pt x="688" y="393"/>
                  </a:lnTo>
                  <a:lnTo>
                    <a:pt x="688" y="395"/>
                  </a:lnTo>
                  <a:lnTo>
                    <a:pt x="690" y="395"/>
                  </a:lnTo>
                  <a:lnTo>
                    <a:pt x="692" y="395"/>
                  </a:lnTo>
                  <a:lnTo>
                    <a:pt x="697" y="398"/>
                  </a:lnTo>
                  <a:lnTo>
                    <a:pt x="704" y="405"/>
                  </a:lnTo>
                  <a:lnTo>
                    <a:pt x="709" y="407"/>
                  </a:lnTo>
                  <a:lnTo>
                    <a:pt x="714" y="407"/>
                  </a:lnTo>
                  <a:lnTo>
                    <a:pt x="726" y="410"/>
                  </a:lnTo>
                  <a:lnTo>
                    <a:pt x="740" y="407"/>
                  </a:lnTo>
                  <a:lnTo>
                    <a:pt x="747" y="410"/>
                  </a:lnTo>
                  <a:lnTo>
                    <a:pt x="749" y="407"/>
                  </a:lnTo>
                  <a:lnTo>
                    <a:pt x="754" y="407"/>
                  </a:lnTo>
                  <a:lnTo>
                    <a:pt x="773" y="407"/>
                  </a:lnTo>
                  <a:lnTo>
                    <a:pt x="775" y="407"/>
                  </a:lnTo>
                  <a:lnTo>
                    <a:pt x="787" y="402"/>
                  </a:lnTo>
                  <a:lnTo>
                    <a:pt x="792" y="400"/>
                  </a:lnTo>
                  <a:lnTo>
                    <a:pt x="794" y="398"/>
                  </a:lnTo>
                  <a:lnTo>
                    <a:pt x="797" y="395"/>
                  </a:lnTo>
                  <a:lnTo>
                    <a:pt x="797" y="395"/>
                  </a:lnTo>
                  <a:lnTo>
                    <a:pt x="799" y="395"/>
                  </a:lnTo>
                  <a:lnTo>
                    <a:pt x="799" y="39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2300" y="3003"/>
              <a:ext cx="344" cy="554"/>
            </a:xfrm>
            <a:custGeom>
              <a:avLst/>
              <a:gdLst>
                <a:gd name="T0" fmla="*/ 325 w 344"/>
                <a:gd name="T1" fmla="*/ 280 h 554"/>
                <a:gd name="T2" fmla="*/ 302 w 344"/>
                <a:gd name="T3" fmla="*/ 142 h 554"/>
                <a:gd name="T4" fmla="*/ 283 w 344"/>
                <a:gd name="T5" fmla="*/ 135 h 554"/>
                <a:gd name="T6" fmla="*/ 249 w 344"/>
                <a:gd name="T7" fmla="*/ 116 h 554"/>
                <a:gd name="T8" fmla="*/ 197 w 344"/>
                <a:gd name="T9" fmla="*/ 107 h 554"/>
                <a:gd name="T10" fmla="*/ 190 w 344"/>
                <a:gd name="T11" fmla="*/ 86 h 554"/>
                <a:gd name="T12" fmla="*/ 178 w 344"/>
                <a:gd name="T13" fmla="*/ 71 h 554"/>
                <a:gd name="T14" fmla="*/ 169 w 344"/>
                <a:gd name="T15" fmla="*/ 57 h 554"/>
                <a:gd name="T16" fmla="*/ 154 w 344"/>
                <a:gd name="T17" fmla="*/ 48 h 554"/>
                <a:gd name="T18" fmla="*/ 145 w 344"/>
                <a:gd name="T19" fmla="*/ 24 h 554"/>
                <a:gd name="T20" fmla="*/ 140 w 344"/>
                <a:gd name="T21" fmla="*/ 26 h 554"/>
                <a:gd name="T22" fmla="*/ 138 w 344"/>
                <a:gd name="T23" fmla="*/ 15 h 554"/>
                <a:gd name="T24" fmla="*/ 140 w 344"/>
                <a:gd name="T25" fmla="*/ 7 h 554"/>
                <a:gd name="T26" fmla="*/ 131 w 344"/>
                <a:gd name="T27" fmla="*/ 3 h 554"/>
                <a:gd name="T28" fmla="*/ 119 w 344"/>
                <a:gd name="T29" fmla="*/ 5 h 554"/>
                <a:gd name="T30" fmla="*/ 109 w 344"/>
                <a:gd name="T31" fmla="*/ 15 h 554"/>
                <a:gd name="T32" fmla="*/ 109 w 344"/>
                <a:gd name="T33" fmla="*/ 29 h 554"/>
                <a:gd name="T34" fmla="*/ 90 w 344"/>
                <a:gd name="T35" fmla="*/ 31 h 554"/>
                <a:gd name="T36" fmla="*/ 78 w 344"/>
                <a:gd name="T37" fmla="*/ 41 h 554"/>
                <a:gd name="T38" fmla="*/ 71 w 344"/>
                <a:gd name="T39" fmla="*/ 59 h 554"/>
                <a:gd name="T40" fmla="*/ 67 w 344"/>
                <a:gd name="T41" fmla="*/ 78 h 554"/>
                <a:gd name="T42" fmla="*/ 69 w 344"/>
                <a:gd name="T43" fmla="*/ 86 h 554"/>
                <a:gd name="T44" fmla="*/ 67 w 344"/>
                <a:gd name="T45" fmla="*/ 93 h 554"/>
                <a:gd name="T46" fmla="*/ 71 w 344"/>
                <a:gd name="T47" fmla="*/ 114 h 554"/>
                <a:gd name="T48" fmla="*/ 71 w 344"/>
                <a:gd name="T49" fmla="*/ 140 h 554"/>
                <a:gd name="T50" fmla="*/ 71 w 344"/>
                <a:gd name="T51" fmla="*/ 159 h 554"/>
                <a:gd name="T52" fmla="*/ 76 w 344"/>
                <a:gd name="T53" fmla="*/ 197 h 554"/>
                <a:gd name="T54" fmla="*/ 83 w 344"/>
                <a:gd name="T55" fmla="*/ 213 h 554"/>
                <a:gd name="T56" fmla="*/ 81 w 344"/>
                <a:gd name="T57" fmla="*/ 230 h 554"/>
                <a:gd name="T58" fmla="*/ 97 w 344"/>
                <a:gd name="T59" fmla="*/ 270 h 554"/>
                <a:gd name="T60" fmla="*/ 93 w 344"/>
                <a:gd name="T61" fmla="*/ 282 h 554"/>
                <a:gd name="T62" fmla="*/ 71 w 344"/>
                <a:gd name="T63" fmla="*/ 291 h 554"/>
                <a:gd name="T64" fmla="*/ 48 w 344"/>
                <a:gd name="T65" fmla="*/ 308 h 554"/>
                <a:gd name="T66" fmla="*/ 41 w 344"/>
                <a:gd name="T67" fmla="*/ 360 h 554"/>
                <a:gd name="T68" fmla="*/ 38 w 344"/>
                <a:gd name="T69" fmla="*/ 384 h 554"/>
                <a:gd name="T70" fmla="*/ 24 w 344"/>
                <a:gd name="T71" fmla="*/ 379 h 554"/>
                <a:gd name="T72" fmla="*/ 22 w 344"/>
                <a:gd name="T73" fmla="*/ 398 h 554"/>
                <a:gd name="T74" fmla="*/ 29 w 344"/>
                <a:gd name="T75" fmla="*/ 419 h 554"/>
                <a:gd name="T76" fmla="*/ 24 w 344"/>
                <a:gd name="T77" fmla="*/ 436 h 554"/>
                <a:gd name="T78" fmla="*/ 12 w 344"/>
                <a:gd name="T79" fmla="*/ 443 h 554"/>
                <a:gd name="T80" fmla="*/ 12 w 344"/>
                <a:gd name="T81" fmla="*/ 457 h 554"/>
                <a:gd name="T82" fmla="*/ 22 w 344"/>
                <a:gd name="T83" fmla="*/ 462 h 554"/>
                <a:gd name="T84" fmla="*/ 19 w 344"/>
                <a:gd name="T85" fmla="*/ 476 h 554"/>
                <a:gd name="T86" fmla="*/ 10 w 344"/>
                <a:gd name="T87" fmla="*/ 495 h 554"/>
                <a:gd name="T88" fmla="*/ 10 w 344"/>
                <a:gd name="T89" fmla="*/ 538 h 554"/>
                <a:gd name="T90" fmla="*/ 52 w 344"/>
                <a:gd name="T91" fmla="*/ 554 h 554"/>
                <a:gd name="T92" fmla="*/ 74 w 344"/>
                <a:gd name="T93" fmla="*/ 547 h 554"/>
                <a:gd name="T94" fmla="*/ 74 w 344"/>
                <a:gd name="T95" fmla="*/ 526 h 554"/>
                <a:gd name="T96" fmla="*/ 76 w 344"/>
                <a:gd name="T97" fmla="*/ 514 h 554"/>
                <a:gd name="T98" fmla="*/ 83 w 344"/>
                <a:gd name="T99" fmla="*/ 507 h 554"/>
                <a:gd name="T100" fmla="*/ 95 w 344"/>
                <a:gd name="T101" fmla="*/ 497 h 554"/>
                <a:gd name="T102" fmla="*/ 116 w 344"/>
                <a:gd name="T103" fmla="*/ 493 h 554"/>
                <a:gd name="T104" fmla="*/ 143 w 344"/>
                <a:gd name="T105" fmla="*/ 493 h 554"/>
                <a:gd name="T106" fmla="*/ 159 w 344"/>
                <a:gd name="T107" fmla="*/ 481 h 554"/>
                <a:gd name="T108" fmla="*/ 169 w 344"/>
                <a:gd name="T109" fmla="*/ 452 h 554"/>
                <a:gd name="T110" fmla="*/ 173 w 344"/>
                <a:gd name="T111" fmla="*/ 431 h 554"/>
                <a:gd name="T112" fmla="*/ 204 w 344"/>
                <a:gd name="T113" fmla="*/ 407 h 554"/>
                <a:gd name="T114" fmla="*/ 233 w 344"/>
                <a:gd name="T115" fmla="*/ 388 h 554"/>
                <a:gd name="T116" fmla="*/ 249 w 344"/>
                <a:gd name="T117" fmla="*/ 374 h 554"/>
                <a:gd name="T118" fmla="*/ 266 w 344"/>
                <a:gd name="T119" fmla="*/ 362 h 554"/>
                <a:gd name="T120" fmla="*/ 280 w 344"/>
                <a:gd name="T121" fmla="*/ 346 h 554"/>
                <a:gd name="T122" fmla="*/ 299 w 344"/>
                <a:gd name="T123" fmla="*/ 327 h 554"/>
                <a:gd name="T124" fmla="*/ 323 w 344"/>
                <a:gd name="T125" fmla="*/ 315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554">
                  <a:moveTo>
                    <a:pt x="344" y="313"/>
                  </a:moveTo>
                  <a:lnTo>
                    <a:pt x="344" y="313"/>
                  </a:lnTo>
                  <a:lnTo>
                    <a:pt x="342" y="310"/>
                  </a:lnTo>
                  <a:lnTo>
                    <a:pt x="344" y="310"/>
                  </a:lnTo>
                  <a:lnTo>
                    <a:pt x="342" y="308"/>
                  </a:lnTo>
                  <a:lnTo>
                    <a:pt x="342" y="306"/>
                  </a:lnTo>
                  <a:lnTo>
                    <a:pt x="330" y="287"/>
                  </a:lnTo>
                  <a:lnTo>
                    <a:pt x="325" y="282"/>
                  </a:lnTo>
                  <a:lnTo>
                    <a:pt x="325" y="280"/>
                  </a:lnTo>
                  <a:lnTo>
                    <a:pt x="323" y="277"/>
                  </a:lnTo>
                  <a:lnTo>
                    <a:pt x="325" y="173"/>
                  </a:lnTo>
                  <a:lnTo>
                    <a:pt x="325" y="157"/>
                  </a:lnTo>
                  <a:lnTo>
                    <a:pt x="325" y="154"/>
                  </a:lnTo>
                  <a:lnTo>
                    <a:pt x="309" y="152"/>
                  </a:lnTo>
                  <a:lnTo>
                    <a:pt x="306" y="152"/>
                  </a:lnTo>
                  <a:lnTo>
                    <a:pt x="306" y="149"/>
                  </a:lnTo>
                  <a:lnTo>
                    <a:pt x="304" y="145"/>
                  </a:lnTo>
                  <a:lnTo>
                    <a:pt x="302" y="142"/>
                  </a:lnTo>
                  <a:lnTo>
                    <a:pt x="299" y="142"/>
                  </a:lnTo>
                  <a:lnTo>
                    <a:pt x="294" y="142"/>
                  </a:lnTo>
                  <a:lnTo>
                    <a:pt x="294" y="142"/>
                  </a:lnTo>
                  <a:lnTo>
                    <a:pt x="292" y="140"/>
                  </a:lnTo>
                  <a:lnTo>
                    <a:pt x="290" y="140"/>
                  </a:lnTo>
                  <a:lnTo>
                    <a:pt x="287" y="140"/>
                  </a:lnTo>
                  <a:lnTo>
                    <a:pt x="287" y="140"/>
                  </a:lnTo>
                  <a:lnTo>
                    <a:pt x="285" y="140"/>
                  </a:lnTo>
                  <a:lnTo>
                    <a:pt x="283" y="135"/>
                  </a:lnTo>
                  <a:lnTo>
                    <a:pt x="280" y="135"/>
                  </a:lnTo>
                  <a:lnTo>
                    <a:pt x="268" y="135"/>
                  </a:lnTo>
                  <a:lnTo>
                    <a:pt x="264" y="135"/>
                  </a:lnTo>
                  <a:lnTo>
                    <a:pt x="259" y="133"/>
                  </a:lnTo>
                  <a:lnTo>
                    <a:pt x="256" y="130"/>
                  </a:lnTo>
                  <a:lnTo>
                    <a:pt x="254" y="128"/>
                  </a:lnTo>
                  <a:lnTo>
                    <a:pt x="254" y="119"/>
                  </a:lnTo>
                  <a:lnTo>
                    <a:pt x="252" y="116"/>
                  </a:lnTo>
                  <a:lnTo>
                    <a:pt x="249" y="116"/>
                  </a:lnTo>
                  <a:lnTo>
                    <a:pt x="245" y="114"/>
                  </a:lnTo>
                  <a:lnTo>
                    <a:pt x="242" y="114"/>
                  </a:lnTo>
                  <a:lnTo>
                    <a:pt x="235" y="112"/>
                  </a:lnTo>
                  <a:lnTo>
                    <a:pt x="233" y="109"/>
                  </a:lnTo>
                  <a:lnTo>
                    <a:pt x="216" y="114"/>
                  </a:lnTo>
                  <a:lnTo>
                    <a:pt x="211" y="114"/>
                  </a:lnTo>
                  <a:lnTo>
                    <a:pt x="207" y="112"/>
                  </a:lnTo>
                  <a:lnTo>
                    <a:pt x="204" y="112"/>
                  </a:lnTo>
                  <a:lnTo>
                    <a:pt x="197" y="107"/>
                  </a:lnTo>
                  <a:lnTo>
                    <a:pt x="195" y="104"/>
                  </a:lnTo>
                  <a:lnTo>
                    <a:pt x="188" y="95"/>
                  </a:lnTo>
                  <a:lnTo>
                    <a:pt x="188" y="93"/>
                  </a:lnTo>
                  <a:lnTo>
                    <a:pt x="188" y="93"/>
                  </a:lnTo>
                  <a:lnTo>
                    <a:pt x="190" y="90"/>
                  </a:lnTo>
                  <a:lnTo>
                    <a:pt x="190" y="90"/>
                  </a:lnTo>
                  <a:lnTo>
                    <a:pt x="190" y="88"/>
                  </a:lnTo>
                  <a:lnTo>
                    <a:pt x="190" y="86"/>
                  </a:lnTo>
                  <a:lnTo>
                    <a:pt x="190" y="86"/>
                  </a:lnTo>
                  <a:lnTo>
                    <a:pt x="190" y="83"/>
                  </a:lnTo>
                  <a:lnTo>
                    <a:pt x="190" y="78"/>
                  </a:lnTo>
                  <a:lnTo>
                    <a:pt x="188" y="76"/>
                  </a:lnTo>
                  <a:lnTo>
                    <a:pt x="188" y="76"/>
                  </a:lnTo>
                  <a:lnTo>
                    <a:pt x="185" y="76"/>
                  </a:lnTo>
                  <a:lnTo>
                    <a:pt x="183" y="74"/>
                  </a:lnTo>
                  <a:lnTo>
                    <a:pt x="183" y="74"/>
                  </a:lnTo>
                  <a:lnTo>
                    <a:pt x="178" y="71"/>
                  </a:lnTo>
                  <a:lnTo>
                    <a:pt x="178" y="71"/>
                  </a:lnTo>
                  <a:lnTo>
                    <a:pt x="178" y="69"/>
                  </a:lnTo>
                  <a:lnTo>
                    <a:pt x="176" y="67"/>
                  </a:lnTo>
                  <a:lnTo>
                    <a:pt x="176" y="64"/>
                  </a:lnTo>
                  <a:lnTo>
                    <a:pt x="176" y="62"/>
                  </a:lnTo>
                  <a:lnTo>
                    <a:pt x="171" y="59"/>
                  </a:lnTo>
                  <a:lnTo>
                    <a:pt x="171" y="57"/>
                  </a:lnTo>
                  <a:lnTo>
                    <a:pt x="169" y="57"/>
                  </a:lnTo>
                  <a:lnTo>
                    <a:pt x="169" y="57"/>
                  </a:lnTo>
                  <a:lnTo>
                    <a:pt x="169" y="57"/>
                  </a:lnTo>
                  <a:lnTo>
                    <a:pt x="169" y="55"/>
                  </a:lnTo>
                  <a:lnTo>
                    <a:pt x="166" y="52"/>
                  </a:lnTo>
                  <a:lnTo>
                    <a:pt x="166" y="52"/>
                  </a:lnTo>
                  <a:lnTo>
                    <a:pt x="164" y="52"/>
                  </a:lnTo>
                  <a:lnTo>
                    <a:pt x="164" y="52"/>
                  </a:lnTo>
                  <a:lnTo>
                    <a:pt x="159" y="50"/>
                  </a:lnTo>
                  <a:lnTo>
                    <a:pt x="157" y="48"/>
                  </a:lnTo>
                  <a:lnTo>
                    <a:pt x="157" y="48"/>
                  </a:lnTo>
                  <a:lnTo>
                    <a:pt x="154" y="48"/>
                  </a:lnTo>
                  <a:lnTo>
                    <a:pt x="154" y="43"/>
                  </a:lnTo>
                  <a:lnTo>
                    <a:pt x="152" y="36"/>
                  </a:lnTo>
                  <a:lnTo>
                    <a:pt x="150" y="33"/>
                  </a:lnTo>
                  <a:lnTo>
                    <a:pt x="150" y="26"/>
                  </a:lnTo>
                  <a:lnTo>
                    <a:pt x="150" y="26"/>
                  </a:lnTo>
                  <a:lnTo>
                    <a:pt x="147" y="26"/>
                  </a:lnTo>
                  <a:lnTo>
                    <a:pt x="147" y="24"/>
                  </a:lnTo>
                  <a:lnTo>
                    <a:pt x="147" y="24"/>
                  </a:lnTo>
                  <a:lnTo>
                    <a:pt x="145" y="24"/>
                  </a:lnTo>
                  <a:lnTo>
                    <a:pt x="145" y="24"/>
                  </a:lnTo>
                  <a:lnTo>
                    <a:pt x="145" y="24"/>
                  </a:lnTo>
                  <a:lnTo>
                    <a:pt x="145" y="24"/>
                  </a:lnTo>
                  <a:lnTo>
                    <a:pt x="145" y="24"/>
                  </a:lnTo>
                  <a:lnTo>
                    <a:pt x="143" y="26"/>
                  </a:lnTo>
                  <a:lnTo>
                    <a:pt x="143" y="26"/>
                  </a:lnTo>
                  <a:lnTo>
                    <a:pt x="143" y="26"/>
                  </a:lnTo>
                  <a:lnTo>
                    <a:pt x="143" y="26"/>
                  </a:lnTo>
                  <a:lnTo>
                    <a:pt x="140" y="26"/>
                  </a:lnTo>
                  <a:lnTo>
                    <a:pt x="140" y="26"/>
                  </a:lnTo>
                  <a:lnTo>
                    <a:pt x="140" y="26"/>
                  </a:lnTo>
                  <a:lnTo>
                    <a:pt x="140" y="24"/>
                  </a:lnTo>
                  <a:lnTo>
                    <a:pt x="138" y="24"/>
                  </a:lnTo>
                  <a:lnTo>
                    <a:pt x="138" y="19"/>
                  </a:lnTo>
                  <a:lnTo>
                    <a:pt x="138" y="19"/>
                  </a:lnTo>
                  <a:lnTo>
                    <a:pt x="138" y="19"/>
                  </a:lnTo>
                  <a:lnTo>
                    <a:pt x="138" y="17"/>
                  </a:lnTo>
                  <a:lnTo>
                    <a:pt x="138" y="15"/>
                  </a:lnTo>
                  <a:lnTo>
                    <a:pt x="138" y="15"/>
                  </a:lnTo>
                  <a:lnTo>
                    <a:pt x="138" y="15"/>
                  </a:lnTo>
                  <a:lnTo>
                    <a:pt x="138" y="15"/>
                  </a:lnTo>
                  <a:lnTo>
                    <a:pt x="138" y="15"/>
                  </a:lnTo>
                  <a:lnTo>
                    <a:pt x="140" y="12"/>
                  </a:lnTo>
                  <a:lnTo>
                    <a:pt x="140" y="12"/>
                  </a:lnTo>
                  <a:lnTo>
                    <a:pt x="140" y="12"/>
                  </a:lnTo>
                  <a:lnTo>
                    <a:pt x="140" y="7"/>
                  </a:lnTo>
                  <a:lnTo>
                    <a:pt x="140" y="7"/>
                  </a:lnTo>
                  <a:lnTo>
                    <a:pt x="140" y="5"/>
                  </a:lnTo>
                  <a:lnTo>
                    <a:pt x="138" y="5"/>
                  </a:lnTo>
                  <a:lnTo>
                    <a:pt x="138" y="3"/>
                  </a:lnTo>
                  <a:lnTo>
                    <a:pt x="138" y="3"/>
                  </a:lnTo>
                  <a:lnTo>
                    <a:pt x="133" y="0"/>
                  </a:lnTo>
                  <a:lnTo>
                    <a:pt x="133" y="0"/>
                  </a:lnTo>
                  <a:lnTo>
                    <a:pt x="133" y="0"/>
                  </a:lnTo>
                  <a:lnTo>
                    <a:pt x="131" y="3"/>
                  </a:lnTo>
                  <a:lnTo>
                    <a:pt x="131" y="3"/>
                  </a:lnTo>
                  <a:lnTo>
                    <a:pt x="128" y="3"/>
                  </a:lnTo>
                  <a:lnTo>
                    <a:pt x="124" y="0"/>
                  </a:lnTo>
                  <a:lnTo>
                    <a:pt x="121" y="0"/>
                  </a:lnTo>
                  <a:lnTo>
                    <a:pt x="119" y="0"/>
                  </a:lnTo>
                  <a:lnTo>
                    <a:pt x="119" y="0"/>
                  </a:lnTo>
                  <a:lnTo>
                    <a:pt x="119" y="3"/>
                  </a:lnTo>
                  <a:lnTo>
                    <a:pt x="119" y="5"/>
                  </a:lnTo>
                  <a:lnTo>
                    <a:pt x="119" y="5"/>
                  </a:lnTo>
                  <a:lnTo>
                    <a:pt x="119" y="5"/>
                  </a:lnTo>
                  <a:lnTo>
                    <a:pt x="116" y="7"/>
                  </a:lnTo>
                  <a:lnTo>
                    <a:pt x="116" y="7"/>
                  </a:lnTo>
                  <a:lnTo>
                    <a:pt x="116" y="7"/>
                  </a:lnTo>
                  <a:lnTo>
                    <a:pt x="114" y="12"/>
                  </a:lnTo>
                  <a:lnTo>
                    <a:pt x="112" y="12"/>
                  </a:lnTo>
                  <a:lnTo>
                    <a:pt x="109" y="12"/>
                  </a:lnTo>
                  <a:lnTo>
                    <a:pt x="109" y="12"/>
                  </a:lnTo>
                  <a:lnTo>
                    <a:pt x="109" y="15"/>
                  </a:lnTo>
                  <a:lnTo>
                    <a:pt x="109" y="15"/>
                  </a:lnTo>
                  <a:lnTo>
                    <a:pt x="109" y="17"/>
                  </a:lnTo>
                  <a:lnTo>
                    <a:pt x="109" y="17"/>
                  </a:lnTo>
                  <a:lnTo>
                    <a:pt x="109" y="17"/>
                  </a:lnTo>
                  <a:lnTo>
                    <a:pt x="107" y="19"/>
                  </a:lnTo>
                  <a:lnTo>
                    <a:pt x="107" y="22"/>
                  </a:lnTo>
                  <a:lnTo>
                    <a:pt x="107" y="22"/>
                  </a:lnTo>
                  <a:lnTo>
                    <a:pt x="109" y="24"/>
                  </a:lnTo>
                  <a:lnTo>
                    <a:pt x="109" y="26"/>
                  </a:lnTo>
                  <a:lnTo>
                    <a:pt x="109" y="29"/>
                  </a:lnTo>
                  <a:lnTo>
                    <a:pt x="107" y="31"/>
                  </a:lnTo>
                  <a:lnTo>
                    <a:pt x="100" y="31"/>
                  </a:lnTo>
                  <a:lnTo>
                    <a:pt x="100" y="31"/>
                  </a:lnTo>
                  <a:lnTo>
                    <a:pt x="100" y="31"/>
                  </a:lnTo>
                  <a:lnTo>
                    <a:pt x="97" y="31"/>
                  </a:lnTo>
                  <a:lnTo>
                    <a:pt x="95" y="29"/>
                  </a:lnTo>
                  <a:lnTo>
                    <a:pt x="93" y="29"/>
                  </a:lnTo>
                  <a:lnTo>
                    <a:pt x="90" y="29"/>
                  </a:lnTo>
                  <a:lnTo>
                    <a:pt x="90" y="31"/>
                  </a:lnTo>
                  <a:lnTo>
                    <a:pt x="90" y="36"/>
                  </a:lnTo>
                  <a:lnTo>
                    <a:pt x="88" y="36"/>
                  </a:lnTo>
                  <a:lnTo>
                    <a:pt x="88" y="38"/>
                  </a:lnTo>
                  <a:lnTo>
                    <a:pt x="86" y="38"/>
                  </a:lnTo>
                  <a:lnTo>
                    <a:pt x="83" y="38"/>
                  </a:lnTo>
                  <a:lnTo>
                    <a:pt x="83" y="36"/>
                  </a:lnTo>
                  <a:lnTo>
                    <a:pt x="81" y="38"/>
                  </a:lnTo>
                  <a:lnTo>
                    <a:pt x="78" y="38"/>
                  </a:lnTo>
                  <a:lnTo>
                    <a:pt x="78" y="41"/>
                  </a:lnTo>
                  <a:lnTo>
                    <a:pt x="76" y="48"/>
                  </a:lnTo>
                  <a:lnTo>
                    <a:pt x="76" y="50"/>
                  </a:lnTo>
                  <a:lnTo>
                    <a:pt x="78" y="57"/>
                  </a:lnTo>
                  <a:lnTo>
                    <a:pt x="78" y="59"/>
                  </a:lnTo>
                  <a:lnTo>
                    <a:pt x="76" y="62"/>
                  </a:lnTo>
                  <a:lnTo>
                    <a:pt x="76" y="59"/>
                  </a:lnTo>
                  <a:lnTo>
                    <a:pt x="74" y="59"/>
                  </a:lnTo>
                  <a:lnTo>
                    <a:pt x="71" y="59"/>
                  </a:lnTo>
                  <a:lnTo>
                    <a:pt x="71" y="59"/>
                  </a:lnTo>
                  <a:lnTo>
                    <a:pt x="71" y="62"/>
                  </a:lnTo>
                  <a:lnTo>
                    <a:pt x="71" y="67"/>
                  </a:lnTo>
                  <a:lnTo>
                    <a:pt x="69" y="67"/>
                  </a:lnTo>
                  <a:lnTo>
                    <a:pt x="69" y="74"/>
                  </a:lnTo>
                  <a:lnTo>
                    <a:pt x="67" y="74"/>
                  </a:lnTo>
                  <a:lnTo>
                    <a:pt x="67" y="76"/>
                  </a:lnTo>
                  <a:lnTo>
                    <a:pt x="67" y="76"/>
                  </a:lnTo>
                  <a:lnTo>
                    <a:pt x="67" y="78"/>
                  </a:lnTo>
                  <a:lnTo>
                    <a:pt x="67" y="78"/>
                  </a:lnTo>
                  <a:lnTo>
                    <a:pt x="67" y="78"/>
                  </a:lnTo>
                  <a:lnTo>
                    <a:pt x="69" y="78"/>
                  </a:lnTo>
                  <a:lnTo>
                    <a:pt x="69" y="81"/>
                  </a:lnTo>
                  <a:lnTo>
                    <a:pt x="69" y="81"/>
                  </a:lnTo>
                  <a:lnTo>
                    <a:pt x="69" y="81"/>
                  </a:lnTo>
                  <a:lnTo>
                    <a:pt x="69" y="81"/>
                  </a:lnTo>
                  <a:lnTo>
                    <a:pt x="69" y="83"/>
                  </a:lnTo>
                  <a:lnTo>
                    <a:pt x="69" y="83"/>
                  </a:lnTo>
                  <a:lnTo>
                    <a:pt x="69" y="86"/>
                  </a:lnTo>
                  <a:lnTo>
                    <a:pt x="69" y="86"/>
                  </a:lnTo>
                  <a:lnTo>
                    <a:pt x="71" y="88"/>
                  </a:lnTo>
                  <a:lnTo>
                    <a:pt x="71" y="88"/>
                  </a:lnTo>
                  <a:lnTo>
                    <a:pt x="71" y="90"/>
                  </a:lnTo>
                  <a:lnTo>
                    <a:pt x="69" y="90"/>
                  </a:lnTo>
                  <a:lnTo>
                    <a:pt x="67" y="90"/>
                  </a:lnTo>
                  <a:lnTo>
                    <a:pt x="67" y="90"/>
                  </a:lnTo>
                  <a:lnTo>
                    <a:pt x="64" y="90"/>
                  </a:lnTo>
                  <a:lnTo>
                    <a:pt x="67" y="93"/>
                  </a:lnTo>
                  <a:lnTo>
                    <a:pt x="69" y="95"/>
                  </a:lnTo>
                  <a:lnTo>
                    <a:pt x="71" y="95"/>
                  </a:lnTo>
                  <a:lnTo>
                    <a:pt x="71" y="100"/>
                  </a:lnTo>
                  <a:lnTo>
                    <a:pt x="71" y="102"/>
                  </a:lnTo>
                  <a:lnTo>
                    <a:pt x="76" y="104"/>
                  </a:lnTo>
                  <a:lnTo>
                    <a:pt x="71" y="107"/>
                  </a:lnTo>
                  <a:lnTo>
                    <a:pt x="71" y="109"/>
                  </a:lnTo>
                  <a:lnTo>
                    <a:pt x="71" y="112"/>
                  </a:lnTo>
                  <a:lnTo>
                    <a:pt x="71" y="114"/>
                  </a:lnTo>
                  <a:lnTo>
                    <a:pt x="71" y="116"/>
                  </a:lnTo>
                  <a:lnTo>
                    <a:pt x="71" y="116"/>
                  </a:lnTo>
                  <a:lnTo>
                    <a:pt x="69" y="119"/>
                  </a:lnTo>
                  <a:lnTo>
                    <a:pt x="67" y="123"/>
                  </a:lnTo>
                  <a:lnTo>
                    <a:pt x="64" y="126"/>
                  </a:lnTo>
                  <a:lnTo>
                    <a:pt x="64" y="128"/>
                  </a:lnTo>
                  <a:lnTo>
                    <a:pt x="67" y="130"/>
                  </a:lnTo>
                  <a:lnTo>
                    <a:pt x="69" y="138"/>
                  </a:lnTo>
                  <a:lnTo>
                    <a:pt x="71" y="140"/>
                  </a:lnTo>
                  <a:lnTo>
                    <a:pt x="71" y="142"/>
                  </a:lnTo>
                  <a:lnTo>
                    <a:pt x="74" y="145"/>
                  </a:lnTo>
                  <a:lnTo>
                    <a:pt x="74" y="147"/>
                  </a:lnTo>
                  <a:lnTo>
                    <a:pt x="71" y="152"/>
                  </a:lnTo>
                  <a:lnTo>
                    <a:pt x="71" y="154"/>
                  </a:lnTo>
                  <a:lnTo>
                    <a:pt x="71" y="154"/>
                  </a:lnTo>
                  <a:lnTo>
                    <a:pt x="71" y="157"/>
                  </a:lnTo>
                  <a:lnTo>
                    <a:pt x="71" y="159"/>
                  </a:lnTo>
                  <a:lnTo>
                    <a:pt x="71" y="159"/>
                  </a:lnTo>
                  <a:lnTo>
                    <a:pt x="69" y="161"/>
                  </a:lnTo>
                  <a:lnTo>
                    <a:pt x="69" y="161"/>
                  </a:lnTo>
                  <a:lnTo>
                    <a:pt x="67" y="164"/>
                  </a:lnTo>
                  <a:lnTo>
                    <a:pt x="67" y="164"/>
                  </a:lnTo>
                  <a:lnTo>
                    <a:pt x="67" y="166"/>
                  </a:lnTo>
                  <a:lnTo>
                    <a:pt x="67" y="171"/>
                  </a:lnTo>
                  <a:lnTo>
                    <a:pt x="71" y="187"/>
                  </a:lnTo>
                  <a:lnTo>
                    <a:pt x="76" y="192"/>
                  </a:lnTo>
                  <a:lnTo>
                    <a:pt x="76" y="197"/>
                  </a:lnTo>
                  <a:lnTo>
                    <a:pt x="78" y="201"/>
                  </a:lnTo>
                  <a:lnTo>
                    <a:pt x="78" y="204"/>
                  </a:lnTo>
                  <a:lnTo>
                    <a:pt x="78" y="206"/>
                  </a:lnTo>
                  <a:lnTo>
                    <a:pt x="81" y="209"/>
                  </a:lnTo>
                  <a:lnTo>
                    <a:pt x="83" y="211"/>
                  </a:lnTo>
                  <a:lnTo>
                    <a:pt x="83" y="211"/>
                  </a:lnTo>
                  <a:lnTo>
                    <a:pt x="83" y="213"/>
                  </a:lnTo>
                  <a:lnTo>
                    <a:pt x="83" y="213"/>
                  </a:lnTo>
                  <a:lnTo>
                    <a:pt x="83" y="213"/>
                  </a:lnTo>
                  <a:lnTo>
                    <a:pt x="81" y="216"/>
                  </a:lnTo>
                  <a:lnTo>
                    <a:pt x="81" y="218"/>
                  </a:lnTo>
                  <a:lnTo>
                    <a:pt x="81" y="220"/>
                  </a:lnTo>
                  <a:lnTo>
                    <a:pt x="83" y="223"/>
                  </a:lnTo>
                  <a:lnTo>
                    <a:pt x="83" y="223"/>
                  </a:lnTo>
                  <a:lnTo>
                    <a:pt x="83" y="223"/>
                  </a:lnTo>
                  <a:lnTo>
                    <a:pt x="83" y="223"/>
                  </a:lnTo>
                  <a:lnTo>
                    <a:pt x="81" y="228"/>
                  </a:lnTo>
                  <a:lnTo>
                    <a:pt x="81" y="230"/>
                  </a:lnTo>
                  <a:lnTo>
                    <a:pt x="81" y="235"/>
                  </a:lnTo>
                  <a:lnTo>
                    <a:pt x="86" y="251"/>
                  </a:lnTo>
                  <a:lnTo>
                    <a:pt x="88" y="256"/>
                  </a:lnTo>
                  <a:lnTo>
                    <a:pt x="90" y="258"/>
                  </a:lnTo>
                  <a:lnTo>
                    <a:pt x="93" y="261"/>
                  </a:lnTo>
                  <a:lnTo>
                    <a:pt x="97" y="263"/>
                  </a:lnTo>
                  <a:lnTo>
                    <a:pt x="97" y="268"/>
                  </a:lnTo>
                  <a:lnTo>
                    <a:pt x="97" y="270"/>
                  </a:lnTo>
                  <a:lnTo>
                    <a:pt x="97" y="270"/>
                  </a:lnTo>
                  <a:lnTo>
                    <a:pt x="95" y="275"/>
                  </a:lnTo>
                  <a:lnTo>
                    <a:pt x="93" y="275"/>
                  </a:lnTo>
                  <a:lnTo>
                    <a:pt x="93" y="277"/>
                  </a:lnTo>
                  <a:lnTo>
                    <a:pt x="93" y="277"/>
                  </a:lnTo>
                  <a:lnTo>
                    <a:pt x="93" y="280"/>
                  </a:lnTo>
                  <a:lnTo>
                    <a:pt x="95" y="280"/>
                  </a:lnTo>
                  <a:lnTo>
                    <a:pt x="95" y="280"/>
                  </a:lnTo>
                  <a:lnTo>
                    <a:pt x="95" y="282"/>
                  </a:lnTo>
                  <a:lnTo>
                    <a:pt x="93" y="282"/>
                  </a:lnTo>
                  <a:lnTo>
                    <a:pt x="90" y="282"/>
                  </a:lnTo>
                  <a:lnTo>
                    <a:pt x="90" y="284"/>
                  </a:lnTo>
                  <a:lnTo>
                    <a:pt x="90" y="287"/>
                  </a:lnTo>
                  <a:lnTo>
                    <a:pt x="88" y="287"/>
                  </a:lnTo>
                  <a:lnTo>
                    <a:pt x="86" y="287"/>
                  </a:lnTo>
                  <a:lnTo>
                    <a:pt x="83" y="287"/>
                  </a:lnTo>
                  <a:lnTo>
                    <a:pt x="78" y="287"/>
                  </a:lnTo>
                  <a:lnTo>
                    <a:pt x="76" y="289"/>
                  </a:lnTo>
                  <a:lnTo>
                    <a:pt x="71" y="291"/>
                  </a:lnTo>
                  <a:lnTo>
                    <a:pt x="69" y="294"/>
                  </a:lnTo>
                  <a:lnTo>
                    <a:pt x="64" y="294"/>
                  </a:lnTo>
                  <a:lnTo>
                    <a:pt x="62" y="294"/>
                  </a:lnTo>
                  <a:lnTo>
                    <a:pt x="62" y="296"/>
                  </a:lnTo>
                  <a:lnTo>
                    <a:pt x="62" y="296"/>
                  </a:lnTo>
                  <a:lnTo>
                    <a:pt x="60" y="299"/>
                  </a:lnTo>
                  <a:lnTo>
                    <a:pt x="50" y="303"/>
                  </a:lnTo>
                  <a:lnTo>
                    <a:pt x="48" y="306"/>
                  </a:lnTo>
                  <a:lnTo>
                    <a:pt x="48" y="308"/>
                  </a:lnTo>
                  <a:lnTo>
                    <a:pt x="45" y="315"/>
                  </a:lnTo>
                  <a:lnTo>
                    <a:pt x="45" y="320"/>
                  </a:lnTo>
                  <a:lnTo>
                    <a:pt x="48" y="327"/>
                  </a:lnTo>
                  <a:lnTo>
                    <a:pt x="48" y="343"/>
                  </a:lnTo>
                  <a:lnTo>
                    <a:pt x="48" y="351"/>
                  </a:lnTo>
                  <a:lnTo>
                    <a:pt x="48" y="355"/>
                  </a:lnTo>
                  <a:lnTo>
                    <a:pt x="45" y="355"/>
                  </a:lnTo>
                  <a:lnTo>
                    <a:pt x="43" y="358"/>
                  </a:lnTo>
                  <a:lnTo>
                    <a:pt x="41" y="360"/>
                  </a:lnTo>
                  <a:lnTo>
                    <a:pt x="41" y="360"/>
                  </a:lnTo>
                  <a:lnTo>
                    <a:pt x="43" y="365"/>
                  </a:lnTo>
                  <a:lnTo>
                    <a:pt x="43" y="367"/>
                  </a:lnTo>
                  <a:lnTo>
                    <a:pt x="41" y="367"/>
                  </a:lnTo>
                  <a:lnTo>
                    <a:pt x="41" y="372"/>
                  </a:lnTo>
                  <a:lnTo>
                    <a:pt x="38" y="372"/>
                  </a:lnTo>
                  <a:lnTo>
                    <a:pt x="36" y="377"/>
                  </a:lnTo>
                  <a:lnTo>
                    <a:pt x="41" y="379"/>
                  </a:lnTo>
                  <a:lnTo>
                    <a:pt x="38" y="384"/>
                  </a:lnTo>
                  <a:lnTo>
                    <a:pt x="38" y="386"/>
                  </a:lnTo>
                  <a:lnTo>
                    <a:pt x="36" y="386"/>
                  </a:lnTo>
                  <a:lnTo>
                    <a:pt x="36" y="386"/>
                  </a:lnTo>
                  <a:lnTo>
                    <a:pt x="33" y="386"/>
                  </a:lnTo>
                  <a:lnTo>
                    <a:pt x="31" y="386"/>
                  </a:lnTo>
                  <a:lnTo>
                    <a:pt x="29" y="386"/>
                  </a:lnTo>
                  <a:lnTo>
                    <a:pt x="29" y="384"/>
                  </a:lnTo>
                  <a:lnTo>
                    <a:pt x="26" y="384"/>
                  </a:lnTo>
                  <a:lnTo>
                    <a:pt x="24" y="379"/>
                  </a:lnTo>
                  <a:lnTo>
                    <a:pt x="24" y="379"/>
                  </a:lnTo>
                  <a:lnTo>
                    <a:pt x="22" y="381"/>
                  </a:lnTo>
                  <a:lnTo>
                    <a:pt x="22" y="384"/>
                  </a:lnTo>
                  <a:lnTo>
                    <a:pt x="19" y="386"/>
                  </a:lnTo>
                  <a:lnTo>
                    <a:pt x="22" y="388"/>
                  </a:lnTo>
                  <a:lnTo>
                    <a:pt x="22" y="391"/>
                  </a:lnTo>
                  <a:lnTo>
                    <a:pt x="22" y="393"/>
                  </a:lnTo>
                  <a:lnTo>
                    <a:pt x="22" y="396"/>
                  </a:lnTo>
                  <a:lnTo>
                    <a:pt x="22" y="398"/>
                  </a:lnTo>
                  <a:lnTo>
                    <a:pt x="22" y="400"/>
                  </a:lnTo>
                  <a:lnTo>
                    <a:pt x="22" y="405"/>
                  </a:lnTo>
                  <a:lnTo>
                    <a:pt x="24" y="407"/>
                  </a:lnTo>
                  <a:lnTo>
                    <a:pt x="24" y="410"/>
                  </a:lnTo>
                  <a:lnTo>
                    <a:pt x="24" y="412"/>
                  </a:lnTo>
                  <a:lnTo>
                    <a:pt x="24" y="412"/>
                  </a:lnTo>
                  <a:lnTo>
                    <a:pt x="29" y="417"/>
                  </a:lnTo>
                  <a:lnTo>
                    <a:pt x="29" y="417"/>
                  </a:lnTo>
                  <a:lnTo>
                    <a:pt x="29" y="419"/>
                  </a:lnTo>
                  <a:lnTo>
                    <a:pt x="29" y="422"/>
                  </a:lnTo>
                  <a:lnTo>
                    <a:pt x="26" y="429"/>
                  </a:lnTo>
                  <a:lnTo>
                    <a:pt x="24" y="429"/>
                  </a:lnTo>
                  <a:lnTo>
                    <a:pt x="24" y="429"/>
                  </a:lnTo>
                  <a:lnTo>
                    <a:pt x="24" y="431"/>
                  </a:lnTo>
                  <a:lnTo>
                    <a:pt x="24" y="431"/>
                  </a:lnTo>
                  <a:lnTo>
                    <a:pt x="24" y="433"/>
                  </a:lnTo>
                  <a:lnTo>
                    <a:pt x="24" y="436"/>
                  </a:lnTo>
                  <a:lnTo>
                    <a:pt x="24" y="436"/>
                  </a:lnTo>
                  <a:lnTo>
                    <a:pt x="24" y="441"/>
                  </a:lnTo>
                  <a:lnTo>
                    <a:pt x="19" y="441"/>
                  </a:lnTo>
                  <a:lnTo>
                    <a:pt x="17" y="438"/>
                  </a:lnTo>
                  <a:lnTo>
                    <a:pt x="12" y="438"/>
                  </a:lnTo>
                  <a:lnTo>
                    <a:pt x="12" y="441"/>
                  </a:lnTo>
                  <a:lnTo>
                    <a:pt x="12" y="441"/>
                  </a:lnTo>
                  <a:lnTo>
                    <a:pt x="12" y="441"/>
                  </a:lnTo>
                  <a:lnTo>
                    <a:pt x="12" y="443"/>
                  </a:lnTo>
                  <a:lnTo>
                    <a:pt x="12" y="443"/>
                  </a:lnTo>
                  <a:lnTo>
                    <a:pt x="12" y="445"/>
                  </a:lnTo>
                  <a:lnTo>
                    <a:pt x="12" y="448"/>
                  </a:lnTo>
                  <a:lnTo>
                    <a:pt x="12" y="450"/>
                  </a:lnTo>
                  <a:lnTo>
                    <a:pt x="12" y="450"/>
                  </a:lnTo>
                  <a:lnTo>
                    <a:pt x="12" y="450"/>
                  </a:lnTo>
                  <a:lnTo>
                    <a:pt x="12" y="452"/>
                  </a:lnTo>
                  <a:lnTo>
                    <a:pt x="12" y="452"/>
                  </a:lnTo>
                  <a:lnTo>
                    <a:pt x="12" y="455"/>
                  </a:lnTo>
                  <a:lnTo>
                    <a:pt x="12" y="457"/>
                  </a:lnTo>
                  <a:lnTo>
                    <a:pt x="17" y="459"/>
                  </a:lnTo>
                  <a:lnTo>
                    <a:pt x="17" y="462"/>
                  </a:lnTo>
                  <a:lnTo>
                    <a:pt x="19" y="462"/>
                  </a:lnTo>
                  <a:lnTo>
                    <a:pt x="19" y="464"/>
                  </a:lnTo>
                  <a:lnTo>
                    <a:pt x="19" y="462"/>
                  </a:lnTo>
                  <a:lnTo>
                    <a:pt x="19" y="462"/>
                  </a:lnTo>
                  <a:lnTo>
                    <a:pt x="19" y="462"/>
                  </a:lnTo>
                  <a:lnTo>
                    <a:pt x="22" y="462"/>
                  </a:lnTo>
                  <a:lnTo>
                    <a:pt x="22" y="462"/>
                  </a:lnTo>
                  <a:lnTo>
                    <a:pt x="24" y="462"/>
                  </a:lnTo>
                  <a:lnTo>
                    <a:pt x="24" y="462"/>
                  </a:lnTo>
                  <a:lnTo>
                    <a:pt x="24" y="464"/>
                  </a:lnTo>
                  <a:lnTo>
                    <a:pt x="24" y="464"/>
                  </a:lnTo>
                  <a:lnTo>
                    <a:pt x="24" y="467"/>
                  </a:lnTo>
                  <a:lnTo>
                    <a:pt x="24" y="469"/>
                  </a:lnTo>
                  <a:lnTo>
                    <a:pt x="19" y="476"/>
                  </a:lnTo>
                  <a:lnTo>
                    <a:pt x="19" y="476"/>
                  </a:lnTo>
                  <a:lnTo>
                    <a:pt x="19" y="476"/>
                  </a:lnTo>
                  <a:lnTo>
                    <a:pt x="14" y="476"/>
                  </a:lnTo>
                  <a:lnTo>
                    <a:pt x="14" y="476"/>
                  </a:lnTo>
                  <a:lnTo>
                    <a:pt x="12" y="478"/>
                  </a:lnTo>
                  <a:lnTo>
                    <a:pt x="10" y="488"/>
                  </a:lnTo>
                  <a:lnTo>
                    <a:pt x="7" y="490"/>
                  </a:lnTo>
                  <a:lnTo>
                    <a:pt x="7" y="493"/>
                  </a:lnTo>
                  <a:lnTo>
                    <a:pt x="7" y="493"/>
                  </a:lnTo>
                  <a:lnTo>
                    <a:pt x="10" y="495"/>
                  </a:lnTo>
                  <a:lnTo>
                    <a:pt x="10" y="495"/>
                  </a:lnTo>
                  <a:lnTo>
                    <a:pt x="10" y="500"/>
                  </a:lnTo>
                  <a:lnTo>
                    <a:pt x="7" y="502"/>
                  </a:lnTo>
                  <a:lnTo>
                    <a:pt x="0" y="509"/>
                  </a:lnTo>
                  <a:lnTo>
                    <a:pt x="0" y="512"/>
                  </a:lnTo>
                  <a:lnTo>
                    <a:pt x="3" y="523"/>
                  </a:lnTo>
                  <a:lnTo>
                    <a:pt x="3" y="526"/>
                  </a:lnTo>
                  <a:lnTo>
                    <a:pt x="7" y="533"/>
                  </a:lnTo>
                  <a:lnTo>
                    <a:pt x="7" y="533"/>
                  </a:lnTo>
                  <a:lnTo>
                    <a:pt x="10" y="538"/>
                  </a:lnTo>
                  <a:lnTo>
                    <a:pt x="10" y="540"/>
                  </a:lnTo>
                  <a:lnTo>
                    <a:pt x="7" y="545"/>
                  </a:lnTo>
                  <a:lnTo>
                    <a:pt x="7" y="545"/>
                  </a:lnTo>
                  <a:lnTo>
                    <a:pt x="7" y="545"/>
                  </a:lnTo>
                  <a:lnTo>
                    <a:pt x="19" y="547"/>
                  </a:lnTo>
                  <a:lnTo>
                    <a:pt x="24" y="547"/>
                  </a:lnTo>
                  <a:lnTo>
                    <a:pt x="31" y="547"/>
                  </a:lnTo>
                  <a:lnTo>
                    <a:pt x="36" y="547"/>
                  </a:lnTo>
                  <a:lnTo>
                    <a:pt x="52" y="554"/>
                  </a:lnTo>
                  <a:lnTo>
                    <a:pt x="57" y="554"/>
                  </a:lnTo>
                  <a:lnTo>
                    <a:pt x="60" y="554"/>
                  </a:lnTo>
                  <a:lnTo>
                    <a:pt x="64" y="554"/>
                  </a:lnTo>
                  <a:lnTo>
                    <a:pt x="67" y="552"/>
                  </a:lnTo>
                  <a:lnTo>
                    <a:pt x="69" y="552"/>
                  </a:lnTo>
                  <a:lnTo>
                    <a:pt x="71" y="549"/>
                  </a:lnTo>
                  <a:lnTo>
                    <a:pt x="71" y="549"/>
                  </a:lnTo>
                  <a:lnTo>
                    <a:pt x="71" y="549"/>
                  </a:lnTo>
                  <a:lnTo>
                    <a:pt x="74" y="547"/>
                  </a:lnTo>
                  <a:lnTo>
                    <a:pt x="78" y="540"/>
                  </a:lnTo>
                  <a:lnTo>
                    <a:pt x="78" y="538"/>
                  </a:lnTo>
                  <a:lnTo>
                    <a:pt x="81" y="535"/>
                  </a:lnTo>
                  <a:lnTo>
                    <a:pt x="81" y="533"/>
                  </a:lnTo>
                  <a:lnTo>
                    <a:pt x="81" y="530"/>
                  </a:lnTo>
                  <a:lnTo>
                    <a:pt x="78" y="528"/>
                  </a:lnTo>
                  <a:lnTo>
                    <a:pt x="78" y="526"/>
                  </a:lnTo>
                  <a:lnTo>
                    <a:pt x="76" y="526"/>
                  </a:lnTo>
                  <a:lnTo>
                    <a:pt x="74" y="526"/>
                  </a:lnTo>
                  <a:lnTo>
                    <a:pt x="74" y="523"/>
                  </a:lnTo>
                  <a:lnTo>
                    <a:pt x="71" y="521"/>
                  </a:lnTo>
                  <a:lnTo>
                    <a:pt x="71" y="521"/>
                  </a:lnTo>
                  <a:lnTo>
                    <a:pt x="71" y="519"/>
                  </a:lnTo>
                  <a:lnTo>
                    <a:pt x="71" y="519"/>
                  </a:lnTo>
                  <a:lnTo>
                    <a:pt x="71" y="516"/>
                  </a:lnTo>
                  <a:lnTo>
                    <a:pt x="74" y="516"/>
                  </a:lnTo>
                  <a:lnTo>
                    <a:pt x="74" y="516"/>
                  </a:lnTo>
                  <a:lnTo>
                    <a:pt x="76" y="514"/>
                  </a:lnTo>
                  <a:lnTo>
                    <a:pt x="76" y="514"/>
                  </a:lnTo>
                  <a:lnTo>
                    <a:pt x="76" y="514"/>
                  </a:lnTo>
                  <a:lnTo>
                    <a:pt x="76" y="512"/>
                  </a:lnTo>
                  <a:lnTo>
                    <a:pt x="78" y="512"/>
                  </a:lnTo>
                  <a:lnTo>
                    <a:pt x="81" y="512"/>
                  </a:lnTo>
                  <a:lnTo>
                    <a:pt x="81" y="509"/>
                  </a:lnTo>
                  <a:lnTo>
                    <a:pt x="83" y="509"/>
                  </a:lnTo>
                  <a:lnTo>
                    <a:pt x="83" y="507"/>
                  </a:lnTo>
                  <a:lnTo>
                    <a:pt x="83" y="507"/>
                  </a:lnTo>
                  <a:lnTo>
                    <a:pt x="83" y="504"/>
                  </a:lnTo>
                  <a:lnTo>
                    <a:pt x="83" y="504"/>
                  </a:lnTo>
                  <a:lnTo>
                    <a:pt x="86" y="502"/>
                  </a:lnTo>
                  <a:lnTo>
                    <a:pt x="86" y="502"/>
                  </a:lnTo>
                  <a:lnTo>
                    <a:pt x="90" y="500"/>
                  </a:lnTo>
                  <a:lnTo>
                    <a:pt x="93" y="500"/>
                  </a:lnTo>
                  <a:lnTo>
                    <a:pt x="95" y="500"/>
                  </a:lnTo>
                  <a:lnTo>
                    <a:pt x="95" y="500"/>
                  </a:lnTo>
                  <a:lnTo>
                    <a:pt x="95" y="497"/>
                  </a:lnTo>
                  <a:lnTo>
                    <a:pt x="97" y="497"/>
                  </a:lnTo>
                  <a:lnTo>
                    <a:pt x="100" y="495"/>
                  </a:lnTo>
                  <a:lnTo>
                    <a:pt x="102" y="495"/>
                  </a:lnTo>
                  <a:lnTo>
                    <a:pt x="105" y="497"/>
                  </a:lnTo>
                  <a:lnTo>
                    <a:pt x="105" y="497"/>
                  </a:lnTo>
                  <a:lnTo>
                    <a:pt x="107" y="497"/>
                  </a:lnTo>
                  <a:lnTo>
                    <a:pt x="112" y="497"/>
                  </a:lnTo>
                  <a:lnTo>
                    <a:pt x="114" y="495"/>
                  </a:lnTo>
                  <a:lnTo>
                    <a:pt x="116" y="493"/>
                  </a:lnTo>
                  <a:lnTo>
                    <a:pt x="121" y="488"/>
                  </a:lnTo>
                  <a:lnTo>
                    <a:pt x="121" y="488"/>
                  </a:lnTo>
                  <a:lnTo>
                    <a:pt x="124" y="488"/>
                  </a:lnTo>
                  <a:lnTo>
                    <a:pt x="126" y="488"/>
                  </a:lnTo>
                  <a:lnTo>
                    <a:pt x="128" y="490"/>
                  </a:lnTo>
                  <a:lnTo>
                    <a:pt x="128" y="493"/>
                  </a:lnTo>
                  <a:lnTo>
                    <a:pt x="133" y="495"/>
                  </a:lnTo>
                  <a:lnTo>
                    <a:pt x="135" y="495"/>
                  </a:lnTo>
                  <a:lnTo>
                    <a:pt x="143" y="493"/>
                  </a:lnTo>
                  <a:lnTo>
                    <a:pt x="150" y="493"/>
                  </a:lnTo>
                  <a:lnTo>
                    <a:pt x="152" y="490"/>
                  </a:lnTo>
                  <a:lnTo>
                    <a:pt x="152" y="488"/>
                  </a:lnTo>
                  <a:lnTo>
                    <a:pt x="154" y="483"/>
                  </a:lnTo>
                  <a:lnTo>
                    <a:pt x="154" y="483"/>
                  </a:lnTo>
                  <a:lnTo>
                    <a:pt x="157" y="483"/>
                  </a:lnTo>
                  <a:lnTo>
                    <a:pt x="157" y="483"/>
                  </a:lnTo>
                  <a:lnTo>
                    <a:pt x="159" y="483"/>
                  </a:lnTo>
                  <a:lnTo>
                    <a:pt x="159" y="481"/>
                  </a:lnTo>
                  <a:lnTo>
                    <a:pt x="162" y="481"/>
                  </a:lnTo>
                  <a:lnTo>
                    <a:pt x="162" y="481"/>
                  </a:lnTo>
                  <a:lnTo>
                    <a:pt x="162" y="478"/>
                  </a:lnTo>
                  <a:lnTo>
                    <a:pt x="164" y="476"/>
                  </a:lnTo>
                  <a:lnTo>
                    <a:pt x="164" y="474"/>
                  </a:lnTo>
                  <a:lnTo>
                    <a:pt x="164" y="469"/>
                  </a:lnTo>
                  <a:lnTo>
                    <a:pt x="164" y="467"/>
                  </a:lnTo>
                  <a:lnTo>
                    <a:pt x="166" y="457"/>
                  </a:lnTo>
                  <a:lnTo>
                    <a:pt x="169" y="452"/>
                  </a:lnTo>
                  <a:lnTo>
                    <a:pt x="171" y="452"/>
                  </a:lnTo>
                  <a:lnTo>
                    <a:pt x="171" y="450"/>
                  </a:lnTo>
                  <a:lnTo>
                    <a:pt x="171" y="448"/>
                  </a:lnTo>
                  <a:lnTo>
                    <a:pt x="171" y="445"/>
                  </a:lnTo>
                  <a:lnTo>
                    <a:pt x="171" y="443"/>
                  </a:lnTo>
                  <a:lnTo>
                    <a:pt x="171" y="443"/>
                  </a:lnTo>
                  <a:lnTo>
                    <a:pt x="171" y="436"/>
                  </a:lnTo>
                  <a:lnTo>
                    <a:pt x="173" y="433"/>
                  </a:lnTo>
                  <a:lnTo>
                    <a:pt x="173" y="431"/>
                  </a:lnTo>
                  <a:lnTo>
                    <a:pt x="173" y="429"/>
                  </a:lnTo>
                  <a:lnTo>
                    <a:pt x="173" y="426"/>
                  </a:lnTo>
                  <a:lnTo>
                    <a:pt x="173" y="426"/>
                  </a:lnTo>
                  <a:lnTo>
                    <a:pt x="173" y="424"/>
                  </a:lnTo>
                  <a:lnTo>
                    <a:pt x="176" y="424"/>
                  </a:lnTo>
                  <a:lnTo>
                    <a:pt x="178" y="422"/>
                  </a:lnTo>
                  <a:lnTo>
                    <a:pt x="199" y="410"/>
                  </a:lnTo>
                  <a:lnTo>
                    <a:pt x="199" y="407"/>
                  </a:lnTo>
                  <a:lnTo>
                    <a:pt x="204" y="407"/>
                  </a:lnTo>
                  <a:lnTo>
                    <a:pt x="211" y="410"/>
                  </a:lnTo>
                  <a:lnTo>
                    <a:pt x="214" y="410"/>
                  </a:lnTo>
                  <a:lnTo>
                    <a:pt x="216" y="407"/>
                  </a:lnTo>
                  <a:lnTo>
                    <a:pt x="221" y="400"/>
                  </a:lnTo>
                  <a:lnTo>
                    <a:pt x="226" y="398"/>
                  </a:lnTo>
                  <a:lnTo>
                    <a:pt x="226" y="398"/>
                  </a:lnTo>
                  <a:lnTo>
                    <a:pt x="230" y="391"/>
                  </a:lnTo>
                  <a:lnTo>
                    <a:pt x="233" y="388"/>
                  </a:lnTo>
                  <a:lnTo>
                    <a:pt x="233" y="388"/>
                  </a:lnTo>
                  <a:lnTo>
                    <a:pt x="233" y="386"/>
                  </a:lnTo>
                  <a:lnTo>
                    <a:pt x="235" y="384"/>
                  </a:lnTo>
                  <a:lnTo>
                    <a:pt x="237" y="381"/>
                  </a:lnTo>
                  <a:lnTo>
                    <a:pt x="240" y="381"/>
                  </a:lnTo>
                  <a:lnTo>
                    <a:pt x="242" y="379"/>
                  </a:lnTo>
                  <a:lnTo>
                    <a:pt x="242" y="379"/>
                  </a:lnTo>
                  <a:lnTo>
                    <a:pt x="247" y="377"/>
                  </a:lnTo>
                  <a:lnTo>
                    <a:pt x="247" y="377"/>
                  </a:lnTo>
                  <a:lnTo>
                    <a:pt x="249" y="374"/>
                  </a:lnTo>
                  <a:lnTo>
                    <a:pt x="252" y="374"/>
                  </a:lnTo>
                  <a:lnTo>
                    <a:pt x="254" y="374"/>
                  </a:lnTo>
                  <a:lnTo>
                    <a:pt x="254" y="374"/>
                  </a:lnTo>
                  <a:lnTo>
                    <a:pt x="256" y="374"/>
                  </a:lnTo>
                  <a:lnTo>
                    <a:pt x="261" y="372"/>
                  </a:lnTo>
                  <a:lnTo>
                    <a:pt x="261" y="372"/>
                  </a:lnTo>
                  <a:lnTo>
                    <a:pt x="264" y="370"/>
                  </a:lnTo>
                  <a:lnTo>
                    <a:pt x="264" y="370"/>
                  </a:lnTo>
                  <a:lnTo>
                    <a:pt x="266" y="362"/>
                  </a:lnTo>
                  <a:lnTo>
                    <a:pt x="268" y="362"/>
                  </a:lnTo>
                  <a:lnTo>
                    <a:pt x="268" y="360"/>
                  </a:lnTo>
                  <a:lnTo>
                    <a:pt x="273" y="358"/>
                  </a:lnTo>
                  <a:lnTo>
                    <a:pt x="273" y="358"/>
                  </a:lnTo>
                  <a:lnTo>
                    <a:pt x="273" y="355"/>
                  </a:lnTo>
                  <a:lnTo>
                    <a:pt x="275" y="351"/>
                  </a:lnTo>
                  <a:lnTo>
                    <a:pt x="275" y="348"/>
                  </a:lnTo>
                  <a:lnTo>
                    <a:pt x="278" y="346"/>
                  </a:lnTo>
                  <a:lnTo>
                    <a:pt x="280" y="346"/>
                  </a:lnTo>
                  <a:lnTo>
                    <a:pt x="280" y="343"/>
                  </a:lnTo>
                  <a:lnTo>
                    <a:pt x="285" y="341"/>
                  </a:lnTo>
                  <a:lnTo>
                    <a:pt x="285" y="341"/>
                  </a:lnTo>
                  <a:lnTo>
                    <a:pt x="287" y="339"/>
                  </a:lnTo>
                  <a:lnTo>
                    <a:pt x="287" y="339"/>
                  </a:lnTo>
                  <a:lnTo>
                    <a:pt x="292" y="334"/>
                  </a:lnTo>
                  <a:lnTo>
                    <a:pt x="292" y="329"/>
                  </a:lnTo>
                  <a:lnTo>
                    <a:pt x="297" y="327"/>
                  </a:lnTo>
                  <a:lnTo>
                    <a:pt x="299" y="327"/>
                  </a:lnTo>
                  <a:lnTo>
                    <a:pt x="302" y="325"/>
                  </a:lnTo>
                  <a:lnTo>
                    <a:pt x="304" y="325"/>
                  </a:lnTo>
                  <a:lnTo>
                    <a:pt x="311" y="317"/>
                  </a:lnTo>
                  <a:lnTo>
                    <a:pt x="313" y="315"/>
                  </a:lnTo>
                  <a:lnTo>
                    <a:pt x="313" y="315"/>
                  </a:lnTo>
                  <a:lnTo>
                    <a:pt x="318" y="310"/>
                  </a:lnTo>
                  <a:lnTo>
                    <a:pt x="318" y="313"/>
                  </a:lnTo>
                  <a:lnTo>
                    <a:pt x="320" y="315"/>
                  </a:lnTo>
                  <a:lnTo>
                    <a:pt x="323" y="315"/>
                  </a:lnTo>
                  <a:lnTo>
                    <a:pt x="325" y="315"/>
                  </a:lnTo>
                  <a:lnTo>
                    <a:pt x="325" y="315"/>
                  </a:lnTo>
                  <a:lnTo>
                    <a:pt x="328" y="313"/>
                  </a:lnTo>
                  <a:lnTo>
                    <a:pt x="330" y="315"/>
                  </a:lnTo>
                  <a:lnTo>
                    <a:pt x="332" y="315"/>
                  </a:lnTo>
                  <a:lnTo>
                    <a:pt x="335" y="315"/>
                  </a:lnTo>
                  <a:lnTo>
                    <a:pt x="344" y="313"/>
                  </a:lnTo>
                  <a:lnTo>
                    <a:pt x="344" y="31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95" y="1917"/>
              <a:ext cx="207" cy="260"/>
            </a:xfrm>
            <a:custGeom>
              <a:avLst/>
              <a:gdLst>
                <a:gd name="T0" fmla="*/ 197 w 207"/>
                <a:gd name="T1" fmla="*/ 52 h 260"/>
                <a:gd name="T2" fmla="*/ 192 w 207"/>
                <a:gd name="T3" fmla="*/ 43 h 260"/>
                <a:gd name="T4" fmla="*/ 188 w 207"/>
                <a:gd name="T5" fmla="*/ 24 h 260"/>
                <a:gd name="T6" fmla="*/ 183 w 207"/>
                <a:gd name="T7" fmla="*/ 17 h 260"/>
                <a:gd name="T8" fmla="*/ 173 w 207"/>
                <a:gd name="T9" fmla="*/ 7 h 260"/>
                <a:gd name="T10" fmla="*/ 171 w 207"/>
                <a:gd name="T11" fmla="*/ 10 h 260"/>
                <a:gd name="T12" fmla="*/ 169 w 207"/>
                <a:gd name="T13" fmla="*/ 2 h 260"/>
                <a:gd name="T14" fmla="*/ 162 w 207"/>
                <a:gd name="T15" fmla="*/ 5 h 260"/>
                <a:gd name="T16" fmla="*/ 157 w 207"/>
                <a:gd name="T17" fmla="*/ 10 h 260"/>
                <a:gd name="T18" fmla="*/ 150 w 207"/>
                <a:gd name="T19" fmla="*/ 7 h 260"/>
                <a:gd name="T20" fmla="*/ 143 w 207"/>
                <a:gd name="T21" fmla="*/ 10 h 260"/>
                <a:gd name="T22" fmla="*/ 140 w 207"/>
                <a:gd name="T23" fmla="*/ 19 h 260"/>
                <a:gd name="T24" fmla="*/ 133 w 207"/>
                <a:gd name="T25" fmla="*/ 12 h 260"/>
                <a:gd name="T26" fmla="*/ 126 w 207"/>
                <a:gd name="T27" fmla="*/ 12 h 260"/>
                <a:gd name="T28" fmla="*/ 124 w 207"/>
                <a:gd name="T29" fmla="*/ 28 h 260"/>
                <a:gd name="T30" fmla="*/ 124 w 207"/>
                <a:gd name="T31" fmla="*/ 45 h 260"/>
                <a:gd name="T32" fmla="*/ 121 w 207"/>
                <a:gd name="T33" fmla="*/ 52 h 260"/>
                <a:gd name="T34" fmla="*/ 121 w 207"/>
                <a:gd name="T35" fmla="*/ 71 h 260"/>
                <a:gd name="T36" fmla="*/ 119 w 207"/>
                <a:gd name="T37" fmla="*/ 83 h 260"/>
                <a:gd name="T38" fmla="*/ 109 w 207"/>
                <a:gd name="T39" fmla="*/ 102 h 260"/>
                <a:gd name="T40" fmla="*/ 105 w 207"/>
                <a:gd name="T41" fmla="*/ 114 h 260"/>
                <a:gd name="T42" fmla="*/ 95 w 207"/>
                <a:gd name="T43" fmla="*/ 123 h 260"/>
                <a:gd name="T44" fmla="*/ 79 w 207"/>
                <a:gd name="T45" fmla="*/ 140 h 260"/>
                <a:gd name="T46" fmla="*/ 64 w 207"/>
                <a:gd name="T47" fmla="*/ 140 h 260"/>
                <a:gd name="T48" fmla="*/ 50 w 207"/>
                <a:gd name="T49" fmla="*/ 156 h 260"/>
                <a:gd name="T50" fmla="*/ 41 w 207"/>
                <a:gd name="T51" fmla="*/ 163 h 260"/>
                <a:gd name="T52" fmla="*/ 38 w 207"/>
                <a:gd name="T53" fmla="*/ 175 h 260"/>
                <a:gd name="T54" fmla="*/ 26 w 207"/>
                <a:gd name="T55" fmla="*/ 187 h 260"/>
                <a:gd name="T56" fmla="*/ 10 w 207"/>
                <a:gd name="T57" fmla="*/ 180 h 260"/>
                <a:gd name="T58" fmla="*/ 0 w 207"/>
                <a:gd name="T59" fmla="*/ 185 h 260"/>
                <a:gd name="T60" fmla="*/ 17 w 207"/>
                <a:gd name="T61" fmla="*/ 232 h 260"/>
                <a:gd name="T62" fmla="*/ 22 w 207"/>
                <a:gd name="T63" fmla="*/ 246 h 260"/>
                <a:gd name="T64" fmla="*/ 36 w 207"/>
                <a:gd name="T65" fmla="*/ 260 h 260"/>
                <a:gd name="T66" fmla="*/ 41 w 207"/>
                <a:gd name="T67" fmla="*/ 260 h 260"/>
                <a:gd name="T68" fmla="*/ 45 w 207"/>
                <a:gd name="T69" fmla="*/ 253 h 260"/>
                <a:gd name="T70" fmla="*/ 52 w 207"/>
                <a:gd name="T71" fmla="*/ 253 h 260"/>
                <a:gd name="T72" fmla="*/ 60 w 207"/>
                <a:gd name="T73" fmla="*/ 244 h 260"/>
                <a:gd name="T74" fmla="*/ 67 w 207"/>
                <a:gd name="T75" fmla="*/ 237 h 260"/>
                <a:gd name="T76" fmla="*/ 81 w 207"/>
                <a:gd name="T77" fmla="*/ 232 h 260"/>
                <a:gd name="T78" fmla="*/ 86 w 207"/>
                <a:gd name="T79" fmla="*/ 227 h 260"/>
                <a:gd name="T80" fmla="*/ 95 w 207"/>
                <a:gd name="T81" fmla="*/ 220 h 260"/>
                <a:gd name="T82" fmla="*/ 105 w 207"/>
                <a:gd name="T83" fmla="*/ 208 h 260"/>
                <a:gd name="T84" fmla="*/ 109 w 207"/>
                <a:gd name="T85" fmla="*/ 201 h 260"/>
                <a:gd name="T86" fmla="*/ 114 w 207"/>
                <a:gd name="T87" fmla="*/ 201 h 260"/>
                <a:gd name="T88" fmla="*/ 119 w 207"/>
                <a:gd name="T89" fmla="*/ 196 h 260"/>
                <a:gd name="T90" fmla="*/ 124 w 207"/>
                <a:gd name="T91" fmla="*/ 194 h 260"/>
                <a:gd name="T92" fmla="*/ 128 w 207"/>
                <a:gd name="T93" fmla="*/ 194 h 260"/>
                <a:gd name="T94" fmla="*/ 138 w 207"/>
                <a:gd name="T95" fmla="*/ 187 h 260"/>
                <a:gd name="T96" fmla="*/ 147 w 207"/>
                <a:gd name="T97" fmla="*/ 192 h 260"/>
                <a:gd name="T98" fmla="*/ 152 w 207"/>
                <a:gd name="T99" fmla="*/ 189 h 260"/>
                <a:gd name="T100" fmla="*/ 157 w 207"/>
                <a:gd name="T101" fmla="*/ 185 h 260"/>
                <a:gd name="T102" fmla="*/ 164 w 207"/>
                <a:gd name="T103" fmla="*/ 173 h 260"/>
                <a:gd name="T104" fmla="*/ 178 w 207"/>
                <a:gd name="T105" fmla="*/ 166 h 260"/>
                <a:gd name="T106" fmla="*/ 183 w 207"/>
                <a:gd name="T107" fmla="*/ 163 h 260"/>
                <a:gd name="T108" fmla="*/ 190 w 207"/>
                <a:gd name="T109" fmla="*/ 163 h 260"/>
                <a:gd name="T110" fmla="*/ 195 w 207"/>
                <a:gd name="T111" fmla="*/ 156 h 260"/>
                <a:gd name="T112" fmla="*/ 197 w 207"/>
                <a:gd name="T113" fmla="*/ 149 h 260"/>
                <a:gd name="T114" fmla="*/ 200 w 207"/>
                <a:gd name="T115" fmla="*/ 125 h 260"/>
                <a:gd name="T116" fmla="*/ 197 w 207"/>
                <a:gd name="T117" fmla="*/ 118 h 260"/>
                <a:gd name="T118" fmla="*/ 202 w 207"/>
                <a:gd name="T119" fmla="*/ 104 h 260"/>
                <a:gd name="T120" fmla="*/ 202 w 207"/>
                <a:gd name="T121" fmla="*/ 9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60">
                  <a:moveTo>
                    <a:pt x="207" y="78"/>
                  </a:moveTo>
                  <a:lnTo>
                    <a:pt x="207" y="76"/>
                  </a:lnTo>
                  <a:lnTo>
                    <a:pt x="207" y="71"/>
                  </a:lnTo>
                  <a:lnTo>
                    <a:pt x="204" y="69"/>
                  </a:lnTo>
                  <a:lnTo>
                    <a:pt x="202" y="62"/>
                  </a:lnTo>
                  <a:lnTo>
                    <a:pt x="200" y="59"/>
                  </a:lnTo>
                  <a:lnTo>
                    <a:pt x="200" y="54"/>
                  </a:lnTo>
                  <a:lnTo>
                    <a:pt x="197" y="52"/>
                  </a:lnTo>
                  <a:lnTo>
                    <a:pt x="195" y="50"/>
                  </a:lnTo>
                  <a:lnTo>
                    <a:pt x="195" y="50"/>
                  </a:lnTo>
                  <a:lnTo>
                    <a:pt x="195" y="50"/>
                  </a:lnTo>
                  <a:lnTo>
                    <a:pt x="192" y="47"/>
                  </a:lnTo>
                  <a:lnTo>
                    <a:pt x="192" y="45"/>
                  </a:lnTo>
                  <a:lnTo>
                    <a:pt x="192" y="45"/>
                  </a:lnTo>
                  <a:lnTo>
                    <a:pt x="192" y="43"/>
                  </a:lnTo>
                  <a:lnTo>
                    <a:pt x="192" y="43"/>
                  </a:lnTo>
                  <a:lnTo>
                    <a:pt x="192" y="43"/>
                  </a:lnTo>
                  <a:lnTo>
                    <a:pt x="192" y="36"/>
                  </a:lnTo>
                  <a:lnTo>
                    <a:pt x="192" y="31"/>
                  </a:lnTo>
                  <a:lnTo>
                    <a:pt x="192" y="28"/>
                  </a:lnTo>
                  <a:lnTo>
                    <a:pt x="190" y="28"/>
                  </a:lnTo>
                  <a:lnTo>
                    <a:pt x="190" y="26"/>
                  </a:lnTo>
                  <a:lnTo>
                    <a:pt x="188" y="24"/>
                  </a:lnTo>
                  <a:lnTo>
                    <a:pt x="188" y="24"/>
                  </a:lnTo>
                  <a:lnTo>
                    <a:pt x="188" y="21"/>
                  </a:lnTo>
                  <a:lnTo>
                    <a:pt x="188" y="21"/>
                  </a:lnTo>
                  <a:lnTo>
                    <a:pt x="188" y="21"/>
                  </a:lnTo>
                  <a:lnTo>
                    <a:pt x="188" y="19"/>
                  </a:lnTo>
                  <a:lnTo>
                    <a:pt x="188" y="17"/>
                  </a:lnTo>
                  <a:lnTo>
                    <a:pt x="188" y="14"/>
                  </a:lnTo>
                  <a:lnTo>
                    <a:pt x="185" y="14"/>
                  </a:lnTo>
                  <a:lnTo>
                    <a:pt x="183" y="17"/>
                  </a:lnTo>
                  <a:lnTo>
                    <a:pt x="181" y="17"/>
                  </a:lnTo>
                  <a:lnTo>
                    <a:pt x="181" y="14"/>
                  </a:lnTo>
                  <a:lnTo>
                    <a:pt x="181" y="12"/>
                  </a:lnTo>
                  <a:lnTo>
                    <a:pt x="178" y="10"/>
                  </a:lnTo>
                  <a:lnTo>
                    <a:pt x="178" y="7"/>
                  </a:lnTo>
                  <a:lnTo>
                    <a:pt x="176" y="7"/>
                  </a:lnTo>
                  <a:lnTo>
                    <a:pt x="176" y="7"/>
                  </a:lnTo>
                  <a:lnTo>
                    <a:pt x="173" y="7"/>
                  </a:lnTo>
                  <a:lnTo>
                    <a:pt x="173" y="7"/>
                  </a:lnTo>
                  <a:lnTo>
                    <a:pt x="173" y="7"/>
                  </a:lnTo>
                  <a:lnTo>
                    <a:pt x="171" y="7"/>
                  </a:lnTo>
                  <a:lnTo>
                    <a:pt x="171" y="5"/>
                  </a:lnTo>
                  <a:lnTo>
                    <a:pt x="169" y="7"/>
                  </a:lnTo>
                  <a:lnTo>
                    <a:pt x="169" y="7"/>
                  </a:lnTo>
                  <a:lnTo>
                    <a:pt x="171" y="10"/>
                  </a:lnTo>
                  <a:lnTo>
                    <a:pt x="171" y="10"/>
                  </a:lnTo>
                  <a:lnTo>
                    <a:pt x="169" y="10"/>
                  </a:lnTo>
                  <a:lnTo>
                    <a:pt x="169" y="10"/>
                  </a:lnTo>
                  <a:lnTo>
                    <a:pt x="169" y="10"/>
                  </a:lnTo>
                  <a:lnTo>
                    <a:pt x="166" y="10"/>
                  </a:lnTo>
                  <a:lnTo>
                    <a:pt x="166" y="7"/>
                  </a:lnTo>
                  <a:lnTo>
                    <a:pt x="166" y="5"/>
                  </a:lnTo>
                  <a:lnTo>
                    <a:pt x="166" y="5"/>
                  </a:lnTo>
                  <a:lnTo>
                    <a:pt x="169" y="2"/>
                  </a:lnTo>
                  <a:lnTo>
                    <a:pt x="169" y="0"/>
                  </a:lnTo>
                  <a:lnTo>
                    <a:pt x="169" y="0"/>
                  </a:lnTo>
                  <a:lnTo>
                    <a:pt x="166" y="0"/>
                  </a:lnTo>
                  <a:lnTo>
                    <a:pt x="166" y="0"/>
                  </a:lnTo>
                  <a:lnTo>
                    <a:pt x="166" y="0"/>
                  </a:lnTo>
                  <a:lnTo>
                    <a:pt x="164" y="5"/>
                  </a:lnTo>
                  <a:lnTo>
                    <a:pt x="164" y="5"/>
                  </a:lnTo>
                  <a:lnTo>
                    <a:pt x="162" y="5"/>
                  </a:lnTo>
                  <a:lnTo>
                    <a:pt x="159" y="5"/>
                  </a:lnTo>
                  <a:lnTo>
                    <a:pt x="159" y="5"/>
                  </a:lnTo>
                  <a:lnTo>
                    <a:pt x="159" y="5"/>
                  </a:lnTo>
                  <a:lnTo>
                    <a:pt x="162" y="7"/>
                  </a:lnTo>
                  <a:lnTo>
                    <a:pt x="162" y="10"/>
                  </a:lnTo>
                  <a:lnTo>
                    <a:pt x="159" y="10"/>
                  </a:lnTo>
                  <a:lnTo>
                    <a:pt x="157" y="10"/>
                  </a:lnTo>
                  <a:lnTo>
                    <a:pt x="157" y="10"/>
                  </a:lnTo>
                  <a:lnTo>
                    <a:pt x="157" y="10"/>
                  </a:lnTo>
                  <a:lnTo>
                    <a:pt x="157" y="10"/>
                  </a:lnTo>
                  <a:lnTo>
                    <a:pt x="154" y="10"/>
                  </a:lnTo>
                  <a:lnTo>
                    <a:pt x="154" y="10"/>
                  </a:lnTo>
                  <a:lnTo>
                    <a:pt x="154" y="7"/>
                  </a:lnTo>
                  <a:lnTo>
                    <a:pt x="152" y="7"/>
                  </a:lnTo>
                  <a:lnTo>
                    <a:pt x="152" y="7"/>
                  </a:lnTo>
                  <a:lnTo>
                    <a:pt x="150" y="7"/>
                  </a:lnTo>
                  <a:lnTo>
                    <a:pt x="147" y="7"/>
                  </a:lnTo>
                  <a:lnTo>
                    <a:pt x="147" y="10"/>
                  </a:lnTo>
                  <a:lnTo>
                    <a:pt x="145" y="10"/>
                  </a:lnTo>
                  <a:lnTo>
                    <a:pt x="145" y="10"/>
                  </a:lnTo>
                  <a:lnTo>
                    <a:pt x="145" y="10"/>
                  </a:lnTo>
                  <a:lnTo>
                    <a:pt x="143" y="10"/>
                  </a:lnTo>
                  <a:lnTo>
                    <a:pt x="143" y="10"/>
                  </a:lnTo>
                  <a:lnTo>
                    <a:pt x="143" y="10"/>
                  </a:lnTo>
                  <a:lnTo>
                    <a:pt x="143" y="12"/>
                  </a:lnTo>
                  <a:lnTo>
                    <a:pt x="143" y="12"/>
                  </a:lnTo>
                  <a:lnTo>
                    <a:pt x="143" y="14"/>
                  </a:lnTo>
                  <a:lnTo>
                    <a:pt x="140" y="14"/>
                  </a:lnTo>
                  <a:lnTo>
                    <a:pt x="140" y="14"/>
                  </a:lnTo>
                  <a:lnTo>
                    <a:pt x="140" y="17"/>
                  </a:lnTo>
                  <a:lnTo>
                    <a:pt x="140" y="19"/>
                  </a:lnTo>
                  <a:lnTo>
                    <a:pt x="140" y="19"/>
                  </a:lnTo>
                  <a:lnTo>
                    <a:pt x="138" y="19"/>
                  </a:lnTo>
                  <a:lnTo>
                    <a:pt x="138" y="19"/>
                  </a:lnTo>
                  <a:lnTo>
                    <a:pt x="138" y="17"/>
                  </a:lnTo>
                  <a:lnTo>
                    <a:pt x="138" y="17"/>
                  </a:lnTo>
                  <a:lnTo>
                    <a:pt x="138" y="14"/>
                  </a:lnTo>
                  <a:lnTo>
                    <a:pt x="135" y="14"/>
                  </a:lnTo>
                  <a:lnTo>
                    <a:pt x="135" y="12"/>
                  </a:lnTo>
                  <a:lnTo>
                    <a:pt x="133" y="12"/>
                  </a:lnTo>
                  <a:lnTo>
                    <a:pt x="131" y="12"/>
                  </a:lnTo>
                  <a:lnTo>
                    <a:pt x="131" y="12"/>
                  </a:lnTo>
                  <a:lnTo>
                    <a:pt x="131" y="10"/>
                  </a:lnTo>
                  <a:lnTo>
                    <a:pt x="131" y="7"/>
                  </a:lnTo>
                  <a:lnTo>
                    <a:pt x="128" y="7"/>
                  </a:lnTo>
                  <a:lnTo>
                    <a:pt x="126" y="7"/>
                  </a:lnTo>
                  <a:lnTo>
                    <a:pt x="126" y="10"/>
                  </a:lnTo>
                  <a:lnTo>
                    <a:pt x="126" y="12"/>
                  </a:lnTo>
                  <a:lnTo>
                    <a:pt x="126" y="14"/>
                  </a:lnTo>
                  <a:lnTo>
                    <a:pt x="126" y="17"/>
                  </a:lnTo>
                  <a:lnTo>
                    <a:pt x="121" y="17"/>
                  </a:lnTo>
                  <a:lnTo>
                    <a:pt x="121" y="17"/>
                  </a:lnTo>
                  <a:lnTo>
                    <a:pt x="121" y="19"/>
                  </a:lnTo>
                  <a:lnTo>
                    <a:pt x="124" y="24"/>
                  </a:lnTo>
                  <a:lnTo>
                    <a:pt x="124" y="26"/>
                  </a:lnTo>
                  <a:lnTo>
                    <a:pt x="124" y="28"/>
                  </a:lnTo>
                  <a:lnTo>
                    <a:pt x="126" y="31"/>
                  </a:lnTo>
                  <a:lnTo>
                    <a:pt x="126" y="31"/>
                  </a:lnTo>
                  <a:lnTo>
                    <a:pt x="126" y="33"/>
                  </a:lnTo>
                  <a:lnTo>
                    <a:pt x="126" y="36"/>
                  </a:lnTo>
                  <a:lnTo>
                    <a:pt x="124" y="36"/>
                  </a:lnTo>
                  <a:lnTo>
                    <a:pt x="124" y="38"/>
                  </a:lnTo>
                  <a:lnTo>
                    <a:pt x="124" y="43"/>
                  </a:lnTo>
                  <a:lnTo>
                    <a:pt x="124" y="45"/>
                  </a:lnTo>
                  <a:lnTo>
                    <a:pt x="124" y="45"/>
                  </a:lnTo>
                  <a:lnTo>
                    <a:pt x="124" y="45"/>
                  </a:lnTo>
                  <a:lnTo>
                    <a:pt x="121" y="45"/>
                  </a:lnTo>
                  <a:lnTo>
                    <a:pt x="121" y="47"/>
                  </a:lnTo>
                  <a:lnTo>
                    <a:pt x="119" y="47"/>
                  </a:lnTo>
                  <a:lnTo>
                    <a:pt x="119" y="47"/>
                  </a:lnTo>
                  <a:lnTo>
                    <a:pt x="119" y="50"/>
                  </a:lnTo>
                  <a:lnTo>
                    <a:pt x="121" y="52"/>
                  </a:lnTo>
                  <a:lnTo>
                    <a:pt x="121" y="54"/>
                  </a:lnTo>
                  <a:lnTo>
                    <a:pt x="121" y="57"/>
                  </a:lnTo>
                  <a:lnTo>
                    <a:pt x="119" y="64"/>
                  </a:lnTo>
                  <a:lnTo>
                    <a:pt x="119" y="66"/>
                  </a:lnTo>
                  <a:lnTo>
                    <a:pt x="121" y="66"/>
                  </a:lnTo>
                  <a:lnTo>
                    <a:pt x="121" y="69"/>
                  </a:lnTo>
                  <a:lnTo>
                    <a:pt x="121" y="69"/>
                  </a:lnTo>
                  <a:lnTo>
                    <a:pt x="121" y="71"/>
                  </a:lnTo>
                  <a:lnTo>
                    <a:pt x="119" y="73"/>
                  </a:lnTo>
                  <a:lnTo>
                    <a:pt x="119" y="73"/>
                  </a:lnTo>
                  <a:lnTo>
                    <a:pt x="119" y="73"/>
                  </a:lnTo>
                  <a:lnTo>
                    <a:pt x="119" y="76"/>
                  </a:lnTo>
                  <a:lnTo>
                    <a:pt x="119" y="81"/>
                  </a:lnTo>
                  <a:lnTo>
                    <a:pt x="119" y="83"/>
                  </a:lnTo>
                  <a:lnTo>
                    <a:pt x="119" y="83"/>
                  </a:lnTo>
                  <a:lnTo>
                    <a:pt x="119" y="83"/>
                  </a:lnTo>
                  <a:lnTo>
                    <a:pt x="116" y="90"/>
                  </a:lnTo>
                  <a:lnTo>
                    <a:pt x="116" y="90"/>
                  </a:lnTo>
                  <a:lnTo>
                    <a:pt x="116" y="92"/>
                  </a:lnTo>
                  <a:lnTo>
                    <a:pt x="114" y="95"/>
                  </a:lnTo>
                  <a:lnTo>
                    <a:pt x="112" y="97"/>
                  </a:lnTo>
                  <a:lnTo>
                    <a:pt x="109" y="99"/>
                  </a:lnTo>
                  <a:lnTo>
                    <a:pt x="109" y="102"/>
                  </a:lnTo>
                  <a:lnTo>
                    <a:pt x="109" y="102"/>
                  </a:lnTo>
                  <a:lnTo>
                    <a:pt x="109" y="104"/>
                  </a:lnTo>
                  <a:lnTo>
                    <a:pt x="109" y="107"/>
                  </a:lnTo>
                  <a:lnTo>
                    <a:pt x="109" y="109"/>
                  </a:lnTo>
                  <a:lnTo>
                    <a:pt x="109" y="111"/>
                  </a:lnTo>
                  <a:lnTo>
                    <a:pt x="107" y="111"/>
                  </a:lnTo>
                  <a:lnTo>
                    <a:pt x="107" y="114"/>
                  </a:lnTo>
                  <a:lnTo>
                    <a:pt x="107" y="114"/>
                  </a:lnTo>
                  <a:lnTo>
                    <a:pt x="105" y="114"/>
                  </a:lnTo>
                  <a:lnTo>
                    <a:pt x="105" y="114"/>
                  </a:lnTo>
                  <a:lnTo>
                    <a:pt x="105" y="114"/>
                  </a:lnTo>
                  <a:lnTo>
                    <a:pt x="100" y="114"/>
                  </a:lnTo>
                  <a:lnTo>
                    <a:pt x="97" y="114"/>
                  </a:lnTo>
                  <a:lnTo>
                    <a:pt x="97" y="116"/>
                  </a:lnTo>
                  <a:lnTo>
                    <a:pt x="95" y="116"/>
                  </a:lnTo>
                  <a:lnTo>
                    <a:pt x="95" y="121"/>
                  </a:lnTo>
                  <a:lnTo>
                    <a:pt x="95" y="123"/>
                  </a:lnTo>
                  <a:lnTo>
                    <a:pt x="93" y="125"/>
                  </a:lnTo>
                  <a:lnTo>
                    <a:pt x="93" y="125"/>
                  </a:lnTo>
                  <a:lnTo>
                    <a:pt x="90" y="128"/>
                  </a:lnTo>
                  <a:lnTo>
                    <a:pt x="86" y="128"/>
                  </a:lnTo>
                  <a:lnTo>
                    <a:pt x="86" y="128"/>
                  </a:lnTo>
                  <a:lnTo>
                    <a:pt x="79" y="133"/>
                  </a:lnTo>
                  <a:lnTo>
                    <a:pt x="79" y="135"/>
                  </a:lnTo>
                  <a:lnTo>
                    <a:pt x="79" y="140"/>
                  </a:lnTo>
                  <a:lnTo>
                    <a:pt x="79" y="142"/>
                  </a:lnTo>
                  <a:lnTo>
                    <a:pt x="79" y="142"/>
                  </a:lnTo>
                  <a:lnTo>
                    <a:pt x="76" y="142"/>
                  </a:lnTo>
                  <a:lnTo>
                    <a:pt x="71" y="142"/>
                  </a:lnTo>
                  <a:lnTo>
                    <a:pt x="71" y="142"/>
                  </a:lnTo>
                  <a:lnTo>
                    <a:pt x="69" y="142"/>
                  </a:lnTo>
                  <a:lnTo>
                    <a:pt x="67" y="140"/>
                  </a:lnTo>
                  <a:lnTo>
                    <a:pt x="64" y="140"/>
                  </a:lnTo>
                  <a:lnTo>
                    <a:pt x="62" y="142"/>
                  </a:lnTo>
                  <a:lnTo>
                    <a:pt x="57" y="144"/>
                  </a:lnTo>
                  <a:lnTo>
                    <a:pt x="55" y="144"/>
                  </a:lnTo>
                  <a:lnTo>
                    <a:pt x="55" y="144"/>
                  </a:lnTo>
                  <a:lnTo>
                    <a:pt x="52" y="147"/>
                  </a:lnTo>
                  <a:lnTo>
                    <a:pt x="50" y="149"/>
                  </a:lnTo>
                  <a:lnTo>
                    <a:pt x="50" y="152"/>
                  </a:lnTo>
                  <a:lnTo>
                    <a:pt x="50" y="156"/>
                  </a:lnTo>
                  <a:lnTo>
                    <a:pt x="50" y="156"/>
                  </a:lnTo>
                  <a:lnTo>
                    <a:pt x="48" y="156"/>
                  </a:lnTo>
                  <a:lnTo>
                    <a:pt x="45" y="156"/>
                  </a:lnTo>
                  <a:lnTo>
                    <a:pt x="43" y="156"/>
                  </a:lnTo>
                  <a:lnTo>
                    <a:pt x="43" y="159"/>
                  </a:lnTo>
                  <a:lnTo>
                    <a:pt x="43" y="161"/>
                  </a:lnTo>
                  <a:lnTo>
                    <a:pt x="41" y="163"/>
                  </a:lnTo>
                  <a:lnTo>
                    <a:pt x="41" y="163"/>
                  </a:lnTo>
                  <a:lnTo>
                    <a:pt x="38" y="163"/>
                  </a:lnTo>
                  <a:lnTo>
                    <a:pt x="38" y="166"/>
                  </a:lnTo>
                  <a:lnTo>
                    <a:pt x="41" y="168"/>
                  </a:lnTo>
                  <a:lnTo>
                    <a:pt x="41" y="170"/>
                  </a:lnTo>
                  <a:lnTo>
                    <a:pt x="41" y="170"/>
                  </a:lnTo>
                  <a:lnTo>
                    <a:pt x="41" y="173"/>
                  </a:lnTo>
                  <a:lnTo>
                    <a:pt x="38" y="175"/>
                  </a:lnTo>
                  <a:lnTo>
                    <a:pt x="38" y="175"/>
                  </a:lnTo>
                  <a:lnTo>
                    <a:pt x="38" y="175"/>
                  </a:lnTo>
                  <a:lnTo>
                    <a:pt x="38" y="178"/>
                  </a:lnTo>
                  <a:lnTo>
                    <a:pt x="38" y="180"/>
                  </a:lnTo>
                  <a:lnTo>
                    <a:pt x="36" y="180"/>
                  </a:lnTo>
                  <a:lnTo>
                    <a:pt x="36" y="182"/>
                  </a:lnTo>
                  <a:lnTo>
                    <a:pt x="33" y="182"/>
                  </a:lnTo>
                  <a:lnTo>
                    <a:pt x="31" y="185"/>
                  </a:lnTo>
                  <a:lnTo>
                    <a:pt x="26" y="187"/>
                  </a:lnTo>
                  <a:lnTo>
                    <a:pt x="24" y="192"/>
                  </a:lnTo>
                  <a:lnTo>
                    <a:pt x="19" y="187"/>
                  </a:lnTo>
                  <a:lnTo>
                    <a:pt x="17" y="187"/>
                  </a:lnTo>
                  <a:lnTo>
                    <a:pt x="14" y="187"/>
                  </a:lnTo>
                  <a:lnTo>
                    <a:pt x="14" y="185"/>
                  </a:lnTo>
                  <a:lnTo>
                    <a:pt x="12" y="182"/>
                  </a:lnTo>
                  <a:lnTo>
                    <a:pt x="12" y="180"/>
                  </a:lnTo>
                  <a:lnTo>
                    <a:pt x="10" y="180"/>
                  </a:lnTo>
                  <a:lnTo>
                    <a:pt x="7" y="180"/>
                  </a:lnTo>
                  <a:lnTo>
                    <a:pt x="5" y="180"/>
                  </a:lnTo>
                  <a:lnTo>
                    <a:pt x="5" y="180"/>
                  </a:lnTo>
                  <a:lnTo>
                    <a:pt x="5" y="180"/>
                  </a:lnTo>
                  <a:lnTo>
                    <a:pt x="3" y="182"/>
                  </a:lnTo>
                  <a:lnTo>
                    <a:pt x="3" y="182"/>
                  </a:lnTo>
                  <a:lnTo>
                    <a:pt x="3" y="182"/>
                  </a:lnTo>
                  <a:lnTo>
                    <a:pt x="0" y="185"/>
                  </a:lnTo>
                  <a:lnTo>
                    <a:pt x="0" y="187"/>
                  </a:lnTo>
                  <a:lnTo>
                    <a:pt x="0" y="187"/>
                  </a:lnTo>
                  <a:lnTo>
                    <a:pt x="0" y="189"/>
                  </a:lnTo>
                  <a:lnTo>
                    <a:pt x="0" y="192"/>
                  </a:lnTo>
                  <a:lnTo>
                    <a:pt x="14" y="218"/>
                  </a:lnTo>
                  <a:lnTo>
                    <a:pt x="14" y="220"/>
                  </a:lnTo>
                  <a:lnTo>
                    <a:pt x="14" y="225"/>
                  </a:lnTo>
                  <a:lnTo>
                    <a:pt x="17" y="232"/>
                  </a:lnTo>
                  <a:lnTo>
                    <a:pt x="17" y="237"/>
                  </a:lnTo>
                  <a:lnTo>
                    <a:pt x="17" y="237"/>
                  </a:lnTo>
                  <a:lnTo>
                    <a:pt x="17" y="239"/>
                  </a:lnTo>
                  <a:lnTo>
                    <a:pt x="22" y="241"/>
                  </a:lnTo>
                  <a:lnTo>
                    <a:pt x="22" y="244"/>
                  </a:lnTo>
                  <a:lnTo>
                    <a:pt x="22" y="244"/>
                  </a:lnTo>
                  <a:lnTo>
                    <a:pt x="22" y="246"/>
                  </a:lnTo>
                  <a:lnTo>
                    <a:pt x="22" y="246"/>
                  </a:lnTo>
                  <a:lnTo>
                    <a:pt x="24" y="249"/>
                  </a:lnTo>
                  <a:lnTo>
                    <a:pt x="24" y="249"/>
                  </a:lnTo>
                  <a:lnTo>
                    <a:pt x="24" y="249"/>
                  </a:lnTo>
                  <a:lnTo>
                    <a:pt x="24" y="251"/>
                  </a:lnTo>
                  <a:lnTo>
                    <a:pt x="26" y="253"/>
                  </a:lnTo>
                  <a:lnTo>
                    <a:pt x="29" y="256"/>
                  </a:lnTo>
                  <a:lnTo>
                    <a:pt x="36" y="260"/>
                  </a:lnTo>
                  <a:lnTo>
                    <a:pt x="36" y="260"/>
                  </a:lnTo>
                  <a:lnTo>
                    <a:pt x="36" y="260"/>
                  </a:lnTo>
                  <a:lnTo>
                    <a:pt x="36" y="258"/>
                  </a:lnTo>
                  <a:lnTo>
                    <a:pt x="38" y="258"/>
                  </a:lnTo>
                  <a:lnTo>
                    <a:pt x="38" y="258"/>
                  </a:lnTo>
                  <a:lnTo>
                    <a:pt x="38" y="258"/>
                  </a:lnTo>
                  <a:lnTo>
                    <a:pt x="38" y="258"/>
                  </a:lnTo>
                  <a:lnTo>
                    <a:pt x="41" y="260"/>
                  </a:lnTo>
                  <a:lnTo>
                    <a:pt x="41" y="260"/>
                  </a:lnTo>
                  <a:lnTo>
                    <a:pt x="41" y="260"/>
                  </a:lnTo>
                  <a:lnTo>
                    <a:pt x="43" y="260"/>
                  </a:lnTo>
                  <a:lnTo>
                    <a:pt x="43" y="258"/>
                  </a:lnTo>
                  <a:lnTo>
                    <a:pt x="43" y="258"/>
                  </a:lnTo>
                  <a:lnTo>
                    <a:pt x="43" y="258"/>
                  </a:lnTo>
                  <a:lnTo>
                    <a:pt x="43" y="256"/>
                  </a:lnTo>
                  <a:lnTo>
                    <a:pt x="45" y="256"/>
                  </a:lnTo>
                  <a:lnTo>
                    <a:pt x="45" y="253"/>
                  </a:lnTo>
                  <a:lnTo>
                    <a:pt x="45" y="253"/>
                  </a:lnTo>
                  <a:lnTo>
                    <a:pt x="48" y="253"/>
                  </a:lnTo>
                  <a:lnTo>
                    <a:pt x="48" y="253"/>
                  </a:lnTo>
                  <a:lnTo>
                    <a:pt x="48" y="253"/>
                  </a:lnTo>
                  <a:lnTo>
                    <a:pt x="48" y="253"/>
                  </a:lnTo>
                  <a:lnTo>
                    <a:pt x="50" y="253"/>
                  </a:lnTo>
                  <a:lnTo>
                    <a:pt x="52" y="253"/>
                  </a:lnTo>
                  <a:lnTo>
                    <a:pt x="52" y="253"/>
                  </a:lnTo>
                  <a:lnTo>
                    <a:pt x="55" y="249"/>
                  </a:lnTo>
                  <a:lnTo>
                    <a:pt x="57" y="246"/>
                  </a:lnTo>
                  <a:lnTo>
                    <a:pt x="57" y="246"/>
                  </a:lnTo>
                  <a:lnTo>
                    <a:pt x="57" y="244"/>
                  </a:lnTo>
                  <a:lnTo>
                    <a:pt x="57" y="244"/>
                  </a:lnTo>
                  <a:lnTo>
                    <a:pt x="57" y="244"/>
                  </a:lnTo>
                  <a:lnTo>
                    <a:pt x="57" y="244"/>
                  </a:lnTo>
                  <a:lnTo>
                    <a:pt x="60" y="244"/>
                  </a:lnTo>
                  <a:lnTo>
                    <a:pt x="60" y="241"/>
                  </a:lnTo>
                  <a:lnTo>
                    <a:pt x="62" y="241"/>
                  </a:lnTo>
                  <a:lnTo>
                    <a:pt x="62" y="239"/>
                  </a:lnTo>
                  <a:lnTo>
                    <a:pt x="62" y="237"/>
                  </a:lnTo>
                  <a:lnTo>
                    <a:pt x="64" y="237"/>
                  </a:lnTo>
                  <a:lnTo>
                    <a:pt x="64" y="237"/>
                  </a:lnTo>
                  <a:lnTo>
                    <a:pt x="67" y="239"/>
                  </a:lnTo>
                  <a:lnTo>
                    <a:pt x="67" y="237"/>
                  </a:lnTo>
                  <a:lnTo>
                    <a:pt x="71" y="234"/>
                  </a:lnTo>
                  <a:lnTo>
                    <a:pt x="71" y="234"/>
                  </a:lnTo>
                  <a:lnTo>
                    <a:pt x="74" y="232"/>
                  </a:lnTo>
                  <a:lnTo>
                    <a:pt x="74" y="232"/>
                  </a:lnTo>
                  <a:lnTo>
                    <a:pt x="76" y="232"/>
                  </a:lnTo>
                  <a:lnTo>
                    <a:pt x="79" y="234"/>
                  </a:lnTo>
                  <a:lnTo>
                    <a:pt x="79" y="234"/>
                  </a:lnTo>
                  <a:lnTo>
                    <a:pt x="81" y="232"/>
                  </a:lnTo>
                  <a:lnTo>
                    <a:pt x="81" y="230"/>
                  </a:lnTo>
                  <a:lnTo>
                    <a:pt x="81" y="230"/>
                  </a:lnTo>
                  <a:lnTo>
                    <a:pt x="83" y="230"/>
                  </a:lnTo>
                  <a:lnTo>
                    <a:pt x="83" y="230"/>
                  </a:lnTo>
                  <a:lnTo>
                    <a:pt x="86" y="232"/>
                  </a:lnTo>
                  <a:lnTo>
                    <a:pt x="88" y="232"/>
                  </a:lnTo>
                  <a:lnTo>
                    <a:pt x="88" y="230"/>
                  </a:lnTo>
                  <a:lnTo>
                    <a:pt x="86" y="227"/>
                  </a:lnTo>
                  <a:lnTo>
                    <a:pt x="83" y="225"/>
                  </a:lnTo>
                  <a:lnTo>
                    <a:pt x="83" y="223"/>
                  </a:lnTo>
                  <a:lnTo>
                    <a:pt x="83" y="223"/>
                  </a:lnTo>
                  <a:lnTo>
                    <a:pt x="86" y="223"/>
                  </a:lnTo>
                  <a:lnTo>
                    <a:pt x="88" y="225"/>
                  </a:lnTo>
                  <a:lnTo>
                    <a:pt x="90" y="225"/>
                  </a:lnTo>
                  <a:lnTo>
                    <a:pt x="90" y="225"/>
                  </a:lnTo>
                  <a:lnTo>
                    <a:pt x="95" y="220"/>
                  </a:lnTo>
                  <a:lnTo>
                    <a:pt x="97" y="220"/>
                  </a:lnTo>
                  <a:lnTo>
                    <a:pt x="97" y="218"/>
                  </a:lnTo>
                  <a:lnTo>
                    <a:pt x="97" y="215"/>
                  </a:lnTo>
                  <a:lnTo>
                    <a:pt x="100" y="213"/>
                  </a:lnTo>
                  <a:lnTo>
                    <a:pt x="100" y="208"/>
                  </a:lnTo>
                  <a:lnTo>
                    <a:pt x="100" y="208"/>
                  </a:lnTo>
                  <a:lnTo>
                    <a:pt x="102" y="208"/>
                  </a:lnTo>
                  <a:lnTo>
                    <a:pt x="105" y="208"/>
                  </a:lnTo>
                  <a:lnTo>
                    <a:pt x="105" y="206"/>
                  </a:lnTo>
                  <a:lnTo>
                    <a:pt x="105" y="204"/>
                  </a:lnTo>
                  <a:lnTo>
                    <a:pt x="105" y="201"/>
                  </a:lnTo>
                  <a:lnTo>
                    <a:pt x="107" y="199"/>
                  </a:lnTo>
                  <a:lnTo>
                    <a:pt x="107" y="199"/>
                  </a:lnTo>
                  <a:lnTo>
                    <a:pt x="109" y="199"/>
                  </a:lnTo>
                  <a:lnTo>
                    <a:pt x="109" y="199"/>
                  </a:lnTo>
                  <a:lnTo>
                    <a:pt x="109" y="201"/>
                  </a:lnTo>
                  <a:lnTo>
                    <a:pt x="109" y="201"/>
                  </a:lnTo>
                  <a:lnTo>
                    <a:pt x="107" y="201"/>
                  </a:lnTo>
                  <a:lnTo>
                    <a:pt x="109" y="201"/>
                  </a:lnTo>
                  <a:lnTo>
                    <a:pt x="109" y="201"/>
                  </a:lnTo>
                  <a:lnTo>
                    <a:pt x="109" y="201"/>
                  </a:lnTo>
                  <a:lnTo>
                    <a:pt x="109" y="201"/>
                  </a:lnTo>
                  <a:lnTo>
                    <a:pt x="109" y="204"/>
                  </a:lnTo>
                  <a:lnTo>
                    <a:pt x="114" y="201"/>
                  </a:lnTo>
                  <a:lnTo>
                    <a:pt x="114" y="201"/>
                  </a:lnTo>
                  <a:lnTo>
                    <a:pt x="116" y="201"/>
                  </a:lnTo>
                  <a:lnTo>
                    <a:pt x="116" y="201"/>
                  </a:lnTo>
                  <a:lnTo>
                    <a:pt x="119" y="201"/>
                  </a:lnTo>
                  <a:lnTo>
                    <a:pt x="119" y="201"/>
                  </a:lnTo>
                  <a:lnTo>
                    <a:pt x="119" y="199"/>
                  </a:lnTo>
                  <a:lnTo>
                    <a:pt x="119" y="199"/>
                  </a:lnTo>
                  <a:lnTo>
                    <a:pt x="119" y="196"/>
                  </a:lnTo>
                  <a:lnTo>
                    <a:pt x="119" y="196"/>
                  </a:lnTo>
                  <a:lnTo>
                    <a:pt x="119" y="196"/>
                  </a:lnTo>
                  <a:lnTo>
                    <a:pt x="121" y="196"/>
                  </a:lnTo>
                  <a:lnTo>
                    <a:pt x="121" y="199"/>
                  </a:lnTo>
                  <a:lnTo>
                    <a:pt x="121" y="199"/>
                  </a:lnTo>
                  <a:lnTo>
                    <a:pt x="124" y="199"/>
                  </a:lnTo>
                  <a:lnTo>
                    <a:pt x="124" y="196"/>
                  </a:lnTo>
                  <a:lnTo>
                    <a:pt x="124" y="194"/>
                  </a:lnTo>
                  <a:lnTo>
                    <a:pt x="124" y="194"/>
                  </a:lnTo>
                  <a:lnTo>
                    <a:pt x="126" y="192"/>
                  </a:lnTo>
                  <a:lnTo>
                    <a:pt x="126" y="192"/>
                  </a:lnTo>
                  <a:lnTo>
                    <a:pt x="126" y="192"/>
                  </a:lnTo>
                  <a:lnTo>
                    <a:pt x="126" y="192"/>
                  </a:lnTo>
                  <a:lnTo>
                    <a:pt x="128" y="192"/>
                  </a:lnTo>
                  <a:lnTo>
                    <a:pt x="128" y="192"/>
                  </a:lnTo>
                  <a:lnTo>
                    <a:pt x="128" y="194"/>
                  </a:lnTo>
                  <a:lnTo>
                    <a:pt x="128" y="194"/>
                  </a:lnTo>
                  <a:lnTo>
                    <a:pt x="131" y="194"/>
                  </a:lnTo>
                  <a:lnTo>
                    <a:pt x="131" y="194"/>
                  </a:lnTo>
                  <a:lnTo>
                    <a:pt x="135" y="194"/>
                  </a:lnTo>
                  <a:lnTo>
                    <a:pt x="138" y="192"/>
                  </a:lnTo>
                  <a:lnTo>
                    <a:pt x="138" y="192"/>
                  </a:lnTo>
                  <a:lnTo>
                    <a:pt x="138" y="189"/>
                  </a:lnTo>
                  <a:lnTo>
                    <a:pt x="138" y="187"/>
                  </a:lnTo>
                  <a:lnTo>
                    <a:pt x="138" y="187"/>
                  </a:lnTo>
                  <a:lnTo>
                    <a:pt x="143" y="187"/>
                  </a:lnTo>
                  <a:lnTo>
                    <a:pt x="143" y="187"/>
                  </a:lnTo>
                  <a:lnTo>
                    <a:pt x="145" y="189"/>
                  </a:lnTo>
                  <a:lnTo>
                    <a:pt x="145" y="192"/>
                  </a:lnTo>
                  <a:lnTo>
                    <a:pt x="145" y="192"/>
                  </a:lnTo>
                  <a:lnTo>
                    <a:pt x="145" y="192"/>
                  </a:lnTo>
                  <a:lnTo>
                    <a:pt x="147" y="192"/>
                  </a:lnTo>
                  <a:lnTo>
                    <a:pt x="147" y="189"/>
                  </a:lnTo>
                  <a:lnTo>
                    <a:pt x="147" y="189"/>
                  </a:lnTo>
                  <a:lnTo>
                    <a:pt x="147" y="185"/>
                  </a:lnTo>
                  <a:lnTo>
                    <a:pt x="147" y="187"/>
                  </a:lnTo>
                  <a:lnTo>
                    <a:pt x="150" y="189"/>
                  </a:lnTo>
                  <a:lnTo>
                    <a:pt x="150" y="189"/>
                  </a:lnTo>
                  <a:lnTo>
                    <a:pt x="152" y="189"/>
                  </a:lnTo>
                  <a:lnTo>
                    <a:pt x="152" y="189"/>
                  </a:lnTo>
                  <a:lnTo>
                    <a:pt x="154" y="187"/>
                  </a:lnTo>
                  <a:lnTo>
                    <a:pt x="154" y="187"/>
                  </a:lnTo>
                  <a:lnTo>
                    <a:pt x="154" y="187"/>
                  </a:lnTo>
                  <a:lnTo>
                    <a:pt x="154" y="185"/>
                  </a:lnTo>
                  <a:lnTo>
                    <a:pt x="157" y="185"/>
                  </a:lnTo>
                  <a:lnTo>
                    <a:pt x="157" y="185"/>
                  </a:lnTo>
                  <a:lnTo>
                    <a:pt x="157" y="185"/>
                  </a:lnTo>
                  <a:lnTo>
                    <a:pt x="157" y="185"/>
                  </a:lnTo>
                  <a:lnTo>
                    <a:pt x="157" y="182"/>
                  </a:lnTo>
                  <a:lnTo>
                    <a:pt x="157" y="180"/>
                  </a:lnTo>
                  <a:lnTo>
                    <a:pt x="159" y="180"/>
                  </a:lnTo>
                  <a:lnTo>
                    <a:pt x="159" y="180"/>
                  </a:lnTo>
                  <a:lnTo>
                    <a:pt x="162" y="173"/>
                  </a:lnTo>
                  <a:lnTo>
                    <a:pt x="162" y="170"/>
                  </a:lnTo>
                  <a:lnTo>
                    <a:pt x="164" y="173"/>
                  </a:lnTo>
                  <a:lnTo>
                    <a:pt x="164" y="173"/>
                  </a:lnTo>
                  <a:lnTo>
                    <a:pt x="164" y="175"/>
                  </a:lnTo>
                  <a:lnTo>
                    <a:pt x="166" y="175"/>
                  </a:lnTo>
                  <a:lnTo>
                    <a:pt x="169" y="175"/>
                  </a:lnTo>
                  <a:lnTo>
                    <a:pt x="176" y="168"/>
                  </a:lnTo>
                  <a:lnTo>
                    <a:pt x="176" y="166"/>
                  </a:lnTo>
                  <a:lnTo>
                    <a:pt x="178" y="166"/>
                  </a:lnTo>
                  <a:lnTo>
                    <a:pt x="178" y="166"/>
                  </a:lnTo>
                  <a:lnTo>
                    <a:pt x="178" y="166"/>
                  </a:lnTo>
                  <a:lnTo>
                    <a:pt x="178" y="166"/>
                  </a:lnTo>
                  <a:lnTo>
                    <a:pt x="178" y="166"/>
                  </a:lnTo>
                  <a:lnTo>
                    <a:pt x="181" y="166"/>
                  </a:lnTo>
                  <a:lnTo>
                    <a:pt x="181" y="166"/>
                  </a:lnTo>
                  <a:lnTo>
                    <a:pt x="181" y="163"/>
                  </a:lnTo>
                  <a:lnTo>
                    <a:pt x="181" y="163"/>
                  </a:lnTo>
                  <a:lnTo>
                    <a:pt x="183" y="161"/>
                  </a:lnTo>
                  <a:lnTo>
                    <a:pt x="183" y="163"/>
                  </a:lnTo>
                  <a:lnTo>
                    <a:pt x="185" y="163"/>
                  </a:lnTo>
                  <a:lnTo>
                    <a:pt x="185" y="163"/>
                  </a:lnTo>
                  <a:lnTo>
                    <a:pt x="185" y="163"/>
                  </a:lnTo>
                  <a:lnTo>
                    <a:pt x="188" y="159"/>
                  </a:lnTo>
                  <a:lnTo>
                    <a:pt x="188" y="159"/>
                  </a:lnTo>
                  <a:lnTo>
                    <a:pt x="190" y="159"/>
                  </a:lnTo>
                  <a:lnTo>
                    <a:pt x="190" y="161"/>
                  </a:lnTo>
                  <a:lnTo>
                    <a:pt x="190" y="163"/>
                  </a:lnTo>
                  <a:lnTo>
                    <a:pt x="192" y="163"/>
                  </a:lnTo>
                  <a:lnTo>
                    <a:pt x="192" y="163"/>
                  </a:lnTo>
                  <a:lnTo>
                    <a:pt x="192" y="161"/>
                  </a:lnTo>
                  <a:lnTo>
                    <a:pt x="192" y="161"/>
                  </a:lnTo>
                  <a:lnTo>
                    <a:pt x="192" y="159"/>
                  </a:lnTo>
                  <a:lnTo>
                    <a:pt x="192" y="159"/>
                  </a:lnTo>
                  <a:lnTo>
                    <a:pt x="192" y="159"/>
                  </a:lnTo>
                  <a:lnTo>
                    <a:pt x="195" y="156"/>
                  </a:lnTo>
                  <a:lnTo>
                    <a:pt x="195" y="156"/>
                  </a:lnTo>
                  <a:lnTo>
                    <a:pt x="195" y="154"/>
                  </a:lnTo>
                  <a:lnTo>
                    <a:pt x="195" y="152"/>
                  </a:lnTo>
                  <a:lnTo>
                    <a:pt x="195" y="152"/>
                  </a:lnTo>
                  <a:lnTo>
                    <a:pt x="195" y="152"/>
                  </a:lnTo>
                  <a:lnTo>
                    <a:pt x="197" y="152"/>
                  </a:lnTo>
                  <a:lnTo>
                    <a:pt x="197" y="149"/>
                  </a:lnTo>
                  <a:lnTo>
                    <a:pt x="197" y="149"/>
                  </a:lnTo>
                  <a:lnTo>
                    <a:pt x="202" y="142"/>
                  </a:lnTo>
                  <a:lnTo>
                    <a:pt x="202" y="137"/>
                  </a:lnTo>
                  <a:lnTo>
                    <a:pt x="202" y="135"/>
                  </a:lnTo>
                  <a:lnTo>
                    <a:pt x="202" y="128"/>
                  </a:lnTo>
                  <a:lnTo>
                    <a:pt x="202" y="125"/>
                  </a:lnTo>
                  <a:lnTo>
                    <a:pt x="200" y="125"/>
                  </a:lnTo>
                  <a:lnTo>
                    <a:pt x="200" y="125"/>
                  </a:lnTo>
                  <a:lnTo>
                    <a:pt x="200" y="125"/>
                  </a:lnTo>
                  <a:lnTo>
                    <a:pt x="200" y="123"/>
                  </a:lnTo>
                  <a:lnTo>
                    <a:pt x="200" y="123"/>
                  </a:lnTo>
                  <a:lnTo>
                    <a:pt x="200" y="121"/>
                  </a:lnTo>
                  <a:lnTo>
                    <a:pt x="200" y="121"/>
                  </a:lnTo>
                  <a:lnTo>
                    <a:pt x="200" y="121"/>
                  </a:lnTo>
                  <a:lnTo>
                    <a:pt x="197" y="121"/>
                  </a:lnTo>
                  <a:lnTo>
                    <a:pt x="197" y="118"/>
                  </a:lnTo>
                  <a:lnTo>
                    <a:pt x="197" y="118"/>
                  </a:lnTo>
                  <a:lnTo>
                    <a:pt x="197" y="118"/>
                  </a:lnTo>
                  <a:lnTo>
                    <a:pt x="200" y="118"/>
                  </a:lnTo>
                  <a:lnTo>
                    <a:pt x="200" y="116"/>
                  </a:lnTo>
                  <a:lnTo>
                    <a:pt x="200" y="116"/>
                  </a:lnTo>
                  <a:lnTo>
                    <a:pt x="200" y="114"/>
                  </a:lnTo>
                  <a:lnTo>
                    <a:pt x="200" y="109"/>
                  </a:lnTo>
                  <a:lnTo>
                    <a:pt x="200" y="109"/>
                  </a:lnTo>
                  <a:lnTo>
                    <a:pt x="202" y="104"/>
                  </a:lnTo>
                  <a:lnTo>
                    <a:pt x="202" y="102"/>
                  </a:lnTo>
                  <a:lnTo>
                    <a:pt x="202" y="104"/>
                  </a:lnTo>
                  <a:lnTo>
                    <a:pt x="202" y="102"/>
                  </a:lnTo>
                  <a:lnTo>
                    <a:pt x="202" y="102"/>
                  </a:lnTo>
                  <a:lnTo>
                    <a:pt x="200" y="99"/>
                  </a:lnTo>
                  <a:lnTo>
                    <a:pt x="202" y="99"/>
                  </a:lnTo>
                  <a:lnTo>
                    <a:pt x="202" y="99"/>
                  </a:lnTo>
                  <a:lnTo>
                    <a:pt x="202" y="97"/>
                  </a:lnTo>
                  <a:lnTo>
                    <a:pt x="202" y="97"/>
                  </a:lnTo>
                  <a:lnTo>
                    <a:pt x="202" y="95"/>
                  </a:lnTo>
                  <a:lnTo>
                    <a:pt x="202" y="85"/>
                  </a:lnTo>
                  <a:lnTo>
                    <a:pt x="202" y="83"/>
                  </a:lnTo>
                  <a:lnTo>
                    <a:pt x="207" y="7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2421" y="2561"/>
              <a:ext cx="356" cy="596"/>
            </a:xfrm>
            <a:custGeom>
              <a:avLst/>
              <a:gdLst>
                <a:gd name="T0" fmla="*/ 356 w 356"/>
                <a:gd name="T1" fmla="*/ 331 h 596"/>
                <a:gd name="T2" fmla="*/ 339 w 356"/>
                <a:gd name="T3" fmla="*/ 284 h 596"/>
                <a:gd name="T4" fmla="*/ 330 w 356"/>
                <a:gd name="T5" fmla="*/ 253 h 596"/>
                <a:gd name="T6" fmla="*/ 332 w 356"/>
                <a:gd name="T7" fmla="*/ 234 h 596"/>
                <a:gd name="T8" fmla="*/ 332 w 356"/>
                <a:gd name="T9" fmla="*/ 213 h 596"/>
                <a:gd name="T10" fmla="*/ 318 w 356"/>
                <a:gd name="T11" fmla="*/ 196 h 596"/>
                <a:gd name="T12" fmla="*/ 309 w 356"/>
                <a:gd name="T13" fmla="*/ 170 h 596"/>
                <a:gd name="T14" fmla="*/ 297 w 356"/>
                <a:gd name="T15" fmla="*/ 132 h 596"/>
                <a:gd name="T16" fmla="*/ 292 w 356"/>
                <a:gd name="T17" fmla="*/ 99 h 596"/>
                <a:gd name="T18" fmla="*/ 294 w 356"/>
                <a:gd name="T19" fmla="*/ 83 h 596"/>
                <a:gd name="T20" fmla="*/ 287 w 356"/>
                <a:gd name="T21" fmla="*/ 64 h 596"/>
                <a:gd name="T22" fmla="*/ 285 w 356"/>
                <a:gd name="T23" fmla="*/ 49 h 596"/>
                <a:gd name="T24" fmla="*/ 268 w 356"/>
                <a:gd name="T25" fmla="*/ 28 h 596"/>
                <a:gd name="T26" fmla="*/ 249 w 356"/>
                <a:gd name="T27" fmla="*/ 31 h 596"/>
                <a:gd name="T28" fmla="*/ 230 w 356"/>
                <a:gd name="T29" fmla="*/ 19 h 596"/>
                <a:gd name="T30" fmla="*/ 202 w 356"/>
                <a:gd name="T31" fmla="*/ 21 h 596"/>
                <a:gd name="T32" fmla="*/ 147 w 356"/>
                <a:gd name="T33" fmla="*/ 40 h 596"/>
                <a:gd name="T34" fmla="*/ 133 w 356"/>
                <a:gd name="T35" fmla="*/ 12 h 596"/>
                <a:gd name="T36" fmla="*/ 121 w 356"/>
                <a:gd name="T37" fmla="*/ 0 h 596"/>
                <a:gd name="T38" fmla="*/ 116 w 356"/>
                <a:gd name="T39" fmla="*/ 4 h 596"/>
                <a:gd name="T40" fmla="*/ 109 w 356"/>
                <a:gd name="T41" fmla="*/ 12 h 596"/>
                <a:gd name="T42" fmla="*/ 86 w 356"/>
                <a:gd name="T43" fmla="*/ 16 h 596"/>
                <a:gd name="T44" fmla="*/ 83 w 356"/>
                <a:gd name="T45" fmla="*/ 26 h 596"/>
                <a:gd name="T46" fmla="*/ 78 w 356"/>
                <a:gd name="T47" fmla="*/ 33 h 596"/>
                <a:gd name="T48" fmla="*/ 29 w 356"/>
                <a:gd name="T49" fmla="*/ 47 h 596"/>
                <a:gd name="T50" fmla="*/ 38 w 356"/>
                <a:gd name="T51" fmla="*/ 64 h 596"/>
                <a:gd name="T52" fmla="*/ 45 w 356"/>
                <a:gd name="T53" fmla="*/ 94 h 596"/>
                <a:gd name="T54" fmla="*/ 45 w 356"/>
                <a:gd name="T55" fmla="*/ 109 h 596"/>
                <a:gd name="T56" fmla="*/ 41 w 356"/>
                <a:gd name="T57" fmla="*/ 128 h 596"/>
                <a:gd name="T58" fmla="*/ 62 w 356"/>
                <a:gd name="T59" fmla="*/ 135 h 596"/>
                <a:gd name="T60" fmla="*/ 64 w 356"/>
                <a:gd name="T61" fmla="*/ 158 h 596"/>
                <a:gd name="T62" fmla="*/ 62 w 356"/>
                <a:gd name="T63" fmla="*/ 170 h 596"/>
                <a:gd name="T64" fmla="*/ 57 w 356"/>
                <a:gd name="T65" fmla="*/ 191 h 596"/>
                <a:gd name="T66" fmla="*/ 62 w 356"/>
                <a:gd name="T67" fmla="*/ 217 h 596"/>
                <a:gd name="T68" fmla="*/ 64 w 356"/>
                <a:gd name="T69" fmla="*/ 239 h 596"/>
                <a:gd name="T70" fmla="*/ 45 w 356"/>
                <a:gd name="T71" fmla="*/ 244 h 596"/>
                <a:gd name="T72" fmla="*/ 36 w 356"/>
                <a:gd name="T73" fmla="*/ 270 h 596"/>
                <a:gd name="T74" fmla="*/ 22 w 356"/>
                <a:gd name="T75" fmla="*/ 293 h 596"/>
                <a:gd name="T76" fmla="*/ 17 w 356"/>
                <a:gd name="T77" fmla="*/ 338 h 596"/>
                <a:gd name="T78" fmla="*/ 10 w 356"/>
                <a:gd name="T79" fmla="*/ 359 h 596"/>
                <a:gd name="T80" fmla="*/ 14 w 356"/>
                <a:gd name="T81" fmla="*/ 386 h 596"/>
                <a:gd name="T82" fmla="*/ 17 w 356"/>
                <a:gd name="T83" fmla="*/ 416 h 596"/>
                <a:gd name="T84" fmla="*/ 17 w 356"/>
                <a:gd name="T85" fmla="*/ 433 h 596"/>
                <a:gd name="T86" fmla="*/ 17 w 356"/>
                <a:gd name="T87" fmla="*/ 447 h 596"/>
                <a:gd name="T88" fmla="*/ 17 w 356"/>
                <a:gd name="T89" fmla="*/ 457 h 596"/>
                <a:gd name="T90" fmla="*/ 19 w 356"/>
                <a:gd name="T91" fmla="*/ 468 h 596"/>
                <a:gd name="T92" fmla="*/ 24 w 356"/>
                <a:gd name="T93" fmla="*/ 466 h 596"/>
                <a:gd name="T94" fmla="*/ 31 w 356"/>
                <a:gd name="T95" fmla="*/ 478 h 596"/>
                <a:gd name="T96" fmla="*/ 45 w 356"/>
                <a:gd name="T97" fmla="*/ 494 h 596"/>
                <a:gd name="T98" fmla="*/ 55 w 356"/>
                <a:gd name="T99" fmla="*/ 509 h 596"/>
                <a:gd name="T100" fmla="*/ 69 w 356"/>
                <a:gd name="T101" fmla="*/ 520 h 596"/>
                <a:gd name="T102" fmla="*/ 67 w 356"/>
                <a:gd name="T103" fmla="*/ 537 h 596"/>
                <a:gd name="T104" fmla="*/ 121 w 356"/>
                <a:gd name="T105" fmla="*/ 556 h 596"/>
                <a:gd name="T106" fmla="*/ 147 w 356"/>
                <a:gd name="T107" fmla="*/ 577 h 596"/>
                <a:gd name="T108" fmla="*/ 173 w 356"/>
                <a:gd name="T109" fmla="*/ 584 h 596"/>
                <a:gd name="T110" fmla="*/ 202 w 356"/>
                <a:gd name="T111" fmla="*/ 457 h 596"/>
                <a:gd name="T112" fmla="*/ 309 w 356"/>
                <a:gd name="T113" fmla="*/ 428 h 596"/>
                <a:gd name="T114" fmla="*/ 354 w 356"/>
                <a:gd name="T115" fmla="*/ 37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6" h="596">
                  <a:moveTo>
                    <a:pt x="356" y="348"/>
                  </a:moveTo>
                  <a:lnTo>
                    <a:pt x="356" y="345"/>
                  </a:lnTo>
                  <a:lnTo>
                    <a:pt x="356" y="345"/>
                  </a:lnTo>
                  <a:lnTo>
                    <a:pt x="356" y="343"/>
                  </a:lnTo>
                  <a:lnTo>
                    <a:pt x="356" y="343"/>
                  </a:lnTo>
                  <a:lnTo>
                    <a:pt x="354" y="341"/>
                  </a:lnTo>
                  <a:lnTo>
                    <a:pt x="356" y="336"/>
                  </a:lnTo>
                  <a:lnTo>
                    <a:pt x="356" y="333"/>
                  </a:lnTo>
                  <a:lnTo>
                    <a:pt x="356" y="331"/>
                  </a:lnTo>
                  <a:lnTo>
                    <a:pt x="354" y="329"/>
                  </a:lnTo>
                  <a:lnTo>
                    <a:pt x="354" y="326"/>
                  </a:lnTo>
                  <a:lnTo>
                    <a:pt x="354" y="324"/>
                  </a:lnTo>
                  <a:lnTo>
                    <a:pt x="351" y="322"/>
                  </a:lnTo>
                  <a:lnTo>
                    <a:pt x="351" y="319"/>
                  </a:lnTo>
                  <a:lnTo>
                    <a:pt x="354" y="315"/>
                  </a:lnTo>
                  <a:lnTo>
                    <a:pt x="351" y="312"/>
                  </a:lnTo>
                  <a:lnTo>
                    <a:pt x="351" y="305"/>
                  </a:lnTo>
                  <a:lnTo>
                    <a:pt x="339" y="284"/>
                  </a:lnTo>
                  <a:lnTo>
                    <a:pt x="335" y="279"/>
                  </a:lnTo>
                  <a:lnTo>
                    <a:pt x="335" y="277"/>
                  </a:lnTo>
                  <a:lnTo>
                    <a:pt x="335" y="274"/>
                  </a:lnTo>
                  <a:lnTo>
                    <a:pt x="332" y="267"/>
                  </a:lnTo>
                  <a:lnTo>
                    <a:pt x="332" y="260"/>
                  </a:lnTo>
                  <a:lnTo>
                    <a:pt x="332" y="258"/>
                  </a:lnTo>
                  <a:lnTo>
                    <a:pt x="330" y="255"/>
                  </a:lnTo>
                  <a:lnTo>
                    <a:pt x="330" y="255"/>
                  </a:lnTo>
                  <a:lnTo>
                    <a:pt x="330" y="253"/>
                  </a:lnTo>
                  <a:lnTo>
                    <a:pt x="330" y="251"/>
                  </a:lnTo>
                  <a:lnTo>
                    <a:pt x="330" y="241"/>
                  </a:lnTo>
                  <a:lnTo>
                    <a:pt x="328" y="239"/>
                  </a:lnTo>
                  <a:lnTo>
                    <a:pt x="328" y="239"/>
                  </a:lnTo>
                  <a:lnTo>
                    <a:pt x="330" y="236"/>
                  </a:lnTo>
                  <a:lnTo>
                    <a:pt x="330" y="234"/>
                  </a:lnTo>
                  <a:lnTo>
                    <a:pt x="330" y="234"/>
                  </a:lnTo>
                  <a:lnTo>
                    <a:pt x="330" y="234"/>
                  </a:lnTo>
                  <a:lnTo>
                    <a:pt x="332" y="234"/>
                  </a:lnTo>
                  <a:lnTo>
                    <a:pt x="332" y="234"/>
                  </a:lnTo>
                  <a:lnTo>
                    <a:pt x="335" y="234"/>
                  </a:lnTo>
                  <a:lnTo>
                    <a:pt x="335" y="232"/>
                  </a:lnTo>
                  <a:lnTo>
                    <a:pt x="335" y="225"/>
                  </a:lnTo>
                  <a:lnTo>
                    <a:pt x="335" y="222"/>
                  </a:lnTo>
                  <a:lnTo>
                    <a:pt x="335" y="220"/>
                  </a:lnTo>
                  <a:lnTo>
                    <a:pt x="332" y="217"/>
                  </a:lnTo>
                  <a:lnTo>
                    <a:pt x="332" y="215"/>
                  </a:lnTo>
                  <a:lnTo>
                    <a:pt x="332" y="213"/>
                  </a:lnTo>
                  <a:lnTo>
                    <a:pt x="330" y="213"/>
                  </a:lnTo>
                  <a:lnTo>
                    <a:pt x="330" y="210"/>
                  </a:lnTo>
                  <a:lnTo>
                    <a:pt x="328" y="210"/>
                  </a:lnTo>
                  <a:lnTo>
                    <a:pt x="328" y="206"/>
                  </a:lnTo>
                  <a:lnTo>
                    <a:pt x="325" y="203"/>
                  </a:lnTo>
                  <a:lnTo>
                    <a:pt x="325" y="201"/>
                  </a:lnTo>
                  <a:lnTo>
                    <a:pt x="323" y="201"/>
                  </a:lnTo>
                  <a:lnTo>
                    <a:pt x="320" y="199"/>
                  </a:lnTo>
                  <a:lnTo>
                    <a:pt x="318" y="196"/>
                  </a:lnTo>
                  <a:lnTo>
                    <a:pt x="318" y="196"/>
                  </a:lnTo>
                  <a:lnTo>
                    <a:pt x="318" y="194"/>
                  </a:lnTo>
                  <a:lnTo>
                    <a:pt x="316" y="187"/>
                  </a:lnTo>
                  <a:lnTo>
                    <a:pt x="313" y="182"/>
                  </a:lnTo>
                  <a:lnTo>
                    <a:pt x="313" y="177"/>
                  </a:lnTo>
                  <a:lnTo>
                    <a:pt x="311" y="177"/>
                  </a:lnTo>
                  <a:lnTo>
                    <a:pt x="311" y="173"/>
                  </a:lnTo>
                  <a:lnTo>
                    <a:pt x="311" y="173"/>
                  </a:lnTo>
                  <a:lnTo>
                    <a:pt x="309" y="170"/>
                  </a:lnTo>
                  <a:lnTo>
                    <a:pt x="299" y="156"/>
                  </a:lnTo>
                  <a:lnTo>
                    <a:pt x="299" y="154"/>
                  </a:lnTo>
                  <a:lnTo>
                    <a:pt x="299" y="151"/>
                  </a:lnTo>
                  <a:lnTo>
                    <a:pt x="299" y="146"/>
                  </a:lnTo>
                  <a:lnTo>
                    <a:pt x="299" y="144"/>
                  </a:lnTo>
                  <a:lnTo>
                    <a:pt x="297" y="139"/>
                  </a:lnTo>
                  <a:lnTo>
                    <a:pt x="297" y="137"/>
                  </a:lnTo>
                  <a:lnTo>
                    <a:pt x="297" y="135"/>
                  </a:lnTo>
                  <a:lnTo>
                    <a:pt x="297" y="132"/>
                  </a:lnTo>
                  <a:lnTo>
                    <a:pt x="297" y="125"/>
                  </a:lnTo>
                  <a:lnTo>
                    <a:pt x="297" y="116"/>
                  </a:lnTo>
                  <a:lnTo>
                    <a:pt x="294" y="113"/>
                  </a:lnTo>
                  <a:lnTo>
                    <a:pt x="294" y="111"/>
                  </a:lnTo>
                  <a:lnTo>
                    <a:pt x="294" y="111"/>
                  </a:lnTo>
                  <a:lnTo>
                    <a:pt x="294" y="109"/>
                  </a:lnTo>
                  <a:lnTo>
                    <a:pt x="294" y="109"/>
                  </a:lnTo>
                  <a:lnTo>
                    <a:pt x="294" y="104"/>
                  </a:lnTo>
                  <a:lnTo>
                    <a:pt x="292" y="99"/>
                  </a:lnTo>
                  <a:lnTo>
                    <a:pt x="294" y="99"/>
                  </a:lnTo>
                  <a:lnTo>
                    <a:pt x="294" y="97"/>
                  </a:lnTo>
                  <a:lnTo>
                    <a:pt x="294" y="94"/>
                  </a:lnTo>
                  <a:lnTo>
                    <a:pt x="294" y="92"/>
                  </a:lnTo>
                  <a:lnTo>
                    <a:pt x="294" y="90"/>
                  </a:lnTo>
                  <a:lnTo>
                    <a:pt x="294" y="87"/>
                  </a:lnTo>
                  <a:lnTo>
                    <a:pt x="297" y="85"/>
                  </a:lnTo>
                  <a:lnTo>
                    <a:pt x="294" y="83"/>
                  </a:lnTo>
                  <a:lnTo>
                    <a:pt x="294" y="83"/>
                  </a:lnTo>
                  <a:lnTo>
                    <a:pt x="294" y="80"/>
                  </a:lnTo>
                  <a:lnTo>
                    <a:pt x="294" y="78"/>
                  </a:lnTo>
                  <a:lnTo>
                    <a:pt x="294" y="78"/>
                  </a:lnTo>
                  <a:lnTo>
                    <a:pt x="292" y="75"/>
                  </a:lnTo>
                  <a:lnTo>
                    <a:pt x="292" y="75"/>
                  </a:lnTo>
                  <a:lnTo>
                    <a:pt x="290" y="75"/>
                  </a:lnTo>
                  <a:lnTo>
                    <a:pt x="290" y="73"/>
                  </a:lnTo>
                  <a:lnTo>
                    <a:pt x="287" y="64"/>
                  </a:lnTo>
                  <a:lnTo>
                    <a:pt x="287" y="64"/>
                  </a:lnTo>
                  <a:lnTo>
                    <a:pt x="287" y="61"/>
                  </a:lnTo>
                  <a:lnTo>
                    <a:pt x="287" y="59"/>
                  </a:lnTo>
                  <a:lnTo>
                    <a:pt x="287" y="57"/>
                  </a:lnTo>
                  <a:lnTo>
                    <a:pt x="285" y="54"/>
                  </a:lnTo>
                  <a:lnTo>
                    <a:pt x="285" y="54"/>
                  </a:lnTo>
                  <a:lnTo>
                    <a:pt x="285" y="54"/>
                  </a:lnTo>
                  <a:lnTo>
                    <a:pt x="285" y="52"/>
                  </a:lnTo>
                  <a:lnTo>
                    <a:pt x="285" y="52"/>
                  </a:lnTo>
                  <a:lnTo>
                    <a:pt x="285" y="49"/>
                  </a:lnTo>
                  <a:lnTo>
                    <a:pt x="285" y="49"/>
                  </a:lnTo>
                  <a:lnTo>
                    <a:pt x="283" y="47"/>
                  </a:lnTo>
                  <a:lnTo>
                    <a:pt x="280" y="47"/>
                  </a:lnTo>
                  <a:lnTo>
                    <a:pt x="278" y="38"/>
                  </a:lnTo>
                  <a:lnTo>
                    <a:pt x="278" y="33"/>
                  </a:lnTo>
                  <a:lnTo>
                    <a:pt x="271" y="28"/>
                  </a:lnTo>
                  <a:lnTo>
                    <a:pt x="271" y="28"/>
                  </a:lnTo>
                  <a:lnTo>
                    <a:pt x="268" y="28"/>
                  </a:lnTo>
                  <a:lnTo>
                    <a:pt x="268" y="28"/>
                  </a:lnTo>
                  <a:lnTo>
                    <a:pt x="266" y="28"/>
                  </a:lnTo>
                  <a:lnTo>
                    <a:pt x="261" y="28"/>
                  </a:lnTo>
                  <a:lnTo>
                    <a:pt x="256" y="31"/>
                  </a:lnTo>
                  <a:lnTo>
                    <a:pt x="254" y="31"/>
                  </a:lnTo>
                  <a:lnTo>
                    <a:pt x="252" y="31"/>
                  </a:lnTo>
                  <a:lnTo>
                    <a:pt x="252" y="31"/>
                  </a:lnTo>
                  <a:lnTo>
                    <a:pt x="249" y="31"/>
                  </a:lnTo>
                  <a:lnTo>
                    <a:pt x="249" y="31"/>
                  </a:lnTo>
                  <a:lnTo>
                    <a:pt x="249" y="31"/>
                  </a:lnTo>
                  <a:lnTo>
                    <a:pt x="247" y="31"/>
                  </a:lnTo>
                  <a:lnTo>
                    <a:pt x="240" y="31"/>
                  </a:lnTo>
                  <a:lnTo>
                    <a:pt x="240" y="31"/>
                  </a:lnTo>
                  <a:lnTo>
                    <a:pt x="237" y="26"/>
                  </a:lnTo>
                  <a:lnTo>
                    <a:pt x="235" y="26"/>
                  </a:lnTo>
                  <a:lnTo>
                    <a:pt x="235" y="23"/>
                  </a:lnTo>
                  <a:lnTo>
                    <a:pt x="230" y="23"/>
                  </a:lnTo>
                  <a:lnTo>
                    <a:pt x="230" y="21"/>
                  </a:lnTo>
                  <a:lnTo>
                    <a:pt x="230" y="19"/>
                  </a:lnTo>
                  <a:lnTo>
                    <a:pt x="228" y="16"/>
                  </a:lnTo>
                  <a:lnTo>
                    <a:pt x="226" y="14"/>
                  </a:lnTo>
                  <a:lnTo>
                    <a:pt x="223" y="12"/>
                  </a:lnTo>
                  <a:lnTo>
                    <a:pt x="221" y="12"/>
                  </a:lnTo>
                  <a:lnTo>
                    <a:pt x="211" y="14"/>
                  </a:lnTo>
                  <a:lnTo>
                    <a:pt x="209" y="16"/>
                  </a:lnTo>
                  <a:lnTo>
                    <a:pt x="207" y="19"/>
                  </a:lnTo>
                  <a:lnTo>
                    <a:pt x="204" y="19"/>
                  </a:lnTo>
                  <a:lnTo>
                    <a:pt x="202" y="21"/>
                  </a:lnTo>
                  <a:lnTo>
                    <a:pt x="190" y="21"/>
                  </a:lnTo>
                  <a:lnTo>
                    <a:pt x="190" y="21"/>
                  </a:lnTo>
                  <a:lnTo>
                    <a:pt x="188" y="23"/>
                  </a:lnTo>
                  <a:lnTo>
                    <a:pt x="188" y="23"/>
                  </a:lnTo>
                  <a:lnTo>
                    <a:pt x="185" y="26"/>
                  </a:lnTo>
                  <a:lnTo>
                    <a:pt x="169" y="38"/>
                  </a:lnTo>
                  <a:lnTo>
                    <a:pt x="164" y="40"/>
                  </a:lnTo>
                  <a:lnTo>
                    <a:pt x="147" y="40"/>
                  </a:lnTo>
                  <a:lnTo>
                    <a:pt x="147" y="40"/>
                  </a:lnTo>
                  <a:lnTo>
                    <a:pt x="145" y="40"/>
                  </a:lnTo>
                  <a:lnTo>
                    <a:pt x="145" y="14"/>
                  </a:lnTo>
                  <a:lnTo>
                    <a:pt x="145" y="14"/>
                  </a:lnTo>
                  <a:lnTo>
                    <a:pt x="143" y="12"/>
                  </a:lnTo>
                  <a:lnTo>
                    <a:pt x="143" y="12"/>
                  </a:lnTo>
                  <a:lnTo>
                    <a:pt x="138" y="14"/>
                  </a:lnTo>
                  <a:lnTo>
                    <a:pt x="135" y="14"/>
                  </a:lnTo>
                  <a:lnTo>
                    <a:pt x="133" y="12"/>
                  </a:lnTo>
                  <a:lnTo>
                    <a:pt x="133" y="12"/>
                  </a:lnTo>
                  <a:lnTo>
                    <a:pt x="131" y="9"/>
                  </a:lnTo>
                  <a:lnTo>
                    <a:pt x="131" y="9"/>
                  </a:lnTo>
                  <a:lnTo>
                    <a:pt x="131" y="7"/>
                  </a:lnTo>
                  <a:lnTo>
                    <a:pt x="126" y="2"/>
                  </a:lnTo>
                  <a:lnTo>
                    <a:pt x="126" y="2"/>
                  </a:lnTo>
                  <a:lnTo>
                    <a:pt x="126" y="2"/>
                  </a:lnTo>
                  <a:lnTo>
                    <a:pt x="124" y="2"/>
                  </a:lnTo>
                  <a:lnTo>
                    <a:pt x="121" y="0"/>
                  </a:lnTo>
                  <a:lnTo>
                    <a:pt x="121" y="0"/>
                  </a:lnTo>
                  <a:lnTo>
                    <a:pt x="121" y="2"/>
                  </a:lnTo>
                  <a:lnTo>
                    <a:pt x="121" y="2"/>
                  </a:lnTo>
                  <a:lnTo>
                    <a:pt x="121" y="2"/>
                  </a:lnTo>
                  <a:lnTo>
                    <a:pt x="119" y="4"/>
                  </a:lnTo>
                  <a:lnTo>
                    <a:pt x="119" y="4"/>
                  </a:lnTo>
                  <a:lnTo>
                    <a:pt x="119" y="4"/>
                  </a:lnTo>
                  <a:lnTo>
                    <a:pt x="116" y="4"/>
                  </a:lnTo>
                  <a:lnTo>
                    <a:pt x="116" y="4"/>
                  </a:lnTo>
                  <a:lnTo>
                    <a:pt x="116" y="4"/>
                  </a:lnTo>
                  <a:lnTo>
                    <a:pt x="114" y="4"/>
                  </a:lnTo>
                  <a:lnTo>
                    <a:pt x="114" y="7"/>
                  </a:lnTo>
                  <a:lnTo>
                    <a:pt x="114" y="9"/>
                  </a:lnTo>
                  <a:lnTo>
                    <a:pt x="114" y="9"/>
                  </a:lnTo>
                  <a:lnTo>
                    <a:pt x="114" y="9"/>
                  </a:lnTo>
                  <a:lnTo>
                    <a:pt x="112" y="12"/>
                  </a:lnTo>
                  <a:lnTo>
                    <a:pt x="112" y="12"/>
                  </a:lnTo>
                  <a:lnTo>
                    <a:pt x="112" y="12"/>
                  </a:lnTo>
                  <a:lnTo>
                    <a:pt x="109" y="12"/>
                  </a:lnTo>
                  <a:lnTo>
                    <a:pt x="105" y="12"/>
                  </a:lnTo>
                  <a:lnTo>
                    <a:pt x="100" y="12"/>
                  </a:lnTo>
                  <a:lnTo>
                    <a:pt x="97" y="12"/>
                  </a:lnTo>
                  <a:lnTo>
                    <a:pt x="97" y="12"/>
                  </a:lnTo>
                  <a:lnTo>
                    <a:pt x="95" y="12"/>
                  </a:lnTo>
                  <a:lnTo>
                    <a:pt x="93" y="14"/>
                  </a:lnTo>
                  <a:lnTo>
                    <a:pt x="93" y="14"/>
                  </a:lnTo>
                  <a:lnTo>
                    <a:pt x="90" y="16"/>
                  </a:lnTo>
                  <a:lnTo>
                    <a:pt x="86" y="16"/>
                  </a:lnTo>
                  <a:lnTo>
                    <a:pt x="86" y="16"/>
                  </a:lnTo>
                  <a:lnTo>
                    <a:pt x="83" y="19"/>
                  </a:lnTo>
                  <a:lnTo>
                    <a:pt x="83" y="19"/>
                  </a:lnTo>
                  <a:lnTo>
                    <a:pt x="83" y="19"/>
                  </a:lnTo>
                  <a:lnTo>
                    <a:pt x="83" y="19"/>
                  </a:lnTo>
                  <a:lnTo>
                    <a:pt x="83" y="21"/>
                  </a:lnTo>
                  <a:lnTo>
                    <a:pt x="83" y="21"/>
                  </a:lnTo>
                  <a:lnTo>
                    <a:pt x="83" y="21"/>
                  </a:lnTo>
                  <a:lnTo>
                    <a:pt x="83" y="26"/>
                  </a:lnTo>
                  <a:lnTo>
                    <a:pt x="83" y="28"/>
                  </a:lnTo>
                  <a:lnTo>
                    <a:pt x="83" y="28"/>
                  </a:lnTo>
                  <a:lnTo>
                    <a:pt x="83" y="31"/>
                  </a:lnTo>
                  <a:lnTo>
                    <a:pt x="81" y="31"/>
                  </a:lnTo>
                  <a:lnTo>
                    <a:pt x="81" y="31"/>
                  </a:lnTo>
                  <a:lnTo>
                    <a:pt x="81" y="31"/>
                  </a:lnTo>
                  <a:lnTo>
                    <a:pt x="81" y="31"/>
                  </a:lnTo>
                  <a:lnTo>
                    <a:pt x="78" y="33"/>
                  </a:lnTo>
                  <a:lnTo>
                    <a:pt x="78" y="33"/>
                  </a:lnTo>
                  <a:lnTo>
                    <a:pt x="69" y="33"/>
                  </a:lnTo>
                  <a:lnTo>
                    <a:pt x="52" y="38"/>
                  </a:lnTo>
                  <a:lnTo>
                    <a:pt x="48" y="35"/>
                  </a:lnTo>
                  <a:lnTo>
                    <a:pt x="45" y="35"/>
                  </a:lnTo>
                  <a:lnTo>
                    <a:pt x="43" y="35"/>
                  </a:lnTo>
                  <a:lnTo>
                    <a:pt x="29" y="38"/>
                  </a:lnTo>
                  <a:lnTo>
                    <a:pt x="26" y="38"/>
                  </a:lnTo>
                  <a:lnTo>
                    <a:pt x="29" y="40"/>
                  </a:lnTo>
                  <a:lnTo>
                    <a:pt x="29" y="47"/>
                  </a:lnTo>
                  <a:lnTo>
                    <a:pt x="31" y="49"/>
                  </a:lnTo>
                  <a:lnTo>
                    <a:pt x="33" y="52"/>
                  </a:lnTo>
                  <a:lnTo>
                    <a:pt x="36" y="54"/>
                  </a:lnTo>
                  <a:lnTo>
                    <a:pt x="36" y="57"/>
                  </a:lnTo>
                  <a:lnTo>
                    <a:pt x="36" y="57"/>
                  </a:lnTo>
                  <a:lnTo>
                    <a:pt x="36" y="59"/>
                  </a:lnTo>
                  <a:lnTo>
                    <a:pt x="36" y="61"/>
                  </a:lnTo>
                  <a:lnTo>
                    <a:pt x="38" y="64"/>
                  </a:lnTo>
                  <a:lnTo>
                    <a:pt x="38" y="64"/>
                  </a:lnTo>
                  <a:lnTo>
                    <a:pt x="36" y="64"/>
                  </a:lnTo>
                  <a:lnTo>
                    <a:pt x="33" y="66"/>
                  </a:lnTo>
                  <a:lnTo>
                    <a:pt x="33" y="66"/>
                  </a:lnTo>
                  <a:lnTo>
                    <a:pt x="33" y="68"/>
                  </a:lnTo>
                  <a:lnTo>
                    <a:pt x="33" y="71"/>
                  </a:lnTo>
                  <a:lnTo>
                    <a:pt x="36" y="83"/>
                  </a:lnTo>
                  <a:lnTo>
                    <a:pt x="38" y="85"/>
                  </a:lnTo>
                  <a:lnTo>
                    <a:pt x="43" y="90"/>
                  </a:lnTo>
                  <a:lnTo>
                    <a:pt x="45" y="94"/>
                  </a:lnTo>
                  <a:lnTo>
                    <a:pt x="48" y="94"/>
                  </a:lnTo>
                  <a:lnTo>
                    <a:pt x="48" y="94"/>
                  </a:lnTo>
                  <a:lnTo>
                    <a:pt x="50" y="97"/>
                  </a:lnTo>
                  <a:lnTo>
                    <a:pt x="50" y="97"/>
                  </a:lnTo>
                  <a:lnTo>
                    <a:pt x="48" y="99"/>
                  </a:lnTo>
                  <a:lnTo>
                    <a:pt x="48" y="102"/>
                  </a:lnTo>
                  <a:lnTo>
                    <a:pt x="48" y="106"/>
                  </a:lnTo>
                  <a:lnTo>
                    <a:pt x="45" y="109"/>
                  </a:lnTo>
                  <a:lnTo>
                    <a:pt x="45" y="109"/>
                  </a:lnTo>
                  <a:lnTo>
                    <a:pt x="43" y="111"/>
                  </a:lnTo>
                  <a:lnTo>
                    <a:pt x="41" y="111"/>
                  </a:lnTo>
                  <a:lnTo>
                    <a:pt x="41" y="113"/>
                  </a:lnTo>
                  <a:lnTo>
                    <a:pt x="41" y="113"/>
                  </a:lnTo>
                  <a:lnTo>
                    <a:pt x="41" y="116"/>
                  </a:lnTo>
                  <a:lnTo>
                    <a:pt x="41" y="116"/>
                  </a:lnTo>
                  <a:lnTo>
                    <a:pt x="43" y="118"/>
                  </a:lnTo>
                  <a:lnTo>
                    <a:pt x="41" y="125"/>
                  </a:lnTo>
                  <a:lnTo>
                    <a:pt x="41" y="128"/>
                  </a:lnTo>
                  <a:lnTo>
                    <a:pt x="41" y="128"/>
                  </a:lnTo>
                  <a:lnTo>
                    <a:pt x="43" y="130"/>
                  </a:lnTo>
                  <a:lnTo>
                    <a:pt x="45" y="132"/>
                  </a:lnTo>
                  <a:lnTo>
                    <a:pt x="45" y="135"/>
                  </a:lnTo>
                  <a:lnTo>
                    <a:pt x="50" y="139"/>
                  </a:lnTo>
                  <a:lnTo>
                    <a:pt x="52" y="139"/>
                  </a:lnTo>
                  <a:lnTo>
                    <a:pt x="55" y="135"/>
                  </a:lnTo>
                  <a:lnTo>
                    <a:pt x="57" y="135"/>
                  </a:lnTo>
                  <a:lnTo>
                    <a:pt x="62" y="135"/>
                  </a:lnTo>
                  <a:lnTo>
                    <a:pt x="64" y="137"/>
                  </a:lnTo>
                  <a:lnTo>
                    <a:pt x="67" y="139"/>
                  </a:lnTo>
                  <a:lnTo>
                    <a:pt x="67" y="144"/>
                  </a:lnTo>
                  <a:lnTo>
                    <a:pt x="69" y="149"/>
                  </a:lnTo>
                  <a:lnTo>
                    <a:pt x="69" y="151"/>
                  </a:lnTo>
                  <a:lnTo>
                    <a:pt x="69" y="151"/>
                  </a:lnTo>
                  <a:lnTo>
                    <a:pt x="67" y="156"/>
                  </a:lnTo>
                  <a:lnTo>
                    <a:pt x="64" y="156"/>
                  </a:lnTo>
                  <a:lnTo>
                    <a:pt x="64" y="158"/>
                  </a:lnTo>
                  <a:lnTo>
                    <a:pt x="64" y="163"/>
                  </a:lnTo>
                  <a:lnTo>
                    <a:pt x="64" y="165"/>
                  </a:lnTo>
                  <a:lnTo>
                    <a:pt x="64" y="165"/>
                  </a:lnTo>
                  <a:lnTo>
                    <a:pt x="62" y="165"/>
                  </a:lnTo>
                  <a:lnTo>
                    <a:pt x="62" y="165"/>
                  </a:lnTo>
                  <a:lnTo>
                    <a:pt x="60" y="168"/>
                  </a:lnTo>
                  <a:lnTo>
                    <a:pt x="60" y="168"/>
                  </a:lnTo>
                  <a:lnTo>
                    <a:pt x="62" y="170"/>
                  </a:lnTo>
                  <a:lnTo>
                    <a:pt x="62" y="170"/>
                  </a:lnTo>
                  <a:lnTo>
                    <a:pt x="60" y="177"/>
                  </a:lnTo>
                  <a:lnTo>
                    <a:pt x="60" y="177"/>
                  </a:lnTo>
                  <a:lnTo>
                    <a:pt x="60" y="180"/>
                  </a:lnTo>
                  <a:lnTo>
                    <a:pt x="62" y="184"/>
                  </a:lnTo>
                  <a:lnTo>
                    <a:pt x="62" y="184"/>
                  </a:lnTo>
                  <a:lnTo>
                    <a:pt x="62" y="187"/>
                  </a:lnTo>
                  <a:lnTo>
                    <a:pt x="57" y="189"/>
                  </a:lnTo>
                  <a:lnTo>
                    <a:pt x="57" y="189"/>
                  </a:lnTo>
                  <a:lnTo>
                    <a:pt x="57" y="191"/>
                  </a:lnTo>
                  <a:lnTo>
                    <a:pt x="60" y="201"/>
                  </a:lnTo>
                  <a:lnTo>
                    <a:pt x="60" y="201"/>
                  </a:lnTo>
                  <a:lnTo>
                    <a:pt x="57" y="206"/>
                  </a:lnTo>
                  <a:lnTo>
                    <a:pt x="57" y="208"/>
                  </a:lnTo>
                  <a:lnTo>
                    <a:pt x="60" y="210"/>
                  </a:lnTo>
                  <a:lnTo>
                    <a:pt x="60" y="208"/>
                  </a:lnTo>
                  <a:lnTo>
                    <a:pt x="62" y="210"/>
                  </a:lnTo>
                  <a:lnTo>
                    <a:pt x="62" y="213"/>
                  </a:lnTo>
                  <a:lnTo>
                    <a:pt x="62" y="217"/>
                  </a:lnTo>
                  <a:lnTo>
                    <a:pt x="62" y="225"/>
                  </a:lnTo>
                  <a:lnTo>
                    <a:pt x="62" y="227"/>
                  </a:lnTo>
                  <a:lnTo>
                    <a:pt x="62" y="227"/>
                  </a:lnTo>
                  <a:lnTo>
                    <a:pt x="62" y="229"/>
                  </a:lnTo>
                  <a:lnTo>
                    <a:pt x="62" y="229"/>
                  </a:lnTo>
                  <a:lnTo>
                    <a:pt x="62" y="232"/>
                  </a:lnTo>
                  <a:lnTo>
                    <a:pt x="64" y="236"/>
                  </a:lnTo>
                  <a:lnTo>
                    <a:pt x="64" y="239"/>
                  </a:lnTo>
                  <a:lnTo>
                    <a:pt x="64" y="239"/>
                  </a:lnTo>
                  <a:lnTo>
                    <a:pt x="60" y="241"/>
                  </a:lnTo>
                  <a:lnTo>
                    <a:pt x="57" y="244"/>
                  </a:lnTo>
                  <a:lnTo>
                    <a:pt x="57" y="244"/>
                  </a:lnTo>
                  <a:lnTo>
                    <a:pt x="57" y="244"/>
                  </a:lnTo>
                  <a:lnTo>
                    <a:pt x="55" y="244"/>
                  </a:lnTo>
                  <a:lnTo>
                    <a:pt x="52" y="241"/>
                  </a:lnTo>
                  <a:lnTo>
                    <a:pt x="50" y="241"/>
                  </a:lnTo>
                  <a:lnTo>
                    <a:pt x="45" y="244"/>
                  </a:lnTo>
                  <a:lnTo>
                    <a:pt x="45" y="244"/>
                  </a:lnTo>
                  <a:lnTo>
                    <a:pt x="45" y="244"/>
                  </a:lnTo>
                  <a:lnTo>
                    <a:pt x="45" y="246"/>
                  </a:lnTo>
                  <a:lnTo>
                    <a:pt x="45" y="251"/>
                  </a:lnTo>
                  <a:lnTo>
                    <a:pt x="45" y="253"/>
                  </a:lnTo>
                  <a:lnTo>
                    <a:pt x="45" y="255"/>
                  </a:lnTo>
                  <a:lnTo>
                    <a:pt x="43" y="258"/>
                  </a:lnTo>
                  <a:lnTo>
                    <a:pt x="41" y="260"/>
                  </a:lnTo>
                  <a:lnTo>
                    <a:pt x="38" y="262"/>
                  </a:lnTo>
                  <a:lnTo>
                    <a:pt x="36" y="270"/>
                  </a:lnTo>
                  <a:lnTo>
                    <a:pt x="36" y="270"/>
                  </a:lnTo>
                  <a:lnTo>
                    <a:pt x="31" y="274"/>
                  </a:lnTo>
                  <a:lnTo>
                    <a:pt x="31" y="277"/>
                  </a:lnTo>
                  <a:lnTo>
                    <a:pt x="29" y="279"/>
                  </a:lnTo>
                  <a:lnTo>
                    <a:pt x="29" y="288"/>
                  </a:lnTo>
                  <a:lnTo>
                    <a:pt x="26" y="291"/>
                  </a:lnTo>
                  <a:lnTo>
                    <a:pt x="24" y="291"/>
                  </a:lnTo>
                  <a:lnTo>
                    <a:pt x="24" y="293"/>
                  </a:lnTo>
                  <a:lnTo>
                    <a:pt x="22" y="293"/>
                  </a:lnTo>
                  <a:lnTo>
                    <a:pt x="24" y="296"/>
                  </a:lnTo>
                  <a:lnTo>
                    <a:pt x="24" y="296"/>
                  </a:lnTo>
                  <a:lnTo>
                    <a:pt x="26" y="298"/>
                  </a:lnTo>
                  <a:lnTo>
                    <a:pt x="26" y="298"/>
                  </a:lnTo>
                  <a:lnTo>
                    <a:pt x="19" y="315"/>
                  </a:lnTo>
                  <a:lnTo>
                    <a:pt x="17" y="322"/>
                  </a:lnTo>
                  <a:lnTo>
                    <a:pt x="17" y="322"/>
                  </a:lnTo>
                  <a:lnTo>
                    <a:pt x="17" y="331"/>
                  </a:lnTo>
                  <a:lnTo>
                    <a:pt x="17" y="338"/>
                  </a:lnTo>
                  <a:lnTo>
                    <a:pt x="3" y="343"/>
                  </a:lnTo>
                  <a:lnTo>
                    <a:pt x="0" y="348"/>
                  </a:lnTo>
                  <a:lnTo>
                    <a:pt x="0" y="352"/>
                  </a:lnTo>
                  <a:lnTo>
                    <a:pt x="5" y="352"/>
                  </a:lnTo>
                  <a:lnTo>
                    <a:pt x="7" y="352"/>
                  </a:lnTo>
                  <a:lnTo>
                    <a:pt x="12" y="355"/>
                  </a:lnTo>
                  <a:lnTo>
                    <a:pt x="12" y="357"/>
                  </a:lnTo>
                  <a:lnTo>
                    <a:pt x="12" y="359"/>
                  </a:lnTo>
                  <a:lnTo>
                    <a:pt x="10" y="359"/>
                  </a:lnTo>
                  <a:lnTo>
                    <a:pt x="10" y="359"/>
                  </a:lnTo>
                  <a:lnTo>
                    <a:pt x="10" y="362"/>
                  </a:lnTo>
                  <a:lnTo>
                    <a:pt x="12" y="369"/>
                  </a:lnTo>
                  <a:lnTo>
                    <a:pt x="12" y="371"/>
                  </a:lnTo>
                  <a:lnTo>
                    <a:pt x="14" y="371"/>
                  </a:lnTo>
                  <a:lnTo>
                    <a:pt x="14" y="374"/>
                  </a:lnTo>
                  <a:lnTo>
                    <a:pt x="14" y="378"/>
                  </a:lnTo>
                  <a:lnTo>
                    <a:pt x="14" y="383"/>
                  </a:lnTo>
                  <a:lnTo>
                    <a:pt x="14" y="386"/>
                  </a:lnTo>
                  <a:lnTo>
                    <a:pt x="12" y="388"/>
                  </a:lnTo>
                  <a:lnTo>
                    <a:pt x="12" y="390"/>
                  </a:lnTo>
                  <a:lnTo>
                    <a:pt x="17" y="402"/>
                  </a:lnTo>
                  <a:lnTo>
                    <a:pt x="19" y="404"/>
                  </a:lnTo>
                  <a:lnTo>
                    <a:pt x="19" y="407"/>
                  </a:lnTo>
                  <a:lnTo>
                    <a:pt x="12" y="414"/>
                  </a:lnTo>
                  <a:lnTo>
                    <a:pt x="12" y="416"/>
                  </a:lnTo>
                  <a:lnTo>
                    <a:pt x="14" y="416"/>
                  </a:lnTo>
                  <a:lnTo>
                    <a:pt x="17" y="416"/>
                  </a:lnTo>
                  <a:lnTo>
                    <a:pt x="17" y="419"/>
                  </a:lnTo>
                  <a:lnTo>
                    <a:pt x="17" y="419"/>
                  </a:lnTo>
                  <a:lnTo>
                    <a:pt x="14" y="419"/>
                  </a:lnTo>
                  <a:lnTo>
                    <a:pt x="14" y="421"/>
                  </a:lnTo>
                  <a:lnTo>
                    <a:pt x="14" y="421"/>
                  </a:lnTo>
                  <a:lnTo>
                    <a:pt x="14" y="423"/>
                  </a:lnTo>
                  <a:lnTo>
                    <a:pt x="14" y="423"/>
                  </a:lnTo>
                  <a:lnTo>
                    <a:pt x="17" y="430"/>
                  </a:lnTo>
                  <a:lnTo>
                    <a:pt x="17" y="433"/>
                  </a:lnTo>
                  <a:lnTo>
                    <a:pt x="17" y="433"/>
                  </a:lnTo>
                  <a:lnTo>
                    <a:pt x="14" y="435"/>
                  </a:lnTo>
                  <a:lnTo>
                    <a:pt x="14" y="435"/>
                  </a:lnTo>
                  <a:lnTo>
                    <a:pt x="12" y="440"/>
                  </a:lnTo>
                  <a:lnTo>
                    <a:pt x="12" y="442"/>
                  </a:lnTo>
                  <a:lnTo>
                    <a:pt x="12" y="442"/>
                  </a:lnTo>
                  <a:lnTo>
                    <a:pt x="17" y="445"/>
                  </a:lnTo>
                  <a:lnTo>
                    <a:pt x="17" y="445"/>
                  </a:lnTo>
                  <a:lnTo>
                    <a:pt x="17" y="447"/>
                  </a:lnTo>
                  <a:lnTo>
                    <a:pt x="19" y="447"/>
                  </a:lnTo>
                  <a:lnTo>
                    <a:pt x="19" y="449"/>
                  </a:lnTo>
                  <a:lnTo>
                    <a:pt x="19" y="449"/>
                  </a:lnTo>
                  <a:lnTo>
                    <a:pt x="19" y="454"/>
                  </a:lnTo>
                  <a:lnTo>
                    <a:pt x="19" y="454"/>
                  </a:lnTo>
                  <a:lnTo>
                    <a:pt x="19" y="454"/>
                  </a:lnTo>
                  <a:lnTo>
                    <a:pt x="17" y="457"/>
                  </a:lnTo>
                  <a:lnTo>
                    <a:pt x="17" y="457"/>
                  </a:lnTo>
                  <a:lnTo>
                    <a:pt x="17" y="457"/>
                  </a:lnTo>
                  <a:lnTo>
                    <a:pt x="17" y="457"/>
                  </a:lnTo>
                  <a:lnTo>
                    <a:pt x="17" y="457"/>
                  </a:lnTo>
                  <a:lnTo>
                    <a:pt x="17" y="459"/>
                  </a:lnTo>
                  <a:lnTo>
                    <a:pt x="17" y="461"/>
                  </a:lnTo>
                  <a:lnTo>
                    <a:pt x="17" y="461"/>
                  </a:lnTo>
                  <a:lnTo>
                    <a:pt x="17" y="461"/>
                  </a:lnTo>
                  <a:lnTo>
                    <a:pt x="17" y="466"/>
                  </a:lnTo>
                  <a:lnTo>
                    <a:pt x="19" y="466"/>
                  </a:lnTo>
                  <a:lnTo>
                    <a:pt x="19" y="468"/>
                  </a:lnTo>
                  <a:lnTo>
                    <a:pt x="19" y="468"/>
                  </a:lnTo>
                  <a:lnTo>
                    <a:pt x="19" y="468"/>
                  </a:lnTo>
                  <a:lnTo>
                    <a:pt x="22" y="468"/>
                  </a:lnTo>
                  <a:lnTo>
                    <a:pt x="22" y="468"/>
                  </a:lnTo>
                  <a:lnTo>
                    <a:pt x="22" y="468"/>
                  </a:lnTo>
                  <a:lnTo>
                    <a:pt x="22" y="468"/>
                  </a:lnTo>
                  <a:lnTo>
                    <a:pt x="24" y="466"/>
                  </a:lnTo>
                  <a:lnTo>
                    <a:pt x="24" y="466"/>
                  </a:lnTo>
                  <a:lnTo>
                    <a:pt x="24" y="466"/>
                  </a:lnTo>
                  <a:lnTo>
                    <a:pt x="24" y="466"/>
                  </a:lnTo>
                  <a:lnTo>
                    <a:pt x="24" y="466"/>
                  </a:lnTo>
                  <a:lnTo>
                    <a:pt x="26" y="466"/>
                  </a:lnTo>
                  <a:lnTo>
                    <a:pt x="26" y="466"/>
                  </a:lnTo>
                  <a:lnTo>
                    <a:pt x="26" y="468"/>
                  </a:lnTo>
                  <a:lnTo>
                    <a:pt x="29" y="468"/>
                  </a:lnTo>
                  <a:lnTo>
                    <a:pt x="29" y="468"/>
                  </a:lnTo>
                  <a:lnTo>
                    <a:pt x="29" y="475"/>
                  </a:lnTo>
                  <a:lnTo>
                    <a:pt x="31" y="478"/>
                  </a:lnTo>
                  <a:lnTo>
                    <a:pt x="33" y="485"/>
                  </a:lnTo>
                  <a:lnTo>
                    <a:pt x="33" y="490"/>
                  </a:lnTo>
                  <a:lnTo>
                    <a:pt x="36" y="490"/>
                  </a:lnTo>
                  <a:lnTo>
                    <a:pt x="36" y="490"/>
                  </a:lnTo>
                  <a:lnTo>
                    <a:pt x="38" y="492"/>
                  </a:lnTo>
                  <a:lnTo>
                    <a:pt x="43" y="494"/>
                  </a:lnTo>
                  <a:lnTo>
                    <a:pt x="43" y="494"/>
                  </a:lnTo>
                  <a:lnTo>
                    <a:pt x="45" y="494"/>
                  </a:lnTo>
                  <a:lnTo>
                    <a:pt x="45" y="494"/>
                  </a:lnTo>
                  <a:lnTo>
                    <a:pt x="48" y="497"/>
                  </a:lnTo>
                  <a:lnTo>
                    <a:pt x="48" y="499"/>
                  </a:lnTo>
                  <a:lnTo>
                    <a:pt x="48" y="499"/>
                  </a:lnTo>
                  <a:lnTo>
                    <a:pt x="48" y="499"/>
                  </a:lnTo>
                  <a:lnTo>
                    <a:pt x="50" y="499"/>
                  </a:lnTo>
                  <a:lnTo>
                    <a:pt x="50" y="501"/>
                  </a:lnTo>
                  <a:lnTo>
                    <a:pt x="55" y="504"/>
                  </a:lnTo>
                  <a:lnTo>
                    <a:pt x="55" y="506"/>
                  </a:lnTo>
                  <a:lnTo>
                    <a:pt x="55" y="509"/>
                  </a:lnTo>
                  <a:lnTo>
                    <a:pt x="57" y="511"/>
                  </a:lnTo>
                  <a:lnTo>
                    <a:pt x="57" y="513"/>
                  </a:lnTo>
                  <a:lnTo>
                    <a:pt x="57" y="513"/>
                  </a:lnTo>
                  <a:lnTo>
                    <a:pt x="62" y="516"/>
                  </a:lnTo>
                  <a:lnTo>
                    <a:pt x="62" y="516"/>
                  </a:lnTo>
                  <a:lnTo>
                    <a:pt x="64" y="518"/>
                  </a:lnTo>
                  <a:lnTo>
                    <a:pt x="67" y="518"/>
                  </a:lnTo>
                  <a:lnTo>
                    <a:pt x="67" y="518"/>
                  </a:lnTo>
                  <a:lnTo>
                    <a:pt x="69" y="520"/>
                  </a:lnTo>
                  <a:lnTo>
                    <a:pt x="69" y="525"/>
                  </a:lnTo>
                  <a:lnTo>
                    <a:pt x="69" y="528"/>
                  </a:lnTo>
                  <a:lnTo>
                    <a:pt x="69" y="528"/>
                  </a:lnTo>
                  <a:lnTo>
                    <a:pt x="69" y="530"/>
                  </a:lnTo>
                  <a:lnTo>
                    <a:pt x="69" y="532"/>
                  </a:lnTo>
                  <a:lnTo>
                    <a:pt x="69" y="532"/>
                  </a:lnTo>
                  <a:lnTo>
                    <a:pt x="67" y="535"/>
                  </a:lnTo>
                  <a:lnTo>
                    <a:pt x="67" y="535"/>
                  </a:lnTo>
                  <a:lnTo>
                    <a:pt x="67" y="537"/>
                  </a:lnTo>
                  <a:lnTo>
                    <a:pt x="74" y="546"/>
                  </a:lnTo>
                  <a:lnTo>
                    <a:pt x="76" y="549"/>
                  </a:lnTo>
                  <a:lnTo>
                    <a:pt x="83" y="554"/>
                  </a:lnTo>
                  <a:lnTo>
                    <a:pt x="86" y="554"/>
                  </a:lnTo>
                  <a:lnTo>
                    <a:pt x="90" y="556"/>
                  </a:lnTo>
                  <a:lnTo>
                    <a:pt x="95" y="556"/>
                  </a:lnTo>
                  <a:lnTo>
                    <a:pt x="112" y="551"/>
                  </a:lnTo>
                  <a:lnTo>
                    <a:pt x="114" y="554"/>
                  </a:lnTo>
                  <a:lnTo>
                    <a:pt x="121" y="556"/>
                  </a:lnTo>
                  <a:lnTo>
                    <a:pt x="124" y="556"/>
                  </a:lnTo>
                  <a:lnTo>
                    <a:pt x="128" y="558"/>
                  </a:lnTo>
                  <a:lnTo>
                    <a:pt x="131" y="558"/>
                  </a:lnTo>
                  <a:lnTo>
                    <a:pt x="133" y="561"/>
                  </a:lnTo>
                  <a:lnTo>
                    <a:pt x="133" y="570"/>
                  </a:lnTo>
                  <a:lnTo>
                    <a:pt x="135" y="572"/>
                  </a:lnTo>
                  <a:lnTo>
                    <a:pt x="138" y="575"/>
                  </a:lnTo>
                  <a:lnTo>
                    <a:pt x="143" y="577"/>
                  </a:lnTo>
                  <a:lnTo>
                    <a:pt x="147" y="577"/>
                  </a:lnTo>
                  <a:lnTo>
                    <a:pt x="159" y="577"/>
                  </a:lnTo>
                  <a:lnTo>
                    <a:pt x="162" y="577"/>
                  </a:lnTo>
                  <a:lnTo>
                    <a:pt x="164" y="582"/>
                  </a:lnTo>
                  <a:lnTo>
                    <a:pt x="166" y="582"/>
                  </a:lnTo>
                  <a:lnTo>
                    <a:pt x="166" y="582"/>
                  </a:lnTo>
                  <a:lnTo>
                    <a:pt x="169" y="582"/>
                  </a:lnTo>
                  <a:lnTo>
                    <a:pt x="171" y="582"/>
                  </a:lnTo>
                  <a:lnTo>
                    <a:pt x="173" y="584"/>
                  </a:lnTo>
                  <a:lnTo>
                    <a:pt x="173" y="584"/>
                  </a:lnTo>
                  <a:lnTo>
                    <a:pt x="178" y="584"/>
                  </a:lnTo>
                  <a:lnTo>
                    <a:pt x="181" y="584"/>
                  </a:lnTo>
                  <a:lnTo>
                    <a:pt x="183" y="587"/>
                  </a:lnTo>
                  <a:lnTo>
                    <a:pt x="185" y="591"/>
                  </a:lnTo>
                  <a:lnTo>
                    <a:pt x="185" y="594"/>
                  </a:lnTo>
                  <a:lnTo>
                    <a:pt x="188" y="594"/>
                  </a:lnTo>
                  <a:lnTo>
                    <a:pt x="204" y="596"/>
                  </a:lnTo>
                  <a:lnTo>
                    <a:pt x="204" y="518"/>
                  </a:lnTo>
                  <a:lnTo>
                    <a:pt x="202" y="457"/>
                  </a:lnTo>
                  <a:lnTo>
                    <a:pt x="199" y="445"/>
                  </a:lnTo>
                  <a:lnTo>
                    <a:pt x="199" y="442"/>
                  </a:lnTo>
                  <a:lnTo>
                    <a:pt x="199" y="440"/>
                  </a:lnTo>
                  <a:lnTo>
                    <a:pt x="199" y="438"/>
                  </a:lnTo>
                  <a:lnTo>
                    <a:pt x="199" y="430"/>
                  </a:lnTo>
                  <a:lnTo>
                    <a:pt x="202" y="428"/>
                  </a:lnTo>
                  <a:lnTo>
                    <a:pt x="204" y="428"/>
                  </a:lnTo>
                  <a:lnTo>
                    <a:pt x="302" y="428"/>
                  </a:lnTo>
                  <a:lnTo>
                    <a:pt x="309" y="428"/>
                  </a:lnTo>
                  <a:lnTo>
                    <a:pt x="347" y="428"/>
                  </a:lnTo>
                  <a:lnTo>
                    <a:pt x="347" y="428"/>
                  </a:lnTo>
                  <a:lnTo>
                    <a:pt x="344" y="423"/>
                  </a:lnTo>
                  <a:lnTo>
                    <a:pt x="344" y="421"/>
                  </a:lnTo>
                  <a:lnTo>
                    <a:pt x="347" y="416"/>
                  </a:lnTo>
                  <a:lnTo>
                    <a:pt x="347" y="409"/>
                  </a:lnTo>
                  <a:lnTo>
                    <a:pt x="351" y="393"/>
                  </a:lnTo>
                  <a:lnTo>
                    <a:pt x="351" y="381"/>
                  </a:lnTo>
                  <a:lnTo>
                    <a:pt x="354" y="376"/>
                  </a:lnTo>
                  <a:lnTo>
                    <a:pt x="354" y="374"/>
                  </a:lnTo>
                  <a:lnTo>
                    <a:pt x="356" y="364"/>
                  </a:lnTo>
                  <a:lnTo>
                    <a:pt x="356" y="357"/>
                  </a:lnTo>
                  <a:lnTo>
                    <a:pt x="356" y="355"/>
                  </a:lnTo>
                  <a:lnTo>
                    <a:pt x="354" y="348"/>
                  </a:lnTo>
                  <a:lnTo>
                    <a:pt x="356" y="348"/>
                  </a:lnTo>
                  <a:lnTo>
                    <a:pt x="356" y="3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2502" y="2137"/>
              <a:ext cx="372" cy="421"/>
            </a:xfrm>
            <a:custGeom>
              <a:avLst/>
              <a:gdLst>
                <a:gd name="T0" fmla="*/ 341 w 372"/>
                <a:gd name="T1" fmla="*/ 163 h 421"/>
                <a:gd name="T2" fmla="*/ 308 w 372"/>
                <a:gd name="T3" fmla="*/ 123 h 421"/>
                <a:gd name="T4" fmla="*/ 287 w 372"/>
                <a:gd name="T5" fmla="*/ 107 h 421"/>
                <a:gd name="T6" fmla="*/ 289 w 372"/>
                <a:gd name="T7" fmla="*/ 100 h 421"/>
                <a:gd name="T8" fmla="*/ 277 w 372"/>
                <a:gd name="T9" fmla="*/ 78 h 421"/>
                <a:gd name="T10" fmla="*/ 251 w 372"/>
                <a:gd name="T11" fmla="*/ 59 h 421"/>
                <a:gd name="T12" fmla="*/ 228 w 372"/>
                <a:gd name="T13" fmla="*/ 55 h 421"/>
                <a:gd name="T14" fmla="*/ 209 w 372"/>
                <a:gd name="T15" fmla="*/ 62 h 421"/>
                <a:gd name="T16" fmla="*/ 159 w 372"/>
                <a:gd name="T17" fmla="*/ 59 h 421"/>
                <a:gd name="T18" fmla="*/ 149 w 372"/>
                <a:gd name="T19" fmla="*/ 43 h 421"/>
                <a:gd name="T20" fmla="*/ 147 w 372"/>
                <a:gd name="T21" fmla="*/ 38 h 421"/>
                <a:gd name="T22" fmla="*/ 137 w 372"/>
                <a:gd name="T23" fmla="*/ 40 h 421"/>
                <a:gd name="T24" fmla="*/ 130 w 372"/>
                <a:gd name="T25" fmla="*/ 36 h 421"/>
                <a:gd name="T26" fmla="*/ 118 w 372"/>
                <a:gd name="T27" fmla="*/ 33 h 421"/>
                <a:gd name="T28" fmla="*/ 111 w 372"/>
                <a:gd name="T29" fmla="*/ 26 h 421"/>
                <a:gd name="T30" fmla="*/ 104 w 372"/>
                <a:gd name="T31" fmla="*/ 26 h 421"/>
                <a:gd name="T32" fmla="*/ 107 w 372"/>
                <a:gd name="T33" fmla="*/ 14 h 421"/>
                <a:gd name="T34" fmla="*/ 107 w 372"/>
                <a:gd name="T35" fmla="*/ 5 h 421"/>
                <a:gd name="T36" fmla="*/ 104 w 372"/>
                <a:gd name="T37" fmla="*/ 0 h 421"/>
                <a:gd name="T38" fmla="*/ 95 w 372"/>
                <a:gd name="T39" fmla="*/ 3 h 421"/>
                <a:gd name="T40" fmla="*/ 88 w 372"/>
                <a:gd name="T41" fmla="*/ 0 h 421"/>
                <a:gd name="T42" fmla="*/ 40 w 372"/>
                <a:gd name="T43" fmla="*/ 19 h 421"/>
                <a:gd name="T44" fmla="*/ 28 w 372"/>
                <a:gd name="T45" fmla="*/ 29 h 421"/>
                <a:gd name="T46" fmla="*/ 16 w 372"/>
                <a:gd name="T47" fmla="*/ 45 h 421"/>
                <a:gd name="T48" fmla="*/ 0 w 372"/>
                <a:gd name="T49" fmla="*/ 66 h 421"/>
                <a:gd name="T50" fmla="*/ 12 w 372"/>
                <a:gd name="T51" fmla="*/ 69 h 421"/>
                <a:gd name="T52" fmla="*/ 19 w 372"/>
                <a:gd name="T53" fmla="*/ 71 h 421"/>
                <a:gd name="T54" fmla="*/ 43 w 372"/>
                <a:gd name="T55" fmla="*/ 88 h 421"/>
                <a:gd name="T56" fmla="*/ 57 w 372"/>
                <a:gd name="T57" fmla="*/ 111 h 421"/>
                <a:gd name="T58" fmla="*/ 64 w 372"/>
                <a:gd name="T59" fmla="*/ 126 h 421"/>
                <a:gd name="T60" fmla="*/ 62 w 372"/>
                <a:gd name="T61" fmla="*/ 130 h 421"/>
                <a:gd name="T62" fmla="*/ 59 w 372"/>
                <a:gd name="T63" fmla="*/ 152 h 421"/>
                <a:gd name="T64" fmla="*/ 62 w 372"/>
                <a:gd name="T65" fmla="*/ 159 h 421"/>
                <a:gd name="T66" fmla="*/ 59 w 372"/>
                <a:gd name="T67" fmla="*/ 171 h 421"/>
                <a:gd name="T68" fmla="*/ 54 w 372"/>
                <a:gd name="T69" fmla="*/ 185 h 421"/>
                <a:gd name="T70" fmla="*/ 66 w 372"/>
                <a:gd name="T71" fmla="*/ 187 h 421"/>
                <a:gd name="T72" fmla="*/ 83 w 372"/>
                <a:gd name="T73" fmla="*/ 185 h 421"/>
                <a:gd name="T74" fmla="*/ 95 w 372"/>
                <a:gd name="T75" fmla="*/ 189 h 421"/>
                <a:gd name="T76" fmla="*/ 118 w 372"/>
                <a:gd name="T77" fmla="*/ 199 h 421"/>
                <a:gd name="T78" fmla="*/ 130 w 372"/>
                <a:gd name="T79" fmla="*/ 211 h 421"/>
                <a:gd name="T80" fmla="*/ 142 w 372"/>
                <a:gd name="T81" fmla="*/ 223 h 421"/>
                <a:gd name="T82" fmla="*/ 154 w 372"/>
                <a:gd name="T83" fmla="*/ 232 h 421"/>
                <a:gd name="T84" fmla="*/ 178 w 372"/>
                <a:gd name="T85" fmla="*/ 251 h 421"/>
                <a:gd name="T86" fmla="*/ 190 w 372"/>
                <a:gd name="T87" fmla="*/ 268 h 421"/>
                <a:gd name="T88" fmla="*/ 199 w 372"/>
                <a:gd name="T89" fmla="*/ 282 h 421"/>
                <a:gd name="T90" fmla="*/ 213 w 372"/>
                <a:gd name="T91" fmla="*/ 296 h 421"/>
                <a:gd name="T92" fmla="*/ 225 w 372"/>
                <a:gd name="T93" fmla="*/ 317 h 421"/>
                <a:gd name="T94" fmla="*/ 228 w 372"/>
                <a:gd name="T95" fmla="*/ 374 h 421"/>
                <a:gd name="T96" fmla="*/ 237 w 372"/>
                <a:gd name="T97" fmla="*/ 391 h 421"/>
                <a:gd name="T98" fmla="*/ 247 w 372"/>
                <a:gd name="T99" fmla="*/ 402 h 421"/>
                <a:gd name="T100" fmla="*/ 251 w 372"/>
                <a:gd name="T101" fmla="*/ 407 h 421"/>
                <a:gd name="T102" fmla="*/ 268 w 372"/>
                <a:gd name="T103" fmla="*/ 421 h 421"/>
                <a:gd name="T104" fmla="*/ 275 w 372"/>
                <a:gd name="T105" fmla="*/ 421 h 421"/>
                <a:gd name="T106" fmla="*/ 289 w 372"/>
                <a:gd name="T107" fmla="*/ 421 h 421"/>
                <a:gd name="T108" fmla="*/ 318 w 372"/>
                <a:gd name="T109" fmla="*/ 417 h 421"/>
                <a:gd name="T110" fmla="*/ 332 w 372"/>
                <a:gd name="T111" fmla="*/ 419 h 421"/>
                <a:gd name="T112" fmla="*/ 349 w 372"/>
                <a:gd name="T113" fmla="*/ 305 h 421"/>
                <a:gd name="T114" fmla="*/ 365 w 372"/>
                <a:gd name="T115" fmla="*/ 2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2" h="421">
                  <a:moveTo>
                    <a:pt x="358" y="211"/>
                  </a:moveTo>
                  <a:lnTo>
                    <a:pt x="353" y="201"/>
                  </a:lnTo>
                  <a:lnTo>
                    <a:pt x="349" y="189"/>
                  </a:lnTo>
                  <a:lnTo>
                    <a:pt x="344" y="175"/>
                  </a:lnTo>
                  <a:lnTo>
                    <a:pt x="341" y="171"/>
                  </a:lnTo>
                  <a:lnTo>
                    <a:pt x="341" y="166"/>
                  </a:lnTo>
                  <a:lnTo>
                    <a:pt x="341" y="163"/>
                  </a:lnTo>
                  <a:lnTo>
                    <a:pt x="341" y="163"/>
                  </a:lnTo>
                  <a:lnTo>
                    <a:pt x="341" y="159"/>
                  </a:lnTo>
                  <a:lnTo>
                    <a:pt x="341" y="156"/>
                  </a:lnTo>
                  <a:lnTo>
                    <a:pt x="339" y="154"/>
                  </a:lnTo>
                  <a:lnTo>
                    <a:pt x="337" y="149"/>
                  </a:lnTo>
                  <a:lnTo>
                    <a:pt x="323" y="135"/>
                  </a:lnTo>
                  <a:lnTo>
                    <a:pt x="320" y="135"/>
                  </a:lnTo>
                  <a:lnTo>
                    <a:pt x="320" y="133"/>
                  </a:lnTo>
                  <a:lnTo>
                    <a:pt x="308" y="123"/>
                  </a:lnTo>
                  <a:lnTo>
                    <a:pt x="306" y="118"/>
                  </a:lnTo>
                  <a:lnTo>
                    <a:pt x="289" y="111"/>
                  </a:lnTo>
                  <a:lnTo>
                    <a:pt x="289" y="111"/>
                  </a:lnTo>
                  <a:lnTo>
                    <a:pt x="287" y="111"/>
                  </a:lnTo>
                  <a:lnTo>
                    <a:pt x="287" y="109"/>
                  </a:lnTo>
                  <a:lnTo>
                    <a:pt x="287" y="109"/>
                  </a:lnTo>
                  <a:lnTo>
                    <a:pt x="287" y="107"/>
                  </a:lnTo>
                  <a:lnTo>
                    <a:pt x="287" y="107"/>
                  </a:lnTo>
                  <a:lnTo>
                    <a:pt x="287" y="107"/>
                  </a:lnTo>
                  <a:lnTo>
                    <a:pt x="287" y="104"/>
                  </a:lnTo>
                  <a:lnTo>
                    <a:pt x="289" y="104"/>
                  </a:lnTo>
                  <a:lnTo>
                    <a:pt x="289" y="102"/>
                  </a:lnTo>
                  <a:lnTo>
                    <a:pt x="289" y="100"/>
                  </a:lnTo>
                  <a:lnTo>
                    <a:pt x="289" y="100"/>
                  </a:lnTo>
                  <a:lnTo>
                    <a:pt x="289" y="100"/>
                  </a:lnTo>
                  <a:lnTo>
                    <a:pt x="289" y="100"/>
                  </a:lnTo>
                  <a:lnTo>
                    <a:pt x="289" y="97"/>
                  </a:lnTo>
                  <a:lnTo>
                    <a:pt x="287" y="97"/>
                  </a:lnTo>
                  <a:lnTo>
                    <a:pt x="287" y="97"/>
                  </a:lnTo>
                  <a:lnTo>
                    <a:pt x="285" y="95"/>
                  </a:lnTo>
                  <a:lnTo>
                    <a:pt x="282" y="92"/>
                  </a:lnTo>
                  <a:lnTo>
                    <a:pt x="277" y="88"/>
                  </a:lnTo>
                  <a:lnTo>
                    <a:pt x="277" y="88"/>
                  </a:lnTo>
                  <a:lnTo>
                    <a:pt x="277" y="78"/>
                  </a:lnTo>
                  <a:lnTo>
                    <a:pt x="275" y="76"/>
                  </a:lnTo>
                  <a:lnTo>
                    <a:pt x="275" y="74"/>
                  </a:lnTo>
                  <a:lnTo>
                    <a:pt x="275" y="74"/>
                  </a:lnTo>
                  <a:lnTo>
                    <a:pt x="275" y="74"/>
                  </a:lnTo>
                  <a:lnTo>
                    <a:pt x="275" y="71"/>
                  </a:lnTo>
                  <a:lnTo>
                    <a:pt x="270" y="69"/>
                  </a:lnTo>
                  <a:lnTo>
                    <a:pt x="268" y="66"/>
                  </a:lnTo>
                  <a:lnTo>
                    <a:pt x="251" y="59"/>
                  </a:lnTo>
                  <a:lnTo>
                    <a:pt x="235" y="52"/>
                  </a:lnTo>
                  <a:lnTo>
                    <a:pt x="230" y="52"/>
                  </a:lnTo>
                  <a:lnTo>
                    <a:pt x="230" y="52"/>
                  </a:lnTo>
                  <a:lnTo>
                    <a:pt x="228" y="55"/>
                  </a:lnTo>
                  <a:lnTo>
                    <a:pt x="228" y="55"/>
                  </a:lnTo>
                  <a:lnTo>
                    <a:pt x="228" y="55"/>
                  </a:lnTo>
                  <a:lnTo>
                    <a:pt x="228" y="55"/>
                  </a:lnTo>
                  <a:lnTo>
                    <a:pt x="228" y="55"/>
                  </a:lnTo>
                  <a:lnTo>
                    <a:pt x="228" y="57"/>
                  </a:lnTo>
                  <a:lnTo>
                    <a:pt x="225" y="57"/>
                  </a:lnTo>
                  <a:lnTo>
                    <a:pt x="225" y="59"/>
                  </a:lnTo>
                  <a:lnTo>
                    <a:pt x="223" y="59"/>
                  </a:lnTo>
                  <a:lnTo>
                    <a:pt x="223" y="59"/>
                  </a:lnTo>
                  <a:lnTo>
                    <a:pt x="223" y="59"/>
                  </a:lnTo>
                  <a:lnTo>
                    <a:pt x="216" y="62"/>
                  </a:lnTo>
                  <a:lnTo>
                    <a:pt x="209" y="62"/>
                  </a:lnTo>
                  <a:lnTo>
                    <a:pt x="171" y="59"/>
                  </a:lnTo>
                  <a:lnTo>
                    <a:pt x="164" y="62"/>
                  </a:lnTo>
                  <a:lnTo>
                    <a:pt x="164" y="62"/>
                  </a:lnTo>
                  <a:lnTo>
                    <a:pt x="161" y="64"/>
                  </a:lnTo>
                  <a:lnTo>
                    <a:pt x="159" y="64"/>
                  </a:lnTo>
                  <a:lnTo>
                    <a:pt x="159" y="62"/>
                  </a:lnTo>
                  <a:lnTo>
                    <a:pt x="159" y="62"/>
                  </a:lnTo>
                  <a:lnTo>
                    <a:pt x="159" y="59"/>
                  </a:lnTo>
                  <a:lnTo>
                    <a:pt x="159" y="59"/>
                  </a:lnTo>
                  <a:lnTo>
                    <a:pt x="159" y="59"/>
                  </a:lnTo>
                  <a:lnTo>
                    <a:pt x="156" y="57"/>
                  </a:lnTo>
                  <a:lnTo>
                    <a:pt x="156" y="57"/>
                  </a:lnTo>
                  <a:lnTo>
                    <a:pt x="152" y="50"/>
                  </a:lnTo>
                  <a:lnTo>
                    <a:pt x="152" y="50"/>
                  </a:lnTo>
                  <a:lnTo>
                    <a:pt x="152" y="47"/>
                  </a:lnTo>
                  <a:lnTo>
                    <a:pt x="149" y="43"/>
                  </a:lnTo>
                  <a:lnTo>
                    <a:pt x="149" y="40"/>
                  </a:lnTo>
                  <a:lnTo>
                    <a:pt x="149" y="40"/>
                  </a:lnTo>
                  <a:lnTo>
                    <a:pt x="149" y="38"/>
                  </a:lnTo>
                  <a:lnTo>
                    <a:pt x="149" y="38"/>
                  </a:lnTo>
                  <a:lnTo>
                    <a:pt x="149" y="38"/>
                  </a:lnTo>
                  <a:lnTo>
                    <a:pt x="149" y="38"/>
                  </a:lnTo>
                  <a:lnTo>
                    <a:pt x="149" y="38"/>
                  </a:lnTo>
                  <a:lnTo>
                    <a:pt x="147" y="38"/>
                  </a:lnTo>
                  <a:lnTo>
                    <a:pt x="147" y="38"/>
                  </a:lnTo>
                  <a:lnTo>
                    <a:pt x="145" y="38"/>
                  </a:lnTo>
                  <a:lnTo>
                    <a:pt x="145" y="38"/>
                  </a:lnTo>
                  <a:lnTo>
                    <a:pt x="142" y="38"/>
                  </a:lnTo>
                  <a:lnTo>
                    <a:pt x="142" y="38"/>
                  </a:lnTo>
                  <a:lnTo>
                    <a:pt x="142" y="38"/>
                  </a:lnTo>
                  <a:lnTo>
                    <a:pt x="140" y="40"/>
                  </a:lnTo>
                  <a:lnTo>
                    <a:pt x="137" y="40"/>
                  </a:lnTo>
                  <a:lnTo>
                    <a:pt x="137" y="40"/>
                  </a:lnTo>
                  <a:lnTo>
                    <a:pt x="135" y="40"/>
                  </a:lnTo>
                  <a:lnTo>
                    <a:pt x="135" y="40"/>
                  </a:lnTo>
                  <a:lnTo>
                    <a:pt x="135" y="40"/>
                  </a:lnTo>
                  <a:lnTo>
                    <a:pt x="133" y="38"/>
                  </a:lnTo>
                  <a:lnTo>
                    <a:pt x="133" y="38"/>
                  </a:lnTo>
                  <a:lnTo>
                    <a:pt x="133" y="38"/>
                  </a:lnTo>
                  <a:lnTo>
                    <a:pt x="130" y="36"/>
                  </a:lnTo>
                  <a:lnTo>
                    <a:pt x="130" y="36"/>
                  </a:lnTo>
                  <a:lnTo>
                    <a:pt x="130" y="36"/>
                  </a:lnTo>
                  <a:lnTo>
                    <a:pt x="126" y="36"/>
                  </a:lnTo>
                  <a:lnTo>
                    <a:pt x="123" y="33"/>
                  </a:lnTo>
                  <a:lnTo>
                    <a:pt x="121" y="33"/>
                  </a:lnTo>
                  <a:lnTo>
                    <a:pt x="121" y="33"/>
                  </a:lnTo>
                  <a:lnTo>
                    <a:pt x="121" y="33"/>
                  </a:lnTo>
                  <a:lnTo>
                    <a:pt x="118" y="33"/>
                  </a:lnTo>
                  <a:lnTo>
                    <a:pt x="118" y="33"/>
                  </a:lnTo>
                  <a:lnTo>
                    <a:pt x="118" y="31"/>
                  </a:lnTo>
                  <a:lnTo>
                    <a:pt x="116" y="31"/>
                  </a:lnTo>
                  <a:lnTo>
                    <a:pt x="116" y="29"/>
                  </a:lnTo>
                  <a:lnTo>
                    <a:pt x="114" y="29"/>
                  </a:lnTo>
                  <a:lnTo>
                    <a:pt x="114" y="29"/>
                  </a:lnTo>
                  <a:lnTo>
                    <a:pt x="114" y="26"/>
                  </a:lnTo>
                  <a:lnTo>
                    <a:pt x="111" y="26"/>
                  </a:lnTo>
                  <a:lnTo>
                    <a:pt x="111" y="26"/>
                  </a:lnTo>
                  <a:lnTo>
                    <a:pt x="109" y="26"/>
                  </a:lnTo>
                  <a:lnTo>
                    <a:pt x="109" y="26"/>
                  </a:lnTo>
                  <a:lnTo>
                    <a:pt x="107" y="26"/>
                  </a:lnTo>
                  <a:lnTo>
                    <a:pt x="107" y="26"/>
                  </a:lnTo>
                  <a:lnTo>
                    <a:pt x="107" y="26"/>
                  </a:lnTo>
                  <a:lnTo>
                    <a:pt x="104" y="26"/>
                  </a:lnTo>
                  <a:lnTo>
                    <a:pt x="104" y="26"/>
                  </a:lnTo>
                  <a:lnTo>
                    <a:pt x="104" y="24"/>
                  </a:lnTo>
                  <a:lnTo>
                    <a:pt x="104" y="24"/>
                  </a:lnTo>
                  <a:lnTo>
                    <a:pt x="104" y="24"/>
                  </a:lnTo>
                  <a:lnTo>
                    <a:pt x="104" y="21"/>
                  </a:lnTo>
                  <a:lnTo>
                    <a:pt x="107" y="17"/>
                  </a:lnTo>
                  <a:lnTo>
                    <a:pt x="107" y="17"/>
                  </a:lnTo>
                  <a:lnTo>
                    <a:pt x="107" y="17"/>
                  </a:lnTo>
                  <a:lnTo>
                    <a:pt x="107" y="14"/>
                  </a:lnTo>
                  <a:lnTo>
                    <a:pt x="107" y="14"/>
                  </a:lnTo>
                  <a:lnTo>
                    <a:pt x="104" y="14"/>
                  </a:lnTo>
                  <a:lnTo>
                    <a:pt x="104" y="12"/>
                  </a:lnTo>
                  <a:lnTo>
                    <a:pt x="104" y="12"/>
                  </a:lnTo>
                  <a:lnTo>
                    <a:pt x="104" y="12"/>
                  </a:lnTo>
                  <a:lnTo>
                    <a:pt x="104" y="10"/>
                  </a:lnTo>
                  <a:lnTo>
                    <a:pt x="104" y="10"/>
                  </a:lnTo>
                  <a:lnTo>
                    <a:pt x="107" y="5"/>
                  </a:lnTo>
                  <a:lnTo>
                    <a:pt x="107" y="3"/>
                  </a:lnTo>
                  <a:lnTo>
                    <a:pt x="107" y="3"/>
                  </a:lnTo>
                  <a:lnTo>
                    <a:pt x="107" y="3"/>
                  </a:lnTo>
                  <a:lnTo>
                    <a:pt x="107" y="3"/>
                  </a:lnTo>
                  <a:lnTo>
                    <a:pt x="107" y="0"/>
                  </a:lnTo>
                  <a:lnTo>
                    <a:pt x="107" y="0"/>
                  </a:lnTo>
                  <a:lnTo>
                    <a:pt x="104" y="0"/>
                  </a:lnTo>
                  <a:lnTo>
                    <a:pt x="104" y="0"/>
                  </a:lnTo>
                  <a:lnTo>
                    <a:pt x="100" y="0"/>
                  </a:lnTo>
                  <a:lnTo>
                    <a:pt x="100" y="0"/>
                  </a:lnTo>
                  <a:lnTo>
                    <a:pt x="100" y="0"/>
                  </a:lnTo>
                  <a:lnTo>
                    <a:pt x="97" y="0"/>
                  </a:lnTo>
                  <a:lnTo>
                    <a:pt x="97" y="3"/>
                  </a:lnTo>
                  <a:lnTo>
                    <a:pt x="97" y="3"/>
                  </a:lnTo>
                  <a:lnTo>
                    <a:pt x="95" y="3"/>
                  </a:lnTo>
                  <a:lnTo>
                    <a:pt x="95" y="3"/>
                  </a:lnTo>
                  <a:lnTo>
                    <a:pt x="95" y="3"/>
                  </a:lnTo>
                  <a:lnTo>
                    <a:pt x="92" y="3"/>
                  </a:lnTo>
                  <a:lnTo>
                    <a:pt x="92" y="3"/>
                  </a:lnTo>
                  <a:lnTo>
                    <a:pt x="90" y="3"/>
                  </a:lnTo>
                  <a:lnTo>
                    <a:pt x="88" y="3"/>
                  </a:lnTo>
                  <a:lnTo>
                    <a:pt x="88" y="0"/>
                  </a:lnTo>
                  <a:lnTo>
                    <a:pt x="88" y="0"/>
                  </a:lnTo>
                  <a:lnTo>
                    <a:pt x="88" y="0"/>
                  </a:lnTo>
                  <a:lnTo>
                    <a:pt x="85" y="3"/>
                  </a:lnTo>
                  <a:lnTo>
                    <a:pt x="78" y="3"/>
                  </a:lnTo>
                  <a:lnTo>
                    <a:pt x="78" y="3"/>
                  </a:lnTo>
                  <a:lnTo>
                    <a:pt x="76" y="3"/>
                  </a:lnTo>
                  <a:lnTo>
                    <a:pt x="69" y="5"/>
                  </a:lnTo>
                  <a:lnTo>
                    <a:pt x="45" y="3"/>
                  </a:lnTo>
                  <a:lnTo>
                    <a:pt x="45" y="3"/>
                  </a:lnTo>
                  <a:lnTo>
                    <a:pt x="40" y="19"/>
                  </a:lnTo>
                  <a:lnTo>
                    <a:pt x="40" y="21"/>
                  </a:lnTo>
                  <a:lnTo>
                    <a:pt x="38" y="21"/>
                  </a:lnTo>
                  <a:lnTo>
                    <a:pt x="33" y="24"/>
                  </a:lnTo>
                  <a:lnTo>
                    <a:pt x="31" y="24"/>
                  </a:lnTo>
                  <a:lnTo>
                    <a:pt x="31" y="26"/>
                  </a:lnTo>
                  <a:lnTo>
                    <a:pt x="28" y="26"/>
                  </a:lnTo>
                  <a:lnTo>
                    <a:pt x="28" y="29"/>
                  </a:lnTo>
                  <a:lnTo>
                    <a:pt x="28" y="29"/>
                  </a:lnTo>
                  <a:lnTo>
                    <a:pt x="28" y="29"/>
                  </a:lnTo>
                  <a:lnTo>
                    <a:pt x="28" y="31"/>
                  </a:lnTo>
                  <a:lnTo>
                    <a:pt x="24" y="38"/>
                  </a:lnTo>
                  <a:lnTo>
                    <a:pt x="21" y="43"/>
                  </a:lnTo>
                  <a:lnTo>
                    <a:pt x="21" y="45"/>
                  </a:lnTo>
                  <a:lnTo>
                    <a:pt x="19" y="47"/>
                  </a:lnTo>
                  <a:lnTo>
                    <a:pt x="19" y="45"/>
                  </a:lnTo>
                  <a:lnTo>
                    <a:pt x="16" y="45"/>
                  </a:lnTo>
                  <a:lnTo>
                    <a:pt x="14" y="45"/>
                  </a:lnTo>
                  <a:lnTo>
                    <a:pt x="14" y="45"/>
                  </a:lnTo>
                  <a:lnTo>
                    <a:pt x="12" y="50"/>
                  </a:lnTo>
                  <a:lnTo>
                    <a:pt x="12" y="52"/>
                  </a:lnTo>
                  <a:lnTo>
                    <a:pt x="7" y="57"/>
                  </a:lnTo>
                  <a:lnTo>
                    <a:pt x="2" y="62"/>
                  </a:lnTo>
                  <a:lnTo>
                    <a:pt x="0" y="64"/>
                  </a:lnTo>
                  <a:lnTo>
                    <a:pt x="0" y="66"/>
                  </a:lnTo>
                  <a:lnTo>
                    <a:pt x="5" y="66"/>
                  </a:lnTo>
                  <a:lnTo>
                    <a:pt x="5" y="66"/>
                  </a:lnTo>
                  <a:lnTo>
                    <a:pt x="7" y="69"/>
                  </a:lnTo>
                  <a:lnTo>
                    <a:pt x="9" y="69"/>
                  </a:lnTo>
                  <a:lnTo>
                    <a:pt x="9" y="69"/>
                  </a:lnTo>
                  <a:lnTo>
                    <a:pt x="9" y="69"/>
                  </a:lnTo>
                  <a:lnTo>
                    <a:pt x="12" y="69"/>
                  </a:lnTo>
                  <a:lnTo>
                    <a:pt x="12" y="69"/>
                  </a:lnTo>
                  <a:lnTo>
                    <a:pt x="14" y="69"/>
                  </a:lnTo>
                  <a:lnTo>
                    <a:pt x="14" y="69"/>
                  </a:lnTo>
                  <a:lnTo>
                    <a:pt x="14" y="69"/>
                  </a:lnTo>
                  <a:lnTo>
                    <a:pt x="16" y="69"/>
                  </a:lnTo>
                  <a:lnTo>
                    <a:pt x="16" y="69"/>
                  </a:lnTo>
                  <a:lnTo>
                    <a:pt x="19" y="71"/>
                  </a:lnTo>
                  <a:lnTo>
                    <a:pt x="19" y="71"/>
                  </a:lnTo>
                  <a:lnTo>
                    <a:pt x="19" y="71"/>
                  </a:lnTo>
                  <a:lnTo>
                    <a:pt x="19" y="74"/>
                  </a:lnTo>
                  <a:lnTo>
                    <a:pt x="21" y="74"/>
                  </a:lnTo>
                  <a:lnTo>
                    <a:pt x="21" y="74"/>
                  </a:lnTo>
                  <a:lnTo>
                    <a:pt x="26" y="74"/>
                  </a:lnTo>
                  <a:lnTo>
                    <a:pt x="26" y="74"/>
                  </a:lnTo>
                  <a:lnTo>
                    <a:pt x="26" y="74"/>
                  </a:lnTo>
                  <a:lnTo>
                    <a:pt x="40" y="85"/>
                  </a:lnTo>
                  <a:lnTo>
                    <a:pt x="43" y="88"/>
                  </a:lnTo>
                  <a:lnTo>
                    <a:pt x="43" y="90"/>
                  </a:lnTo>
                  <a:lnTo>
                    <a:pt x="45" y="92"/>
                  </a:lnTo>
                  <a:lnTo>
                    <a:pt x="45" y="97"/>
                  </a:lnTo>
                  <a:lnTo>
                    <a:pt x="47" y="100"/>
                  </a:lnTo>
                  <a:lnTo>
                    <a:pt x="47" y="102"/>
                  </a:lnTo>
                  <a:lnTo>
                    <a:pt x="54" y="109"/>
                  </a:lnTo>
                  <a:lnTo>
                    <a:pt x="54" y="109"/>
                  </a:lnTo>
                  <a:lnTo>
                    <a:pt x="57" y="111"/>
                  </a:lnTo>
                  <a:lnTo>
                    <a:pt x="57" y="114"/>
                  </a:lnTo>
                  <a:lnTo>
                    <a:pt x="59" y="118"/>
                  </a:lnTo>
                  <a:lnTo>
                    <a:pt x="59" y="118"/>
                  </a:lnTo>
                  <a:lnTo>
                    <a:pt x="59" y="121"/>
                  </a:lnTo>
                  <a:lnTo>
                    <a:pt x="62" y="123"/>
                  </a:lnTo>
                  <a:lnTo>
                    <a:pt x="64" y="123"/>
                  </a:lnTo>
                  <a:lnTo>
                    <a:pt x="64" y="123"/>
                  </a:lnTo>
                  <a:lnTo>
                    <a:pt x="64" y="126"/>
                  </a:lnTo>
                  <a:lnTo>
                    <a:pt x="64" y="126"/>
                  </a:lnTo>
                  <a:lnTo>
                    <a:pt x="64" y="126"/>
                  </a:lnTo>
                  <a:lnTo>
                    <a:pt x="64" y="128"/>
                  </a:lnTo>
                  <a:lnTo>
                    <a:pt x="64" y="128"/>
                  </a:lnTo>
                  <a:lnTo>
                    <a:pt x="64" y="130"/>
                  </a:lnTo>
                  <a:lnTo>
                    <a:pt x="62" y="130"/>
                  </a:lnTo>
                  <a:lnTo>
                    <a:pt x="62" y="130"/>
                  </a:lnTo>
                  <a:lnTo>
                    <a:pt x="62" y="130"/>
                  </a:lnTo>
                  <a:lnTo>
                    <a:pt x="59" y="133"/>
                  </a:lnTo>
                  <a:lnTo>
                    <a:pt x="59" y="133"/>
                  </a:lnTo>
                  <a:lnTo>
                    <a:pt x="57" y="137"/>
                  </a:lnTo>
                  <a:lnTo>
                    <a:pt x="57" y="140"/>
                  </a:lnTo>
                  <a:lnTo>
                    <a:pt x="57" y="145"/>
                  </a:lnTo>
                  <a:lnTo>
                    <a:pt x="57" y="149"/>
                  </a:lnTo>
                  <a:lnTo>
                    <a:pt x="57" y="149"/>
                  </a:lnTo>
                  <a:lnTo>
                    <a:pt x="59" y="152"/>
                  </a:lnTo>
                  <a:lnTo>
                    <a:pt x="59" y="154"/>
                  </a:lnTo>
                  <a:lnTo>
                    <a:pt x="62" y="154"/>
                  </a:lnTo>
                  <a:lnTo>
                    <a:pt x="62" y="156"/>
                  </a:lnTo>
                  <a:lnTo>
                    <a:pt x="62" y="156"/>
                  </a:lnTo>
                  <a:lnTo>
                    <a:pt x="62" y="156"/>
                  </a:lnTo>
                  <a:lnTo>
                    <a:pt x="62" y="156"/>
                  </a:lnTo>
                  <a:lnTo>
                    <a:pt x="62" y="159"/>
                  </a:lnTo>
                  <a:lnTo>
                    <a:pt x="62" y="159"/>
                  </a:lnTo>
                  <a:lnTo>
                    <a:pt x="59" y="159"/>
                  </a:lnTo>
                  <a:lnTo>
                    <a:pt x="59" y="159"/>
                  </a:lnTo>
                  <a:lnTo>
                    <a:pt x="59" y="159"/>
                  </a:lnTo>
                  <a:lnTo>
                    <a:pt x="59" y="159"/>
                  </a:lnTo>
                  <a:lnTo>
                    <a:pt x="59" y="161"/>
                  </a:lnTo>
                  <a:lnTo>
                    <a:pt x="57" y="166"/>
                  </a:lnTo>
                  <a:lnTo>
                    <a:pt x="59" y="171"/>
                  </a:lnTo>
                  <a:lnTo>
                    <a:pt x="59" y="171"/>
                  </a:lnTo>
                  <a:lnTo>
                    <a:pt x="59" y="171"/>
                  </a:lnTo>
                  <a:lnTo>
                    <a:pt x="57" y="173"/>
                  </a:lnTo>
                  <a:lnTo>
                    <a:pt x="57" y="173"/>
                  </a:lnTo>
                  <a:lnTo>
                    <a:pt x="54" y="175"/>
                  </a:lnTo>
                  <a:lnTo>
                    <a:pt x="54" y="175"/>
                  </a:lnTo>
                  <a:lnTo>
                    <a:pt x="54" y="178"/>
                  </a:lnTo>
                  <a:lnTo>
                    <a:pt x="54" y="182"/>
                  </a:lnTo>
                  <a:lnTo>
                    <a:pt x="54" y="185"/>
                  </a:lnTo>
                  <a:lnTo>
                    <a:pt x="54" y="187"/>
                  </a:lnTo>
                  <a:lnTo>
                    <a:pt x="54" y="187"/>
                  </a:lnTo>
                  <a:lnTo>
                    <a:pt x="54" y="187"/>
                  </a:lnTo>
                  <a:lnTo>
                    <a:pt x="59" y="189"/>
                  </a:lnTo>
                  <a:lnTo>
                    <a:pt x="62" y="189"/>
                  </a:lnTo>
                  <a:lnTo>
                    <a:pt x="66" y="187"/>
                  </a:lnTo>
                  <a:lnTo>
                    <a:pt x="66" y="187"/>
                  </a:lnTo>
                  <a:lnTo>
                    <a:pt x="66" y="187"/>
                  </a:lnTo>
                  <a:lnTo>
                    <a:pt x="69" y="189"/>
                  </a:lnTo>
                  <a:lnTo>
                    <a:pt x="71" y="189"/>
                  </a:lnTo>
                  <a:lnTo>
                    <a:pt x="71" y="189"/>
                  </a:lnTo>
                  <a:lnTo>
                    <a:pt x="73" y="189"/>
                  </a:lnTo>
                  <a:lnTo>
                    <a:pt x="73" y="187"/>
                  </a:lnTo>
                  <a:lnTo>
                    <a:pt x="78" y="187"/>
                  </a:lnTo>
                  <a:lnTo>
                    <a:pt x="81" y="185"/>
                  </a:lnTo>
                  <a:lnTo>
                    <a:pt x="83" y="185"/>
                  </a:lnTo>
                  <a:lnTo>
                    <a:pt x="83" y="185"/>
                  </a:lnTo>
                  <a:lnTo>
                    <a:pt x="85" y="185"/>
                  </a:lnTo>
                  <a:lnTo>
                    <a:pt x="90" y="189"/>
                  </a:lnTo>
                  <a:lnTo>
                    <a:pt x="90" y="189"/>
                  </a:lnTo>
                  <a:lnTo>
                    <a:pt x="90" y="189"/>
                  </a:lnTo>
                  <a:lnTo>
                    <a:pt x="92" y="189"/>
                  </a:lnTo>
                  <a:lnTo>
                    <a:pt x="92" y="189"/>
                  </a:lnTo>
                  <a:lnTo>
                    <a:pt x="95" y="189"/>
                  </a:lnTo>
                  <a:lnTo>
                    <a:pt x="97" y="189"/>
                  </a:lnTo>
                  <a:lnTo>
                    <a:pt x="97" y="189"/>
                  </a:lnTo>
                  <a:lnTo>
                    <a:pt x="100" y="189"/>
                  </a:lnTo>
                  <a:lnTo>
                    <a:pt x="111" y="194"/>
                  </a:lnTo>
                  <a:lnTo>
                    <a:pt x="114" y="194"/>
                  </a:lnTo>
                  <a:lnTo>
                    <a:pt x="114" y="194"/>
                  </a:lnTo>
                  <a:lnTo>
                    <a:pt x="116" y="194"/>
                  </a:lnTo>
                  <a:lnTo>
                    <a:pt x="118" y="199"/>
                  </a:lnTo>
                  <a:lnTo>
                    <a:pt x="118" y="199"/>
                  </a:lnTo>
                  <a:lnTo>
                    <a:pt x="123" y="201"/>
                  </a:lnTo>
                  <a:lnTo>
                    <a:pt x="128" y="206"/>
                  </a:lnTo>
                  <a:lnTo>
                    <a:pt x="128" y="206"/>
                  </a:lnTo>
                  <a:lnTo>
                    <a:pt x="130" y="206"/>
                  </a:lnTo>
                  <a:lnTo>
                    <a:pt x="130" y="208"/>
                  </a:lnTo>
                  <a:lnTo>
                    <a:pt x="130" y="208"/>
                  </a:lnTo>
                  <a:lnTo>
                    <a:pt x="130" y="211"/>
                  </a:lnTo>
                  <a:lnTo>
                    <a:pt x="130" y="211"/>
                  </a:lnTo>
                  <a:lnTo>
                    <a:pt x="130" y="211"/>
                  </a:lnTo>
                  <a:lnTo>
                    <a:pt x="130" y="211"/>
                  </a:lnTo>
                  <a:lnTo>
                    <a:pt x="135" y="213"/>
                  </a:lnTo>
                  <a:lnTo>
                    <a:pt x="137" y="213"/>
                  </a:lnTo>
                  <a:lnTo>
                    <a:pt x="142" y="218"/>
                  </a:lnTo>
                  <a:lnTo>
                    <a:pt x="142" y="220"/>
                  </a:lnTo>
                  <a:lnTo>
                    <a:pt x="142" y="223"/>
                  </a:lnTo>
                  <a:lnTo>
                    <a:pt x="142" y="223"/>
                  </a:lnTo>
                  <a:lnTo>
                    <a:pt x="145" y="223"/>
                  </a:lnTo>
                  <a:lnTo>
                    <a:pt x="147" y="225"/>
                  </a:lnTo>
                  <a:lnTo>
                    <a:pt x="147" y="225"/>
                  </a:lnTo>
                  <a:lnTo>
                    <a:pt x="147" y="225"/>
                  </a:lnTo>
                  <a:lnTo>
                    <a:pt x="149" y="230"/>
                  </a:lnTo>
                  <a:lnTo>
                    <a:pt x="152" y="230"/>
                  </a:lnTo>
                  <a:lnTo>
                    <a:pt x="154" y="232"/>
                  </a:lnTo>
                  <a:lnTo>
                    <a:pt x="154" y="232"/>
                  </a:lnTo>
                  <a:lnTo>
                    <a:pt x="159" y="234"/>
                  </a:lnTo>
                  <a:lnTo>
                    <a:pt x="161" y="234"/>
                  </a:lnTo>
                  <a:lnTo>
                    <a:pt x="161" y="237"/>
                  </a:lnTo>
                  <a:lnTo>
                    <a:pt x="164" y="239"/>
                  </a:lnTo>
                  <a:lnTo>
                    <a:pt x="164" y="242"/>
                  </a:lnTo>
                  <a:lnTo>
                    <a:pt x="175" y="251"/>
                  </a:lnTo>
                  <a:lnTo>
                    <a:pt x="178" y="251"/>
                  </a:lnTo>
                  <a:lnTo>
                    <a:pt x="180" y="256"/>
                  </a:lnTo>
                  <a:lnTo>
                    <a:pt x="180" y="258"/>
                  </a:lnTo>
                  <a:lnTo>
                    <a:pt x="183" y="263"/>
                  </a:lnTo>
                  <a:lnTo>
                    <a:pt x="183" y="263"/>
                  </a:lnTo>
                  <a:lnTo>
                    <a:pt x="183" y="263"/>
                  </a:lnTo>
                  <a:lnTo>
                    <a:pt x="183" y="265"/>
                  </a:lnTo>
                  <a:lnTo>
                    <a:pt x="183" y="265"/>
                  </a:lnTo>
                  <a:lnTo>
                    <a:pt x="190" y="268"/>
                  </a:lnTo>
                  <a:lnTo>
                    <a:pt x="190" y="270"/>
                  </a:lnTo>
                  <a:lnTo>
                    <a:pt x="190" y="270"/>
                  </a:lnTo>
                  <a:lnTo>
                    <a:pt x="192" y="275"/>
                  </a:lnTo>
                  <a:lnTo>
                    <a:pt x="192" y="275"/>
                  </a:lnTo>
                  <a:lnTo>
                    <a:pt x="194" y="277"/>
                  </a:lnTo>
                  <a:lnTo>
                    <a:pt x="197" y="279"/>
                  </a:lnTo>
                  <a:lnTo>
                    <a:pt x="199" y="282"/>
                  </a:lnTo>
                  <a:lnTo>
                    <a:pt x="199" y="282"/>
                  </a:lnTo>
                  <a:lnTo>
                    <a:pt x="202" y="282"/>
                  </a:lnTo>
                  <a:lnTo>
                    <a:pt x="206" y="289"/>
                  </a:lnTo>
                  <a:lnTo>
                    <a:pt x="206" y="291"/>
                  </a:lnTo>
                  <a:lnTo>
                    <a:pt x="209" y="294"/>
                  </a:lnTo>
                  <a:lnTo>
                    <a:pt x="209" y="294"/>
                  </a:lnTo>
                  <a:lnTo>
                    <a:pt x="211" y="296"/>
                  </a:lnTo>
                  <a:lnTo>
                    <a:pt x="213" y="296"/>
                  </a:lnTo>
                  <a:lnTo>
                    <a:pt x="213" y="296"/>
                  </a:lnTo>
                  <a:lnTo>
                    <a:pt x="216" y="298"/>
                  </a:lnTo>
                  <a:lnTo>
                    <a:pt x="216" y="298"/>
                  </a:lnTo>
                  <a:lnTo>
                    <a:pt x="218" y="308"/>
                  </a:lnTo>
                  <a:lnTo>
                    <a:pt x="221" y="310"/>
                  </a:lnTo>
                  <a:lnTo>
                    <a:pt x="221" y="310"/>
                  </a:lnTo>
                  <a:lnTo>
                    <a:pt x="223" y="313"/>
                  </a:lnTo>
                  <a:lnTo>
                    <a:pt x="225" y="315"/>
                  </a:lnTo>
                  <a:lnTo>
                    <a:pt x="225" y="317"/>
                  </a:lnTo>
                  <a:lnTo>
                    <a:pt x="225" y="317"/>
                  </a:lnTo>
                  <a:lnTo>
                    <a:pt x="221" y="327"/>
                  </a:lnTo>
                  <a:lnTo>
                    <a:pt x="221" y="331"/>
                  </a:lnTo>
                  <a:lnTo>
                    <a:pt x="228" y="336"/>
                  </a:lnTo>
                  <a:lnTo>
                    <a:pt x="223" y="362"/>
                  </a:lnTo>
                  <a:lnTo>
                    <a:pt x="223" y="365"/>
                  </a:lnTo>
                  <a:lnTo>
                    <a:pt x="228" y="372"/>
                  </a:lnTo>
                  <a:lnTo>
                    <a:pt x="228" y="374"/>
                  </a:lnTo>
                  <a:lnTo>
                    <a:pt x="228" y="379"/>
                  </a:lnTo>
                  <a:lnTo>
                    <a:pt x="228" y="381"/>
                  </a:lnTo>
                  <a:lnTo>
                    <a:pt x="228" y="381"/>
                  </a:lnTo>
                  <a:lnTo>
                    <a:pt x="228" y="381"/>
                  </a:lnTo>
                  <a:lnTo>
                    <a:pt x="235" y="388"/>
                  </a:lnTo>
                  <a:lnTo>
                    <a:pt x="237" y="391"/>
                  </a:lnTo>
                  <a:lnTo>
                    <a:pt x="237" y="391"/>
                  </a:lnTo>
                  <a:lnTo>
                    <a:pt x="237" y="391"/>
                  </a:lnTo>
                  <a:lnTo>
                    <a:pt x="244" y="391"/>
                  </a:lnTo>
                  <a:lnTo>
                    <a:pt x="244" y="391"/>
                  </a:lnTo>
                  <a:lnTo>
                    <a:pt x="244" y="393"/>
                  </a:lnTo>
                  <a:lnTo>
                    <a:pt x="244" y="393"/>
                  </a:lnTo>
                  <a:lnTo>
                    <a:pt x="244" y="395"/>
                  </a:lnTo>
                  <a:lnTo>
                    <a:pt x="244" y="395"/>
                  </a:lnTo>
                  <a:lnTo>
                    <a:pt x="247" y="400"/>
                  </a:lnTo>
                  <a:lnTo>
                    <a:pt x="247" y="402"/>
                  </a:lnTo>
                  <a:lnTo>
                    <a:pt x="247" y="402"/>
                  </a:lnTo>
                  <a:lnTo>
                    <a:pt x="247" y="405"/>
                  </a:lnTo>
                  <a:lnTo>
                    <a:pt x="247" y="405"/>
                  </a:lnTo>
                  <a:lnTo>
                    <a:pt x="249" y="405"/>
                  </a:lnTo>
                  <a:lnTo>
                    <a:pt x="249" y="405"/>
                  </a:lnTo>
                  <a:lnTo>
                    <a:pt x="249" y="405"/>
                  </a:lnTo>
                  <a:lnTo>
                    <a:pt x="249" y="405"/>
                  </a:lnTo>
                  <a:lnTo>
                    <a:pt x="251" y="407"/>
                  </a:lnTo>
                  <a:lnTo>
                    <a:pt x="254" y="410"/>
                  </a:lnTo>
                  <a:lnTo>
                    <a:pt x="256" y="417"/>
                  </a:lnTo>
                  <a:lnTo>
                    <a:pt x="261" y="419"/>
                  </a:lnTo>
                  <a:lnTo>
                    <a:pt x="263" y="419"/>
                  </a:lnTo>
                  <a:lnTo>
                    <a:pt x="266" y="419"/>
                  </a:lnTo>
                  <a:lnTo>
                    <a:pt x="266" y="421"/>
                  </a:lnTo>
                  <a:lnTo>
                    <a:pt x="268" y="421"/>
                  </a:lnTo>
                  <a:lnTo>
                    <a:pt x="268" y="421"/>
                  </a:lnTo>
                  <a:lnTo>
                    <a:pt x="270" y="421"/>
                  </a:lnTo>
                  <a:lnTo>
                    <a:pt x="270" y="419"/>
                  </a:lnTo>
                  <a:lnTo>
                    <a:pt x="273" y="419"/>
                  </a:lnTo>
                  <a:lnTo>
                    <a:pt x="273" y="419"/>
                  </a:lnTo>
                  <a:lnTo>
                    <a:pt x="273" y="419"/>
                  </a:lnTo>
                  <a:lnTo>
                    <a:pt x="275" y="421"/>
                  </a:lnTo>
                  <a:lnTo>
                    <a:pt x="275" y="421"/>
                  </a:lnTo>
                  <a:lnTo>
                    <a:pt x="275" y="421"/>
                  </a:lnTo>
                  <a:lnTo>
                    <a:pt x="280" y="421"/>
                  </a:lnTo>
                  <a:lnTo>
                    <a:pt x="282" y="421"/>
                  </a:lnTo>
                  <a:lnTo>
                    <a:pt x="282" y="421"/>
                  </a:lnTo>
                  <a:lnTo>
                    <a:pt x="285" y="421"/>
                  </a:lnTo>
                  <a:lnTo>
                    <a:pt x="287" y="421"/>
                  </a:lnTo>
                  <a:lnTo>
                    <a:pt x="287" y="421"/>
                  </a:lnTo>
                  <a:lnTo>
                    <a:pt x="287" y="421"/>
                  </a:lnTo>
                  <a:lnTo>
                    <a:pt x="289" y="421"/>
                  </a:lnTo>
                  <a:lnTo>
                    <a:pt x="292" y="421"/>
                  </a:lnTo>
                  <a:lnTo>
                    <a:pt x="296" y="421"/>
                  </a:lnTo>
                  <a:lnTo>
                    <a:pt x="301" y="421"/>
                  </a:lnTo>
                  <a:lnTo>
                    <a:pt x="304" y="419"/>
                  </a:lnTo>
                  <a:lnTo>
                    <a:pt x="308" y="419"/>
                  </a:lnTo>
                  <a:lnTo>
                    <a:pt x="311" y="417"/>
                  </a:lnTo>
                  <a:lnTo>
                    <a:pt x="315" y="417"/>
                  </a:lnTo>
                  <a:lnTo>
                    <a:pt x="318" y="417"/>
                  </a:lnTo>
                  <a:lnTo>
                    <a:pt x="323" y="417"/>
                  </a:lnTo>
                  <a:lnTo>
                    <a:pt x="323" y="417"/>
                  </a:lnTo>
                  <a:lnTo>
                    <a:pt x="323" y="417"/>
                  </a:lnTo>
                  <a:lnTo>
                    <a:pt x="325" y="419"/>
                  </a:lnTo>
                  <a:lnTo>
                    <a:pt x="325" y="419"/>
                  </a:lnTo>
                  <a:lnTo>
                    <a:pt x="325" y="419"/>
                  </a:lnTo>
                  <a:lnTo>
                    <a:pt x="327" y="419"/>
                  </a:lnTo>
                  <a:lnTo>
                    <a:pt x="332" y="419"/>
                  </a:lnTo>
                  <a:lnTo>
                    <a:pt x="341" y="417"/>
                  </a:lnTo>
                  <a:lnTo>
                    <a:pt x="339" y="391"/>
                  </a:lnTo>
                  <a:lnTo>
                    <a:pt x="339" y="355"/>
                  </a:lnTo>
                  <a:lnTo>
                    <a:pt x="339" y="336"/>
                  </a:lnTo>
                  <a:lnTo>
                    <a:pt x="341" y="331"/>
                  </a:lnTo>
                  <a:lnTo>
                    <a:pt x="346" y="313"/>
                  </a:lnTo>
                  <a:lnTo>
                    <a:pt x="349" y="310"/>
                  </a:lnTo>
                  <a:lnTo>
                    <a:pt x="349" y="305"/>
                  </a:lnTo>
                  <a:lnTo>
                    <a:pt x="356" y="284"/>
                  </a:lnTo>
                  <a:lnTo>
                    <a:pt x="356" y="282"/>
                  </a:lnTo>
                  <a:lnTo>
                    <a:pt x="358" y="279"/>
                  </a:lnTo>
                  <a:lnTo>
                    <a:pt x="360" y="272"/>
                  </a:lnTo>
                  <a:lnTo>
                    <a:pt x="360" y="268"/>
                  </a:lnTo>
                  <a:lnTo>
                    <a:pt x="360" y="268"/>
                  </a:lnTo>
                  <a:lnTo>
                    <a:pt x="363" y="263"/>
                  </a:lnTo>
                  <a:lnTo>
                    <a:pt x="365" y="260"/>
                  </a:lnTo>
                  <a:lnTo>
                    <a:pt x="372" y="239"/>
                  </a:lnTo>
                  <a:lnTo>
                    <a:pt x="358" y="2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2620" y="2880"/>
              <a:ext cx="430" cy="476"/>
            </a:xfrm>
            <a:custGeom>
              <a:avLst/>
              <a:gdLst>
                <a:gd name="T0" fmla="*/ 280 w 430"/>
                <a:gd name="T1" fmla="*/ 0 h 476"/>
                <a:gd name="T2" fmla="*/ 280 w 430"/>
                <a:gd name="T3" fmla="*/ 109 h 476"/>
                <a:gd name="T4" fmla="*/ 200 w 430"/>
                <a:gd name="T5" fmla="*/ 109 h 476"/>
                <a:gd name="T6" fmla="*/ 110 w 430"/>
                <a:gd name="T7" fmla="*/ 109 h 476"/>
                <a:gd name="T8" fmla="*/ 3 w 430"/>
                <a:gd name="T9" fmla="*/ 109 h 476"/>
                <a:gd name="T10" fmla="*/ 0 w 430"/>
                <a:gd name="T11" fmla="*/ 121 h 476"/>
                <a:gd name="T12" fmla="*/ 3 w 430"/>
                <a:gd name="T13" fmla="*/ 138 h 476"/>
                <a:gd name="T14" fmla="*/ 38 w 430"/>
                <a:gd name="T15" fmla="*/ 282 h 476"/>
                <a:gd name="T16" fmla="*/ 48 w 430"/>
                <a:gd name="T17" fmla="*/ 291 h 476"/>
                <a:gd name="T18" fmla="*/ 50 w 430"/>
                <a:gd name="T19" fmla="*/ 303 h 476"/>
                <a:gd name="T20" fmla="*/ 43 w 430"/>
                <a:gd name="T21" fmla="*/ 315 h 476"/>
                <a:gd name="T22" fmla="*/ 36 w 430"/>
                <a:gd name="T23" fmla="*/ 327 h 476"/>
                <a:gd name="T24" fmla="*/ 38 w 430"/>
                <a:gd name="T25" fmla="*/ 332 h 476"/>
                <a:gd name="T26" fmla="*/ 41 w 430"/>
                <a:gd name="T27" fmla="*/ 334 h 476"/>
                <a:gd name="T28" fmla="*/ 46 w 430"/>
                <a:gd name="T29" fmla="*/ 334 h 476"/>
                <a:gd name="T30" fmla="*/ 57 w 430"/>
                <a:gd name="T31" fmla="*/ 348 h 476"/>
                <a:gd name="T32" fmla="*/ 65 w 430"/>
                <a:gd name="T33" fmla="*/ 355 h 476"/>
                <a:gd name="T34" fmla="*/ 81 w 430"/>
                <a:gd name="T35" fmla="*/ 355 h 476"/>
                <a:gd name="T36" fmla="*/ 95 w 430"/>
                <a:gd name="T37" fmla="*/ 351 h 476"/>
                <a:gd name="T38" fmla="*/ 100 w 430"/>
                <a:gd name="T39" fmla="*/ 353 h 476"/>
                <a:gd name="T40" fmla="*/ 100 w 430"/>
                <a:gd name="T41" fmla="*/ 358 h 476"/>
                <a:gd name="T42" fmla="*/ 107 w 430"/>
                <a:gd name="T43" fmla="*/ 369 h 476"/>
                <a:gd name="T44" fmla="*/ 110 w 430"/>
                <a:gd name="T45" fmla="*/ 374 h 476"/>
                <a:gd name="T46" fmla="*/ 124 w 430"/>
                <a:gd name="T47" fmla="*/ 381 h 476"/>
                <a:gd name="T48" fmla="*/ 133 w 430"/>
                <a:gd name="T49" fmla="*/ 384 h 476"/>
                <a:gd name="T50" fmla="*/ 136 w 430"/>
                <a:gd name="T51" fmla="*/ 386 h 476"/>
                <a:gd name="T52" fmla="*/ 145 w 430"/>
                <a:gd name="T53" fmla="*/ 388 h 476"/>
                <a:gd name="T54" fmla="*/ 150 w 430"/>
                <a:gd name="T55" fmla="*/ 398 h 476"/>
                <a:gd name="T56" fmla="*/ 155 w 430"/>
                <a:gd name="T57" fmla="*/ 405 h 476"/>
                <a:gd name="T58" fmla="*/ 171 w 430"/>
                <a:gd name="T59" fmla="*/ 410 h 476"/>
                <a:gd name="T60" fmla="*/ 207 w 430"/>
                <a:gd name="T61" fmla="*/ 410 h 476"/>
                <a:gd name="T62" fmla="*/ 214 w 430"/>
                <a:gd name="T63" fmla="*/ 412 h 476"/>
                <a:gd name="T64" fmla="*/ 219 w 430"/>
                <a:gd name="T65" fmla="*/ 414 h 476"/>
                <a:gd name="T66" fmla="*/ 223 w 430"/>
                <a:gd name="T67" fmla="*/ 417 h 476"/>
                <a:gd name="T68" fmla="*/ 228 w 430"/>
                <a:gd name="T69" fmla="*/ 417 h 476"/>
                <a:gd name="T70" fmla="*/ 233 w 430"/>
                <a:gd name="T71" fmla="*/ 417 h 476"/>
                <a:gd name="T72" fmla="*/ 238 w 430"/>
                <a:gd name="T73" fmla="*/ 414 h 476"/>
                <a:gd name="T74" fmla="*/ 252 w 430"/>
                <a:gd name="T75" fmla="*/ 417 h 476"/>
                <a:gd name="T76" fmla="*/ 257 w 430"/>
                <a:gd name="T77" fmla="*/ 422 h 476"/>
                <a:gd name="T78" fmla="*/ 278 w 430"/>
                <a:gd name="T79" fmla="*/ 417 h 476"/>
                <a:gd name="T80" fmla="*/ 299 w 430"/>
                <a:gd name="T81" fmla="*/ 417 h 476"/>
                <a:gd name="T82" fmla="*/ 328 w 430"/>
                <a:gd name="T83" fmla="*/ 422 h 476"/>
                <a:gd name="T84" fmla="*/ 371 w 430"/>
                <a:gd name="T85" fmla="*/ 438 h 476"/>
                <a:gd name="T86" fmla="*/ 378 w 430"/>
                <a:gd name="T87" fmla="*/ 440 h 476"/>
                <a:gd name="T88" fmla="*/ 392 w 430"/>
                <a:gd name="T89" fmla="*/ 452 h 476"/>
                <a:gd name="T90" fmla="*/ 399 w 430"/>
                <a:gd name="T91" fmla="*/ 455 h 476"/>
                <a:gd name="T92" fmla="*/ 404 w 430"/>
                <a:gd name="T93" fmla="*/ 462 h 476"/>
                <a:gd name="T94" fmla="*/ 423 w 430"/>
                <a:gd name="T95" fmla="*/ 474 h 476"/>
                <a:gd name="T96" fmla="*/ 430 w 430"/>
                <a:gd name="T97" fmla="*/ 358 h 476"/>
                <a:gd name="T98" fmla="*/ 430 w 430"/>
                <a:gd name="T99" fmla="*/ 249 h 476"/>
                <a:gd name="T100" fmla="*/ 430 w 430"/>
                <a:gd name="T101" fmla="*/ 107 h 476"/>
                <a:gd name="T102" fmla="*/ 430 w 430"/>
                <a:gd name="T103" fmla="*/ 3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476">
                  <a:moveTo>
                    <a:pt x="380" y="0"/>
                  </a:moveTo>
                  <a:lnTo>
                    <a:pt x="335" y="0"/>
                  </a:lnTo>
                  <a:lnTo>
                    <a:pt x="280" y="0"/>
                  </a:lnTo>
                  <a:lnTo>
                    <a:pt x="280" y="93"/>
                  </a:lnTo>
                  <a:lnTo>
                    <a:pt x="280" y="109"/>
                  </a:lnTo>
                  <a:lnTo>
                    <a:pt x="280" y="109"/>
                  </a:lnTo>
                  <a:lnTo>
                    <a:pt x="280" y="109"/>
                  </a:lnTo>
                  <a:lnTo>
                    <a:pt x="278" y="109"/>
                  </a:lnTo>
                  <a:lnTo>
                    <a:pt x="200" y="109"/>
                  </a:lnTo>
                  <a:lnTo>
                    <a:pt x="195" y="109"/>
                  </a:lnTo>
                  <a:lnTo>
                    <a:pt x="148" y="109"/>
                  </a:lnTo>
                  <a:lnTo>
                    <a:pt x="110" y="109"/>
                  </a:lnTo>
                  <a:lnTo>
                    <a:pt x="103" y="109"/>
                  </a:lnTo>
                  <a:lnTo>
                    <a:pt x="5" y="109"/>
                  </a:lnTo>
                  <a:lnTo>
                    <a:pt x="3" y="109"/>
                  </a:lnTo>
                  <a:lnTo>
                    <a:pt x="0" y="111"/>
                  </a:lnTo>
                  <a:lnTo>
                    <a:pt x="0" y="119"/>
                  </a:lnTo>
                  <a:lnTo>
                    <a:pt x="0" y="121"/>
                  </a:lnTo>
                  <a:lnTo>
                    <a:pt x="0" y="123"/>
                  </a:lnTo>
                  <a:lnTo>
                    <a:pt x="0" y="126"/>
                  </a:lnTo>
                  <a:lnTo>
                    <a:pt x="3" y="138"/>
                  </a:lnTo>
                  <a:lnTo>
                    <a:pt x="5" y="199"/>
                  </a:lnTo>
                  <a:lnTo>
                    <a:pt x="5" y="277"/>
                  </a:lnTo>
                  <a:lnTo>
                    <a:pt x="38" y="282"/>
                  </a:lnTo>
                  <a:lnTo>
                    <a:pt x="43" y="284"/>
                  </a:lnTo>
                  <a:lnTo>
                    <a:pt x="46" y="287"/>
                  </a:lnTo>
                  <a:lnTo>
                    <a:pt x="48" y="291"/>
                  </a:lnTo>
                  <a:lnTo>
                    <a:pt x="50" y="294"/>
                  </a:lnTo>
                  <a:lnTo>
                    <a:pt x="50" y="298"/>
                  </a:lnTo>
                  <a:lnTo>
                    <a:pt x="50" y="303"/>
                  </a:lnTo>
                  <a:lnTo>
                    <a:pt x="50" y="308"/>
                  </a:lnTo>
                  <a:lnTo>
                    <a:pt x="48" y="310"/>
                  </a:lnTo>
                  <a:lnTo>
                    <a:pt x="43" y="315"/>
                  </a:lnTo>
                  <a:lnTo>
                    <a:pt x="38" y="317"/>
                  </a:lnTo>
                  <a:lnTo>
                    <a:pt x="38" y="320"/>
                  </a:lnTo>
                  <a:lnTo>
                    <a:pt x="36" y="327"/>
                  </a:lnTo>
                  <a:lnTo>
                    <a:pt x="38" y="327"/>
                  </a:lnTo>
                  <a:lnTo>
                    <a:pt x="38" y="329"/>
                  </a:lnTo>
                  <a:lnTo>
                    <a:pt x="38" y="332"/>
                  </a:lnTo>
                  <a:lnTo>
                    <a:pt x="41" y="334"/>
                  </a:lnTo>
                  <a:lnTo>
                    <a:pt x="41" y="334"/>
                  </a:lnTo>
                  <a:lnTo>
                    <a:pt x="41" y="334"/>
                  </a:lnTo>
                  <a:lnTo>
                    <a:pt x="43" y="334"/>
                  </a:lnTo>
                  <a:lnTo>
                    <a:pt x="46" y="334"/>
                  </a:lnTo>
                  <a:lnTo>
                    <a:pt x="46" y="334"/>
                  </a:lnTo>
                  <a:lnTo>
                    <a:pt x="50" y="336"/>
                  </a:lnTo>
                  <a:lnTo>
                    <a:pt x="53" y="339"/>
                  </a:lnTo>
                  <a:lnTo>
                    <a:pt x="57" y="348"/>
                  </a:lnTo>
                  <a:lnTo>
                    <a:pt x="60" y="353"/>
                  </a:lnTo>
                  <a:lnTo>
                    <a:pt x="62" y="355"/>
                  </a:lnTo>
                  <a:lnTo>
                    <a:pt x="65" y="355"/>
                  </a:lnTo>
                  <a:lnTo>
                    <a:pt x="72" y="355"/>
                  </a:lnTo>
                  <a:lnTo>
                    <a:pt x="74" y="355"/>
                  </a:lnTo>
                  <a:lnTo>
                    <a:pt x="81" y="355"/>
                  </a:lnTo>
                  <a:lnTo>
                    <a:pt x="84" y="355"/>
                  </a:lnTo>
                  <a:lnTo>
                    <a:pt x="86" y="353"/>
                  </a:lnTo>
                  <a:lnTo>
                    <a:pt x="95" y="351"/>
                  </a:lnTo>
                  <a:lnTo>
                    <a:pt x="95" y="351"/>
                  </a:lnTo>
                  <a:lnTo>
                    <a:pt x="98" y="353"/>
                  </a:lnTo>
                  <a:lnTo>
                    <a:pt x="100" y="353"/>
                  </a:lnTo>
                  <a:lnTo>
                    <a:pt x="100" y="355"/>
                  </a:lnTo>
                  <a:lnTo>
                    <a:pt x="100" y="358"/>
                  </a:lnTo>
                  <a:lnTo>
                    <a:pt x="100" y="358"/>
                  </a:lnTo>
                  <a:lnTo>
                    <a:pt x="103" y="365"/>
                  </a:lnTo>
                  <a:lnTo>
                    <a:pt x="105" y="369"/>
                  </a:lnTo>
                  <a:lnTo>
                    <a:pt x="107" y="369"/>
                  </a:lnTo>
                  <a:lnTo>
                    <a:pt x="107" y="372"/>
                  </a:lnTo>
                  <a:lnTo>
                    <a:pt x="107" y="372"/>
                  </a:lnTo>
                  <a:lnTo>
                    <a:pt x="110" y="374"/>
                  </a:lnTo>
                  <a:lnTo>
                    <a:pt x="117" y="379"/>
                  </a:lnTo>
                  <a:lnTo>
                    <a:pt x="121" y="379"/>
                  </a:lnTo>
                  <a:lnTo>
                    <a:pt x="124" y="381"/>
                  </a:lnTo>
                  <a:lnTo>
                    <a:pt x="126" y="381"/>
                  </a:lnTo>
                  <a:lnTo>
                    <a:pt x="131" y="381"/>
                  </a:lnTo>
                  <a:lnTo>
                    <a:pt x="133" y="384"/>
                  </a:lnTo>
                  <a:lnTo>
                    <a:pt x="136" y="384"/>
                  </a:lnTo>
                  <a:lnTo>
                    <a:pt x="136" y="386"/>
                  </a:lnTo>
                  <a:lnTo>
                    <a:pt x="136" y="386"/>
                  </a:lnTo>
                  <a:lnTo>
                    <a:pt x="138" y="386"/>
                  </a:lnTo>
                  <a:lnTo>
                    <a:pt x="140" y="388"/>
                  </a:lnTo>
                  <a:lnTo>
                    <a:pt x="145" y="388"/>
                  </a:lnTo>
                  <a:lnTo>
                    <a:pt x="148" y="391"/>
                  </a:lnTo>
                  <a:lnTo>
                    <a:pt x="150" y="395"/>
                  </a:lnTo>
                  <a:lnTo>
                    <a:pt x="150" y="398"/>
                  </a:lnTo>
                  <a:lnTo>
                    <a:pt x="150" y="403"/>
                  </a:lnTo>
                  <a:lnTo>
                    <a:pt x="152" y="405"/>
                  </a:lnTo>
                  <a:lnTo>
                    <a:pt x="155" y="405"/>
                  </a:lnTo>
                  <a:lnTo>
                    <a:pt x="157" y="407"/>
                  </a:lnTo>
                  <a:lnTo>
                    <a:pt x="167" y="410"/>
                  </a:lnTo>
                  <a:lnTo>
                    <a:pt x="171" y="410"/>
                  </a:lnTo>
                  <a:lnTo>
                    <a:pt x="183" y="407"/>
                  </a:lnTo>
                  <a:lnTo>
                    <a:pt x="205" y="410"/>
                  </a:lnTo>
                  <a:lnTo>
                    <a:pt x="207" y="410"/>
                  </a:lnTo>
                  <a:lnTo>
                    <a:pt x="207" y="412"/>
                  </a:lnTo>
                  <a:lnTo>
                    <a:pt x="209" y="412"/>
                  </a:lnTo>
                  <a:lnTo>
                    <a:pt x="214" y="412"/>
                  </a:lnTo>
                  <a:lnTo>
                    <a:pt x="216" y="414"/>
                  </a:lnTo>
                  <a:lnTo>
                    <a:pt x="219" y="414"/>
                  </a:lnTo>
                  <a:lnTo>
                    <a:pt x="219" y="414"/>
                  </a:lnTo>
                  <a:lnTo>
                    <a:pt x="221" y="417"/>
                  </a:lnTo>
                  <a:lnTo>
                    <a:pt x="221" y="417"/>
                  </a:lnTo>
                  <a:lnTo>
                    <a:pt x="223" y="417"/>
                  </a:lnTo>
                  <a:lnTo>
                    <a:pt x="226" y="417"/>
                  </a:lnTo>
                  <a:lnTo>
                    <a:pt x="226" y="417"/>
                  </a:lnTo>
                  <a:lnTo>
                    <a:pt x="228" y="417"/>
                  </a:lnTo>
                  <a:lnTo>
                    <a:pt x="228" y="419"/>
                  </a:lnTo>
                  <a:lnTo>
                    <a:pt x="231" y="419"/>
                  </a:lnTo>
                  <a:lnTo>
                    <a:pt x="233" y="417"/>
                  </a:lnTo>
                  <a:lnTo>
                    <a:pt x="233" y="417"/>
                  </a:lnTo>
                  <a:lnTo>
                    <a:pt x="235" y="414"/>
                  </a:lnTo>
                  <a:lnTo>
                    <a:pt x="238" y="414"/>
                  </a:lnTo>
                  <a:lnTo>
                    <a:pt x="240" y="414"/>
                  </a:lnTo>
                  <a:lnTo>
                    <a:pt x="245" y="414"/>
                  </a:lnTo>
                  <a:lnTo>
                    <a:pt x="252" y="417"/>
                  </a:lnTo>
                  <a:lnTo>
                    <a:pt x="254" y="419"/>
                  </a:lnTo>
                  <a:lnTo>
                    <a:pt x="257" y="422"/>
                  </a:lnTo>
                  <a:lnTo>
                    <a:pt x="257" y="422"/>
                  </a:lnTo>
                  <a:lnTo>
                    <a:pt x="261" y="419"/>
                  </a:lnTo>
                  <a:lnTo>
                    <a:pt x="266" y="419"/>
                  </a:lnTo>
                  <a:lnTo>
                    <a:pt x="278" y="417"/>
                  </a:lnTo>
                  <a:lnTo>
                    <a:pt x="292" y="417"/>
                  </a:lnTo>
                  <a:lnTo>
                    <a:pt x="295" y="419"/>
                  </a:lnTo>
                  <a:lnTo>
                    <a:pt x="299" y="417"/>
                  </a:lnTo>
                  <a:lnTo>
                    <a:pt x="302" y="419"/>
                  </a:lnTo>
                  <a:lnTo>
                    <a:pt x="304" y="417"/>
                  </a:lnTo>
                  <a:lnTo>
                    <a:pt x="328" y="422"/>
                  </a:lnTo>
                  <a:lnTo>
                    <a:pt x="335" y="422"/>
                  </a:lnTo>
                  <a:lnTo>
                    <a:pt x="363" y="433"/>
                  </a:lnTo>
                  <a:lnTo>
                    <a:pt x="371" y="438"/>
                  </a:lnTo>
                  <a:lnTo>
                    <a:pt x="371" y="438"/>
                  </a:lnTo>
                  <a:lnTo>
                    <a:pt x="375" y="438"/>
                  </a:lnTo>
                  <a:lnTo>
                    <a:pt x="378" y="440"/>
                  </a:lnTo>
                  <a:lnTo>
                    <a:pt x="385" y="450"/>
                  </a:lnTo>
                  <a:lnTo>
                    <a:pt x="387" y="450"/>
                  </a:lnTo>
                  <a:lnTo>
                    <a:pt x="392" y="452"/>
                  </a:lnTo>
                  <a:lnTo>
                    <a:pt x="397" y="452"/>
                  </a:lnTo>
                  <a:lnTo>
                    <a:pt x="397" y="455"/>
                  </a:lnTo>
                  <a:lnTo>
                    <a:pt x="399" y="455"/>
                  </a:lnTo>
                  <a:lnTo>
                    <a:pt x="401" y="459"/>
                  </a:lnTo>
                  <a:lnTo>
                    <a:pt x="401" y="462"/>
                  </a:lnTo>
                  <a:lnTo>
                    <a:pt x="404" y="462"/>
                  </a:lnTo>
                  <a:lnTo>
                    <a:pt x="416" y="471"/>
                  </a:lnTo>
                  <a:lnTo>
                    <a:pt x="418" y="474"/>
                  </a:lnTo>
                  <a:lnTo>
                    <a:pt x="423" y="474"/>
                  </a:lnTo>
                  <a:lnTo>
                    <a:pt x="430" y="476"/>
                  </a:lnTo>
                  <a:lnTo>
                    <a:pt x="430" y="419"/>
                  </a:lnTo>
                  <a:lnTo>
                    <a:pt x="430" y="358"/>
                  </a:lnTo>
                  <a:lnTo>
                    <a:pt x="430" y="303"/>
                  </a:lnTo>
                  <a:lnTo>
                    <a:pt x="430" y="298"/>
                  </a:lnTo>
                  <a:lnTo>
                    <a:pt x="430" y="249"/>
                  </a:lnTo>
                  <a:lnTo>
                    <a:pt x="430" y="201"/>
                  </a:lnTo>
                  <a:lnTo>
                    <a:pt x="430" y="152"/>
                  </a:lnTo>
                  <a:lnTo>
                    <a:pt x="430" y="107"/>
                  </a:lnTo>
                  <a:lnTo>
                    <a:pt x="430" y="102"/>
                  </a:lnTo>
                  <a:lnTo>
                    <a:pt x="430" y="55"/>
                  </a:lnTo>
                  <a:lnTo>
                    <a:pt x="430" y="31"/>
                  </a:lnTo>
                  <a:lnTo>
                    <a:pt x="430" y="0"/>
                  </a:lnTo>
                  <a:lnTo>
                    <a:pt x="380" y="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2711" y="1564"/>
              <a:ext cx="272" cy="268"/>
            </a:xfrm>
            <a:custGeom>
              <a:avLst/>
              <a:gdLst>
                <a:gd name="T0" fmla="*/ 253 w 272"/>
                <a:gd name="T1" fmla="*/ 161 h 268"/>
                <a:gd name="T2" fmla="*/ 246 w 272"/>
                <a:gd name="T3" fmla="*/ 173 h 268"/>
                <a:gd name="T4" fmla="*/ 239 w 272"/>
                <a:gd name="T5" fmla="*/ 166 h 268"/>
                <a:gd name="T6" fmla="*/ 230 w 272"/>
                <a:gd name="T7" fmla="*/ 159 h 268"/>
                <a:gd name="T8" fmla="*/ 220 w 272"/>
                <a:gd name="T9" fmla="*/ 159 h 268"/>
                <a:gd name="T10" fmla="*/ 213 w 272"/>
                <a:gd name="T11" fmla="*/ 161 h 268"/>
                <a:gd name="T12" fmla="*/ 208 w 272"/>
                <a:gd name="T13" fmla="*/ 157 h 268"/>
                <a:gd name="T14" fmla="*/ 199 w 272"/>
                <a:gd name="T15" fmla="*/ 142 h 268"/>
                <a:gd name="T16" fmla="*/ 194 w 272"/>
                <a:gd name="T17" fmla="*/ 138 h 268"/>
                <a:gd name="T18" fmla="*/ 197 w 272"/>
                <a:gd name="T19" fmla="*/ 119 h 268"/>
                <a:gd name="T20" fmla="*/ 189 w 272"/>
                <a:gd name="T21" fmla="*/ 114 h 268"/>
                <a:gd name="T22" fmla="*/ 178 w 272"/>
                <a:gd name="T23" fmla="*/ 109 h 268"/>
                <a:gd name="T24" fmla="*/ 173 w 272"/>
                <a:gd name="T25" fmla="*/ 88 h 268"/>
                <a:gd name="T26" fmla="*/ 170 w 272"/>
                <a:gd name="T27" fmla="*/ 76 h 268"/>
                <a:gd name="T28" fmla="*/ 168 w 272"/>
                <a:gd name="T29" fmla="*/ 69 h 268"/>
                <a:gd name="T30" fmla="*/ 175 w 272"/>
                <a:gd name="T31" fmla="*/ 52 h 268"/>
                <a:gd name="T32" fmla="*/ 178 w 272"/>
                <a:gd name="T33" fmla="*/ 36 h 268"/>
                <a:gd name="T34" fmla="*/ 154 w 272"/>
                <a:gd name="T35" fmla="*/ 29 h 268"/>
                <a:gd name="T36" fmla="*/ 130 w 272"/>
                <a:gd name="T37" fmla="*/ 29 h 268"/>
                <a:gd name="T38" fmla="*/ 102 w 272"/>
                <a:gd name="T39" fmla="*/ 3 h 268"/>
                <a:gd name="T40" fmla="*/ 83 w 272"/>
                <a:gd name="T41" fmla="*/ 26 h 268"/>
                <a:gd name="T42" fmla="*/ 80 w 272"/>
                <a:gd name="T43" fmla="*/ 31 h 268"/>
                <a:gd name="T44" fmla="*/ 54 w 272"/>
                <a:gd name="T45" fmla="*/ 41 h 268"/>
                <a:gd name="T46" fmla="*/ 45 w 272"/>
                <a:gd name="T47" fmla="*/ 43 h 268"/>
                <a:gd name="T48" fmla="*/ 42 w 272"/>
                <a:gd name="T49" fmla="*/ 60 h 268"/>
                <a:gd name="T50" fmla="*/ 23 w 272"/>
                <a:gd name="T51" fmla="*/ 69 h 268"/>
                <a:gd name="T52" fmla="*/ 9 w 272"/>
                <a:gd name="T53" fmla="*/ 90 h 268"/>
                <a:gd name="T54" fmla="*/ 2 w 272"/>
                <a:gd name="T55" fmla="*/ 183 h 268"/>
                <a:gd name="T56" fmla="*/ 7 w 272"/>
                <a:gd name="T57" fmla="*/ 187 h 268"/>
                <a:gd name="T58" fmla="*/ 14 w 272"/>
                <a:gd name="T59" fmla="*/ 192 h 268"/>
                <a:gd name="T60" fmla="*/ 23 w 272"/>
                <a:gd name="T61" fmla="*/ 202 h 268"/>
                <a:gd name="T62" fmla="*/ 26 w 272"/>
                <a:gd name="T63" fmla="*/ 204 h 268"/>
                <a:gd name="T64" fmla="*/ 33 w 272"/>
                <a:gd name="T65" fmla="*/ 213 h 268"/>
                <a:gd name="T66" fmla="*/ 52 w 272"/>
                <a:gd name="T67" fmla="*/ 228 h 268"/>
                <a:gd name="T68" fmla="*/ 73 w 272"/>
                <a:gd name="T69" fmla="*/ 223 h 268"/>
                <a:gd name="T70" fmla="*/ 80 w 272"/>
                <a:gd name="T71" fmla="*/ 216 h 268"/>
                <a:gd name="T72" fmla="*/ 80 w 272"/>
                <a:gd name="T73" fmla="*/ 180 h 268"/>
                <a:gd name="T74" fmla="*/ 78 w 272"/>
                <a:gd name="T75" fmla="*/ 152 h 268"/>
                <a:gd name="T76" fmla="*/ 80 w 272"/>
                <a:gd name="T77" fmla="*/ 150 h 268"/>
                <a:gd name="T78" fmla="*/ 95 w 272"/>
                <a:gd name="T79" fmla="*/ 154 h 268"/>
                <a:gd name="T80" fmla="*/ 111 w 272"/>
                <a:gd name="T81" fmla="*/ 166 h 268"/>
                <a:gd name="T82" fmla="*/ 111 w 272"/>
                <a:gd name="T83" fmla="*/ 180 h 268"/>
                <a:gd name="T84" fmla="*/ 109 w 272"/>
                <a:gd name="T85" fmla="*/ 187 h 268"/>
                <a:gd name="T86" fmla="*/ 109 w 272"/>
                <a:gd name="T87" fmla="*/ 197 h 268"/>
                <a:gd name="T88" fmla="*/ 111 w 272"/>
                <a:gd name="T89" fmla="*/ 199 h 268"/>
                <a:gd name="T90" fmla="*/ 114 w 272"/>
                <a:gd name="T91" fmla="*/ 209 h 268"/>
                <a:gd name="T92" fmla="*/ 116 w 272"/>
                <a:gd name="T93" fmla="*/ 209 h 268"/>
                <a:gd name="T94" fmla="*/ 123 w 272"/>
                <a:gd name="T95" fmla="*/ 211 h 268"/>
                <a:gd name="T96" fmla="*/ 132 w 272"/>
                <a:gd name="T97" fmla="*/ 225 h 268"/>
                <a:gd name="T98" fmla="*/ 151 w 272"/>
                <a:gd name="T99" fmla="*/ 251 h 268"/>
                <a:gd name="T100" fmla="*/ 154 w 272"/>
                <a:gd name="T101" fmla="*/ 249 h 268"/>
                <a:gd name="T102" fmla="*/ 163 w 272"/>
                <a:gd name="T103" fmla="*/ 254 h 268"/>
                <a:gd name="T104" fmla="*/ 178 w 272"/>
                <a:gd name="T105" fmla="*/ 256 h 268"/>
                <a:gd name="T106" fmla="*/ 185 w 272"/>
                <a:gd name="T107" fmla="*/ 256 h 268"/>
                <a:gd name="T108" fmla="*/ 206 w 272"/>
                <a:gd name="T109" fmla="*/ 268 h 268"/>
                <a:gd name="T110" fmla="*/ 213 w 272"/>
                <a:gd name="T111" fmla="*/ 254 h 268"/>
                <a:gd name="T112" fmla="*/ 235 w 272"/>
                <a:gd name="T113" fmla="*/ 265 h 268"/>
                <a:gd name="T114" fmla="*/ 246 w 272"/>
                <a:gd name="T115" fmla="*/ 254 h 268"/>
                <a:gd name="T116" fmla="*/ 253 w 272"/>
                <a:gd name="T117" fmla="*/ 249 h 268"/>
                <a:gd name="T118" fmla="*/ 258 w 272"/>
                <a:gd name="T119" fmla="*/ 249 h 268"/>
                <a:gd name="T120" fmla="*/ 270 w 272"/>
                <a:gd name="T121" fmla="*/ 16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268">
                  <a:moveTo>
                    <a:pt x="270" y="166"/>
                  </a:moveTo>
                  <a:lnTo>
                    <a:pt x="270" y="164"/>
                  </a:lnTo>
                  <a:lnTo>
                    <a:pt x="270" y="164"/>
                  </a:lnTo>
                  <a:lnTo>
                    <a:pt x="268" y="164"/>
                  </a:lnTo>
                  <a:lnTo>
                    <a:pt x="265" y="161"/>
                  </a:lnTo>
                  <a:lnTo>
                    <a:pt x="256" y="161"/>
                  </a:lnTo>
                  <a:lnTo>
                    <a:pt x="253" y="161"/>
                  </a:lnTo>
                  <a:lnTo>
                    <a:pt x="253" y="164"/>
                  </a:lnTo>
                  <a:lnTo>
                    <a:pt x="253" y="164"/>
                  </a:lnTo>
                  <a:lnTo>
                    <a:pt x="251" y="166"/>
                  </a:lnTo>
                  <a:lnTo>
                    <a:pt x="251" y="166"/>
                  </a:lnTo>
                  <a:lnTo>
                    <a:pt x="249" y="171"/>
                  </a:lnTo>
                  <a:lnTo>
                    <a:pt x="249" y="171"/>
                  </a:lnTo>
                  <a:lnTo>
                    <a:pt x="246" y="173"/>
                  </a:lnTo>
                  <a:lnTo>
                    <a:pt x="244" y="171"/>
                  </a:lnTo>
                  <a:lnTo>
                    <a:pt x="244" y="171"/>
                  </a:lnTo>
                  <a:lnTo>
                    <a:pt x="244" y="171"/>
                  </a:lnTo>
                  <a:lnTo>
                    <a:pt x="244" y="171"/>
                  </a:lnTo>
                  <a:lnTo>
                    <a:pt x="242" y="168"/>
                  </a:lnTo>
                  <a:lnTo>
                    <a:pt x="239" y="166"/>
                  </a:lnTo>
                  <a:lnTo>
                    <a:pt x="239" y="166"/>
                  </a:lnTo>
                  <a:lnTo>
                    <a:pt x="239" y="164"/>
                  </a:lnTo>
                  <a:lnTo>
                    <a:pt x="237" y="161"/>
                  </a:lnTo>
                  <a:lnTo>
                    <a:pt x="235" y="161"/>
                  </a:lnTo>
                  <a:lnTo>
                    <a:pt x="230" y="159"/>
                  </a:lnTo>
                  <a:lnTo>
                    <a:pt x="230" y="159"/>
                  </a:lnTo>
                  <a:lnTo>
                    <a:pt x="230" y="159"/>
                  </a:lnTo>
                  <a:lnTo>
                    <a:pt x="230" y="159"/>
                  </a:lnTo>
                  <a:lnTo>
                    <a:pt x="227" y="159"/>
                  </a:lnTo>
                  <a:lnTo>
                    <a:pt x="227" y="157"/>
                  </a:lnTo>
                  <a:lnTo>
                    <a:pt x="227" y="157"/>
                  </a:lnTo>
                  <a:lnTo>
                    <a:pt x="225" y="157"/>
                  </a:lnTo>
                  <a:lnTo>
                    <a:pt x="225" y="159"/>
                  </a:lnTo>
                  <a:lnTo>
                    <a:pt x="220" y="159"/>
                  </a:lnTo>
                  <a:lnTo>
                    <a:pt x="220" y="159"/>
                  </a:lnTo>
                  <a:lnTo>
                    <a:pt x="218" y="159"/>
                  </a:lnTo>
                  <a:lnTo>
                    <a:pt x="218" y="161"/>
                  </a:lnTo>
                  <a:lnTo>
                    <a:pt x="218" y="161"/>
                  </a:lnTo>
                  <a:lnTo>
                    <a:pt x="218" y="161"/>
                  </a:lnTo>
                  <a:lnTo>
                    <a:pt x="216" y="161"/>
                  </a:lnTo>
                  <a:lnTo>
                    <a:pt x="216" y="161"/>
                  </a:lnTo>
                  <a:lnTo>
                    <a:pt x="213" y="161"/>
                  </a:lnTo>
                  <a:lnTo>
                    <a:pt x="211" y="161"/>
                  </a:lnTo>
                  <a:lnTo>
                    <a:pt x="211" y="161"/>
                  </a:lnTo>
                  <a:lnTo>
                    <a:pt x="208" y="161"/>
                  </a:lnTo>
                  <a:lnTo>
                    <a:pt x="208" y="161"/>
                  </a:lnTo>
                  <a:lnTo>
                    <a:pt x="208" y="161"/>
                  </a:lnTo>
                  <a:lnTo>
                    <a:pt x="208" y="159"/>
                  </a:lnTo>
                  <a:lnTo>
                    <a:pt x="208" y="157"/>
                  </a:lnTo>
                  <a:lnTo>
                    <a:pt x="208" y="157"/>
                  </a:lnTo>
                  <a:lnTo>
                    <a:pt x="208" y="154"/>
                  </a:lnTo>
                  <a:lnTo>
                    <a:pt x="204" y="150"/>
                  </a:lnTo>
                  <a:lnTo>
                    <a:pt x="204" y="147"/>
                  </a:lnTo>
                  <a:lnTo>
                    <a:pt x="201" y="142"/>
                  </a:lnTo>
                  <a:lnTo>
                    <a:pt x="201" y="142"/>
                  </a:lnTo>
                  <a:lnTo>
                    <a:pt x="199" y="142"/>
                  </a:lnTo>
                  <a:lnTo>
                    <a:pt x="197" y="140"/>
                  </a:lnTo>
                  <a:lnTo>
                    <a:pt x="197" y="140"/>
                  </a:lnTo>
                  <a:lnTo>
                    <a:pt x="194" y="140"/>
                  </a:lnTo>
                  <a:lnTo>
                    <a:pt x="194" y="140"/>
                  </a:lnTo>
                  <a:lnTo>
                    <a:pt x="194" y="140"/>
                  </a:lnTo>
                  <a:lnTo>
                    <a:pt x="194" y="140"/>
                  </a:lnTo>
                  <a:lnTo>
                    <a:pt x="194" y="138"/>
                  </a:lnTo>
                  <a:lnTo>
                    <a:pt x="194" y="138"/>
                  </a:lnTo>
                  <a:lnTo>
                    <a:pt x="194" y="138"/>
                  </a:lnTo>
                  <a:lnTo>
                    <a:pt x="194" y="135"/>
                  </a:lnTo>
                  <a:lnTo>
                    <a:pt x="197" y="131"/>
                  </a:lnTo>
                  <a:lnTo>
                    <a:pt x="197" y="121"/>
                  </a:lnTo>
                  <a:lnTo>
                    <a:pt x="197" y="119"/>
                  </a:lnTo>
                  <a:lnTo>
                    <a:pt x="197" y="119"/>
                  </a:lnTo>
                  <a:lnTo>
                    <a:pt x="197" y="116"/>
                  </a:lnTo>
                  <a:lnTo>
                    <a:pt x="197" y="116"/>
                  </a:lnTo>
                  <a:lnTo>
                    <a:pt x="197" y="116"/>
                  </a:lnTo>
                  <a:lnTo>
                    <a:pt x="194" y="114"/>
                  </a:lnTo>
                  <a:lnTo>
                    <a:pt x="194" y="114"/>
                  </a:lnTo>
                  <a:lnTo>
                    <a:pt x="192" y="114"/>
                  </a:lnTo>
                  <a:lnTo>
                    <a:pt x="189" y="114"/>
                  </a:lnTo>
                  <a:lnTo>
                    <a:pt x="182" y="114"/>
                  </a:lnTo>
                  <a:lnTo>
                    <a:pt x="182" y="114"/>
                  </a:lnTo>
                  <a:lnTo>
                    <a:pt x="180" y="112"/>
                  </a:lnTo>
                  <a:lnTo>
                    <a:pt x="180" y="112"/>
                  </a:lnTo>
                  <a:lnTo>
                    <a:pt x="178" y="109"/>
                  </a:lnTo>
                  <a:lnTo>
                    <a:pt x="178" y="109"/>
                  </a:lnTo>
                  <a:lnTo>
                    <a:pt x="178" y="109"/>
                  </a:lnTo>
                  <a:lnTo>
                    <a:pt x="175" y="102"/>
                  </a:lnTo>
                  <a:lnTo>
                    <a:pt x="175" y="102"/>
                  </a:lnTo>
                  <a:lnTo>
                    <a:pt x="175" y="100"/>
                  </a:lnTo>
                  <a:lnTo>
                    <a:pt x="175" y="100"/>
                  </a:lnTo>
                  <a:lnTo>
                    <a:pt x="173" y="90"/>
                  </a:lnTo>
                  <a:lnTo>
                    <a:pt x="173" y="90"/>
                  </a:lnTo>
                  <a:lnTo>
                    <a:pt x="173" y="88"/>
                  </a:lnTo>
                  <a:lnTo>
                    <a:pt x="173" y="88"/>
                  </a:lnTo>
                  <a:lnTo>
                    <a:pt x="173" y="86"/>
                  </a:lnTo>
                  <a:lnTo>
                    <a:pt x="173" y="83"/>
                  </a:lnTo>
                  <a:lnTo>
                    <a:pt x="173" y="83"/>
                  </a:lnTo>
                  <a:lnTo>
                    <a:pt x="175" y="81"/>
                  </a:lnTo>
                  <a:lnTo>
                    <a:pt x="175" y="79"/>
                  </a:lnTo>
                  <a:lnTo>
                    <a:pt x="170" y="76"/>
                  </a:lnTo>
                  <a:lnTo>
                    <a:pt x="170" y="76"/>
                  </a:lnTo>
                  <a:lnTo>
                    <a:pt x="168" y="76"/>
                  </a:lnTo>
                  <a:lnTo>
                    <a:pt x="168" y="76"/>
                  </a:lnTo>
                  <a:lnTo>
                    <a:pt x="168" y="76"/>
                  </a:lnTo>
                  <a:lnTo>
                    <a:pt x="168" y="76"/>
                  </a:lnTo>
                  <a:lnTo>
                    <a:pt x="168" y="71"/>
                  </a:lnTo>
                  <a:lnTo>
                    <a:pt x="168" y="69"/>
                  </a:lnTo>
                  <a:lnTo>
                    <a:pt x="168" y="69"/>
                  </a:lnTo>
                  <a:lnTo>
                    <a:pt x="168" y="67"/>
                  </a:lnTo>
                  <a:lnTo>
                    <a:pt x="170" y="64"/>
                  </a:lnTo>
                  <a:lnTo>
                    <a:pt x="170" y="62"/>
                  </a:lnTo>
                  <a:lnTo>
                    <a:pt x="170" y="60"/>
                  </a:lnTo>
                  <a:lnTo>
                    <a:pt x="173" y="55"/>
                  </a:lnTo>
                  <a:lnTo>
                    <a:pt x="175" y="52"/>
                  </a:lnTo>
                  <a:lnTo>
                    <a:pt x="175" y="52"/>
                  </a:lnTo>
                  <a:lnTo>
                    <a:pt x="178" y="50"/>
                  </a:lnTo>
                  <a:lnTo>
                    <a:pt x="178" y="50"/>
                  </a:lnTo>
                  <a:lnTo>
                    <a:pt x="178" y="50"/>
                  </a:lnTo>
                  <a:lnTo>
                    <a:pt x="178" y="43"/>
                  </a:lnTo>
                  <a:lnTo>
                    <a:pt x="178" y="41"/>
                  </a:lnTo>
                  <a:lnTo>
                    <a:pt x="178" y="36"/>
                  </a:lnTo>
                  <a:lnTo>
                    <a:pt x="178" y="36"/>
                  </a:lnTo>
                  <a:lnTo>
                    <a:pt x="180" y="34"/>
                  </a:lnTo>
                  <a:lnTo>
                    <a:pt x="180" y="31"/>
                  </a:lnTo>
                  <a:lnTo>
                    <a:pt x="180" y="31"/>
                  </a:lnTo>
                  <a:lnTo>
                    <a:pt x="182" y="29"/>
                  </a:lnTo>
                  <a:lnTo>
                    <a:pt x="159" y="29"/>
                  </a:lnTo>
                  <a:lnTo>
                    <a:pt x="154" y="29"/>
                  </a:lnTo>
                  <a:lnTo>
                    <a:pt x="147" y="29"/>
                  </a:lnTo>
                  <a:lnTo>
                    <a:pt x="147" y="29"/>
                  </a:lnTo>
                  <a:lnTo>
                    <a:pt x="147" y="29"/>
                  </a:lnTo>
                  <a:lnTo>
                    <a:pt x="147" y="29"/>
                  </a:lnTo>
                  <a:lnTo>
                    <a:pt x="144" y="29"/>
                  </a:lnTo>
                  <a:lnTo>
                    <a:pt x="132" y="31"/>
                  </a:lnTo>
                  <a:lnTo>
                    <a:pt x="130" y="29"/>
                  </a:lnTo>
                  <a:lnTo>
                    <a:pt x="128" y="29"/>
                  </a:lnTo>
                  <a:lnTo>
                    <a:pt x="116" y="15"/>
                  </a:lnTo>
                  <a:lnTo>
                    <a:pt x="114" y="12"/>
                  </a:lnTo>
                  <a:lnTo>
                    <a:pt x="106" y="12"/>
                  </a:lnTo>
                  <a:lnTo>
                    <a:pt x="106" y="12"/>
                  </a:lnTo>
                  <a:lnTo>
                    <a:pt x="104" y="8"/>
                  </a:lnTo>
                  <a:lnTo>
                    <a:pt x="102" y="3"/>
                  </a:lnTo>
                  <a:lnTo>
                    <a:pt x="99" y="3"/>
                  </a:lnTo>
                  <a:lnTo>
                    <a:pt x="90" y="0"/>
                  </a:lnTo>
                  <a:lnTo>
                    <a:pt x="90" y="0"/>
                  </a:lnTo>
                  <a:lnTo>
                    <a:pt x="85" y="15"/>
                  </a:lnTo>
                  <a:lnTo>
                    <a:pt x="85" y="24"/>
                  </a:lnTo>
                  <a:lnTo>
                    <a:pt x="85" y="26"/>
                  </a:lnTo>
                  <a:lnTo>
                    <a:pt x="83" y="26"/>
                  </a:lnTo>
                  <a:lnTo>
                    <a:pt x="83" y="26"/>
                  </a:lnTo>
                  <a:lnTo>
                    <a:pt x="83" y="26"/>
                  </a:lnTo>
                  <a:lnTo>
                    <a:pt x="83" y="26"/>
                  </a:lnTo>
                  <a:lnTo>
                    <a:pt x="80" y="26"/>
                  </a:lnTo>
                  <a:lnTo>
                    <a:pt x="80" y="29"/>
                  </a:lnTo>
                  <a:lnTo>
                    <a:pt x="80" y="29"/>
                  </a:lnTo>
                  <a:lnTo>
                    <a:pt x="80" y="31"/>
                  </a:lnTo>
                  <a:lnTo>
                    <a:pt x="78" y="31"/>
                  </a:lnTo>
                  <a:lnTo>
                    <a:pt x="66" y="36"/>
                  </a:lnTo>
                  <a:lnTo>
                    <a:pt x="57" y="38"/>
                  </a:lnTo>
                  <a:lnTo>
                    <a:pt x="54" y="38"/>
                  </a:lnTo>
                  <a:lnTo>
                    <a:pt x="54" y="38"/>
                  </a:lnTo>
                  <a:lnTo>
                    <a:pt x="54" y="41"/>
                  </a:lnTo>
                  <a:lnTo>
                    <a:pt x="54" y="41"/>
                  </a:lnTo>
                  <a:lnTo>
                    <a:pt x="52" y="38"/>
                  </a:lnTo>
                  <a:lnTo>
                    <a:pt x="52" y="38"/>
                  </a:lnTo>
                  <a:lnTo>
                    <a:pt x="49" y="38"/>
                  </a:lnTo>
                  <a:lnTo>
                    <a:pt x="49" y="38"/>
                  </a:lnTo>
                  <a:lnTo>
                    <a:pt x="47" y="38"/>
                  </a:lnTo>
                  <a:lnTo>
                    <a:pt x="45" y="41"/>
                  </a:lnTo>
                  <a:lnTo>
                    <a:pt x="45" y="43"/>
                  </a:lnTo>
                  <a:lnTo>
                    <a:pt x="45" y="45"/>
                  </a:lnTo>
                  <a:lnTo>
                    <a:pt x="42" y="52"/>
                  </a:lnTo>
                  <a:lnTo>
                    <a:pt x="42" y="55"/>
                  </a:lnTo>
                  <a:lnTo>
                    <a:pt x="42" y="55"/>
                  </a:lnTo>
                  <a:lnTo>
                    <a:pt x="40" y="57"/>
                  </a:lnTo>
                  <a:lnTo>
                    <a:pt x="42" y="60"/>
                  </a:lnTo>
                  <a:lnTo>
                    <a:pt x="42" y="60"/>
                  </a:lnTo>
                  <a:lnTo>
                    <a:pt x="40" y="60"/>
                  </a:lnTo>
                  <a:lnTo>
                    <a:pt x="30" y="64"/>
                  </a:lnTo>
                  <a:lnTo>
                    <a:pt x="28" y="64"/>
                  </a:lnTo>
                  <a:lnTo>
                    <a:pt x="26" y="67"/>
                  </a:lnTo>
                  <a:lnTo>
                    <a:pt x="26" y="69"/>
                  </a:lnTo>
                  <a:lnTo>
                    <a:pt x="26" y="69"/>
                  </a:lnTo>
                  <a:lnTo>
                    <a:pt x="23" y="69"/>
                  </a:lnTo>
                  <a:lnTo>
                    <a:pt x="21" y="69"/>
                  </a:lnTo>
                  <a:lnTo>
                    <a:pt x="21" y="69"/>
                  </a:lnTo>
                  <a:lnTo>
                    <a:pt x="21" y="79"/>
                  </a:lnTo>
                  <a:lnTo>
                    <a:pt x="21" y="81"/>
                  </a:lnTo>
                  <a:lnTo>
                    <a:pt x="19" y="81"/>
                  </a:lnTo>
                  <a:lnTo>
                    <a:pt x="14" y="86"/>
                  </a:lnTo>
                  <a:lnTo>
                    <a:pt x="9" y="90"/>
                  </a:lnTo>
                  <a:lnTo>
                    <a:pt x="7" y="97"/>
                  </a:lnTo>
                  <a:lnTo>
                    <a:pt x="21" y="114"/>
                  </a:lnTo>
                  <a:lnTo>
                    <a:pt x="21" y="116"/>
                  </a:lnTo>
                  <a:lnTo>
                    <a:pt x="19" y="123"/>
                  </a:lnTo>
                  <a:lnTo>
                    <a:pt x="14" y="142"/>
                  </a:lnTo>
                  <a:lnTo>
                    <a:pt x="7" y="164"/>
                  </a:lnTo>
                  <a:lnTo>
                    <a:pt x="2" y="183"/>
                  </a:lnTo>
                  <a:lnTo>
                    <a:pt x="0" y="185"/>
                  </a:lnTo>
                  <a:lnTo>
                    <a:pt x="0" y="185"/>
                  </a:lnTo>
                  <a:lnTo>
                    <a:pt x="2" y="187"/>
                  </a:lnTo>
                  <a:lnTo>
                    <a:pt x="4" y="187"/>
                  </a:lnTo>
                  <a:lnTo>
                    <a:pt x="4" y="187"/>
                  </a:lnTo>
                  <a:lnTo>
                    <a:pt x="7" y="187"/>
                  </a:lnTo>
                  <a:lnTo>
                    <a:pt x="7" y="187"/>
                  </a:lnTo>
                  <a:lnTo>
                    <a:pt x="7" y="190"/>
                  </a:lnTo>
                  <a:lnTo>
                    <a:pt x="9" y="192"/>
                  </a:lnTo>
                  <a:lnTo>
                    <a:pt x="9" y="192"/>
                  </a:lnTo>
                  <a:lnTo>
                    <a:pt x="9" y="192"/>
                  </a:lnTo>
                  <a:lnTo>
                    <a:pt x="12" y="192"/>
                  </a:lnTo>
                  <a:lnTo>
                    <a:pt x="12" y="192"/>
                  </a:lnTo>
                  <a:lnTo>
                    <a:pt x="14" y="192"/>
                  </a:lnTo>
                  <a:lnTo>
                    <a:pt x="14" y="192"/>
                  </a:lnTo>
                  <a:lnTo>
                    <a:pt x="16" y="192"/>
                  </a:lnTo>
                  <a:lnTo>
                    <a:pt x="16" y="194"/>
                  </a:lnTo>
                  <a:lnTo>
                    <a:pt x="16" y="194"/>
                  </a:lnTo>
                  <a:lnTo>
                    <a:pt x="19" y="197"/>
                  </a:lnTo>
                  <a:lnTo>
                    <a:pt x="23" y="202"/>
                  </a:lnTo>
                  <a:lnTo>
                    <a:pt x="23" y="202"/>
                  </a:lnTo>
                  <a:lnTo>
                    <a:pt x="23" y="204"/>
                  </a:lnTo>
                  <a:lnTo>
                    <a:pt x="23" y="204"/>
                  </a:lnTo>
                  <a:lnTo>
                    <a:pt x="23" y="204"/>
                  </a:lnTo>
                  <a:lnTo>
                    <a:pt x="26" y="204"/>
                  </a:lnTo>
                  <a:lnTo>
                    <a:pt x="26" y="204"/>
                  </a:lnTo>
                  <a:lnTo>
                    <a:pt x="26" y="204"/>
                  </a:lnTo>
                  <a:lnTo>
                    <a:pt x="26" y="204"/>
                  </a:lnTo>
                  <a:lnTo>
                    <a:pt x="28" y="206"/>
                  </a:lnTo>
                  <a:lnTo>
                    <a:pt x="28" y="206"/>
                  </a:lnTo>
                  <a:lnTo>
                    <a:pt x="28" y="209"/>
                  </a:lnTo>
                  <a:lnTo>
                    <a:pt x="28" y="209"/>
                  </a:lnTo>
                  <a:lnTo>
                    <a:pt x="28" y="209"/>
                  </a:lnTo>
                  <a:lnTo>
                    <a:pt x="30" y="211"/>
                  </a:lnTo>
                  <a:lnTo>
                    <a:pt x="33" y="213"/>
                  </a:lnTo>
                  <a:lnTo>
                    <a:pt x="33" y="213"/>
                  </a:lnTo>
                  <a:lnTo>
                    <a:pt x="35" y="216"/>
                  </a:lnTo>
                  <a:lnTo>
                    <a:pt x="42" y="218"/>
                  </a:lnTo>
                  <a:lnTo>
                    <a:pt x="42" y="218"/>
                  </a:lnTo>
                  <a:lnTo>
                    <a:pt x="47" y="223"/>
                  </a:lnTo>
                  <a:lnTo>
                    <a:pt x="49" y="228"/>
                  </a:lnTo>
                  <a:lnTo>
                    <a:pt x="52" y="228"/>
                  </a:lnTo>
                  <a:lnTo>
                    <a:pt x="54" y="230"/>
                  </a:lnTo>
                  <a:lnTo>
                    <a:pt x="57" y="232"/>
                  </a:lnTo>
                  <a:lnTo>
                    <a:pt x="61" y="232"/>
                  </a:lnTo>
                  <a:lnTo>
                    <a:pt x="66" y="232"/>
                  </a:lnTo>
                  <a:lnTo>
                    <a:pt x="68" y="230"/>
                  </a:lnTo>
                  <a:lnTo>
                    <a:pt x="73" y="225"/>
                  </a:lnTo>
                  <a:lnTo>
                    <a:pt x="73" y="223"/>
                  </a:lnTo>
                  <a:lnTo>
                    <a:pt x="76" y="223"/>
                  </a:lnTo>
                  <a:lnTo>
                    <a:pt x="76" y="223"/>
                  </a:lnTo>
                  <a:lnTo>
                    <a:pt x="78" y="223"/>
                  </a:lnTo>
                  <a:lnTo>
                    <a:pt x="78" y="218"/>
                  </a:lnTo>
                  <a:lnTo>
                    <a:pt x="78" y="218"/>
                  </a:lnTo>
                  <a:lnTo>
                    <a:pt x="78" y="216"/>
                  </a:lnTo>
                  <a:lnTo>
                    <a:pt x="80" y="216"/>
                  </a:lnTo>
                  <a:lnTo>
                    <a:pt x="80" y="213"/>
                  </a:lnTo>
                  <a:lnTo>
                    <a:pt x="80" y="211"/>
                  </a:lnTo>
                  <a:lnTo>
                    <a:pt x="80" y="206"/>
                  </a:lnTo>
                  <a:lnTo>
                    <a:pt x="80" y="197"/>
                  </a:lnTo>
                  <a:lnTo>
                    <a:pt x="80" y="190"/>
                  </a:lnTo>
                  <a:lnTo>
                    <a:pt x="80" y="183"/>
                  </a:lnTo>
                  <a:lnTo>
                    <a:pt x="80" y="180"/>
                  </a:lnTo>
                  <a:lnTo>
                    <a:pt x="78" y="173"/>
                  </a:lnTo>
                  <a:lnTo>
                    <a:pt x="78" y="173"/>
                  </a:lnTo>
                  <a:lnTo>
                    <a:pt x="76" y="166"/>
                  </a:lnTo>
                  <a:lnTo>
                    <a:pt x="76" y="166"/>
                  </a:lnTo>
                  <a:lnTo>
                    <a:pt x="76" y="164"/>
                  </a:lnTo>
                  <a:lnTo>
                    <a:pt x="76" y="161"/>
                  </a:lnTo>
                  <a:lnTo>
                    <a:pt x="78" y="152"/>
                  </a:lnTo>
                  <a:lnTo>
                    <a:pt x="78" y="152"/>
                  </a:lnTo>
                  <a:lnTo>
                    <a:pt x="78" y="150"/>
                  </a:lnTo>
                  <a:lnTo>
                    <a:pt x="78" y="150"/>
                  </a:lnTo>
                  <a:lnTo>
                    <a:pt x="78" y="150"/>
                  </a:lnTo>
                  <a:lnTo>
                    <a:pt x="80" y="150"/>
                  </a:lnTo>
                  <a:lnTo>
                    <a:pt x="80" y="150"/>
                  </a:lnTo>
                  <a:lnTo>
                    <a:pt x="80" y="150"/>
                  </a:lnTo>
                  <a:lnTo>
                    <a:pt x="85" y="152"/>
                  </a:lnTo>
                  <a:lnTo>
                    <a:pt x="87" y="152"/>
                  </a:lnTo>
                  <a:lnTo>
                    <a:pt x="90" y="154"/>
                  </a:lnTo>
                  <a:lnTo>
                    <a:pt x="92" y="154"/>
                  </a:lnTo>
                  <a:lnTo>
                    <a:pt x="92" y="154"/>
                  </a:lnTo>
                  <a:lnTo>
                    <a:pt x="95" y="154"/>
                  </a:lnTo>
                  <a:lnTo>
                    <a:pt x="95" y="154"/>
                  </a:lnTo>
                  <a:lnTo>
                    <a:pt x="95" y="154"/>
                  </a:lnTo>
                  <a:lnTo>
                    <a:pt x="95" y="154"/>
                  </a:lnTo>
                  <a:lnTo>
                    <a:pt x="109" y="161"/>
                  </a:lnTo>
                  <a:lnTo>
                    <a:pt x="111" y="164"/>
                  </a:lnTo>
                  <a:lnTo>
                    <a:pt x="111" y="166"/>
                  </a:lnTo>
                  <a:lnTo>
                    <a:pt x="111" y="166"/>
                  </a:lnTo>
                  <a:lnTo>
                    <a:pt x="111" y="166"/>
                  </a:lnTo>
                  <a:lnTo>
                    <a:pt x="111" y="168"/>
                  </a:lnTo>
                  <a:lnTo>
                    <a:pt x="111" y="171"/>
                  </a:lnTo>
                  <a:lnTo>
                    <a:pt x="111" y="173"/>
                  </a:lnTo>
                  <a:lnTo>
                    <a:pt x="111" y="178"/>
                  </a:lnTo>
                  <a:lnTo>
                    <a:pt x="111" y="180"/>
                  </a:lnTo>
                  <a:lnTo>
                    <a:pt x="111" y="180"/>
                  </a:lnTo>
                  <a:lnTo>
                    <a:pt x="111" y="180"/>
                  </a:lnTo>
                  <a:lnTo>
                    <a:pt x="111" y="183"/>
                  </a:lnTo>
                  <a:lnTo>
                    <a:pt x="111" y="183"/>
                  </a:lnTo>
                  <a:lnTo>
                    <a:pt x="111" y="183"/>
                  </a:lnTo>
                  <a:lnTo>
                    <a:pt x="109" y="185"/>
                  </a:lnTo>
                  <a:lnTo>
                    <a:pt x="109" y="185"/>
                  </a:lnTo>
                  <a:lnTo>
                    <a:pt x="109" y="187"/>
                  </a:lnTo>
                  <a:lnTo>
                    <a:pt x="109" y="187"/>
                  </a:lnTo>
                  <a:lnTo>
                    <a:pt x="109" y="187"/>
                  </a:lnTo>
                  <a:lnTo>
                    <a:pt x="109" y="194"/>
                  </a:lnTo>
                  <a:lnTo>
                    <a:pt x="109" y="194"/>
                  </a:lnTo>
                  <a:lnTo>
                    <a:pt x="109" y="197"/>
                  </a:lnTo>
                  <a:lnTo>
                    <a:pt x="109" y="197"/>
                  </a:lnTo>
                  <a:lnTo>
                    <a:pt x="109" y="197"/>
                  </a:lnTo>
                  <a:lnTo>
                    <a:pt x="109" y="197"/>
                  </a:lnTo>
                  <a:lnTo>
                    <a:pt x="109" y="197"/>
                  </a:lnTo>
                  <a:lnTo>
                    <a:pt x="109" y="199"/>
                  </a:lnTo>
                  <a:lnTo>
                    <a:pt x="111" y="199"/>
                  </a:lnTo>
                  <a:lnTo>
                    <a:pt x="111" y="199"/>
                  </a:lnTo>
                  <a:lnTo>
                    <a:pt x="111" y="199"/>
                  </a:lnTo>
                  <a:lnTo>
                    <a:pt x="111" y="199"/>
                  </a:lnTo>
                  <a:lnTo>
                    <a:pt x="111" y="199"/>
                  </a:lnTo>
                  <a:lnTo>
                    <a:pt x="111" y="202"/>
                  </a:lnTo>
                  <a:lnTo>
                    <a:pt x="111" y="202"/>
                  </a:lnTo>
                  <a:lnTo>
                    <a:pt x="111" y="202"/>
                  </a:lnTo>
                  <a:lnTo>
                    <a:pt x="111" y="204"/>
                  </a:lnTo>
                  <a:lnTo>
                    <a:pt x="111" y="206"/>
                  </a:lnTo>
                  <a:lnTo>
                    <a:pt x="114" y="206"/>
                  </a:lnTo>
                  <a:lnTo>
                    <a:pt x="114" y="209"/>
                  </a:lnTo>
                  <a:lnTo>
                    <a:pt x="114" y="209"/>
                  </a:lnTo>
                  <a:lnTo>
                    <a:pt x="114" y="209"/>
                  </a:lnTo>
                  <a:lnTo>
                    <a:pt x="116" y="209"/>
                  </a:lnTo>
                  <a:lnTo>
                    <a:pt x="116" y="209"/>
                  </a:lnTo>
                  <a:lnTo>
                    <a:pt x="116" y="209"/>
                  </a:lnTo>
                  <a:lnTo>
                    <a:pt x="116" y="209"/>
                  </a:lnTo>
                  <a:lnTo>
                    <a:pt x="116" y="209"/>
                  </a:lnTo>
                  <a:lnTo>
                    <a:pt x="118" y="209"/>
                  </a:lnTo>
                  <a:lnTo>
                    <a:pt x="118" y="209"/>
                  </a:lnTo>
                  <a:lnTo>
                    <a:pt x="118" y="209"/>
                  </a:lnTo>
                  <a:lnTo>
                    <a:pt x="118" y="209"/>
                  </a:lnTo>
                  <a:lnTo>
                    <a:pt x="121" y="209"/>
                  </a:lnTo>
                  <a:lnTo>
                    <a:pt x="121" y="209"/>
                  </a:lnTo>
                  <a:lnTo>
                    <a:pt x="123" y="211"/>
                  </a:lnTo>
                  <a:lnTo>
                    <a:pt x="125" y="213"/>
                  </a:lnTo>
                  <a:lnTo>
                    <a:pt x="125" y="213"/>
                  </a:lnTo>
                  <a:lnTo>
                    <a:pt x="130" y="216"/>
                  </a:lnTo>
                  <a:lnTo>
                    <a:pt x="132" y="216"/>
                  </a:lnTo>
                  <a:lnTo>
                    <a:pt x="132" y="221"/>
                  </a:lnTo>
                  <a:lnTo>
                    <a:pt x="132" y="225"/>
                  </a:lnTo>
                  <a:lnTo>
                    <a:pt x="132" y="225"/>
                  </a:lnTo>
                  <a:lnTo>
                    <a:pt x="135" y="232"/>
                  </a:lnTo>
                  <a:lnTo>
                    <a:pt x="144" y="244"/>
                  </a:lnTo>
                  <a:lnTo>
                    <a:pt x="144" y="247"/>
                  </a:lnTo>
                  <a:lnTo>
                    <a:pt x="147" y="249"/>
                  </a:lnTo>
                  <a:lnTo>
                    <a:pt x="147" y="249"/>
                  </a:lnTo>
                  <a:lnTo>
                    <a:pt x="149" y="249"/>
                  </a:lnTo>
                  <a:lnTo>
                    <a:pt x="151" y="251"/>
                  </a:lnTo>
                  <a:lnTo>
                    <a:pt x="151" y="251"/>
                  </a:lnTo>
                  <a:lnTo>
                    <a:pt x="151" y="251"/>
                  </a:lnTo>
                  <a:lnTo>
                    <a:pt x="154" y="251"/>
                  </a:lnTo>
                  <a:lnTo>
                    <a:pt x="154" y="249"/>
                  </a:lnTo>
                  <a:lnTo>
                    <a:pt x="154" y="249"/>
                  </a:lnTo>
                  <a:lnTo>
                    <a:pt x="154" y="249"/>
                  </a:lnTo>
                  <a:lnTo>
                    <a:pt x="154" y="249"/>
                  </a:lnTo>
                  <a:lnTo>
                    <a:pt x="156" y="249"/>
                  </a:lnTo>
                  <a:lnTo>
                    <a:pt x="156" y="249"/>
                  </a:lnTo>
                  <a:lnTo>
                    <a:pt x="156" y="251"/>
                  </a:lnTo>
                  <a:lnTo>
                    <a:pt x="159" y="251"/>
                  </a:lnTo>
                  <a:lnTo>
                    <a:pt x="159" y="254"/>
                  </a:lnTo>
                  <a:lnTo>
                    <a:pt x="161" y="254"/>
                  </a:lnTo>
                  <a:lnTo>
                    <a:pt x="163" y="254"/>
                  </a:lnTo>
                  <a:lnTo>
                    <a:pt x="166" y="254"/>
                  </a:lnTo>
                  <a:lnTo>
                    <a:pt x="166" y="254"/>
                  </a:lnTo>
                  <a:lnTo>
                    <a:pt x="166" y="254"/>
                  </a:lnTo>
                  <a:lnTo>
                    <a:pt x="170" y="256"/>
                  </a:lnTo>
                  <a:lnTo>
                    <a:pt x="173" y="258"/>
                  </a:lnTo>
                  <a:lnTo>
                    <a:pt x="175" y="256"/>
                  </a:lnTo>
                  <a:lnTo>
                    <a:pt x="178" y="256"/>
                  </a:lnTo>
                  <a:lnTo>
                    <a:pt x="180" y="256"/>
                  </a:lnTo>
                  <a:lnTo>
                    <a:pt x="182" y="254"/>
                  </a:lnTo>
                  <a:lnTo>
                    <a:pt x="182" y="254"/>
                  </a:lnTo>
                  <a:lnTo>
                    <a:pt x="182" y="254"/>
                  </a:lnTo>
                  <a:lnTo>
                    <a:pt x="185" y="254"/>
                  </a:lnTo>
                  <a:lnTo>
                    <a:pt x="185" y="254"/>
                  </a:lnTo>
                  <a:lnTo>
                    <a:pt x="185" y="256"/>
                  </a:lnTo>
                  <a:lnTo>
                    <a:pt x="185" y="256"/>
                  </a:lnTo>
                  <a:lnTo>
                    <a:pt x="185" y="256"/>
                  </a:lnTo>
                  <a:lnTo>
                    <a:pt x="192" y="263"/>
                  </a:lnTo>
                  <a:lnTo>
                    <a:pt x="194" y="263"/>
                  </a:lnTo>
                  <a:lnTo>
                    <a:pt x="204" y="268"/>
                  </a:lnTo>
                  <a:lnTo>
                    <a:pt x="204" y="268"/>
                  </a:lnTo>
                  <a:lnTo>
                    <a:pt x="206" y="268"/>
                  </a:lnTo>
                  <a:lnTo>
                    <a:pt x="206" y="268"/>
                  </a:lnTo>
                  <a:lnTo>
                    <a:pt x="206" y="268"/>
                  </a:lnTo>
                  <a:lnTo>
                    <a:pt x="206" y="265"/>
                  </a:lnTo>
                  <a:lnTo>
                    <a:pt x="211" y="256"/>
                  </a:lnTo>
                  <a:lnTo>
                    <a:pt x="211" y="254"/>
                  </a:lnTo>
                  <a:lnTo>
                    <a:pt x="213" y="254"/>
                  </a:lnTo>
                  <a:lnTo>
                    <a:pt x="213" y="254"/>
                  </a:lnTo>
                  <a:lnTo>
                    <a:pt x="230" y="268"/>
                  </a:lnTo>
                  <a:lnTo>
                    <a:pt x="232" y="268"/>
                  </a:lnTo>
                  <a:lnTo>
                    <a:pt x="232" y="268"/>
                  </a:lnTo>
                  <a:lnTo>
                    <a:pt x="232" y="268"/>
                  </a:lnTo>
                  <a:lnTo>
                    <a:pt x="232" y="268"/>
                  </a:lnTo>
                  <a:lnTo>
                    <a:pt x="232" y="268"/>
                  </a:lnTo>
                  <a:lnTo>
                    <a:pt x="235" y="265"/>
                  </a:lnTo>
                  <a:lnTo>
                    <a:pt x="235" y="263"/>
                  </a:lnTo>
                  <a:lnTo>
                    <a:pt x="235" y="261"/>
                  </a:lnTo>
                  <a:lnTo>
                    <a:pt x="237" y="261"/>
                  </a:lnTo>
                  <a:lnTo>
                    <a:pt x="242" y="256"/>
                  </a:lnTo>
                  <a:lnTo>
                    <a:pt x="246" y="254"/>
                  </a:lnTo>
                  <a:lnTo>
                    <a:pt x="246" y="254"/>
                  </a:lnTo>
                  <a:lnTo>
                    <a:pt x="246" y="254"/>
                  </a:lnTo>
                  <a:lnTo>
                    <a:pt x="249" y="251"/>
                  </a:lnTo>
                  <a:lnTo>
                    <a:pt x="249" y="251"/>
                  </a:lnTo>
                  <a:lnTo>
                    <a:pt x="249" y="251"/>
                  </a:lnTo>
                  <a:lnTo>
                    <a:pt x="249" y="251"/>
                  </a:lnTo>
                  <a:lnTo>
                    <a:pt x="251" y="251"/>
                  </a:lnTo>
                  <a:lnTo>
                    <a:pt x="251" y="249"/>
                  </a:lnTo>
                  <a:lnTo>
                    <a:pt x="253" y="249"/>
                  </a:lnTo>
                  <a:lnTo>
                    <a:pt x="253" y="249"/>
                  </a:lnTo>
                  <a:lnTo>
                    <a:pt x="253" y="249"/>
                  </a:lnTo>
                  <a:lnTo>
                    <a:pt x="256" y="249"/>
                  </a:lnTo>
                  <a:lnTo>
                    <a:pt x="256" y="249"/>
                  </a:lnTo>
                  <a:lnTo>
                    <a:pt x="258" y="249"/>
                  </a:lnTo>
                  <a:lnTo>
                    <a:pt x="258" y="249"/>
                  </a:lnTo>
                  <a:lnTo>
                    <a:pt x="258" y="249"/>
                  </a:lnTo>
                  <a:lnTo>
                    <a:pt x="261" y="249"/>
                  </a:lnTo>
                  <a:lnTo>
                    <a:pt x="261" y="247"/>
                  </a:lnTo>
                  <a:lnTo>
                    <a:pt x="268" y="237"/>
                  </a:lnTo>
                  <a:lnTo>
                    <a:pt x="270" y="232"/>
                  </a:lnTo>
                  <a:lnTo>
                    <a:pt x="272" y="228"/>
                  </a:lnTo>
                  <a:lnTo>
                    <a:pt x="272" y="228"/>
                  </a:lnTo>
                  <a:lnTo>
                    <a:pt x="270" y="1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noEditPoints="1"/>
            </p:cNvSpPr>
            <p:nvPr/>
          </p:nvSpPr>
          <p:spPr bwMode="auto">
            <a:xfrm>
              <a:off x="3233" y="4814"/>
              <a:ext cx="313" cy="194"/>
            </a:xfrm>
            <a:custGeom>
              <a:avLst/>
              <a:gdLst>
                <a:gd name="T0" fmla="*/ 102 w 313"/>
                <a:gd name="T1" fmla="*/ 45 h 194"/>
                <a:gd name="T2" fmla="*/ 106 w 313"/>
                <a:gd name="T3" fmla="*/ 50 h 194"/>
                <a:gd name="T4" fmla="*/ 16 w 313"/>
                <a:gd name="T5" fmla="*/ 5 h 194"/>
                <a:gd name="T6" fmla="*/ 9 w 313"/>
                <a:gd name="T7" fmla="*/ 111 h 194"/>
                <a:gd name="T8" fmla="*/ 9 w 313"/>
                <a:gd name="T9" fmla="*/ 113 h 194"/>
                <a:gd name="T10" fmla="*/ 113 w 313"/>
                <a:gd name="T11" fmla="*/ 40 h 194"/>
                <a:gd name="T12" fmla="*/ 154 w 313"/>
                <a:gd name="T13" fmla="*/ 35 h 194"/>
                <a:gd name="T14" fmla="*/ 137 w 313"/>
                <a:gd name="T15" fmla="*/ 47 h 194"/>
                <a:gd name="T16" fmla="*/ 130 w 313"/>
                <a:gd name="T17" fmla="*/ 47 h 194"/>
                <a:gd name="T18" fmla="*/ 40 w 313"/>
                <a:gd name="T19" fmla="*/ 104 h 194"/>
                <a:gd name="T20" fmla="*/ 28 w 313"/>
                <a:gd name="T21" fmla="*/ 106 h 194"/>
                <a:gd name="T22" fmla="*/ 16 w 313"/>
                <a:gd name="T23" fmla="*/ 121 h 194"/>
                <a:gd name="T24" fmla="*/ 135 w 313"/>
                <a:gd name="T25" fmla="*/ 180 h 194"/>
                <a:gd name="T26" fmla="*/ 135 w 313"/>
                <a:gd name="T27" fmla="*/ 161 h 194"/>
                <a:gd name="T28" fmla="*/ 140 w 313"/>
                <a:gd name="T29" fmla="*/ 173 h 194"/>
                <a:gd name="T30" fmla="*/ 246 w 313"/>
                <a:gd name="T31" fmla="*/ 137 h 194"/>
                <a:gd name="T32" fmla="*/ 251 w 313"/>
                <a:gd name="T33" fmla="*/ 149 h 194"/>
                <a:gd name="T34" fmla="*/ 253 w 313"/>
                <a:gd name="T35" fmla="*/ 137 h 194"/>
                <a:gd name="T36" fmla="*/ 140 w 313"/>
                <a:gd name="T37" fmla="*/ 128 h 194"/>
                <a:gd name="T38" fmla="*/ 282 w 313"/>
                <a:gd name="T39" fmla="*/ 76 h 194"/>
                <a:gd name="T40" fmla="*/ 301 w 313"/>
                <a:gd name="T41" fmla="*/ 57 h 194"/>
                <a:gd name="T42" fmla="*/ 263 w 313"/>
                <a:gd name="T43" fmla="*/ 64 h 194"/>
                <a:gd name="T44" fmla="*/ 268 w 313"/>
                <a:gd name="T45" fmla="*/ 80 h 194"/>
                <a:gd name="T46" fmla="*/ 253 w 313"/>
                <a:gd name="T47" fmla="*/ 73 h 194"/>
                <a:gd name="T48" fmla="*/ 253 w 313"/>
                <a:gd name="T49" fmla="*/ 59 h 194"/>
                <a:gd name="T50" fmla="*/ 232 w 313"/>
                <a:gd name="T51" fmla="*/ 42 h 194"/>
                <a:gd name="T52" fmla="*/ 204 w 313"/>
                <a:gd name="T53" fmla="*/ 50 h 194"/>
                <a:gd name="T54" fmla="*/ 196 w 313"/>
                <a:gd name="T55" fmla="*/ 76 h 194"/>
                <a:gd name="T56" fmla="*/ 204 w 313"/>
                <a:gd name="T57" fmla="*/ 104 h 194"/>
                <a:gd name="T58" fmla="*/ 194 w 313"/>
                <a:gd name="T59" fmla="*/ 92 h 194"/>
                <a:gd name="T60" fmla="*/ 159 w 313"/>
                <a:gd name="T61" fmla="*/ 118 h 194"/>
                <a:gd name="T62" fmla="*/ 154 w 313"/>
                <a:gd name="T63" fmla="*/ 139 h 194"/>
                <a:gd name="T64" fmla="*/ 140 w 313"/>
                <a:gd name="T65" fmla="*/ 151 h 194"/>
                <a:gd name="T66" fmla="*/ 159 w 313"/>
                <a:gd name="T67" fmla="*/ 175 h 194"/>
                <a:gd name="T68" fmla="*/ 163 w 313"/>
                <a:gd name="T69" fmla="*/ 165 h 194"/>
                <a:gd name="T70" fmla="*/ 180 w 313"/>
                <a:gd name="T71" fmla="*/ 161 h 194"/>
                <a:gd name="T72" fmla="*/ 187 w 313"/>
                <a:gd name="T73" fmla="*/ 156 h 194"/>
                <a:gd name="T74" fmla="*/ 175 w 313"/>
                <a:gd name="T75" fmla="*/ 137 h 194"/>
                <a:gd name="T76" fmla="*/ 196 w 313"/>
                <a:gd name="T77" fmla="*/ 137 h 194"/>
                <a:gd name="T78" fmla="*/ 218 w 313"/>
                <a:gd name="T79" fmla="*/ 142 h 194"/>
                <a:gd name="T80" fmla="*/ 232 w 313"/>
                <a:gd name="T81" fmla="*/ 139 h 194"/>
                <a:gd name="T82" fmla="*/ 208 w 313"/>
                <a:gd name="T83" fmla="*/ 109 h 194"/>
                <a:gd name="T84" fmla="*/ 261 w 313"/>
                <a:gd name="T85" fmla="*/ 113 h 194"/>
                <a:gd name="T86" fmla="*/ 299 w 313"/>
                <a:gd name="T87" fmla="*/ 97 h 194"/>
                <a:gd name="T88" fmla="*/ 166 w 313"/>
                <a:gd name="T89" fmla="*/ 80 h 194"/>
                <a:gd name="T90" fmla="*/ 178 w 313"/>
                <a:gd name="T91" fmla="*/ 59 h 194"/>
                <a:gd name="T92" fmla="*/ 163 w 313"/>
                <a:gd name="T93" fmla="*/ 52 h 194"/>
                <a:gd name="T94" fmla="*/ 132 w 313"/>
                <a:gd name="T95" fmla="*/ 54 h 194"/>
                <a:gd name="T96" fmla="*/ 92 w 313"/>
                <a:gd name="T97" fmla="*/ 64 h 194"/>
                <a:gd name="T98" fmla="*/ 73 w 313"/>
                <a:gd name="T99" fmla="*/ 57 h 194"/>
                <a:gd name="T100" fmla="*/ 104 w 313"/>
                <a:gd name="T101" fmla="*/ 90 h 194"/>
                <a:gd name="T102" fmla="*/ 64 w 313"/>
                <a:gd name="T103" fmla="*/ 102 h 194"/>
                <a:gd name="T104" fmla="*/ 99 w 313"/>
                <a:gd name="T105" fmla="*/ 94 h 194"/>
                <a:gd name="T106" fmla="*/ 87 w 313"/>
                <a:gd name="T107" fmla="*/ 111 h 194"/>
                <a:gd name="T108" fmla="*/ 76 w 313"/>
                <a:gd name="T109" fmla="*/ 116 h 194"/>
                <a:gd name="T110" fmla="*/ 78 w 313"/>
                <a:gd name="T111" fmla="*/ 125 h 194"/>
                <a:gd name="T112" fmla="*/ 54 w 313"/>
                <a:gd name="T113" fmla="*/ 132 h 194"/>
                <a:gd name="T114" fmla="*/ 26 w 313"/>
                <a:gd name="T115" fmla="*/ 139 h 194"/>
                <a:gd name="T116" fmla="*/ 45 w 313"/>
                <a:gd name="T117" fmla="*/ 154 h 194"/>
                <a:gd name="T118" fmla="*/ 66 w 313"/>
                <a:gd name="T119" fmla="*/ 168 h 194"/>
                <a:gd name="T120" fmla="*/ 76 w 313"/>
                <a:gd name="T121" fmla="*/ 156 h 194"/>
                <a:gd name="T122" fmla="*/ 106 w 313"/>
                <a:gd name="T123" fmla="*/ 135 h 194"/>
                <a:gd name="T124" fmla="*/ 4 w 313"/>
                <a:gd name="T125" fmla="*/ 9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194">
                  <a:moveTo>
                    <a:pt x="64" y="38"/>
                  </a:moveTo>
                  <a:lnTo>
                    <a:pt x="66" y="38"/>
                  </a:lnTo>
                  <a:lnTo>
                    <a:pt x="66" y="38"/>
                  </a:lnTo>
                  <a:lnTo>
                    <a:pt x="68" y="38"/>
                  </a:lnTo>
                  <a:lnTo>
                    <a:pt x="68" y="40"/>
                  </a:lnTo>
                  <a:lnTo>
                    <a:pt x="68" y="40"/>
                  </a:lnTo>
                  <a:lnTo>
                    <a:pt x="68" y="40"/>
                  </a:lnTo>
                  <a:lnTo>
                    <a:pt x="68" y="38"/>
                  </a:lnTo>
                  <a:lnTo>
                    <a:pt x="68" y="38"/>
                  </a:lnTo>
                  <a:lnTo>
                    <a:pt x="68" y="35"/>
                  </a:lnTo>
                  <a:lnTo>
                    <a:pt x="66" y="35"/>
                  </a:lnTo>
                  <a:lnTo>
                    <a:pt x="66" y="33"/>
                  </a:lnTo>
                  <a:lnTo>
                    <a:pt x="64" y="31"/>
                  </a:lnTo>
                  <a:lnTo>
                    <a:pt x="61" y="33"/>
                  </a:lnTo>
                  <a:lnTo>
                    <a:pt x="64" y="35"/>
                  </a:lnTo>
                  <a:lnTo>
                    <a:pt x="64" y="38"/>
                  </a:lnTo>
                  <a:close/>
                  <a:moveTo>
                    <a:pt x="90" y="35"/>
                  </a:moveTo>
                  <a:lnTo>
                    <a:pt x="90" y="38"/>
                  </a:lnTo>
                  <a:lnTo>
                    <a:pt x="94" y="40"/>
                  </a:lnTo>
                  <a:lnTo>
                    <a:pt x="97" y="42"/>
                  </a:lnTo>
                  <a:lnTo>
                    <a:pt x="102" y="45"/>
                  </a:lnTo>
                  <a:lnTo>
                    <a:pt x="104" y="45"/>
                  </a:lnTo>
                  <a:lnTo>
                    <a:pt x="104" y="47"/>
                  </a:lnTo>
                  <a:lnTo>
                    <a:pt x="102" y="47"/>
                  </a:lnTo>
                  <a:lnTo>
                    <a:pt x="102" y="47"/>
                  </a:lnTo>
                  <a:lnTo>
                    <a:pt x="99" y="47"/>
                  </a:lnTo>
                  <a:lnTo>
                    <a:pt x="99" y="47"/>
                  </a:lnTo>
                  <a:lnTo>
                    <a:pt x="97" y="45"/>
                  </a:lnTo>
                  <a:lnTo>
                    <a:pt x="97" y="45"/>
                  </a:lnTo>
                  <a:lnTo>
                    <a:pt x="92" y="45"/>
                  </a:lnTo>
                  <a:lnTo>
                    <a:pt x="90" y="45"/>
                  </a:lnTo>
                  <a:lnTo>
                    <a:pt x="87" y="47"/>
                  </a:lnTo>
                  <a:lnTo>
                    <a:pt x="90" y="50"/>
                  </a:lnTo>
                  <a:lnTo>
                    <a:pt x="90" y="52"/>
                  </a:lnTo>
                  <a:lnTo>
                    <a:pt x="92" y="52"/>
                  </a:lnTo>
                  <a:lnTo>
                    <a:pt x="92" y="52"/>
                  </a:lnTo>
                  <a:lnTo>
                    <a:pt x="99" y="52"/>
                  </a:lnTo>
                  <a:lnTo>
                    <a:pt x="99" y="52"/>
                  </a:lnTo>
                  <a:lnTo>
                    <a:pt x="102" y="52"/>
                  </a:lnTo>
                  <a:lnTo>
                    <a:pt x="104" y="52"/>
                  </a:lnTo>
                  <a:lnTo>
                    <a:pt x="104" y="52"/>
                  </a:lnTo>
                  <a:lnTo>
                    <a:pt x="106" y="50"/>
                  </a:lnTo>
                  <a:lnTo>
                    <a:pt x="109" y="45"/>
                  </a:lnTo>
                  <a:lnTo>
                    <a:pt x="109" y="45"/>
                  </a:lnTo>
                  <a:lnTo>
                    <a:pt x="109" y="42"/>
                  </a:lnTo>
                  <a:lnTo>
                    <a:pt x="109" y="42"/>
                  </a:lnTo>
                  <a:lnTo>
                    <a:pt x="109" y="40"/>
                  </a:lnTo>
                  <a:lnTo>
                    <a:pt x="106" y="38"/>
                  </a:lnTo>
                  <a:lnTo>
                    <a:pt x="106" y="38"/>
                  </a:lnTo>
                  <a:lnTo>
                    <a:pt x="102" y="38"/>
                  </a:lnTo>
                  <a:lnTo>
                    <a:pt x="99" y="38"/>
                  </a:lnTo>
                  <a:lnTo>
                    <a:pt x="97" y="38"/>
                  </a:lnTo>
                  <a:lnTo>
                    <a:pt x="94" y="38"/>
                  </a:lnTo>
                  <a:lnTo>
                    <a:pt x="92" y="35"/>
                  </a:lnTo>
                  <a:lnTo>
                    <a:pt x="92" y="35"/>
                  </a:lnTo>
                  <a:lnTo>
                    <a:pt x="90" y="33"/>
                  </a:lnTo>
                  <a:lnTo>
                    <a:pt x="90" y="33"/>
                  </a:lnTo>
                  <a:lnTo>
                    <a:pt x="87" y="33"/>
                  </a:lnTo>
                  <a:lnTo>
                    <a:pt x="87" y="33"/>
                  </a:lnTo>
                  <a:lnTo>
                    <a:pt x="87" y="35"/>
                  </a:lnTo>
                  <a:lnTo>
                    <a:pt x="90" y="35"/>
                  </a:lnTo>
                  <a:close/>
                  <a:moveTo>
                    <a:pt x="16" y="5"/>
                  </a:moveTo>
                  <a:lnTo>
                    <a:pt x="16" y="5"/>
                  </a:lnTo>
                  <a:lnTo>
                    <a:pt x="16" y="5"/>
                  </a:lnTo>
                  <a:lnTo>
                    <a:pt x="16" y="5"/>
                  </a:lnTo>
                  <a:lnTo>
                    <a:pt x="21" y="7"/>
                  </a:lnTo>
                  <a:lnTo>
                    <a:pt x="21" y="7"/>
                  </a:lnTo>
                  <a:lnTo>
                    <a:pt x="21" y="7"/>
                  </a:lnTo>
                  <a:lnTo>
                    <a:pt x="21" y="7"/>
                  </a:lnTo>
                  <a:lnTo>
                    <a:pt x="21" y="7"/>
                  </a:lnTo>
                  <a:lnTo>
                    <a:pt x="21" y="5"/>
                  </a:lnTo>
                  <a:lnTo>
                    <a:pt x="21" y="5"/>
                  </a:lnTo>
                  <a:lnTo>
                    <a:pt x="21" y="5"/>
                  </a:lnTo>
                  <a:lnTo>
                    <a:pt x="19" y="2"/>
                  </a:lnTo>
                  <a:lnTo>
                    <a:pt x="19" y="2"/>
                  </a:lnTo>
                  <a:lnTo>
                    <a:pt x="16" y="0"/>
                  </a:lnTo>
                  <a:lnTo>
                    <a:pt x="16" y="0"/>
                  </a:lnTo>
                  <a:lnTo>
                    <a:pt x="16" y="2"/>
                  </a:lnTo>
                  <a:lnTo>
                    <a:pt x="16" y="2"/>
                  </a:lnTo>
                  <a:lnTo>
                    <a:pt x="16" y="2"/>
                  </a:lnTo>
                  <a:lnTo>
                    <a:pt x="16" y="5"/>
                  </a:lnTo>
                  <a:lnTo>
                    <a:pt x="16" y="5"/>
                  </a:lnTo>
                  <a:close/>
                  <a:moveTo>
                    <a:pt x="9" y="111"/>
                  </a:moveTo>
                  <a:lnTo>
                    <a:pt x="9" y="111"/>
                  </a:lnTo>
                  <a:lnTo>
                    <a:pt x="9" y="109"/>
                  </a:lnTo>
                  <a:lnTo>
                    <a:pt x="9" y="109"/>
                  </a:lnTo>
                  <a:lnTo>
                    <a:pt x="7" y="109"/>
                  </a:lnTo>
                  <a:lnTo>
                    <a:pt x="7" y="109"/>
                  </a:lnTo>
                  <a:lnTo>
                    <a:pt x="7" y="109"/>
                  </a:lnTo>
                  <a:lnTo>
                    <a:pt x="7" y="109"/>
                  </a:lnTo>
                  <a:lnTo>
                    <a:pt x="4" y="109"/>
                  </a:lnTo>
                  <a:lnTo>
                    <a:pt x="4" y="111"/>
                  </a:lnTo>
                  <a:lnTo>
                    <a:pt x="4" y="113"/>
                  </a:lnTo>
                  <a:lnTo>
                    <a:pt x="4" y="113"/>
                  </a:lnTo>
                  <a:lnTo>
                    <a:pt x="2" y="111"/>
                  </a:lnTo>
                  <a:lnTo>
                    <a:pt x="2" y="111"/>
                  </a:lnTo>
                  <a:lnTo>
                    <a:pt x="0" y="111"/>
                  </a:lnTo>
                  <a:lnTo>
                    <a:pt x="0" y="111"/>
                  </a:lnTo>
                  <a:lnTo>
                    <a:pt x="0" y="111"/>
                  </a:lnTo>
                  <a:lnTo>
                    <a:pt x="0" y="111"/>
                  </a:lnTo>
                  <a:lnTo>
                    <a:pt x="2" y="116"/>
                  </a:lnTo>
                  <a:lnTo>
                    <a:pt x="4" y="116"/>
                  </a:lnTo>
                  <a:lnTo>
                    <a:pt x="7" y="116"/>
                  </a:lnTo>
                  <a:lnTo>
                    <a:pt x="9" y="113"/>
                  </a:lnTo>
                  <a:lnTo>
                    <a:pt x="9" y="113"/>
                  </a:lnTo>
                  <a:lnTo>
                    <a:pt x="7" y="113"/>
                  </a:lnTo>
                  <a:lnTo>
                    <a:pt x="7" y="113"/>
                  </a:lnTo>
                  <a:lnTo>
                    <a:pt x="7" y="113"/>
                  </a:lnTo>
                  <a:lnTo>
                    <a:pt x="7" y="113"/>
                  </a:lnTo>
                  <a:lnTo>
                    <a:pt x="9" y="111"/>
                  </a:lnTo>
                  <a:close/>
                  <a:moveTo>
                    <a:pt x="113" y="42"/>
                  </a:moveTo>
                  <a:lnTo>
                    <a:pt x="116" y="42"/>
                  </a:lnTo>
                  <a:lnTo>
                    <a:pt x="118" y="45"/>
                  </a:lnTo>
                  <a:lnTo>
                    <a:pt x="118" y="45"/>
                  </a:lnTo>
                  <a:lnTo>
                    <a:pt x="121" y="42"/>
                  </a:lnTo>
                  <a:lnTo>
                    <a:pt x="123" y="42"/>
                  </a:lnTo>
                  <a:lnTo>
                    <a:pt x="121" y="40"/>
                  </a:lnTo>
                  <a:lnTo>
                    <a:pt x="121" y="40"/>
                  </a:lnTo>
                  <a:lnTo>
                    <a:pt x="121" y="40"/>
                  </a:lnTo>
                  <a:lnTo>
                    <a:pt x="123" y="38"/>
                  </a:lnTo>
                  <a:lnTo>
                    <a:pt x="123" y="38"/>
                  </a:lnTo>
                  <a:lnTo>
                    <a:pt x="118" y="35"/>
                  </a:lnTo>
                  <a:lnTo>
                    <a:pt x="118" y="35"/>
                  </a:lnTo>
                  <a:lnTo>
                    <a:pt x="116" y="35"/>
                  </a:lnTo>
                  <a:lnTo>
                    <a:pt x="111" y="38"/>
                  </a:lnTo>
                  <a:lnTo>
                    <a:pt x="113" y="40"/>
                  </a:lnTo>
                  <a:lnTo>
                    <a:pt x="113" y="42"/>
                  </a:lnTo>
                  <a:close/>
                  <a:moveTo>
                    <a:pt x="132" y="33"/>
                  </a:moveTo>
                  <a:lnTo>
                    <a:pt x="132" y="35"/>
                  </a:lnTo>
                  <a:lnTo>
                    <a:pt x="135" y="35"/>
                  </a:lnTo>
                  <a:lnTo>
                    <a:pt x="147" y="35"/>
                  </a:lnTo>
                  <a:lnTo>
                    <a:pt x="149" y="38"/>
                  </a:lnTo>
                  <a:lnTo>
                    <a:pt x="151" y="42"/>
                  </a:lnTo>
                  <a:lnTo>
                    <a:pt x="154" y="42"/>
                  </a:lnTo>
                  <a:lnTo>
                    <a:pt x="159" y="42"/>
                  </a:lnTo>
                  <a:lnTo>
                    <a:pt x="161" y="42"/>
                  </a:lnTo>
                  <a:lnTo>
                    <a:pt x="163" y="40"/>
                  </a:lnTo>
                  <a:lnTo>
                    <a:pt x="161" y="38"/>
                  </a:lnTo>
                  <a:lnTo>
                    <a:pt x="161" y="35"/>
                  </a:lnTo>
                  <a:lnTo>
                    <a:pt x="159" y="33"/>
                  </a:lnTo>
                  <a:lnTo>
                    <a:pt x="159" y="33"/>
                  </a:lnTo>
                  <a:lnTo>
                    <a:pt x="156" y="33"/>
                  </a:lnTo>
                  <a:lnTo>
                    <a:pt x="156" y="33"/>
                  </a:lnTo>
                  <a:lnTo>
                    <a:pt x="156" y="33"/>
                  </a:lnTo>
                  <a:lnTo>
                    <a:pt x="154" y="35"/>
                  </a:lnTo>
                  <a:lnTo>
                    <a:pt x="154" y="35"/>
                  </a:lnTo>
                  <a:lnTo>
                    <a:pt x="154" y="35"/>
                  </a:lnTo>
                  <a:lnTo>
                    <a:pt x="154" y="35"/>
                  </a:lnTo>
                  <a:lnTo>
                    <a:pt x="151" y="35"/>
                  </a:lnTo>
                  <a:lnTo>
                    <a:pt x="151" y="35"/>
                  </a:lnTo>
                  <a:lnTo>
                    <a:pt x="151" y="35"/>
                  </a:lnTo>
                  <a:lnTo>
                    <a:pt x="151" y="33"/>
                  </a:lnTo>
                  <a:lnTo>
                    <a:pt x="151" y="33"/>
                  </a:lnTo>
                  <a:lnTo>
                    <a:pt x="151" y="33"/>
                  </a:lnTo>
                  <a:lnTo>
                    <a:pt x="151" y="33"/>
                  </a:lnTo>
                  <a:lnTo>
                    <a:pt x="149" y="31"/>
                  </a:lnTo>
                  <a:lnTo>
                    <a:pt x="142" y="33"/>
                  </a:lnTo>
                  <a:lnTo>
                    <a:pt x="140" y="33"/>
                  </a:lnTo>
                  <a:lnTo>
                    <a:pt x="137" y="31"/>
                  </a:lnTo>
                  <a:lnTo>
                    <a:pt x="135" y="31"/>
                  </a:lnTo>
                  <a:lnTo>
                    <a:pt x="132" y="31"/>
                  </a:lnTo>
                  <a:lnTo>
                    <a:pt x="130" y="31"/>
                  </a:lnTo>
                  <a:lnTo>
                    <a:pt x="130" y="31"/>
                  </a:lnTo>
                  <a:lnTo>
                    <a:pt x="130" y="33"/>
                  </a:lnTo>
                  <a:lnTo>
                    <a:pt x="132" y="33"/>
                  </a:lnTo>
                  <a:close/>
                  <a:moveTo>
                    <a:pt x="132" y="47"/>
                  </a:moveTo>
                  <a:lnTo>
                    <a:pt x="135" y="47"/>
                  </a:lnTo>
                  <a:lnTo>
                    <a:pt x="137" y="47"/>
                  </a:lnTo>
                  <a:lnTo>
                    <a:pt x="135" y="50"/>
                  </a:lnTo>
                  <a:lnTo>
                    <a:pt x="135" y="52"/>
                  </a:lnTo>
                  <a:lnTo>
                    <a:pt x="137" y="54"/>
                  </a:lnTo>
                  <a:lnTo>
                    <a:pt x="142" y="52"/>
                  </a:lnTo>
                  <a:lnTo>
                    <a:pt x="144" y="52"/>
                  </a:lnTo>
                  <a:lnTo>
                    <a:pt x="147" y="50"/>
                  </a:lnTo>
                  <a:lnTo>
                    <a:pt x="149" y="50"/>
                  </a:lnTo>
                  <a:lnTo>
                    <a:pt x="149" y="47"/>
                  </a:lnTo>
                  <a:lnTo>
                    <a:pt x="147" y="47"/>
                  </a:lnTo>
                  <a:lnTo>
                    <a:pt x="144" y="45"/>
                  </a:lnTo>
                  <a:lnTo>
                    <a:pt x="144" y="45"/>
                  </a:lnTo>
                  <a:lnTo>
                    <a:pt x="142" y="42"/>
                  </a:lnTo>
                  <a:lnTo>
                    <a:pt x="142" y="47"/>
                  </a:lnTo>
                  <a:lnTo>
                    <a:pt x="140" y="45"/>
                  </a:lnTo>
                  <a:lnTo>
                    <a:pt x="137" y="42"/>
                  </a:lnTo>
                  <a:lnTo>
                    <a:pt x="137" y="42"/>
                  </a:lnTo>
                  <a:lnTo>
                    <a:pt x="135" y="42"/>
                  </a:lnTo>
                  <a:lnTo>
                    <a:pt x="135" y="45"/>
                  </a:lnTo>
                  <a:lnTo>
                    <a:pt x="132" y="45"/>
                  </a:lnTo>
                  <a:lnTo>
                    <a:pt x="130" y="45"/>
                  </a:lnTo>
                  <a:lnTo>
                    <a:pt x="130" y="47"/>
                  </a:lnTo>
                  <a:lnTo>
                    <a:pt x="132" y="47"/>
                  </a:lnTo>
                  <a:close/>
                  <a:moveTo>
                    <a:pt x="23" y="128"/>
                  </a:moveTo>
                  <a:lnTo>
                    <a:pt x="26" y="130"/>
                  </a:lnTo>
                  <a:lnTo>
                    <a:pt x="28" y="130"/>
                  </a:lnTo>
                  <a:lnTo>
                    <a:pt x="30" y="130"/>
                  </a:lnTo>
                  <a:lnTo>
                    <a:pt x="35" y="128"/>
                  </a:lnTo>
                  <a:lnTo>
                    <a:pt x="35" y="128"/>
                  </a:lnTo>
                  <a:lnTo>
                    <a:pt x="38" y="125"/>
                  </a:lnTo>
                  <a:lnTo>
                    <a:pt x="38" y="123"/>
                  </a:lnTo>
                  <a:lnTo>
                    <a:pt x="38" y="123"/>
                  </a:lnTo>
                  <a:lnTo>
                    <a:pt x="35" y="123"/>
                  </a:lnTo>
                  <a:lnTo>
                    <a:pt x="38" y="118"/>
                  </a:lnTo>
                  <a:lnTo>
                    <a:pt x="38" y="116"/>
                  </a:lnTo>
                  <a:lnTo>
                    <a:pt x="38" y="116"/>
                  </a:lnTo>
                  <a:lnTo>
                    <a:pt x="38" y="111"/>
                  </a:lnTo>
                  <a:lnTo>
                    <a:pt x="38" y="111"/>
                  </a:lnTo>
                  <a:lnTo>
                    <a:pt x="38" y="109"/>
                  </a:lnTo>
                  <a:lnTo>
                    <a:pt x="40" y="109"/>
                  </a:lnTo>
                  <a:lnTo>
                    <a:pt x="40" y="106"/>
                  </a:lnTo>
                  <a:lnTo>
                    <a:pt x="40" y="106"/>
                  </a:lnTo>
                  <a:lnTo>
                    <a:pt x="40" y="104"/>
                  </a:lnTo>
                  <a:lnTo>
                    <a:pt x="38" y="102"/>
                  </a:lnTo>
                  <a:lnTo>
                    <a:pt x="38" y="102"/>
                  </a:lnTo>
                  <a:lnTo>
                    <a:pt x="35" y="104"/>
                  </a:lnTo>
                  <a:lnTo>
                    <a:pt x="35" y="106"/>
                  </a:lnTo>
                  <a:lnTo>
                    <a:pt x="35" y="106"/>
                  </a:lnTo>
                  <a:lnTo>
                    <a:pt x="38" y="106"/>
                  </a:lnTo>
                  <a:lnTo>
                    <a:pt x="38" y="109"/>
                  </a:lnTo>
                  <a:lnTo>
                    <a:pt x="35" y="111"/>
                  </a:lnTo>
                  <a:lnTo>
                    <a:pt x="35" y="113"/>
                  </a:lnTo>
                  <a:lnTo>
                    <a:pt x="33" y="113"/>
                  </a:lnTo>
                  <a:lnTo>
                    <a:pt x="30" y="116"/>
                  </a:lnTo>
                  <a:lnTo>
                    <a:pt x="23" y="118"/>
                  </a:lnTo>
                  <a:lnTo>
                    <a:pt x="23" y="118"/>
                  </a:lnTo>
                  <a:lnTo>
                    <a:pt x="23" y="116"/>
                  </a:lnTo>
                  <a:lnTo>
                    <a:pt x="26" y="113"/>
                  </a:lnTo>
                  <a:lnTo>
                    <a:pt x="30" y="111"/>
                  </a:lnTo>
                  <a:lnTo>
                    <a:pt x="30" y="111"/>
                  </a:lnTo>
                  <a:lnTo>
                    <a:pt x="33" y="109"/>
                  </a:lnTo>
                  <a:lnTo>
                    <a:pt x="30" y="109"/>
                  </a:lnTo>
                  <a:lnTo>
                    <a:pt x="28" y="106"/>
                  </a:lnTo>
                  <a:lnTo>
                    <a:pt x="28" y="106"/>
                  </a:lnTo>
                  <a:lnTo>
                    <a:pt x="28" y="106"/>
                  </a:lnTo>
                  <a:lnTo>
                    <a:pt x="28" y="106"/>
                  </a:lnTo>
                  <a:lnTo>
                    <a:pt x="28" y="104"/>
                  </a:lnTo>
                  <a:lnTo>
                    <a:pt x="28" y="104"/>
                  </a:lnTo>
                  <a:lnTo>
                    <a:pt x="26" y="104"/>
                  </a:lnTo>
                  <a:lnTo>
                    <a:pt x="26" y="104"/>
                  </a:lnTo>
                  <a:lnTo>
                    <a:pt x="26" y="106"/>
                  </a:lnTo>
                  <a:lnTo>
                    <a:pt x="23" y="106"/>
                  </a:lnTo>
                  <a:lnTo>
                    <a:pt x="23" y="109"/>
                  </a:lnTo>
                  <a:lnTo>
                    <a:pt x="21" y="111"/>
                  </a:lnTo>
                  <a:lnTo>
                    <a:pt x="21" y="111"/>
                  </a:lnTo>
                  <a:lnTo>
                    <a:pt x="16" y="111"/>
                  </a:lnTo>
                  <a:lnTo>
                    <a:pt x="16" y="111"/>
                  </a:lnTo>
                  <a:lnTo>
                    <a:pt x="14" y="113"/>
                  </a:lnTo>
                  <a:lnTo>
                    <a:pt x="14" y="113"/>
                  </a:lnTo>
                  <a:lnTo>
                    <a:pt x="14" y="116"/>
                  </a:lnTo>
                  <a:lnTo>
                    <a:pt x="16" y="116"/>
                  </a:lnTo>
                  <a:lnTo>
                    <a:pt x="16" y="118"/>
                  </a:lnTo>
                  <a:lnTo>
                    <a:pt x="16" y="121"/>
                  </a:lnTo>
                  <a:lnTo>
                    <a:pt x="16" y="121"/>
                  </a:lnTo>
                  <a:lnTo>
                    <a:pt x="16" y="121"/>
                  </a:lnTo>
                  <a:lnTo>
                    <a:pt x="16" y="123"/>
                  </a:lnTo>
                  <a:lnTo>
                    <a:pt x="16" y="123"/>
                  </a:lnTo>
                  <a:lnTo>
                    <a:pt x="19" y="123"/>
                  </a:lnTo>
                  <a:lnTo>
                    <a:pt x="21" y="123"/>
                  </a:lnTo>
                  <a:lnTo>
                    <a:pt x="21" y="123"/>
                  </a:lnTo>
                  <a:lnTo>
                    <a:pt x="21" y="123"/>
                  </a:lnTo>
                  <a:lnTo>
                    <a:pt x="21" y="125"/>
                  </a:lnTo>
                  <a:lnTo>
                    <a:pt x="21" y="125"/>
                  </a:lnTo>
                  <a:lnTo>
                    <a:pt x="23" y="125"/>
                  </a:lnTo>
                  <a:lnTo>
                    <a:pt x="23" y="128"/>
                  </a:lnTo>
                  <a:lnTo>
                    <a:pt x="23" y="128"/>
                  </a:lnTo>
                  <a:close/>
                  <a:moveTo>
                    <a:pt x="142" y="189"/>
                  </a:moveTo>
                  <a:lnTo>
                    <a:pt x="140" y="189"/>
                  </a:lnTo>
                  <a:lnTo>
                    <a:pt x="137" y="187"/>
                  </a:lnTo>
                  <a:lnTo>
                    <a:pt x="137" y="184"/>
                  </a:lnTo>
                  <a:lnTo>
                    <a:pt x="140" y="184"/>
                  </a:lnTo>
                  <a:lnTo>
                    <a:pt x="140" y="182"/>
                  </a:lnTo>
                  <a:lnTo>
                    <a:pt x="142" y="182"/>
                  </a:lnTo>
                  <a:lnTo>
                    <a:pt x="142" y="180"/>
                  </a:lnTo>
                  <a:lnTo>
                    <a:pt x="137" y="180"/>
                  </a:lnTo>
                  <a:lnTo>
                    <a:pt x="135" y="180"/>
                  </a:lnTo>
                  <a:lnTo>
                    <a:pt x="135" y="182"/>
                  </a:lnTo>
                  <a:lnTo>
                    <a:pt x="135" y="184"/>
                  </a:lnTo>
                  <a:lnTo>
                    <a:pt x="132" y="184"/>
                  </a:lnTo>
                  <a:lnTo>
                    <a:pt x="130" y="187"/>
                  </a:lnTo>
                  <a:lnTo>
                    <a:pt x="132" y="189"/>
                  </a:lnTo>
                  <a:lnTo>
                    <a:pt x="132" y="192"/>
                  </a:lnTo>
                  <a:lnTo>
                    <a:pt x="135" y="192"/>
                  </a:lnTo>
                  <a:lnTo>
                    <a:pt x="137" y="192"/>
                  </a:lnTo>
                  <a:lnTo>
                    <a:pt x="137" y="194"/>
                  </a:lnTo>
                  <a:lnTo>
                    <a:pt x="140" y="194"/>
                  </a:lnTo>
                  <a:lnTo>
                    <a:pt x="142" y="192"/>
                  </a:lnTo>
                  <a:lnTo>
                    <a:pt x="142" y="192"/>
                  </a:lnTo>
                  <a:lnTo>
                    <a:pt x="144" y="189"/>
                  </a:lnTo>
                  <a:lnTo>
                    <a:pt x="144" y="187"/>
                  </a:lnTo>
                  <a:lnTo>
                    <a:pt x="142" y="189"/>
                  </a:lnTo>
                  <a:close/>
                  <a:moveTo>
                    <a:pt x="142" y="163"/>
                  </a:moveTo>
                  <a:lnTo>
                    <a:pt x="142" y="163"/>
                  </a:lnTo>
                  <a:lnTo>
                    <a:pt x="142" y="161"/>
                  </a:lnTo>
                  <a:lnTo>
                    <a:pt x="140" y="161"/>
                  </a:lnTo>
                  <a:lnTo>
                    <a:pt x="140" y="161"/>
                  </a:lnTo>
                  <a:lnTo>
                    <a:pt x="135" y="161"/>
                  </a:lnTo>
                  <a:lnTo>
                    <a:pt x="132" y="156"/>
                  </a:lnTo>
                  <a:lnTo>
                    <a:pt x="132" y="156"/>
                  </a:lnTo>
                  <a:lnTo>
                    <a:pt x="132" y="158"/>
                  </a:lnTo>
                  <a:lnTo>
                    <a:pt x="132" y="161"/>
                  </a:lnTo>
                  <a:lnTo>
                    <a:pt x="132" y="161"/>
                  </a:lnTo>
                  <a:lnTo>
                    <a:pt x="135" y="163"/>
                  </a:lnTo>
                  <a:lnTo>
                    <a:pt x="135" y="163"/>
                  </a:lnTo>
                  <a:lnTo>
                    <a:pt x="137" y="165"/>
                  </a:lnTo>
                  <a:lnTo>
                    <a:pt x="135" y="168"/>
                  </a:lnTo>
                  <a:lnTo>
                    <a:pt x="135" y="170"/>
                  </a:lnTo>
                  <a:lnTo>
                    <a:pt x="135" y="173"/>
                  </a:lnTo>
                  <a:lnTo>
                    <a:pt x="135" y="173"/>
                  </a:lnTo>
                  <a:lnTo>
                    <a:pt x="135" y="173"/>
                  </a:lnTo>
                  <a:lnTo>
                    <a:pt x="135" y="173"/>
                  </a:lnTo>
                  <a:lnTo>
                    <a:pt x="135" y="173"/>
                  </a:lnTo>
                  <a:lnTo>
                    <a:pt x="135" y="175"/>
                  </a:lnTo>
                  <a:lnTo>
                    <a:pt x="135" y="175"/>
                  </a:lnTo>
                  <a:lnTo>
                    <a:pt x="137" y="175"/>
                  </a:lnTo>
                  <a:lnTo>
                    <a:pt x="137" y="173"/>
                  </a:lnTo>
                  <a:lnTo>
                    <a:pt x="137" y="173"/>
                  </a:lnTo>
                  <a:lnTo>
                    <a:pt x="140" y="173"/>
                  </a:lnTo>
                  <a:lnTo>
                    <a:pt x="140" y="173"/>
                  </a:lnTo>
                  <a:lnTo>
                    <a:pt x="142" y="170"/>
                  </a:lnTo>
                  <a:lnTo>
                    <a:pt x="142" y="168"/>
                  </a:lnTo>
                  <a:lnTo>
                    <a:pt x="142" y="168"/>
                  </a:lnTo>
                  <a:lnTo>
                    <a:pt x="140" y="165"/>
                  </a:lnTo>
                  <a:lnTo>
                    <a:pt x="142" y="165"/>
                  </a:lnTo>
                  <a:lnTo>
                    <a:pt x="142" y="163"/>
                  </a:lnTo>
                  <a:close/>
                  <a:moveTo>
                    <a:pt x="253" y="135"/>
                  </a:moveTo>
                  <a:lnTo>
                    <a:pt x="253" y="135"/>
                  </a:lnTo>
                  <a:lnTo>
                    <a:pt x="251" y="135"/>
                  </a:lnTo>
                  <a:lnTo>
                    <a:pt x="251" y="137"/>
                  </a:lnTo>
                  <a:lnTo>
                    <a:pt x="251" y="137"/>
                  </a:lnTo>
                  <a:lnTo>
                    <a:pt x="251" y="137"/>
                  </a:lnTo>
                  <a:lnTo>
                    <a:pt x="251" y="137"/>
                  </a:lnTo>
                  <a:lnTo>
                    <a:pt x="251" y="137"/>
                  </a:lnTo>
                  <a:lnTo>
                    <a:pt x="249" y="135"/>
                  </a:lnTo>
                  <a:lnTo>
                    <a:pt x="249" y="135"/>
                  </a:lnTo>
                  <a:lnTo>
                    <a:pt x="246" y="135"/>
                  </a:lnTo>
                  <a:lnTo>
                    <a:pt x="246" y="135"/>
                  </a:lnTo>
                  <a:lnTo>
                    <a:pt x="246" y="137"/>
                  </a:lnTo>
                  <a:lnTo>
                    <a:pt x="246" y="137"/>
                  </a:lnTo>
                  <a:lnTo>
                    <a:pt x="246" y="137"/>
                  </a:lnTo>
                  <a:lnTo>
                    <a:pt x="246" y="137"/>
                  </a:lnTo>
                  <a:lnTo>
                    <a:pt x="244" y="137"/>
                  </a:lnTo>
                  <a:lnTo>
                    <a:pt x="244" y="139"/>
                  </a:lnTo>
                  <a:lnTo>
                    <a:pt x="242" y="139"/>
                  </a:lnTo>
                  <a:lnTo>
                    <a:pt x="242" y="139"/>
                  </a:lnTo>
                  <a:lnTo>
                    <a:pt x="242" y="142"/>
                  </a:lnTo>
                  <a:lnTo>
                    <a:pt x="244" y="142"/>
                  </a:lnTo>
                  <a:lnTo>
                    <a:pt x="244" y="144"/>
                  </a:lnTo>
                  <a:lnTo>
                    <a:pt x="244" y="144"/>
                  </a:lnTo>
                  <a:lnTo>
                    <a:pt x="244" y="147"/>
                  </a:lnTo>
                  <a:lnTo>
                    <a:pt x="246" y="147"/>
                  </a:lnTo>
                  <a:lnTo>
                    <a:pt x="246" y="147"/>
                  </a:lnTo>
                  <a:lnTo>
                    <a:pt x="249" y="149"/>
                  </a:lnTo>
                  <a:lnTo>
                    <a:pt x="249" y="149"/>
                  </a:lnTo>
                  <a:lnTo>
                    <a:pt x="251" y="149"/>
                  </a:lnTo>
                  <a:lnTo>
                    <a:pt x="249" y="149"/>
                  </a:lnTo>
                  <a:lnTo>
                    <a:pt x="249" y="149"/>
                  </a:lnTo>
                  <a:lnTo>
                    <a:pt x="251" y="151"/>
                  </a:lnTo>
                  <a:lnTo>
                    <a:pt x="251" y="151"/>
                  </a:lnTo>
                  <a:lnTo>
                    <a:pt x="251" y="149"/>
                  </a:lnTo>
                  <a:lnTo>
                    <a:pt x="251" y="149"/>
                  </a:lnTo>
                  <a:lnTo>
                    <a:pt x="251" y="149"/>
                  </a:lnTo>
                  <a:lnTo>
                    <a:pt x="251" y="147"/>
                  </a:lnTo>
                  <a:lnTo>
                    <a:pt x="251" y="147"/>
                  </a:lnTo>
                  <a:lnTo>
                    <a:pt x="251" y="144"/>
                  </a:lnTo>
                  <a:lnTo>
                    <a:pt x="251" y="144"/>
                  </a:lnTo>
                  <a:lnTo>
                    <a:pt x="251" y="142"/>
                  </a:lnTo>
                  <a:lnTo>
                    <a:pt x="251" y="142"/>
                  </a:lnTo>
                  <a:lnTo>
                    <a:pt x="251" y="142"/>
                  </a:lnTo>
                  <a:lnTo>
                    <a:pt x="251" y="142"/>
                  </a:lnTo>
                  <a:lnTo>
                    <a:pt x="249" y="142"/>
                  </a:lnTo>
                  <a:lnTo>
                    <a:pt x="249" y="142"/>
                  </a:lnTo>
                  <a:lnTo>
                    <a:pt x="249" y="142"/>
                  </a:lnTo>
                  <a:lnTo>
                    <a:pt x="249" y="142"/>
                  </a:lnTo>
                  <a:lnTo>
                    <a:pt x="251" y="139"/>
                  </a:lnTo>
                  <a:lnTo>
                    <a:pt x="249" y="139"/>
                  </a:lnTo>
                  <a:lnTo>
                    <a:pt x="249" y="139"/>
                  </a:lnTo>
                  <a:lnTo>
                    <a:pt x="251" y="139"/>
                  </a:lnTo>
                  <a:lnTo>
                    <a:pt x="251" y="139"/>
                  </a:lnTo>
                  <a:lnTo>
                    <a:pt x="253" y="139"/>
                  </a:lnTo>
                  <a:lnTo>
                    <a:pt x="253" y="137"/>
                  </a:lnTo>
                  <a:lnTo>
                    <a:pt x="253" y="137"/>
                  </a:lnTo>
                  <a:lnTo>
                    <a:pt x="253" y="137"/>
                  </a:lnTo>
                  <a:lnTo>
                    <a:pt x="253" y="137"/>
                  </a:lnTo>
                  <a:lnTo>
                    <a:pt x="253" y="135"/>
                  </a:lnTo>
                  <a:close/>
                  <a:moveTo>
                    <a:pt x="140" y="135"/>
                  </a:moveTo>
                  <a:lnTo>
                    <a:pt x="140" y="132"/>
                  </a:lnTo>
                  <a:lnTo>
                    <a:pt x="140" y="132"/>
                  </a:lnTo>
                  <a:lnTo>
                    <a:pt x="140" y="135"/>
                  </a:lnTo>
                  <a:lnTo>
                    <a:pt x="140" y="135"/>
                  </a:lnTo>
                  <a:lnTo>
                    <a:pt x="140" y="135"/>
                  </a:lnTo>
                  <a:lnTo>
                    <a:pt x="142" y="135"/>
                  </a:lnTo>
                  <a:lnTo>
                    <a:pt x="142" y="135"/>
                  </a:lnTo>
                  <a:lnTo>
                    <a:pt x="142" y="135"/>
                  </a:lnTo>
                  <a:lnTo>
                    <a:pt x="142" y="132"/>
                  </a:lnTo>
                  <a:lnTo>
                    <a:pt x="142" y="132"/>
                  </a:lnTo>
                  <a:lnTo>
                    <a:pt x="142" y="130"/>
                  </a:lnTo>
                  <a:lnTo>
                    <a:pt x="142" y="130"/>
                  </a:lnTo>
                  <a:lnTo>
                    <a:pt x="142" y="130"/>
                  </a:lnTo>
                  <a:lnTo>
                    <a:pt x="142" y="128"/>
                  </a:lnTo>
                  <a:lnTo>
                    <a:pt x="140" y="128"/>
                  </a:lnTo>
                  <a:lnTo>
                    <a:pt x="140" y="128"/>
                  </a:lnTo>
                  <a:lnTo>
                    <a:pt x="140" y="130"/>
                  </a:lnTo>
                  <a:lnTo>
                    <a:pt x="140" y="132"/>
                  </a:lnTo>
                  <a:lnTo>
                    <a:pt x="140" y="132"/>
                  </a:lnTo>
                  <a:lnTo>
                    <a:pt x="140" y="135"/>
                  </a:lnTo>
                  <a:close/>
                  <a:moveTo>
                    <a:pt x="310" y="92"/>
                  </a:moveTo>
                  <a:lnTo>
                    <a:pt x="308" y="92"/>
                  </a:lnTo>
                  <a:lnTo>
                    <a:pt x="306" y="92"/>
                  </a:lnTo>
                  <a:lnTo>
                    <a:pt x="303" y="92"/>
                  </a:lnTo>
                  <a:lnTo>
                    <a:pt x="299" y="92"/>
                  </a:lnTo>
                  <a:lnTo>
                    <a:pt x="299" y="90"/>
                  </a:lnTo>
                  <a:lnTo>
                    <a:pt x="303" y="90"/>
                  </a:lnTo>
                  <a:lnTo>
                    <a:pt x="308" y="87"/>
                  </a:lnTo>
                  <a:lnTo>
                    <a:pt x="310" y="85"/>
                  </a:lnTo>
                  <a:lnTo>
                    <a:pt x="308" y="83"/>
                  </a:lnTo>
                  <a:lnTo>
                    <a:pt x="306" y="80"/>
                  </a:lnTo>
                  <a:lnTo>
                    <a:pt x="303" y="80"/>
                  </a:lnTo>
                  <a:lnTo>
                    <a:pt x="294" y="78"/>
                  </a:lnTo>
                  <a:lnTo>
                    <a:pt x="291" y="78"/>
                  </a:lnTo>
                  <a:lnTo>
                    <a:pt x="287" y="78"/>
                  </a:lnTo>
                  <a:lnTo>
                    <a:pt x="284" y="78"/>
                  </a:lnTo>
                  <a:lnTo>
                    <a:pt x="282" y="76"/>
                  </a:lnTo>
                  <a:lnTo>
                    <a:pt x="277" y="76"/>
                  </a:lnTo>
                  <a:lnTo>
                    <a:pt x="277" y="71"/>
                  </a:lnTo>
                  <a:lnTo>
                    <a:pt x="282" y="68"/>
                  </a:lnTo>
                  <a:lnTo>
                    <a:pt x="287" y="71"/>
                  </a:lnTo>
                  <a:lnTo>
                    <a:pt x="287" y="68"/>
                  </a:lnTo>
                  <a:lnTo>
                    <a:pt x="287" y="66"/>
                  </a:lnTo>
                  <a:lnTo>
                    <a:pt x="289" y="66"/>
                  </a:lnTo>
                  <a:lnTo>
                    <a:pt x="296" y="71"/>
                  </a:lnTo>
                  <a:lnTo>
                    <a:pt x="306" y="73"/>
                  </a:lnTo>
                  <a:lnTo>
                    <a:pt x="308" y="71"/>
                  </a:lnTo>
                  <a:lnTo>
                    <a:pt x="310" y="71"/>
                  </a:lnTo>
                  <a:lnTo>
                    <a:pt x="308" y="68"/>
                  </a:lnTo>
                  <a:lnTo>
                    <a:pt x="306" y="68"/>
                  </a:lnTo>
                  <a:lnTo>
                    <a:pt x="308" y="68"/>
                  </a:lnTo>
                  <a:lnTo>
                    <a:pt x="308" y="66"/>
                  </a:lnTo>
                  <a:lnTo>
                    <a:pt x="310" y="66"/>
                  </a:lnTo>
                  <a:lnTo>
                    <a:pt x="308" y="64"/>
                  </a:lnTo>
                  <a:lnTo>
                    <a:pt x="306" y="64"/>
                  </a:lnTo>
                  <a:lnTo>
                    <a:pt x="306" y="64"/>
                  </a:lnTo>
                  <a:lnTo>
                    <a:pt x="303" y="59"/>
                  </a:lnTo>
                  <a:lnTo>
                    <a:pt x="301" y="57"/>
                  </a:lnTo>
                  <a:lnTo>
                    <a:pt x="301" y="57"/>
                  </a:lnTo>
                  <a:lnTo>
                    <a:pt x="299" y="52"/>
                  </a:lnTo>
                  <a:lnTo>
                    <a:pt x="299" y="50"/>
                  </a:lnTo>
                  <a:lnTo>
                    <a:pt x="299" y="50"/>
                  </a:lnTo>
                  <a:lnTo>
                    <a:pt x="296" y="47"/>
                  </a:lnTo>
                  <a:lnTo>
                    <a:pt x="291" y="47"/>
                  </a:lnTo>
                  <a:lnTo>
                    <a:pt x="287" y="50"/>
                  </a:lnTo>
                  <a:lnTo>
                    <a:pt x="270" y="52"/>
                  </a:lnTo>
                  <a:lnTo>
                    <a:pt x="268" y="52"/>
                  </a:lnTo>
                  <a:lnTo>
                    <a:pt x="265" y="54"/>
                  </a:lnTo>
                  <a:lnTo>
                    <a:pt x="265" y="54"/>
                  </a:lnTo>
                  <a:lnTo>
                    <a:pt x="263" y="54"/>
                  </a:lnTo>
                  <a:lnTo>
                    <a:pt x="261" y="64"/>
                  </a:lnTo>
                  <a:lnTo>
                    <a:pt x="258" y="66"/>
                  </a:lnTo>
                  <a:lnTo>
                    <a:pt x="258" y="66"/>
                  </a:lnTo>
                  <a:lnTo>
                    <a:pt x="258" y="66"/>
                  </a:lnTo>
                  <a:lnTo>
                    <a:pt x="261" y="66"/>
                  </a:lnTo>
                  <a:lnTo>
                    <a:pt x="261" y="66"/>
                  </a:lnTo>
                  <a:lnTo>
                    <a:pt x="261" y="66"/>
                  </a:lnTo>
                  <a:lnTo>
                    <a:pt x="263" y="64"/>
                  </a:lnTo>
                  <a:lnTo>
                    <a:pt x="263" y="64"/>
                  </a:lnTo>
                  <a:lnTo>
                    <a:pt x="263" y="64"/>
                  </a:lnTo>
                  <a:lnTo>
                    <a:pt x="263" y="64"/>
                  </a:lnTo>
                  <a:lnTo>
                    <a:pt x="263" y="66"/>
                  </a:lnTo>
                  <a:lnTo>
                    <a:pt x="265" y="66"/>
                  </a:lnTo>
                  <a:lnTo>
                    <a:pt x="263" y="68"/>
                  </a:lnTo>
                  <a:lnTo>
                    <a:pt x="265" y="68"/>
                  </a:lnTo>
                  <a:lnTo>
                    <a:pt x="265" y="71"/>
                  </a:lnTo>
                  <a:lnTo>
                    <a:pt x="265" y="71"/>
                  </a:lnTo>
                  <a:lnTo>
                    <a:pt x="270" y="68"/>
                  </a:lnTo>
                  <a:lnTo>
                    <a:pt x="270" y="68"/>
                  </a:lnTo>
                  <a:lnTo>
                    <a:pt x="270" y="71"/>
                  </a:lnTo>
                  <a:lnTo>
                    <a:pt x="270" y="73"/>
                  </a:lnTo>
                  <a:lnTo>
                    <a:pt x="268" y="73"/>
                  </a:lnTo>
                  <a:lnTo>
                    <a:pt x="268" y="73"/>
                  </a:lnTo>
                  <a:lnTo>
                    <a:pt x="270" y="76"/>
                  </a:lnTo>
                  <a:lnTo>
                    <a:pt x="272" y="78"/>
                  </a:lnTo>
                  <a:lnTo>
                    <a:pt x="272" y="78"/>
                  </a:lnTo>
                  <a:lnTo>
                    <a:pt x="275" y="83"/>
                  </a:lnTo>
                  <a:lnTo>
                    <a:pt x="270" y="80"/>
                  </a:lnTo>
                  <a:lnTo>
                    <a:pt x="268" y="78"/>
                  </a:lnTo>
                  <a:lnTo>
                    <a:pt x="268" y="80"/>
                  </a:lnTo>
                  <a:lnTo>
                    <a:pt x="270" y="85"/>
                  </a:lnTo>
                  <a:lnTo>
                    <a:pt x="270" y="87"/>
                  </a:lnTo>
                  <a:lnTo>
                    <a:pt x="270" y="87"/>
                  </a:lnTo>
                  <a:lnTo>
                    <a:pt x="268" y="87"/>
                  </a:lnTo>
                  <a:lnTo>
                    <a:pt x="265" y="85"/>
                  </a:lnTo>
                  <a:lnTo>
                    <a:pt x="265" y="83"/>
                  </a:lnTo>
                  <a:lnTo>
                    <a:pt x="265" y="80"/>
                  </a:lnTo>
                  <a:lnTo>
                    <a:pt x="265" y="78"/>
                  </a:lnTo>
                  <a:lnTo>
                    <a:pt x="263" y="76"/>
                  </a:lnTo>
                  <a:lnTo>
                    <a:pt x="263" y="73"/>
                  </a:lnTo>
                  <a:lnTo>
                    <a:pt x="261" y="73"/>
                  </a:lnTo>
                  <a:lnTo>
                    <a:pt x="261" y="73"/>
                  </a:lnTo>
                  <a:lnTo>
                    <a:pt x="258" y="76"/>
                  </a:lnTo>
                  <a:lnTo>
                    <a:pt x="258" y="76"/>
                  </a:lnTo>
                  <a:lnTo>
                    <a:pt x="256" y="73"/>
                  </a:lnTo>
                  <a:lnTo>
                    <a:pt x="256" y="73"/>
                  </a:lnTo>
                  <a:lnTo>
                    <a:pt x="256" y="71"/>
                  </a:lnTo>
                  <a:lnTo>
                    <a:pt x="256" y="71"/>
                  </a:lnTo>
                  <a:lnTo>
                    <a:pt x="253" y="71"/>
                  </a:lnTo>
                  <a:lnTo>
                    <a:pt x="253" y="73"/>
                  </a:lnTo>
                  <a:lnTo>
                    <a:pt x="253" y="73"/>
                  </a:lnTo>
                  <a:lnTo>
                    <a:pt x="253" y="73"/>
                  </a:lnTo>
                  <a:lnTo>
                    <a:pt x="251" y="71"/>
                  </a:lnTo>
                  <a:lnTo>
                    <a:pt x="251" y="68"/>
                  </a:lnTo>
                  <a:lnTo>
                    <a:pt x="251" y="68"/>
                  </a:lnTo>
                  <a:lnTo>
                    <a:pt x="253" y="66"/>
                  </a:lnTo>
                  <a:lnTo>
                    <a:pt x="253" y="64"/>
                  </a:lnTo>
                  <a:lnTo>
                    <a:pt x="251" y="64"/>
                  </a:lnTo>
                  <a:lnTo>
                    <a:pt x="251" y="61"/>
                  </a:lnTo>
                  <a:lnTo>
                    <a:pt x="244" y="66"/>
                  </a:lnTo>
                  <a:lnTo>
                    <a:pt x="244" y="64"/>
                  </a:lnTo>
                  <a:lnTo>
                    <a:pt x="244" y="59"/>
                  </a:lnTo>
                  <a:lnTo>
                    <a:pt x="244" y="57"/>
                  </a:lnTo>
                  <a:lnTo>
                    <a:pt x="242" y="57"/>
                  </a:lnTo>
                  <a:lnTo>
                    <a:pt x="244" y="52"/>
                  </a:lnTo>
                  <a:lnTo>
                    <a:pt x="244" y="52"/>
                  </a:lnTo>
                  <a:lnTo>
                    <a:pt x="246" y="52"/>
                  </a:lnTo>
                  <a:lnTo>
                    <a:pt x="249" y="52"/>
                  </a:lnTo>
                  <a:lnTo>
                    <a:pt x="249" y="57"/>
                  </a:lnTo>
                  <a:lnTo>
                    <a:pt x="251" y="59"/>
                  </a:lnTo>
                  <a:lnTo>
                    <a:pt x="251" y="59"/>
                  </a:lnTo>
                  <a:lnTo>
                    <a:pt x="253" y="59"/>
                  </a:lnTo>
                  <a:lnTo>
                    <a:pt x="256" y="59"/>
                  </a:lnTo>
                  <a:lnTo>
                    <a:pt x="258" y="57"/>
                  </a:lnTo>
                  <a:lnTo>
                    <a:pt x="261" y="57"/>
                  </a:lnTo>
                  <a:lnTo>
                    <a:pt x="261" y="54"/>
                  </a:lnTo>
                  <a:lnTo>
                    <a:pt x="261" y="52"/>
                  </a:lnTo>
                  <a:lnTo>
                    <a:pt x="261" y="50"/>
                  </a:lnTo>
                  <a:lnTo>
                    <a:pt x="258" y="47"/>
                  </a:lnTo>
                  <a:lnTo>
                    <a:pt x="256" y="42"/>
                  </a:lnTo>
                  <a:lnTo>
                    <a:pt x="253" y="40"/>
                  </a:lnTo>
                  <a:lnTo>
                    <a:pt x="251" y="40"/>
                  </a:lnTo>
                  <a:lnTo>
                    <a:pt x="249" y="38"/>
                  </a:lnTo>
                  <a:lnTo>
                    <a:pt x="246" y="38"/>
                  </a:lnTo>
                  <a:lnTo>
                    <a:pt x="239" y="38"/>
                  </a:lnTo>
                  <a:lnTo>
                    <a:pt x="237" y="40"/>
                  </a:lnTo>
                  <a:lnTo>
                    <a:pt x="234" y="42"/>
                  </a:lnTo>
                  <a:lnTo>
                    <a:pt x="234" y="42"/>
                  </a:lnTo>
                  <a:lnTo>
                    <a:pt x="234" y="45"/>
                  </a:lnTo>
                  <a:lnTo>
                    <a:pt x="234" y="45"/>
                  </a:lnTo>
                  <a:lnTo>
                    <a:pt x="234" y="42"/>
                  </a:lnTo>
                  <a:lnTo>
                    <a:pt x="232" y="42"/>
                  </a:lnTo>
                  <a:lnTo>
                    <a:pt x="232" y="42"/>
                  </a:lnTo>
                  <a:lnTo>
                    <a:pt x="227" y="42"/>
                  </a:lnTo>
                  <a:lnTo>
                    <a:pt x="225" y="42"/>
                  </a:lnTo>
                  <a:lnTo>
                    <a:pt x="218" y="38"/>
                  </a:lnTo>
                  <a:lnTo>
                    <a:pt x="213" y="35"/>
                  </a:lnTo>
                  <a:lnTo>
                    <a:pt x="211" y="35"/>
                  </a:lnTo>
                  <a:lnTo>
                    <a:pt x="211" y="35"/>
                  </a:lnTo>
                  <a:lnTo>
                    <a:pt x="208" y="31"/>
                  </a:lnTo>
                  <a:lnTo>
                    <a:pt x="206" y="31"/>
                  </a:lnTo>
                  <a:lnTo>
                    <a:pt x="206" y="35"/>
                  </a:lnTo>
                  <a:lnTo>
                    <a:pt x="206" y="35"/>
                  </a:lnTo>
                  <a:lnTo>
                    <a:pt x="208" y="35"/>
                  </a:lnTo>
                  <a:lnTo>
                    <a:pt x="208" y="38"/>
                  </a:lnTo>
                  <a:lnTo>
                    <a:pt x="208" y="38"/>
                  </a:lnTo>
                  <a:lnTo>
                    <a:pt x="211" y="40"/>
                  </a:lnTo>
                  <a:lnTo>
                    <a:pt x="213" y="45"/>
                  </a:lnTo>
                  <a:lnTo>
                    <a:pt x="213" y="45"/>
                  </a:lnTo>
                  <a:lnTo>
                    <a:pt x="213" y="47"/>
                  </a:lnTo>
                  <a:lnTo>
                    <a:pt x="211" y="50"/>
                  </a:lnTo>
                  <a:lnTo>
                    <a:pt x="208" y="50"/>
                  </a:lnTo>
                  <a:lnTo>
                    <a:pt x="204" y="50"/>
                  </a:lnTo>
                  <a:lnTo>
                    <a:pt x="204" y="50"/>
                  </a:lnTo>
                  <a:lnTo>
                    <a:pt x="201" y="52"/>
                  </a:lnTo>
                  <a:lnTo>
                    <a:pt x="201" y="54"/>
                  </a:lnTo>
                  <a:lnTo>
                    <a:pt x="201" y="54"/>
                  </a:lnTo>
                  <a:lnTo>
                    <a:pt x="199" y="54"/>
                  </a:lnTo>
                  <a:lnTo>
                    <a:pt x="196" y="54"/>
                  </a:lnTo>
                  <a:lnTo>
                    <a:pt x="196" y="54"/>
                  </a:lnTo>
                  <a:lnTo>
                    <a:pt x="194" y="52"/>
                  </a:lnTo>
                  <a:lnTo>
                    <a:pt x="194" y="52"/>
                  </a:lnTo>
                  <a:lnTo>
                    <a:pt x="192" y="54"/>
                  </a:lnTo>
                  <a:lnTo>
                    <a:pt x="192" y="54"/>
                  </a:lnTo>
                  <a:lnTo>
                    <a:pt x="192" y="57"/>
                  </a:lnTo>
                  <a:lnTo>
                    <a:pt x="192" y="59"/>
                  </a:lnTo>
                  <a:lnTo>
                    <a:pt x="192" y="61"/>
                  </a:lnTo>
                  <a:lnTo>
                    <a:pt x="201" y="64"/>
                  </a:lnTo>
                  <a:lnTo>
                    <a:pt x="204" y="66"/>
                  </a:lnTo>
                  <a:lnTo>
                    <a:pt x="199" y="66"/>
                  </a:lnTo>
                  <a:lnTo>
                    <a:pt x="199" y="68"/>
                  </a:lnTo>
                  <a:lnTo>
                    <a:pt x="199" y="71"/>
                  </a:lnTo>
                  <a:lnTo>
                    <a:pt x="201" y="73"/>
                  </a:lnTo>
                  <a:lnTo>
                    <a:pt x="199" y="78"/>
                  </a:lnTo>
                  <a:lnTo>
                    <a:pt x="196" y="76"/>
                  </a:lnTo>
                  <a:lnTo>
                    <a:pt x="192" y="66"/>
                  </a:lnTo>
                  <a:lnTo>
                    <a:pt x="192" y="71"/>
                  </a:lnTo>
                  <a:lnTo>
                    <a:pt x="189" y="73"/>
                  </a:lnTo>
                  <a:lnTo>
                    <a:pt x="187" y="76"/>
                  </a:lnTo>
                  <a:lnTo>
                    <a:pt x="189" y="80"/>
                  </a:lnTo>
                  <a:lnTo>
                    <a:pt x="192" y="83"/>
                  </a:lnTo>
                  <a:lnTo>
                    <a:pt x="199" y="85"/>
                  </a:lnTo>
                  <a:lnTo>
                    <a:pt x="201" y="87"/>
                  </a:lnTo>
                  <a:lnTo>
                    <a:pt x="201" y="87"/>
                  </a:lnTo>
                  <a:lnTo>
                    <a:pt x="201" y="87"/>
                  </a:lnTo>
                  <a:lnTo>
                    <a:pt x="204" y="87"/>
                  </a:lnTo>
                  <a:lnTo>
                    <a:pt x="201" y="90"/>
                  </a:lnTo>
                  <a:lnTo>
                    <a:pt x="201" y="90"/>
                  </a:lnTo>
                  <a:lnTo>
                    <a:pt x="201" y="90"/>
                  </a:lnTo>
                  <a:lnTo>
                    <a:pt x="199" y="90"/>
                  </a:lnTo>
                  <a:lnTo>
                    <a:pt x="199" y="92"/>
                  </a:lnTo>
                  <a:lnTo>
                    <a:pt x="201" y="94"/>
                  </a:lnTo>
                  <a:lnTo>
                    <a:pt x="201" y="97"/>
                  </a:lnTo>
                  <a:lnTo>
                    <a:pt x="201" y="99"/>
                  </a:lnTo>
                  <a:lnTo>
                    <a:pt x="201" y="102"/>
                  </a:lnTo>
                  <a:lnTo>
                    <a:pt x="204" y="104"/>
                  </a:lnTo>
                  <a:lnTo>
                    <a:pt x="204" y="106"/>
                  </a:lnTo>
                  <a:lnTo>
                    <a:pt x="204" y="109"/>
                  </a:lnTo>
                  <a:lnTo>
                    <a:pt x="201" y="109"/>
                  </a:lnTo>
                  <a:lnTo>
                    <a:pt x="199" y="111"/>
                  </a:lnTo>
                  <a:lnTo>
                    <a:pt x="199" y="111"/>
                  </a:lnTo>
                  <a:lnTo>
                    <a:pt x="199" y="109"/>
                  </a:lnTo>
                  <a:lnTo>
                    <a:pt x="199" y="109"/>
                  </a:lnTo>
                  <a:lnTo>
                    <a:pt x="199" y="106"/>
                  </a:lnTo>
                  <a:lnTo>
                    <a:pt x="199" y="104"/>
                  </a:lnTo>
                  <a:lnTo>
                    <a:pt x="199" y="104"/>
                  </a:lnTo>
                  <a:lnTo>
                    <a:pt x="199" y="102"/>
                  </a:lnTo>
                  <a:lnTo>
                    <a:pt x="199" y="102"/>
                  </a:lnTo>
                  <a:lnTo>
                    <a:pt x="199" y="99"/>
                  </a:lnTo>
                  <a:lnTo>
                    <a:pt x="199" y="99"/>
                  </a:lnTo>
                  <a:lnTo>
                    <a:pt x="196" y="99"/>
                  </a:lnTo>
                  <a:lnTo>
                    <a:pt x="196" y="97"/>
                  </a:lnTo>
                  <a:lnTo>
                    <a:pt x="196" y="97"/>
                  </a:lnTo>
                  <a:lnTo>
                    <a:pt x="196" y="94"/>
                  </a:lnTo>
                  <a:lnTo>
                    <a:pt x="196" y="92"/>
                  </a:lnTo>
                  <a:lnTo>
                    <a:pt x="196" y="92"/>
                  </a:lnTo>
                  <a:lnTo>
                    <a:pt x="194" y="92"/>
                  </a:lnTo>
                  <a:lnTo>
                    <a:pt x="189" y="92"/>
                  </a:lnTo>
                  <a:lnTo>
                    <a:pt x="187" y="94"/>
                  </a:lnTo>
                  <a:lnTo>
                    <a:pt x="187" y="97"/>
                  </a:lnTo>
                  <a:lnTo>
                    <a:pt x="185" y="97"/>
                  </a:lnTo>
                  <a:lnTo>
                    <a:pt x="182" y="94"/>
                  </a:lnTo>
                  <a:lnTo>
                    <a:pt x="175" y="102"/>
                  </a:lnTo>
                  <a:lnTo>
                    <a:pt x="175" y="102"/>
                  </a:lnTo>
                  <a:lnTo>
                    <a:pt x="178" y="106"/>
                  </a:lnTo>
                  <a:lnTo>
                    <a:pt x="173" y="106"/>
                  </a:lnTo>
                  <a:lnTo>
                    <a:pt x="173" y="106"/>
                  </a:lnTo>
                  <a:lnTo>
                    <a:pt x="170" y="104"/>
                  </a:lnTo>
                  <a:lnTo>
                    <a:pt x="170" y="111"/>
                  </a:lnTo>
                  <a:lnTo>
                    <a:pt x="168" y="113"/>
                  </a:lnTo>
                  <a:lnTo>
                    <a:pt x="168" y="111"/>
                  </a:lnTo>
                  <a:lnTo>
                    <a:pt x="161" y="113"/>
                  </a:lnTo>
                  <a:lnTo>
                    <a:pt x="159" y="113"/>
                  </a:lnTo>
                  <a:lnTo>
                    <a:pt x="161" y="116"/>
                  </a:lnTo>
                  <a:lnTo>
                    <a:pt x="161" y="116"/>
                  </a:lnTo>
                  <a:lnTo>
                    <a:pt x="161" y="118"/>
                  </a:lnTo>
                  <a:lnTo>
                    <a:pt x="161" y="118"/>
                  </a:lnTo>
                  <a:lnTo>
                    <a:pt x="159" y="118"/>
                  </a:lnTo>
                  <a:lnTo>
                    <a:pt x="159" y="118"/>
                  </a:lnTo>
                  <a:lnTo>
                    <a:pt x="156" y="118"/>
                  </a:lnTo>
                  <a:lnTo>
                    <a:pt x="156" y="121"/>
                  </a:lnTo>
                  <a:lnTo>
                    <a:pt x="156" y="123"/>
                  </a:lnTo>
                  <a:lnTo>
                    <a:pt x="159" y="123"/>
                  </a:lnTo>
                  <a:lnTo>
                    <a:pt x="161" y="125"/>
                  </a:lnTo>
                  <a:lnTo>
                    <a:pt x="159" y="128"/>
                  </a:lnTo>
                  <a:lnTo>
                    <a:pt x="156" y="128"/>
                  </a:lnTo>
                  <a:lnTo>
                    <a:pt x="154" y="125"/>
                  </a:lnTo>
                  <a:lnTo>
                    <a:pt x="151" y="123"/>
                  </a:lnTo>
                  <a:lnTo>
                    <a:pt x="149" y="125"/>
                  </a:lnTo>
                  <a:lnTo>
                    <a:pt x="149" y="128"/>
                  </a:lnTo>
                  <a:lnTo>
                    <a:pt x="151" y="130"/>
                  </a:lnTo>
                  <a:lnTo>
                    <a:pt x="156" y="130"/>
                  </a:lnTo>
                  <a:lnTo>
                    <a:pt x="156" y="132"/>
                  </a:lnTo>
                  <a:lnTo>
                    <a:pt x="154" y="132"/>
                  </a:lnTo>
                  <a:lnTo>
                    <a:pt x="151" y="132"/>
                  </a:lnTo>
                  <a:lnTo>
                    <a:pt x="149" y="135"/>
                  </a:lnTo>
                  <a:lnTo>
                    <a:pt x="151" y="135"/>
                  </a:lnTo>
                  <a:lnTo>
                    <a:pt x="151" y="135"/>
                  </a:lnTo>
                  <a:lnTo>
                    <a:pt x="154" y="139"/>
                  </a:lnTo>
                  <a:lnTo>
                    <a:pt x="151" y="139"/>
                  </a:lnTo>
                  <a:lnTo>
                    <a:pt x="149" y="139"/>
                  </a:lnTo>
                  <a:lnTo>
                    <a:pt x="149" y="137"/>
                  </a:lnTo>
                  <a:lnTo>
                    <a:pt x="147" y="137"/>
                  </a:lnTo>
                  <a:lnTo>
                    <a:pt x="147" y="137"/>
                  </a:lnTo>
                  <a:lnTo>
                    <a:pt x="147" y="137"/>
                  </a:lnTo>
                  <a:lnTo>
                    <a:pt x="147" y="139"/>
                  </a:lnTo>
                  <a:lnTo>
                    <a:pt x="147" y="142"/>
                  </a:lnTo>
                  <a:lnTo>
                    <a:pt x="149" y="142"/>
                  </a:lnTo>
                  <a:lnTo>
                    <a:pt x="149" y="144"/>
                  </a:lnTo>
                  <a:lnTo>
                    <a:pt x="151" y="144"/>
                  </a:lnTo>
                  <a:lnTo>
                    <a:pt x="151" y="147"/>
                  </a:lnTo>
                  <a:lnTo>
                    <a:pt x="149" y="147"/>
                  </a:lnTo>
                  <a:lnTo>
                    <a:pt x="147" y="149"/>
                  </a:lnTo>
                  <a:lnTo>
                    <a:pt x="147" y="151"/>
                  </a:lnTo>
                  <a:lnTo>
                    <a:pt x="147" y="151"/>
                  </a:lnTo>
                  <a:lnTo>
                    <a:pt x="144" y="154"/>
                  </a:lnTo>
                  <a:lnTo>
                    <a:pt x="144" y="154"/>
                  </a:lnTo>
                  <a:lnTo>
                    <a:pt x="144" y="154"/>
                  </a:lnTo>
                  <a:lnTo>
                    <a:pt x="142" y="151"/>
                  </a:lnTo>
                  <a:lnTo>
                    <a:pt x="140" y="151"/>
                  </a:lnTo>
                  <a:lnTo>
                    <a:pt x="140" y="149"/>
                  </a:lnTo>
                  <a:lnTo>
                    <a:pt x="140" y="149"/>
                  </a:lnTo>
                  <a:lnTo>
                    <a:pt x="140" y="151"/>
                  </a:lnTo>
                  <a:lnTo>
                    <a:pt x="137" y="151"/>
                  </a:lnTo>
                  <a:lnTo>
                    <a:pt x="140" y="154"/>
                  </a:lnTo>
                  <a:lnTo>
                    <a:pt x="140" y="154"/>
                  </a:lnTo>
                  <a:lnTo>
                    <a:pt x="142" y="156"/>
                  </a:lnTo>
                  <a:lnTo>
                    <a:pt x="144" y="158"/>
                  </a:lnTo>
                  <a:lnTo>
                    <a:pt x="147" y="161"/>
                  </a:lnTo>
                  <a:lnTo>
                    <a:pt x="147" y="161"/>
                  </a:lnTo>
                  <a:lnTo>
                    <a:pt x="147" y="163"/>
                  </a:lnTo>
                  <a:lnTo>
                    <a:pt x="147" y="165"/>
                  </a:lnTo>
                  <a:lnTo>
                    <a:pt x="149" y="165"/>
                  </a:lnTo>
                  <a:lnTo>
                    <a:pt x="151" y="163"/>
                  </a:lnTo>
                  <a:lnTo>
                    <a:pt x="154" y="165"/>
                  </a:lnTo>
                  <a:lnTo>
                    <a:pt x="151" y="168"/>
                  </a:lnTo>
                  <a:lnTo>
                    <a:pt x="151" y="170"/>
                  </a:lnTo>
                  <a:lnTo>
                    <a:pt x="151" y="170"/>
                  </a:lnTo>
                  <a:lnTo>
                    <a:pt x="156" y="170"/>
                  </a:lnTo>
                  <a:lnTo>
                    <a:pt x="159" y="173"/>
                  </a:lnTo>
                  <a:lnTo>
                    <a:pt x="159" y="175"/>
                  </a:lnTo>
                  <a:lnTo>
                    <a:pt x="159" y="177"/>
                  </a:lnTo>
                  <a:lnTo>
                    <a:pt x="161" y="180"/>
                  </a:lnTo>
                  <a:lnTo>
                    <a:pt x="166" y="180"/>
                  </a:lnTo>
                  <a:lnTo>
                    <a:pt x="168" y="180"/>
                  </a:lnTo>
                  <a:lnTo>
                    <a:pt x="170" y="184"/>
                  </a:lnTo>
                  <a:lnTo>
                    <a:pt x="173" y="184"/>
                  </a:lnTo>
                  <a:lnTo>
                    <a:pt x="173" y="182"/>
                  </a:lnTo>
                  <a:lnTo>
                    <a:pt x="173" y="182"/>
                  </a:lnTo>
                  <a:lnTo>
                    <a:pt x="170" y="180"/>
                  </a:lnTo>
                  <a:lnTo>
                    <a:pt x="170" y="180"/>
                  </a:lnTo>
                  <a:lnTo>
                    <a:pt x="168" y="180"/>
                  </a:lnTo>
                  <a:lnTo>
                    <a:pt x="170" y="177"/>
                  </a:lnTo>
                  <a:lnTo>
                    <a:pt x="170" y="177"/>
                  </a:lnTo>
                  <a:lnTo>
                    <a:pt x="170" y="175"/>
                  </a:lnTo>
                  <a:lnTo>
                    <a:pt x="170" y="173"/>
                  </a:lnTo>
                  <a:lnTo>
                    <a:pt x="170" y="170"/>
                  </a:lnTo>
                  <a:lnTo>
                    <a:pt x="170" y="170"/>
                  </a:lnTo>
                  <a:lnTo>
                    <a:pt x="168" y="168"/>
                  </a:lnTo>
                  <a:lnTo>
                    <a:pt x="166" y="168"/>
                  </a:lnTo>
                  <a:lnTo>
                    <a:pt x="163" y="168"/>
                  </a:lnTo>
                  <a:lnTo>
                    <a:pt x="163" y="165"/>
                  </a:lnTo>
                  <a:lnTo>
                    <a:pt x="163" y="165"/>
                  </a:lnTo>
                  <a:lnTo>
                    <a:pt x="163" y="163"/>
                  </a:lnTo>
                  <a:lnTo>
                    <a:pt x="166" y="163"/>
                  </a:lnTo>
                  <a:lnTo>
                    <a:pt x="166" y="163"/>
                  </a:lnTo>
                  <a:lnTo>
                    <a:pt x="163" y="158"/>
                  </a:lnTo>
                  <a:lnTo>
                    <a:pt x="161" y="156"/>
                  </a:lnTo>
                  <a:lnTo>
                    <a:pt x="163" y="156"/>
                  </a:lnTo>
                  <a:lnTo>
                    <a:pt x="166" y="158"/>
                  </a:lnTo>
                  <a:lnTo>
                    <a:pt x="166" y="158"/>
                  </a:lnTo>
                  <a:lnTo>
                    <a:pt x="166" y="158"/>
                  </a:lnTo>
                  <a:lnTo>
                    <a:pt x="168" y="156"/>
                  </a:lnTo>
                  <a:lnTo>
                    <a:pt x="168" y="154"/>
                  </a:lnTo>
                  <a:lnTo>
                    <a:pt x="168" y="151"/>
                  </a:lnTo>
                  <a:lnTo>
                    <a:pt x="170" y="154"/>
                  </a:lnTo>
                  <a:lnTo>
                    <a:pt x="173" y="156"/>
                  </a:lnTo>
                  <a:lnTo>
                    <a:pt x="175" y="156"/>
                  </a:lnTo>
                  <a:lnTo>
                    <a:pt x="175" y="158"/>
                  </a:lnTo>
                  <a:lnTo>
                    <a:pt x="178" y="158"/>
                  </a:lnTo>
                  <a:lnTo>
                    <a:pt x="178" y="158"/>
                  </a:lnTo>
                  <a:lnTo>
                    <a:pt x="178" y="158"/>
                  </a:lnTo>
                  <a:lnTo>
                    <a:pt x="180" y="161"/>
                  </a:lnTo>
                  <a:lnTo>
                    <a:pt x="180" y="161"/>
                  </a:lnTo>
                  <a:lnTo>
                    <a:pt x="180" y="163"/>
                  </a:lnTo>
                  <a:lnTo>
                    <a:pt x="180" y="163"/>
                  </a:lnTo>
                  <a:lnTo>
                    <a:pt x="182" y="165"/>
                  </a:lnTo>
                  <a:lnTo>
                    <a:pt x="185" y="165"/>
                  </a:lnTo>
                  <a:lnTo>
                    <a:pt x="187" y="165"/>
                  </a:lnTo>
                  <a:lnTo>
                    <a:pt x="189" y="165"/>
                  </a:lnTo>
                  <a:lnTo>
                    <a:pt x="192" y="168"/>
                  </a:lnTo>
                  <a:lnTo>
                    <a:pt x="194" y="170"/>
                  </a:lnTo>
                  <a:lnTo>
                    <a:pt x="196" y="168"/>
                  </a:lnTo>
                  <a:lnTo>
                    <a:pt x="196" y="165"/>
                  </a:lnTo>
                  <a:lnTo>
                    <a:pt x="196" y="165"/>
                  </a:lnTo>
                  <a:lnTo>
                    <a:pt x="194" y="163"/>
                  </a:lnTo>
                  <a:lnTo>
                    <a:pt x="194" y="161"/>
                  </a:lnTo>
                  <a:lnTo>
                    <a:pt x="196" y="158"/>
                  </a:lnTo>
                  <a:lnTo>
                    <a:pt x="199" y="156"/>
                  </a:lnTo>
                  <a:lnTo>
                    <a:pt x="199" y="156"/>
                  </a:lnTo>
                  <a:lnTo>
                    <a:pt x="196" y="156"/>
                  </a:lnTo>
                  <a:lnTo>
                    <a:pt x="192" y="158"/>
                  </a:lnTo>
                  <a:lnTo>
                    <a:pt x="189" y="158"/>
                  </a:lnTo>
                  <a:lnTo>
                    <a:pt x="187" y="156"/>
                  </a:lnTo>
                  <a:lnTo>
                    <a:pt x="189" y="154"/>
                  </a:lnTo>
                  <a:lnTo>
                    <a:pt x="189" y="154"/>
                  </a:lnTo>
                  <a:lnTo>
                    <a:pt x="194" y="151"/>
                  </a:lnTo>
                  <a:lnTo>
                    <a:pt x="194" y="151"/>
                  </a:lnTo>
                  <a:lnTo>
                    <a:pt x="194" y="149"/>
                  </a:lnTo>
                  <a:lnTo>
                    <a:pt x="192" y="149"/>
                  </a:lnTo>
                  <a:lnTo>
                    <a:pt x="189" y="149"/>
                  </a:lnTo>
                  <a:lnTo>
                    <a:pt x="192" y="147"/>
                  </a:lnTo>
                  <a:lnTo>
                    <a:pt x="189" y="144"/>
                  </a:lnTo>
                  <a:lnTo>
                    <a:pt x="189" y="144"/>
                  </a:lnTo>
                  <a:lnTo>
                    <a:pt x="187" y="144"/>
                  </a:lnTo>
                  <a:lnTo>
                    <a:pt x="187" y="147"/>
                  </a:lnTo>
                  <a:lnTo>
                    <a:pt x="185" y="144"/>
                  </a:lnTo>
                  <a:lnTo>
                    <a:pt x="185" y="142"/>
                  </a:lnTo>
                  <a:lnTo>
                    <a:pt x="185" y="139"/>
                  </a:lnTo>
                  <a:lnTo>
                    <a:pt x="185" y="139"/>
                  </a:lnTo>
                  <a:lnTo>
                    <a:pt x="180" y="139"/>
                  </a:lnTo>
                  <a:lnTo>
                    <a:pt x="178" y="139"/>
                  </a:lnTo>
                  <a:lnTo>
                    <a:pt x="175" y="139"/>
                  </a:lnTo>
                  <a:lnTo>
                    <a:pt x="175" y="137"/>
                  </a:lnTo>
                  <a:lnTo>
                    <a:pt x="175" y="137"/>
                  </a:lnTo>
                  <a:lnTo>
                    <a:pt x="178" y="137"/>
                  </a:lnTo>
                  <a:lnTo>
                    <a:pt x="178" y="135"/>
                  </a:lnTo>
                  <a:lnTo>
                    <a:pt x="178" y="135"/>
                  </a:lnTo>
                  <a:lnTo>
                    <a:pt x="180" y="135"/>
                  </a:lnTo>
                  <a:lnTo>
                    <a:pt x="180" y="135"/>
                  </a:lnTo>
                  <a:lnTo>
                    <a:pt x="180" y="137"/>
                  </a:lnTo>
                  <a:lnTo>
                    <a:pt x="182" y="137"/>
                  </a:lnTo>
                  <a:lnTo>
                    <a:pt x="182" y="137"/>
                  </a:lnTo>
                  <a:lnTo>
                    <a:pt x="185" y="137"/>
                  </a:lnTo>
                  <a:lnTo>
                    <a:pt x="185" y="137"/>
                  </a:lnTo>
                  <a:lnTo>
                    <a:pt x="187" y="137"/>
                  </a:lnTo>
                  <a:lnTo>
                    <a:pt x="187" y="135"/>
                  </a:lnTo>
                  <a:lnTo>
                    <a:pt x="187" y="135"/>
                  </a:lnTo>
                  <a:lnTo>
                    <a:pt x="187" y="135"/>
                  </a:lnTo>
                  <a:lnTo>
                    <a:pt x="189" y="135"/>
                  </a:lnTo>
                  <a:lnTo>
                    <a:pt x="189" y="135"/>
                  </a:lnTo>
                  <a:lnTo>
                    <a:pt x="189" y="135"/>
                  </a:lnTo>
                  <a:lnTo>
                    <a:pt x="192" y="135"/>
                  </a:lnTo>
                  <a:lnTo>
                    <a:pt x="194" y="137"/>
                  </a:lnTo>
                  <a:lnTo>
                    <a:pt x="194" y="139"/>
                  </a:lnTo>
                  <a:lnTo>
                    <a:pt x="196" y="137"/>
                  </a:lnTo>
                  <a:lnTo>
                    <a:pt x="196" y="139"/>
                  </a:lnTo>
                  <a:lnTo>
                    <a:pt x="199" y="139"/>
                  </a:lnTo>
                  <a:lnTo>
                    <a:pt x="201" y="139"/>
                  </a:lnTo>
                  <a:lnTo>
                    <a:pt x="201" y="142"/>
                  </a:lnTo>
                  <a:lnTo>
                    <a:pt x="204" y="142"/>
                  </a:lnTo>
                  <a:lnTo>
                    <a:pt x="204" y="144"/>
                  </a:lnTo>
                  <a:lnTo>
                    <a:pt x="204" y="147"/>
                  </a:lnTo>
                  <a:lnTo>
                    <a:pt x="206" y="144"/>
                  </a:lnTo>
                  <a:lnTo>
                    <a:pt x="206" y="149"/>
                  </a:lnTo>
                  <a:lnTo>
                    <a:pt x="208" y="151"/>
                  </a:lnTo>
                  <a:lnTo>
                    <a:pt x="208" y="149"/>
                  </a:lnTo>
                  <a:lnTo>
                    <a:pt x="211" y="149"/>
                  </a:lnTo>
                  <a:lnTo>
                    <a:pt x="213" y="147"/>
                  </a:lnTo>
                  <a:lnTo>
                    <a:pt x="215" y="147"/>
                  </a:lnTo>
                  <a:lnTo>
                    <a:pt x="215" y="144"/>
                  </a:lnTo>
                  <a:lnTo>
                    <a:pt x="213" y="144"/>
                  </a:lnTo>
                  <a:lnTo>
                    <a:pt x="213" y="142"/>
                  </a:lnTo>
                  <a:lnTo>
                    <a:pt x="215" y="142"/>
                  </a:lnTo>
                  <a:lnTo>
                    <a:pt x="215" y="142"/>
                  </a:lnTo>
                  <a:lnTo>
                    <a:pt x="218" y="142"/>
                  </a:lnTo>
                  <a:lnTo>
                    <a:pt x="218" y="142"/>
                  </a:lnTo>
                  <a:lnTo>
                    <a:pt x="218" y="142"/>
                  </a:lnTo>
                  <a:lnTo>
                    <a:pt x="220" y="142"/>
                  </a:lnTo>
                  <a:lnTo>
                    <a:pt x="220" y="142"/>
                  </a:lnTo>
                  <a:lnTo>
                    <a:pt x="220" y="142"/>
                  </a:lnTo>
                  <a:lnTo>
                    <a:pt x="220" y="142"/>
                  </a:lnTo>
                  <a:lnTo>
                    <a:pt x="223" y="142"/>
                  </a:lnTo>
                  <a:lnTo>
                    <a:pt x="223" y="142"/>
                  </a:lnTo>
                  <a:lnTo>
                    <a:pt x="225" y="142"/>
                  </a:lnTo>
                  <a:lnTo>
                    <a:pt x="225" y="144"/>
                  </a:lnTo>
                  <a:lnTo>
                    <a:pt x="227" y="144"/>
                  </a:lnTo>
                  <a:lnTo>
                    <a:pt x="227" y="147"/>
                  </a:lnTo>
                  <a:lnTo>
                    <a:pt x="230" y="151"/>
                  </a:lnTo>
                  <a:lnTo>
                    <a:pt x="230" y="151"/>
                  </a:lnTo>
                  <a:lnTo>
                    <a:pt x="232" y="151"/>
                  </a:lnTo>
                  <a:lnTo>
                    <a:pt x="232" y="151"/>
                  </a:lnTo>
                  <a:lnTo>
                    <a:pt x="232" y="151"/>
                  </a:lnTo>
                  <a:lnTo>
                    <a:pt x="232" y="147"/>
                  </a:lnTo>
                  <a:lnTo>
                    <a:pt x="232" y="144"/>
                  </a:lnTo>
                  <a:lnTo>
                    <a:pt x="232" y="142"/>
                  </a:lnTo>
                  <a:lnTo>
                    <a:pt x="230" y="142"/>
                  </a:lnTo>
                  <a:lnTo>
                    <a:pt x="232" y="139"/>
                  </a:lnTo>
                  <a:lnTo>
                    <a:pt x="237" y="137"/>
                  </a:lnTo>
                  <a:lnTo>
                    <a:pt x="234" y="135"/>
                  </a:lnTo>
                  <a:lnTo>
                    <a:pt x="234" y="132"/>
                  </a:lnTo>
                  <a:lnTo>
                    <a:pt x="232" y="130"/>
                  </a:lnTo>
                  <a:lnTo>
                    <a:pt x="227" y="130"/>
                  </a:lnTo>
                  <a:lnTo>
                    <a:pt x="225" y="130"/>
                  </a:lnTo>
                  <a:lnTo>
                    <a:pt x="220" y="130"/>
                  </a:lnTo>
                  <a:lnTo>
                    <a:pt x="218" y="130"/>
                  </a:lnTo>
                  <a:lnTo>
                    <a:pt x="220" y="128"/>
                  </a:lnTo>
                  <a:lnTo>
                    <a:pt x="218" y="125"/>
                  </a:lnTo>
                  <a:lnTo>
                    <a:pt x="215" y="123"/>
                  </a:lnTo>
                  <a:lnTo>
                    <a:pt x="211" y="121"/>
                  </a:lnTo>
                  <a:lnTo>
                    <a:pt x="206" y="118"/>
                  </a:lnTo>
                  <a:lnTo>
                    <a:pt x="206" y="118"/>
                  </a:lnTo>
                  <a:lnTo>
                    <a:pt x="204" y="116"/>
                  </a:lnTo>
                  <a:lnTo>
                    <a:pt x="204" y="113"/>
                  </a:lnTo>
                  <a:lnTo>
                    <a:pt x="204" y="113"/>
                  </a:lnTo>
                  <a:lnTo>
                    <a:pt x="204" y="111"/>
                  </a:lnTo>
                  <a:lnTo>
                    <a:pt x="206" y="109"/>
                  </a:lnTo>
                  <a:lnTo>
                    <a:pt x="206" y="109"/>
                  </a:lnTo>
                  <a:lnTo>
                    <a:pt x="208" y="109"/>
                  </a:lnTo>
                  <a:lnTo>
                    <a:pt x="208" y="109"/>
                  </a:lnTo>
                  <a:lnTo>
                    <a:pt x="208" y="111"/>
                  </a:lnTo>
                  <a:lnTo>
                    <a:pt x="208" y="111"/>
                  </a:lnTo>
                  <a:lnTo>
                    <a:pt x="211" y="113"/>
                  </a:lnTo>
                  <a:lnTo>
                    <a:pt x="211" y="113"/>
                  </a:lnTo>
                  <a:lnTo>
                    <a:pt x="213" y="116"/>
                  </a:lnTo>
                  <a:lnTo>
                    <a:pt x="218" y="118"/>
                  </a:lnTo>
                  <a:lnTo>
                    <a:pt x="220" y="121"/>
                  </a:lnTo>
                  <a:lnTo>
                    <a:pt x="223" y="121"/>
                  </a:lnTo>
                  <a:lnTo>
                    <a:pt x="237" y="121"/>
                  </a:lnTo>
                  <a:lnTo>
                    <a:pt x="239" y="121"/>
                  </a:lnTo>
                  <a:lnTo>
                    <a:pt x="244" y="121"/>
                  </a:lnTo>
                  <a:lnTo>
                    <a:pt x="253" y="121"/>
                  </a:lnTo>
                  <a:lnTo>
                    <a:pt x="256" y="118"/>
                  </a:lnTo>
                  <a:lnTo>
                    <a:pt x="263" y="116"/>
                  </a:lnTo>
                  <a:lnTo>
                    <a:pt x="268" y="113"/>
                  </a:lnTo>
                  <a:lnTo>
                    <a:pt x="270" y="113"/>
                  </a:lnTo>
                  <a:lnTo>
                    <a:pt x="272" y="111"/>
                  </a:lnTo>
                  <a:lnTo>
                    <a:pt x="272" y="109"/>
                  </a:lnTo>
                  <a:lnTo>
                    <a:pt x="268" y="109"/>
                  </a:lnTo>
                  <a:lnTo>
                    <a:pt x="261" y="113"/>
                  </a:lnTo>
                  <a:lnTo>
                    <a:pt x="261" y="113"/>
                  </a:lnTo>
                  <a:lnTo>
                    <a:pt x="258" y="111"/>
                  </a:lnTo>
                  <a:lnTo>
                    <a:pt x="261" y="111"/>
                  </a:lnTo>
                  <a:lnTo>
                    <a:pt x="265" y="109"/>
                  </a:lnTo>
                  <a:lnTo>
                    <a:pt x="268" y="106"/>
                  </a:lnTo>
                  <a:lnTo>
                    <a:pt x="275" y="106"/>
                  </a:lnTo>
                  <a:lnTo>
                    <a:pt x="277" y="106"/>
                  </a:lnTo>
                  <a:lnTo>
                    <a:pt x="277" y="106"/>
                  </a:lnTo>
                  <a:lnTo>
                    <a:pt x="272" y="106"/>
                  </a:lnTo>
                  <a:lnTo>
                    <a:pt x="270" y="104"/>
                  </a:lnTo>
                  <a:lnTo>
                    <a:pt x="268" y="104"/>
                  </a:lnTo>
                  <a:lnTo>
                    <a:pt x="265" y="102"/>
                  </a:lnTo>
                  <a:lnTo>
                    <a:pt x="265" y="102"/>
                  </a:lnTo>
                  <a:lnTo>
                    <a:pt x="270" y="102"/>
                  </a:lnTo>
                  <a:lnTo>
                    <a:pt x="277" y="102"/>
                  </a:lnTo>
                  <a:lnTo>
                    <a:pt x="289" y="102"/>
                  </a:lnTo>
                  <a:lnTo>
                    <a:pt x="291" y="102"/>
                  </a:lnTo>
                  <a:lnTo>
                    <a:pt x="291" y="99"/>
                  </a:lnTo>
                  <a:lnTo>
                    <a:pt x="291" y="99"/>
                  </a:lnTo>
                  <a:lnTo>
                    <a:pt x="294" y="99"/>
                  </a:lnTo>
                  <a:lnTo>
                    <a:pt x="299" y="97"/>
                  </a:lnTo>
                  <a:lnTo>
                    <a:pt x="301" y="97"/>
                  </a:lnTo>
                  <a:lnTo>
                    <a:pt x="310" y="92"/>
                  </a:lnTo>
                  <a:lnTo>
                    <a:pt x="313" y="92"/>
                  </a:lnTo>
                  <a:lnTo>
                    <a:pt x="313" y="92"/>
                  </a:lnTo>
                  <a:lnTo>
                    <a:pt x="310" y="92"/>
                  </a:lnTo>
                  <a:close/>
                  <a:moveTo>
                    <a:pt x="144" y="102"/>
                  </a:moveTo>
                  <a:lnTo>
                    <a:pt x="147" y="99"/>
                  </a:lnTo>
                  <a:lnTo>
                    <a:pt x="149" y="92"/>
                  </a:lnTo>
                  <a:lnTo>
                    <a:pt x="154" y="90"/>
                  </a:lnTo>
                  <a:lnTo>
                    <a:pt x="154" y="87"/>
                  </a:lnTo>
                  <a:lnTo>
                    <a:pt x="151" y="87"/>
                  </a:lnTo>
                  <a:lnTo>
                    <a:pt x="156" y="83"/>
                  </a:lnTo>
                  <a:lnTo>
                    <a:pt x="156" y="83"/>
                  </a:lnTo>
                  <a:lnTo>
                    <a:pt x="159" y="83"/>
                  </a:lnTo>
                  <a:lnTo>
                    <a:pt x="161" y="78"/>
                  </a:lnTo>
                  <a:lnTo>
                    <a:pt x="161" y="80"/>
                  </a:lnTo>
                  <a:lnTo>
                    <a:pt x="161" y="83"/>
                  </a:lnTo>
                  <a:lnTo>
                    <a:pt x="161" y="83"/>
                  </a:lnTo>
                  <a:lnTo>
                    <a:pt x="163" y="83"/>
                  </a:lnTo>
                  <a:lnTo>
                    <a:pt x="163" y="83"/>
                  </a:lnTo>
                  <a:lnTo>
                    <a:pt x="166" y="80"/>
                  </a:lnTo>
                  <a:lnTo>
                    <a:pt x="168" y="80"/>
                  </a:lnTo>
                  <a:lnTo>
                    <a:pt x="168" y="78"/>
                  </a:lnTo>
                  <a:lnTo>
                    <a:pt x="168" y="76"/>
                  </a:lnTo>
                  <a:lnTo>
                    <a:pt x="168" y="73"/>
                  </a:lnTo>
                  <a:lnTo>
                    <a:pt x="170" y="71"/>
                  </a:lnTo>
                  <a:lnTo>
                    <a:pt x="170" y="68"/>
                  </a:lnTo>
                  <a:lnTo>
                    <a:pt x="168" y="68"/>
                  </a:lnTo>
                  <a:lnTo>
                    <a:pt x="168" y="71"/>
                  </a:lnTo>
                  <a:lnTo>
                    <a:pt x="168" y="68"/>
                  </a:lnTo>
                  <a:lnTo>
                    <a:pt x="170" y="66"/>
                  </a:lnTo>
                  <a:lnTo>
                    <a:pt x="168" y="66"/>
                  </a:lnTo>
                  <a:lnTo>
                    <a:pt x="168" y="66"/>
                  </a:lnTo>
                  <a:lnTo>
                    <a:pt x="170" y="64"/>
                  </a:lnTo>
                  <a:lnTo>
                    <a:pt x="170" y="64"/>
                  </a:lnTo>
                  <a:lnTo>
                    <a:pt x="173" y="64"/>
                  </a:lnTo>
                  <a:lnTo>
                    <a:pt x="173" y="66"/>
                  </a:lnTo>
                  <a:lnTo>
                    <a:pt x="175" y="64"/>
                  </a:lnTo>
                  <a:lnTo>
                    <a:pt x="178" y="59"/>
                  </a:lnTo>
                  <a:lnTo>
                    <a:pt x="180" y="59"/>
                  </a:lnTo>
                  <a:lnTo>
                    <a:pt x="180" y="59"/>
                  </a:lnTo>
                  <a:lnTo>
                    <a:pt x="178" y="59"/>
                  </a:lnTo>
                  <a:lnTo>
                    <a:pt x="178" y="59"/>
                  </a:lnTo>
                  <a:lnTo>
                    <a:pt x="178" y="57"/>
                  </a:lnTo>
                  <a:lnTo>
                    <a:pt x="178" y="54"/>
                  </a:lnTo>
                  <a:lnTo>
                    <a:pt x="180" y="54"/>
                  </a:lnTo>
                  <a:lnTo>
                    <a:pt x="182" y="54"/>
                  </a:lnTo>
                  <a:lnTo>
                    <a:pt x="182" y="52"/>
                  </a:lnTo>
                  <a:lnTo>
                    <a:pt x="180" y="50"/>
                  </a:lnTo>
                  <a:lnTo>
                    <a:pt x="170" y="47"/>
                  </a:lnTo>
                  <a:lnTo>
                    <a:pt x="170" y="45"/>
                  </a:lnTo>
                  <a:lnTo>
                    <a:pt x="168" y="45"/>
                  </a:lnTo>
                  <a:lnTo>
                    <a:pt x="168" y="42"/>
                  </a:lnTo>
                  <a:lnTo>
                    <a:pt x="166" y="42"/>
                  </a:lnTo>
                  <a:lnTo>
                    <a:pt x="166" y="42"/>
                  </a:lnTo>
                  <a:lnTo>
                    <a:pt x="166" y="45"/>
                  </a:lnTo>
                  <a:lnTo>
                    <a:pt x="166" y="45"/>
                  </a:lnTo>
                  <a:lnTo>
                    <a:pt x="166" y="45"/>
                  </a:lnTo>
                  <a:lnTo>
                    <a:pt x="166" y="45"/>
                  </a:lnTo>
                  <a:lnTo>
                    <a:pt x="163" y="47"/>
                  </a:lnTo>
                  <a:lnTo>
                    <a:pt x="163" y="45"/>
                  </a:lnTo>
                  <a:lnTo>
                    <a:pt x="163" y="47"/>
                  </a:lnTo>
                  <a:lnTo>
                    <a:pt x="163" y="52"/>
                  </a:lnTo>
                  <a:lnTo>
                    <a:pt x="163" y="52"/>
                  </a:lnTo>
                  <a:lnTo>
                    <a:pt x="163" y="52"/>
                  </a:lnTo>
                  <a:lnTo>
                    <a:pt x="166" y="54"/>
                  </a:lnTo>
                  <a:lnTo>
                    <a:pt x="166" y="54"/>
                  </a:lnTo>
                  <a:lnTo>
                    <a:pt x="168" y="57"/>
                  </a:lnTo>
                  <a:lnTo>
                    <a:pt x="159" y="59"/>
                  </a:lnTo>
                  <a:lnTo>
                    <a:pt x="154" y="59"/>
                  </a:lnTo>
                  <a:lnTo>
                    <a:pt x="151" y="57"/>
                  </a:lnTo>
                  <a:lnTo>
                    <a:pt x="154" y="57"/>
                  </a:lnTo>
                  <a:lnTo>
                    <a:pt x="159" y="52"/>
                  </a:lnTo>
                  <a:lnTo>
                    <a:pt x="159" y="52"/>
                  </a:lnTo>
                  <a:lnTo>
                    <a:pt x="156" y="52"/>
                  </a:lnTo>
                  <a:lnTo>
                    <a:pt x="154" y="54"/>
                  </a:lnTo>
                  <a:lnTo>
                    <a:pt x="151" y="54"/>
                  </a:lnTo>
                  <a:lnTo>
                    <a:pt x="135" y="59"/>
                  </a:lnTo>
                  <a:lnTo>
                    <a:pt x="132" y="59"/>
                  </a:lnTo>
                  <a:lnTo>
                    <a:pt x="128" y="57"/>
                  </a:lnTo>
                  <a:lnTo>
                    <a:pt x="132" y="57"/>
                  </a:lnTo>
                  <a:lnTo>
                    <a:pt x="132" y="54"/>
                  </a:lnTo>
                  <a:lnTo>
                    <a:pt x="135" y="54"/>
                  </a:lnTo>
                  <a:lnTo>
                    <a:pt x="132" y="54"/>
                  </a:lnTo>
                  <a:lnTo>
                    <a:pt x="123" y="52"/>
                  </a:lnTo>
                  <a:lnTo>
                    <a:pt x="125" y="52"/>
                  </a:lnTo>
                  <a:lnTo>
                    <a:pt x="125" y="50"/>
                  </a:lnTo>
                  <a:lnTo>
                    <a:pt x="125" y="50"/>
                  </a:lnTo>
                  <a:lnTo>
                    <a:pt x="125" y="50"/>
                  </a:lnTo>
                  <a:lnTo>
                    <a:pt x="125" y="50"/>
                  </a:lnTo>
                  <a:lnTo>
                    <a:pt x="123" y="47"/>
                  </a:lnTo>
                  <a:lnTo>
                    <a:pt x="121" y="50"/>
                  </a:lnTo>
                  <a:lnTo>
                    <a:pt x="113" y="54"/>
                  </a:lnTo>
                  <a:lnTo>
                    <a:pt x="113" y="50"/>
                  </a:lnTo>
                  <a:lnTo>
                    <a:pt x="113" y="50"/>
                  </a:lnTo>
                  <a:lnTo>
                    <a:pt x="113" y="47"/>
                  </a:lnTo>
                  <a:lnTo>
                    <a:pt x="111" y="50"/>
                  </a:lnTo>
                  <a:lnTo>
                    <a:pt x="111" y="52"/>
                  </a:lnTo>
                  <a:lnTo>
                    <a:pt x="109" y="52"/>
                  </a:lnTo>
                  <a:lnTo>
                    <a:pt x="106" y="54"/>
                  </a:lnTo>
                  <a:lnTo>
                    <a:pt x="106" y="59"/>
                  </a:lnTo>
                  <a:lnTo>
                    <a:pt x="113" y="59"/>
                  </a:lnTo>
                  <a:lnTo>
                    <a:pt x="116" y="61"/>
                  </a:lnTo>
                  <a:lnTo>
                    <a:pt x="102" y="64"/>
                  </a:lnTo>
                  <a:lnTo>
                    <a:pt x="92" y="64"/>
                  </a:lnTo>
                  <a:lnTo>
                    <a:pt x="85" y="59"/>
                  </a:lnTo>
                  <a:lnTo>
                    <a:pt x="76" y="52"/>
                  </a:lnTo>
                  <a:lnTo>
                    <a:pt x="73" y="50"/>
                  </a:lnTo>
                  <a:lnTo>
                    <a:pt x="64" y="45"/>
                  </a:lnTo>
                  <a:lnTo>
                    <a:pt x="61" y="45"/>
                  </a:lnTo>
                  <a:lnTo>
                    <a:pt x="61" y="45"/>
                  </a:lnTo>
                  <a:lnTo>
                    <a:pt x="59" y="45"/>
                  </a:lnTo>
                  <a:lnTo>
                    <a:pt x="59" y="45"/>
                  </a:lnTo>
                  <a:lnTo>
                    <a:pt x="57" y="45"/>
                  </a:lnTo>
                  <a:lnTo>
                    <a:pt x="59" y="47"/>
                  </a:lnTo>
                  <a:lnTo>
                    <a:pt x="59" y="50"/>
                  </a:lnTo>
                  <a:lnTo>
                    <a:pt x="59" y="52"/>
                  </a:lnTo>
                  <a:lnTo>
                    <a:pt x="59" y="52"/>
                  </a:lnTo>
                  <a:lnTo>
                    <a:pt x="59" y="54"/>
                  </a:lnTo>
                  <a:lnTo>
                    <a:pt x="61" y="54"/>
                  </a:lnTo>
                  <a:lnTo>
                    <a:pt x="61" y="54"/>
                  </a:lnTo>
                  <a:lnTo>
                    <a:pt x="61" y="54"/>
                  </a:lnTo>
                  <a:lnTo>
                    <a:pt x="66" y="57"/>
                  </a:lnTo>
                  <a:lnTo>
                    <a:pt x="66" y="57"/>
                  </a:lnTo>
                  <a:lnTo>
                    <a:pt x="68" y="57"/>
                  </a:lnTo>
                  <a:lnTo>
                    <a:pt x="73" y="57"/>
                  </a:lnTo>
                  <a:lnTo>
                    <a:pt x="76" y="57"/>
                  </a:lnTo>
                  <a:lnTo>
                    <a:pt x="78" y="59"/>
                  </a:lnTo>
                  <a:lnTo>
                    <a:pt x="78" y="61"/>
                  </a:lnTo>
                  <a:lnTo>
                    <a:pt x="80" y="64"/>
                  </a:lnTo>
                  <a:lnTo>
                    <a:pt x="78" y="64"/>
                  </a:lnTo>
                  <a:lnTo>
                    <a:pt x="76" y="64"/>
                  </a:lnTo>
                  <a:lnTo>
                    <a:pt x="71" y="64"/>
                  </a:lnTo>
                  <a:lnTo>
                    <a:pt x="68" y="64"/>
                  </a:lnTo>
                  <a:lnTo>
                    <a:pt x="68" y="66"/>
                  </a:lnTo>
                  <a:lnTo>
                    <a:pt x="71" y="68"/>
                  </a:lnTo>
                  <a:lnTo>
                    <a:pt x="71" y="68"/>
                  </a:lnTo>
                  <a:lnTo>
                    <a:pt x="85" y="76"/>
                  </a:lnTo>
                  <a:lnTo>
                    <a:pt x="85" y="76"/>
                  </a:lnTo>
                  <a:lnTo>
                    <a:pt x="87" y="80"/>
                  </a:lnTo>
                  <a:lnTo>
                    <a:pt x="90" y="80"/>
                  </a:lnTo>
                  <a:lnTo>
                    <a:pt x="92" y="80"/>
                  </a:lnTo>
                  <a:lnTo>
                    <a:pt x="92" y="83"/>
                  </a:lnTo>
                  <a:lnTo>
                    <a:pt x="97" y="87"/>
                  </a:lnTo>
                  <a:lnTo>
                    <a:pt x="99" y="87"/>
                  </a:lnTo>
                  <a:lnTo>
                    <a:pt x="102" y="87"/>
                  </a:lnTo>
                  <a:lnTo>
                    <a:pt x="104" y="90"/>
                  </a:lnTo>
                  <a:lnTo>
                    <a:pt x="106" y="90"/>
                  </a:lnTo>
                  <a:lnTo>
                    <a:pt x="106" y="92"/>
                  </a:lnTo>
                  <a:lnTo>
                    <a:pt x="102" y="92"/>
                  </a:lnTo>
                  <a:lnTo>
                    <a:pt x="99" y="92"/>
                  </a:lnTo>
                  <a:lnTo>
                    <a:pt x="97" y="87"/>
                  </a:lnTo>
                  <a:lnTo>
                    <a:pt x="94" y="87"/>
                  </a:lnTo>
                  <a:lnTo>
                    <a:pt x="90" y="90"/>
                  </a:lnTo>
                  <a:lnTo>
                    <a:pt x="83" y="90"/>
                  </a:lnTo>
                  <a:lnTo>
                    <a:pt x="80" y="90"/>
                  </a:lnTo>
                  <a:lnTo>
                    <a:pt x="76" y="92"/>
                  </a:lnTo>
                  <a:lnTo>
                    <a:pt x="73" y="94"/>
                  </a:lnTo>
                  <a:lnTo>
                    <a:pt x="71" y="94"/>
                  </a:lnTo>
                  <a:lnTo>
                    <a:pt x="61" y="92"/>
                  </a:lnTo>
                  <a:lnTo>
                    <a:pt x="61" y="90"/>
                  </a:lnTo>
                  <a:lnTo>
                    <a:pt x="59" y="90"/>
                  </a:lnTo>
                  <a:lnTo>
                    <a:pt x="59" y="92"/>
                  </a:lnTo>
                  <a:lnTo>
                    <a:pt x="59" y="94"/>
                  </a:lnTo>
                  <a:lnTo>
                    <a:pt x="59" y="97"/>
                  </a:lnTo>
                  <a:lnTo>
                    <a:pt x="61" y="99"/>
                  </a:lnTo>
                  <a:lnTo>
                    <a:pt x="61" y="102"/>
                  </a:lnTo>
                  <a:lnTo>
                    <a:pt x="64" y="102"/>
                  </a:lnTo>
                  <a:lnTo>
                    <a:pt x="64" y="104"/>
                  </a:lnTo>
                  <a:lnTo>
                    <a:pt x="66" y="106"/>
                  </a:lnTo>
                  <a:lnTo>
                    <a:pt x="68" y="106"/>
                  </a:lnTo>
                  <a:lnTo>
                    <a:pt x="68" y="106"/>
                  </a:lnTo>
                  <a:lnTo>
                    <a:pt x="68" y="104"/>
                  </a:lnTo>
                  <a:lnTo>
                    <a:pt x="68" y="104"/>
                  </a:lnTo>
                  <a:lnTo>
                    <a:pt x="71" y="102"/>
                  </a:lnTo>
                  <a:lnTo>
                    <a:pt x="76" y="102"/>
                  </a:lnTo>
                  <a:lnTo>
                    <a:pt x="76" y="102"/>
                  </a:lnTo>
                  <a:lnTo>
                    <a:pt x="80" y="99"/>
                  </a:lnTo>
                  <a:lnTo>
                    <a:pt x="80" y="99"/>
                  </a:lnTo>
                  <a:lnTo>
                    <a:pt x="80" y="102"/>
                  </a:lnTo>
                  <a:lnTo>
                    <a:pt x="83" y="102"/>
                  </a:lnTo>
                  <a:lnTo>
                    <a:pt x="83" y="99"/>
                  </a:lnTo>
                  <a:lnTo>
                    <a:pt x="83" y="97"/>
                  </a:lnTo>
                  <a:lnTo>
                    <a:pt x="85" y="94"/>
                  </a:lnTo>
                  <a:lnTo>
                    <a:pt x="90" y="97"/>
                  </a:lnTo>
                  <a:lnTo>
                    <a:pt x="92" y="94"/>
                  </a:lnTo>
                  <a:lnTo>
                    <a:pt x="94" y="94"/>
                  </a:lnTo>
                  <a:lnTo>
                    <a:pt x="97" y="94"/>
                  </a:lnTo>
                  <a:lnTo>
                    <a:pt x="99" y="94"/>
                  </a:lnTo>
                  <a:lnTo>
                    <a:pt x="97" y="97"/>
                  </a:lnTo>
                  <a:lnTo>
                    <a:pt x="99" y="99"/>
                  </a:lnTo>
                  <a:lnTo>
                    <a:pt x="97" y="102"/>
                  </a:lnTo>
                  <a:lnTo>
                    <a:pt x="94" y="104"/>
                  </a:lnTo>
                  <a:lnTo>
                    <a:pt x="94" y="106"/>
                  </a:lnTo>
                  <a:lnTo>
                    <a:pt x="94" y="106"/>
                  </a:lnTo>
                  <a:lnTo>
                    <a:pt x="94" y="104"/>
                  </a:lnTo>
                  <a:lnTo>
                    <a:pt x="92" y="104"/>
                  </a:lnTo>
                  <a:lnTo>
                    <a:pt x="92" y="104"/>
                  </a:lnTo>
                  <a:lnTo>
                    <a:pt x="92" y="104"/>
                  </a:lnTo>
                  <a:lnTo>
                    <a:pt x="92" y="104"/>
                  </a:lnTo>
                  <a:lnTo>
                    <a:pt x="90" y="102"/>
                  </a:lnTo>
                  <a:lnTo>
                    <a:pt x="90" y="102"/>
                  </a:lnTo>
                  <a:lnTo>
                    <a:pt x="90" y="102"/>
                  </a:lnTo>
                  <a:lnTo>
                    <a:pt x="87" y="102"/>
                  </a:lnTo>
                  <a:lnTo>
                    <a:pt x="87" y="102"/>
                  </a:lnTo>
                  <a:lnTo>
                    <a:pt x="87" y="104"/>
                  </a:lnTo>
                  <a:lnTo>
                    <a:pt x="87" y="109"/>
                  </a:lnTo>
                  <a:lnTo>
                    <a:pt x="87" y="109"/>
                  </a:lnTo>
                  <a:lnTo>
                    <a:pt x="87" y="111"/>
                  </a:lnTo>
                  <a:lnTo>
                    <a:pt x="87" y="111"/>
                  </a:lnTo>
                  <a:lnTo>
                    <a:pt x="85" y="113"/>
                  </a:lnTo>
                  <a:lnTo>
                    <a:pt x="85" y="113"/>
                  </a:lnTo>
                  <a:lnTo>
                    <a:pt x="85" y="116"/>
                  </a:lnTo>
                  <a:lnTo>
                    <a:pt x="83" y="113"/>
                  </a:lnTo>
                  <a:lnTo>
                    <a:pt x="80" y="113"/>
                  </a:lnTo>
                  <a:lnTo>
                    <a:pt x="83" y="109"/>
                  </a:lnTo>
                  <a:lnTo>
                    <a:pt x="83" y="109"/>
                  </a:lnTo>
                  <a:lnTo>
                    <a:pt x="83" y="106"/>
                  </a:lnTo>
                  <a:lnTo>
                    <a:pt x="80" y="106"/>
                  </a:lnTo>
                  <a:lnTo>
                    <a:pt x="78" y="109"/>
                  </a:lnTo>
                  <a:lnTo>
                    <a:pt x="80" y="106"/>
                  </a:lnTo>
                  <a:lnTo>
                    <a:pt x="80" y="104"/>
                  </a:lnTo>
                  <a:lnTo>
                    <a:pt x="80" y="104"/>
                  </a:lnTo>
                  <a:lnTo>
                    <a:pt x="80" y="104"/>
                  </a:lnTo>
                  <a:lnTo>
                    <a:pt x="78" y="104"/>
                  </a:lnTo>
                  <a:lnTo>
                    <a:pt x="76" y="106"/>
                  </a:lnTo>
                  <a:lnTo>
                    <a:pt x="73" y="109"/>
                  </a:lnTo>
                  <a:lnTo>
                    <a:pt x="73" y="111"/>
                  </a:lnTo>
                  <a:lnTo>
                    <a:pt x="76" y="113"/>
                  </a:lnTo>
                  <a:lnTo>
                    <a:pt x="76" y="113"/>
                  </a:lnTo>
                  <a:lnTo>
                    <a:pt x="76" y="116"/>
                  </a:lnTo>
                  <a:lnTo>
                    <a:pt x="73" y="116"/>
                  </a:lnTo>
                  <a:lnTo>
                    <a:pt x="73" y="118"/>
                  </a:lnTo>
                  <a:lnTo>
                    <a:pt x="76" y="118"/>
                  </a:lnTo>
                  <a:lnTo>
                    <a:pt x="73" y="121"/>
                  </a:lnTo>
                  <a:lnTo>
                    <a:pt x="73" y="121"/>
                  </a:lnTo>
                  <a:lnTo>
                    <a:pt x="73" y="123"/>
                  </a:lnTo>
                  <a:lnTo>
                    <a:pt x="73" y="123"/>
                  </a:lnTo>
                  <a:lnTo>
                    <a:pt x="73" y="125"/>
                  </a:lnTo>
                  <a:lnTo>
                    <a:pt x="71" y="125"/>
                  </a:lnTo>
                  <a:lnTo>
                    <a:pt x="71" y="125"/>
                  </a:lnTo>
                  <a:lnTo>
                    <a:pt x="68" y="128"/>
                  </a:lnTo>
                  <a:lnTo>
                    <a:pt x="61" y="125"/>
                  </a:lnTo>
                  <a:lnTo>
                    <a:pt x="64" y="128"/>
                  </a:lnTo>
                  <a:lnTo>
                    <a:pt x="68" y="128"/>
                  </a:lnTo>
                  <a:lnTo>
                    <a:pt x="73" y="128"/>
                  </a:lnTo>
                  <a:lnTo>
                    <a:pt x="76" y="123"/>
                  </a:lnTo>
                  <a:lnTo>
                    <a:pt x="78" y="123"/>
                  </a:lnTo>
                  <a:lnTo>
                    <a:pt x="78" y="123"/>
                  </a:lnTo>
                  <a:lnTo>
                    <a:pt x="78" y="125"/>
                  </a:lnTo>
                  <a:lnTo>
                    <a:pt x="78" y="125"/>
                  </a:lnTo>
                  <a:lnTo>
                    <a:pt x="78" y="125"/>
                  </a:lnTo>
                  <a:lnTo>
                    <a:pt x="76" y="130"/>
                  </a:lnTo>
                  <a:lnTo>
                    <a:pt x="73" y="132"/>
                  </a:lnTo>
                  <a:lnTo>
                    <a:pt x="71" y="132"/>
                  </a:lnTo>
                  <a:lnTo>
                    <a:pt x="68" y="132"/>
                  </a:lnTo>
                  <a:lnTo>
                    <a:pt x="66" y="132"/>
                  </a:lnTo>
                  <a:lnTo>
                    <a:pt x="66" y="135"/>
                  </a:lnTo>
                  <a:lnTo>
                    <a:pt x="68" y="135"/>
                  </a:lnTo>
                  <a:lnTo>
                    <a:pt x="68" y="137"/>
                  </a:lnTo>
                  <a:lnTo>
                    <a:pt x="66" y="137"/>
                  </a:lnTo>
                  <a:lnTo>
                    <a:pt x="66" y="135"/>
                  </a:lnTo>
                  <a:lnTo>
                    <a:pt x="64" y="135"/>
                  </a:lnTo>
                  <a:lnTo>
                    <a:pt x="64" y="132"/>
                  </a:lnTo>
                  <a:lnTo>
                    <a:pt x="61" y="132"/>
                  </a:lnTo>
                  <a:lnTo>
                    <a:pt x="59" y="132"/>
                  </a:lnTo>
                  <a:lnTo>
                    <a:pt x="59" y="132"/>
                  </a:lnTo>
                  <a:lnTo>
                    <a:pt x="57" y="132"/>
                  </a:lnTo>
                  <a:lnTo>
                    <a:pt x="57" y="135"/>
                  </a:lnTo>
                  <a:lnTo>
                    <a:pt x="57" y="135"/>
                  </a:lnTo>
                  <a:lnTo>
                    <a:pt x="57" y="132"/>
                  </a:lnTo>
                  <a:lnTo>
                    <a:pt x="57" y="130"/>
                  </a:lnTo>
                  <a:lnTo>
                    <a:pt x="54" y="132"/>
                  </a:lnTo>
                  <a:lnTo>
                    <a:pt x="54" y="132"/>
                  </a:lnTo>
                  <a:lnTo>
                    <a:pt x="54" y="135"/>
                  </a:lnTo>
                  <a:lnTo>
                    <a:pt x="54" y="135"/>
                  </a:lnTo>
                  <a:lnTo>
                    <a:pt x="52" y="130"/>
                  </a:lnTo>
                  <a:lnTo>
                    <a:pt x="47" y="130"/>
                  </a:lnTo>
                  <a:lnTo>
                    <a:pt x="40" y="130"/>
                  </a:lnTo>
                  <a:lnTo>
                    <a:pt x="42" y="135"/>
                  </a:lnTo>
                  <a:lnTo>
                    <a:pt x="45" y="135"/>
                  </a:lnTo>
                  <a:lnTo>
                    <a:pt x="47" y="135"/>
                  </a:lnTo>
                  <a:lnTo>
                    <a:pt x="49" y="137"/>
                  </a:lnTo>
                  <a:lnTo>
                    <a:pt x="49" y="137"/>
                  </a:lnTo>
                  <a:lnTo>
                    <a:pt x="42" y="139"/>
                  </a:lnTo>
                  <a:lnTo>
                    <a:pt x="38" y="142"/>
                  </a:lnTo>
                  <a:lnTo>
                    <a:pt x="38" y="147"/>
                  </a:lnTo>
                  <a:lnTo>
                    <a:pt x="38" y="147"/>
                  </a:lnTo>
                  <a:lnTo>
                    <a:pt x="38" y="144"/>
                  </a:lnTo>
                  <a:lnTo>
                    <a:pt x="38" y="142"/>
                  </a:lnTo>
                  <a:lnTo>
                    <a:pt x="35" y="142"/>
                  </a:lnTo>
                  <a:lnTo>
                    <a:pt x="35" y="142"/>
                  </a:lnTo>
                  <a:lnTo>
                    <a:pt x="30" y="142"/>
                  </a:lnTo>
                  <a:lnTo>
                    <a:pt x="26" y="139"/>
                  </a:lnTo>
                  <a:lnTo>
                    <a:pt x="26" y="137"/>
                  </a:lnTo>
                  <a:lnTo>
                    <a:pt x="23" y="139"/>
                  </a:lnTo>
                  <a:lnTo>
                    <a:pt x="23" y="144"/>
                  </a:lnTo>
                  <a:lnTo>
                    <a:pt x="23" y="144"/>
                  </a:lnTo>
                  <a:lnTo>
                    <a:pt x="28" y="147"/>
                  </a:lnTo>
                  <a:lnTo>
                    <a:pt x="30" y="147"/>
                  </a:lnTo>
                  <a:lnTo>
                    <a:pt x="33" y="151"/>
                  </a:lnTo>
                  <a:lnTo>
                    <a:pt x="35" y="151"/>
                  </a:lnTo>
                  <a:lnTo>
                    <a:pt x="35" y="154"/>
                  </a:lnTo>
                  <a:lnTo>
                    <a:pt x="38" y="154"/>
                  </a:lnTo>
                  <a:lnTo>
                    <a:pt x="38" y="154"/>
                  </a:lnTo>
                  <a:lnTo>
                    <a:pt x="40" y="154"/>
                  </a:lnTo>
                  <a:lnTo>
                    <a:pt x="42" y="158"/>
                  </a:lnTo>
                  <a:lnTo>
                    <a:pt x="42" y="161"/>
                  </a:lnTo>
                  <a:lnTo>
                    <a:pt x="45" y="161"/>
                  </a:lnTo>
                  <a:lnTo>
                    <a:pt x="45" y="161"/>
                  </a:lnTo>
                  <a:lnTo>
                    <a:pt x="52" y="161"/>
                  </a:lnTo>
                  <a:lnTo>
                    <a:pt x="49" y="158"/>
                  </a:lnTo>
                  <a:lnTo>
                    <a:pt x="47" y="156"/>
                  </a:lnTo>
                  <a:lnTo>
                    <a:pt x="47" y="154"/>
                  </a:lnTo>
                  <a:lnTo>
                    <a:pt x="45" y="154"/>
                  </a:lnTo>
                  <a:lnTo>
                    <a:pt x="42" y="154"/>
                  </a:lnTo>
                  <a:lnTo>
                    <a:pt x="42" y="154"/>
                  </a:lnTo>
                  <a:lnTo>
                    <a:pt x="42" y="151"/>
                  </a:lnTo>
                  <a:lnTo>
                    <a:pt x="42" y="151"/>
                  </a:lnTo>
                  <a:lnTo>
                    <a:pt x="42" y="151"/>
                  </a:lnTo>
                  <a:lnTo>
                    <a:pt x="52" y="151"/>
                  </a:lnTo>
                  <a:lnTo>
                    <a:pt x="54" y="151"/>
                  </a:lnTo>
                  <a:lnTo>
                    <a:pt x="54" y="154"/>
                  </a:lnTo>
                  <a:lnTo>
                    <a:pt x="52" y="154"/>
                  </a:lnTo>
                  <a:lnTo>
                    <a:pt x="52" y="156"/>
                  </a:lnTo>
                  <a:lnTo>
                    <a:pt x="52" y="158"/>
                  </a:lnTo>
                  <a:lnTo>
                    <a:pt x="54" y="161"/>
                  </a:lnTo>
                  <a:lnTo>
                    <a:pt x="57" y="163"/>
                  </a:lnTo>
                  <a:lnTo>
                    <a:pt x="59" y="163"/>
                  </a:lnTo>
                  <a:lnTo>
                    <a:pt x="57" y="165"/>
                  </a:lnTo>
                  <a:lnTo>
                    <a:pt x="57" y="165"/>
                  </a:lnTo>
                  <a:lnTo>
                    <a:pt x="57" y="163"/>
                  </a:lnTo>
                  <a:lnTo>
                    <a:pt x="54" y="163"/>
                  </a:lnTo>
                  <a:lnTo>
                    <a:pt x="57" y="170"/>
                  </a:lnTo>
                  <a:lnTo>
                    <a:pt x="61" y="170"/>
                  </a:lnTo>
                  <a:lnTo>
                    <a:pt x="66" y="168"/>
                  </a:lnTo>
                  <a:lnTo>
                    <a:pt x="71" y="163"/>
                  </a:lnTo>
                  <a:lnTo>
                    <a:pt x="71" y="161"/>
                  </a:lnTo>
                  <a:lnTo>
                    <a:pt x="68" y="158"/>
                  </a:lnTo>
                  <a:lnTo>
                    <a:pt x="68" y="156"/>
                  </a:lnTo>
                  <a:lnTo>
                    <a:pt x="66" y="154"/>
                  </a:lnTo>
                  <a:lnTo>
                    <a:pt x="66" y="154"/>
                  </a:lnTo>
                  <a:lnTo>
                    <a:pt x="66" y="154"/>
                  </a:lnTo>
                  <a:lnTo>
                    <a:pt x="66" y="151"/>
                  </a:lnTo>
                  <a:lnTo>
                    <a:pt x="66" y="151"/>
                  </a:lnTo>
                  <a:lnTo>
                    <a:pt x="68" y="154"/>
                  </a:lnTo>
                  <a:lnTo>
                    <a:pt x="71" y="154"/>
                  </a:lnTo>
                  <a:lnTo>
                    <a:pt x="71" y="156"/>
                  </a:lnTo>
                  <a:lnTo>
                    <a:pt x="71" y="158"/>
                  </a:lnTo>
                  <a:lnTo>
                    <a:pt x="73" y="158"/>
                  </a:lnTo>
                  <a:lnTo>
                    <a:pt x="73" y="158"/>
                  </a:lnTo>
                  <a:lnTo>
                    <a:pt x="76" y="161"/>
                  </a:lnTo>
                  <a:lnTo>
                    <a:pt x="76" y="161"/>
                  </a:lnTo>
                  <a:lnTo>
                    <a:pt x="76" y="158"/>
                  </a:lnTo>
                  <a:lnTo>
                    <a:pt x="76" y="158"/>
                  </a:lnTo>
                  <a:lnTo>
                    <a:pt x="76" y="158"/>
                  </a:lnTo>
                  <a:lnTo>
                    <a:pt x="76" y="156"/>
                  </a:lnTo>
                  <a:lnTo>
                    <a:pt x="78" y="156"/>
                  </a:lnTo>
                  <a:lnTo>
                    <a:pt x="80" y="158"/>
                  </a:lnTo>
                  <a:lnTo>
                    <a:pt x="80" y="158"/>
                  </a:lnTo>
                  <a:lnTo>
                    <a:pt x="83" y="158"/>
                  </a:lnTo>
                  <a:lnTo>
                    <a:pt x="90" y="149"/>
                  </a:lnTo>
                  <a:lnTo>
                    <a:pt x="90" y="149"/>
                  </a:lnTo>
                  <a:lnTo>
                    <a:pt x="90" y="147"/>
                  </a:lnTo>
                  <a:lnTo>
                    <a:pt x="90" y="142"/>
                  </a:lnTo>
                  <a:lnTo>
                    <a:pt x="90" y="139"/>
                  </a:lnTo>
                  <a:lnTo>
                    <a:pt x="90" y="137"/>
                  </a:lnTo>
                  <a:lnTo>
                    <a:pt x="90" y="135"/>
                  </a:lnTo>
                  <a:lnTo>
                    <a:pt x="92" y="135"/>
                  </a:lnTo>
                  <a:lnTo>
                    <a:pt x="97" y="132"/>
                  </a:lnTo>
                  <a:lnTo>
                    <a:pt x="97" y="132"/>
                  </a:lnTo>
                  <a:lnTo>
                    <a:pt x="94" y="135"/>
                  </a:lnTo>
                  <a:lnTo>
                    <a:pt x="94" y="135"/>
                  </a:lnTo>
                  <a:lnTo>
                    <a:pt x="94" y="137"/>
                  </a:lnTo>
                  <a:lnTo>
                    <a:pt x="97" y="137"/>
                  </a:lnTo>
                  <a:lnTo>
                    <a:pt x="99" y="135"/>
                  </a:lnTo>
                  <a:lnTo>
                    <a:pt x="106" y="137"/>
                  </a:lnTo>
                  <a:lnTo>
                    <a:pt x="106" y="135"/>
                  </a:lnTo>
                  <a:lnTo>
                    <a:pt x="109" y="135"/>
                  </a:lnTo>
                  <a:lnTo>
                    <a:pt x="106" y="130"/>
                  </a:lnTo>
                  <a:lnTo>
                    <a:pt x="106" y="130"/>
                  </a:lnTo>
                  <a:lnTo>
                    <a:pt x="106" y="128"/>
                  </a:lnTo>
                  <a:lnTo>
                    <a:pt x="109" y="128"/>
                  </a:lnTo>
                  <a:lnTo>
                    <a:pt x="109" y="128"/>
                  </a:lnTo>
                  <a:lnTo>
                    <a:pt x="109" y="130"/>
                  </a:lnTo>
                  <a:lnTo>
                    <a:pt x="111" y="130"/>
                  </a:lnTo>
                  <a:lnTo>
                    <a:pt x="111" y="130"/>
                  </a:lnTo>
                  <a:lnTo>
                    <a:pt x="113" y="130"/>
                  </a:lnTo>
                  <a:lnTo>
                    <a:pt x="113" y="132"/>
                  </a:lnTo>
                  <a:lnTo>
                    <a:pt x="113" y="135"/>
                  </a:lnTo>
                  <a:lnTo>
                    <a:pt x="121" y="132"/>
                  </a:lnTo>
                  <a:lnTo>
                    <a:pt x="123" y="130"/>
                  </a:lnTo>
                  <a:lnTo>
                    <a:pt x="125" y="130"/>
                  </a:lnTo>
                  <a:lnTo>
                    <a:pt x="125" y="128"/>
                  </a:lnTo>
                  <a:lnTo>
                    <a:pt x="128" y="125"/>
                  </a:lnTo>
                  <a:lnTo>
                    <a:pt x="128" y="121"/>
                  </a:lnTo>
                  <a:lnTo>
                    <a:pt x="137" y="109"/>
                  </a:lnTo>
                  <a:lnTo>
                    <a:pt x="144" y="102"/>
                  </a:lnTo>
                  <a:close/>
                  <a:moveTo>
                    <a:pt x="4" y="92"/>
                  </a:moveTo>
                  <a:lnTo>
                    <a:pt x="2" y="92"/>
                  </a:lnTo>
                  <a:lnTo>
                    <a:pt x="2" y="92"/>
                  </a:lnTo>
                  <a:lnTo>
                    <a:pt x="0" y="92"/>
                  </a:lnTo>
                  <a:lnTo>
                    <a:pt x="0" y="94"/>
                  </a:lnTo>
                  <a:lnTo>
                    <a:pt x="0" y="97"/>
                  </a:lnTo>
                  <a:lnTo>
                    <a:pt x="0" y="99"/>
                  </a:lnTo>
                  <a:lnTo>
                    <a:pt x="0" y="102"/>
                  </a:lnTo>
                  <a:lnTo>
                    <a:pt x="2" y="102"/>
                  </a:lnTo>
                  <a:lnTo>
                    <a:pt x="2" y="102"/>
                  </a:lnTo>
                  <a:lnTo>
                    <a:pt x="2" y="97"/>
                  </a:lnTo>
                  <a:lnTo>
                    <a:pt x="2" y="97"/>
                  </a:lnTo>
                  <a:lnTo>
                    <a:pt x="2" y="94"/>
                  </a:lnTo>
                  <a:lnTo>
                    <a:pt x="4" y="94"/>
                  </a:lnTo>
                  <a:lnTo>
                    <a:pt x="7" y="94"/>
                  </a:lnTo>
                  <a:lnTo>
                    <a:pt x="9" y="92"/>
                  </a:lnTo>
                  <a:lnTo>
                    <a:pt x="7" y="92"/>
                  </a:lnTo>
                  <a:lnTo>
                    <a:pt x="4" y="9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142" y="1628"/>
              <a:ext cx="418" cy="424"/>
            </a:xfrm>
            <a:custGeom>
              <a:avLst/>
              <a:gdLst>
                <a:gd name="T0" fmla="*/ 399 w 418"/>
                <a:gd name="T1" fmla="*/ 256 h 424"/>
                <a:gd name="T2" fmla="*/ 378 w 418"/>
                <a:gd name="T3" fmla="*/ 246 h 424"/>
                <a:gd name="T4" fmla="*/ 349 w 418"/>
                <a:gd name="T5" fmla="*/ 239 h 424"/>
                <a:gd name="T6" fmla="*/ 316 w 418"/>
                <a:gd name="T7" fmla="*/ 220 h 424"/>
                <a:gd name="T8" fmla="*/ 278 w 418"/>
                <a:gd name="T9" fmla="*/ 201 h 424"/>
                <a:gd name="T10" fmla="*/ 259 w 418"/>
                <a:gd name="T11" fmla="*/ 187 h 424"/>
                <a:gd name="T12" fmla="*/ 245 w 418"/>
                <a:gd name="T13" fmla="*/ 175 h 424"/>
                <a:gd name="T14" fmla="*/ 193 w 418"/>
                <a:gd name="T15" fmla="*/ 147 h 424"/>
                <a:gd name="T16" fmla="*/ 157 w 418"/>
                <a:gd name="T17" fmla="*/ 140 h 424"/>
                <a:gd name="T18" fmla="*/ 140 w 418"/>
                <a:gd name="T19" fmla="*/ 133 h 424"/>
                <a:gd name="T20" fmla="*/ 114 w 418"/>
                <a:gd name="T21" fmla="*/ 121 h 424"/>
                <a:gd name="T22" fmla="*/ 102 w 418"/>
                <a:gd name="T23" fmla="*/ 104 h 424"/>
                <a:gd name="T24" fmla="*/ 86 w 418"/>
                <a:gd name="T25" fmla="*/ 93 h 424"/>
                <a:gd name="T26" fmla="*/ 72 w 418"/>
                <a:gd name="T27" fmla="*/ 86 h 424"/>
                <a:gd name="T28" fmla="*/ 55 w 418"/>
                <a:gd name="T29" fmla="*/ 74 h 424"/>
                <a:gd name="T30" fmla="*/ 43 w 418"/>
                <a:gd name="T31" fmla="*/ 59 h 424"/>
                <a:gd name="T32" fmla="*/ 22 w 418"/>
                <a:gd name="T33" fmla="*/ 33 h 424"/>
                <a:gd name="T34" fmla="*/ 15 w 418"/>
                <a:gd name="T35" fmla="*/ 24 h 424"/>
                <a:gd name="T36" fmla="*/ 10 w 418"/>
                <a:gd name="T37" fmla="*/ 15 h 424"/>
                <a:gd name="T38" fmla="*/ 5 w 418"/>
                <a:gd name="T39" fmla="*/ 3 h 424"/>
                <a:gd name="T40" fmla="*/ 29 w 418"/>
                <a:gd name="T41" fmla="*/ 168 h 424"/>
                <a:gd name="T42" fmla="*/ 46 w 418"/>
                <a:gd name="T43" fmla="*/ 178 h 424"/>
                <a:gd name="T44" fmla="*/ 60 w 418"/>
                <a:gd name="T45" fmla="*/ 192 h 424"/>
                <a:gd name="T46" fmla="*/ 67 w 418"/>
                <a:gd name="T47" fmla="*/ 192 h 424"/>
                <a:gd name="T48" fmla="*/ 81 w 418"/>
                <a:gd name="T49" fmla="*/ 206 h 424"/>
                <a:gd name="T50" fmla="*/ 100 w 418"/>
                <a:gd name="T51" fmla="*/ 211 h 424"/>
                <a:gd name="T52" fmla="*/ 107 w 418"/>
                <a:gd name="T53" fmla="*/ 225 h 424"/>
                <a:gd name="T54" fmla="*/ 114 w 418"/>
                <a:gd name="T55" fmla="*/ 232 h 424"/>
                <a:gd name="T56" fmla="*/ 145 w 418"/>
                <a:gd name="T57" fmla="*/ 256 h 424"/>
                <a:gd name="T58" fmla="*/ 159 w 418"/>
                <a:gd name="T59" fmla="*/ 261 h 424"/>
                <a:gd name="T60" fmla="*/ 171 w 418"/>
                <a:gd name="T61" fmla="*/ 275 h 424"/>
                <a:gd name="T62" fmla="*/ 178 w 418"/>
                <a:gd name="T63" fmla="*/ 284 h 424"/>
                <a:gd name="T64" fmla="*/ 183 w 418"/>
                <a:gd name="T65" fmla="*/ 289 h 424"/>
                <a:gd name="T66" fmla="*/ 185 w 418"/>
                <a:gd name="T67" fmla="*/ 296 h 424"/>
                <a:gd name="T68" fmla="*/ 190 w 418"/>
                <a:gd name="T69" fmla="*/ 306 h 424"/>
                <a:gd name="T70" fmla="*/ 195 w 418"/>
                <a:gd name="T71" fmla="*/ 308 h 424"/>
                <a:gd name="T72" fmla="*/ 204 w 418"/>
                <a:gd name="T73" fmla="*/ 313 h 424"/>
                <a:gd name="T74" fmla="*/ 216 w 418"/>
                <a:gd name="T75" fmla="*/ 322 h 424"/>
                <a:gd name="T76" fmla="*/ 231 w 418"/>
                <a:gd name="T77" fmla="*/ 339 h 424"/>
                <a:gd name="T78" fmla="*/ 238 w 418"/>
                <a:gd name="T79" fmla="*/ 351 h 424"/>
                <a:gd name="T80" fmla="*/ 250 w 418"/>
                <a:gd name="T81" fmla="*/ 355 h 424"/>
                <a:gd name="T82" fmla="*/ 259 w 418"/>
                <a:gd name="T83" fmla="*/ 365 h 424"/>
                <a:gd name="T84" fmla="*/ 264 w 418"/>
                <a:gd name="T85" fmla="*/ 372 h 424"/>
                <a:gd name="T86" fmla="*/ 276 w 418"/>
                <a:gd name="T87" fmla="*/ 370 h 424"/>
                <a:gd name="T88" fmla="*/ 287 w 418"/>
                <a:gd name="T89" fmla="*/ 374 h 424"/>
                <a:gd name="T90" fmla="*/ 311 w 418"/>
                <a:gd name="T91" fmla="*/ 391 h 424"/>
                <a:gd name="T92" fmla="*/ 321 w 418"/>
                <a:gd name="T93" fmla="*/ 400 h 424"/>
                <a:gd name="T94" fmla="*/ 337 w 418"/>
                <a:gd name="T95" fmla="*/ 414 h 424"/>
                <a:gd name="T96" fmla="*/ 347 w 418"/>
                <a:gd name="T97" fmla="*/ 422 h 424"/>
                <a:gd name="T98" fmla="*/ 352 w 418"/>
                <a:gd name="T99" fmla="*/ 422 h 424"/>
                <a:gd name="T100" fmla="*/ 356 w 418"/>
                <a:gd name="T101" fmla="*/ 412 h 424"/>
                <a:gd name="T102" fmla="*/ 363 w 418"/>
                <a:gd name="T103" fmla="*/ 400 h 424"/>
                <a:gd name="T104" fmla="*/ 361 w 418"/>
                <a:gd name="T105" fmla="*/ 388 h 424"/>
                <a:gd name="T106" fmla="*/ 366 w 418"/>
                <a:gd name="T107" fmla="*/ 367 h 424"/>
                <a:gd name="T108" fmla="*/ 368 w 418"/>
                <a:gd name="T109" fmla="*/ 358 h 424"/>
                <a:gd name="T110" fmla="*/ 390 w 418"/>
                <a:gd name="T111" fmla="*/ 336 h 424"/>
                <a:gd name="T112" fmla="*/ 397 w 418"/>
                <a:gd name="T113" fmla="*/ 325 h 424"/>
                <a:gd name="T114" fmla="*/ 399 w 418"/>
                <a:gd name="T115" fmla="*/ 310 h 424"/>
                <a:gd name="T116" fmla="*/ 413 w 418"/>
                <a:gd name="T117" fmla="*/ 30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8" h="424">
                  <a:moveTo>
                    <a:pt x="418" y="284"/>
                  </a:moveTo>
                  <a:lnTo>
                    <a:pt x="418" y="284"/>
                  </a:lnTo>
                  <a:lnTo>
                    <a:pt x="418" y="282"/>
                  </a:lnTo>
                  <a:lnTo>
                    <a:pt x="411" y="277"/>
                  </a:lnTo>
                  <a:lnTo>
                    <a:pt x="411" y="277"/>
                  </a:lnTo>
                  <a:lnTo>
                    <a:pt x="408" y="270"/>
                  </a:lnTo>
                  <a:lnTo>
                    <a:pt x="408" y="270"/>
                  </a:lnTo>
                  <a:lnTo>
                    <a:pt x="406" y="268"/>
                  </a:lnTo>
                  <a:lnTo>
                    <a:pt x="404" y="265"/>
                  </a:lnTo>
                  <a:lnTo>
                    <a:pt x="401" y="258"/>
                  </a:lnTo>
                  <a:lnTo>
                    <a:pt x="401" y="258"/>
                  </a:lnTo>
                  <a:lnTo>
                    <a:pt x="399" y="256"/>
                  </a:lnTo>
                  <a:lnTo>
                    <a:pt x="397" y="256"/>
                  </a:lnTo>
                  <a:lnTo>
                    <a:pt x="392" y="251"/>
                  </a:lnTo>
                  <a:lnTo>
                    <a:pt x="392" y="249"/>
                  </a:lnTo>
                  <a:lnTo>
                    <a:pt x="390" y="249"/>
                  </a:lnTo>
                  <a:lnTo>
                    <a:pt x="382" y="249"/>
                  </a:lnTo>
                  <a:lnTo>
                    <a:pt x="382" y="249"/>
                  </a:lnTo>
                  <a:lnTo>
                    <a:pt x="380" y="249"/>
                  </a:lnTo>
                  <a:lnTo>
                    <a:pt x="380" y="246"/>
                  </a:lnTo>
                  <a:lnTo>
                    <a:pt x="380" y="246"/>
                  </a:lnTo>
                  <a:lnTo>
                    <a:pt x="380" y="246"/>
                  </a:lnTo>
                  <a:lnTo>
                    <a:pt x="378" y="246"/>
                  </a:lnTo>
                  <a:lnTo>
                    <a:pt x="378" y="246"/>
                  </a:lnTo>
                  <a:lnTo>
                    <a:pt x="371" y="242"/>
                  </a:lnTo>
                  <a:lnTo>
                    <a:pt x="368" y="242"/>
                  </a:lnTo>
                  <a:lnTo>
                    <a:pt x="368" y="242"/>
                  </a:lnTo>
                  <a:lnTo>
                    <a:pt x="361" y="237"/>
                  </a:lnTo>
                  <a:lnTo>
                    <a:pt x="359" y="237"/>
                  </a:lnTo>
                  <a:lnTo>
                    <a:pt x="356" y="237"/>
                  </a:lnTo>
                  <a:lnTo>
                    <a:pt x="354" y="239"/>
                  </a:lnTo>
                  <a:lnTo>
                    <a:pt x="354" y="239"/>
                  </a:lnTo>
                  <a:lnTo>
                    <a:pt x="354" y="242"/>
                  </a:lnTo>
                  <a:lnTo>
                    <a:pt x="352" y="242"/>
                  </a:lnTo>
                  <a:lnTo>
                    <a:pt x="352" y="242"/>
                  </a:lnTo>
                  <a:lnTo>
                    <a:pt x="349" y="239"/>
                  </a:lnTo>
                  <a:lnTo>
                    <a:pt x="349" y="239"/>
                  </a:lnTo>
                  <a:lnTo>
                    <a:pt x="349" y="239"/>
                  </a:lnTo>
                  <a:lnTo>
                    <a:pt x="344" y="232"/>
                  </a:lnTo>
                  <a:lnTo>
                    <a:pt x="342" y="230"/>
                  </a:lnTo>
                  <a:lnTo>
                    <a:pt x="340" y="228"/>
                  </a:lnTo>
                  <a:lnTo>
                    <a:pt x="340" y="228"/>
                  </a:lnTo>
                  <a:lnTo>
                    <a:pt x="318" y="223"/>
                  </a:lnTo>
                  <a:lnTo>
                    <a:pt x="318" y="223"/>
                  </a:lnTo>
                  <a:lnTo>
                    <a:pt x="318" y="223"/>
                  </a:lnTo>
                  <a:lnTo>
                    <a:pt x="318" y="223"/>
                  </a:lnTo>
                  <a:lnTo>
                    <a:pt x="318" y="220"/>
                  </a:lnTo>
                  <a:lnTo>
                    <a:pt x="316" y="220"/>
                  </a:lnTo>
                  <a:lnTo>
                    <a:pt x="316" y="220"/>
                  </a:lnTo>
                  <a:lnTo>
                    <a:pt x="311" y="220"/>
                  </a:lnTo>
                  <a:lnTo>
                    <a:pt x="309" y="220"/>
                  </a:lnTo>
                  <a:lnTo>
                    <a:pt x="292" y="206"/>
                  </a:lnTo>
                  <a:lnTo>
                    <a:pt x="290" y="206"/>
                  </a:lnTo>
                  <a:lnTo>
                    <a:pt x="290" y="206"/>
                  </a:lnTo>
                  <a:lnTo>
                    <a:pt x="287" y="204"/>
                  </a:lnTo>
                  <a:lnTo>
                    <a:pt x="285" y="204"/>
                  </a:lnTo>
                  <a:lnTo>
                    <a:pt x="285" y="204"/>
                  </a:lnTo>
                  <a:lnTo>
                    <a:pt x="285" y="204"/>
                  </a:lnTo>
                  <a:lnTo>
                    <a:pt x="283" y="204"/>
                  </a:lnTo>
                  <a:lnTo>
                    <a:pt x="278" y="201"/>
                  </a:lnTo>
                  <a:lnTo>
                    <a:pt x="278" y="199"/>
                  </a:lnTo>
                  <a:lnTo>
                    <a:pt x="276" y="199"/>
                  </a:lnTo>
                  <a:lnTo>
                    <a:pt x="271" y="197"/>
                  </a:lnTo>
                  <a:lnTo>
                    <a:pt x="271" y="197"/>
                  </a:lnTo>
                  <a:lnTo>
                    <a:pt x="269" y="197"/>
                  </a:lnTo>
                  <a:lnTo>
                    <a:pt x="269" y="194"/>
                  </a:lnTo>
                  <a:lnTo>
                    <a:pt x="269" y="194"/>
                  </a:lnTo>
                  <a:lnTo>
                    <a:pt x="266" y="194"/>
                  </a:lnTo>
                  <a:lnTo>
                    <a:pt x="266" y="194"/>
                  </a:lnTo>
                  <a:lnTo>
                    <a:pt x="264" y="192"/>
                  </a:lnTo>
                  <a:lnTo>
                    <a:pt x="261" y="190"/>
                  </a:lnTo>
                  <a:lnTo>
                    <a:pt x="259" y="187"/>
                  </a:lnTo>
                  <a:lnTo>
                    <a:pt x="259" y="187"/>
                  </a:lnTo>
                  <a:lnTo>
                    <a:pt x="254" y="183"/>
                  </a:lnTo>
                  <a:lnTo>
                    <a:pt x="254" y="183"/>
                  </a:lnTo>
                  <a:lnTo>
                    <a:pt x="252" y="183"/>
                  </a:lnTo>
                  <a:lnTo>
                    <a:pt x="252" y="180"/>
                  </a:lnTo>
                  <a:lnTo>
                    <a:pt x="252" y="180"/>
                  </a:lnTo>
                  <a:lnTo>
                    <a:pt x="252" y="180"/>
                  </a:lnTo>
                  <a:lnTo>
                    <a:pt x="250" y="178"/>
                  </a:lnTo>
                  <a:lnTo>
                    <a:pt x="247" y="178"/>
                  </a:lnTo>
                  <a:lnTo>
                    <a:pt x="247" y="178"/>
                  </a:lnTo>
                  <a:lnTo>
                    <a:pt x="245" y="175"/>
                  </a:lnTo>
                  <a:lnTo>
                    <a:pt x="245" y="175"/>
                  </a:lnTo>
                  <a:lnTo>
                    <a:pt x="245" y="175"/>
                  </a:lnTo>
                  <a:lnTo>
                    <a:pt x="242" y="173"/>
                  </a:lnTo>
                  <a:lnTo>
                    <a:pt x="240" y="173"/>
                  </a:lnTo>
                  <a:lnTo>
                    <a:pt x="240" y="173"/>
                  </a:lnTo>
                  <a:lnTo>
                    <a:pt x="238" y="173"/>
                  </a:lnTo>
                  <a:lnTo>
                    <a:pt x="238" y="171"/>
                  </a:lnTo>
                  <a:lnTo>
                    <a:pt x="233" y="166"/>
                  </a:lnTo>
                  <a:lnTo>
                    <a:pt x="202" y="147"/>
                  </a:lnTo>
                  <a:lnTo>
                    <a:pt x="200" y="145"/>
                  </a:lnTo>
                  <a:lnTo>
                    <a:pt x="200" y="147"/>
                  </a:lnTo>
                  <a:lnTo>
                    <a:pt x="195" y="147"/>
                  </a:lnTo>
                  <a:lnTo>
                    <a:pt x="193" y="147"/>
                  </a:lnTo>
                  <a:lnTo>
                    <a:pt x="185" y="147"/>
                  </a:lnTo>
                  <a:lnTo>
                    <a:pt x="178" y="147"/>
                  </a:lnTo>
                  <a:lnTo>
                    <a:pt x="176" y="147"/>
                  </a:lnTo>
                  <a:lnTo>
                    <a:pt x="176" y="147"/>
                  </a:lnTo>
                  <a:lnTo>
                    <a:pt x="174" y="147"/>
                  </a:lnTo>
                  <a:lnTo>
                    <a:pt x="174" y="145"/>
                  </a:lnTo>
                  <a:lnTo>
                    <a:pt x="171" y="145"/>
                  </a:lnTo>
                  <a:lnTo>
                    <a:pt x="171" y="145"/>
                  </a:lnTo>
                  <a:lnTo>
                    <a:pt x="169" y="145"/>
                  </a:lnTo>
                  <a:lnTo>
                    <a:pt x="162" y="142"/>
                  </a:lnTo>
                  <a:lnTo>
                    <a:pt x="159" y="142"/>
                  </a:lnTo>
                  <a:lnTo>
                    <a:pt x="157" y="140"/>
                  </a:lnTo>
                  <a:lnTo>
                    <a:pt x="155" y="140"/>
                  </a:lnTo>
                  <a:lnTo>
                    <a:pt x="155" y="140"/>
                  </a:lnTo>
                  <a:lnTo>
                    <a:pt x="152" y="138"/>
                  </a:lnTo>
                  <a:lnTo>
                    <a:pt x="152" y="138"/>
                  </a:lnTo>
                  <a:lnTo>
                    <a:pt x="152" y="138"/>
                  </a:lnTo>
                  <a:lnTo>
                    <a:pt x="150" y="135"/>
                  </a:lnTo>
                  <a:lnTo>
                    <a:pt x="150" y="135"/>
                  </a:lnTo>
                  <a:lnTo>
                    <a:pt x="148" y="135"/>
                  </a:lnTo>
                  <a:lnTo>
                    <a:pt x="145" y="135"/>
                  </a:lnTo>
                  <a:lnTo>
                    <a:pt x="143" y="135"/>
                  </a:lnTo>
                  <a:lnTo>
                    <a:pt x="143" y="133"/>
                  </a:lnTo>
                  <a:lnTo>
                    <a:pt x="140" y="133"/>
                  </a:lnTo>
                  <a:lnTo>
                    <a:pt x="136" y="133"/>
                  </a:lnTo>
                  <a:lnTo>
                    <a:pt x="133" y="133"/>
                  </a:lnTo>
                  <a:lnTo>
                    <a:pt x="131" y="133"/>
                  </a:lnTo>
                  <a:lnTo>
                    <a:pt x="129" y="133"/>
                  </a:lnTo>
                  <a:lnTo>
                    <a:pt x="126" y="130"/>
                  </a:lnTo>
                  <a:lnTo>
                    <a:pt x="124" y="128"/>
                  </a:lnTo>
                  <a:lnTo>
                    <a:pt x="119" y="128"/>
                  </a:lnTo>
                  <a:lnTo>
                    <a:pt x="117" y="128"/>
                  </a:lnTo>
                  <a:lnTo>
                    <a:pt x="117" y="126"/>
                  </a:lnTo>
                  <a:lnTo>
                    <a:pt x="114" y="123"/>
                  </a:lnTo>
                  <a:lnTo>
                    <a:pt x="114" y="123"/>
                  </a:lnTo>
                  <a:lnTo>
                    <a:pt x="114" y="121"/>
                  </a:lnTo>
                  <a:lnTo>
                    <a:pt x="112" y="121"/>
                  </a:lnTo>
                  <a:lnTo>
                    <a:pt x="112" y="119"/>
                  </a:lnTo>
                  <a:lnTo>
                    <a:pt x="110" y="116"/>
                  </a:lnTo>
                  <a:lnTo>
                    <a:pt x="107" y="114"/>
                  </a:lnTo>
                  <a:lnTo>
                    <a:pt x="107" y="114"/>
                  </a:lnTo>
                  <a:lnTo>
                    <a:pt x="107" y="112"/>
                  </a:lnTo>
                  <a:lnTo>
                    <a:pt x="107" y="109"/>
                  </a:lnTo>
                  <a:lnTo>
                    <a:pt x="107" y="109"/>
                  </a:lnTo>
                  <a:lnTo>
                    <a:pt x="107" y="107"/>
                  </a:lnTo>
                  <a:lnTo>
                    <a:pt x="105" y="107"/>
                  </a:lnTo>
                  <a:lnTo>
                    <a:pt x="105" y="104"/>
                  </a:lnTo>
                  <a:lnTo>
                    <a:pt x="102" y="104"/>
                  </a:lnTo>
                  <a:lnTo>
                    <a:pt x="102" y="104"/>
                  </a:lnTo>
                  <a:lnTo>
                    <a:pt x="100" y="102"/>
                  </a:lnTo>
                  <a:lnTo>
                    <a:pt x="100" y="104"/>
                  </a:lnTo>
                  <a:lnTo>
                    <a:pt x="98" y="104"/>
                  </a:lnTo>
                  <a:lnTo>
                    <a:pt x="98" y="102"/>
                  </a:lnTo>
                  <a:lnTo>
                    <a:pt x="95" y="102"/>
                  </a:lnTo>
                  <a:lnTo>
                    <a:pt x="95" y="100"/>
                  </a:lnTo>
                  <a:lnTo>
                    <a:pt x="93" y="100"/>
                  </a:lnTo>
                  <a:lnTo>
                    <a:pt x="93" y="100"/>
                  </a:lnTo>
                  <a:lnTo>
                    <a:pt x="93" y="97"/>
                  </a:lnTo>
                  <a:lnTo>
                    <a:pt x="91" y="95"/>
                  </a:lnTo>
                  <a:lnTo>
                    <a:pt x="86" y="93"/>
                  </a:lnTo>
                  <a:lnTo>
                    <a:pt x="83" y="93"/>
                  </a:lnTo>
                  <a:lnTo>
                    <a:pt x="83" y="93"/>
                  </a:lnTo>
                  <a:lnTo>
                    <a:pt x="81" y="93"/>
                  </a:lnTo>
                  <a:lnTo>
                    <a:pt x="81" y="93"/>
                  </a:lnTo>
                  <a:lnTo>
                    <a:pt x="79" y="90"/>
                  </a:lnTo>
                  <a:lnTo>
                    <a:pt x="79" y="90"/>
                  </a:lnTo>
                  <a:lnTo>
                    <a:pt x="76" y="90"/>
                  </a:lnTo>
                  <a:lnTo>
                    <a:pt x="74" y="90"/>
                  </a:lnTo>
                  <a:lnTo>
                    <a:pt x="74" y="88"/>
                  </a:lnTo>
                  <a:lnTo>
                    <a:pt x="72" y="88"/>
                  </a:lnTo>
                  <a:lnTo>
                    <a:pt x="72" y="86"/>
                  </a:lnTo>
                  <a:lnTo>
                    <a:pt x="72" y="86"/>
                  </a:lnTo>
                  <a:lnTo>
                    <a:pt x="72" y="83"/>
                  </a:lnTo>
                  <a:lnTo>
                    <a:pt x="72" y="83"/>
                  </a:lnTo>
                  <a:lnTo>
                    <a:pt x="72" y="83"/>
                  </a:lnTo>
                  <a:lnTo>
                    <a:pt x="69" y="83"/>
                  </a:lnTo>
                  <a:lnTo>
                    <a:pt x="69" y="83"/>
                  </a:lnTo>
                  <a:lnTo>
                    <a:pt x="64" y="78"/>
                  </a:lnTo>
                  <a:lnTo>
                    <a:pt x="62" y="76"/>
                  </a:lnTo>
                  <a:lnTo>
                    <a:pt x="60" y="76"/>
                  </a:lnTo>
                  <a:lnTo>
                    <a:pt x="57" y="76"/>
                  </a:lnTo>
                  <a:lnTo>
                    <a:pt x="57" y="76"/>
                  </a:lnTo>
                  <a:lnTo>
                    <a:pt x="55" y="74"/>
                  </a:lnTo>
                  <a:lnTo>
                    <a:pt x="55" y="74"/>
                  </a:lnTo>
                  <a:lnTo>
                    <a:pt x="53" y="74"/>
                  </a:lnTo>
                  <a:lnTo>
                    <a:pt x="53" y="74"/>
                  </a:lnTo>
                  <a:lnTo>
                    <a:pt x="53" y="71"/>
                  </a:lnTo>
                  <a:lnTo>
                    <a:pt x="53" y="69"/>
                  </a:lnTo>
                  <a:lnTo>
                    <a:pt x="53" y="69"/>
                  </a:lnTo>
                  <a:lnTo>
                    <a:pt x="50" y="67"/>
                  </a:lnTo>
                  <a:lnTo>
                    <a:pt x="50" y="67"/>
                  </a:lnTo>
                  <a:lnTo>
                    <a:pt x="48" y="64"/>
                  </a:lnTo>
                  <a:lnTo>
                    <a:pt x="48" y="64"/>
                  </a:lnTo>
                  <a:lnTo>
                    <a:pt x="46" y="64"/>
                  </a:lnTo>
                  <a:lnTo>
                    <a:pt x="43" y="59"/>
                  </a:lnTo>
                  <a:lnTo>
                    <a:pt x="43" y="59"/>
                  </a:lnTo>
                  <a:lnTo>
                    <a:pt x="34" y="52"/>
                  </a:lnTo>
                  <a:lnTo>
                    <a:pt x="31" y="50"/>
                  </a:lnTo>
                  <a:lnTo>
                    <a:pt x="29" y="48"/>
                  </a:lnTo>
                  <a:lnTo>
                    <a:pt x="29" y="48"/>
                  </a:lnTo>
                  <a:lnTo>
                    <a:pt x="29" y="48"/>
                  </a:lnTo>
                  <a:lnTo>
                    <a:pt x="29" y="45"/>
                  </a:lnTo>
                  <a:lnTo>
                    <a:pt x="29" y="45"/>
                  </a:lnTo>
                  <a:lnTo>
                    <a:pt x="29" y="43"/>
                  </a:lnTo>
                  <a:lnTo>
                    <a:pt x="27" y="38"/>
                  </a:lnTo>
                  <a:lnTo>
                    <a:pt x="24" y="38"/>
                  </a:lnTo>
                  <a:lnTo>
                    <a:pt x="24" y="36"/>
                  </a:lnTo>
                  <a:lnTo>
                    <a:pt x="22" y="33"/>
                  </a:lnTo>
                  <a:lnTo>
                    <a:pt x="22" y="33"/>
                  </a:lnTo>
                  <a:lnTo>
                    <a:pt x="22" y="33"/>
                  </a:lnTo>
                  <a:lnTo>
                    <a:pt x="22" y="33"/>
                  </a:lnTo>
                  <a:lnTo>
                    <a:pt x="19" y="31"/>
                  </a:lnTo>
                  <a:lnTo>
                    <a:pt x="19" y="31"/>
                  </a:lnTo>
                  <a:lnTo>
                    <a:pt x="19" y="31"/>
                  </a:lnTo>
                  <a:lnTo>
                    <a:pt x="19" y="31"/>
                  </a:lnTo>
                  <a:lnTo>
                    <a:pt x="19" y="29"/>
                  </a:lnTo>
                  <a:lnTo>
                    <a:pt x="19" y="29"/>
                  </a:lnTo>
                  <a:lnTo>
                    <a:pt x="17" y="26"/>
                  </a:lnTo>
                  <a:lnTo>
                    <a:pt x="15" y="26"/>
                  </a:lnTo>
                  <a:lnTo>
                    <a:pt x="15" y="24"/>
                  </a:lnTo>
                  <a:lnTo>
                    <a:pt x="15" y="24"/>
                  </a:lnTo>
                  <a:lnTo>
                    <a:pt x="15" y="24"/>
                  </a:lnTo>
                  <a:lnTo>
                    <a:pt x="12" y="22"/>
                  </a:lnTo>
                  <a:lnTo>
                    <a:pt x="15" y="19"/>
                  </a:lnTo>
                  <a:lnTo>
                    <a:pt x="12" y="19"/>
                  </a:lnTo>
                  <a:lnTo>
                    <a:pt x="12" y="19"/>
                  </a:lnTo>
                  <a:lnTo>
                    <a:pt x="12" y="17"/>
                  </a:lnTo>
                  <a:lnTo>
                    <a:pt x="12" y="15"/>
                  </a:lnTo>
                  <a:lnTo>
                    <a:pt x="12" y="15"/>
                  </a:lnTo>
                  <a:lnTo>
                    <a:pt x="12" y="15"/>
                  </a:lnTo>
                  <a:lnTo>
                    <a:pt x="10" y="15"/>
                  </a:lnTo>
                  <a:lnTo>
                    <a:pt x="10" y="15"/>
                  </a:lnTo>
                  <a:lnTo>
                    <a:pt x="8" y="12"/>
                  </a:lnTo>
                  <a:lnTo>
                    <a:pt x="8" y="12"/>
                  </a:lnTo>
                  <a:lnTo>
                    <a:pt x="10" y="10"/>
                  </a:lnTo>
                  <a:lnTo>
                    <a:pt x="10" y="7"/>
                  </a:lnTo>
                  <a:lnTo>
                    <a:pt x="8" y="7"/>
                  </a:lnTo>
                  <a:lnTo>
                    <a:pt x="8" y="5"/>
                  </a:lnTo>
                  <a:lnTo>
                    <a:pt x="5" y="5"/>
                  </a:lnTo>
                  <a:lnTo>
                    <a:pt x="5" y="5"/>
                  </a:lnTo>
                  <a:lnTo>
                    <a:pt x="5" y="5"/>
                  </a:lnTo>
                  <a:lnTo>
                    <a:pt x="5" y="3"/>
                  </a:lnTo>
                  <a:lnTo>
                    <a:pt x="5" y="3"/>
                  </a:lnTo>
                  <a:lnTo>
                    <a:pt x="5" y="3"/>
                  </a:lnTo>
                  <a:lnTo>
                    <a:pt x="5" y="0"/>
                  </a:lnTo>
                  <a:lnTo>
                    <a:pt x="3" y="0"/>
                  </a:lnTo>
                  <a:lnTo>
                    <a:pt x="3" y="0"/>
                  </a:lnTo>
                  <a:lnTo>
                    <a:pt x="0" y="0"/>
                  </a:lnTo>
                  <a:lnTo>
                    <a:pt x="0" y="102"/>
                  </a:lnTo>
                  <a:lnTo>
                    <a:pt x="0" y="157"/>
                  </a:lnTo>
                  <a:lnTo>
                    <a:pt x="19" y="164"/>
                  </a:lnTo>
                  <a:lnTo>
                    <a:pt x="27" y="166"/>
                  </a:lnTo>
                  <a:lnTo>
                    <a:pt x="27" y="166"/>
                  </a:lnTo>
                  <a:lnTo>
                    <a:pt x="27" y="166"/>
                  </a:lnTo>
                  <a:lnTo>
                    <a:pt x="29" y="166"/>
                  </a:lnTo>
                  <a:lnTo>
                    <a:pt x="29" y="168"/>
                  </a:lnTo>
                  <a:lnTo>
                    <a:pt x="29" y="168"/>
                  </a:lnTo>
                  <a:lnTo>
                    <a:pt x="29" y="168"/>
                  </a:lnTo>
                  <a:lnTo>
                    <a:pt x="29" y="168"/>
                  </a:lnTo>
                  <a:lnTo>
                    <a:pt x="29" y="171"/>
                  </a:lnTo>
                  <a:lnTo>
                    <a:pt x="31" y="171"/>
                  </a:lnTo>
                  <a:lnTo>
                    <a:pt x="31" y="171"/>
                  </a:lnTo>
                  <a:lnTo>
                    <a:pt x="36" y="173"/>
                  </a:lnTo>
                  <a:lnTo>
                    <a:pt x="38" y="175"/>
                  </a:lnTo>
                  <a:lnTo>
                    <a:pt x="38" y="175"/>
                  </a:lnTo>
                  <a:lnTo>
                    <a:pt x="41" y="175"/>
                  </a:lnTo>
                  <a:lnTo>
                    <a:pt x="41" y="178"/>
                  </a:lnTo>
                  <a:lnTo>
                    <a:pt x="46" y="178"/>
                  </a:lnTo>
                  <a:lnTo>
                    <a:pt x="48" y="178"/>
                  </a:lnTo>
                  <a:lnTo>
                    <a:pt x="48" y="178"/>
                  </a:lnTo>
                  <a:lnTo>
                    <a:pt x="48" y="178"/>
                  </a:lnTo>
                  <a:lnTo>
                    <a:pt x="50" y="178"/>
                  </a:lnTo>
                  <a:lnTo>
                    <a:pt x="53" y="180"/>
                  </a:lnTo>
                  <a:lnTo>
                    <a:pt x="55" y="183"/>
                  </a:lnTo>
                  <a:lnTo>
                    <a:pt x="55" y="183"/>
                  </a:lnTo>
                  <a:lnTo>
                    <a:pt x="55" y="183"/>
                  </a:lnTo>
                  <a:lnTo>
                    <a:pt x="55" y="185"/>
                  </a:lnTo>
                  <a:lnTo>
                    <a:pt x="57" y="185"/>
                  </a:lnTo>
                  <a:lnTo>
                    <a:pt x="60" y="192"/>
                  </a:lnTo>
                  <a:lnTo>
                    <a:pt x="60" y="192"/>
                  </a:lnTo>
                  <a:lnTo>
                    <a:pt x="60" y="192"/>
                  </a:lnTo>
                  <a:lnTo>
                    <a:pt x="60" y="192"/>
                  </a:lnTo>
                  <a:lnTo>
                    <a:pt x="62" y="192"/>
                  </a:lnTo>
                  <a:lnTo>
                    <a:pt x="62" y="192"/>
                  </a:lnTo>
                  <a:lnTo>
                    <a:pt x="62" y="192"/>
                  </a:lnTo>
                  <a:lnTo>
                    <a:pt x="64" y="192"/>
                  </a:lnTo>
                  <a:lnTo>
                    <a:pt x="64" y="192"/>
                  </a:lnTo>
                  <a:lnTo>
                    <a:pt x="64" y="192"/>
                  </a:lnTo>
                  <a:lnTo>
                    <a:pt x="67" y="192"/>
                  </a:lnTo>
                  <a:lnTo>
                    <a:pt x="67" y="192"/>
                  </a:lnTo>
                  <a:lnTo>
                    <a:pt x="67" y="192"/>
                  </a:lnTo>
                  <a:lnTo>
                    <a:pt x="67" y="192"/>
                  </a:lnTo>
                  <a:lnTo>
                    <a:pt x="67" y="192"/>
                  </a:lnTo>
                  <a:lnTo>
                    <a:pt x="67" y="194"/>
                  </a:lnTo>
                  <a:lnTo>
                    <a:pt x="67" y="194"/>
                  </a:lnTo>
                  <a:lnTo>
                    <a:pt x="67" y="194"/>
                  </a:lnTo>
                  <a:lnTo>
                    <a:pt x="69" y="194"/>
                  </a:lnTo>
                  <a:lnTo>
                    <a:pt x="69" y="197"/>
                  </a:lnTo>
                  <a:lnTo>
                    <a:pt x="72" y="199"/>
                  </a:lnTo>
                  <a:lnTo>
                    <a:pt x="74" y="201"/>
                  </a:lnTo>
                  <a:lnTo>
                    <a:pt x="79" y="204"/>
                  </a:lnTo>
                  <a:lnTo>
                    <a:pt x="79" y="206"/>
                  </a:lnTo>
                  <a:lnTo>
                    <a:pt x="81" y="206"/>
                  </a:lnTo>
                  <a:lnTo>
                    <a:pt x="81" y="206"/>
                  </a:lnTo>
                  <a:lnTo>
                    <a:pt x="81" y="206"/>
                  </a:lnTo>
                  <a:lnTo>
                    <a:pt x="83" y="206"/>
                  </a:lnTo>
                  <a:lnTo>
                    <a:pt x="83" y="206"/>
                  </a:lnTo>
                  <a:lnTo>
                    <a:pt x="86" y="206"/>
                  </a:lnTo>
                  <a:lnTo>
                    <a:pt x="88" y="206"/>
                  </a:lnTo>
                  <a:lnTo>
                    <a:pt x="88" y="206"/>
                  </a:lnTo>
                  <a:lnTo>
                    <a:pt x="93" y="209"/>
                  </a:lnTo>
                  <a:lnTo>
                    <a:pt x="95" y="209"/>
                  </a:lnTo>
                  <a:lnTo>
                    <a:pt x="98" y="209"/>
                  </a:lnTo>
                  <a:lnTo>
                    <a:pt x="100" y="209"/>
                  </a:lnTo>
                  <a:lnTo>
                    <a:pt x="100" y="211"/>
                  </a:lnTo>
                  <a:lnTo>
                    <a:pt x="100" y="211"/>
                  </a:lnTo>
                  <a:lnTo>
                    <a:pt x="102" y="213"/>
                  </a:lnTo>
                  <a:lnTo>
                    <a:pt x="102" y="213"/>
                  </a:lnTo>
                  <a:lnTo>
                    <a:pt x="105" y="216"/>
                  </a:lnTo>
                  <a:lnTo>
                    <a:pt x="105" y="216"/>
                  </a:lnTo>
                  <a:lnTo>
                    <a:pt x="105" y="216"/>
                  </a:lnTo>
                  <a:lnTo>
                    <a:pt x="105" y="216"/>
                  </a:lnTo>
                  <a:lnTo>
                    <a:pt x="105" y="218"/>
                  </a:lnTo>
                  <a:lnTo>
                    <a:pt x="105" y="218"/>
                  </a:lnTo>
                  <a:lnTo>
                    <a:pt x="110" y="225"/>
                  </a:lnTo>
                  <a:lnTo>
                    <a:pt x="110" y="225"/>
                  </a:lnTo>
                  <a:lnTo>
                    <a:pt x="110" y="225"/>
                  </a:lnTo>
                  <a:lnTo>
                    <a:pt x="107" y="225"/>
                  </a:lnTo>
                  <a:lnTo>
                    <a:pt x="107" y="228"/>
                  </a:lnTo>
                  <a:lnTo>
                    <a:pt x="107" y="228"/>
                  </a:lnTo>
                  <a:lnTo>
                    <a:pt x="107" y="228"/>
                  </a:lnTo>
                  <a:lnTo>
                    <a:pt x="110" y="230"/>
                  </a:lnTo>
                  <a:lnTo>
                    <a:pt x="110" y="230"/>
                  </a:lnTo>
                  <a:lnTo>
                    <a:pt x="110" y="232"/>
                  </a:lnTo>
                  <a:lnTo>
                    <a:pt x="112" y="232"/>
                  </a:lnTo>
                  <a:lnTo>
                    <a:pt x="112" y="232"/>
                  </a:lnTo>
                  <a:lnTo>
                    <a:pt x="112" y="232"/>
                  </a:lnTo>
                  <a:lnTo>
                    <a:pt x="112" y="232"/>
                  </a:lnTo>
                  <a:lnTo>
                    <a:pt x="114" y="232"/>
                  </a:lnTo>
                  <a:lnTo>
                    <a:pt x="114" y="232"/>
                  </a:lnTo>
                  <a:lnTo>
                    <a:pt x="114" y="232"/>
                  </a:lnTo>
                  <a:lnTo>
                    <a:pt x="126" y="242"/>
                  </a:lnTo>
                  <a:lnTo>
                    <a:pt x="129" y="242"/>
                  </a:lnTo>
                  <a:lnTo>
                    <a:pt x="129" y="244"/>
                  </a:lnTo>
                  <a:lnTo>
                    <a:pt x="129" y="244"/>
                  </a:lnTo>
                  <a:lnTo>
                    <a:pt x="131" y="246"/>
                  </a:lnTo>
                  <a:lnTo>
                    <a:pt x="133" y="249"/>
                  </a:lnTo>
                  <a:lnTo>
                    <a:pt x="136" y="249"/>
                  </a:lnTo>
                  <a:lnTo>
                    <a:pt x="138" y="249"/>
                  </a:lnTo>
                  <a:lnTo>
                    <a:pt x="143" y="254"/>
                  </a:lnTo>
                  <a:lnTo>
                    <a:pt x="143" y="254"/>
                  </a:lnTo>
                  <a:lnTo>
                    <a:pt x="145" y="256"/>
                  </a:lnTo>
                  <a:lnTo>
                    <a:pt x="148" y="256"/>
                  </a:lnTo>
                  <a:lnTo>
                    <a:pt x="148" y="256"/>
                  </a:lnTo>
                  <a:lnTo>
                    <a:pt x="148" y="258"/>
                  </a:lnTo>
                  <a:lnTo>
                    <a:pt x="150" y="258"/>
                  </a:lnTo>
                  <a:lnTo>
                    <a:pt x="152" y="258"/>
                  </a:lnTo>
                  <a:lnTo>
                    <a:pt x="152" y="258"/>
                  </a:lnTo>
                  <a:lnTo>
                    <a:pt x="155" y="261"/>
                  </a:lnTo>
                  <a:lnTo>
                    <a:pt x="155" y="261"/>
                  </a:lnTo>
                  <a:lnTo>
                    <a:pt x="157" y="261"/>
                  </a:lnTo>
                  <a:lnTo>
                    <a:pt x="157" y="261"/>
                  </a:lnTo>
                  <a:lnTo>
                    <a:pt x="157" y="261"/>
                  </a:lnTo>
                  <a:lnTo>
                    <a:pt x="159" y="261"/>
                  </a:lnTo>
                  <a:lnTo>
                    <a:pt x="159" y="261"/>
                  </a:lnTo>
                  <a:lnTo>
                    <a:pt x="159" y="261"/>
                  </a:lnTo>
                  <a:lnTo>
                    <a:pt x="162" y="263"/>
                  </a:lnTo>
                  <a:lnTo>
                    <a:pt x="162" y="263"/>
                  </a:lnTo>
                  <a:lnTo>
                    <a:pt x="162" y="263"/>
                  </a:lnTo>
                  <a:lnTo>
                    <a:pt x="164" y="265"/>
                  </a:lnTo>
                  <a:lnTo>
                    <a:pt x="164" y="268"/>
                  </a:lnTo>
                  <a:lnTo>
                    <a:pt x="167" y="270"/>
                  </a:lnTo>
                  <a:lnTo>
                    <a:pt x="167" y="270"/>
                  </a:lnTo>
                  <a:lnTo>
                    <a:pt x="169" y="272"/>
                  </a:lnTo>
                  <a:lnTo>
                    <a:pt x="169" y="275"/>
                  </a:lnTo>
                  <a:lnTo>
                    <a:pt x="171" y="275"/>
                  </a:lnTo>
                  <a:lnTo>
                    <a:pt x="174" y="275"/>
                  </a:lnTo>
                  <a:lnTo>
                    <a:pt x="174" y="277"/>
                  </a:lnTo>
                  <a:lnTo>
                    <a:pt x="174" y="277"/>
                  </a:lnTo>
                  <a:lnTo>
                    <a:pt x="174" y="277"/>
                  </a:lnTo>
                  <a:lnTo>
                    <a:pt x="176" y="280"/>
                  </a:lnTo>
                  <a:lnTo>
                    <a:pt x="176" y="280"/>
                  </a:lnTo>
                  <a:lnTo>
                    <a:pt x="176" y="282"/>
                  </a:lnTo>
                  <a:lnTo>
                    <a:pt x="174" y="282"/>
                  </a:lnTo>
                  <a:lnTo>
                    <a:pt x="174" y="282"/>
                  </a:lnTo>
                  <a:lnTo>
                    <a:pt x="174" y="282"/>
                  </a:lnTo>
                  <a:lnTo>
                    <a:pt x="176" y="282"/>
                  </a:lnTo>
                  <a:lnTo>
                    <a:pt x="178" y="284"/>
                  </a:lnTo>
                  <a:lnTo>
                    <a:pt x="178" y="284"/>
                  </a:lnTo>
                  <a:lnTo>
                    <a:pt x="178" y="287"/>
                  </a:lnTo>
                  <a:lnTo>
                    <a:pt x="178" y="287"/>
                  </a:lnTo>
                  <a:lnTo>
                    <a:pt x="178" y="287"/>
                  </a:lnTo>
                  <a:lnTo>
                    <a:pt x="178" y="289"/>
                  </a:lnTo>
                  <a:lnTo>
                    <a:pt x="181" y="289"/>
                  </a:lnTo>
                  <a:lnTo>
                    <a:pt x="181" y="289"/>
                  </a:lnTo>
                  <a:lnTo>
                    <a:pt x="183" y="289"/>
                  </a:lnTo>
                  <a:lnTo>
                    <a:pt x="183" y="289"/>
                  </a:lnTo>
                  <a:lnTo>
                    <a:pt x="183" y="289"/>
                  </a:lnTo>
                  <a:lnTo>
                    <a:pt x="183" y="289"/>
                  </a:lnTo>
                  <a:lnTo>
                    <a:pt x="183" y="289"/>
                  </a:lnTo>
                  <a:lnTo>
                    <a:pt x="183" y="289"/>
                  </a:lnTo>
                  <a:lnTo>
                    <a:pt x="185" y="291"/>
                  </a:lnTo>
                  <a:lnTo>
                    <a:pt x="185" y="291"/>
                  </a:lnTo>
                  <a:lnTo>
                    <a:pt x="185" y="291"/>
                  </a:lnTo>
                  <a:lnTo>
                    <a:pt x="185" y="291"/>
                  </a:lnTo>
                  <a:lnTo>
                    <a:pt x="185" y="294"/>
                  </a:lnTo>
                  <a:lnTo>
                    <a:pt x="185" y="294"/>
                  </a:lnTo>
                  <a:lnTo>
                    <a:pt x="183" y="294"/>
                  </a:lnTo>
                  <a:lnTo>
                    <a:pt x="183" y="294"/>
                  </a:lnTo>
                  <a:lnTo>
                    <a:pt x="183" y="294"/>
                  </a:lnTo>
                  <a:lnTo>
                    <a:pt x="185" y="296"/>
                  </a:lnTo>
                  <a:lnTo>
                    <a:pt x="185" y="296"/>
                  </a:lnTo>
                  <a:lnTo>
                    <a:pt x="185" y="296"/>
                  </a:lnTo>
                  <a:lnTo>
                    <a:pt x="185" y="299"/>
                  </a:lnTo>
                  <a:lnTo>
                    <a:pt x="185" y="299"/>
                  </a:lnTo>
                  <a:lnTo>
                    <a:pt x="185" y="299"/>
                  </a:lnTo>
                  <a:lnTo>
                    <a:pt x="188" y="301"/>
                  </a:lnTo>
                  <a:lnTo>
                    <a:pt x="188" y="301"/>
                  </a:lnTo>
                  <a:lnTo>
                    <a:pt x="188" y="303"/>
                  </a:lnTo>
                  <a:lnTo>
                    <a:pt x="188" y="303"/>
                  </a:lnTo>
                  <a:lnTo>
                    <a:pt x="188" y="303"/>
                  </a:lnTo>
                  <a:lnTo>
                    <a:pt x="188" y="303"/>
                  </a:lnTo>
                  <a:lnTo>
                    <a:pt x="188" y="306"/>
                  </a:lnTo>
                  <a:lnTo>
                    <a:pt x="190" y="306"/>
                  </a:lnTo>
                  <a:lnTo>
                    <a:pt x="190" y="306"/>
                  </a:lnTo>
                  <a:lnTo>
                    <a:pt x="190" y="306"/>
                  </a:lnTo>
                  <a:lnTo>
                    <a:pt x="190" y="306"/>
                  </a:lnTo>
                  <a:lnTo>
                    <a:pt x="193" y="306"/>
                  </a:lnTo>
                  <a:lnTo>
                    <a:pt x="193" y="306"/>
                  </a:lnTo>
                  <a:lnTo>
                    <a:pt x="193" y="306"/>
                  </a:lnTo>
                  <a:lnTo>
                    <a:pt x="193" y="306"/>
                  </a:lnTo>
                  <a:lnTo>
                    <a:pt x="193" y="306"/>
                  </a:lnTo>
                  <a:lnTo>
                    <a:pt x="195" y="306"/>
                  </a:lnTo>
                  <a:lnTo>
                    <a:pt x="195" y="306"/>
                  </a:lnTo>
                  <a:lnTo>
                    <a:pt x="195" y="306"/>
                  </a:lnTo>
                  <a:lnTo>
                    <a:pt x="195" y="308"/>
                  </a:lnTo>
                  <a:lnTo>
                    <a:pt x="197" y="308"/>
                  </a:lnTo>
                  <a:lnTo>
                    <a:pt x="197" y="308"/>
                  </a:lnTo>
                  <a:lnTo>
                    <a:pt x="200" y="308"/>
                  </a:lnTo>
                  <a:lnTo>
                    <a:pt x="200" y="308"/>
                  </a:lnTo>
                  <a:lnTo>
                    <a:pt x="200" y="308"/>
                  </a:lnTo>
                  <a:lnTo>
                    <a:pt x="202" y="308"/>
                  </a:lnTo>
                  <a:lnTo>
                    <a:pt x="202" y="310"/>
                  </a:lnTo>
                  <a:lnTo>
                    <a:pt x="202" y="310"/>
                  </a:lnTo>
                  <a:lnTo>
                    <a:pt x="202" y="310"/>
                  </a:lnTo>
                  <a:lnTo>
                    <a:pt x="202" y="313"/>
                  </a:lnTo>
                  <a:lnTo>
                    <a:pt x="202" y="313"/>
                  </a:lnTo>
                  <a:lnTo>
                    <a:pt x="204" y="313"/>
                  </a:lnTo>
                  <a:lnTo>
                    <a:pt x="204" y="313"/>
                  </a:lnTo>
                  <a:lnTo>
                    <a:pt x="207" y="313"/>
                  </a:lnTo>
                  <a:lnTo>
                    <a:pt x="207" y="313"/>
                  </a:lnTo>
                  <a:lnTo>
                    <a:pt x="209" y="315"/>
                  </a:lnTo>
                  <a:lnTo>
                    <a:pt x="209" y="315"/>
                  </a:lnTo>
                  <a:lnTo>
                    <a:pt x="209" y="317"/>
                  </a:lnTo>
                  <a:lnTo>
                    <a:pt x="209" y="317"/>
                  </a:lnTo>
                  <a:lnTo>
                    <a:pt x="212" y="317"/>
                  </a:lnTo>
                  <a:lnTo>
                    <a:pt x="214" y="317"/>
                  </a:lnTo>
                  <a:lnTo>
                    <a:pt x="216" y="320"/>
                  </a:lnTo>
                  <a:lnTo>
                    <a:pt x="216" y="320"/>
                  </a:lnTo>
                  <a:lnTo>
                    <a:pt x="216" y="322"/>
                  </a:lnTo>
                  <a:lnTo>
                    <a:pt x="216" y="322"/>
                  </a:lnTo>
                  <a:lnTo>
                    <a:pt x="216" y="322"/>
                  </a:lnTo>
                  <a:lnTo>
                    <a:pt x="216" y="325"/>
                  </a:lnTo>
                  <a:lnTo>
                    <a:pt x="216" y="325"/>
                  </a:lnTo>
                  <a:lnTo>
                    <a:pt x="216" y="325"/>
                  </a:lnTo>
                  <a:lnTo>
                    <a:pt x="219" y="325"/>
                  </a:lnTo>
                  <a:lnTo>
                    <a:pt x="219" y="327"/>
                  </a:lnTo>
                  <a:lnTo>
                    <a:pt x="221" y="327"/>
                  </a:lnTo>
                  <a:lnTo>
                    <a:pt x="221" y="327"/>
                  </a:lnTo>
                  <a:lnTo>
                    <a:pt x="226" y="332"/>
                  </a:lnTo>
                  <a:lnTo>
                    <a:pt x="231" y="339"/>
                  </a:lnTo>
                  <a:lnTo>
                    <a:pt x="231" y="339"/>
                  </a:lnTo>
                  <a:lnTo>
                    <a:pt x="233" y="339"/>
                  </a:lnTo>
                  <a:lnTo>
                    <a:pt x="233" y="339"/>
                  </a:lnTo>
                  <a:lnTo>
                    <a:pt x="235" y="346"/>
                  </a:lnTo>
                  <a:lnTo>
                    <a:pt x="233" y="348"/>
                  </a:lnTo>
                  <a:lnTo>
                    <a:pt x="233" y="351"/>
                  </a:lnTo>
                  <a:lnTo>
                    <a:pt x="233" y="351"/>
                  </a:lnTo>
                  <a:lnTo>
                    <a:pt x="235" y="351"/>
                  </a:lnTo>
                  <a:lnTo>
                    <a:pt x="235" y="351"/>
                  </a:lnTo>
                  <a:lnTo>
                    <a:pt x="235" y="353"/>
                  </a:lnTo>
                  <a:lnTo>
                    <a:pt x="235" y="353"/>
                  </a:lnTo>
                  <a:lnTo>
                    <a:pt x="235" y="353"/>
                  </a:lnTo>
                  <a:lnTo>
                    <a:pt x="238" y="351"/>
                  </a:lnTo>
                  <a:lnTo>
                    <a:pt x="238" y="351"/>
                  </a:lnTo>
                  <a:lnTo>
                    <a:pt x="238" y="351"/>
                  </a:lnTo>
                  <a:lnTo>
                    <a:pt x="240" y="353"/>
                  </a:lnTo>
                  <a:lnTo>
                    <a:pt x="242" y="353"/>
                  </a:lnTo>
                  <a:lnTo>
                    <a:pt x="242" y="353"/>
                  </a:lnTo>
                  <a:lnTo>
                    <a:pt x="245" y="353"/>
                  </a:lnTo>
                  <a:lnTo>
                    <a:pt x="245" y="353"/>
                  </a:lnTo>
                  <a:lnTo>
                    <a:pt x="245" y="353"/>
                  </a:lnTo>
                  <a:lnTo>
                    <a:pt x="247" y="353"/>
                  </a:lnTo>
                  <a:lnTo>
                    <a:pt x="250" y="355"/>
                  </a:lnTo>
                  <a:lnTo>
                    <a:pt x="250" y="355"/>
                  </a:lnTo>
                  <a:lnTo>
                    <a:pt x="250" y="355"/>
                  </a:lnTo>
                  <a:lnTo>
                    <a:pt x="252" y="355"/>
                  </a:lnTo>
                  <a:lnTo>
                    <a:pt x="252" y="355"/>
                  </a:lnTo>
                  <a:lnTo>
                    <a:pt x="252" y="355"/>
                  </a:lnTo>
                  <a:lnTo>
                    <a:pt x="254" y="355"/>
                  </a:lnTo>
                  <a:lnTo>
                    <a:pt x="257" y="355"/>
                  </a:lnTo>
                  <a:lnTo>
                    <a:pt x="257" y="358"/>
                  </a:lnTo>
                  <a:lnTo>
                    <a:pt x="257" y="358"/>
                  </a:lnTo>
                  <a:lnTo>
                    <a:pt x="257" y="358"/>
                  </a:lnTo>
                  <a:lnTo>
                    <a:pt x="257" y="362"/>
                  </a:lnTo>
                  <a:lnTo>
                    <a:pt x="257" y="362"/>
                  </a:lnTo>
                  <a:lnTo>
                    <a:pt x="257" y="362"/>
                  </a:lnTo>
                  <a:lnTo>
                    <a:pt x="259" y="365"/>
                  </a:lnTo>
                  <a:lnTo>
                    <a:pt x="259" y="365"/>
                  </a:lnTo>
                  <a:lnTo>
                    <a:pt x="259" y="365"/>
                  </a:lnTo>
                  <a:lnTo>
                    <a:pt x="259" y="367"/>
                  </a:lnTo>
                  <a:lnTo>
                    <a:pt x="259" y="367"/>
                  </a:lnTo>
                  <a:lnTo>
                    <a:pt x="259" y="367"/>
                  </a:lnTo>
                  <a:lnTo>
                    <a:pt x="261" y="370"/>
                  </a:lnTo>
                  <a:lnTo>
                    <a:pt x="261" y="372"/>
                  </a:lnTo>
                  <a:lnTo>
                    <a:pt x="261" y="372"/>
                  </a:lnTo>
                  <a:lnTo>
                    <a:pt x="264" y="372"/>
                  </a:lnTo>
                  <a:lnTo>
                    <a:pt x="264" y="372"/>
                  </a:lnTo>
                  <a:lnTo>
                    <a:pt x="264" y="372"/>
                  </a:lnTo>
                  <a:lnTo>
                    <a:pt x="264" y="372"/>
                  </a:lnTo>
                  <a:lnTo>
                    <a:pt x="264" y="372"/>
                  </a:lnTo>
                  <a:lnTo>
                    <a:pt x="266" y="372"/>
                  </a:lnTo>
                  <a:lnTo>
                    <a:pt x="269" y="372"/>
                  </a:lnTo>
                  <a:lnTo>
                    <a:pt x="269" y="372"/>
                  </a:lnTo>
                  <a:lnTo>
                    <a:pt x="269" y="372"/>
                  </a:lnTo>
                  <a:lnTo>
                    <a:pt x="271" y="372"/>
                  </a:lnTo>
                  <a:lnTo>
                    <a:pt x="271" y="372"/>
                  </a:lnTo>
                  <a:lnTo>
                    <a:pt x="273" y="370"/>
                  </a:lnTo>
                  <a:lnTo>
                    <a:pt x="273" y="370"/>
                  </a:lnTo>
                  <a:lnTo>
                    <a:pt x="276" y="370"/>
                  </a:lnTo>
                  <a:lnTo>
                    <a:pt x="276" y="370"/>
                  </a:lnTo>
                  <a:lnTo>
                    <a:pt x="276" y="370"/>
                  </a:lnTo>
                  <a:lnTo>
                    <a:pt x="276" y="367"/>
                  </a:lnTo>
                  <a:lnTo>
                    <a:pt x="276" y="367"/>
                  </a:lnTo>
                  <a:lnTo>
                    <a:pt x="278" y="367"/>
                  </a:lnTo>
                  <a:lnTo>
                    <a:pt x="278" y="367"/>
                  </a:lnTo>
                  <a:lnTo>
                    <a:pt x="278" y="367"/>
                  </a:lnTo>
                  <a:lnTo>
                    <a:pt x="280" y="367"/>
                  </a:lnTo>
                  <a:lnTo>
                    <a:pt x="280" y="367"/>
                  </a:lnTo>
                  <a:lnTo>
                    <a:pt x="280" y="370"/>
                  </a:lnTo>
                  <a:lnTo>
                    <a:pt x="280" y="370"/>
                  </a:lnTo>
                  <a:lnTo>
                    <a:pt x="283" y="372"/>
                  </a:lnTo>
                  <a:lnTo>
                    <a:pt x="285" y="372"/>
                  </a:lnTo>
                  <a:lnTo>
                    <a:pt x="287" y="374"/>
                  </a:lnTo>
                  <a:lnTo>
                    <a:pt x="290" y="374"/>
                  </a:lnTo>
                  <a:lnTo>
                    <a:pt x="295" y="377"/>
                  </a:lnTo>
                  <a:lnTo>
                    <a:pt x="297" y="379"/>
                  </a:lnTo>
                  <a:lnTo>
                    <a:pt x="299" y="379"/>
                  </a:lnTo>
                  <a:lnTo>
                    <a:pt x="299" y="381"/>
                  </a:lnTo>
                  <a:lnTo>
                    <a:pt x="302" y="384"/>
                  </a:lnTo>
                  <a:lnTo>
                    <a:pt x="302" y="386"/>
                  </a:lnTo>
                  <a:lnTo>
                    <a:pt x="304" y="388"/>
                  </a:lnTo>
                  <a:lnTo>
                    <a:pt x="306" y="388"/>
                  </a:lnTo>
                  <a:lnTo>
                    <a:pt x="306" y="388"/>
                  </a:lnTo>
                  <a:lnTo>
                    <a:pt x="311" y="391"/>
                  </a:lnTo>
                  <a:lnTo>
                    <a:pt x="311" y="391"/>
                  </a:lnTo>
                  <a:lnTo>
                    <a:pt x="311" y="391"/>
                  </a:lnTo>
                  <a:lnTo>
                    <a:pt x="311" y="393"/>
                  </a:lnTo>
                  <a:lnTo>
                    <a:pt x="314" y="396"/>
                  </a:lnTo>
                  <a:lnTo>
                    <a:pt x="316" y="396"/>
                  </a:lnTo>
                  <a:lnTo>
                    <a:pt x="316" y="396"/>
                  </a:lnTo>
                  <a:lnTo>
                    <a:pt x="316" y="396"/>
                  </a:lnTo>
                  <a:lnTo>
                    <a:pt x="318" y="396"/>
                  </a:lnTo>
                  <a:lnTo>
                    <a:pt x="318" y="396"/>
                  </a:lnTo>
                  <a:lnTo>
                    <a:pt x="318" y="398"/>
                  </a:lnTo>
                  <a:lnTo>
                    <a:pt x="321" y="398"/>
                  </a:lnTo>
                  <a:lnTo>
                    <a:pt x="321" y="398"/>
                  </a:lnTo>
                  <a:lnTo>
                    <a:pt x="321" y="400"/>
                  </a:lnTo>
                  <a:lnTo>
                    <a:pt x="323" y="403"/>
                  </a:lnTo>
                  <a:lnTo>
                    <a:pt x="330" y="405"/>
                  </a:lnTo>
                  <a:lnTo>
                    <a:pt x="330" y="405"/>
                  </a:lnTo>
                  <a:lnTo>
                    <a:pt x="330" y="407"/>
                  </a:lnTo>
                  <a:lnTo>
                    <a:pt x="330" y="407"/>
                  </a:lnTo>
                  <a:lnTo>
                    <a:pt x="333" y="407"/>
                  </a:lnTo>
                  <a:lnTo>
                    <a:pt x="333" y="407"/>
                  </a:lnTo>
                  <a:lnTo>
                    <a:pt x="333" y="410"/>
                  </a:lnTo>
                  <a:lnTo>
                    <a:pt x="333" y="410"/>
                  </a:lnTo>
                  <a:lnTo>
                    <a:pt x="333" y="410"/>
                  </a:lnTo>
                  <a:lnTo>
                    <a:pt x="333" y="412"/>
                  </a:lnTo>
                  <a:lnTo>
                    <a:pt x="337" y="414"/>
                  </a:lnTo>
                  <a:lnTo>
                    <a:pt x="337" y="417"/>
                  </a:lnTo>
                  <a:lnTo>
                    <a:pt x="340" y="417"/>
                  </a:lnTo>
                  <a:lnTo>
                    <a:pt x="340" y="419"/>
                  </a:lnTo>
                  <a:lnTo>
                    <a:pt x="340" y="419"/>
                  </a:lnTo>
                  <a:lnTo>
                    <a:pt x="340" y="419"/>
                  </a:lnTo>
                  <a:lnTo>
                    <a:pt x="342" y="422"/>
                  </a:lnTo>
                  <a:lnTo>
                    <a:pt x="342" y="422"/>
                  </a:lnTo>
                  <a:lnTo>
                    <a:pt x="344" y="422"/>
                  </a:lnTo>
                  <a:lnTo>
                    <a:pt x="344" y="422"/>
                  </a:lnTo>
                  <a:lnTo>
                    <a:pt x="344" y="422"/>
                  </a:lnTo>
                  <a:lnTo>
                    <a:pt x="347" y="422"/>
                  </a:lnTo>
                  <a:lnTo>
                    <a:pt x="347" y="422"/>
                  </a:lnTo>
                  <a:lnTo>
                    <a:pt x="347" y="422"/>
                  </a:lnTo>
                  <a:lnTo>
                    <a:pt x="347" y="422"/>
                  </a:lnTo>
                  <a:lnTo>
                    <a:pt x="347" y="422"/>
                  </a:lnTo>
                  <a:lnTo>
                    <a:pt x="347" y="422"/>
                  </a:lnTo>
                  <a:lnTo>
                    <a:pt x="347" y="424"/>
                  </a:lnTo>
                  <a:lnTo>
                    <a:pt x="347" y="424"/>
                  </a:lnTo>
                  <a:lnTo>
                    <a:pt x="347" y="424"/>
                  </a:lnTo>
                  <a:lnTo>
                    <a:pt x="349" y="424"/>
                  </a:lnTo>
                  <a:lnTo>
                    <a:pt x="349" y="424"/>
                  </a:lnTo>
                  <a:lnTo>
                    <a:pt x="352" y="424"/>
                  </a:lnTo>
                  <a:lnTo>
                    <a:pt x="352" y="424"/>
                  </a:lnTo>
                  <a:lnTo>
                    <a:pt x="352" y="422"/>
                  </a:lnTo>
                  <a:lnTo>
                    <a:pt x="349" y="422"/>
                  </a:lnTo>
                  <a:lnTo>
                    <a:pt x="349" y="419"/>
                  </a:lnTo>
                  <a:lnTo>
                    <a:pt x="352" y="417"/>
                  </a:lnTo>
                  <a:lnTo>
                    <a:pt x="352" y="417"/>
                  </a:lnTo>
                  <a:lnTo>
                    <a:pt x="354" y="417"/>
                  </a:lnTo>
                  <a:lnTo>
                    <a:pt x="354" y="417"/>
                  </a:lnTo>
                  <a:lnTo>
                    <a:pt x="356" y="417"/>
                  </a:lnTo>
                  <a:lnTo>
                    <a:pt x="356" y="414"/>
                  </a:lnTo>
                  <a:lnTo>
                    <a:pt x="354" y="414"/>
                  </a:lnTo>
                  <a:lnTo>
                    <a:pt x="354" y="414"/>
                  </a:lnTo>
                  <a:lnTo>
                    <a:pt x="356" y="412"/>
                  </a:lnTo>
                  <a:lnTo>
                    <a:pt x="356" y="412"/>
                  </a:lnTo>
                  <a:lnTo>
                    <a:pt x="359" y="412"/>
                  </a:lnTo>
                  <a:lnTo>
                    <a:pt x="359" y="412"/>
                  </a:lnTo>
                  <a:lnTo>
                    <a:pt x="359" y="405"/>
                  </a:lnTo>
                  <a:lnTo>
                    <a:pt x="359" y="403"/>
                  </a:lnTo>
                  <a:lnTo>
                    <a:pt x="359" y="403"/>
                  </a:lnTo>
                  <a:lnTo>
                    <a:pt x="359" y="403"/>
                  </a:lnTo>
                  <a:lnTo>
                    <a:pt x="361" y="403"/>
                  </a:lnTo>
                  <a:lnTo>
                    <a:pt x="363" y="403"/>
                  </a:lnTo>
                  <a:lnTo>
                    <a:pt x="363" y="403"/>
                  </a:lnTo>
                  <a:lnTo>
                    <a:pt x="363" y="403"/>
                  </a:lnTo>
                  <a:lnTo>
                    <a:pt x="363" y="400"/>
                  </a:lnTo>
                  <a:lnTo>
                    <a:pt x="363" y="400"/>
                  </a:lnTo>
                  <a:lnTo>
                    <a:pt x="363" y="400"/>
                  </a:lnTo>
                  <a:lnTo>
                    <a:pt x="363" y="398"/>
                  </a:lnTo>
                  <a:lnTo>
                    <a:pt x="363" y="398"/>
                  </a:lnTo>
                  <a:lnTo>
                    <a:pt x="366" y="398"/>
                  </a:lnTo>
                  <a:lnTo>
                    <a:pt x="366" y="396"/>
                  </a:lnTo>
                  <a:lnTo>
                    <a:pt x="366" y="396"/>
                  </a:lnTo>
                  <a:lnTo>
                    <a:pt x="363" y="393"/>
                  </a:lnTo>
                  <a:lnTo>
                    <a:pt x="363" y="393"/>
                  </a:lnTo>
                  <a:lnTo>
                    <a:pt x="361" y="393"/>
                  </a:lnTo>
                  <a:lnTo>
                    <a:pt x="361" y="391"/>
                  </a:lnTo>
                  <a:lnTo>
                    <a:pt x="361" y="391"/>
                  </a:lnTo>
                  <a:lnTo>
                    <a:pt x="361" y="388"/>
                  </a:lnTo>
                  <a:lnTo>
                    <a:pt x="361" y="386"/>
                  </a:lnTo>
                  <a:lnTo>
                    <a:pt x="361" y="386"/>
                  </a:lnTo>
                  <a:lnTo>
                    <a:pt x="363" y="384"/>
                  </a:lnTo>
                  <a:lnTo>
                    <a:pt x="363" y="384"/>
                  </a:lnTo>
                  <a:lnTo>
                    <a:pt x="363" y="381"/>
                  </a:lnTo>
                  <a:lnTo>
                    <a:pt x="361" y="381"/>
                  </a:lnTo>
                  <a:lnTo>
                    <a:pt x="361" y="379"/>
                  </a:lnTo>
                  <a:lnTo>
                    <a:pt x="361" y="377"/>
                  </a:lnTo>
                  <a:lnTo>
                    <a:pt x="366" y="372"/>
                  </a:lnTo>
                  <a:lnTo>
                    <a:pt x="366" y="372"/>
                  </a:lnTo>
                  <a:lnTo>
                    <a:pt x="366" y="370"/>
                  </a:lnTo>
                  <a:lnTo>
                    <a:pt x="366" y="367"/>
                  </a:lnTo>
                  <a:lnTo>
                    <a:pt x="366" y="365"/>
                  </a:lnTo>
                  <a:lnTo>
                    <a:pt x="366" y="365"/>
                  </a:lnTo>
                  <a:lnTo>
                    <a:pt x="368" y="365"/>
                  </a:lnTo>
                  <a:lnTo>
                    <a:pt x="371" y="362"/>
                  </a:lnTo>
                  <a:lnTo>
                    <a:pt x="371" y="362"/>
                  </a:lnTo>
                  <a:lnTo>
                    <a:pt x="371" y="360"/>
                  </a:lnTo>
                  <a:lnTo>
                    <a:pt x="371" y="360"/>
                  </a:lnTo>
                  <a:lnTo>
                    <a:pt x="368" y="358"/>
                  </a:lnTo>
                  <a:lnTo>
                    <a:pt x="368" y="358"/>
                  </a:lnTo>
                  <a:lnTo>
                    <a:pt x="366" y="355"/>
                  </a:lnTo>
                  <a:lnTo>
                    <a:pt x="368" y="355"/>
                  </a:lnTo>
                  <a:lnTo>
                    <a:pt x="368" y="358"/>
                  </a:lnTo>
                  <a:lnTo>
                    <a:pt x="368" y="358"/>
                  </a:lnTo>
                  <a:lnTo>
                    <a:pt x="368" y="358"/>
                  </a:lnTo>
                  <a:lnTo>
                    <a:pt x="371" y="358"/>
                  </a:lnTo>
                  <a:lnTo>
                    <a:pt x="371" y="355"/>
                  </a:lnTo>
                  <a:lnTo>
                    <a:pt x="371" y="351"/>
                  </a:lnTo>
                  <a:lnTo>
                    <a:pt x="373" y="351"/>
                  </a:lnTo>
                  <a:lnTo>
                    <a:pt x="378" y="348"/>
                  </a:lnTo>
                  <a:lnTo>
                    <a:pt x="380" y="348"/>
                  </a:lnTo>
                  <a:lnTo>
                    <a:pt x="392" y="339"/>
                  </a:lnTo>
                  <a:lnTo>
                    <a:pt x="392" y="339"/>
                  </a:lnTo>
                  <a:lnTo>
                    <a:pt x="392" y="336"/>
                  </a:lnTo>
                  <a:lnTo>
                    <a:pt x="390" y="336"/>
                  </a:lnTo>
                  <a:lnTo>
                    <a:pt x="390" y="334"/>
                  </a:lnTo>
                  <a:lnTo>
                    <a:pt x="392" y="332"/>
                  </a:lnTo>
                  <a:lnTo>
                    <a:pt x="392" y="332"/>
                  </a:lnTo>
                  <a:lnTo>
                    <a:pt x="394" y="329"/>
                  </a:lnTo>
                  <a:lnTo>
                    <a:pt x="394" y="329"/>
                  </a:lnTo>
                  <a:lnTo>
                    <a:pt x="392" y="327"/>
                  </a:lnTo>
                  <a:lnTo>
                    <a:pt x="392" y="327"/>
                  </a:lnTo>
                  <a:lnTo>
                    <a:pt x="392" y="327"/>
                  </a:lnTo>
                  <a:lnTo>
                    <a:pt x="392" y="325"/>
                  </a:lnTo>
                  <a:lnTo>
                    <a:pt x="394" y="325"/>
                  </a:lnTo>
                  <a:lnTo>
                    <a:pt x="397" y="325"/>
                  </a:lnTo>
                  <a:lnTo>
                    <a:pt x="397" y="325"/>
                  </a:lnTo>
                  <a:lnTo>
                    <a:pt x="397" y="322"/>
                  </a:lnTo>
                  <a:lnTo>
                    <a:pt x="397" y="320"/>
                  </a:lnTo>
                  <a:lnTo>
                    <a:pt x="397" y="317"/>
                  </a:lnTo>
                  <a:lnTo>
                    <a:pt x="397" y="315"/>
                  </a:lnTo>
                  <a:lnTo>
                    <a:pt x="399" y="315"/>
                  </a:lnTo>
                  <a:lnTo>
                    <a:pt x="401" y="315"/>
                  </a:lnTo>
                  <a:lnTo>
                    <a:pt x="401" y="313"/>
                  </a:lnTo>
                  <a:lnTo>
                    <a:pt x="404" y="310"/>
                  </a:lnTo>
                  <a:lnTo>
                    <a:pt x="401" y="310"/>
                  </a:lnTo>
                  <a:lnTo>
                    <a:pt x="401" y="310"/>
                  </a:lnTo>
                  <a:lnTo>
                    <a:pt x="401" y="310"/>
                  </a:lnTo>
                  <a:lnTo>
                    <a:pt x="399" y="310"/>
                  </a:lnTo>
                  <a:lnTo>
                    <a:pt x="401" y="306"/>
                  </a:lnTo>
                  <a:lnTo>
                    <a:pt x="404" y="306"/>
                  </a:lnTo>
                  <a:lnTo>
                    <a:pt x="404" y="306"/>
                  </a:lnTo>
                  <a:lnTo>
                    <a:pt x="406" y="306"/>
                  </a:lnTo>
                  <a:lnTo>
                    <a:pt x="406" y="306"/>
                  </a:lnTo>
                  <a:lnTo>
                    <a:pt x="408" y="306"/>
                  </a:lnTo>
                  <a:lnTo>
                    <a:pt x="408" y="303"/>
                  </a:lnTo>
                  <a:lnTo>
                    <a:pt x="408" y="303"/>
                  </a:lnTo>
                  <a:lnTo>
                    <a:pt x="408" y="301"/>
                  </a:lnTo>
                  <a:lnTo>
                    <a:pt x="408" y="301"/>
                  </a:lnTo>
                  <a:lnTo>
                    <a:pt x="411" y="301"/>
                  </a:lnTo>
                  <a:lnTo>
                    <a:pt x="413" y="301"/>
                  </a:lnTo>
                  <a:lnTo>
                    <a:pt x="413" y="301"/>
                  </a:lnTo>
                  <a:lnTo>
                    <a:pt x="413" y="299"/>
                  </a:lnTo>
                  <a:lnTo>
                    <a:pt x="416" y="299"/>
                  </a:lnTo>
                  <a:lnTo>
                    <a:pt x="416" y="296"/>
                  </a:lnTo>
                  <a:lnTo>
                    <a:pt x="418" y="296"/>
                  </a:lnTo>
                  <a:lnTo>
                    <a:pt x="418" y="294"/>
                  </a:lnTo>
                  <a:lnTo>
                    <a:pt x="418" y="287"/>
                  </a:lnTo>
                  <a:lnTo>
                    <a:pt x="418" y="28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280" y="2379"/>
              <a:ext cx="261" cy="402"/>
            </a:xfrm>
            <a:custGeom>
              <a:avLst/>
              <a:gdLst>
                <a:gd name="T0" fmla="*/ 259 w 261"/>
                <a:gd name="T1" fmla="*/ 59 h 402"/>
                <a:gd name="T2" fmla="*/ 237 w 261"/>
                <a:gd name="T3" fmla="*/ 30 h 402"/>
                <a:gd name="T4" fmla="*/ 223 w 261"/>
                <a:gd name="T5" fmla="*/ 14 h 402"/>
                <a:gd name="T6" fmla="*/ 199 w 261"/>
                <a:gd name="T7" fmla="*/ 2 h 402"/>
                <a:gd name="T8" fmla="*/ 190 w 261"/>
                <a:gd name="T9" fmla="*/ 0 h 402"/>
                <a:gd name="T10" fmla="*/ 166 w 261"/>
                <a:gd name="T11" fmla="*/ 7 h 402"/>
                <a:gd name="T12" fmla="*/ 149 w 261"/>
                <a:gd name="T13" fmla="*/ 7 h 402"/>
                <a:gd name="T14" fmla="*/ 126 w 261"/>
                <a:gd name="T15" fmla="*/ 16 h 402"/>
                <a:gd name="T16" fmla="*/ 112 w 261"/>
                <a:gd name="T17" fmla="*/ 14 h 402"/>
                <a:gd name="T18" fmla="*/ 97 w 261"/>
                <a:gd name="T19" fmla="*/ 23 h 402"/>
                <a:gd name="T20" fmla="*/ 100 w 261"/>
                <a:gd name="T21" fmla="*/ 45 h 402"/>
                <a:gd name="T22" fmla="*/ 88 w 261"/>
                <a:gd name="T23" fmla="*/ 73 h 402"/>
                <a:gd name="T24" fmla="*/ 66 w 261"/>
                <a:gd name="T25" fmla="*/ 108 h 402"/>
                <a:gd name="T26" fmla="*/ 55 w 261"/>
                <a:gd name="T27" fmla="*/ 127 h 402"/>
                <a:gd name="T28" fmla="*/ 50 w 261"/>
                <a:gd name="T29" fmla="*/ 132 h 402"/>
                <a:gd name="T30" fmla="*/ 45 w 261"/>
                <a:gd name="T31" fmla="*/ 137 h 402"/>
                <a:gd name="T32" fmla="*/ 29 w 261"/>
                <a:gd name="T33" fmla="*/ 156 h 402"/>
                <a:gd name="T34" fmla="*/ 14 w 261"/>
                <a:gd name="T35" fmla="*/ 156 h 402"/>
                <a:gd name="T36" fmla="*/ 10 w 261"/>
                <a:gd name="T37" fmla="*/ 160 h 402"/>
                <a:gd name="T38" fmla="*/ 10 w 261"/>
                <a:gd name="T39" fmla="*/ 165 h 402"/>
                <a:gd name="T40" fmla="*/ 5 w 261"/>
                <a:gd name="T41" fmla="*/ 179 h 402"/>
                <a:gd name="T42" fmla="*/ 10 w 261"/>
                <a:gd name="T43" fmla="*/ 194 h 402"/>
                <a:gd name="T44" fmla="*/ 5 w 261"/>
                <a:gd name="T45" fmla="*/ 213 h 402"/>
                <a:gd name="T46" fmla="*/ 2 w 261"/>
                <a:gd name="T47" fmla="*/ 234 h 402"/>
                <a:gd name="T48" fmla="*/ 5 w 261"/>
                <a:gd name="T49" fmla="*/ 253 h 402"/>
                <a:gd name="T50" fmla="*/ 12 w 261"/>
                <a:gd name="T51" fmla="*/ 286 h 402"/>
                <a:gd name="T52" fmla="*/ 19 w 261"/>
                <a:gd name="T53" fmla="*/ 295 h 402"/>
                <a:gd name="T54" fmla="*/ 33 w 261"/>
                <a:gd name="T55" fmla="*/ 310 h 402"/>
                <a:gd name="T56" fmla="*/ 40 w 261"/>
                <a:gd name="T57" fmla="*/ 317 h 402"/>
                <a:gd name="T58" fmla="*/ 78 w 261"/>
                <a:gd name="T59" fmla="*/ 345 h 402"/>
                <a:gd name="T60" fmla="*/ 102 w 261"/>
                <a:gd name="T61" fmla="*/ 362 h 402"/>
                <a:gd name="T62" fmla="*/ 128 w 261"/>
                <a:gd name="T63" fmla="*/ 369 h 402"/>
                <a:gd name="T64" fmla="*/ 131 w 261"/>
                <a:gd name="T65" fmla="*/ 366 h 402"/>
                <a:gd name="T66" fmla="*/ 133 w 261"/>
                <a:gd name="T67" fmla="*/ 373 h 402"/>
                <a:gd name="T68" fmla="*/ 138 w 261"/>
                <a:gd name="T69" fmla="*/ 373 h 402"/>
                <a:gd name="T70" fmla="*/ 140 w 261"/>
                <a:gd name="T71" fmla="*/ 378 h 402"/>
                <a:gd name="T72" fmla="*/ 161 w 261"/>
                <a:gd name="T73" fmla="*/ 383 h 402"/>
                <a:gd name="T74" fmla="*/ 185 w 261"/>
                <a:gd name="T75" fmla="*/ 402 h 402"/>
                <a:gd name="T76" fmla="*/ 204 w 261"/>
                <a:gd name="T77" fmla="*/ 395 h 402"/>
                <a:gd name="T78" fmla="*/ 197 w 261"/>
                <a:gd name="T79" fmla="*/ 373 h 402"/>
                <a:gd name="T80" fmla="*/ 197 w 261"/>
                <a:gd name="T81" fmla="*/ 352 h 402"/>
                <a:gd name="T82" fmla="*/ 202 w 261"/>
                <a:gd name="T83" fmla="*/ 326 h 402"/>
                <a:gd name="T84" fmla="*/ 204 w 261"/>
                <a:gd name="T85" fmla="*/ 314 h 402"/>
                <a:gd name="T86" fmla="*/ 204 w 261"/>
                <a:gd name="T87" fmla="*/ 302 h 402"/>
                <a:gd name="T88" fmla="*/ 223 w 261"/>
                <a:gd name="T89" fmla="*/ 300 h 402"/>
                <a:gd name="T90" fmla="*/ 228 w 261"/>
                <a:gd name="T91" fmla="*/ 288 h 402"/>
                <a:gd name="T92" fmla="*/ 225 w 261"/>
                <a:gd name="T93" fmla="*/ 274 h 402"/>
                <a:gd name="T94" fmla="*/ 225 w 261"/>
                <a:gd name="T95" fmla="*/ 234 h 402"/>
                <a:gd name="T96" fmla="*/ 233 w 261"/>
                <a:gd name="T97" fmla="*/ 213 h 402"/>
                <a:gd name="T98" fmla="*/ 230 w 261"/>
                <a:gd name="T99" fmla="*/ 189 h 402"/>
                <a:gd name="T100" fmla="*/ 228 w 261"/>
                <a:gd name="T101" fmla="*/ 172 h 402"/>
                <a:gd name="T102" fmla="*/ 242 w 261"/>
                <a:gd name="T103" fmla="*/ 151 h 402"/>
                <a:gd name="T104" fmla="*/ 235 w 261"/>
                <a:gd name="T105" fmla="*/ 134 h 402"/>
                <a:gd name="T106" fmla="*/ 244 w 261"/>
                <a:gd name="T107" fmla="*/ 120 h 402"/>
                <a:gd name="T108" fmla="*/ 252 w 261"/>
                <a:gd name="T109" fmla="*/ 108 h 402"/>
                <a:gd name="T110" fmla="*/ 254 w 261"/>
                <a:gd name="T111" fmla="*/ 87 h 402"/>
                <a:gd name="T112" fmla="*/ 259 w 261"/>
                <a:gd name="T113" fmla="*/ 7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1" h="402">
                  <a:moveTo>
                    <a:pt x="261" y="66"/>
                  </a:moveTo>
                  <a:lnTo>
                    <a:pt x="259" y="63"/>
                  </a:lnTo>
                  <a:lnTo>
                    <a:pt x="259" y="61"/>
                  </a:lnTo>
                  <a:lnTo>
                    <a:pt x="259" y="59"/>
                  </a:lnTo>
                  <a:lnTo>
                    <a:pt x="259" y="59"/>
                  </a:lnTo>
                  <a:lnTo>
                    <a:pt x="259" y="59"/>
                  </a:lnTo>
                  <a:lnTo>
                    <a:pt x="254" y="54"/>
                  </a:lnTo>
                  <a:lnTo>
                    <a:pt x="244" y="45"/>
                  </a:lnTo>
                  <a:lnTo>
                    <a:pt x="242" y="42"/>
                  </a:lnTo>
                  <a:lnTo>
                    <a:pt x="240" y="37"/>
                  </a:lnTo>
                  <a:lnTo>
                    <a:pt x="237" y="35"/>
                  </a:lnTo>
                  <a:lnTo>
                    <a:pt x="237" y="30"/>
                  </a:lnTo>
                  <a:lnTo>
                    <a:pt x="237" y="28"/>
                  </a:lnTo>
                  <a:lnTo>
                    <a:pt x="237" y="26"/>
                  </a:lnTo>
                  <a:lnTo>
                    <a:pt x="233" y="23"/>
                  </a:lnTo>
                  <a:lnTo>
                    <a:pt x="228" y="18"/>
                  </a:lnTo>
                  <a:lnTo>
                    <a:pt x="225" y="16"/>
                  </a:lnTo>
                  <a:lnTo>
                    <a:pt x="223" y="14"/>
                  </a:lnTo>
                  <a:lnTo>
                    <a:pt x="223" y="11"/>
                  </a:lnTo>
                  <a:lnTo>
                    <a:pt x="223" y="9"/>
                  </a:lnTo>
                  <a:lnTo>
                    <a:pt x="223" y="9"/>
                  </a:lnTo>
                  <a:lnTo>
                    <a:pt x="218" y="7"/>
                  </a:lnTo>
                  <a:lnTo>
                    <a:pt x="202" y="2"/>
                  </a:lnTo>
                  <a:lnTo>
                    <a:pt x="199" y="2"/>
                  </a:lnTo>
                  <a:lnTo>
                    <a:pt x="197" y="2"/>
                  </a:lnTo>
                  <a:lnTo>
                    <a:pt x="195" y="2"/>
                  </a:lnTo>
                  <a:lnTo>
                    <a:pt x="195" y="2"/>
                  </a:lnTo>
                  <a:lnTo>
                    <a:pt x="192" y="0"/>
                  </a:lnTo>
                  <a:lnTo>
                    <a:pt x="192" y="0"/>
                  </a:lnTo>
                  <a:lnTo>
                    <a:pt x="190" y="0"/>
                  </a:lnTo>
                  <a:lnTo>
                    <a:pt x="190" y="0"/>
                  </a:lnTo>
                  <a:lnTo>
                    <a:pt x="187" y="0"/>
                  </a:lnTo>
                  <a:lnTo>
                    <a:pt x="176" y="4"/>
                  </a:lnTo>
                  <a:lnTo>
                    <a:pt x="173" y="4"/>
                  </a:lnTo>
                  <a:lnTo>
                    <a:pt x="173" y="4"/>
                  </a:lnTo>
                  <a:lnTo>
                    <a:pt x="166" y="7"/>
                  </a:lnTo>
                  <a:lnTo>
                    <a:pt x="164" y="7"/>
                  </a:lnTo>
                  <a:lnTo>
                    <a:pt x="161" y="7"/>
                  </a:lnTo>
                  <a:lnTo>
                    <a:pt x="157" y="4"/>
                  </a:lnTo>
                  <a:lnTo>
                    <a:pt x="154" y="4"/>
                  </a:lnTo>
                  <a:lnTo>
                    <a:pt x="152" y="4"/>
                  </a:lnTo>
                  <a:lnTo>
                    <a:pt x="149" y="7"/>
                  </a:lnTo>
                  <a:lnTo>
                    <a:pt x="145" y="9"/>
                  </a:lnTo>
                  <a:lnTo>
                    <a:pt x="142" y="11"/>
                  </a:lnTo>
                  <a:lnTo>
                    <a:pt x="142" y="14"/>
                  </a:lnTo>
                  <a:lnTo>
                    <a:pt x="140" y="14"/>
                  </a:lnTo>
                  <a:lnTo>
                    <a:pt x="133" y="18"/>
                  </a:lnTo>
                  <a:lnTo>
                    <a:pt x="126" y="16"/>
                  </a:lnTo>
                  <a:lnTo>
                    <a:pt x="121" y="14"/>
                  </a:lnTo>
                  <a:lnTo>
                    <a:pt x="114" y="16"/>
                  </a:lnTo>
                  <a:lnTo>
                    <a:pt x="114" y="16"/>
                  </a:lnTo>
                  <a:lnTo>
                    <a:pt x="112" y="14"/>
                  </a:lnTo>
                  <a:lnTo>
                    <a:pt x="112" y="14"/>
                  </a:lnTo>
                  <a:lnTo>
                    <a:pt x="112" y="14"/>
                  </a:lnTo>
                  <a:lnTo>
                    <a:pt x="112" y="14"/>
                  </a:lnTo>
                  <a:lnTo>
                    <a:pt x="104" y="16"/>
                  </a:lnTo>
                  <a:lnTo>
                    <a:pt x="104" y="16"/>
                  </a:lnTo>
                  <a:lnTo>
                    <a:pt x="97" y="18"/>
                  </a:lnTo>
                  <a:lnTo>
                    <a:pt x="97" y="23"/>
                  </a:lnTo>
                  <a:lnTo>
                    <a:pt x="97" y="23"/>
                  </a:lnTo>
                  <a:lnTo>
                    <a:pt x="100" y="28"/>
                  </a:lnTo>
                  <a:lnTo>
                    <a:pt x="100" y="30"/>
                  </a:lnTo>
                  <a:lnTo>
                    <a:pt x="100" y="33"/>
                  </a:lnTo>
                  <a:lnTo>
                    <a:pt x="100" y="35"/>
                  </a:lnTo>
                  <a:lnTo>
                    <a:pt x="100" y="42"/>
                  </a:lnTo>
                  <a:lnTo>
                    <a:pt x="100" y="45"/>
                  </a:lnTo>
                  <a:lnTo>
                    <a:pt x="97" y="49"/>
                  </a:lnTo>
                  <a:lnTo>
                    <a:pt x="97" y="49"/>
                  </a:lnTo>
                  <a:lnTo>
                    <a:pt x="97" y="56"/>
                  </a:lnTo>
                  <a:lnTo>
                    <a:pt x="97" y="59"/>
                  </a:lnTo>
                  <a:lnTo>
                    <a:pt x="93" y="68"/>
                  </a:lnTo>
                  <a:lnTo>
                    <a:pt x="88" y="73"/>
                  </a:lnTo>
                  <a:lnTo>
                    <a:pt x="85" y="78"/>
                  </a:lnTo>
                  <a:lnTo>
                    <a:pt x="81" y="82"/>
                  </a:lnTo>
                  <a:lnTo>
                    <a:pt x="78" y="89"/>
                  </a:lnTo>
                  <a:lnTo>
                    <a:pt x="71" y="97"/>
                  </a:lnTo>
                  <a:lnTo>
                    <a:pt x="66" y="106"/>
                  </a:lnTo>
                  <a:lnTo>
                    <a:pt x="66" y="108"/>
                  </a:lnTo>
                  <a:lnTo>
                    <a:pt x="62" y="111"/>
                  </a:lnTo>
                  <a:lnTo>
                    <a:pt x="62" y="113"/>
                  </a:lnTo>
                  <a:lnTo>
                    <a:pt x="59" y="120"/>
                  </a:lnTo>
                  <a:lnTo>
                    <a:pt x="59" y="120"/>
                  </a:lnTo>
                  <a:lnTo>
                    <a:pt x="57" y="123"/>
                  </a:lnTo>
                  <a:lnTo>
                    <a:pt x="55" y="127"/>
                  </a:lnTo>
                  <a:lnTo>
                    <a:pt x="52" y="130"/>
                  </a:lnTo>
                  <a:lnTo>
                    <a:pt x="52" y="130"/>
                  </a:lnTo>
                  <a:lnTo>
                    <a:pt x="52" y="132"/>
                  </a:lnTo>
                  <a:lnTo>
                    <a:pt x="50" y="132"/>
                  </a:lnTo>
                  <a:lnTo>
                    <a:pt x="50" y="132"/>
                  </a:lnTo>
                  <a:lnTo>
                    <a:pt x="50" y="132"/>
                  </a:lnTo>
                  <a:lnTo>
                    <a:pt x="47" y="132"/>
                  </a:lnTo>
                  <a:lnTo>
                    <a:pt x="47" y="134"/>
                  </a:lnTo>
                  <a:lnTo>
                    <a:pt x="47" y="134"/>
                  </a:lnTo>
                  <a:lnTo>
                    <a:pt x="45" y="134"/>
                  </a:lnTo>
                  <a:lnTo>
                    <a:pt x="45" y="137"/>
                  </a:lnTo>
                  <a:lnTo>
                    <a:pt x="45" y="137"/>
                  </a:lnTo>
                  <a:lnTo>
                    <a:pt x="43" y="139"/>
                  </a:lnTo>
                  <a:lnTo>
                    <a:pt x="40" y="142"/>
                  </a:lnTo>
                  <a:lnTo>
                    <a:pt x="36" y="149"/>
                  </a:lnTo>
                  <a:lnTo>
                    <a:pt x="33" y="151"/>
                  </a:lnTo>
                  <a:lnTo>
                    <a:pt x="31" y="153"/>
                  </a:lnTo>
                  <a:lnTo>
                    <a:pt x="29" y="156"/>
                  </a:lnTo>
                  <a:lnTo>
                    <a:pt x="26" y="156"/>
                  </a:lnTo>
                  <a:lnTo>
                    <a:pt x="26" y="156"/>
                  </a:lnTo>
                  <a:lnTo>
                    <a:pt x="24" y="156"/>
                  </a:lnTo>
                  <a:lnTo>
                    <a:pt x="17" y="156"/>
                  </a:lnTo>
                  <a:lnTo>
                    <a:pt x="17" y="156"/>
                  </a:lnTo>
                  <a:lnTo>
                    <a:pt x="14" y="156"/>
                  </a:lnTo>
                  <a:lnTo>
                    <a:pt x="12" y="158"/>
                  </a:lnTo>
                  <a:lnTo>
                    <a:pt x="12" y="158"/>
                  </a:lnTo>
                  <a:lnTo>
                    <a:pt x="10" y="158"/>
                  </a:lnTo>
                  <a:lnTo>
                    <a:pt x="10" y="158"/>
                  </a:lnTo>
                  <a:lnTo>
                    <a:pt x="10" y="160"/>
                  </a:lnTo>
                  <a:lnTo>
                    <a:pt x="10" y="160"/>
                  </a:lnTo>
                  <a:lnTo>
                    <a:pt x="10" y="160"/>
                  </a:lnTo>
                  <a:lnTo>
                    <a:pt x="10" y="160"/>
                  </a:lnTo>
                  <a:lnTo>
                    <a:pt x="10" y="163"/>
                  </a:lnTo>
                  <a:lnTo>
                    <a:pt x="10" y="163"/>
                  </a:lnTo>
                  <a:lnTo>
                    <a:pt x="10" y="163"/>
                  </a:lnTo>
                  <a:lnTo>
                    <a:pt x="10" y="165"/>
                  </a:lnTo>
                  <a:lnTo>
                    <a:pt x="10" y="168"/>
                  </a:lnTo>
                  <a:lnTo>
                    <a:pt x="7" y="172"/>
                  </a:lnTo>
                  <a:lnTo>
                    <a:pt x="7" y="172"/>
                  </a:lnTo>
                  <a:lnTo>
                    <a:pt x="7" y="175"/>
                  </a:lnTo>
                  <a:lnTo>
                    <a:pt x="5" y="177"/>
                  </a:lnTo>
                  <a:lnTo>
                    <a:pt x="5" y="179"/>
                  </a:lnTo>
                  <a:lnTo>
                    <a:pt x="5" y="182"/>
                  </a:lnTo>
                  <a:lnTo>
                    <a:pt x="5" y="184"/>
                  </a:lnTo>
                  <a:lnTo>
                    <a:pt x="5" y="186"/>
                  </a:lnTo>
                  <a:lnTo>
                    <a:pt x="7" y="191"/>
                  </a:lnTo>
                  <a:lnTo>
                    <a:pt x="10" y="191"/>
                  </a:lnTo>
                  <a:lnTo>
                    <a:pt x="10" y="194"/>
                  </a:lnTo>
                  <a:lnTo>
                    <a:pt x="10" y="196"/>
                  </a:lnTo>
                  <a:lnTo>
                    <a:pt x="5" y="201"/>
                  </a:lnTo>
                  <a:lnTo>
                    <a:pt x="5" y="203"/>
                  </a:lnTo>
                  <a:lnTo>
                    <a:pt x="5" y="205"/>
                  </a:lnTo>
                  <a:lnTo>
                    <a:pt x="5" y="213"/>
                  </a:lnTo>
                  <a:lnTo>
                    <a:pt x="5" y="213"/>
                  </a:lnTo>
                  <a:lnTo>
                    <a:pt x="5" y="215"/>
                  </a:lnTo>
                  <a:lnTo>
                    <a:pt x="2" y="222"/>
                  </a:lnTo>
                  <a:lnTo>
                    <a:pt x="2" y="224"/>
                  </a:lnTo>
                  <a:lnTo>
                    <a:pt x="2" y="227"/>
                  </a:lnTo>
                  <a:lnTo>
                    <a:pt x="2" y="231"/>
                  </a:lnTo>
                  <a:lnTo>
                    <a:pt x="2" y="234"/>
                  </a:lnTo>
                  <a:lnTo>
                    <a:pt x="2" y="236"/>
                  </a:lnTo>
                  <a:lnTo>
                    <a:pt x="0" y="243"/>
                  </a:lnTo>
                  <a:lnTo>
                    <a:pt x="0" y="246"/>
                  </a:lnTo>
                  <a:lnTo>
                    <a:pt x="0" y="248"/>
                  </a:lnTo>
                  <a:lnTo>
                    <a:pt x="0" y="248"/>
                  </a:lnTo>
                  <a:lnTo>
                    <a:pt x="5" y="253"/>
                  </a:lnTo>
                  <a:lnTo>
                    <a:pt x="5" y="255"/>
                  </a:lnTo>
                  <a:lnTo>
                    <a:pt x="5" y="257"/>
                  </a:lnTo>
                  <a:lnTo>
                    <a:pt x="5" y="267"/>
                  </a:lnTo>
                  <a:lnTo>
                    <a:pt x="7" y="272"/>
                  </a:lnTo>
                  <a:lnTo>
                    <a:pt x="7" y="274"/>
                  </a:lnTo>
                  <a:lnTo>
                    <a:pt x="12" y="286"/>
                  </a:lnTo>
                  <a:lnTo>
                    <a:pt x="14" y="288"/>
                  </a:lnTo>
                  <a:lnTo>
                    <a:pt x="14" y="288"/>
                  </a:lnTo>
                  <a:lnTo>
                    <a:pt x="14" y="288"/>
                  </a:lnTo>
                  <a:lnTo>
                    <a:pt x="17" y="288"/>
                  </a:lnTo>
                  <a:lnTo>
                    <a:pt x="17" y="288"/>
                  </a:lnTo>
                  <a:lnTo>
                    <a:pt x="19" y="295"/>
                  </a:lnTo>
                  <a:lnTo>
                    <a:pt x="19" y="298"/>
                  </a:lnTo>
                  <a:lnTo>
                    <a:pt x="24" y="305"/>
                  </a:lnTo>
                  <a:lnTo>
                    <a:pt x="29" y="307"/>
                  </a:lnTo>
                  <a:lnTo>
                    <a:pt x="31" y="307"/>
                  </a:lnTo>
                  <a:lnTo>
                    <a:pt x="31" y="310"/>
                  </a:lnTo>
                  <a:lnTo>
                    <a:pt x="33" y="310"/>
                  </a:lnTo>
                  <a:lnTo>
                    <a:pt x="33" y="310"/>
                  </a:lnTo>
                  <a:lnTo>
                    <a:pt x="36" y="312"/>
                  </a:lnTo>
                  <a:lnTo>
                    <a:pt x="36" y="314"/>
                  </a:lnTo>
                  <a:lnTo>
                    <a:pt x="36" y="314"/>
                  </a:lnTo>
                  <a:lnTo>
                    <a:pt x="38" y="317"/>
                  </a:lnTo>
                  <a:lnTo>
                    <a:pt x="40" y="317"/>
                  </a:lnTo>
                  <a:lnTo>
                    <a:pt x="45" y="319"/>
                  </a:lnTo>
                  <a:lnTo>
                    <a:pt x="57" y="333"/>
                  </a:lnTo>
                  <a:lnTo>
                    <a:pt x="71" y="343"/>
                  </a:lnTo>
                  <a:lnTo>
                    <a:pt x="74" y="343"/>
                  </a:lnTo>
                  <a:lnTo>
                    <a:pt x="76" y="343"/>
                  </a:lnTo>
                  <a:lnTo>
                    <a:pt x="78" y="345"/>
                  </a:lnTo>
                  <a:lnTo>
                    <a:pt x="81" y="347"/>
                  </a:lnTo>
                  <a:lnTo>
                    <a:pt x="83" y="347"/>
                  </a:lnTo>
                  <a:lnTo>
                    <a:pt x="85" y="355"/>
                  </a:lnTo>
                  <a:lnTo>
                    <a:pt x="88" y="355"/>
                  </a:lnTo>
                  <a:lnTo>
                    <a:pt x="97" y="362"/>
                  </a:lnTo>
                  <a:lnTo>
                    <a:pt x="102" y="362"/>
                  </a:lnTo>
                  <a:lnTo>
                    <a:pt x="104" y="362"/>
                  </a:lnTo>
                  <a:lnTo>
                    <a:pt x="109" y="359"/>
                  </a:lnTo>
                  <a:lnTo>
                    <a:pt x="112" y="362"/>
                  </a:lnTo>
                  <a:lnTo>
                    <a:pt x="116" y="366"/>
                  </a:lnTo>
                  <a:lnTo>
                    <a:pt x="121" y="369"/>
                  </a:lnTo>
                  <a:lnTo>
                    <a:pt x="128" y="369"/>
                  </a:lnTo>
                  <a:lnTo>
                    <a:pt x="128" y="369"/>
                  </a:lnTo>
                  <a:lnTo>
                    <a:pt x="128" y="366"/>
                  </a:lnTo>
                  <a:lnTo>
                    <a:pt x="128" y="366"/>
                  </a:lnTo>
                  <a:lnTo>
                    <a:pt x="131" y="366"/>
                  </a:lnTo>
                  <a:lnTo>
                    <a:pt x="131" y="366"/>
                  </a:lnTo>
                  <a:lnTo>
                    <a:pt x="131" y="366"/>
                  </a:lnTo>
                  <a:lnTo>
                    <a:pt x="133" y="369"/>
                  </a:lnTo>
                  <a:lnTo>
                    <a:pt x="133" y="369"/>
                  </a:lnTo>
                  <a:lnTo>
                    <a:pt x="133" y="373"/>
                  </a:lnTo>
                  <a:lnTo>
                    <a:pt x="133" y="373"/>
                  </a:lnTo>
                  <a:lnTo>
                    <a:pt x="133" y="373"/>
                  </a:lnTo>
                  <a:lnTo>
                    <a:pt x="133" y="373"/>
                  </a:lnTo>
                  <a:lnTo>
                    <a:pt x="135" y="373"/>
                  </a:lnTo>
                  <a:lnTo>
                    <a:pt x="135" y="376"/>
                  </a:lnTo>
                  <a:lnTo>
                    <a:pt x="135" y="376"/>
                  </a:lnTo>
                  <a:lnTo>
                    <a:pt x="135" y="373"/>
                  </a:lnTo>
                  <a:lnTo>
                    <a:pt x="135" y="373"/>
                  </a:lnTo>
                  <a:lnTo>
                    <a:pt x="138" y="373"/>
                  </a:lnTo>
                  <a:lnTo>
                    <a:pt x="138" y="373"/>
                  </a:lnTo>
                  <a:lnTo>
                    <a:pt x="138" y="376"/>
                  </a:lnTo>
                  <a:lnTo>
                    <a:pt x="138" y="376"/>
                  </a:lnTo>
                  <a:lnTo>
                    <a:pt x="138" y="376"/>
                  </a:lnTo>
                  <a:lnTo>
                    <a:pt x="140" y="376"/>
                  </a:lnTo>
                  <a:lnTo>
                    <a:pt x="140" y="378"/>
                  </a:lnTo>
                  <a:lnTo>
                    <a:pt x="140" y="378"/>
                  </a:lnTo>
                  <a:lnTo>
                    <a:pt x="149" y="378"/>
                  </a:lnTo>
                  <a:lnTo>
                    <a:pt x="152" y="378"/>
                  </a:lnTo>
                  <a:lnTo>
                    <a:pt x="154" y="378"/>
                  </a:lnTo>
                  <a:lnTo>
                    <a:pt x="154" y="381"/>
                  </a:lnTo>
                  <a:lnTo>
                    <a:pt x="161" y="383"/>
                  </a:lnTo>
                  <a:lnTo>
                    <a:pt x="166" y="388"/>
                  </a:lnTo>
                  <a:lnTo>
                    <a:pt x="168" y="390"/>
                  </a:lnTo>
                  <a:lnTo>
                    <a:pt x="173" y="390"/>
                  </a:lnTo>
                  <a:lnTo>
                    <a:pt x="173" y="390"/>
                  </a:lnTo>
                  <a:lnTo>
                    <a:pt x="183" y="399"/>
                  </a:lnTo>
                  <a:lnTo>
                    <a:pt x="185" y="402"/>
                  </a:lnTo>
                  <a:lnTo>
                    <a:pt x="190" y="402"/>
                  </a:lnTo>
                  <a:lnTo>
                    <a:pt x="199" y="397"/>
                  </a:lnTo>
                  <a:lnTo>
                    <a:pt x="204" y="397"/>
                  </a:lnTo>
                  <a:lnTo>
                    <a:pt x="204" y="397"/>
                  </a:lnTo>
                  <a:lnTo>
                    <a:pt x="204" y="395"/>
                  </a:lnTo>
                  <a:lnTo>
                    <a:pt x="204" y="395"/>
                  </a:lnTo>
                  <a:lnTo>
                    <a:pt x="204" y="395"/>
                  </a:lnTo>
                  <a:lnTo>
                    <a:pt x="202" y="388"/>
                  </a:lnTo>
                  <a:lnTo>
                    <a:pt x="202" y="383"/>
                  </a:lnTo>
                  <a:lnTo>
                    <a:pt x="202" y="381"/>
                  </a:lnTo>
                  <a:lnTo>
                    <a:pt x="202" y="378"/>
                  </a:lnTo>
                  <a:lnTo>
                    <a:pt x="197" y="373"/>
                  </a:lnTo>
                  <a:lnTo>
                    <a:pt x="195" y="369"/>
                  </a:lnTo>
                  <a:lnTo>
                    <a:pt x="195" y="364"/>
                  </a:lnTo>
                  <a:lnTo>
                    <a:pt x="195" y="362"/>
                  </a:lnTo>
                  <a:lnTo>
                    <a:pt x="195" y="355"/>
                  </a:lnTo>
                  <a:lnTo>
                    <a:pt x="195" y="352"/>
                  </a:lnTo>
                  <a:lnTo>
                    <a:pt x="197" y="352"/>
                  </a:lnTo>
                  <a:lnTo>
                    <a:pt x="195" y="347"/>
                  </a:lnTo>
                  <a:lnTo>
                    <a:pt x="195" y="343"/>
                  </a:lnTo>
                  <a:lnTo>
                    <a:pt x="197" y="338"/>
                  </a:lnTo>
                  <a:lnTo>
                    <a:pt x="197" y="333"/>
                  </a:lnTo>
                  <a:lnTo>
                    <a:pt x="199" y="328"/>
                  </a:lnTo>
                  <a:lnTo>
                    <a:pt x="202" y="326"/>
                  </a:lnTo>
                  <a:lnTo>
                    <a:pt x="204" y="324"/>
                  </a:lnTo>
                  <a:lnTo>
                    <a:pt x="204" y="324"/>
                  </a:lnTo>
                  <a:lnTo>
                    <a:pt x="206" y="321"/>
                  </a:lnTo>
                  <a:lnTo>
                    <a:pt x="206" y="319"/>
                  </a:lnTo>
                  <a:lnTo>
                    <a:pt x="204" y="314"/>
                  </a:lnTo>
                  <a:lnTo>
                    <a:pt x="204" y="314"/>
                  </a:lnTo>
                  <a:lnTo>
                    <a:pt x="204" y="310"/>
                  </a:lnTo>
                  <a:lnTo>
                    <a:pt x="206" y="307"/>
                  </a:lnTo>
                  <a:lnTo>
                    <a:pt x="206" y="305"/>
                  </a:lnTo>
                  <a:lnTo>
                    <a:pt x="206" y="305"/>
                  </a:lnTo>
                  <a:lnTo>
                    <a:pt x="206" y="302"/>
                  </a:lnTo>
                  <a:lnTo>
                    <a:pt x="204" y="302"/>
                  </a:lnTo>
                  <a:lnTo>
                    <a:pt x="204" y="302"/>
                  </a:lnTo>
                  <a:lnTo>
                    <a:pt x="204" y="300"/>
                  </a:lnTo>
                  <a:lnTo>
                    <a:pt x="206" y="300"/>
                  </a:lnTo>
                  <a:lnTo>
                    <a:pt x="209" y="298"/>
                  </a:lnTo>
                  <a:lnTo>
                    <a:pt x="221" y="300"/>
                  </a:lnTo>
                  <a:lnTo>
                    <a:pt x="223" y="300"/>
                  </a:lnTo>
                  <a:lnTo>
                    <a:pt x="225" y="300"/>
                  </a:lnTo>
                  <a:lnTo>
                    <a:pt x="225" y="300"/>
                  </a:lnTo>
                  <a:lnTo>
                    <a:pt x="228" y="298"/>
                  </a:lnTo>
                  <a:lnTo>
                    <a:pt x="230" y="295"/>
                  </a:lnTo>
                  <a:lnTo>
                    <a:pt x="230" y="293"/>
                  </a:lnTo>
                  <a:lnTo>
                    <a:pt x="228" y="288"/>
                  </a:lnTo>
                  <a:lnTo>
                    <a:pt x="228" y="286"/>
                  </a:lnTo>
                  <a:lnTo>
                    <a:pt x="230" y="284"/>
                  </a:lnTo>
                  <a:lnTo>
                    <a:pt x="230" y="281"/>
                  </a:lnTo>
                  <a:lnTo>
                    <a:pt x="230" y="279"/>
                  </a:lnTo>
                  <a:lnTo>
                    <a:pt x="228" y="274"/>
                  </a:lnTo>
                  <a:lnTo>
                    <a:pt x="225" y="274"/>
                  </a:lnTo>
                  <a:lnTo>
                    <a:pt x="225" y="262"/>
                  </a:lnTo>
                  <a:lnTo>
                    <a:pt x="223" y="255"/>
                  </a:lnTo>
                  <a:lnTo>
                    <a:pt x="223" y="243"/>
                  </a:lnTo>
                  <a:lnTo>
                    <a:pt x="223" y="239"/>
                  </a:lnTo>
                  <a:lnTo>
                    <a:pt x="225" y="234"/>
                  </a:lnTo>
                  <a:lnTo>
                    <a:pt x="225" y="234"/>
                  </a:lnTo>
                  <a:lnTo>
                    <a:pt x="225" y="234"/>
                  </a:lnTo>
                  <a:lnTo>
                    <a:pt x="225" y="231"/>
                  </a:lnTo>
                  <a:lnTo>
                    <a:pt x="228" y="227"/>
                  </a:lnTo>
                  <a:lnTo>
                    <a:pt x="233" y="220"/>
                  </a:lnTo>
                  <a:lnTo>
                    <a:pt x="233" y="217"/>
                  </a:lnTo>
                  <a:lnTo>
                    <a:pt x="233" y="213"/>
                  </a:lnTo>
                  <a:lnTo>
                    <a:pt x="228" y="205"/>
                  </a:lnTo>
                  <a:lnTo>
                    <a:pt x="225" y="203"/>
                  </a:lnTo>
                  <a:lnTo>
                    <a:pt x="225" y="201"/>
                  </a:lnTo>
                  <a:lnTo>
                    <a:pt x="228" y="198"/>
                  </a:lnTo>
                  <a:lnTo>
                    <a:pt x="230" y="194"/>
                  </a:lnTo>
                  <a:lnTo>
                    <a:pt x="230" y="189"/>
                  </a:lnTo>
                  <a:lnTo>
                    <a:pt x="230" y="184"/>
                  </a:lnTo>
                  <a:lnTo>
                    <a:pt x="228" y="182"/>
                  </a:lnTo>
                  <a:lnTo>
                    <a:pt x="225" y="179"/>
                  </a:lnTo>
                  <a:lnTo>
                    <a:pt x="225" y="177"/>
                  </a:lnTo>
                  <a:lnTo>
                    <a:pt x="225" y="175"/>
                  </a:lnTo>
                  <a:lnTo>
                    <a:pt x="228" y="172"/>
                  </a:lnTo>
                  <a:lnTo>
                    <a:pt x="228" y="170"/>
                  </a:lnTo>
                  <a:lnTo>
                    <a:pt x="230" y="170"/>
                  </a:lnTo>
                  <a:lnTo>
                    <a:pt x="235" y="170"/>
                  </a:lnTo>
                  <a:lnTo>
                    <a:pt x="237" y="168"/>
                  </a:lnTo>
                  <a:lnTo>
                    <a:pt x="237" y="168"/>
                  </a:lnTo>
                  <a:lnTo>
                    <a:pt x="242" y="151"/>
                  </a:lnTo>
                  <a:lnTo>
                    <a:pt x="244" y="146"/>
                  </a:lnTo>
                  <a:lnTo>
                    <a:pt x="244" y="142"/>
                  </a:lnTo>
                  <a:lnTo>
                    <a:pt x="242" y="139"/>
                  </a:lnTo>
                  <a:lnTo>
                    <a:pt x="240" y="137"/>
                  </a:lnTo>
                  <a:lnTo>
                    <a:pt x="237" y="137"/>
                  </a:lnTo>
                  <a:lnTo>
                    <a:pt x="235" y="134"/>
                  </a:lnTo>
                  <a:lnTo>
                    <a:pt x="237" y="130"/>
                  </a:lnTo>
                  <a:lnTo>
                    <a:pt x="237" y="130"/>
                  </a:lnTo>
                  <a:lnTo>
                    <a:pt x="242" y="127"/>
                  </a:lnTo>
                  <a:lnTo>
                    <a:pt x="242" y="125"/>
                  </a:lnTo>
                  <a:lnTo>
                    <a:pt x="244" y="123"/>
                  </a:lnTo>
                  <a:lnTo>
                    <a:pt x="244" y="120"/>
                  </a:lnTo>
                  <a:lnTo>
                    <a:pt x="244" y="118"/>
                  </a:lnTo>
                  <a:lnTo>
                    <a:pt x="247" y="116"/>
                  </a:lnTo>
                  <a:lnTo>
                    <a:pt x="247" y="116"/>
                  </a:lnTo>
                  <a:lnTo>
                    <a:pt x="247" y="116"/>
                  </a:lnTo>
                  <a:lnTo>
                    <a:pt x="249" y="111"/>
                  </a:lnTo>
                  <a:lnTo>
                    <a:pt x="252" y="108"/>
                  </a:lnTo>
                  <a:lnTo>
                    <a:pt x="252" y="106"/>
                  </a:lnTo>
                  <a:lnTo>
                    <a:pt x="249" y="101"/>
                  </a:lnTo>
                  <a:lnTo>
                    <a:pt x="252" y="99"/>
                  </a:lnTo>
                  <a:lnTo>
                    <a:pt x="254" y="94"/>
                  </a:lnTo>
                  <a:lnTo>
                    <a:pt x="254" y="92"/>
                  </a:lnTo>
                  <a:lnTo>
                    <a:pt x="254" y="87"/>
                  </a:lnTo>
                  <a:lnTo>
                    <a:pt x="252" y="80"/>
                  </a:lnTo>
                  <a:lnTo>
                    <a:pt x="249" y="80"/>
                  </a:lnTo>
                  <a:lnTo>
                    <a:pt x="252" y="78"/>
                  </a:lnTo>
                  <a:lnTo>
                    <a:pt x="252" y="78"/>
                  </a:lnTo>
                  <a:lnTo>
                    <a:pt x="256" y="75"/>
                  </a:lnTo>
                  <a:lnTo>
                    <a:pt x="259" y="75"/>
                  </a:lnTo>
                  <a:lnTo>
                    <a:pt x="259" y="75"/>
                  </a:lnTo>
                  <a:lnTo>
                    <a:pt x="259" y="73"/>
                  </a:lnTo>
                  <a:lnTo>
                    <a:pt x="261" y="71"/>
                  </a:lnTo>
                  <a:lnTo>
                    <a:pt x="261" y="71"/>
                  </a:lnTo>
                  <a:lnTo>
                    <a:pt x="261" y="6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841" y="2305"/>
              <a:ext cx="354" cy="575"/>
            </a:xfrm>
            <a:custGeom>
              <a:avLst/>
              <a:gdLst>
                <a:gd name="T0" fmla="*/ 354 w 354"/>
                <a:gd name="T1" fmla="*/ 343 h 575"/>
                <a:gd name="T2" fmla="*/ 347 w 354"/>
                <a:gd name="T3" fmla="*/ 331 h 575"/>
                <a:gd name="T4" fmla="*/ 342 w 354"/>
                <a:gd name="T5" fmla="*/ 329 h 575"/>
                <a:gd name="T6" fmla="*/ 342 w 354"/>
                <a:gd name="T7" fmla="*/ 327 h 575"/>
                <a:gd name="T8" fmla="*/ 342 w 354"/>
                <a:gd name="T9" fmla="*/ 322 h 575"/>
                <a:gd name="T10" fmla="*/ 339 w 354"/>
                <a:gd name="T11" fmla="*/ 320 h 575"/>
                <a:gd name="T12" fmla="*/ 339 w 354"/>
                <a:gd name="T13" fmla="*/ 310 h 575"/>
                <a:gd name="T14" fmla="*/ 328 w 354"/>
                <a:gd name="T15" fmla="*/ 298 h 575"/>
                <a:gd name="T16" fmla="*/ 323 w 354"/>
                <a:gd name="T17" fmla="*/ 284 h 575"/>
                <a:gd name="T18" fmla="*/ 311 w 354"/>
                <a:gd name="T19" fmla="*/ 275 h 575"/>
                <a:gd name="T20" fmla="*/ 316 w 354"/>
                <a:gd name="T21" fmla="*/ 258 h 575"/>
                <a:gd name="T22" fmla="*/ 313 w 354"/>
                <a:gd name="T23" fmla="*/ 253 h 575"/>
                <a:gd name="T24" fmla="*/ 311 w 354"/>
                <a:gd name="T25" fmla="*/ 244 h 575"/>
                <a:gd name="T26" fmla="*/ 311 w 354"/>
                <a:gd name="T27" fmla="*/ 237 h 575"/>
                <a:gd name="T28" fmla="*/ 316 w 354"/>
                <a:gd name="T29" fmla="*/ 227 h 575"/>
                <a:gd name="T30" fmla="*/ 339 w 354"/>
                <a:gd name="T31" fmla="*/ 126 h 575"/>
                <a:gd name="T32" fmla="*/ 309 w 354"/>
                <a:gd name="T33" fmla="*/ 38 h 575"/>
                <a:gd name="T34" fmla="*/ 209 w 354"/>
                <a:gd name="T35" fmla="*/ 33 h 575"/>
                <a:gd name="T36" fmla="*/ 209 w 354"/>
                <a:gd name="T37" fmla="*/ 31 h 575"/>
                <a:gd name="T38" fmla="*/ 204 w 354"/>
                <a:gd name="T39" fmla="*/ 29 h 575"/>
                <a:gd name="T40" fmla="*/ 204 w 354"/>
                <a:gd name="T41" fmla="*/ 24 h 575"/>
                <a:gd name="T42" fmla="*/ 197 w 354"/>
                <a:gd name="T43" fmla="*/ 24 h 575"/>
                <a:gd name="T44" fmla="*/ 178 w 354"/>
                <a:gd name="T45" fmla="*/ 21 h 575"/>
                <a:gd name="T46" fmla="*/ 169 w 354"/>
                <a:gd name="T47" fmla="*/ 19 h 575"/>
                <a:gd name="T48" fmla="*/ 161 w 354"/>
                <a:gd name="T49" fmla="*/ 17 h 575"/>
                <a:gd name="T50" fmla="*/ 152 w 354"/>
                <a:gd name="T51" fmla="*/ 10 h 575"/>
                <a:gd name="T52" fmla="*/ 150 w 354"/>
                <a:gd name="T53" fmla="*/ 5 h 575"/>
                <a:gd name="T54" fmla="*/ 78 w 354"/>
                <a:gd name="T55" fmla="*/ 12 h 575"/>
                <a:gd name="T56" fmla="*/ 74 w 354"/>
                <a:gd name="T57" fmla="*/ 45 h 575"/>
                <a:gd name="T58" fmla="*/ 26 w 354"/>
                <a:gd name="T59" fmla="*/ 92 h 575"/>
                <a:gd name="T60" fmla="*/ 19 w 354"/>
                <a:gd name="T61" fmla="*/ 111 h 575"/>
                <a:gd name="T62" fmla="*/ 7 w 354"/>
                <a:gd name="T63" fmla="*/ 145 h 575"/>
                <a:gd name="T64" fmla="*/ 2 w 354"/>
                <a:gd name="T65" fmla="*/ 249 h 575"/>
                <a:gd name="T66" fmla="*/ 43 w 354"/>
                <a:gd name="T67" fmla="*/ 270 h 575"/>
                <a:gd name="T68" fmla="*/ 48 w 354"/>
                <a:gd name="T69" fmla="*/ 277 h 575"/>
                <a:gd name="T70" fmla="*/ 48 w 354"/>
                <a:gd name="T71" fmla="*/ 284 h 575"/>
                <a:gd name="T72" fmla="*/ 50 w 354"/>
                <a:gd name="T73" fmla="*/ 294 h 575"/>
                <a:gd name="T74" fmla="*/ 62 w 354"/>
                <a:gd name="T75" fmla="*/ 294 h 575"/>
                <a:gd name="T76" fmla="*/ 74 w 354"/>
                <a:gd name="T77" fmla="*/ 291 h 575"/>
                <a:gd name="T78" fmla="*/ 76 w 354"/>
                <a:gd name="T79" fmla="*/ 298 h 575"/>
                <a:gd name="T80" fmla="*/ 76 w 354"/>
                <a:gd name="T81" fmla="*/ 308 h 575"/>
                <a:gd name="T82" fmla="*/ 78 w 354"/>
                <a:gd name="T83" fmla="*/ 317 h 575"/>
                <a:gd name="T84" fmla="*/ 76 w 354"/>
                <a:gd name="T85" fmla="*/ 334 h 575"/>
                <a:gd name="T86" fmla="*/ 74 w 354"/>
                <a:gd name="T87" fmla="*/ 339 h 575"/>
                <a:gd name="T88" fmla="*/ 71 w 354"/>
                <a:gd name="T89" fmla="*/ 343 h 575"/>
                <a:gd name="T90" fmla="*/ 71 w 354"/>
                <a:gd name="T91" fmla="*/ 350 h 575"/>
                <a:gd name="T92" fmla="*/ 67 w 354"/>
                <a:gd name="T93" fmla="*/ 362 h 575"/>
                <a:gd name="T94" fmla="*/ 64 w 354"/>
                <a:gd name="T95" fmla="*/ 372 h 575"/>
                <a:gd name="T96" fmla="*/ 64 w 354"/>
                <a:gd name="T97" fmla="*/ 376 h 575"/>
                <a:gd name="T98" fmla="*/ 59 w 354"/>
                <a:gd name="T99" fmla="*/ 379 h 575"/>
                <a:gd name="T100" fmla="*/ 57 w 354"/>
                <a:gd name="T101" fmla="*/ 386 h 575"/>
                <a:gd name="T102" fmla="*/ 159 w 354"/>
                <a:gd name="T103" fmla="*/ 575 h 575"/>
                <a:gd name="T104" fmla="*/ 256 w 354"/>
                <a:gd name="T105" fmla="*/ 509 h 575"/>
                <a:gd name="T106" fmla="*/ 342 w 354"/>
                <a:gd name="T107" fmla="*/ 374 h 575"/>
                <a:gd name="T108" fmla="*/ 347 w 354"/>
                <a:gd name="T109" fmla="*/ 372 h 575"/>
                <a:gd name="T110" fmla="*/ 351 w 354"/>
                <a:gd name="T111" fmla="*/ 362 h 575"/>
                <a:gd name="T112" fmla="*/ 354 w 354"/>
                <a:gd name="T113" fmla="*/ 34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575">
                  <a:moveTo>
                    <a:pt x="354" y="346"/>
                  </a:moveTo>
                  <a:lnTo>
                    <a:pt x="354" y="346"/>
                  </a:lnTo>
                  <a:lnTo>
                    <a:pt x="354" y="343"/>
                  </a:lnTo>
                  <a:lnTo>
                    <a:pt x="354" y="343"/>
                  </a:lnTo>
                  <a:lnTo>
                    <a:pt x="354" y="343"/>
                  </a:lnTo>
                  <a:lnTo>
                    <a:pt x="351" y="341"/>
                  </a:lnTo>
                  <a:lnTo>
                    <a:pt x="349" y="341"/>
                  </a:lnTo>
                  <a:lnTo>
                    <a:pt x="349" y="341"/>
                  </a:lnTo>
                  <a:lnTo>
                    <a:pt x="349" y="336"/>
                  </a:lnTo>
                  <a:lnTo>
                    <a:pt x="347" y="331"/>
                  </a:lnTo>
                  <a:lnTo>
                    <a:pt x="347" y="331"/>
                  </a:lnTo>
                  <a:lnTo>
                    <a:pt x="344" y="331"/>
                  </a:lnTo>
                  <a:lnTo>
                    <a:pt x="344" y="331"/>
                  </a:lnTo>
                  <a:lnTo>
                    <a:pt x="344" y="331"/>
                  </a:lnTo>
                  <a:lnTo>
                    <a:pt x="342" y="329"/>
                  </a:lnTo>
                  <a:lnTo>
                    <a:pt x="342" y="329"/>
                  </a:lnTo>
                  <a:lnTo>
                    <a:pt x="339" y="329"/>
                  </a:lnTo>
                  <a:lnTo>
                    <a:pt x="339" y="329"/>
                  </a:lnTo>
                  <a:lnTo>
                    <a:pt x="339" y="329"/>
                  </a:lnTo>
                  <a:lnTo>
                    <a:pt x="342" y="327"/>
                  </a:lnTo>
                  <a:lnTo>
                    <a:pt x="342" y="327"/>
                  </a:lnTo>
                  <a:lnTo>
                    <a:pt x="342" y="324"/>
                  </a:lnTo>
                  <a:lnTo>
                    <a:pt x="342" y="324"/>
                  </a:lnTo>
                  <a:lnTo>
                    <a:pt x="342" y="324"/>
                  </a:lnTo>
                  <a:lnTo>
                    <a:pt x="342" y="322"/>
                  </a:lnTo>
                  <a:lnTo>
                    <a:pt x="342" y="322"/>
                  </a:lnTo>
                  <a:lnTo>
                    <a:pt x="342" y="322"/>
                  </a:lnTo>
                  <a:lnTo>
                    <a:pt x="342" y="320"/>
                  </a:lnTo>
                  <a:lnTo>
                    <a:pt x="342" y="320"/>
                  </a:lnTo>
                  <a:lnTo>
                    <a:pt x="339" y="320"/>
                  </a:lnTo>
                  <a:lnTo>
                    <a:pt x="339" y="320"/>
                  </a:lnTo>
                  <a:lnTo>
                    <a:pt x="339" y="317"/>
                  </a:lnTo>
                  <a:lnTo>
                    <a:pt x="339" y="315"/>
                  </a:lnTo>
                  <a:lnTo>
                    <a:pt x="339" y="313"/>
                  </a:lnTo>
                  <a:lnTo>
                    <a:pt x="339" y="310"/>
                  </a:lnTo>
                  <a:lnTo>
                    <a:pt x="337" y="308"/>
                  </a:lnTo>
                  <a:lnTo>
                    <a:pt x="337" y="308"/>
                  </a:lnTo>
                  <a:lnTo>
                    <a:pt x="335" y="305"/>
                  </a:lnTo>
                  <a:lnTo>
                    <a:pt x="330" y="301"/>
                  </a:lnTo>
                  <a:lnTo>
                    <a:pt x="328" y="298"/>
                  </a:lnTo>
                  <a:lnTo>
                    <a:pt x="328" y="296"/>
                  </a:lnTo>
                  <a:lnTo>
                    <a:pt x="325" y="287"/>
                  </a:lnTo>
                  <a:lnTo>
                    <a:pt x="323" y="287"/>
                  </a:lnTo>
                  <a:lnTo>
                    <a:pt x="323" y="287"/>
                  </a:lnTo>
                  <a:lnTo>
                    <a:pt x="323" y="284"/>
                  </a:lnTo>
                  <a:lnTo>
                    <a:pt x="320" y="284"/>
                  </a:lnTo>
                  <a:lnTo>
                    <a:pt x="318" y="284"/>
                  </a:lnTo>
                  <a:lnTo>
                    <a:pt x="316" y="279"/>
                  </a:lnTo>
                  <a:lnTo>
                    <a:pt x="313" y="279"/>
                  </a:lnTo>
                  <a:lnTo>
                    <a:pt x="311" y="275"/>
                  </a:lnTo>
                  <a:lnTo>
                    <a:pt x="311" y="268"/>
                  </a:lnTo>
                  <a:lnTo>
                    <a:pt x="313" y="265"/>
                  </a:lnTo>
                  <a:lnTo>
                    <a:pt x="313" y="263"/>
                  </a:lnTo>
                  <a:lnTo>
                    <a:pt x="313" y="260"/>
                  </a:lnTo>
                  <a:lnTo>
                    <a:pt x="316" y="258"/>
                  </a:lnTo>
                  <a:lnTo>
                    <a:pt x="316" y="258"/>
                  </a:lnTo>
                  <a:lnTo>
                    <a:pt x="316" y="256"/>
                  </a:lnTo>
                  <a:lnTo>
                    <a:pt x="313" y="256"/>
                  </a:lnTo>
                  <a:lnTo>
                    <a:pt x="313" y="256"/>
                  </a:lnTo>
                  <a:lnTo>
                    <a:pt x="313" y="253"/>
                  </a:lnTo>
                  <a:lnTo>
                    <a:pt x="313" y="253"/>
                  </a:lnTo>
                  <a:lnTo>
                    <a:pt x="311" y="253"/>
                  </a:lnTo>
                  <a:lnTo>
                    <a:pt x="311" y="251"/>
                  </a:lnTo>
                  <a:lnTo>
                    <a:pt x="311" y="246"/>
                  </a:lnTo>
                  <a:lnTo>
                    <a:pt x="311" y="244"/>
                  </a:lnTo>
                  <a:lnTo>
                    <a:pt x="311" y="239"/>
                  </a:lnTo>
                  <a:lnTo>
                    <a:pt x="311" y="239"/>
                  </a:lnTo>
                  <a:lnTo>
                    <a:pt x="311" y="237"/>
                  </a:lnTo>
                  <a:lnTo>
                    <a:pt x="311" y="237"/>
                  </a:lnTo>
                  <a:lnTo>
                    <a:pt x="311" y="237"/>
                  </a:lnTo>
                  <a:lnTo>
                    <a:pt x="311" y="234"/>
                  </a:lnTo>
                  <a:lnTo>
                    <a:pt x="311" y="234"/>
                  </a:lnTo>
                  <a:lnTo>
                    <a:pt x="311" y="232"/>
                  </a:lnTo>
                  <a:lnTo>
                    <a:pt x="311" y="232"/>
                  </a:lnTo>
                  <a:lnTo>
                    <a:pt x="316" y="227"/>
                  </a:lnTo>
                  <a:lnTo>
                    <a:pt x="318" y="225"/>
                  </a:lnTo>
                  <a:lnTo>
                    <a:pt x="320" y="220"/>
                  </a:lnTo>
                  <a:lnTo>
                    <a:pt x="342" y="137"/>
                  </a:lnTo>
                  <a:lnTo>
                    <a:pt x="344" y="133"/>
                  </a:lnTo>
                  <a:lnTo>
                    <a:pt x="339" y="126"/>
                  </a:lnTo>
                  <a:lnTo>
                    <a:pt x="320" y="104"/>
                  </a:lnTo>
                  <a:lnTo>
                    <a:pt x="318" y="102"/>
                  </a:lnTo>
                  <a:lnTo>
                    <a:pt x="318" y="100"/>
                  </a:lnTo>
                  <a:lnTo>
                    <a:pt x="323" y="74"/>
                  </a:lnTo>
                  <a:lnTo>
                    <a:pt x="309" y="38"/>
                  </a:lnTo>
                  <a:lnTo>
                    <a:pt x="306" y="36"/>
                  </a:lnTo>
                  <a:lnTo>
                    <a:pt x="292" y="36"/>
                  </a:lnTo>
                  <a:lnTo>
                    <a:pt x="261" y="36"/>
                  </a:lnTo>
                  <a:lnTo>
                    <a:pt x="211" y="36"/>
                  </a:lnTo>
                  <a:lnTo>
                    <a:pt x="209" y="33"/>
                  </a:lnTo>
                  <a:lnTo>
                    <a:pt x="209" y="33"/>
                  </a:lnTo>
                  <a:lnTo>
                    <a:pt x="209" y="33"/>
                  </a:lnTo>
                  <a:lnTo>
                    <a:pt x="209" y="33"/>
                  </a:lnTo>
                  <a:lnTo>
                    <a:pt x="209" y="31"/>
                  </a:lnTo>
                  <a:lnTo>
                    <a:pt x="209" y="31"/>
                  </a:lnTo>
                  <a:lnTo>
                    <a:pt x="209" y="31"/>
                  </a:lnTo>
                  <a:lnTo>
                    <a:pt x="209" y="29"/>
                  </a:lnTo>
                  <a:lnTo>
                    <a:pt x="207" y="29"/>
                  </a:lnTo>
                  <a:lnTo>
                    <a:pt x="204" y="29"/>
                  </a:lnTo>
                  <a:lnTo>
                    <a:pt x="204" y="29"/>
                  </a:lnTo>
                  <a:lnTo>
                    <a:pt x="202" y="29"/>
                  </a:lnTo>
                  <a:lnTo>
                    <a:pt x="202" y="29"/>
                  </a:lnTo>
                  <a:lnTo>
                    <a:pt x="204" y="24"/>
                  </a:lnTo>
                  <a:lnTo>
                    <a:pt x="204" y="24"/>
                  </a:lnTo>
                  <a:lnTo>
                    <a:pt x="204" y="24"/>
                  </a:lnTo>
                  <a:lnTo>
                    <a:pt x="202" y="24"/>
                  </a:lnTo>
                  <a:lnTo>
                    <a:pt x="202" y="24"/>
                  </a:lnTo>
                  <a:lnTo>
                    <a:pt x="202" y="21"/>
                  </a:lnTo>
                  <a:lnTo>
                    <a:pt x="202" y="21"/>
                  </a:lnTo>
                  <a:lnTo>
                    <a:pt x="197" y="24"/>
                  </a:lnTo>
                  <a:lnTo>
                    <a:pt x="197" y="24"/>
                  </a:lnTo>
                  <a:lnTo>
                    <a:pt x="190" y="21"/>
                  </a:lnTo>
                  <a:lnTo>
                    <a:pt x="190" y="21"/>
                  </a:lnTo>
                  <a:lnTo>
                    <a:pt x="180" y="21"/>
                  </a:lnTo>
                  <a:lnTo>
                    <a:pt x="178" y="21"/>
                  </a:lnTo>
                  <a:lnTo>
                    <a:pt x="173" y="21"/>
                  </a:lnTo>
                  <a:lnTo>
                    <a:pt x="171" y="21"/>
                  </a:lnTo>
                  <a:lnTo>
                    <a:pt x="171" y="21"/>
                  </a:lnTo>
                  <a:lnTo>
                    <a:pt x="171" y="21"/>
                  </a:lnTo>
                  <a:lnTo>
                    <a:pt x="169" y="19"/>
                  </a:lnTo>
                  <a:lnTo>
                    <a:pt x="169" y="19"/>
                  </a:lnTo>
                  <a:lnTo>
                    <a:pt x="169" y="19"/>
                  </a:lnTo>
                  <a:lnTo>
                    <a:pt x="161" y="19"/>
                  </a:lnTo>
                  <a:lnTo>
                    <a:pt x="161" y="17"/>
                  </a:lnTo>
                  <a:lnTo>
                    <a:pt x="161" y="17"/>
                  </a:lnTo>
                  <a:lnTo>
                    <a:pt x="159" y="17"/>
                  </a:lnTo>
                  <a:lnTo>
                    <a:pt x="159" y="14"/>
                  </a:lnTo>
                  <a:lnTo>
                    <a:pt x="152" y="12"/>
                  </a:lnTo>
                  <a:lnTo>
                    <a:pt x="152" y="10"/>
                  </a:lnTo>
                  <a:lnTo>
                    <a:pt x="152" y="10"/>
                  </a:lnTo>
                  <a:lnTo>
                    <a:pt x="152" y="10"/>
                  </a:lnTo>
                  <a:lnTo>
                    <a:pt x="152" y="5"/>
                  </a:lnTo>
                  <a:lnTo>
                    <a:pt x="152" y="5"/>
                  </a:lnTo>
                  <a:lnTo>
                    <a:pt x="152" y="5"/>
                  </a:lnTo>
                  <a:lnTo>
                    <a:pt x="150" y="5"/>
                  </a:lnTo>
                  <a:lnTo>
                    <a:pt x="133" y="0"/>
                  </a:lnTo>
                  <a:lnTo>
                    <a:pt x="131" y="0"/>
                  </a:lnTo>
                  <a:lnTo>
                    <a:pt x="121" y="3"/>
                  </a:lnTo>
                  <a:lnTo>
                    <a:pt x="105" y="7"/>
                  </a:lnTo>
                  <a:lnTo>
                    <a:pt x="78" y="12"/>
                  </a:lnTo>
                  <a:lnTo>
                    <a:pt x="71" y="14"/>
                  </a:lnTo>
                  <a:lnTo>
                    <a:pt x="71" y="19"/>
                  </a:lnTo>
                  <a:lnTo>
                    <a:pt x="74" y="40"/>
                  </a:lnTo>
                  <a:lnTo>
                    <a:pt x="74" y="43"/>
                  </a:lnTo>
                  <a:lnTo>
                    <a:pt x="74" y="45"/>
                  </a:lnTo>
                  <a:lnTo>
                    <a:pt x="64" y="57"/>
                  </a:lnTo>
                  <a:lnTo>
                    <a:pt x="55" y="64"/>
                  </a:lnTo>
                  <a:lnTo>
                    <a:pt x="52" y="66"/>
                  </a:lnTo>
                  <a:lnTo>
                    <a:pt x="33" y="71"/>
                  </a:lnTo>
                  <a:lnTo>
                    <a:pt x="26" y="92"/>
                  </a:lnTo>
                  <a:lnTo>
                    <a:pt x="24" y="95"/>
                  </a:lnTo>
                  <a:lnTo>
                    <a:pt x="21" y="100"/>
                  </a:lnTo>
                  <a:lnTo>
                    <a:pt x="21" y="100"/>
                  </a:lnTo>
                  <a:lnTo>
                    <a:pt x="21" y="104"/>
                  </a:lnTo>
                  <a:lnTo>
                    <a:pt x="19" y="111"/>
                  </a:lnTo>
                  <a:lnTo>
                    <a:pt x="17" y="114"/>
                  </a:lnTo>
                  <a:lnTo>
                    <a:pt x="17" y="116"/>
                  </a:lnTo>
                  <a:lnTo>
                    <a:pt x="10" y="137"/>
                  </a:lnTo>
                  <a:lnTo>
                    <a:pt x="10" y="142"/>
                  </a:lnTo>
                  <a:lnTo>
                    <a:pt x="7" y="145"/>
                  </a:lnTo>
                  <a:lnTo>
                    <a:pt x="2" y="163"/>
                  </a:lnTo>
                  <a:lnTo>
                    <a:pt x="0" y="168"/>
                  </a:lnTo>
                  <a:lnTo>
                    <a:pt x="0" y="187"/>
                  </a:lnTo>
                  <a:lnTo>
                    <a:pt x="0" y="223"/>
                  </a:lnTo>
                  <a:lnTo>
                    <a:pt x="2" y="249"/>
                  </a:lnTo>
                  <a:lnTo>
                    <a:pt x="10" y="249"/>
                  </a:lnTo>
                  <a:lnTo>
                    <a:pt x="12" y="251"/>
                  </a:lnTo>
                  <a:lnTo>
                    <a:pt x="17" y="253"/>
                  </a:lnTo>
                  <a:lnTo>
                    <a:pt x="40" y="268"/>
                  </a:lnTo>
                  <a:lnTo>
                    <a:pt x="43" y="270"/>
                  </a:lnTo>
                  <a:lnTo>
                    <a:pt x="45" y="272"/>
                  </a:lnTo>
                  <a:lnTo>
                    <a:pt x="45" y="275"/>
                  </a:lnTo>
                  <a:lnTo>
                    <a:pt x="48" y="275"/>
                  </a:lnTo>
                  <a:lnTo>
                    <a:pt x="48" y="275"/>
                  </a:lnTo>
                  <a:lnTo>
                    <a:pt x="48" y="277"/>
                  </a:lnTo>
                  <a:lnTo>
                    <a:pt x="48" y="279"/>
                  </a:lnTo>
                  <a:lnTo>
                    <a:pt x="48" y="279"/>
                  </a:lnTo>
                  <a:lnTo>
                    <a:pt x="48" y="282"/>
                  </a:lnTo>
                  <a:lnTo>
                    <a:pt x="48" y="282"/>
                  </a:lnTo>
                  <a:lnTo>
                    <a:pt x="48" y="284"/>
                  </a:lnTo>
                  <a:lnTo>
                    <a:pt x="50" y="287"/>
                  </a:lnTo>
                  <a:lnTo>
                    <a:pt x="50" y="287"/>
                  </a:lnTo>
                  <a:lnTo>
                    <a:pt x="50" y="289"/>
                  </a:lnTo>
                  <a:lnTo>
                    <a:pt x="50" y="294"/>
                  </a:lnTo>
                  <a:lnTo>
                    <a:pt x="50" y="294"/>
                  </a:lnTo>
                  <a:lnTo>
                    <a:pt x="50" y="294"/>
                  </a:lnTo>
                  <a:lnTo>
                    <a:pt x="50" y="296"/>
                  </a:lnTo>
                  <a:lnTo>
                    <a:pt x="52" y="296"/>
                  </a:lnTo>
                  <a:lnTo>
                    <a:pt x="52" y="296"/>
                  </a:lnTo>
                  <a:lnTo>
                    <a:pt x="62" y="294"/>
                  </a:lnTo>
                  <a:lnTo>
                    <a:pt x="71" y="291"/>
                  </a:lnTo>
                  <a:lnTo>
                    <a:pt x="71" y="291"/>
                  </a:lnTo>
                  <a:lnTo>
                    <a:pt x="74" y="291"/>
                  </a:lnTo>
                  <a:lnTo>
                    <a:pt x="74" y="291"/>
                  </a:lnTo>
                  <a:lnTo>
                    <a:pt x="74" y="291"/>
                  </a:lnTo>
                  <a:lnTo>
                    <a:pt x="74" y="291"/>
                  </a:lnTo>
                  <a:lnTo>
                    <a:pt x="74" y="291"/>
                  </a:lnTo>
                  <a:lnTo>
                    <a:pt x="76" y="294"/>
                  </a:lnTo>
                  <a:lnTo>
                    <a:pt x="76" y="294"/>
                  </a:lnTo>
                  <a:lnTo>
                    <a:pt x="76" y="298"/>
                  </a:lnTo>
                  <a:lnTo>
                    <a:pt x="76" y="301"/>
                  </a:lnTo>
                  <a:lnTo>
                    <a:pt x="74" y="303"/>
                  </a:lnTo>
                  <a:lnTo>
                    <a:pt x="74" y="305"/>
                  </a:lnTo>
                  <a:lnTo>
                    <a:pt x="76" y="305"/>
                  </a:lnTo>
                  <a:lnTo>
                    <a:pt x="76" y="308"/>
                  </a:lnTo>
                  <a:lnTo>
                    <a:pt x="78" y="313"/>
                  </a:lnTo>
                  <a:lnTo>
                    <a:pt x="78" y="313"/>
                  </a:lnTo>
                  <a:lnTo>
                    <a:pt x="78" y="315"/>
                  </a:lnTo>
                  <a:lnTo>
                    <a:pt x="78" y="317"/>
                  </a:lnTo>
                  <a:lnTo>
                    <a:pt x="78" y="317"/>
                  </a:lnTo>
                  <a:lnTo>
                    <a:pt x="78" y="320"/>
                  </a:lnTo>
                  <a:lnTo>
                    <a:pt x="78" y="322"/>
                  </a:lnTo>
                  <a:lnTo>
                    <a:pt x="78" y="324"/>
                  </a:lnTo>
                  <a:lnTo>
                    <a:pt x="76" y="329"/>
                  </a:lnTo>
                  <a:lnTo>
                    <a:pt x="76" y="334"/>
                  </a:lnTo>
                  <a:lnTo>
                    <a:pt x="76" y="336"/>
                  </a:lnTo>
                  <a:lnTo>
                    <a:pt x="76" y="336"/>
                  </a:lnTo>
                  <a:lnTo>
                    <a:pt x="74" y="336"/>
                  </a:lnTo>
                  <a:lnTo>
                    <a:pt x="74" y="339"/>
                  </a:lnTo>
                  <a:lnTo>
                    <a:pt x="74" y="339"/>
                  </a:lnTo>
                  <a:lnTo>
                    <a:pt x="74" y="339"/>
                  </a:lnTo>
                  <a:lnTo>
                    <a:pt x="74" y="341"/>
                  </a:lnTo>
                  <a:lnTo>
                    <a:pt x="74" y="341"/>
                  </a:lnTo>
                  <a:lnTo>
                    <a:pt x="74" y="343"/>
                  </a:lnTo>
                  <a:lnTo>
                    <a:pt x="71" y="343"/>
                  </a:lnTo>
                  <a:lnTo>
                    <a:pt x="71" y="346"/>
                  </a:lnTo>
                  <a:lnTo>
                    <a:pt x="71" y="346"/>
                  </a:lnTo>
                  <a:lnTo>
                    <a:pt x="71" y="346"/>
                  </a:lnTo>
                  <a:lnTo>
                    <a:pt x="71" y="350"/>
                  </a:lnTo>
                  <a:lnTo>
                    <a:pt x="71" y="350"/>
                  </a:lnTo>
                  <a:lnTo>
                    <a:pt x="71" y="353"/>
                  </a:lnTo>
                  <a:lnTo>
                    <a:pt x="67" y="360"/>
                  </a:lnTo>
                  <a:lnTo>
                    <a:pt x="67" y="360"/>
                  </a:lnTo>
                  <a:lnTo>
                    <a:pt x="67" y="360"/>
                  </a:lnTo>
                  <a:lnTo>
                    <a:pt x="67" y="362"/>
                  </a:lnTo>
                  <a:lnTo>
                    <a:pt x="67" y="365"/>
                  </a:lnTo>
                  <a:lnTo>
                    <a:pt x="67" y="365"/>
                  </a:lnTo>
                  <a:lnTo>
                    <a:pt x="67" y="365"/>
                  </a:lnTo>
                  <a:lnTo>
                    <a:pt x="64" y="369"/>
                  </a:lnTo>
                  <a:lnTo>
                    <a:pt x="64" y="372"/>
                  </a:lnTo>
                  <a:lnTo>
                    <a:pt x="64" y="374"/>
                  </a:lnTo>
                  <a:lnTo>
                    <a:pt x="64" y="376"/>
                  </a:lnTo>
                  <a:lnTo>
                    <a:pt x="64" y="376"/>
                  </a:lnTo>
                  <a:lnTo>
                    <a:pt x="64" y="376"/>
                  </a:lnTo>
                  <a:lnTo>
                    <a:pt x="64" y="376"/>
                  </a:lnTo>
                  <a:lnTo>
                    <a:pt x="64" y="379"/>
                  </a:lnTo>
                  <a:lnTo>
                    <a:pt x="64" y="379"/>
                  </a:lnTo>
                  <a:lnTo>
                    <a:pt x="62" y="379"/>
                  </a:lnTo>
                  <a:lnTo>
                    <a:pt x="59" y="379"/>
                  </a:lnTo>
                  <a:lnTo>
                    <a:pt x="59" y="379"/>
                  </a:lnTo>
                  <a:lnTo>
                    <a:pt x="59" y="379"/>
                  </a:lnTo>
                  <a:lnTo>
                    <a:pt x="59" y="379"/>
                  </a:lnTo>
                  <a:lnTo>
                    <a:pt x="57" y="384"/>
                  </a:lnTo>
                  <a:lnTo>
                    <a:pt x="57" y="386"/>
                  </a:lnTo>
                  <a:lnTo>
                    <a:pt x="57" y="386"/>
                  </a:lnTo>
                  <a:lnTo>
                    <a:pt x="59" y="466"/>
                  </a:lnTo>
                  <a:lnTo>
                    <a:pt x="59" y="575"/>
                  </a:lnTo>
                  <a:lnTo>
                    <a:pt x="59" y="575"/>
                  </a:lnTo>
                  <a:lnTo>
                    <a:pt x="114" y="575"/>
                  </a:lnTo>
                  <a:lnTo>
                    <a:pt x="159" y="575"/>
                  </a:lnTo>
                  <a:lnTo>
                    <a:pt x="209" y="575"/>
                  </a:lnTo>
                  <a:lnTo>
                    <a:pt x="209" y="530"/>
                  </a:lnTo>
                  <a:lnTo>
                    <a:pt x="211" y="514"/>
                  </a:lnTo>
                  <a:lnTo>
                    <a:pt x="214" y="509"/>
                  </a:lnTo>
                  <a:lnTo>
                    <a:pt x="256" y="509"/>
                  </a:lnTo>
                  <a:lnTo>
                    <a:pt x="292" y="452"/>
                  </a:lnTo>
                  <a:lnTo>
                    <a:pt x="318" y="410"/>
                  </a:lnTo>
                  <a:lnTo>
                    <a:pt x="337" y="376"/>
                  </a:lnTo>
                  <a:lnTo>
                    <a:pt x="339" y="374"/>
                  </a:lnTo>
                  <a:lnTo>
                    <a:pt x="342" y="374"/>
                  </a:lnTo>
                  <a:lnTo>
                    <a:pt x="342" y="374"/>
                  </a:lnTo>
                  <a:lnTo>
                    <a:pt x="344" y="374"/>
                  </a:lnTo>
                  <a:lnTo>
                    <a:pt x="344" y="374"/>
                  </a:lnTo>
                  <a:lnTo>
                    <a:pt x="344" y="374"/>
                  </a:lnTo>
                  <a:lnTo>
                    <a:pt x="347" y="372"/>
                  </a:lnTo>
                  <a:lnTo>
                    <a:pt x="347" y="372"/>
                  </a:lnTo>
                  <a:lnTo>
                    <a:pt x="349" y="367"/>
                  </a:lnTo>
                  <a:lnTo>
                    <a:pt x="351" y="365"/>
                  </a:lnTo>
                  <a:lnTo>
                    <a:pt x="351" y="365"/>
                  </a:lnTo>
                  <a:lnTo>
                    <a:pt x="351" y="362"/>
                  </a:lnTo>
                  <a:lnTo>
                    <a:pt x="351" y="360"/>
                  </a:lnTo>
                  <a:lnTo>
                    <a:pt x="351" y="355"/>
                  </a:lnTo>
                  <a:lnTo>
                    <a:pt x="351" y="353"/>
                  </a:lnTo>
                  <a:lnTo>
                    <a:pt x="354" y="350"/>
                  </a:lnTo>
                  <a:lnTo>
                    <a:pt x="354" y="348"/>
                  </a:lnTo>
                  <a:lnTo>
                    <a:pt x="354" y="348"/>
                  </a:lnTo>
                  <a:lnTo>
                    <a:pt x="354" y="34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3375" y="2090"/>
              <a:ext cx="356" cy="348"/>
            </a:xfrm>
            <a:custGeom>
              <a:avLst/>
              <a:gdLst>
                <a:gd name="T0" fmla="*/ 344 w 356"/>
                <a:gd name="T1" fmla="*/ 76 h 348"/>
                <a:gd name="T2" fmla="*/ 337 w 356"/>
                <a:gd name="T3" fmla="*/ 66 h 348"/>
                <a:gd name="T4" fmla="*/ 320 w 356"/>
                <a:gd name="T5" fmla="*/ 19 h 348"/>
                <a:gd name="T6" fmla="*/ 323 w 356"/>
                <a:gd name="T7" fmla="*/ 9 h 348"/>
                <a:gd name="T8" fmla="*/ 315 w 356"/>
                <a:gd name="T9" fmla="*/ 5 h 348"/>
                <a:gd name="T10" fmla="*/ 299 w 356"/>
                <a:gd name="T11" fmla="*/ 12 h 348"/>
                <a:gd name="T12" fmla="*/ 294 w 356"/>
                <a:gd name="T13" fmla="*/ 26 h 348"/>
                <a:gd name="T14" fmla="*/ 280 w 356"/>
                <a:gd name="T15" fmla="*/ 26 h 348"/>
                <a:gd name="T16" fmla="*/ 259 w 356"/>
                <a:gd name="T17" fmla="*/ 23 h 348"/>
                <a:gd name="T18" fmla="*/ 240 w 356"/>
                <a:gd name="T19" fmla="*/ 16 h 348"/>
                <a:gd name="T20" fmla="*/ 218 w 356"/>
                <a:gd name="T21" fmla="*/ 21 h 348"/>
                <a:gd name="T22" fmla="*/ 209 w 356"/>
                <a:gd name="T23" fmla="*/ 16 h 348"/>
                <a:gd name="T24" fmla="*/ 202 w 356"/>
                <a:gd name="T25" fmla="*/ 14 h 348"/>
                <a:gd name="T26" fmla="*/ 173 w 356"/>
                <a:gd name="T27" fmla="*/ 7 h 348"/>
                <a:gd name="T28" fmla="*/ 152 w 356"/>
                <a:gd name="T29" fmla="*/ 2 h 348"/>
                <a:gd name="T30" fmla="*/ 135 w 356"/>
                <a:gd name="T31" fmla="*/ 0 h 348"/>
                <a:gd name="T32" fmla="*/ 90 w 356"/>
                <a:gd name="T33" fmla="*/ 7 h 348"/>
                <a:gd name="T34" fmla="*/ 69 w 356"/>
                <a:gd name="T35" fmla="*/ 26 h 348"/>
                <a:gd name="T36" fmla="*/ 76 w 356"/>
                <a:gd name="T37" fmla="*/ 45 h 348"/>
                <a:gd name="T38" fmla="*/ 73 w 356"/>
                <a:gd name="T39" fmla="*/ 64 h 348"/>
                <a:gd name="T40" fmla="*/ 57 w 356"/>
                <a:gd name="T41" fmla="*/ 85 h 348"/>
                <a:gd name="T42" fmla="*/ 52 w 356"/>
                <a:gd name="T43" fmla="*/ 94 h 348"/>
                <a:gd name="T44" fmla="*/ 52 w 356"/>
                <a:gd name="T45" fmla="*/ 125 h 348"/>
                <a:gd name="T46" fmla="*/ 47 w 356"/>
                <a:gd name="T47" fmla="*/ 149 h 348"/>
                <a:gd name="T48" fmla="*/ 43 w 356"/>
                <a:gd name="T49" fmla="*/ 163 h 348"/>
                <a:gd name="T50" fmla="*/ 36 w 356"/>
                <a:gd name="T51" fmla="*/ 180 h 348"/>
                <a:gd name="T52" fmla="*/ 12 w 356"/>
                <a:gd name="T53" fmla="*/ 196 h 348"/>
                <a:gd name="T54" fmla="*/ 2 w 356"/>
                <a:gd name="T55" fmla="*/ 253 h 348"/>
                <a:gd name="T56" fmla="*/ 7 w 356"/>
                <a:gd name="T57" fmla="*/ 281 h 348"/>
                <a:gd name="T58" fmla="*/ 0 w 356"/>
                <a:gd name="T59" fmla="*/ 303 h 348"/>
                <a:gd name="T60" fmla="*/ 17 w 356"/>
                <a:gd name="T61" fmla="*/ 303 h 348"/>
                <a:gd name="T62" fmla="*/ 47 w 356"/>
                <a:gd name="T63" fmla="*/ 303 h 348"/>
                <a:gd name="T64" fmla="*/ 66 w 356"/>
                <a:gd name="T65" fmla="*/ 296 h 348"/>
                <a:gd name="T66" fmla="*/ 95 w 356"/>
                <a:gd name="T67" fmla="*/ 289 h 348"/>
                <a:gd name="T68" fmla="*/ 104 w 356"/>
                <a:gd name="T69" fmla="*/ 291 h 348"/>
                <a:gd name="T70" fmla="*/ 130 w 356"/>
                <a:gd name="T71" fmla="*/ 305 h 348"/>
                <a:gd name="T72" fmla="*/ 145 w 356"/>
                <a:gd name="T73" fmla="*/ 326 h 348"/>
                <a:gd name="T74" fmla="*/ 164 w 356"/>
                <a:gd name="T75" fmla="*/ 345 h 348"/>
                <a:gd name="T76" fmla="*/ 161 w 356"/>
                <a:gd name="T77" fmla="*/ 322 h 348"/>
                <a:gd name="T78" fmla="*/ 180 w 356"/>
                <a:gd name="T79" fmla="*/ 291 h 348"/>
                <a:gd name="T80" fmla="*/ 209 w 356"/>
                <a:gd name="T81" fmla="*/ 258 h 348"/>
                <a:gd name="T82" fmla="*/ 228 w 356"/>
                <a:gd name="T83" fmla="*/ 248 h 348"/>
                <a:gd name="T84" fmla="*/ 242 w 356"/>
                <a:gd name="T85" fmla="*/ 227 h 348"/>
                <a:gd name="T86" fmla="*/ 251 w 356"/>
                <a:gd name="T87" fmla="*/ 215 h 348"/>
                <a:gd name="T88" fmla="*/ 256 w 356"/>
                <a:gd name="T89" fmla="*/ 210 h 348"/>
                <a:gd name="T90" fmla="*/ 266 w 356"/>
                <a:gd name="T91" fmla="*/ 196 h 348"/>
                <a:gd name="T92" fmla="*/ 275 w 356"/>
                <a:gd name="T93" fmla="*/ 182 h 348"/>
                <a:gd name="T94" fmla="*/ 287 w 356"/>
                <a:gd name="T95" fmla="*/ 168 h 348"/>
                <a:gd name="T96" fmla="*/ 306 w 356"/>
                <a:gd name="T97" fmla="*/ 147 h 348"/>
                <a:gd name="T98" fmla="*/ 320 w 356"/>
                <a:gd name="T99" fmla="*/ 123 h 348"/>
                <a:gd name="T100" fmla="*/ 332 w 356"/>
                <a:gd name="T101" fmla="*/ 118 h 348"/>
                <a:gd name="T102" fmla="*/ 342 w 356"/>
                <a:gd name="T103" fmla="*/ 109 h 348"/>
                <a:gd name="T104" fmla="*/ 351 w 356"/>
                <a:gd name="T105" fmla="*/ 109 h 348"/>
                <a:gd name="T106" fmla="*/ 344 w 356"/>
                <a:gd name="T107" fmla="*/ 99 h 348"/>
                <a:gd name="T108" fmla="*/ 356 w 356"/>
                <a:gd name="T109" fmla="*/ 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6" h="348">
                  <a:moveTo>
                    <a:pt x="356" y="87"/>
                  </a:moveTo>
                  <a:lnTo>
                    <a:pt x="356" y="87"/>
                  </a:lnTo>
                  <a:lnTo>
                    <a:pt x="349" y="83"/>
                  </a:lnTo>
                  <a:lnTo>
                    <a:pt x="346" y="80"/>
                  </a:lnTo>
                  <a:lnTo>
                    <a:pt x="344" y="78"/>
                  </a:lnTo>
                  <a:lnTo>
                    <a:pt x="344" y="76"/>
                  </a:lnTo>
                  <a:lnTo>
                    <a:pt x="344" y="76"/>
                  </a:lnTo>
                  <a:lnTo>
                    <a:pt x="344" y="76"/>
                  </a:lnTo>
                  <a:lnTo>
                    <a:pt x="342" y="73"/>
                  </a:lnTo>
                  <a:lnTo>
                    <a:pt x="342" y="73"/>
                  </a:lnTo>
                  <a:lnTo>
                    <a:pt x="342" y="71"/>
                  </a:lnTo>
                  <a:lnTo>
                    <a:pt x="342" y="71"/>
                  </a:lnTo>
                  <a:lnTo>
                    <a:pt x="342" y="68"/>
                  </a:lnTo>
                  <a:lnTo>
                    <a:pt x="337" y="66"/>
                  </a:lnTo>
                  <a:lnTo>
                    <a:pt x="337" y="64"/>
                  </a:lnTo>
                  <a:lnTo>
                    <a:pt x="337" y="64"/>
                  </a:lnTo>
                  <a:lnTo>
                    <a:pt x="337" y="59"/>
                  </a:lnTo>
                  <a:lnTo>
                    <a:pt x="334" y="52"/>
                  </a:lnTo>
                  <a:lnTo>
                    <a:pt x="334" y="47"/>
                  </a:lnTo>
                  <a:lnTo>
                    <a:pt x="334" y="45"/>
                  </a:lnTo>
                  <a:lnTo>
                    <a:pt x="320" y="19"/>
                  </a:lnTo>
                  <a:lnTo>
                    <a:pt x="320" y="16"/>
                  </a:lnTo>
                  <a:lnTo>
                    <a:pt x="320" y="14"/>
                  </a:lnTo>
                  <a:lnTo>
                    <a:pt x="320" y="14"/>
                  </a:lnTo>
                  <a:lnTo>
                    <a:pt x="320" y="12"/>
                  </a:lnTo>
                  <a:lnTo>
                    <a:pt x="323" y="9"/>
                  </a:lnTo>
                  <a:lnTo>
                    <a:pt x="323" y="9"/>
                  </a:lnTo>
                  <a:lnTo>
                    <a:pt x="323" y="9"/>
                  </a:lnTo>
                  <a:lnTo>
                    <a:pt x="325" y="7"/>
                  </a:lnTo>
                  <a:lnTo>
                    <a:pt x="325" y="7"/>
                  </a:lnTo>
                  <a:lnTo>
                    <a:pt x="323" y="7"/>
                  </a:lnTo>
                  <a:lnTo>
                    <a:pt x="323" y="7"/>
                  </a:lnTo>
                  <a:lnTo>
                    <a:pt x="323" y="7"/>
                  </a:lnTo>
                  <a:lnTo>
                    <a:pt x="315" y="5"/>
                  </a:lnTo>
                  <a:lnTo>
                    <a:pt x="315" y="5"/>
                  </a:lnTo>
                  <a:lnTo>
                    <a:pt x="313" y="5"/>
                  </a:lnTo>
                  <a:lnTo>
                    <a:pt x="311" y="5"/>
                  </a:lnTo>
                  <a:lnTo>
                    <a:pt x="308" y="5"/>
                  </a:lnTo>
                  <a:lnTo>
                    <a:pt x="308" y="7"/>
                  </a:lnTo>
                  <a:lnTo>
                    <a:pt x="304" y="9"/>
                  </a:lnTo>
                  <a:lnTo>
                    <a:pt x="301" y="12"/>
                  </a:lnTo>
                  <a:lnTo>
                    <a:pt x="299" y="12"/>
                  </a:lnTo>
                  <a:lnTo>
                    <a:pt x="299" y="12"/>
                  </a:lnTo>
                  <a:lnTo>
                    <a:pt x="296" y="14"/>
                  </a:lnTo>
                  <a:lnTo>
                    <a:pt x="299" y="16"/>
                  </a:lnTo>
                  <a:lnTo>
                    <a:pt x="296" y="19"/>
                  </a:lnTo>
                  <a:lnTo>
                    <a:pt x="296" y="21"/>
                  </a:lnTo>
                  <a:lnTo>
                    <a:pt x="294" y="23"/>
                  </a:lnTo>
                  <a:lnTo>
                    <a:pt x="294" y="26"/>
                  </a:lnTo>
                  <a:lnTo>
                    <a:pt x="292" y="28"/>
                  </a:lnTo>
                  <a:lnTo>
                    <a:pt x="289" y="31"/>
                  </a:lnTo>
                  <a:lnTo>
                    <a:pt x="287" y="33"/>
                  </a:lnTo>
                  <a:lnTo>
                    <a:pt x="287" y="33"/>
                  </a:lnTo>
                  <a:lnTo>
                    <a:pt x="285" y="31"/>
                  </a:lnTo>
                  <a:lnTo>
                    <a:pt x="282" y="28"/>
                  </a:lnTo>
                  <a:lnTo>
                    <a:pt x="280" y="26"/>
                  </a:lnTo>
                  <a:lnTo>
                    <a:pt x="278" y="23"/>
                  </a:lnTo>
                  <a:lnTo>
                    <a:pt x="275" y="19"/>
                  </a:lnTo>
                  <a:lnTo>
                    <a:pt x="275" y="19"/>
                  </a:lnTo>
                  <a:lnTo>
                    <a:pt x="268" y="19"/>
                  </a:lnTo>
                  <a:lnTo>
                    <a:pt x="266" y="19"/>
                  </a:lnTo>
                  <a:lnTo>
                    <a:pt x="263" y="19"/>
                  </a:lnTo>
                  <a:lnTo>
                    <a:pt x="259" y="23"/>
                  </a:lnTo>
                  <a:lnTo>
                    <a:pt x="254" y="23"/>
                  </a:lnTo>
                  <a:lnTo>
                    <a:pt x="254" y="23"/>
                  </a:lnTo>
                  <a:lnTo>
                    <a:pt x="251" y="21"/>
                  </a:lnTo>
                  <a:lnTo>
                    <a:pt x="247" y="16"/>
                  </a:lnTo>
                  <a:lnTo>
                    <a:pt x="244" y="16"/>
                  </a:lnTo>
                  <a:lnTo>
                    <a:pt x="244" y="16"/>
                  </a:lnTo>
                  <a:lnTo>
                    <a:pt x="240" y="16"/>
                  </a:lnTo>
                  <a:lnTo>
                    <a:pt x="237" y="16"/>
                  </a:lnTo>
                  <a:lnTo>
                    <a:pt x="228" y="21"/>
                  </a:lnTo>
                  <a:lnTo>
                    <a:pt x="225" y="23"/>
                  </a:lnTo>
                  <a:lnTo>
                    <a:pt x="223" y="21"/>
                  </a:lnTo>
                  <a:lnTo>
                    <a:pt x="221" y="21"/>
                  </a:lnTo>
                  <a:lnTo>
                    <a:pt x="218" y="21"/>
                  </a:lnTo>
                  <a:lnTo>
                    <a:pt x="218" y="21"/>
                  </a:lnTo>
                  <a:lnTo>
                    <a:pt x="218" y="21"/>
                  </a:lnTo>
                  <a:lnTo>
                    <a:pt x="218" y="21"/>
                  </a:lnTo>
                  <a:lnTo>
                    <a:pt x="216" y="19"/>
                  </a:lnTo>
                  <a:lnTo>
                    <a:pt x="213" y="19"/>
                  </a:lnTo>
                  <a:lnTo>
                    <a:pt x="213" y="19"/>
                  </a:lnTo>
                  <a:lnTo>
                    <a:pt x="211" y="19"/>
                  </a:lnTo>
                  <a:lnTo>
                    <a:pt x="209" y="16"/>
                  </a:lnTo>
                  <a:lnTo>
                    <a:pt x="209" y="16"/>
                  </a:lnTo>
                  <a:lnTo>
                    <a:pt x="209" y="16"/>
                  </a:lnTo>
                  <a:lnTo>
                    <a:pt x="206" y="14"/>
                  </a:lnTo>
                  <a:lnTo>
                    <a:pt x="206" y="14"/>
                  </a:lnTo>
                  <a:lnTo>
                    <a:pt x="204" y="14"/>
                  </a:lnTo>
                  <a:lnTo>
                    <a:pt x="204" y="14"/>
                  </a:lnTo>
                  <a:lnTo>
                    <a:pt x="202" y="14"/>
                  </a:lnTo>
                  <a:lnTo>
                    <a:pt x="192" y="14"/>
                  </a:lnTo>
                  <a:lnTo>
                    <a:pt x="190" y="14"/>
                  </a:lnTo>
                  <a:lnTo>
                    <a:pt x="190" y="14"/>
                  </a:lnTo>
                  <a:lnTo>
                    <a:pt x="187" y="14"/>
                  </a:lnTo>
                  <a:lnTo>
                    <a:pt x="173" y="7"/>
                  </a:lnTo>
                  <a:lnTo>
                    <a:pt x="173" y="7"/>
                  </a:lnTo>
                  <a:lnTo>
                    <a:pt x="173" y="7"/>
                  </a:lnTo>
                  <a:lnTo>
                    <a:pt x="164" y="5"/>
                  </a:lnTo>
                  <a:lnTo>
                    <a:pt x="164" y="5"/>
                  </a:lnTo>
                  <a:lnTo>
                    <a:pt x="159" y="2"/>
                  </a:lnTo>
                  <a:lnTo>
                    <a:pt x="159" y="2"/>
                  </a:lnTo>
                  <a:lnTo>
                    <a:pt x="157" y="2"/>
                  </a:lnTo>
                  <a:lnTo>
                    <a:pt x="154" y="2"/>
                  </a:lnTo>
                  <a:lnTo>
                    <a:pt x="152" y="2"/>
                  </a:lnTo>
                  <a:lnTo>
                    <a:pt x="152" y="2"/>
                  </a:lnTo>
                  <a:lnTo>
                    <a:pt x="147" y="0"/>
                  </a:lnTo>
                  <a:lnTo>
                    <a:pt x="145" y="0"/>
                  </a:lnTo>
                  <a:lnTo>
                    <a:pt x="145" y="0"/>
                  </a:lnTo>
                  <a:lnTo>
                    <a:pt x="142" y="0"/>
                  </a:lnTo>
                  <a:lnTo>
                    <a:pt x="138" y="0"/>
                  </a:lnTo>
                  <a:lnTo>
                    <a:pt x="135" y="0"/>
                  </a:lnTo>
                  <a:lnTo>
                    <a:pt x="126" y="0"/>
                  </a:lnTo>
                  <a:lnTo>
                    <a:pt x="102" y="2"/>
                  </a:lnTo>
                  <a:lnTo>
                    <a:pt x="95" y="5"/>
                  </a:lnTo>
                  <a:lnTo>
                    <a:pt x="95" y="5"/>
                  </a:lnTo>
                  <a:lnTo>
                    <a:pt x="92" y="5"/>
                  </a:lnTo>
                  <a:lnTo>
                    <a:pt x="90" y="7"/>
                  </a:lnTo>
                  <a:lnTo>
                    <a:pt x="90" y="7"/>
                  </a:lnTo>
                  <a:lnTo>
                    <a:pt x="88" y="9"/>
                  </a:lnTo>
                  <a:lnTo>
                    <a:pt x="81" y="14"/>
                  </a:lnTo>
                  <a:lnTo>
                    <a:pt x="81" y="14"/>
                  </a:lnTo>
                  <a:lnTo>
                    <a:pt x="78" y="14"/>
                  </a:lnTo>
                  <a:lnTo>
                    <a:pt x="71" y="21"/>
                  </a:lnTo>
                  <a:lnTo>
                    <a:pt x="69" y="21"/>
                  </a:lnTo>
                  <a:lnTo>
                    <a:pt x="69" y="26"/>
                  </a:lnTo>
                  <a:lnTo>
                    <a:pt x="69" y="26"/>
                  </a:lnTo>
                  <a:lnTo>
                    <a:pt x="69" y="28"/>
                  </a:lnTo>
                  <a:lnTo>
                    <a:pt x="71" y="31"/>
                  </a:lnTo>
                  <a:lnTo>
                    <a:pt x="73" y="35"/>
                  </a:lnTo>
                  <a:lnTo>
                    <a:pt x="73" y="38"/>
                  </a:lnTo>
                  <a:lnTo>
                    <a:pt x="76" y="40"/>
                  </a:lnTo>
                  <a:lnTo>
                    <a:pt x="76" y="45"/>
                  </a:lnTo>
                  <a:lnTo>
                    <a:pt x="76" y="47"/>
                  </a:lnTo>
                  <a:lnTo>
                    <a:pt x="76" y="50"/>
                  </a:lnTo>
                  <a:lnTo>
                    <a:pt x="73" y="54"/>
                  </a:lnTo>
                  <a:lnTo>
                    <a:pt x="73" y="57"/>
                  </a:lnTo>
                  <a:lnTo>
                    <a:pt x="73" y="59"/>
                  </a:lnTo>
                  <a:lnTo>
                    <a:pt x="73" y="61"/>
                  </a:lnTo>
                  <a:lnTo>
                    <a:pt x="73" y="64"/>
                  </a:lnTo>
                  <a:lnTo>
                    <a:pt x="71" y="73"/>
                  </a:lnTo>
                  <a:lnTo>
                    <a:pt x="71" y="78"/>
                  </a:lnTo>
                  <a:lnTo>
                    <a:pt x="69" y="80"/>
                  </a:lnTo>
                  <a:lnTo>
                    <a:pt x="66" y="83"/>
                  </a:lnTo>
                  <a:lnTo>
                    <a:pt x="64" y="83"/>
                  </a:lnTo>
                  <a:lnTo>
                    <a:pt x="62" y="85"/>
                  </a:lnTo>
                  <a:lnTo>
                    <a:pt x="57" y="85"/>
                  </a:lnTo>
                  <a:lnTo>
                    <a:pt x="57" y="85"/>
                  </a:lnTo>
                  <a:lnTo>
                    <a:pt x="54" y="85"/>
                  </a:lnTo>
                  <a:lnTo>
                    <a:pt x="52" y="87"/>
                  </a:lnTo>
                  <a:lnTo>
                    <a:pt x="52" y="87"/>
                  </a:lnTo>
                  <a:lnTo>
                    <a:pt x="52" y="90"/>
                  </a:lnTo>
                  <a:lnTo>
                    <a:pt x="52" y="92"/>
                  </a:lnTo>
                  <a:lnTo>
                    <a:pt x="52" y="94"/>
                  </a:lnTo>
                  <a:lnTo>
                    <a:pt x="52" y="97"/>
                  </a:lnTo>
                  <a:lnTo>
                    <a:pt x="52" y="99"/>
                  </a:lnTo>
                  <a:lnTo>
                    <a:pt x="52" y="104"/>
                  </a:lnTo>
                  <a:lnTo>
                    <a:pt x="52" y="106"/>
                  </a:lnTo>
                  <a:lnTo>
                    <a:pt x="54" y="111"/>
                  </a:lnTo>
                  <a:lnTo>
                    <a:pt x="54" y="113"/>
                  </a:lnTo>
                  <a:lnTo>
                    <a:pt x="52" y="125"/>
                  </a:lnTo>
                  <a:lnTo>
                    <a:pt x="52" y="132"/>
                  </a:lnTo>
                  <a:lnTo>
                    <a:pt x="52" y="135"/>
                  </a:lnTo>
                  <a:lnTo>
                    <a:pt x="52" y="137"/>
                  </a:lnTo>
                  <a:lnTo>
                    <a:pt x="50" y="139"/>
                  </a:lnTo>
                  <a:lnTo>
                    <a:pt x="47" y="144"/>
                  </a:lnTo>
                  <a:lnTo>
                    <a:pt x="47" y="147"/>
                  </a:lnTo>
                  <a:lnTo>
                    <a:pt x="47" y="149"/>
                  </a:lnTo>
                  <a:lnTo>
                    <a:pt x="47" y="149"/>
                  </a:lnTo>
                  <a:lnTo>
                    <a:pt x="47" y="151"/>
                  </a:lnTo>
                  <a:lnTo>
                    <a:pt x="47" y="151"/>
                  </a:lnTo>
                  <a:lnTo>
                    <a:pt x="47" y="154"/>
                  </a:lnTo>
                  <a:lnTo>
                    <a:pt x="47" y="156"/>
                  </a:lnTo>
                  <a:lnTo>
                    <a:pt x="45" y="158"/>
                  </a:lnTo>
                  <a:lnTo>
                    <a:pt x="43" y="163"/>
                  </a:lnTo>
                  <a:lnTo>
                    <a:pt x="43" y="163"/>
                  </a:lnTo>
                  <a:lnTo>
                    <a:pt x="43" y="163"/>
                  </a:lnTo>
                  <a:lnTo>
                    <a:pt x="43" y="170"/>
                  </a:lnTo>
                  <a:lnTo>
                    <a:pt x="43" y="175"/>
                  </a:lnTo>
                  <a:lnTo>
                    <a:pt x="40" y="177"/>
                  </a:lnTo>
                  <a:lnTo>
                    <a:pt x="40" y="177"/>
                  </a:lnTo>
                  <a:lnTo>
                    <a:pt x="36" y="180"/>
                  </a:lnTo>
                  <a:lnTo>
                    <a:pt x="33" y="182"/>
                  </a:lnTo>
                  <a:lnTo>
                    <a:pt x="31" y="184"/>
                  </a:lnTo>
                  <a:lnTo>
                    <a:pt x="28" y="187"/>
                  </a:lnTo>
                  <a:lnTo>
                    <a:pt x="19" y="189"/>
                  </a:lnTo>
                  <a:lnTo>
                    <a:pt x="17" y="192"/>
                  </a:lnTo>
                  <a:lnTo>
                    <a:pt x="14" y="194"/>
                  </a:lnTo>
                  <a:lnTo>
                    <a:pt x="12" y="196"/>
                  </a:lnTo>
                  <a:lnTo>
                    <a:pt x="12" y="199"/>
                  </a:lnTo>
                  <a:lnTo>
                    <a:pt x="9" y="210"/>
                  </a:lnTo>
                  <a:lnTo>
                    <a:pt x="7" y="213"/>
                  </a:lnTo>
                  <a:lnTo>
                    <a:pt x="7" y="234"/>
                  </a:lnTo>
                  <a:lnTo>
                    <a:pt x="5" y="248"/>
                  </a:lnTo>
                  <a:lnTo>
                    <a:pt x="5" y="248"/>
                  </a:lnTo>
                  <a:lnTo>
                    <a:pt x="2" y="253"/>
                  </a:lnTo>
                  <a:lnTo>
                    <a:pt x="0" y="258"/>
                  </a:lnTo>
                  <a:lnTo>
                    <a:pt x="2" y="260"/>
                  </a:lnTo>
                  <a:lnTo>
                    <a:pt x="5" y="265"/>
                  </a:lnTo>
                  <a:lnTo>
                    <a:pt x="7" y="274"/>
                  </a:lnTo>
                  <a:lnTo>
                    <a:pt x="7" y="277"/>
                  </a:lnTo>
                  <a:lnTo>
                    <a:pt x="7" y="279"/>
                  </a:lnTo>
                  <a:lnTo>
                    <a:pt x="7" y="281"/>
                  </a:lnTo>
                  <a:lnTo>
                    <a:pt x="5" y="286"/>
                  </a:lnTo>
                  <a:lnTo>
                    <a:pt x="5" y="289"/>
                  </a:lnTo>
                  <a:lnTo>
                    <a:pt x="2" y="289"/>
                  </a:lnTo>
                  <a:lnTo>
                    <a:pt x="2" y="293"/>
                  </a:lnTo>
                  <a:lnTo>
                    <a:pt x="2" y="296"/>
                  </a:lnTo>
                  <a:lnTo>
                    <a:pt x="2" y="300"/>
                  </a:lnTo>
                  <a:lnTo>
                    <a:pt x="0" y="303"/>
                  </a:lnTo>
                  <a:lnTo>
                    <a:pt x="2" y="307"/>
                  </a:lnTo>
                  <a:lnTo>
                    <a:pt x="9" y="305"/>
                  </a:lnTo>
                  <a:lnTo>
                    <a:pt x="9" y="305"/>
                  </a:lnTo>
                  <a:lnTo>
                    <a:pt x="17" y="303"/>
                  </a:lnTo>
                  <a:lnTo>
                    <a:pt x="17" y="303"/>
                  </a:lnTo>
                  <a:lnTo>
                    <a:pt x="17" y="303"/>
                  </a:lnTo>
                  <a:lnTo>
                    <a:pt x="17" y="303"/>
                  </a:lnTo>
                  <a:lnTo>
                    <a:pt x="19" y="305"/>
                  </a:lnTo>
                  <a:lnTo>
                    <a:pt x="19" y="305"/>
                  </a:lnTo>
                  <a:lnTo>
                    <a:pt x="26" y="303"/>
                  </a:lnTo>
                  <a:lnTo>
                    <a:pt x="31" y="305"/>
                  </a:lnTo>
                  <a:lnTo>
                    <a:pt x="38" y="307"/>
                  </a:lnTo>
                  <a:lnTo>
                    <a:pt x="45" y="303"/>
                  </a:lnTo>
                  <a:lnTo>
                    <a:pt x="47" y="303"/>
                  </a:lnTo>
                  <a:lnTo>
                    <a:pt x="47" y="300"/>
                  </a:lnTo>
                  <a:lnTo>
                    <a:pt x="50" y="298"/>
                  </a:lnTo>
                  <a:lnTo>
                    <a:pt x="54" y="296"/>
                  </a:lnTo>
                  <a:lnTo>
                    <a:pt x="57" y="293"/>
                  </a:lnTo>
                  <a:lnTo>
                    <a:pt x="59" y="293"/>
                  </a:lnTo>
                  <a:lnTo>
                    <a:pt x="62" y="293"/>
                  </a:lnTo>
                  <a:lnTo>
                    <a:pt x="66" y="296"/>
                  </a:lnTo>
                  <a:lnTo>
                    <a:pt x="69" y="296"/>
                  </a:lnTo>
                  <a:lnTo>
                    <a:pt x="71" y="296"/>
                  </a:lnTo>
                  <a:lnTo>
                    <a:pt x="78" y="293"/>
                  </a:lnTo>
                  <a:lnTo>
                    <a:pt x="78" y="293"/>
                  </a:lnTo>
                  <a:lnTo>
                    <a:pt x="81" y="293"/>
                  </a:lnTo>
                  <a:lnTo>
                    <a:pt x="92" y="289"/>
                  </a:lnTo>
                  <a:lnTo>
                    <a:pt x="95" y="289"/>
                  </a:lnTo>
                  <a:lnTo>
                    <a:pt x="95" y="289"/>
                  </a:lnTo>
                  <a:lnTo>
                    <a:pt x="97" y="289"/>
                  </a:lnTo>
                  <a:lnTo>
                    <a:pt x="97" y="289"/>
                  </a:lnTo>
                  <a:lnTo>
                    <a:pt x="100" y="291"/>
                  </a:lnTo>
                  <a:lnTo>
                    <a:pt x="100" y="291"/>
                  </a:lnTo>
                  <a:lnTo>
                    <a:pt x="102" y="291"/>
                  </a:lnTo>
                  <a:lnTo>
                    <a:pt x="104" y="291"/>
                  </a:lnTo>
                  <a:lnTo>
                    <a:pt x="107" y="291"/>
                  </a:lnTo>
                  <a:lnTo>
                    <a:pt x="123" y="296"/>
                  </a:lnTo>
                  <a:lnTo>
                    <a:pt x="128" y="298"/>
                  </a:lnTo>
                  <a:lnTo>
                    <a:pt x="128" y="298"/>
                  </a:lnTo>
                  <a:lnTo>
                    <a:pt x="128" y="300"/>
                  </a:lnTo>
                  <a:lnTo>
                    <a:pt x="128" y="303"/>
                  </a:lnTo>
                  <a:lnTo>
                    <a:pt x="130" y="305"/>
                  </a:lnTo>
                  <a:lnTo>
                    <a:pt x="133" y="307"/>
                  </a:lnTo>
                  <a:lnTo>
                    <a:pt x="138" y="312"/>
                  </a:lnTo>
                  <a:lnTo>
                    <a:pt x="142" y="315"/>
                  </a:lnTo>
                  <a:lnTo>
                    <a:pt x="142" y="317"/>
                  </a:lnTo>
                  <a:lnTo>
                    <a:pt x="142" y="319"/>
                  </a:lnTo>
                  <a:lnTo>
                    <a:pt x="142" y="324"/>
                  </a:lnTo>
                  <a:lnTo>
                    <a:pt x="145" y="326"/>
                  </a:lnTo>
                  <a:lnTo>
                    <a:pt x="147" y="331"/>
                  </a:lnTo>
                  <a:lnTo>
                    <a:pt x="149" y="334"/>
                  </a:lnTo>
                  <a:lnTo>
                    <a:pt x="159" y="343"/>
                  </a:lnTo>
                  <a:lnTo>
                    <a:pt x="164" y="348"/>
                  </a:lnTo>
                  <a:lnTo>
                    <a:pt x="164" y="348"/>
                  </a:lnTo>
                  <a:lnTo>
                    <a:pt x="164" y="348"/>
                  </a:lnTo>
                  <a:lnTo>
                    <a:pt x="164" y="345"/>
                  </a:lnTo>
                  <a:lnTo>
                    <a:pt x="161" y="343"/>
                  </a:lnTo>
                  <a:lnTo>
                    <a:pt x="161" y="338"/>
                  </a:lnTo>
                  <a:lnTo>
                    <a:pt x="159" y="336"/>
                  </a:lnTo>
                  <a:lnTo>
                    <a:pt x="157" y="331"/>
                  </a:lnTo>
                  <a:lnTo>
                    <a:pt x="157" y="329"/>
                  </a:lnTo>
                  <a:lnTo>
                    <a:pt x="159" y="324"/>
                  </a:lnTo>
                  <a:lnTo>
                    <a:pt x="161" y="322"/>
                  </a:lnTo>
                  <a:lnTo>
                    <a:pt x="178" y="305"/>
                  </a:lnTo>
                  <a:lnTo>
                    <a:pt x="180" y="303"/>
                  </a:lnTo>
                  <a:lnTo>
                    <a:pt x="180" y="298"/>
                  </a:lnTo>
                  <a:lnTo>
                    <a:pt x="178" y="293"/>
                  </a:lnTo>
                  <a:lnTo>
                    <a:pt x="178" y="291"/>
                  </a:lnTo>
                  <a:lnTo>
                    <a:pt x="180" y="291"/>
                  </a:lnTo>
                  <a:lnTo>
                    <a:pt x="180" y="291"/>
                  </a:lnTo>
                  <a:lnTo>
                    <a:pt x="185" y="291"/>
                  </a:lnTo>
                  <a:lnTo>
                    <a:pt x="187" y="289"/>
                  </a:lnTo>
                  <a:lnTo>
                    <a:pt x="190" y="286"/>
                  </a:lnTo>
                  <a:lnTo>
                    <a:pt x="199" y="277"/>
                  </a:lnTo>
                  <a:lnTo>
                    <a:pt x="206" y="270"/>
                  </a:lnTo>
                  <a:lnTo>
                    <a:pt x="206" y="270"/>
                  </a:lnTo>
                  <a:lnTo>
                    <a:pt x="209" y="258"/>
                  </a:lnTo>
                  <a:lnTo>
                    <a:pt x="209" y="253"/>
                  </a:lnTo>
                  <a:lnTo>
                    <a:pt x="211" y="251"/>
                  </a:lnTo>
                  <a:lnTo>
                    <a:pt x="216" y="251"/>
                  </a:lnTo>
                  <a:lnTo>
                    <a:pt x="218" y="251"/>
                  </a:lnTo>
                  <a:lnTo>
                    <a:pt x="223" y="251"/>
                  </a:lnTo>
                  <a:lnTo>
                    <a:pt x="225" y="248"/>
                  </a:lnTo>
                  <a:lnTo>
                    <a:pt x="228" y="248"/>
                  </a:lnTo>
                  <a:lnTo>
                    <a:pt x="232" y="241"/>
                  </a:lnTo>
                  <a:lnTo>
                    <a:pt x="232" y="239"/>
                  </a:lnTo>
                  <a:lnTo>
                    <a:pt x="235" y="239"/>
                  </a:lnTo>
                  <a:lnTo>
                    <a:pt x="237" y="236"/>
                  </a:lnTo>
                  <a:lnTo>
                    <a:pt x="237" y="232"/>
                  </a:lnTo>
                  <a:lnTo>
                    <a:pt x="240" y="232"/>
                  </a:lnTo>
                  <a:lnTo>
                    <a:pt x="242" y="227"/>
                  </a:lnTo>
                  <a:lnTo>
                    <a:pt x="244" y="227"/>
                  </a:lnTo>
                  <a:lnTo>
                    <a:pt x="244" y="225"/>
                  </a:lnTo>
                  <a:lnTo>
                    <a:pt x="251" y="220"/>
                  </a:lnTo>
                  <a:lnTo>
                    <a:pt x="251" y="220"/>
                  </a:lnTo>
                  <a:lnTo>
                    <a:pt x="251" y="218"/>
                  </a:lnTo>
                  <a:lnTo>
                    <a:pt x="251" y="218"/>
                  </a:lnTo>
                  <a:lnTo>
                    <a:pt x="251" y="215"/>
                  </a:lnTo>
                  <a:lnTo>
                    <a:pt x="254" y="215"/>
                  </a:lnTo>
                  <a:lnTo>
                    <a:pt x="254" y="213"/>
                  </a:lnTo>
                  <a:lnTo>
                    <a:pt x="254" y="213"/>
                  </a:lnTo>
                  <a:lnTo>
                    <a:pt x="254" y="213"/>
                  </a:lnTo>
                  <a:lnTo>
                    <a:pt x="254" y="210"/>
                  </a:lnTo>
                  <a:lnTo>
                    <a:pt x="254" y="210"/>
                  </a:lnTo>
                  <a:lnTo>
                    <a:pt x="256" y="210"/>
                  </a:lnTo>
                  <a:lnTo>
                    <a:pt x="256" y="208"/>
                  </a:lnTo>
                  <a:lnTo>
                    <a:pt x="259" y="208"/>
                  </a:lnTo>
                  <a:lnTo>
                    <a:pt x="261" y="206"/>
                  </a:lnTo>
                  <a:lnTo>
                    <a:pt x="261" y="206"/>
                  </a:lnTo>
                  <a:lnTo>
                    <a:pt x="263" y="203"/>
                  </a:lnTo>
                  <a:lnTo>
                    <a:pt x="266" y="199"/>
                  </a:lnTo>
                  <a:lnTo>
                    <a:pt x="266" y="196"/>
                  </a:lnTo>
                  <a:lnTo>
                    <a:pt x="266" y="196"/>
                  </a:lnTo>
                  <a:lnTo>
                    <a:pt x="266" y="194"/>
                  </a:lnTo>
                  <a:lnTo>
                    <a:pt x="266" y="194"/>
                  </a:lnTo>
                  <a:lnTo>
                    <a:pt x="266" y="192"/>
                  </a:lnTo>
                  <a:lnTo>
                    <a:pt x="268" y="189"/>
                  </a:lnTo>
                  <a:lnTo>
                    <a:pt x="270" y="184"/>
                  </a:lnTo>
                  <a:lnTo>
                    <a:pt x="275" y="182"/>
                  </a:lnTo>
                  <a:lnTo>
                    <a:pt x="278" y="182"/>
                  </a:lnTo>
                  <a:lnTo>
                    <a:pt x="285" y="180"/>
                  </a:lnTo>
                  <a:lnTo>
                    <a:pt x="285" y="180"/>
                  </a:lnTo>
                  <a:lnTo>
                    <a:pt x="287" y="177"/>
                  </a:lnTo>
                  <a:lnTo>
                    <a:pt x="287" y="175"/>
                  </a:lnTo>
                  <a:lnTo>
                    <a:pt x="287" y="170"/>
                  </a:lnTo>
                  <a:lnTo>
                    <a:pt x="287" y="168"/>
                  </a:lnTo>
                  <a:lnTo>
                    <a:pt x="294" y="163"/>
                  </a:lnTo>
                  <a:lnTo>
                    <a:pt x="296" y="161"/>
                  </a:lnTo>
                  <a:lnTo>
                    <a:pt x="296" y="151"/>
                  </a:lnTo>
                  <a:lnTo>
                    <a:pt x="296" y="151"/>
                  </a:lnTo>
                  <a:lnTo>
                    <a:pt x="299" y="149"/>
                  </a:lnTo>
                  <a:lnTo>
                    <a:pt x="304" y="149"/>
                  </a:lnTo>
                  <a:lnTo>
                    <a:pt x="306" y="147"/>
                  </a:lnTo>
                  <a:lnTo>
                    <a:pt x="313" y="137"/>
                  </a:lnTo>
                  <a:lnTo>
                    <a:pt x="318" y="132"/>
                  </a:lnTo>
                  <a:lnTo>
                    <a:pt x="320" y="130"/>
                  </a:lnTo>
                  <a:lnTo>
                    <a:pt x="320" y="128"/>
                  </a:lnTo>
                  <a:lnTo>
                    <a:pt x="320" y="125"/>
                  </a:lnTo>
                  <a:lnTo>
                    <a:pt x="320" y="123"/>
                  </a:lnTo>
                  <a:lnTo>
                    <a:pt x="320" y="123"/>
                  </a:lnTo>
                  <a:lnTo>
                    <a:pt x="325" y="121"/>
                  </a:lnTo>
                  <a:lnTo>
                    <a:pt x="327" y="121"/>
                  </a:lnTo>
                  <a:lnTo>
                    <a:pt x="330" y="121"/>
                  </a:lnTo>
                  <a:lnTo>
                    <a:pt x="330" y="118"/>
                  </a:lnTo>
                  <a:lnTo>
                    <a:pt x="332" y="118"/>
                  </a:lnTo>
                  <a:lnTo>
                    <a:pt x="332" y="118"/>
                  </a:lnTo>
                  <a:lnTo>
                    <a:pt x="332" y="118"/>
                  </a:lnTo>
                  <a:lnTo>
                    <a:pt x="332" y="113"/>
                  </a:lnTo>
                  <a:lnTo>
                    <a:pt x="332" y="111"/>
                  </a:lnTo>
                  <a:lnTo>
                    <a:pt x="330" y="111"/>
                  </a:lnTo>
                  <a:lnTo>
                    <a:pt x="332" y="109"/>
                  </a:lnTo>
                  <a:lnTo>
                    <a:pt x="337" y="106"/>
                  </a:lnTo>
                  <a:lnTo>
                    <a:pt x="339" y="109"/>
                  </a:lnTo>
                  <a:lnTo>
                    <a:pt x="342" y="109"/>
                  </a:lnTo>
                  <a:lnTo>
                    <a:pt x="346" y="109"/>
                  </a:lnTo>
                  <a:lnTo>
                    <a:pt x="346" y="111"/>
                  </a:lnTo>
                  <a:lnTo>
                    <a:pt x="346" y="113"/>
                  </a:lnTo>
                  <a:lnTo>
                    <a:pt x="349" y="113"/>
                  </a:lnTo>
                  <a:lnTo>
                    <a:pt x="349" y="113"/>
                  </a:lnTo>
                  <a:lnTo>
                    <a:pt x="351" y="111"/>
                  </a:lnTo>
                  <a:lnTo>
                    <a:pt x="351" y="109"/>
                  </a:lnTo>
                  <a:lnTo>
                    <a:pt x="351" y="104"/>
                  </a:lnTo>
                  <a:lnTo>
                    <a:pt x="351" y="102"/>
                  </a:lnTo>
                  <a:lnTo>
                    <a:pt x="349" y="102"/>
                  </a:lnTo>
                  <a:lnTo>
                    <a:pt x="349" y="102"/>
                  </a:lnTo>
                  <a:lnTo>
                    <a:pt x="346" y="102"/>
                  </a:lnTo>
                  <a:lnTo>
                    <a:pt x="344" y="99"/>
                  </a:lnTo>
                  <a:lnTo>
                    <a:pt x="344" y="99"/>
                  </a:lnTo>
                  <a:lnTo>
                    <a:pt x="342" y="94"/>
                  </a:lnTo>
                  <a:lnTo>
                    <a:pt x="344" y="94"/>
                  </a:lnTo>
                  <a:lnTo>
                    <a:pt x="351" y="92"/>
                  </a:lnTo>
                  <a:lnTo>
                    <a:pt x="353" y="87"/>
                  </a:lnTo>
                  <a:lnTo>
                    <a:pt x="353" y="87"/>
                  </a:lnTo>
                  <a:lnTo>
                    <a:pt x="356" y="87"/>
                  </a:lnTo>
                  <a:lnTo>
                    <a:pt x="356" y="87"/>
                  </a:lnTo>
                  <a:lnTo>
                    <a:pt x="356" y="8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noEditPoints="1"/>
            </p:cNvSpPr>
            <p:nvPr/>
          </p:nvSpPr>
          <p:spPr bwMode="auto">
            <a:xfrm>
              <a:off x="2284" y="3664"/>
              <a:ext cx="749" cy="485"/>
            </a:xfrm>
            <a:custGeom>
              <a:avLst/>
              <a:gdLst>
                <a:gd name="T0" fmla="*/ 536 w 749"/>
                <a:gd name="T1" fmla="*/ 371 h 485"/>
                <a:gd name="T2" fmla="*/ 742 w 749"/>
                <a:gd name="T3" fmla="*/ 26 h 485"/>
                <a:gd name="T4" fmla="*/ 688 w 749"/>
                <a:gd name="T5" fmla="*/ 30 h 485"/>
                <a:gd name="T6" fmla="*/ 707 w 749"/>
                <a:gd name="T7" fmla="*/ 40 h 485"/>
                <a:gd name="T8" fmla="*/ 680 w 749"/>
                <a:gd name="T9" fmla="*/ 52 h 485"/>
                <a:gd name="T10" fmla="*/ 671 w 749"/>
                <a:gd name="T11" fmla="*/ 30 h 485"/>
                <a:gd name="T12" fmla="*/ 643 w 749"/>
                <a:gd name="T13" fmla="*/ 23 h 485"/>
                <a:gd name="T14" fmla="*/ 533 w 749"/>
                <a:gd name="T15" fmla="*/ 0 h 485"/>
                <a:gd name="T16" fmla="*/ 33 w 749"/>
                <a:gd name="T17" fmla="*/ 11 h 485"/>
                <a:gd name="T18" fmla="*/ 9 w 749"/>
                <a:gd name="T19" fmla="*/ 16 h 485"/>
                <a:gd name="T20" fmla="*/ 9 w 749"/>
                <a:gd name="T21" fmla="*/ 56 h 485"/>
                <a:gd name="T22" fmla="*/ 2 w 749"/>
                <a:gd name="T23" fmla="*/ 85 h 485"/>
                <a:gd name="T24" fmla="*/ 33 w 749"/>
                <a:gd name="T25" fmla="*/ 142 h 485"/>
                <a:gd name="T26" fmla="*/ 21 w 749"/>
                <a:gd name="T27" fmla="*/ 156 h 485"/>
                <a:gd name="T28" fmla="*/ 16 w 749"/>
                <a:gd name="T29" fmla="*/ 172 h 485"/>
                <a:gd name="T30" fmla="*/ 26 w 749"/>
                <a:gd name="T31" fmla="*/ 184 h 485"/>
                <a:gd name="T32" fmla="*/ 35 w 749"/>
                <a:gd name="T33" fmla="*/ 201 h 485"/>
                <a:gd name="T34" fmla="*/ 33 w 749"/>
                <a:gd name="T35" fmla="*/ 215 h 485"/>
                <a:gd name="T36" fmla="*/ 26 w 749"/>
                <a:gd name="T37" fmla="*/ 250 h 485"/>
                <a:gd name="T38" fmla="*/ 26 w 749"/>
                <a:gd name="T39" fmla="*/ 281 h 485"/>
                <a:gd name="T40" fmla="*/ 85 w 749"/>
                <a:gd name="T41" fmla="*/ 293 h 485"/>
                <a:gd name="T42" fmla="*/ 80 w 749"/>
                <a:gd name="T43" fmla="*/ 312 h 485"/>
                <a:gd name="T44" fmla="*/ 45 w 749"/>
                <a:gd name="T45" fmla="*/ 333 h 485"/>
                <a:gd name="T46" fmla="*/ 4 w 749"/>
                <a:gd name="T47" fmla="*/ 333 h 485"/>
                <a:gd name="T48" fmla="*/ 30 w 749"/>
                <a:gd name="T49" fmla="*/ 352 h 485"/>
                <a:gd name="T50" fmla="*/ 64 w 749"/>
                <a:gd name="T51" fmla="*/ 383 h 485"/>
                <a:gd name="T52" fmla="*/ 57 w 749"/>
                <a:gd name="T53" fmla="*/ 419 h 485"/>
                <a:gd name="T54" fmla="*/ 35 w 749"/>
                <a:gd name="T55" fmla="*/ 435 h 485"/>
                <a:gd name="T56" fmla="*/ 30 w 749"/>
                <a:gd name="T57" fmla="*/ 454 h 485"/>
                <a:gd name="T58" fmla="*/ 45 w 749"/>
                <a:gd name="T59" fmla="*/ 482 h 485"/>
                <a:gd name="T60" fmla="*/ 405 w 749"/>
                <a:gd name="T61" fmla="*/ 473 h 485"/>
                <a:gd name="T62" fmla="*/ 417 w 749"/>
                <a:gd name="T63" fmla="*/ 452 h 485"/>
                <a:gd name="T64" fmla="*/ 431 w 749"/>
                <a:gd name="T65" fmla="*/ 423 h 485"/>
                <a:gd name="T66" fmla="*/ 491 w 749"/>
                <a:gd name="T67" fmla="*/ 385 h 485"/>
                <a:gd name="T68" fmla="*/ 503 w 749"/>
                <a:gd name="T69" fmla="*/ 369 h 485"/>
                <a:gd name="T70" fmla="*/ 533 w 749"/>
                <a:gd name="T71" fmla="*/ 362 h 485"/>
                <a:gd name="T72" fmla="*/ 552 w 749"/>
                <a:gd name="T73" fmla="*/ 366 h 485"/>
                <a:gd name="T74" fmla="*/ 571 w 749"/>
                <a:gd name="T75" fmla="*/ 362 h 485"/>
                <a:gd name="T76" fmla="*/ 578 w 749"/>
                <a:gd name="T77" fmla="*/ 352 h 485"/>
                <a:gd name="T78" fmla="*/ 564 w 749"/>
                <a:gd name="T79" fmla="*/ 345 h 485"/>
                <a:gd name="T80" fmla="*/ 564 w 749"/>
                <a:gd name="T81" fmla="*/ 329 h 485"/>
                <a:gd name="T82" fmla="*/ 583 w 749"/>
                <a:gd name="T83" fmla="*/ 310 h 485"/>
                <a:gd name="T84" fmla="*/ 590 w 749"/>
                <a:gd name="T85" fmla="*/ 310 h 485"/>
                <a:gd name="T86" fmla="*/ 590 w 749"/>
                <a:gd name="T87" fmla="*/ 305 h 485"/>
                <a:gd name="T88" fmla="*/ 597 w 749"/>
                <a:gd name="T89" fmla="*/ 300 h 485"/>
                <a:gd name="T90" fmla="*/ 600 w 749"/>
                <a:gd name="T91" fmla="*/ 300 h 485"/>
                <a:gd name="T92" fmla="*/ 595 w 749"/>
                <a:gd name="T93" fmla="*/ 293 h 485"/>
                <a:gd name="T94" fmla="*/ 600 w 749"/>
                <a:gd name="T95" fmla="*/ 291 h 485"/>
                <a:gd name="T96" fmla="*/ 605 w 749"/>
                <a:gd name="T97" fmla="*/ 279 h 485"/>
                <a:gd name="T98" fmla="*/ 597 w 749"/>
                <a:gd name="T99" fmla="*/ 267 h 485"/>
                <a:gd name="T100" fmla="*/ 607 w 749"/>
                <a:gd name="T101" fmla="*/ 246 h 485"/>
                <a:gd name="T102" fmla="*/ 600 w 749"/>
                <a:gd name="T103" fmla="*/ 224 h 485"/>
                <a:gd name="T104" fmla="*/ 597 w 749"/>
                <a:gd name="T105" fmla="*/ 194 h 485"/>
                <a:gd name="T106" fmla="*/ 621 w 749"/>
                <a:gd name="T107" fmla="*/ 153 h 485"/>
                <a:gd name="T108" fmla="*/ 683 w 749"/>
                <a:gd name="T109" fmla="*/ 113 h 485"/>
                <a:gd name="T110" fmla="*/ 659 w 749"/>
                <a:gd name="T111" fmla="*/ 111 h 485"/>
                <a:gd name="T112" fmla="*/ 628 w 749"/>
                <a:gd name="T113" fmla="*/ 80 h 485"/>
                <a:gd name="T114" fmla="*/ 657 w 749"/>
                <a:gd name="T115" fmla="*/ 61 h 485"/>
                <a:gd name="T116" fmla="*/ 690 w 749"/>
                <a:gd name="T117" fmla="*/ 73 h 485"/>
                <a:gd name="T118" fmla="*/ 695 w 749"/>
                <a:gd name="T119" fmla="*/ 94 h 485"/>
                <a:gd name="T120" fmla="*/ 749 w 749"/>
                <a:gd name="T121" fmla="*/ 7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9" h="485">
                  <a:moveTo>
                    <a:pt x="571" y="366"/>
                  </a:moveTo>
                  <a:lnTo>
                    <a:pt x="571" y="366"/>
                  </a:lnTo>
                  <a:lnTo>
                    <a:pt x="569" y="369"/>
                  </a:lnTo>
                  <a:lnTo>
                    <a:pt x="571" y="369"/>
                  </a:lnTo>
                  <a:lnTo>
                    <a:pt x="571" y="369"/>
                  </a:lnTo>
                  <a:lnTo>
                    <a:pt x="574" y="369"/>
                  </a:lnTo>
                  <a:lnTo>
                    <a:pt x="576" y="369"/>
                  </a:lnTo>
                  <a:lnTo>
                    <a:pt x="574" y="369"/>
                  </a:lnTo>
                  <a:lnTo>
                    <a:pt x="571" y="366"/>
                  </a:lnTo>
                  <a:close/>
                  <a:moveTo>
                    <a:pt x="541" y="374"/>
                  </a:moveTo>
                  <a:lnTo>
                    <a:pt x="538" y="374"/>
                  </a:lnTo>
                  <a:lnTo>
                    <a:pt x="538" y="371"/>
                  </a:lnTo>
                  <a:lnTo>
                    <a:pt x="536" y="371"/>
                  </a:lnTo>
                  <a:lnTo>
                    <a:pt x="536" y="374"/>
                  </a:lnTo>
                  <a:lnTo>
                    <a:pt x="538" y="376"/>
                  </a:lnTo>
                  <a:lnTo>
                    <a:pt x="541" y="376"/>
                  </a:lnTo>
                  <a:lnTo>
                    <a:pt x="543" y="376"/>
                  </a:lnTo>
                  <a:lnTo>
                    <a:pt x="543" y="374"/>
                  </a:lnTo>
                  <a:lnTo>
                    <a:pt x="541" y="374"/>
                  </a:lnTo>
                  <a:lnTo>
                    <a:pt x="541" y="374"/>
                  </a:lnTo>
                  <a:close/>
                  <a:moveTo>
                    <a:pt x="747" y="52"/>
                  </a:moveTo>
                  <a:lnTo>
                    <a:pt x="749" y="40"/>
                  </a:lnTo>
                  <a:lnTo>
                    <a:pt x="747" y="35"/>
                  </a:lnTo>
                  <a:lnTo>
                    <a:pt x="747" y="30"/>
                  </a:lnTo>
                  <a:lnTo>
                    <a:pt x="742" y="28"/>
                  </a:lnTo>
                  <a:lnTo>
                    <a:pt x="742" y="26"/>
                  </a:lnTo>
                  <a:lnTo>
                    <a:pt x="742" y="26"/>
                  </a:lnTo>
                  <a:lnTo>
                    <a:pt x="740" y="23"/>
                  </a:lnTo>
                  <a:lnTo>
                    <a:pt x="737" y="16"/>
                  </a:lnTo>
                  <a:lnTo>
                    <a:pt x="735" y="11"/>
                  </a:lnTo>
                  <a:lnTo>
                    <a:pt x="733" y="9"/>
                  </a:lnTo>
                  <a:lnTo>
                    <a:pt x="730" y="7"/>
                  </a:lnTo>
                  <a:lnTo>
                    <a:pt x="723" y="9"/>
                  </a:lnTo>
                  <a:lnTo>
                    <a:pt x="716" y="14"/>
                  </a:lnTo>
                  <a:lnTo>
                    <a:pt x="709" y="19"/>
                  </a:lnTo>
                  <a:lnTo>
                    <a:pt x="699" y="23"/>
                  </a:lnTo>
                  <a:lnTo>
                    <a:pt x="685" y="26"/>
                  </a:lnTo>
                  <a:lnTo>
                    <a:pt x="683" y="28"/>
                  </a:lnTo>
                  <a:lnTo>
                    <a:pt x="688" y="30"/>
                  </a:lnTo>
                  <a:lnTo>
                    <a:pt x="692" y="30"/>
                  </a:lnTo>
                  <a:lnTo>
                    <a:pt x="702" y="30"/>
                  </a:lnTo>
                  <a:lnTo>
                    <a:pt x="704" y="30"/>
                  </a:lnTo>
                  <a:lnTo>
                    <a:pt x="707" y="30"/>
                  </a:lnTo>
                  <a:lnTo>
                    <a:pt x="707" y="33"/>
                  </a:lnTo>
                  <a:lnTo>
                    <a:pt x="707" y="33"/>
                  </a:lnTo>
                  <a:lnTo>
                    <a:pt x="709" y="35"/>
                  </a:lnTo>
                  <a:lnTo>
                    <a:pt x="709" y="37"/>
                  </a:lnTo>
                  <a:lnTo>
                    <a:pt x="709" y="37"/>
                  </a:lnTo>
                  <a:lnTo>
                    <a:pt x="709" y="40"/>
                  </a:lnTo>
                  <a:lnTo>
                    <a:pt x="707" y="40"/>
                  </a:lnTo>
                  <a:lnTo>
                    <a:pt x="707" y="40"/>
                  </a:lnTo>
                  <a:lnTo>
                    <a:pt x="707" y="40"/>
                  </a:lnTo>
                  <a:lnTo>
                    <a:pt x="709" y="40"/>
                  </a:lnTo>
                  <a:lnTo>
                    <a:pt x="709" y="42"/>
                  </a:lnTo>
                  <a:lnTo>
                    <a:pt x="709" y="45"/>
                  </a:lnTo>
                  <a:lnTo>
                    <a:pt x="709" y="45"/>
                  </a:lnTo>
                  <a:lnTo>
                    <a:pt x="707" y="45"/>
                  </a:lnTo>
                  <a:lnTo>
                    <a:pt x="704" y="47"/>
                  </a:lnTo>
                  <a:lnTo>
                    <a:pt x="704" y="49"/>
                  </a:lnTo>
                  <a:lnTo>
                    <a:pt x="704" y="49"/>
                  </a:lnTo>
                  <a:lnTo>
                    <a:pt x="702" y="52"/>
                  </a:lnTo>
                  <a:lnTo>
                    <a:pt x="685" y="49"/>
                  </a:lnTo>
                  <a:lnTo>
                    <a:pt x="683" y="49"/>
                  </a:lnTo>
                  <a:lnTo>
                    <a:pt x="680" y="52"/>
                  </a:lnTo>
                  <a:lnTo>
                    <a:pt x="680" y="52"/>
                  </a:lnTo>
                  <a:lnTo>
                    <a:pt x="676" y="52"/>
                  </a:lnTo>
                  <a:lnTo>
                    <a:pt x="673" y="52"/>
                  </a:lnTo>
                  <a:lnTo>
                    <a:pt x="671" y="49"/>
                  </a:lnTo>
                  <a:lnTo>
                    <a:pt x="664" y="52"/>
                  </a:lnTo>
                  <a:lnTo>
                    <a:pt x="662" y="49"/>
                  </a:lnTo>
                  <a:lnTo>
                    <a:pt x="659" y="49"/>
                  </a:lnTo>
                  <a:lnTo>
                    <a:pt x="662" y="47"/>
                  </a:lnTo>
                  <a:lnTo>
                    <a:pt x="662" y="45"/>
                  </a:lnTo>
                  <a:lnTo>
                    <a:pt x="669" y="35"/>
                  </a:lnTo>
                  <a:lnTo>
                    <a:pt x="669" y="33"/>
                  </a:lnTo>
                  <a:lnTo>
                    <a:pt x="671" y="33"/>
                  </a:lnTo>
                  <a:lnTo>
                    <a:pt x="671" y="30"/>
                  </a:lnTo>
                  <a:lnTo>
                    <a:pt x="671" y="30"/>
                  </a:lnTo>
                  <a:lnTo>
                    <a:pt x="669" y="28"/>
                  </a:lnTo>
                  <a:lnTo>
                    <a:pt x="669" y="28"/>
                  </a:lnTo>
                  <a:lnTo>
                    <a:pt x="666" y="28"/>
                  </a:lnTo>
                  <a:lnTo>
                    <a:pt x="664" y="28"/>
                  </a:lnTo>
                  <a:lnTo>
                    <a:pt x="662" y="30"/>
                  </a:lnTo>
                  <a:lnTo>
                    <a:pt x="659" y="30"/>
                  </a:lnTo>
                  <a:lnTo>
                    <a:pt x="657" y="28"/>
                  </a:lnTo>
                  <a:lnTo>
                    <a:pt x="657" y="28"/>
                  </a:lnTo>
                  <a:lnTo>
                    <a:pt x="654" y="26"/>
                  </a:lnTo>
                  <a:lnTo>
                    <a:pt x="650" y="26"/>
                  </a:lnTo>
                  <a:lnTo>
                    <a:pt x="647" y="26"/>
                  </a:lnTo>
                  <a:lnTo>
                    <a:pt x="645" y="26"/>
                  </a:lnTo>
                  <a:lnTo>
                    <a:pt x="643" y="23"/>
                  </a:lnTo>
                  <a:lnTo>
                    <a:pt x="643" y="23"/>
                  </a:lnTo>
                  <a:lnTo>
                    <a:pt x="643" y="23"/>
                  </a:lnTo>
                  <a:lnTo>
                    <a:pt x="640" y="23"/>
                  </a:lnTo>
                  <a:lnTo>
                    <a:pt x="638" y="23"/>
                  </a:lnTo>
                  <a:lnTo>
                    <a:pt x="638" y="23"/>
                  </a:lnTo>
                  <a:lnTo>
                    <a:pt x="631" y="19"/>
                  </a:lnTo>
                  <a:lnTo>
                    <a:pt x="628" y="14"/>
                  </a:lnTo>
                  <a:lnTo>
                    <a:pt x="624" y="11"/>
                  </a:lnTo>
                  <a:lnTo>
                    <a:pt x="621" y="2"/>
                  </a:lnTo>
                  <a:lnTo>
                    <a:pt x="619" y="0"/>
                  </a:lnTo>
                  <a:lnTo>
                    <a:pt x="614" y="0"/>
                  </a:lnTo>
                  <a:lnTo>
                    <a:pt x="559" y="0"/>
                  </a:lnTo>
                  <a:lnTo>
                    <a:pt x="533" y="0"/>
                  </a:lnTo>
                  <a:lnTo>
                    <a:pt x="460" y="0"/>
                  </a:lnTo>
                  <a:lnTo>
                    <a:pt x="355" y="0"/>
                  </a:lnTo>
                  <a:lnTo>
                    <a:pt x="325" y="0"/>
                  </a:lnTo>
                  <a:lnTo>
                    <a:pt x="249" y="0"/>
                  </a:lnTo>
                  <a:lnTo>
                    <a:pt x="239" y="0"/>
                  </a:lnTo>
                  <a:lnTo>
                    <a:pt x="78" y="0"/>
                  </a:lnTo>
                  <a:lnTo>
                    <a:pt x="33" y="0"/>
                  </a:lnTo>
                  <a:lnTo>
                    <a:pt x="33" y="0"/>
                  </a:lnTo>
                  <a:lnTo>
                    <a:pt x="33" y="0"/>
                  </a:lnTo>
                  <a:lnTo>
                    <a:pt x="35" y="2"/>
                  </a:lnTo>
                  <a:lnTo>
                    <a:pt x="35" y="4"/>
                  </a:lnTo>
                  <a:lnTo>
                    <a:pt x="35" y="9"/>
                  </a:lnTo>
                  <a:lnTo>
                    <a:pt x="33" y="11"/>
                  </a:lnTo>
                  <a:lnTo>
                    <a:pt x="30" y="14"/>
                  </a:lnTo>
                  <a:lnTo>
                    <a:pt x="28" y="14"/>
                  </a:lnTo>
                  <a:lnTo>
                    <a:pt x="23" y="16"/>
                  </a:lnTo>
                  <a:lnTo>
                    <a:pt x="21" y="16"/>
                  </a:lnTo>
                  <a:lnTo>
                    <a:pt x="21" y="19"/>
                  </a:lnTo>
                  <a:lnTo>
                    <a:pt x="21" y="19"/>
                  </a:lnTo>
                  <a:lnTo>
                    <a:pt x="19" y="21"/>
                  </a:lnTo>
                  <a:lnTo>
                    <a:pt x="19" y="21"/>
                  </a:lnTo>
                  <a:lnTo>
                    <a:pt x="16" y="19"/>
                  </a:lnTo>
                  <a:lnTo>
                    <a:pt x="16" y="16"/>
                  </a:lnTo>
                  <a:lnTo>
                    <a:pt x="14" y="14"/>
                  </a:lnTo>
                  <a:lnTo>
                    <a:pt x="11" y="14"/>
                  </a:lnTo>
                  <a:lnTo>
                    <a:pt x="9" y="16"/>
                  </a:lnTo>
                  <a:lnTo>
                    <a:pt x="7" y="19"/>
                  </a:lnTo>
                  <a:lnTo>
                    <a:pt x="7" y="23"/>
                  </a:lnTo>
                  <a:lnTo>
                    <a:pt x="4" y="26"/>
                  </a:lnTo>
                  <a:lnTo>
                    <a:pt x="2" y="28"/>
                  </a:lnTo>
                  <a:lnTo>
                    <a:pt x="0" y="30"/>
                  </a:lnTo>
                  <a:lnTo>
                    <a:pt x="0" y="33"/>
                  </a:lnTo>
                  <a:lnTo>
                    <a:pt x="2" y="37"/>
                  </a:lnTo>
                  <a:lnTo>
                    <a:pt x="7" y="40"/>
                  </a:lnTo>
                  <a:lnTo>
                    <a:pt x="7" y="42"/>
                  </a:lnTo>
                  <a:lnTo>
                    <a:pt x="4" y="49"/>
                  </a:lnTo>
                  <a:lnTo>
                    <a:pt x="4" y="52"/>
                  </a:lnTo>
                  <a:lnTo>
                    <a:pt x="7" y="54"/>
                  </a:lnTo>
                  <a:lnTo>
                    <a:pt x="9" y="56"/>
                  </a:lnTo>
                  <a:lnTo>
                    <a:pt x="9" y="56"/>
                  </a:lnTo>
                  <a:lnTo>
                    <a:pt x="4" y="59"/>
                  </a:lnTo>
                  <a:lnTo>
                    <a:pt x="2" y="61"/>
                  </a:lnTo>
                  <a:lnTo>
                    <a:pt x="0" y="66"/>
                  </a:lnTo>
                  <a:lnTo>
                    <a:pt x="0" y="71"/>
                  </a:lnTo>
                  <a:lnTo>
                    <a:pt x="0" y="71"/>
                  </a:lnTo>
                  <a:lnTo>
                    <a:pt x="0" y="73"/>
                  </a:lnTo>
                  <a:lnTo>
                    <a:pt x="0" y="73"/>
                  </a:lnTo>
                  <a:lnTo>
                    <a:pt x="0" y="75"/>
                  </a:lnTo>
                  <a:lnTo>
                    <a:pt x="0" y="78"/>
                  </a:lnTo>
                  <a:lnTo>
                    <a:pt x="0" y="78"/>
                  </a:lnTo>
                  <a:lnTo>
                    <a:pt x="0" y="82"/>
                  </a:lnTo>
                  <a:lnTo>
                    <a:pt x="2" y="85"/>
                  </a:lnTo>
                  <a:lnTo>
                    <a:pt x="2" y="101"/>
                  </a:lnTo>
                  <a:lnTo>
                    <a:pt x="2" y="106"/>
                  </a:lnTo>
                  <a:lnTo>
                    <a:pt x="0" y="113"/>
                  </a:lnTo>
                  <a:lnTo>
                    <a:pt x="0" y="118"/>
                  </a:lnTo>
                  <a:lnTo>
                    <a:pt x="0" y="123"/>
                  </a:lnTo>
                  <a:lnTo>
                    <a:pt x="4" y="127"/>
                  </a:lnTo>
                  <a:lnTo>
                    <a:pt x="7" y="130"/>
                  </a:lnTo>
                  <a:lnTo>
                    <a:pt x="11" y="132"/>
                  </a:lnTo>
                  <a:lnTo>
                    <a:pt x="23" y="135"/>
                  </a:lnTo>
                  <a:lnTo>
                    <a:pt x="33" y="137"/>
                  </a:lnTo>
                  <a:lnTo>
                    <a:pt x="33" y="139"/>
                  </a:lnTo>
                  <a:lnTo>
                    <a:pt x="35" y="142"/>
                  </a:lnTo>
                  <a:lnTo>
                    <a:pt x="33" y="142"/>
                  </a:lnTo>
                  <a:lnTo>
                    <a:pt x="33" y="144"/>
                  </a:lnTo>
                  <a:lnTo>
                    <a:pt x="33" y="144"/>
                  </a:lnTo>
                  <a:lnTo>
                    <a:pt x="33" y="146"/>
                  </a:lnTo>
                  <a:lnTo>
                    <a:pt x="33" y="149"/>
                  </a:lnTo>
                  <a:lnTo>
                    <a:pt x="33" y="149"/>
                  </a:lnTo>
                  <a:lnTo>
                    <a:pt x="33" y="151"/>
                  </a:lnTo>
                  <a:lnTo>
                    <a:pt x="33" y="153"/>
                  </a:lnTo>
                  <a:lnTo>
                    <a:pt x="33" y="156"/>
                  </a:lnTo>
                  <a:lnTo>
                    <a:pt x="28" y="153"/>
                  </a:lnTo>
                  <a:lnTo>
                    <a:pt x="28" y="153"/>
                  </a:lnTo>
                  <a:lnTo>
                    <a:pt x="23" y="156"/>
                  </a:lnTo>
                  <a:lnTo>
                    <a:pt x="21" y="156"/>
                  </a:lnTo>
                  <a:lnTo>
                    <a:pt x="21" y="156"/>
                  </a:lnTo>
                  <a:lnTo>
                    <a:pt x="21" y="158"/>
                  </a:lnTo>
                  <a:lnTo>
                    <a:pt x="19" y="161"/>
                  </a:lnTo>
                  <a:lnTo>
                    <a:pt x="19" y="163"/>
                  </a:lnTo>
                  <a:lnTo>
                    <a:pt x="19" y="163"/>
                  </a:lnTo>
                  <a:lnTo>
                    <a:pt x="19" y="163"/>
                  </a:lnTo>
                  <a:lnTo>
                    <a:pt x="19" y="163"/>
                  </a:lnTo>
                  <a:lnTo>
                    <a:pt x="16" y="165"/>
                  </a:lnTo>
                  <a:lnTo>
                    <a:pt x="16" y="165"/>
                  </a:lnTo>
                  <a:lnTo>
                    <a:pt x="16" y="170"/>
                  </a:lnTo>
                  <a:lnTo>
                    <a:pt x="16" y="170"/>
                  </a:lnTo>
                  <a:lnTo>
                    <a:pt x="16" y="170"/>
                  </a:lnTo>
                  <a:lnTo>
                    <a:pt x="16" y="172"/>
                  </a:lnTo>
                  <a:lnTo>
                    <a:pt x="16" y="172"/>
                  </a:lnTo>
                  <a:lnTo>
                    <a:pt x="16" y="172"/>
                  </a:lnTo>
                  <a:lnTo>
                    <a:pt x="19" y="172"/>
                  </a:lnTo>
                  <a:lnTo>
                    <a:pt x="19" y="172"/>
                  </a:lnTo>
                  <a:lnTo>
                    <a:pt x="21" y="172"/>
                  </a:lnTo>
                  <a:lnTo>
                    <a:pt x="21" y="172"/>
                  </a:lnTo>
                  <a:lnTo>
                    <a:pt x="23" y="175"/>
                  </a:lnTo>
                  <a:lnTo>
                    <a:pt x="23" y="175"/>
                  </a:lnTo>
                  <a:lnTo>
                    <a:pt x="23" y="177"/>
                  </a:lnTo>
                  <a:lnTo>
                    <a:pt x="23" y="177"/>
                  </a:lnTo>
                  <a:lnTo>
                    <a:pt x="23" y="179"/>
                  </a:lnTo>
                  <a:lnTo>
                    <a:pt x="21" y="182"/>
                  </a:lnTo>
                  <a:lnTo>
                    <a:pt x="23" y="182"/>
                  </a:lnTo>
                  <a:lnTo>
                    <a:pt x="26" y="184"/>
                  </a:lnTo>
                  <a:lnTo>
                    <a:pt x="28" y="184"/>
                  </a:lnTo>
                  <a:lnTo>
                    <a:pt x="28" y="184"/>
                  </a:lnTo>
                  <a:lnTo>
                    <a:pt x="30" y="184"/>
                  </a:lnTo>
                  <a:lnTo>
                    <a:pt x="30" y="184"/>
                  </a:lnTo>
                  <a:lnTo>
                    <a:pt x="30" y="187"/>
                  </a:lnTo>
                  <a:lnTo>
                    <a:pt x="30" y="187"/>
                  </a:lnTo>
                  <a:lnTo>
                    <a:pt x="33" y="187"/>
                  </a:lnTo>
                  <a:lnTo>
                    <a:pt x="35" y="189"/>
                  </a:lnTo>
                  <a:lnTo>
                    <a:pt x="38" y="191"/>
                  </a:lnTo>
                  <a:lnTo>
                    <a:pt x="38" y="191"/>
                  </a:lnTo>
                  <a:lnTo>
                    <a:pt x="38" y="198"/>
                  </a:lnTo>
                  <a:lnTo>
                    <a:pt x="38" y="201"/>
                  </a:lnTo>
                  <a:lnTo>
                    <a:pt x="35" y="201"/>
                  </a:lnTo>
                  <a:lnTo>
                    <a:pt x="35" y="203"/>
                  </a:lnTo>
                  <a:lnTo>
                    <a:pt x="30" y="206"/>
                  </a:lnTo>
                  <a:lnTo>
                    <a:pt x="28" y="206"/>
                  </a:lnTo>
                  <a:lnTo>
                    <a:pt x="28" y="208"/>
                  </a:lnTo>
                  <a:lnTo>
                    <a:pt x="28" y="210"/>
                  </a:lnTo>
                  <a:lnTo>
                    <a:pt x="28" y="210"/>
                  </a:lnTo>
                  <a:lnTo>
                    <a:pt x="30" y="213"/>
                  </a:lnTo>
                  <a:lnTo>
                    <a:pt x="30" y="210"/>
                  </a:lnTo>
                  <a:lnTo>
                    <a:pt x="33" y="210"/>
                  </a:lnTo>
                  <a:lnTo>
                    <a:pt x="33" y="210"/>
                  </a:lnTo>
                  <a:lnTo>
                    <a:pt x="33" y="213"/>
                  </a:lnTo>
                  <a:lnTo>
                    <a:pt x="33" y="215"/>
                  </a:lnTo>
                  <a:lnTo>
                    <a:pt x="33" y="215"/>
                  </a:lnTo>
                  <a:lnTo>
                    <a:pt x="33" y="217"/>
                  </a:lnTo>
                  <a:lnTo>
                    <a:pt x="33" y="217"/>
                  </a:lnTo>
                  <a:lnTo>
                    <a:pt x="33" y="220"/>
                  </a:lnTo>
                  <a:lnTo>
                    <a:pt x="35" y="220"/>
                  </a:lnTo>
                  <a:lnTo>
                    <a:pt x="35" y="220"/>
                  </a:lnTo>
                  <a:lnTo>
                    <a:pt x="38" y="222"/>
                  </a:lnTo>
                  <a:lnTo>
                    <a:pt x="42" y="229"/>
                  </a:lnTo>
                  <a:lnTo>
                    <a:pt x="42" y="232"/>
                  </a:lnTo>
                  <a:lnTo>
                    <a:pt x="40" y="234"/>
                  </a:lnTo>
                  <a:lnTo>
                    <a:pt x="35" y="243"/>
                  </a:lnTo>
                  <a:lnTo>
                    <a:pt x="33" y="246"/>
                  </a:lnTo>
                  <a:lnTo>
                    <a:pt x="30" y="248"/>
                  </a:lnTo>
                  <a:lnTo>
                    <a:pt x="26" y="250"/>
                  </a:lnTo>
                  <a:lnTo>
                    <a:pt x="23" y="253"/>
                  </a:lnTo>
                  <a:lnTo>
                    <a:pt x="26" y="255"/>
                  </a:lnTo>
                  <a:lnTo>
                    <a:pt x="28" y="262"/>
                  </a:lnTo>
                  <a:lnTo>
                    <a:pt x="28" y="265"/>
                  </a:lnTo>
                  <a:lnTo>
                    <a:pt x="28" y="265"/>
                  </a:lnTo>
                  <a:lnTo>
                    <a:pt x="26" y="269"/>
                  </a:lnTo>
                  <a:lnTo>
                    <a:pt x="26" y="272"/>
                  </a:lnTo>
                  <a:lnTo>
                    <a:pt x="28" y="274"/>
                  </a:lnTo>
                  <a:lnTo>
                    <a:pt x="28" y="274"/>
                  </a:lnTo>
                  <a:lnTo>
                    <a:pt x="28" y="277"/>
                  </a:lnTo>
                  <a:lnTo>
                    <a:pt x="28" y="279"/>
                  </a:lnTo>
                  <a:lnTo>
                    <a:pt x="28" y="281"/>
                  </a:lnTo>
                  <a:lnTo>
                    <a:pt x="26" y="281"/>
                  </a:lnTo>
                  <a:lnTo>
                    <a:pt x="23" y="281"/>
                  </a:lnTo>
                  <a:lnTo>
                    <a:pt x="23" y="284"/>
                  </a:lnTo>
                  <a:lnTo>
                    <a:pt x="28" y="288"/>
                  </a:lnTo>
                  <a:lnTo>
                    <a:pt x="30" y="288"/>
                  </a:lnTo>
                  <a:lnTo>
                    <a:pt x="35" y="286"/>
                  </a:lnTo>
                  <a:lnTo>
                    <a:pt x="38" y="286"/>
                  </a:lnTo>
                  <a:lnTo>
                    <a:pt x="42" y="288"/>
                  </a:lnTo>
                  <a:lnTo>
                    <a:pt x="61" y="288"/>
                  </a:lnTo>
                  <a:lnTo>
                    <a:pt x="73" y="291"/>
                  </a:lnTo>
                  <a:lnTo>
                    <a:pt x="78" y="291"/>
                  </a:lnTo>
                  <a:lnTo>
                    <a:pt x="80" y="291"/>
                  </a:lnTo>
                  <a:lnTo>
                    <a:pt x="83" y="293"/>
                  </a:lnTo>
                  <a:lnTo>
                    <a:pt x="85" y="293"/>
                  </a:lnTo>
                  <a:lnTo>
                    <a:pt x="85" y="295"/>
                  </a:lnTo>
                  <a:lnTo>
                    <a:pt x="85" y="298"/>
                  </a:lnTo>
                  <a:lnTo>
                    <a:pt x="85" y="300"/>
                  </a:lnTo>
                  <a:lnTo>
                    <a:pt x="87" y="300"/>
                  </a:lnTo>
                  <a:lnTo>
                    <a:pt x="87" y="303"/>
                  </a:lnTo>
                  <a:lnTo>
                    <a:pt x="87" y="303"/>
                  </a:lnTo>
                  <a:lnTo>
                    <a:pt x="90" y="305"/>
                  </a:lnTo>
                  <a:lnTo>
                    <a:pt x="87" y="307"/>
                  </a:lnTo>
                  <a:lnTo>
                    <a:pt x="87" y="310"/>
                  </a:lnTo>
                  <a:lnTo>
                    <a:pt x="85" y="310"/>
                  </a:lnTo>
                  <a:lnTo>
                    <a:pt x="83" y="310"/>
                  </a:lnTo>
                  <a:lnTo>
                    <a:pt x="83" y="312"/>
                  </a:lnTo>
                  <a:lnTo>
                    <a:pt x="80" y="312"/>
                  </a:lnTo>
                  <a:lnTo>
                    <a:pt x="78" y="317"/>
                  </a:lnTo>
                  <a:lnTo>
                    <a:pt x="78" y="319"/>
                  </a:lnTo>
                  <a:lnTo>
                    <a:pt x="78" y="321"/>
                  </a:lnTo>
                  <a:lnTo>
                    <a:pt x="78" y="326"/>
                  </a:lnTo>
                  <a:lnTo>
                    <a:pt x="78" y="331"/>
                  </a:lnTo>
                  <a:lnTo>
                    <a:pt x="76" y="333"/>
                  </a:lnTo>
                  <a:lnTo>
                    <a:pt x="73" y="336"/>
                  </a:lnTo>
                  <a:lnTo>
                    <a:pt x="71" y="336"/>
                  </a:lnTo>
                  <a:lnTo>
                    <a:pt x="66" y="336"/>
                  </a:lnTo>
                  <a:lnTo>
                    <a:pt x="59" y="331"/>
                  </a:lnTo>
                  <a:lnTo>
                    <a:pt x="57" y="329"/>
                  </a:lnTo>
                  <a:lnTo>
                    <a:pt x="52" y="331"/>
                  </a:lnTo>
                  <a:lnTo>
                    <a:pt x="45" y="333"/>
                  </a:lnTo>
                  <a:lnTo>
                    <a:pt x="40" y="333"/>
                  </a:lnTo>
                  <a:lnTo>
                    <a:pt x="35" y="331"/>
                  </a:lnTo>
                  <a:lnTo>
                    <a:pt x="33" y="331"/>
                  </a:lnTo>
                  <a:lnTo>
                    <a:pt x="30" y="331"/>
                  </a:lnTo>
                  <a:lnTo>
                    <a:pt x="28" y="333"/>
                  </a:lnTo>
                  <a:lnTo>
                    <a:pt x="28" y="333"/>
                  </a:lnTo>
                  <a:lnTo>
                    <a:pt x="26" y="336"/>
                  </a:lnTo>
                  <a:lnTo>
                    <a:pt x="23" y="336"/>
                  </a:lnTo>
                  <a:lnTo>
                    <a:pt x="14" y="333"/>
                  </a:lnTo>
                  <a:lnTo>
                    <a:pt x="11" y="333"/>
                  </a:lnTo>
                  <a:lnTo>
                    <a:pt x="7" y="331"/>
                  </a:lnTo>
                  <a:lnTo>
                    <a:pt x="4" y="331"/>
                  </a:lnTo>
                  <a:lnTo>
                    <a:pt x="4" y="333"/>
                  </a:lnTo>
                  <a:lnTo>
                    <a:pt x="4" y="340"/>
                  </a:lnTo>
                  <a:lnTo>
                    <a:pt x="4" y="343"/>
                  </a:lnTo>
                  <a:lnTo>
                    <a:pt x="4" y="348"/>
                  </a:lnTo>
                  <a:lnTo>
                    <a:pt x="4" y="350"/>
                  </a:lnTo>
                  <a:lnTo>
                    <a:pt x="7" y="350"/>
                  </a:lnTo>
                  <a:lnTo>
                    <a:pt x="11" y="350"/>
                  </a:lnTo>
                  <a:lnTo>
                    <a:pt x="14" y="350"/>
                  </a:lnTo>
                  <a:lnTo>
                    <a:pt x="19" y="352"/>
                  </a:lnTo>
                  <a:lnTo>
                    <a:pt x="21" y="355"/>
                  </a:lnTo>
                  <a:lnTo>
                    <a:pt x="26" y="355"/>
                  </a:lnTo>
                  <a:lnTo>
                    <a:pt x="26" y="352"/>
                  </a:lnTo>
                  <a:lnTo>
                    <a:pt x="28" y="352"/>
                  </a:lnTo>
                  <a:lnTo>
                    <a:pt x="30" y="352"/>
                  </a:lnTo>
                  <a:lnTo>
                    <a:pt x="33" y="352"/>
                  </a:lnTo>
                  <a:lnTo>
                    <a:pt x="35" y="355"/>
                  </a:lnTo>
                  <a:lnTo>
                    <a:pt x="35" y="357"/>
                  </a:lnTo>
                  <a:lnTo>
                    <a:pt x="38" y="357"/>
                  </a:lnTo>
                  <a:lnTo>
                    <a:pt x="42" y="359"/>
                  </a:lnTo>
                  <a:lnTo>
                    <a:pt x="45" y="357"/>
                  </a:lnTo>
                  <a:lnTo>
                    <a:pt x="47" y="359"/>
                  </a:lnTo>
                  <a:lnTo>
                    <a:pt x="52" y="362"/>
                  </a:lnTo>
                  <a:lnTo>
                    <a:pt x="54" y="369"/>
                  </a:lnTo>
                  <a:lnTo>
                    <a:pt x="57" y="376"/>
                  </a:lnTo>
                  <a:lnTo>
                    <a:pt x="57" y="376"/>
                  </a:lnTo>
                  <a:lnTo>
                    <a:pt x="59" y="381"/>
                  </a:lnTo>
                  <a:lnTo>
                    <a:pt x="64" y="383"/>
                  </a:lnTo>
                  <a:lnTo>
                    <a:pt x="68" y="388"/>
                  </a:lnTo>
                  <a:lnTo>
                    <a:pt x="71" y="390"/>
                  </a:lnTo>
                  <a:lnTo>
                    <a:pt x="71" y="395"/>
                  </a:lnTo>
                  <a:lnTo>
                    <a:pt x="73" y="397"/>
                  </a:lnTo>
                  <a:lnTo>
                    <a:pt x="71" y="402"/>
                  </a:lnTo>
                  <a:lnTo>
                    <a:pt x="68" y="402"/>
                  </a:lnTo>
                  <a:lnTo>
                    <a:pt x="66" y="407"/>
                  </a:lnTo>
                  <a:lnTo>
                    <a:pt x="66" y="407"/>
                  </a:lnTo>
                  <a:lnTo>
                    <a:pt x="64" y="409"/>
                  </a:lnTo>
                  <a:lnTo>
                    <a:pt x="54" y="411"/>
                  </a:lnTo>
                  <a:lnTo>
                    <a:pt x="54" y="414"/>
                  </a:lnTo>
                  <a:lnTo>
                    <a:pt x="57" y="416"/>
                  </a:lnTo>
                  <a:lnTo>
                    <a:pt x="57" y="419"/>
                  </a:lnTo>
                  <a:lnTo>
                    <a:pt x="57" y="421"/>
                  </a:lnTo>
                  <a:lnTo>
                    <a:pt x="57" y="423"/>
                  </a:lnTo>
                  <a:lnTo>
                    <a:pt x="54" y="426"/>
                  </a:lnTo>
                  <a:lnTo>
                    <a:pt x="49" y="426"/>
                  </a:lnTo>
                  <a:lnTo>
                    <a:pt x="42" y="426"/>
                  </a:lnTo>
                  <a:lnTo>
                    <a:pt x="40" y="426"/>
                  </a:lnTo>
                  <a:lnTo>
                    <a:pt x="38" y="428"/>
                  </a:lnTo>
                  <a:lnTo>
                    <a:pt x="33" y="430"/>
                  </a:lnTo>
                  <a:lnTo>
                    <a:pt x="33" y="433"/>
                  </a:lnTo>
                  <a:lnTo>
                    <a:pt x="33" y="433"/>
                  </a:lnTo>
                  <a:lnTo>
                    <a:pt x="33" y="435"/>
                  </a:lnTo>
                  <a:lnTo>
                    <a:pt x="35" y="435"/>
                  </a:lnTo>
                  <a:lnTo>
                    <a:pt x="35" y="435"/>
                  </a:lnTo>
                  <a:lnTo>
                    <a:pt x="33" y="437"/>
                  </a:lnTo>
                  <a:lnTo>
                    <a:pt x="33" y="437"/>
                  </a:lnTo>
                  <a:lnTo>
                    <a:pt x="33" y="437"/>
                  </a:lnTo>
                  <a:lnTo>
                    <a:pt x="30" y="440"/>
                  </a:lnTo>
                  <a:lnTo>
                    <a:pt x="30" y="442"/>
                  </a:lnTo>
                  <a:lnTo>
                    <a:pt x="30" y="445"/>
                  </a:lnTo>
                  <a:lnTo>
                    <a:pt x="30" y="445"/>
                  </a:lnTo>
                  <a:lnTo>
                    <a:pt x="30" y="447"/>
                  </a:lnTo>
                  <a:lnTo>
                    <a:pt x="30" y="447"/>
                  </a:lnTo>
                  <a:lnTo>
                    <a:pt x="30" y="447"/>
                  </a:lnTo>
                  <a:lnTo>
                    <a:pt x="30" y="449"/>
                  </a:lnTo>
                  <a:lnTo>
                    <a:pt x="28" y="452"/>
                  </a:lnTo>
                  <a:lnTo>
                    <a:pt x="30" y="454"/>
                  </a:lnTo>
                  <a:lnTo>
                    <a:pt x="30" y="454"/>
                  </a:lnTo>
                  <a:lnTo>
                    <a:pt x="33" y="456"/>
                  </a:lnTo>
                  <a:lnTo>
                    <a:pt x="33" y="459"/>
                  </a:lnTo>
                  <a:lnTo>
                    <a:pt x="33" y="461"/>
                  </a:lnTo>
                  <a:lnTo>
                    <a:pt x="33" y="463"/>
                  </a:lnTo>
                  <a:lnTo>
                    <a:pt x="33" y="463"/>
                  </a:lnTo>
                  <a:lnTo>
                    <a:pt x="33" y="466"/>
                  </a:lnTo>
                  <a:lnTo>
                    <a:pt x="35" y="468"/>
                  </a:lnTo>
                  <a:lnTo>
                    <a:pt x="38" y="468"/>
                  </a:lnTo>
                  <a:lnTo>
                    <a:pt x="40" y="471"/>
                  </a:lnTo>
                  <a:lnTo>
                    <a:pt x="42" y="473"/>
                  </a:lnTo>
                  <a:lnTo>
                    <a:pt x="45" y="478"/>
                  </a:lnTo>
                  <a:lnTo>
                    <a:pt x="45" y="482"/>
                  </a:lnTo>
                  <a:lnTo>
                    <a:pt x="42" y="485"/>
                  </a:lnTo>
                  <a:lnTo>
                    <a:pt x="42" y="485"/>
                  </a:lnTo>
                  <a:lnTo>
                    <a:pt x="218" y="485"/>
                  </a:lnTo>
                  <a:lnTo>
                    <a:pt x="329" y="485"/>
                  </a:lnTo>
                  <a:lnTo>
                    <a:pt x="398" y="485"/>
                  </a:lnTo>
                  <a:lnTo>
                    <a:pt x="398" y="485"/>
                  </a:lnTo>
                  <a:lnTo>
                    <a:pt x="398" y="485"/>
                  </a:lnTo>
                  <a:lnTo>
                    <a:pt x="398" y="485"/>
                  </a:lnTo>
                  <a:lnTo>
                    <a:pt x="401" y="482"/>
                  </a:lnTo>
                  <a:lnTo>
                    <a:pt x="403" y="480"/>
                  </a:lnTo>
                  <a:lnTo>
                    <a:pt x="403" y="478"/>
                  </a:lnTo>
                  <a:lnTo>
                    <a:pt x="403" y="475"/>
                  </a:lnTo>
                  <a:lnTo>
                    <a:pt x="405" y="473"/>
                  </a:lnTo>
                  <a:lnTo>
                    <a:pt x="405" y="471"/>
                  </a:lnTo>
                  <a:lnTo>
                    <a:pt x="408" y="468"/>
                  </a:lnTo>
                  <a:lnTo>
                    <a:pt x="410" y="463"/>
                  </a:lnTo>
                  <a:lnTo>
                    <a:pt x="410" y="463"/>
                  </a:lnTo>
                  <a:lnTo>
                    <a:pt x="412" y="461"/>
                  </a:lnTo>
                  <a:lnTo>
                    <a:pt x="415" y="459"/>
                  </a:lnTo>
                  <a:lnTo>
                    <a:pt x="417" y="461"/>
                  </a:lnTo>
                  <a:lnTo>
                    <a:pt x="417" y="459"/>
                  </a:lnTo>
                  <a:lnTo>
                    <a:pt x="417" y="459"/>
                  </a:lnTo>
                  <a:lnTo>
                    <a:pt x="417" y="456"/>
                  </a:lnTo>
                  <a:lnTo>
                    <a:pt x="417" y="456"/>
                  </a:lnTo>
                  <a:lnTo>
                    <a:pt x="417" y="454"/>
                  </a:lnTo>
                  <a:lnTo>
                    <a:pt x="417" y="452"/>
                  </a:lnTo>
                  <a:lnTo>
                    <a:pt x="420" y="452"/>
                  </a:lnTo>
                  <a:lnTo>
                    <a:pt x="420" y="452"/>
                  </a:lnTo>
                  <a:lnTo>
                    <a:pt x="420" y="452"/>
                  </a:lnTo>
                  <a:lnTo>
                    <a:pt x="420" y="449"/>
                  </a:lnTo>
                  <a:lnTo>
                    <a:pt x="420" y="447"/>
                  </a:lnTo>
                  <a:lnTo>
                    <a:pt x="420" y="442"/>
                  </a:lnTo>
                  <a:lnTo>
                    <a:pt x="420" y="440"/>
                  </a:lnTo>
                  <a:lnTo>
                    <a:pt x="420" y="437"/>
                  </a:lnTo>
                  <a:lnTo>
                    <a:pt x="422" y="435"/>
                  </a:lnTo>
                  <a:lnTo>
                    <a:pt x="424" y="435"/>
                  </a:lnTo>
                  <a:lnTo>
                    <a:pt x="427" y="430"/>
                  </a:lnTo>
                  <a:lnTo>
                    <a:pt x="429" y="426"/>
                  </a:lnTo>
                  <a:lnTo>
                    <a:pt x="431" y="423"/>
                  </a:lnTo>
                  <a:lnTo>
                    <a:pt x="436" y="419"/>
                  </a:lnTo>
                  <a:lnTo>
                    <a:pt x="439" y="414"/>
                  </a:lnTo>
                  <a:lnTo>
                    <a:pt x="441" y="409"/>
                  </a:lnTo>
                  <a:lnTo>
                    <a:pt x="443" y="404"/>
                  </a:lnTo>
                  <a:lnTo>
                    <a:pt x="448" y="400"/>
                  </a:lnTo>
                  <a:lnTo>
                    <a:pt x="453" y="395"/>
                  </a:lnTo>
                  <a:lnTo>
                    <a:pt x="455" y="392"/>
                  </a:lnTo>
                  <a:lnTo>
                    <a:pt x="462" y="390"/>
                  </a:lnTo>
                  <a:lnTo>
                    <a:pt x="469" y="390"/>
                  </a:lnTo>
                  <a:lnTo>
                    <a:pt x="479" y="388"/>
                  </a:lnTo>
                  <a:lnTo>
                    <a:pt x="488" y="388"/>
                  </a:lnTo>
                  <a:lnTo>
                    <a:pt x="491" y="388"/>
                  </a:lnTo>
                  <a:lnTo>
                    <a:pt x="491" y="385"/>
                  </a:lnTo>
                  <a:lnTo>
                    <a:pt x="491" y="383"/>
                  </a:lnTo>
                  <a:lnTo>
                    <a:pt x="486" y="381"/>
                  </a:lnTo>
                  <a:lnTo>
                    <a:pt x="486" y="378"/>
                  </a:lnTo>
                  <a:lnTo>
                    <a:pt x="488" y="378"/>
                  </a:lnTo>
                  <a:lnTo>
                    <a:pt x="495" y="383"/>
                  </a:lnTo>
                  <a:lnTo>
                    <a:pt x="498" y="381"/>
                  </a:lnTo>
                  <a:lnTo>
                    <a:pt x="495" y="378"/>
                  </a:lnTo>
                  <a:lnTo>
                    <a:pt x="491" y="378"/>
                  </a:lnTo>
                  <a:lnTo>
                    <a:pt x="491" y="374"/>
                  </a:lnTo>
                  <a:lnTo>
                    <a:pt x="493" y="371"/>
                  </a:lnTo>
                  <a:lnTo>
                    <a:pt x="495" y="371"/>
                  </a:lnTo>
                  <a:lnTo>
                    <a:pt x="503" y="369"/>
                  </a:lnTo>
                  <a:lnTo>
                    <a:pt x="503" y="369"/>
                  </a:lnTo>
                  <a:lnTo>
                    <a:pt x="505" y="369"/>
                  </a:lnTo>
                  <a:lnTo>
                    <a:pt x="505" y="366"/>
                  </a:lnTo>
                  <a:lnTo>
                    <a:pt x="507" y="366"/>
                  </a:lnTo>
                  <a:lnTo>
                    <a:pt x="507" y="366"/>
                  </a:lnTo>
                  <a:lnTo>
                    <a:pt x="510" y="366"/>
                  </a:lnTo>
                  <a:lnTo>
                    <a:pt x="512" y="366"/>
                  </a:lnTo>
                  <a:lnTo>
                    <a:pt x="512" y="369"/>
                  </a:lnTo>
                  <a:lnTo>
                    <a:pt x="514" y="366"/>
                  </a:lnTo>
                  <a:lnTo>
                    <a:pt x="517" y="364"/>
                  </a:lnTo>
                  <a:lnTo>
                    <a:pt x="519" y="359"/>
                  </a:lnTo>
                  <a:lnTo>
                    <a:pt x="522" y="362"/>
                  </a:lnTo>
                  <a:lnTo>
                    <a:pt x="529" y="359"/>
                  </a:lnTo>
                  <a:lnTo>
                    <a:pt x="533" y="362"/>
                  </a:lnTo>
                  <a:lnTo>
                    <a:pt x="536" y="362"/>
                  </a:lnTo>
                  <a:lnTo>
                    <a:pt x="538" y="364"/>
                  </a:lnTo>
                  <a:lnTo>
                    <a:pt x="541" y="366"/>
                  </a:lnTo>
                  <a:lnTo>
                    <a:pt x="543" y="366"/>
                  </a:lnTo>
                  <a:lnTo>
                    <a:pt x="545" y="366"/>
                  </a:lnTo>
                  <a:lnTo>
                    <a:pt x="548" y="366"/>
                  </a:lnTo>
                  <a:lnTo>
                    <a:pt x="548" y="364"/>
                  </a:lnTo>
                  <a:lnTo>
                    <a:pt x="548" y="362"/>
                  </a:lnTo>
                  <a:lnTo>
                    <a:pt x="548" y="362"/>
                  </a:lnTo>
                  <a:lnTo>
                    <a:pt x="550" y="362"/>
                  </a:lnTo>
                  <a:lnTo>
                    <a:pt x="552" y="362"/>
                  </a:lnTo>
                  <a:lnTo>
                    <a:pt x="552" y="364"/>
                  </a:lnTo>
                  <a:lnTo>
                    <a:pt x="552" y="366"/>
                  </a:lnTo>
                  <a:lnTo>
                    <a:pt x="552" y="366"/>
                  </a:lnTo>
                  <a:lnTo>
                    <a:pt x="555" y="364"/>
                  </a:lnTo>
                  <a:lnTo>
                    <a:pt x="557" y="364"/>
                  </a:lnTo>
                  <a:lnTo>
                    <a:pt x="559" y="364"/>
                  </a:lnTo>
                  <a:lnTo>
                    <a:pt x="559" y="366"/>
                  </a:lnTo>
                  <a:lnTo>
                    <a:pt x="564" y="369"/>
                  </a:lnTo>
                  <a:lnTo>
                    <a:pt x="564" y="366"/>
                  </a:lnTo>
                  <a:lnTo>
                    <a:pt x="567" y="366"/>
                  </a:lnTo>
                  <a:lnTo>
                    <a:pt x="569" y="366"/>
                  </a:lnTo>
                  <a:lnTo>
                    <a:pt x="571" y="364"/>
                  </a:lnTo>
                  <a:lnTo>
                    <a:pt x="571" y="362"/>
                  </a:lnTo>
                  <a:lnTo>
                    <a:pt x="571" y="362"/>
                  </a:lnTo>
                  <a:lnTo>
                    <a:pt x="571" y="362"/>
                  </a:lnTo>
                  <a:lnTo>
                    <a:pt x="571" y="362"/>
                  </a:lnTo>
                  <a:lnTo>
                    <a:pt x="574" y="362"/>
                  </a:lnTo>
                  <a:lnTo>
                    <a:pt x="574" y="359"/>
                  </a:lnTo>
                  <a:lnTo>
                    <a:pt x="571" y="359"/>
                  </a:lnTo>
                  <a:lnTo>
                    <a:pt x="571" y="357"/>
                  </a:lnTo>
                  <a:lnTo>
                    <a:pt x="574" y="357"/>
                  </a:lnTo>
                  <a:lnTo>
                    <a:pt x="574" y="357"/>
                  </a:lnTo>
                  <a:lnTo>
                    <a:pt x="574" y="357"/>
                  </a:lnTo>
                  <a:lnTo>
                    <a:pt x="576" y="355"/>
                  </a:lnTo>
                  <a:lnTo>
                    <a:pt x="576" y="355"/>
                  </a:lnTo>
                  <a:lnTo>
                    <a:pt x="576" y="355"/>
                  </a:lnTo>
                  <a:lnTo>
                    <a:pt x="578" y="352"/>
                  </a:lnTo>
                  <a:lnTo>
                    <a:pt x="578" y="352"/>
                  </a:lnTo>
                  <a:lnTo>
                    <a:pt x="578" y="350"/>
                  </a:lnTo>
                  <a:lnTo>
                    <a:pt x="576" y="350"/>
                  </a:lnTo>
                  <a:lnTo>
                    <a:pt x="574" y="348"/>
                  </a:lnTo>
                  <a:lnTo>
                    <a:pt x="571" y="348"/>
                  </a:lnTo>
                  <a:lnTo>
                    <a:pt x="571" y="348"/>
                  </a:lnTo>
                  <a:lnTo>
                    <a:pt x="569" y="348"/>
                  </a:lnTo>
                  <a:lnTo>
                    <a:pt x="569" y="348"/>
                  </a:lnTo>
                  <a:lnTo>
                    <a:pt x="569" y="348"/>
                  </a:lnTo>
                  <a:lnTo>
                    <a:pt x="567" y="348"/>
                  </a:lnTo>
                  <a:lnTo>
                    <a:pt x="567" y="348"/>
                  </a:lnTo>
                  <a:lnTo>
                    <a:pt x="567" y="345"/>
                  </a:lnTo>
                  <a:lnTo>
                    <a:pt x="564" y="345"/>
                  </a:lnTo>
                  <a:lnTo>
                    <a:pt x="564" y="345"/>
                  </a:lnTo>
                  <a:lnTo>
                    <a:pt x="564" y="345"/>
                  </a:lnTo>
                  <a:lnTo>
                    <a:pt x="562" y="345"/>
                  </a:lnTo>
                  <a:lnTo>
                    <a:pt x="562" y="343"/>
                  </a:lnTo>
                  <a:lnTo>
                    <a:pt x="562" y="340"/>
                  </a:lnTo>
                  <a:lnTo>
                    <a:pt x="562" y="340"/>
                  </a:lnTo>
                  <a:lnTo>
                    <a:pt x="562" y="340"/>
                  </a:lnTo>
                  <a:lnTo>
                    <a:pt x="562" y="338"/>
                  </a:lnTo>
                  <a:lnTo>
                    <a:pt x="562" y="338"/>
                  </a:lnTo>
                  <a:lnTo>
                    <a:pt x="564" y="336"/>
                  </a:lnTo>
                  <a:lnTo>
                    <a:pt x="564" y="336"/>
                  </a:lnTo>
                  <a:lnTo>
                    <a:pt x="564" y="333"/>
                  </a:lnTo>
                  <a:lnTo>
                    <a:pt x="564" y="331"/>
                  </a:lnTo>
                  <a:lnTo>
                    <a:pt x="564" y="329"/>
                  </a:lnTo>
                  <a:lnTo>
                    <a:pt x="564" y="326"/>
                  </a:lnTo>
                  <a:lnTo>
                    <a:pt x="564" y="324"/>
                  </a:lnTo>
                  <a:lnTo>
                    <a:pt x="567" y="324"/>
                  </a:lnTo>
                  <a:lnTo>
                    <a:pt x="567" y="321"/>
                  </a:lnTo>
                  <a:lnTo>
                    <a:pt x="569" y="319"/>
                  </a:lnTo>
                  <a:lnTo>
                    <a:pt x="571" y="317"/>
                  </a:lnTo>
                  <a:lnTo>
                    <a:pt x="574" y="317"/>
                  </a:lnTo>
                  <a:lnTo>
                    <a:pt x="578" y="314"/>
                  </a:lnTo>
                  <a:lnTo>
                    <a:pt x="581" y="312"/>
                  </a:lnTo>
                  <a:lnTo>
                    <a:pt x="583" y="312"/>
                  </a:lnTo>
                  <a:lnTo>
                    <a:pt x="583" y="312"/>
                  </a:lnTo>
                  <a:lnTo>
                    <a:pt x="586" y="312"/>
                  </a:lnTo>
                  <a:lnTo>
                    <a:pt x="583" y="310"/>
                  </a:lnTo>
                  <a:lnTo>
                    <a:pt x="583" y="310"/>
                  </a:lnTo>
                  <a:lnTo>
                    <a:pt x="586" y="310"/>
                  </a:lnTo>
                  <a:lnTo>
                    <a:pt x="586" y="310"/>
                  </a:lnTo>
                  <a:lnTo>
                    <a:pt x="586" y="310"/>
                  </a:lnTo>
                  <a:lnTo>
                    <a:pt x="588" y="307"/>
                  </a:lnTo>
                  <a:lnTo>
                    <a:pt x="588" y="310"/>
                  </a:lnTo>
                  <a:lnTo>
                    <a:pt x="588" y="310"/>
                  </a:lnTo>
                  <a:lnTo>
                    <a:pt x="588" y="310"/>
                  </a:lnTo>
                  <a:lnTo>
                    <a:pt x="588" y="310"/>
                  </a:lnTo>
                  <a:lnTo>
                    <a:pt x="590" y="310"/>
                  </a:lnTo>
                  <a:lnTo>
                    <a:pt x="590" y="310"/>
                  </a:lnTo>
                  <a:lnTo>
                    <a:pt x="590" y="312"/>
                  </a:lnTo>
                  <a:lnTo>
                    <a:pt x="590" y="310"/>
                  </a:lnTo>
                  <a:lnTo>
                    <a:pt x="590" y="310"/>
                  </a:lnTo>
                  <a:lnTo>
                    <a:pt x="590" y="310"/>
                  </a:lnTo>
                  <a:lnTo>
                    <a:pt x="593" y="310"/>
                  </a:lnTo>
                  <a:lnTo>
                    <a:pt x="593" y="310"/>
                  </a:lnTo>
                  <a:lnTo>
                    <a:pt x="593" y="310"/>
                  </a:lnTo>
                  <a:lnTo>
                    <a:pt x="593" y="310"/>
                  </a:lnTo>
                  <a:lnTo>
                    <a:pt x="593" y="310"/>
                  </a:lnTo>
                  <a:lnTo>
                    <a:pt x="593" y="310"/>
                  </a:lnTo>
                  <a:lnTo>
                    <a:pt x="593" y="307"/>
                  </a:lnTo>
                  <a:lnTo>
                    <a:pt x="593" y="307"/>
                  </a:lnTo>
                  <a:lnTo>
                    <a:pt x="590" y="307"/>
                  </a:lnTo>
                  <a:lnTo>
                    <a:pt x="590" y="305"/>
                  </a:lnTo>
                  <a:lnTo>
                    <a:pt x="590" y="305"/>
                  </a:lnTo>
                  <a:lnTo>
                    <a:pt x="593" y="305"/>
                  </a:lnTo>
                  <a:lnTo>
                    <a:pt x="593" y="305"/>
                  </a:lnTo>
                  <a:lnTo>
                    <a:pt x="593" y="305"/>
                  </a:lnTo>
                  <a:lnTo>
                    <a:pt x="593" y="305"/>
                  </a:lnTo>
                  <a:lnTo>
                    <a:pt x="593" y="303"/>
                  </a:lnTo>
                  <a:lnTo>
                    <a:pt x="593" y="303"/>
                  </a:lnTo>
                  <a:lnTo>
                    <a:pt x="593" y="303"/>
                  </a:lnTo>
                  <a:lnTo>
                    <a:pt x="593" y="300"/>
                  </a:lnTo>
                  <a:lnTo>
                    <a:pt x="593" y="303"/>
                  </a:lnTo>
                  <a:lnTo>
                    <a:pt x="595" y="303"/>
                  </a:lnTo>
                  <a:lnTo>
                    <a:pt x="595" y="300"/>
                  </a:lnTo>
                  <a:lnTo>
                    <a:pt x="595" y="300"/>
                  </a:lnTo>
                  <a:lnTo>
                    <a:pt x="597" y="300"/>
                  </a:lnTo>
                  <a:lnTo>
                    <a:pt x="597" y="303"/>
                  </a:lnTo>
                  <a:lnTo>
                    <a:pt x="597" y="303"/>
                  </a:lnTo>
                  <a:lnTo>
                    <a:pt x="597" y="303"/>
                  </a:lnTo>
                  <a:lnTo>
                    <a:pt x="597" y="303"/>
                  </a:lnTo>
                  <a:lnTo>
                    <a:pt x="597" y="303"/>
                  </a:lnTo>
                  <a:lnTo>
                    <a:pt x="597" y="303"/>
                  </a:lnTo>
                  <a:lnTo>
                    <a:pt x="597" y="303"/>
                  </a:lnTo>
                  <a:lnTo>
                    <a:pt x="600" y="303"/>
                  </a:lnTo>
                  <a:lnTo>
                    <a:pt x="600" y="303"/>
                  </a:lnTo>
                  <a:lnTo>
                    <a:pt x="600" y="300"/>
                  </a:lnTo>
                  <a:lnTo>
                    <a:pt x="600" y="300"/>
                  </a:lnTo>
                  <a:lnTo>
                    <a:pt x="600" y="300"/>
                  </a:lnTo>
                  <a:lnTo>
                    <a:pt x="600" y="300"/>
                  </a:lnTo>
                  <a:lnTo>
                    <a:pt x="600" y="298"/>
                  </a:lnTo>
                  <a:lnTo>
                    <a:pt x="600" y="298"/>
                  </a:lnTo>
                  <a:lnTo>
                    <a:pt x="597" y="298"/>
                  </a:lnTo>
                  <a:lnTo>
                    <a:pt x="597" y="298"/>
                  </a:lnTo>
                  <a:lnTo>
                    <a:pt x="597" y="298"/>
                  </a:lnTo>
                  <a:lnTo>
                    <a:pt x="597" y="298"/>
                  </a:lnTo>
                  <a:lnTo>
                    <a:pt x="597" y="298"/>
                  </a:lnTo>
                  <a:lnTo>
                    <a:pt x="597" y="298"/>
                  </a:lnTo>
                  <a:lnTo>
                    <a:pt x="597" y="295"/>
                  </a:lnTo>
                  <a:lnTo>
                    <a:pt x="597" y="295"/>
                  </a:lnTo>
                  <a:lnTo>
                    <a:pt x="597" y="295"/>
                  </a:lnTo>
                  <a:lnTo>
                    <a:pt x="595" y="295"/>
                  </a:lnTo>
                  <a:lnTo>
                    <a:pt x="595" y="293"/>
                  </a:lnTo>
                  <a:lnTo>
                    <a:pt x="597" y="293"/>
                  </a:lnTo>
                  <a:lnTo>
                    <a:pt x="597" y="293"/>
                  </a:lnTo>
                  <a:lnTo>
                    <a:pt x="597" y="293"/>
                  </a:lnTo>
                  <a:lnTo>
                    <a:pt x="597" y="293"/>
                  </a:lnTo>
                  <a:lnTo>
                    <a:pt x="597" y="291"/>
                  </a:lnTo>
                  <a:lnTo>
                    <a:pt x="597" y="291"/>
                  </a:lnTo>
                  <a:lnTo>
                    <a:pt x="597" y="291"/>
                  </a:lnTo>
                  <a:lnTo>
                    <a:pt x="600" y="291"/>
                  </a:lnTo>
                  <a:lnTo>
                    <a:pt x="600" y="291"/>
                  </a:lnTo>
                  <a:lnTo>
                    <a:pt x="600" y="291"/>
                  </a:lnTo>
                  <a:lnTo>
                    <a:pt x="600" y="291"/>
                  </a:lnTo>
                  <a:lnTo>
                    <a:pt x="600" y="291"/>
                  </a:lnTo>
                  <a:lnTo>
                    <a:pt x="600" y="291"/>
                  </a:lnTo>
                  <a:lnTo>
                    <a:pt x="600" y="288"/>
                  </a:lnTo>
                  <a:lnTo>
                    <a:pt x="600" y="288"/>
                  </a:lnTo>
                  <a:lnTo>
                    <a:pt x="600" y="288"/>
                  </a:lnTo>
                  <a:lnTo>
                    <a:pt x="602" y="288"/>
                  </a:lnTo>
                  <a:lnTo>
                    <a:pt x="602" y="286"/>
                  </a:lnTo>
                  <a:lnTo>
                    <a:pt x="602" y="286"/>
                  </a:lnTo>
                  <a:lnTo>
                    <a:pt x="602" y="286"/>
                  </a:lnTo>
                  <a:lnTo>
                    <a:pt x="605" y="286"/>
                  </a:lnTo>
                  <a:lnTo>
                    <a:pt x="605" y="286"/>
                  </a:lnTo>
                  <a:lnTo>
                    <a:pt x="605" y="284"/>
                  </a:lnTo>
                  <a:lnTo>
                    <a:pt x="607" y="284"/>
                  </a:lnTo>
                  <a:lnTo>
                    <a:pt x="605" y="281"/>
                  </a:lnTo>
                  <a:lnTo>
                    <a:pt x="605" y="279"/>
                  </a:lnTo>
                  <a:lnTo>
                    <a:pt x="605" y="279"/>
                  </a:lnTo>
                  <a:lnTo>
                    <a:pt x="602" y="279"/>
                  </a:lnTo>
                  <a:lnTo>
                    <a:pt x="602" y="279"/>
                  </a:lnTo>
                  <a:lnTo>
                    <a:pt x="602" y="277"/>
                  </a:lnTo>
                  <a:lnTo>
                    <a:pt x="602" y="277"/>
                  </a:lnTo>
                  <a:lnTo>
                    <a:pt x="602" y="274"/>
                  </a:lnTo>
                  <a:lnTo>
                    <a:pt x="602" y="274"/>
                  </a:lnTo>
                  <a:lnTo>
                    <a:pt x="602" y="274"/>
                  </a:lnTo>
                  <a:lnTo>
                    <a:pt x="602" y="272"/>
                  </a:lnTo>
                  <a:lnTo>
                    <a:pt x="600" y="272"/>
                  </a:lnTo>
                  <a:lnTo>
                    <a:pt x="600" y="269"/>
                  </a:lnTo>
                  <a:lnTo>
                    <a:pt x="600" y="269"/>
                  </a:lnTo>
                  <a:lnTo>
                    <a:pt x="597" y="267"/>
                  </a:lnTo>
                  <a:lnTo>
                    <a:pt x="597" y="267"/>
                  </a:lnTo>
                  <a:lnTo>
                    <a:pt x="597" y="262"/>
                  </a:lnTo>
                  <a:lnTo>
                    <a:pt x="600" y="260"/>
                  </a:lnTo>
                  <a:lnTo>
                    <a:pt x="600" y="258"/>
                  </a:lnTo>
                  <a:lnTo>
                    <a:pt x="602" y="258"/>
                  </a:lnTo>
                  <a:lnTo>
                    <a:pt x="605" y="255"/>
                  </a:lnTo>
                  <a:lnTo>
                    <a:pt x="607" y="255"/>
                  </a:lnTo>
                  <a:lnTo>
                    <a:pt x="605" y="253"/>
                  </a:lnTo>
                  <a:lnTo>
                    <a:pt x="605" y="253"/>
                  </a:lnTo>
                  <a:lnTo>
                    <a:pt x="605" y="250"/>
                  </a:lnTo>
                  <a:lnTo>
                    <a:pt x="605" y="248"/>
                  </a:lnTo>
                  <a:lnTo>
                    <a:pt x="605" y="246"/>
                  </a:lnTo>
                  <a:lnTo>
                    <a:pt x="607" y="246"/>
                  </a:lnTo>
                  <a:lnTo>
                    <a:pt x="609" y="243"/>
                  </a:lnTo>
                  <a:lnTo>
                    <a:pt x="605" y="243"/>
                  </a:lnTo>
                  <a:lnTo>
                    <a:pt x="605" y="241"/>
                  </a:lnTo>
                  <a:lnTo>
                    <a:pt x="605" y="241"/>
                  </a:lnTo>
                  <a:lnTo>
                    <a:pt x="602" y="236"/>
                  </a:lnTo>
                  <a:lnTo>
                    <a:pt x="605" y="236"/>
                  </a:lnTo>
                  <a:lnTo>
                    <a:pt x="605" y="234"/>
                  </a:lnTo>
                  <a:lnTo>
                    <a:pt x="602" y="234"/>
                  </a:lnTo>
                  <a:lnTo>
                    <a:pt x="602" y="234"/>
                  </a:lnTo>
                  <a:lnTo>
                    <a:pt x="600" y="232"/>
                  </a:lnTo>
                  <a:lnTo>
                    <a:pt x="602" y="229"/>
                  </a:lnTo>
                  <a:lnTo>
                    <a:pt x="600" y="227"/>
                  </a:lnTo>
                  <a:lnTo>
                    <a:pt x="600" y="224"/>
                  </a:lnTo>
                  <a:lnTo>
                    <a:pt x="600" y="222"/>
                  </a:lnTo>
                  <a:lnTo>
                    <a:pt x="600" y="220"/>
                  </a:lnTo>
                  <a:lnTo>
                    <a:pt x="597" y="220"/>
                  </a:lnTo>
                  <a:lnTo>
                    <a:pt x="597" y="217"/>
                  </a:lnTo>
                  <a:lnTo>
                    <a:pt x="597" y="215"/>
                  </a:lnTo>
                  <a:lnTo>
                    <a:pt x="597" y="213"/>
                  </a:lnTo>
                  <a:lnTo>
                    <a:pt x="597" y="213"/>
                  </a:lnTo>
                  <a:lnTo>
                    <a:pt x="595" y="208"/>
                  </a:lnTo>
                  <a:lnTo>
                    <a:pt x="595" y="206"/>
                  </a:lnTo>
                  <a:lnTo>
                    <a:pt x="595" y="198"/>
                  </a:lnTo>
                  <a:lnTo>
                    <a:pt x="595" y="198"/>
                  </a:lnTo>
                  <a:lnTo>
                    <a:pt x="597" y="196"/>
                  </a:lnTo>
                  <a:lnTo>
                    <a:pt x="597" y="194"/>
                  </a:lnTo>
                  <a:lnTo>
                    <a:pt x="600" y="189"/>
                  </a:lnTo>
                  <a:lnTo>
                    <a:pt x="602" y="189"/>
                  </a:lnTo>
                  <a:lnTo>
                    <a:pt x="607" y="184"/>
                  </a:lnTo>
                  <a:lnTo>
                    <a:pt x="607" y="182"/>
                  </a:lnTo>
                  <a:lnTo>
                    <a:pt x="612" y="175"/>
                  </a:lnTo>
                  <a:lnTo>
                    <a:pt x="619" y="168"/>
                  </a:lnTo>
                  <a:lnTo>
                    <a:pt x="621" y="168"/>
                  </a:lnTo>
                  <a:lnTo>
                    <a:pt x="621" y="165"/>
                  </a:lnTo>
                  <a:lnTo>
                    <a:pt x="621" y="163"/>
                  </a:lnTo>
                  <a:lnTo>
                    <a:pt x="621" y="161"/>
                  </a:lnTo>
                  <a:lnTo>
                    <a:pt x="621" y="158"/>
                  </a:lnTo>
                  <a:lnTo>
                    <a:pt x="621" y="156"/>
                  </a:lnTo>
                  <a:lnTo>
                    <a:pt x="621" y="153"/>
                  </a:lnTo>
                  <a:lnTo>
                    <a:pt x="624" y="153"/>
                  </a:lnTo>
                  <a:lnTo>
                    <a:pt x="626" y="151"/>
                  </a:lnTo>
                  <a:lnTo>
                    <a:pt x="626" y="151"/>
                  </a:lnTo>
                  <a:lnTo>
                    <a:pt x="631" y="146"/>
                  </a:lnTo>
                  <a:lnTo>
                    <a:pt x="645" y="137"/>
                  </a:lnTo>
                  <a:lnTo>
                    <a:pt x="664" y="130"/>
                  </a:lnTo>
                  <a:lnTo>
                    <a:pt x="673" y="127"/>
                  </a:lnTo>
                  <a:lnTo>
                    <a:pt x="683" y="120"/>
                  </a:lnTo>
                  <a:lnTo>
                    <a:pt x="685" y="118"/>
                  </a:lnTo>
                  <a:lnTo>
                    <a:pt x="685" y="116"/>
                  </a:lnTo>
                  <a:lnTo>
                    <a:pt x="685" y="113"/>
                  </a:lnTo>
                  <a:lnTo>
                    <a:pt x="685" y="113"/>
                  </a:lnTo>
                  <a:lnTo>
                    <a:pt x="683" y="113"/>
                  </a:lnTo>
                  <a:lnTo>
                    <a:pt x="676" y="116"/>
                  </a:lnTo>
                  <a:lnTo>
                    <a:pt x="676" y="116"/>
                  </a:lnTo>
                  <a:lnTo>
                    <a:pt x="673" y="113"/>
                  </a:lnTo>
                  <a:lnTo>
                    <a:pt x="671" y="113"/>
                  </a:lnTo>
                  <a:lnTo>
                    <a:pt x="671" y="113"/>
                  </a:lnTo>
                  <a:lnTo>
                    <a:pt x="669" y="111"/>
                  </a:lnTo>
                  <a:lnTo>
                    <a:pt x="669" y="111"/>
                  </a:lnTo>
                  <a:lnTo>
                    <a:pt x="669" y="111"/>
                  </a:lnTo>
                  <a:lnTo>
                    <a:pt x="666" y="111"/>
                  </a:lnTo>
                  <a:lnTo>
                    <a:pt x="664" y="111"/>
                  </a:lnTo>
                  <a:lnTo>
                    <a:pt x="662" y="111"/>
                  </a:lnTo>
                  <a:lnTo>
                    <a:pt x="662" y="111"/>
                  </a:lnTo>
                  <a:lnTo>
                    <a:pt x="659" y="111"/>
                  </a:lnTo>
                  <a:lnTo>
                    <a:pt x="657" y="108"/>
                  </a:lnTo>
                  <a:lnTo>
                    <a:pt x="654" y="108"/>
                  </a:lnTo>
                  <a:lnTo>
                    <a:pt x="652" y="104"/>
                  </a:lnTo>
                  <a:lnTo>
                    <a:pt x="647" y="104"/>
                  </a:lnTo>
                  <a:lnTo>
                    <a:pt x="638" y="97"/>
                  </a:lnTo>
                  <a:lnTo>
                    <a:pt x="631" y="97"/>
                  </a:lnTo>
                  <a:lnTo>
                    <a:pt x="628" y="94"/>
                  </a:lnTo>
                  <a:lnTo>
                    <a:pt x="626" y="92"/>
                  </a:lnTo>
                  <a:lnTo>
                    <a:pt x="624" y="92"/>
                  </a:lnTo>
                  <a:lnTo>
                    <a:pt x="624" y="87"/>
                  </a:lnTo>
                  <a:lnTo>
                    <a:pt x="624" y="87"/>
                  </a:lnTo>
                  <a:lnTo>
                    <a:pt x="626" y="82"/>
                  </a:lnTo>
                  <a:lnTo>
                    <a:pt x="628" y="80"/>
                  </a:lnTo>
                  <a:lnTo>
                    <a:pt x="628" y="78"/>
                  </a:lnTo>
                  <a:lnTo>
                    <a:pt x="631" y="78"/>
                  </a:lnTo>
                  <a:lnTo>
                    <a:pt x="631" y="75"/>
                  </a:lnTo>
                  <a:lnTo>
                    <a:pt x="635" y="73"/>
                  </a:lnTo>
                  <a:lnTo>
                    <a:pt x="640" y="73"/>
                  </a:lnTo>
                  <a:lnTo>
                    <a:pt x="643" y="73"/>
                  </a:lnTo>
                  <a:lnTo>
                    <a:pt x="643" y="71"/>
                  </a:lnTo>
                  <a:lnTo>
                    <a:pt x="647" y="66"/>
                  </a:lnTo>
                  <a:lnTo>
                    <a:pt x="647" y="66"/>
                  </a:lnTo>
                  <a:lnTo>
                    <a:pt x="650" y="66"/>
                  </a:lnTo>
                  <a:lnTo>
                    <a:pt x="652" y="64"/>
                  </a:lnTo>
                  <a:lnTo>
                    <a:pt x="654" y="61"/>
                  </a:lnTo>
                  <a:lnTo>
                    <a:pt x="657" y="61"/>
                  </a:lnTo>
                  <a:lnTo>
                    <a:pt x="659" y="61"/>
                  </a:lnTo>
                  <a:lnTo>
                    <a:pt x="664" y="59"/>
                  </a:lnTo>
                  <a:lnTo>
                    <a:pt x="673" y="59"/>
                  </a:lnTo>
                  <a:lnTo>
                    <a:pt x="678" y="61"/>
                  </a:lnTo>
                  <a:lnTo>
                    <a:pt x="683" y="61"/>
                  </a:lnTo>
                  <a:lnTo>
                    <a:pt x="685" y="64"/>
                  </a:lnTo>
                  <a:lnTo>
                    <a:pt x="685" y="66"/>
                  </a:lnTo>
                  <a:lnTo>
                    <a:pt x="685" y="68"/>
                  </a:lnTo>
                  <a:lnTo>
                    <a:pt x="688" y="68"/>
                  </a:lnTo>
                  <a:lnTo>
                    <a:pt x="690" y="71"/>
                  </a:lnTo>
                  <a:lnTo>
                    <a:pt x="690" y="71"/>
                  </a:lnTo>
                  <a:lnTo>
                    <a:pt x="690" y="71"/>
                  </a:lnTo>
                  <a:lnTo>
                    <a:pt x="690" y="73"/>
                  </a:lnTo>
                  <a:lnTo>
                    <a:pt x="692" y="73"/>
                  </a:lnTo>
                  <a:lnTo>
                    <a:pt x="692" y="73"/>
                  </a:lnTo>
                  <a:lnTo>
                    <a:pt x="695" y="75"/>
                  </a:lnTo>
                  <a:lnTo>
                    <a:pt x="695" y="75"/>
                  </a:lnTo>
                  <a:lnTo>
                    <a:pt x="695" y="75"/>
                  </a:lnTo>
                  <a:lnTo>
                    <a:pt x="692" y="78"/>
                  </a:lnTo>
                  <a:lnTo>
                    <a:pt x="692" y="85"/>
                  </a:lnTo>
                  <a:lnTo>
                    <a:pt x="692" y="85"/>
                  </a:lnTo>
                  <a:lnTo>
                    <a:pt x="690" y="90"/>
                  </a:lnTo>
                  <a:lnTo>
                    <a:pt x="690" y="92"/>
                  </a:lnTo>
                  <a:lnTo>
                    <a:pt x="692" y="92"/>
                  </a:lnTo>
                  <a:lnTo>
                    <a:pt x="695" y="94"/>
                  </a:lnTo>
                  <a:lnTo>
                    <a:pt x="695" y="94"/>
                  </a:lnTo>
                  <a:lnTo>
                    <a:pt x="699" y="99"/>
                  </a:lnTo>
                  <a:lnTo>
                    <a:pt x="699" y="101"/>
                  </a:lnTo>
                  <a:lnTo>
                    <a:pt x="704" y="104"/>
                  </a:lnTo>
                  <a:lnTo>
                    <a:pt x="707" y="104"/>
                  </a:lnTo>
                  <a:lnTo>
                    <a:pt x="711" y="101"/>
                  </a:lnTo>
                  <a:lnTo>
                    <a:pt x="711" y="101"/>
                  </a:lnTo>
                  <a:lnTo>
                    <a:pt x="718" y="101"/>
                  </a:lnTo>
                  <a:lnTo>
                    <a:pt x="735" y="97"/>
                  </a:lnTo>
                  <a:lnTo>
                    <a:pt x="742" y="94"/>
                  </a:lnTo>
                  <a:lnTo>
                    <a:pt x="747" y="90"/>
                  </a:lnTo>
                  <a:lnTo>
                    <a:pt x="745" y="85"/>
                  </a:lnTo>
                  <a:lnTo>
                    <a:pt x="747" y="80"/>
                  </a:lnTo>
                  <a:lnTo>
                    <a:pt x="749" y="75"/>
                  </a:lnTo>
                  <a:lnTo>
                    <a:pt x="749" y="71"/>
                  </a:lnTo>
                  <a:lnTo>
                    <a:pt x="747"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050" y="1785"/>
              <a:ext cx="441" cy="378"/>
            </a:xfrm>
            <a:custGeom>
              <a:avLst/>
              <a:gdLst>
                <a:gd name="T0" fmla="*/ 439 w 441"/>
                <a:gd name="T1" fmla="*/ 265 h 378"/>
                <a:gd name="T2" fmla="*/ 434 w 441"/>
                <a:gd name="T3" fmla="*/ 265 h 378"/>
                <a:gd name="T4" fmla="*/ 429 w 441"/>
                <a:gd name="T5" fmla="*/ 257 h 378"/>
                <a:gd name="T6" fmla="*/ 422 w 441"/>
                <a:gd name="T7" fmla="*/ 250 h 378"/>
                <a:gd name="T8" fmla="*/ 413 w 441"/>
                <a:gd name="T9" fmla="*/ 241 h 378"/>
                <a:gd name="T10" fmla="*/ 406 w 441"/>
                <a:gd name="T11" fmla="*/ 239 h 378"/>
                <a:gd name="T12" fmla="*/ 396 w 441"/>
                <a:gd name="T13" fmla="*/ 231 h 378"/>
                <a:gd name="T14" fmla="*/ 382 w 441"/>
                <a:gd name="T15" fmla="*/ 217 h 378"/>
                <a:gd name="T16" fmla="*/ 372 w 441"/>
                <a:gd name="T17" fmla="*/ 210 h 378"/>
                <a:gd name="T18" fmla="*/ 368 w 441"/>
                <a:gd name="T19" fmla="*/ 213 h 378"/>
                <a:gd name="T20" fmla="*/ 361 w 441"/>
                <a:gd name="T21" fmla="*/ 215 h 378"/>
                <a:gd name="T22" fmla="*/ 356 w 441"/>
                <a:gd name="T23" fmla="*/ 215 h 378"/>
                <a:gd name="T24" fmla="*/ 351 w 441"/>
                <a:gd name="T25" fmla="*/ 208 h 378"/>
                <a:gd name="T26" fmla="*/ 349 w 441"/>
                <a:gd name="T27" fmla="*/ 201 h 378"/>
                <a:gd name="T28" fmla="*/ 342 w 441"/>
                <a:gd name="T29" fmla="*/ 198 h 378"/>
                <a:gd name="T30" fmla="*/ 334 w 441"/>
                <a:gd name="T31" fmla="*/ 196 h 378"/>
                <a:gd name="T32" fmla="*/ 327 w 441"/>
                <a:gd name="T33" fmla="*/ 196 h 378"/>
                <a:gd name="T34" fmla="*/ 327 w 441"/>
                <a:gd name="T35" fmla="*/ 189 h 378"/>
                <a:gd name="T36" fmla="*/ 313 w 441"/>
                <a:gd name="T37" fmla="*/ 170 h 378"/>
                <a:gd name="T38" fmla="*/ 308 w 441"/>
                <a:gd name="T39" fmla="*/ 165 h 378"/>
                <a:gd name="T40" fmla="*/ 301 w 441"/>
                <a:gd name="T41" fmla="*/ 160 h 378"/>
                <a:gd name="T42" fmla="*/ 294 w 441"/>
                <a:gd name="T43" fmla="*/ 156 h 378"/>
                <a:gd name="T44" fmla="*/ 292 w 441"/>
                <a:gd name="T45" fmla="*/ 151 h 378"/>
                <a:gd name="T46" fmla="*/ 287 w 441"/>
                <a:gd name="T47" fmla="*/ 149 h 378"/>
                <a:gd name="T48" fmla="*/ 282 w 441"/>
                <a:gd name="T49" fmla="*/ 149 h 378"/>
                <a:gd name="T50" fmla="*/ 280 w 441"/>
                <a:gd name="T51" fmla="*/ 146 h 378"/>
                <a:gd name="T52" fmla="*/ 277 w 441"/>
                <a:gd name="T53" fmla="*/ 139 h 378"/>
                <a:gd name="T54" fmla="*/ 277 w 441"/>
                <a:gd name="T55" fmla="*/ 134 h 378"/>
                <a:gd name="T56" fmla="*/ 275 w 441"/>
                <a:gd name="T57" fmla="*/ 132 h 378"/>
                <a:gd name="T58" fmla="*/ 270 w 441"/>
                <a:gd name="T59" fmla="*/ 130 h 378"/>
                <a:gd name="T60" fmla="*/ 266 w 441"/>
                <a:gd name="T61" fmla="*/ 125 h 378"/>
                <a:gd name="T62" fmla="*/ 266 w 441"/>
                <a:gd name="T63" fmla="*/ 118 h 378"/>
                <a:gd name="T64" fmla="*/ 256 w 441"/>
                <a:gd name="T65" fmla="*/ 108 h 378"/>
                <a:gd name="T66" fmla="*/ 249 w 441"/>
                <a:gd name="T67" fmla="*/ 104 h 378"/>
                <a:gd name="T68" fmla="*/ 242 w 441"/>
                <a:gd name="T69" fmla="*/ 101 h 378"/>
                <a:gd name="T70" fmla="*/ 230 w 441"/>
                <a:gd name="T71" fmla="*/ 92 h 378"/>
                <a:gd name="T72" fmla="*/ 218 w 441"/>
                <a:gd name="T73" fmla="*/ 85 h 378"/>
                <a:gd name="T74" fmla="*/ 204 w 441"/>
                <a:gd name="T75" fmla="*/ 75 h 378"/>
                <a:gd name="T76" fmla="*/ 199 w 441"/>
                <a:gd name="T77" fmla="*/ 68 h 378"/>
                <a:gd name="T78" fmla="*/ 197 w 441"/>
                <a:gd name="T79" fmla="*/ 59 h 378"/>
                <a:gd name="T80" fmla="*/ 192 w 441"/>
                <a:gd name="T81" fmla="*/ 52 h 378"/>
                <a:gd name="T82" fmla="*/ 175 w 441"/>
                <a:gd name="T83" fmla="*/ 49 h 378"/>
                <a:gd name="T84" fmla="*/ 166 w 441"/>
                <a:gd name="T85" fmla="*/ 44 h 378"/>
                <a:gd name="T86" fmla="*/ 159 w 441"/>
                <a:gd name="T87" fmla="*/ 35 h 378"/>
                <a:gd name="T88" fmla="*/ 156 w 441"/>
                <a:gd name="T89" fmla="*/ 35 h 378"/>
                <a:gd name="T90" fmla="*/ 152 w 441"/>
                <a:gd name="T91" fmla="*/ 35 h 378"/>
                <a:gd name="T92" fmla="*/ 142 w 441"/>
                <a:gd name="T93" fmla="*/ 21 h 378"/>
                <a:gd name="T94" fmla="*/ 130 w 441"/>
                <a:gd name="T95" fmla="*/ 18 h 378"/>
                <a:gd name="T96" fmla="*/ 121 w 441"/>
                <a:gd name="T97" fmla="*/ 11 h 378"/>
                <a:gd name="T98" fmla="*/ 111 w 441"/>
                <a:gd name="T99" fmla="*/ 7 h 378"/>
                <a:gd name="T100" fmla="*/ 147 w 441"/>
                <a:gd name="T101" fmla="*/ 196 h 378"/>
                <a:gd name="T102" fmla="*/ 332 w 441"/>
                <a:gd name="T103" fmla="*/ 378 h 378"/>
                <a:gd name="T104" fmla="*/ 401 w 441"/>
                <a:gd name="T105" fmla="*/ 355 h 378"/>
                <a:gd name="T106" fmla="*/ 394 w 441"/>
                <a:gd name="T107" fmla="*/ 333 h 378"/>
                <a:gd name="T108" fmla="*/ 406 w 441"/>
                <a:gd name="T109" fmla="*/ 319 h 378"/>
                <a:gd name="T110" fmla="*/ 420 w 441"/>
                <a:gd name="T111" fmla="*/ 305 h 378"/>
                <a:gd name="T112" fmla="*/ 415 w 441"/>
                <a:gd name="T113" fmla="*/ 293 h 378"/>
                <a:gd name="T114" fmla="*/ 425 w 441"/>
                <a:gd name="T115" fmla="*/ 284 h 378"/>
                <a:gd name="T116" fmla="*/ 427 w 441"/>
                <a:gd name="T117" fmla="*/ 284 h 378"/>
                <a:gd name="T118" fmla="*/ 427 w 441"/>
                <a:gd name="T119" fmla="*/ 281 h 378"/>
                <a:gd name="T120" fmla="*/ 432 w 441"/>
                <a:gd name="T121" fmla="*/ 274 h 378"/>
                <a:gd name="T122" fmla="*/ 441 w 441"/>
                <a:gd name="T123" fmla="*/ 26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1" h="378">
                  <a:moveTo>
                    <a:pt x="441" y="267"/>
                  </a:moveTo>
                  <a:lnTo>
                    <a:pt x="439" y="267"/>
                  </a:lnTo>
                  <a:lnTo>
                    <a:pt x="439" y="267"/>
                  </a:lnTo>
                  <a:lnTo>
                    <a:pt x="439" y="267"/>
                  </a:lnTo>
                  <a:lnTo>
                    <a:pt x="439" y="265"/>
                  </a:lnTo>
                  <a:lnTo>
                    <a:pt x="439" y="265"/>
                  </a:lnTo>
                  <a:lnTo>
                    <a:pt x="439" y="265"/>
                  </a:lnTo>
                  <a:lnTo>
                    <a:pt x="439" y="265"/>
                  </a:lnTo>
                  <a:lnTo>
                    <a:pt x="439" y="265"/>
                  </a:lnTo>
                  <a:lnTo>
                    <a:pt x="439" y="265"/>
                  </a:lnTo>
                  <a:lnTo>
                    <a:pt x="436" y="265"/>
                  </a:lnTo>
                  <a:lnTo>
                    <a:pt x="436" y="265"/>
                  </a:lnTo>
                  <a:lnTo>
                    <a:pt x="436" y="265"/>
                  </a:lnTo>
                  <a:lnTo>
                    <a:pt x="434" y="265"/>
                  </a:lnTo>
                  <a:lnTo>
                    <a:pt x="434" y="265"/>
                  </a:lnTo>
                  <a:lnTo>
                    <a:pt x="432" y="262"/>
                  </a:lnTo>
                  <a:lnTo>
                    <a:pt x="432" y="262"/>
                  </a:lnTo>
                  <a:lnTo>
                    <a:pt x="432" y="262"/>
                  </a:lnTo>
                  <a:lnTo>
                    <a:pt x="432" y="260"/>
                  </a:lnTo>
                  <a:lnTo>
                    <a:pt x="429" y="260"/>
                  </a:lnTo>
                  <a:lnTo>
                    <a:pt x="429" y="257"/>
                  </a:lnTo>
                  <a:lnTo>
                    <a:pt x="425" y="255"/>
                  </a:lnTo>
                  <a:lnTo>
                    <a:pt x="425" y="253"/>
                  </a:lnTo>
                  <a:lnTo>
                    <a:pt x="425" y="253"/>
                  </a:lnTo>
                  <a:lnTo>
                    <a:pt x="425" y="253"/>
                  </a:lnTo>
                  <a:lnTo>
                    <a:pt x="425" y="250"/>
                  </a:lnTo>
                  <a:lnTo>
                    <a:pt x="425" y="250"/>
                  </a:lnTo>
                  <a:lnTo>
                    <a:pt x="422" y="250"/>
                  </a:lnTo>
                  <a:lnTo>
                    <a:pt x="422" y="250"/>
                  </a:lnTo>
                  <a:lnTo>
                    <a:pt x="422" y="248"/>
                  </a:lnTo>
                  <a:lnTo>
                    <a:pt x="422" y="248"/>
                  </a:lnTo>
                  <a:lnTo>
                    <a:pt x="415" y="246"/>
                  </a:lnTo>
                  <a:lnTo>
                    <a:pt x="413" y="243"/>
                  </a:lnTo>
                  <a:lnTo>
                    <a:pt x="413" y="241"/>
                  </a:lnTo>
                  <a:lnTo>
                    <a:pt x="413" y="241"/>
                  </a:lnTo>
                  <a:lnTo>
                    <a:pt x="410" y="241"/>
                  </a:lnTo>
                  <a:lnTo>
                    <a:pt x="410" y="239"/>
                  </a:lnTo>
                  <a:lnTo>
                    <a:pt x="410" y="239"/>
                  </a:lnTo>
                  <a:lnTo>
                    <a:pt x="408" y="239"/>
                  </a:lnTo>
                  <a:lnTo>
                    <a:pt x="408" y="239"/>
                  </a:lnTo>
                  <a:lnTo>
                    <a:pt x="408" y="239"/>
                  </a:lnTo>
                  <a:lnTo>
                    <a:pt x="406" y="239"/>
                  </a:lnTo>
                  <a:lnTo>
                    <a:pt x="403" y="236"/>
                  </a:lnTo>
                  <a:lnTo>
                    <a:pt x="403" y="234"/>
                  </a:lnTo>
                  <a:lnTo>
                    <a:pt x="403" y="234"/>
                  </a:lnTo>
                  <a:lnTo>
                    <a:pt x="403" y="234"/>
                  </a:lnTo>
                  <a:lnTo>
                    <a:pt x="398" y="231"/>
                  </a:lnTo>
                  <a:lnTo>
                    <a:pt x="398" y="231"/>
                  </a:lnTo>
                  <a:lnTo>
                    <a:pt x="396" y="231"/>
                  </a:lnTo>
                  <a:lnTo>
                    <a:pt x="394" y="229"/>
                  </a:lnTo>
                  <a:lnTo>
                    <a:pt x="394" y="227"/>
                  </a:lnTo>
                  <a:lnTo>
                    <a:pt x="391" y="224"/>
                  </a:lnTo>
                  <a:lnTo>
                    <a:pt x="391" y="222"/>
                  </a:lnTo>
                  <a:lnTo>
                    <a:pt x="389" y="222"/>
                  </a:lnTo>
                  <a:lnTo>
                    <a:pt x="387" y="220"/>
                  </a:lnTo>
                  <a:lnTo>
                    <a:pt x="382" y="217"/>
                  </a:lnTo>
                  <a:lnTo>
                    <a:pt x="379" y="217"/>
                  </a:lnTo>
                  <a:lnTo>
                    <a:pt x="377" y="215"/>
                  </a:lnTo>
                  <a:lnTo>
                    <a:pt x="375" y="215"/>
                  </a:lnTo>
                  <a:lnTo>
                    <a:pt x="372" y="213"/>
                  </a:lnTo>
                  <a:lnTo>
                    <a:pt x="372" y="213"/>
                  </a:lnTo>
                  <a:lnTo>
                    <a:pt x="372" y="210"/>
                  </a:lnTo>
                  <a:lnTo>
                    <a:pt x="372" y="210"/>
                  </a:lnTo>
                  <a:lnTo>
                    <a:pt x="370" y="210"/>
                  </a:lnTo>
                  <a:lnTo>
                    <a:pt x="370" y="210"/>
                  </a:lnTo>
                  <a:lnTo>
                    <a:pt x="370" y="210"/>
                  </a:lnTo>
                  <a:lnTo>
                    <a:pt x="368" y="210"/>
                  </a:lnTo>
                  <a:lnTo>
                    <a:pt x="368" y="210"/>
                  </a:lnTo>
                  <a:lnTo>
                    <a:pt x="368" y="213"/>
                  </a:lnTo>
                  <a:lnTo>
                    <a:pt x="368" y="213"/>
                  </a:lnTo>
                  <a:lnTo>
                    <a:pt x="368" y="213"/>
                  </a:lnTo>
                  <a:lnTo>
                    <a:pt x="365" y="213"/>
                  </a:lnTo>
                  <a:lnTo>
                    <a:pt x="365" y="213"/>
                  </a:lnTo>
                  <a:lnTo>
                    <a:pt x="363" y="215"/>
                  </a:lnTo>
                  <a:lnTo>
                    <a:pt x="363" y="215"/>
                  </a:lnTo>
                  <a:lnTo>
                    <a:pt x="361" y="215"/>
                  </a:lnTo>
                  <a:lnTo>
                    <a:pt x="361" y="215"/>
                  </a:lnTo>
                  <a:lnTo>
                    <a:pt x="361" y="215"/>
                  </a:lnTo>
                  <a:lnTo>
                    <a:pt x="358" y="215"/>
                  </a:lnTo>
                  <a:lnTo>
                    <a:pt x="356" y="215"/>
                  </a:lnTo>
                  <a:lnTo>
                    <a:pt x="356" y="215"/>
                  </a:lnTo>
                  <a:lnTo>
                    <a:pt x="356" y="215"/>
                  </a:lnTo>
                  <a:lnTo>
                    <a:pt x="356" y="215"/>
                  </a:lnTo>
                  <a:lnTo>
                    <a:pt x="356" y="215"/>
                  </a:lnTo>
                  <a:lnTo>
                    <a:pt x="353" y="215"/>
                  </a:lnTo>
                  <a:lnTo>
                    <a:pt x="353" y="215"/>
                  </a:lnTo>
                  <a:lnTo>
                    <a:pt x="353" y="213"/>
                  </a:lnTo>
                  <a:lnTo>
                    <a:pt x="351" y="210"/>
                  </a:lnTo>
                  <a:lnTo>
                    <a:pt x="351" y="210"/>
                  </a:lnTo>
                  <a:lnTo>
                    <a:pt x="351" y="210"/>
                  </a:lnTo>
                  <a:lnTo>
                    <a:pt x="351" y="208"/>
                  </a:lnTo>
                  <a:lnTo>
                    <a:pt x="351" y="208"/>
                  </a:lnTo>
                  <a:lnTo>
                    <a:pt x="351" y="208"/>
                  </a:lnTo>
                  <a:lnTo>
                    <a:pt x="349" y="205"/>
                  </a:lnTo>
                  <a:lnTo>
                    <a:pt x="349" y="205"/>
                  </a:lnTo>
                  <a:lnTo>
                    <a:pt x="349" y="205"/>
                  </a:lnTo>
                  <a:lnTo>
                    <a:pt x="349" y="201"/>
                  </a:lnTo>
                  <a:lnTo>
                    <a:pt x="349" y="201"/>
                  </a:lnTo>
                  <a:lnTo>
                    <a:pt x="349" y="201"/>
                  </a:lnTo>
                  <a:lnTo>
                    <a:pt x="349" y="198"/>
                  </a:lnTo>
                  <a:lnTo>
                    <a:pt x="346" y="198"/>
                  </a:lnTo>
                  <a:lnTo>
                    <a:pt x="344" y="198"/>
                  </a:lnTo>
                  <a:lnTo>
                    <a:pt x="344" y="198"/>
                  </a:lnTo>
                  <a:lnTo>
                    <a:pt x="344" y="198"/>
                  </a:lnTo>
                  <a:lnTo>
                    <a:pt x="342" y="198"/>
                  </a:lnTo>
                  <a:lnTo>
                    <a:pt x="342" y="198"/>
                  </a:lnTo>
                  <a:lnTo>
                    <a:pt x="342" y="198"/>
                  </a:lnTo>
                  <a:lnTo>
                    <a:pt x="339" y="196"/>
                  </a:lnTo>
                  <a:lnTo>
                    <a:pt x="337" y="196"/>
                  </a:lnTo>
                  <a:lnTo>
                    <a:pt x="337" y="196"/>
                  </a:lnTo>
                  <a:lnTo>
                    <a:pt x="337" y="196"/>
                  </a:lnTo>
                  <a:lnTo>
                    <a:pt x="334" y="196"/>
                  </a:lnTo>
                  <a:lnTo>
                    <a:pt x="334" y="196"/>
                  </a:lnTo>
                  <a:lnTo>
                    <a:pt x="332" y="196"/>
                  </a:lnTo>
                  <a:lnTo>
                    <a:pt x="330" y="194"/>
                  </a:lnTo>
                  <a:lnTo>
                    <a:pt x="330" y="194"/>
                  </a:lnTo>
                  <a:lnTo>
                    <a:pt x="330" y="194"/>
                  </a:lnTo>
                  <a:lnTo>
                    <a:pt x="327" y="196"/>
                  </a:lnTo>
                  <a:lnTo>
                    <a:pt x="327" y="196"/>
                  </a:lnTo>
                  <a:lnTo>
                    <a:pt x="327" y="196"/>
                  </a:lnTo>
                  <a:lnTo>
                    <a:pt x="327" y="194"/>
                  </a:lnTo>
                  <a:lnTo>
                    <a:pt x="327" y="194"/>
                  </a:lnTo>
                  <a:lnTo>
                    <a:pt x="325" y="194"/>
                  </a:lnTo>
                  <a:lnTo>
                    <a:pt x="325" y="194"/>
                  </a:lnTo>
                  <a:lnTo>
                    <a:pt x="325" y="191"/>
                  </a:lnTo>
                  <a:lnTo>
                    <a:pt x="327" y="189"/>
                  </a:lnTo>
                  <a:lnTo>
                    <a:pt x="325" y="182"/>
                  </a:lnTo>
                  <a:lnTo>
                    <a:pt x="325" y="182"/>
                  </a:lnTo>
                  <a:lnTo>
                    <a:pt x="323" y="182"/>
                  </a:lnTo>
                  <a:lnTo>
                    <a:pt x="323" y="182"/>
                  </a:lnTo>
                  <a:lnTo>
                    <a:pt x="318" y="175"/>
                  </a:lnTo>
                  <a:lnTo>
                    <a:pt x="313" y="170"/>
                  </a:lnTo>
                  <a:lnTo>
                    <a:pt x="313" y="170"/>
                  </a:lnTo>
                  <a:lnTo>
                    <a:pt x="311" y="170"/>
                  </a:lnTo>
                  <a:lnTo>
                    <a:pt x="311" y="168"/>
                  </a:lnTo>
                  <a:lnTo>
                    <a:pt x="308" y="168"/>
                  </a:lnTo>
                  <a:lnTo>
                    <a:pt x="308" y="168"/>
                  </a:lnTo>
                  <a:lnTo>
                    <a:pt x="308" y="168"/>
                  </a:lnTo>
                  <a:lnTo>
                    <a:pt x="308" y="165"/>
                  </a:lnTo>
                  <a:lnTo>
                    <a:pt x="308" y="165"/>
                  </a:lnTo>
                  <a:lnTo>
                    <a:pt x="308" y="165"/>
                  </a:lnTo>
                  <a:lnTo>
                    <a:pt x="308" y="163"/>
                  </a:lnTo>
                  <a:lnTo>
                    <a:pt x="308" y="163"/>
                  </a:lnTo>
                  <a:lnTo>
                    <a:pt x="306" y="160"/>
                  </a:lnTo>
                  <a:lnTo>
                    <a:pt x="304" y="160"/>
                  </a:lnTo>
                  <a:lnTo>
                    <a:pt x="301" y="160"/>
                  </a:lnTo>
                  <a:lnTo>
                    <a:pt x="301" y="160"/>
                  </a:lnTo>
                  <a:lnTo>
                    <a:pt x="301" y="158"/>
                  </a:lnTo>
                  <a:lnTo>
                    <a:pt x="301" y="158"/>
                  </a:lnTo>
                  <a:lnTo>
                    <a:pt x="299" y="156"/>
                  </a:lnTo>
                  <a:lnTo>
                    <a:pt x="299" y="156"/>
                  </a:lnTo>
                  <a:lnTo>
                    <a:pt x="296" y="156"/>
                  </a:lnTo>
                  <a:lnTo>
                    <a:pt x="296" y="156"/>
                  </a:lnTo>
                  <a:lnTo>
                    <a:pt x="294" y="156"/>
                  </a:lnTo>
                  <a:lnTo>
                    <a:pt x="294" y="156"/>
                  </a:lnTo>
                  <a:lnTo>
                    <a:pt x="294" y="153"/>
                  </a:lnTo>
                  <a:lnTo>
                    <a:pt x="294" y="153"/>
                  </a:lnTo>
                  <a:lnTo>
                    <a:pt x="294" y="153"/>
                  </a:lnTo>
                  <a:lnTo>
                    <a:pt x="294" y="151"/>
                  </a:lnTo>
                  <a:lnTo>
                    <a:pt x="292" y="151"/>
                  </a:lnTo>
                  <a:lnTo>
                    <a:pt x="292" y="151"/>
                  </a:lnTo>
                  <a:lnTo>
                    <a:pt x="292" y="151"/>
                  </a:lnTo>
                  <a:lnTo>
                    <a:pt x="289" y="151"/>
                  </a:lnTo>
                  <a:lnTo>
                    <a:pt x="289" y="151"/>
                  </a:lnTo>
                  <a:lnTo>
                    <a:pt x="287" y="151"/>
                  </a:lnTo>
                  <a:lnTo>
                    <a:pt x="287" y="149"/>
                  </a:lnTo>
                  <a:lnTo>
                    <a:pt x="287" y="149"/>
                  </a:lnTo>
                  <a:lnTo>
                    <a:pt x="287" y="149"/>
                  </a:lnTo>
                  <a:lnTo>
                    <a:pt x="285" y="149"/>
                  </a:lnTo>
                  <a:lnTo>
                    <a:pt x="285" y="149"/>
                  </a:lnTo>
                  <a:lnTo>
                    <a:pt x="285" y="149"/>
                  </a:lnTo>
                  <a:lnTo>
                    <a:pt x="285" y="149"/>
                  </a:lnTo>
                  <a:lnTo>
                    <a:pt x="285" y="149"/>
                  </a:lnTo>
                  <a:lnTo>
                    <a:pt x="282" y="149"/>
                  </a:lnTo>
                  <a:lnTo>
                    <a:pt x="282" y="149"/>
                  </a:lnTo>
                  <a:lnTo>
                    <a:pt x="282" y="149"/>
                  </a:lnTo>
                  <a:lnTo>
                    <a:pt x="282" y="149"/>
                  </a:lnTo>
                  <a:lnTo>
                    <a:pt x="280" y="149"/>
                  </a:lnTo>
                  <a:lnTo>
                    <a:pt x="280" y="146"/>
                  </a:lnTo>
                  <a:lnTo>
                    <a:pt x="280" y="146"/>
                  </a:lnTo>
                  <a:lnTo>
                    <a:pt x="280" y="146"/>
                  </a:lnTo>
                  <a:lnTo>
                    <a:pt x="280" y="146"/>
                  </a:lnTo>
                  <a:lnTo>
                    <a:pt x="280" y="144"/>
                  </a:lnTo>
                  <a:lnTo>
                    <a:pt x="280" y="144"/>
                  </a:lnTo>
                  <a:lnTo>
                    <a:pt x="277" y="142"/>
                  </a:lnTo>
                  <a:lnTo>
                    <a:pt x="277" y="142"/>
                  </a:lnTo>
                  <a:lnTo>
                    <a:pt x="277" y="142"/>
                  </a:lnTo>
                  <a:lnTo>
                    <a:pt x="277" y="139"/>
                  </a:lnTo>
                  <a:lnTo>
                    <a:pt x="277" y="139"/>
                  </a:lnTo>
                  <a:lnTo>
                    <a:pt x="277" y="139"/>
                  </a:lnTo>
                  <a:lnTo>
                    <a:pt x="275" y="137"/>
                  </a:lnTo>
                  <a:lnTo>
                    <a:pt x="275" y="137"/>
                  </a:lnTo>
                  <a:lnTo>
                    <a:pt x="275" y="137"/>
                  </a:lnTo>
                  <a:lnTo>
                    <a:pt x="277" y="137"/>
                  </a:lnTo>
                  <a:lnTo>
                    <a:pt x="277" y="137"/>
                  </a:lnTo>
                  <a:lnTo>
                    <a:pt x="277" y="134"/>
                  </a:lnTo>
                  <a:lnTo>
                    <a:pt x="277" y="134"/>
                  </a:lnTo>
                  <a:lnTo>
                    <a:pt x="277" y="134"/>
                  </a:lnTo>
                  <a:lnTo>
                    <a:pt x="277" y="134"/>
                  </a:lnTo>
                  <a:lnTo>
                    <a:pt x="275" y="132"/>
                  </a:lnTo>
                  <a:lnTo>
                    <a:pt x="275" y="132"/>
                  </a:lnTo>
                  <a:lnTo>
                    <a:pt x="275" y="132"/>
                  </a:lnTo>
                  <a:lnTo>
                    <a:pt x="275" y="132"/>
                  </a:lnTo>
                  <a:lnTo>
                    <a:pt x="275" y="132"/>
                  </a:lnTo>
                  <a:lnTo>
                    <a:pt x="275" y="132"/>
                  </a:lnTo>
                  <a:lnTo>
                    <a:pt x="273" y="132"/>
                  </a:lnTo>
                  <a:lnTo>
                    <a:pt x="273" y="132"/>
                  </a:lnTo>
                  <a:lnTo>
                    <a:pt x="270" y="132"/>
                  </a:lnTo>
                  <a:lnTo>
                    <a:pt x="270" y="130"/>
                  </a:lnTo>
                  <a:lnTo>
                    <a:pt x="270" y="130"/>
                  </a:lnTo>
                  <a:lnTo>
                    <a:pt x="270" y="130"/>
                  </a:lnTo>
                  <a:lnTo>
                    <a:pt x="270" y="127"/>
                  </a:lnTo>
                  <a:lnTo>
                    <a:pt x="270" y="127"/>
                  </a:lnTo>
                  <a:lnTo>
                    <a:pt x="268" y="125"/>
                  </a:lnTo>
                  <a:lnTo>
                    <a:pt x="266" y="125"/>
                  </a:lnTo>
                  <a:lnTo>
                    <a:pt x="266" y="125"/>
                  </a:lnTo>
                  <a:lnTo>
                    <a:pt x="266" y="125"/>
                  </a:lnTo>
                  <a:lnTo>
                    <a:pt x="268" y="125"/>
                  </a:lnTo>
                  <a:lnTo>
                    <a:pt x="268" y="123"/>
                  </a:lnTo>
                  <a:lnTo>
                    <a:pt x="268" y="123"/>
                  </a:lnTo>
                  <a:lnTo>
                    <a:pt x="266" y="120"/>
                  </a:lnTo>
                  <a:lnTo>
                    <a:pt x="266" y="120"/>
                  </a:lnTo>
                  <a:lnTo>
                    <a:pt x="266" y="120"/>
                  </a:lnTo>
                  <a:lnTo>
                    <a:pt x="266" y="118"/>
                  </a:lnTo>
                  <a:lnTo>
                    <a:pt x="263" y="118"/>
                  </a:lnTo>
                  <a:lnTo>
                    <a:pt x="261" y="118"/>
                  </a:lnTo>
                  <a:lnTo>
                    <a:pt x="261" y="115"/>
                  </a:lnTo>
                  <a:lnTo>
                    <a:pt x="259" y="113"/>
                  </a:lnTo>
                  <a:lnTo>
                    <a:pt x="259" y="113"/>
                  </a:lnTo>
                  <a:lnTo>
                    <a:pt x="256" y="111"/>
                  </a:lnTo>
                  <a:lnTo>
                    <a:pt x="256" y="108"/>
                  </a:lnTo>
                  <a:lnTo>
                    <a:pt x="254" y="106"/>
                  </a:lnTo>
                  <a:lnTo>
                    <a:pt x="254" y="106"/>
                  </a:lnTo>
                  <a:lnTo>
                    <a:pt x="254" y="106"/>
                  </a:lnTo>
                  <a:lnTo>
                    <a:pt x="251" y="104"/>
                  </a:lnTo>
                  <a:lnTo>
                    <a:pt x="251" y="104"/>
                  </a:lnTo>
                  <a:lnTo>
                    <a:pt x="251" y="104"/>
                  </a:lnTo>
                  <a:lnTo>
                    <a:pt x="249" y="104"/>
                  </a:lnTo>
                  <a:lnTo>
                    <a:pt x="249" y="104"/>
                  </a:lnTo>
                  <a:lnTo>
                    <a:pt x="249" y="104"/>
                  </a:lnTo>
                  <a:lnTo>
                    <a:pt x="247" y="104"/>
                  </a:lnTo>
                  <a:lnTo>
                    <a:pt x="247" y="104"/>
                  </a:lnTo>
                  <a:lnTo>
                    <a:pt x="244" y="101"/>
                  </a:lnTo>
                  <a:lnTo>
                    <a:pt x="244" y="101"/>
                  </a:lnTo>
                  <a:lnTo>
                    <a:pt x="242" y="101"/>
                  </a:lnTo>
                  <a:lnTo>
                    <a:pt x="240" y="101"/>
                  </a:lnTo>
                  <a:lnTo>
                    <a:pt x="240" y="99"/>
                  </a:lnTo>
                  <a:lnTo>
                    <a:pt x="240" y="99"/>
                  </a:lnTo>
                  <a:lnTo>
                    <a:pt x="237" y="99"/>
                  </a:lnTo>
                  <a:lnTo>
                    <a:pt x="235" y="97"/>
                  </a:lnTo>
                  <a:lnTo>
                    <a:pt x="235" y="97"/>
                  </a:lnTo>
                  <a:lnTo>
                    <a:pt x="230" y="92"/>
                  </a:lnTo>
                  <a:lnTo>
                    <a:pt x="228" y="92"/>
                  </a:lnTo>
                  <a:lnTo>
                    <a:pt x="225" y="92"/>
                  </a:lnTo>
                  <a:lnTo>
                    <a:pt x="223" y="89"/>
                  </a:lnTo>
                  <a:lnTo>
                    <a:pt x="221" y="87"/>
                  </a:lnTo>
                  <a:lnTo>
                    <a:pt x="221" y="87"/>
                  </a:lnTo>
                  <a:lnTo>
                    <a:pt x="221" y="85"/>
                  </a:lnTo>
                  <a:lnTo>
                    <a:pt x="218" y="85"/>
                  </a:lnTo>
                  <a:lnTo>
                    <a:pt x="206" y="75"/>
                  </a:lnTo>
                  <a:lnTo>
                    <a:pt x="206" y="75"/>
                  </a:lnTo>
                  <a:lnTo>
                    <a:pt x="206" y="75"/>
                  </a:lnTo>
                  <a:lnTo>
                    <a:pt x="204" y="75"/>
                  </a:lnTo>
                  <a:lnTo>
                    <a:pt x="204" y="75"/>
                  </a:lnTo>
                  <a:lnTo>
                    <a:pt x="204" y="75"/>
                  </a:lnTo>
                  <a:lnTo>
                    <a:pt x="204" y="75"/>
                  </a:lnTo>
                  <a:lnTo>
                    <a:pt x="202" y="75"/>
                  </a:lnTo>
                  <a:lnTo>
                    <a:pt x="202" y="73"/>
                  </a:lnTo>
                  <a:lnTo>
                    <a:pt x="202" y="73"/>
                  </a:lnTo>
                  <a:lnTo>
                    <a:pt x="199" y="71"/>
                  </a:lnTo>
                  <a:lnTo>
                    <a:pt x="199" y="71"/>
                  </a:lnTo>
                  <a:lnTo>
                    <a:pt x="199" y="71"/>
                  </a:lnTo>
                  <a:lnTo>
                    <a:pt x="199" y="68"/>
                  </a:lnTo>
                  <a:lnTo>
                    <a:pt x="202" y="68"/>
                  </a:lnTo>
                  <a:lnTo>
                    <a:pt x="202" y="68"/>
                  </a:lnTo>
                  <a:lnTo>
                    <a:pt x="202" y="68"/>
                  </a:lnTo>
                  <a:lnTo>
                    <a:pt x="197" y="61"/>
                  </a:lnTo>
                  <a:lnTo>
                    <a:pt x="197" y="61"/>
                  </a:lnTo>
                  <a:lnTo>
                    <a:pt x="197" y="59"/>
                  </a:lnTo>
                  <a:lnTo>
                    <a:pt x="197" y="59"/>
                  </a:lnTo>
                  <a:lnTo>
                    <a:pt x="197" y="59"/>
                  </a:lnTo>
                  <a:lnTo>
                    <a:pt x="197" y="59"/>
                  </a:lnTo>
                  <a:lnTo>
                    <a:pt x="194" y="56"/>
                  </a:lnTo>
                  <a:lnTo>
                    <a:pt x="194" y="56"/>
                  </a:lnTo>
                  <a:lnTo>
                    <a:pt x="192" y="54"/>
                  </a:lnTo>
                  <a:lnTo>
                    <a:pt x="192" y="54"/>
                  </a:lnTo>
                  <a:lnTo>
                    <a:pt x="192" y="52"/>
                  </a:lnTo>
                  <a:lnTo>
                    <a:pt x="190" y="52"/>
                  </a:lnTo>
                  <a:lnTo>
                    <a:pt x="187" y="52"/>
                  </a:lnTo>
                  <a:lnTo>
                    <a:pt x="185" y="52"/>
                  </a:lnTo>
                  <a:lnTo>
                    <a:pt x="180" y="49"/>
                  </a:lnTo>
                  <a:lnTo>
                    <a:pt x="180" y="49"/>
                  </a:lnTo>
                  <a:lnTo>
                    <a:pt x="178" y="49"/>
                  </a:lnTo>
                  <a:lnTo>
                    <a:pt x="175" y="49"/>
                  </a:lnTo>
                  <a:lnTo>
                    <a:pt x="175" y="49"/>
                  </a:lnTo>
                  <a:lnTo>
                    <a:pt x="173" y="49"/>
                  </a:lnTo>
                  <a:lnTo>
                    <a:pt x="173" y="49"/>
                  </a:lnTo>
                  <a:lnTo>
                    <a:pt x="173" y="49"/>
                  </a:lnTo>
                  <a:lnTo>
                    <a:pt x="171" y="49"/>
                  </a:lnTo>
                  <a:lnTo>
                    <a:pt x="171" y="47"/>
                  </a:lnTo>
                  <a:lnTo>
                    <a:pt x="166" y="44"/>
                  </a:lnTo>
                  <a:lnTo>
                    <a:pt x="164" y="42"/>
                  </a:lnTo>
                  <a:lnTo>
                    <a:pt x="161" y="40"/>
                  </a:lnTo>
                  <a:lnTo>
                    <a:pt x="161" y="37"/>
                  </a:lnTo>
                  <a:lnTo>
                    <a:pt x="159" y="37"/>
                  </a:lnTo>
                  <a:lnTo>
                    <a:pt x="159" y="37"/>
                  </a:lnTo>
                  <a:lnTo>
                    <a:pt x="159" y="37"/>
                  </a:lnTo>
                  <a:lnTo>
                    <a:pt x="159" y="35"/>
                  </a:lnTo>
                  <a:lnTo>
                    <a:pt x="159" y="35"/>
                  </a:lnTo>
                  <a:lnTo>
                    <a:pt x="159" y="35"/>
                  </a:lnTo>
                  <a:lnTo>
                    <a:pt x="159" y="35"/>
                  </a:lnTo>
                  <a:lnTo>
                    <a:pt x="159" y="35"/>
                  </a:lnTo>
                  <a:lnTo>
                    <a:pt x="156" y="35"/>
                  </a:lnTo>
                  <a:lnTo>
                    <a:pt x="156" y="35"/>
                  </a:lnTo>
                  <a:lnTo>
                    <a:pt x="156" y="35"/>
                  </a:lnTo>
                  <a:lnTo>
                    <a:pt x="154" y="35"/>
                  </a:lnTo>
                  <a:lnTo>
                    <a:pt x="154" y="35"/>
                  </a:lnTo>
                  <a:lnTo>
                    <a:pt x="154" y="35"/>
                  </a:lnTo>
                  <a:lnTo>
                    <a:pt x="152" y="35"/>
                  </a:lnTo>
                  <a:lnTo>
                    <a:pt x="152" y="35"/>
                  </a:lnTo>
                  <a:lnTo>
                    <a:pt x="152" y="35"/>
                  </a:lnTo>
                  <a:lnTo>
                    <a:pt x="152" y="35"/>
                  </a:lnTo>
                  <a:lnTo>
                    <a:pt x="149" y="28"/>
                  </a:lnTo>
                  <a:lnTo>
                    <a:pt x="147" y="28"/>
                  </a:lnTo>
                  <a:lnTo>
                    <a:pt x="147" y="26"/>
                  </a:lnTo>
                  <a:lnTo>
                    <a:pt x="147" y="26"/>
                  </a:lnTo>
                  <a:lnTo>
                    <a:pt x="147" y="26"/>
                  </a:lnTo>
                  <a:lnTo>
                    <a:pt x="145" y="23"/>
                  </a:lnTo>
                  <a:lnTo>
                    <a:pt x="142" y="21"/>
                  </a:lnTo>
                  <a:lnTo>
                    <a:pt x="140" y="21"/>
                  </a:lnTo>
                  <a:lnTo>
                    <a:pt x="140" y="21"/>
                  </a:lnTo>
                  <a:lnTo>
                    <a:pt x="140" y="21"/>
                  </a:lnTo>
                  <a:lnTo>
                    <a:pt x="138" y="21"/>
                  </a:lnTo>
                  <a:lnTo>
                    <a:pt x="133" y="21"/>
                  </a:lnTo>
                  <a:lnTo>
                    <a:pt x="133" y="18"/>
                  </a:lnTo>
                  <a:lnTo>
                    <a:pt x="130" y="18"/>
                  </a:lnTo>
                  <a:lnTo>
                    <a:pt x="130" y="18"/>
                  </a:lnTo>
                  <a:lnTo>
                    <a:pt x="128" y="16"/>
                  </a:lnTo>
                  <a:lnTo>
                    <a:pt x="123" y="14"/>
                  </a:lnTo>
                  <a:lnTo>
                    <a:pt x="123" y="14"/>
                  </a:lnTo>
                  <a:lnTo>
                    <a:pt x="121" y="14"/>
                  </a:lnTo>
                  <a:lnTo>
                    <a:pt x="121" y="11"/>
                  </a:lnTo>
                  <a:lnTo>
                    <a:pt x="121" y="11"/>
                  </a:lnTo>
                  <a:lnTo>
                    <a:pt x="121" y="11"/>
                  </a:lnTo>
                  <a:lnTo>
                    <a:pt x="121" y="11"/>
                  </a:lnTo>
                  <a:lnTo>
                    <a:pt x="121" y="9"/>
                  </a:lnTo>
                  <a:lnTo>
                    <a:pt x="119" y="9"/>
                  </a:lnTo>
                  <a:lnTo>
                    <a:pt x="119" y="9"/>
                  </a:lnTo>
                  <a:lnTo>
                    <a:pt x="119" y="9"/>
                  </a:lnTo>
                  <a:lnTo>
                    <a:pt x="111" y="7"/>
                  </a:lnTo>
                  <a:lnTo>
                    <a:pt x="92" y="0"/>
                  </a:lnTo>
                  <a:lnTo>
                    <a:pt x="92" y="28"/>
                  </a:lnTo>
                  <a:lnTo>
                    <a:pt x="26" y="113"/>
                  </a:lnTo>
                  <a:lnTo>
                    <a:pt x="0" y="149"/>
                  </a:lnTo>
                  <a:lnTo>
                    <a:pt x="142" y="149"/>
                  </a:lnTo>
                  <a:lnTo>
                    <a:pt x="147" y="156"/>
                  </a:lnTo>
                  <a:lnTo>
                    <a:pt x="147" y="196"/>
                  </a:lnTo>
                  <a:lnTo>
                    <a:pt x="147" y="208"/>
                  </a:lnTo>
                  <a:lnTo>
                    <a:pt x="147" y="260"/>
                  </a:lnTo>
                  <a:lnTo>
                    <a:pt x="147" y="359"/>
                  </a:lnTo>
                  <a:lnTo>
                    <a:pt x="147" y="378"/>
                  </a:lnTo>
                  <a:lnTo>
                    <a:pt x="232" y="378"/>
                  </a:lnTo>
                  <a:lnTo>
                    <a:pt x="294" y="378"/>
                  </a:lnTo>
                  <a:lnTo>
                    <a:pt x="332" y="378"/>
                  </a:lnTo>
                  <a:lnTo>
                    <a:pt x="396" y="378"/>
                  </a:lnTo>
                  <a:lnTo>
                    <a:pt x="398" y="369"/>
                  </a:lnTo>
                  <a:lnTo>
                    <a:pt x="398" y="366"/>
                  </a:lnTo>
                  <a:lnTo>
                    <a:pt x="398" y="364"/>
                  </a:lnTo>
                  <a:lnTo>
                    <a:pt x="398" y="362"/>
                  </a:lnTo>
                  <a:lnTo>
                    <a:pt x="398" y="359"/>
                  </a:lnTo>
                  <a:lnTo>
                    <a:pt x="401" y="355"/>
                  </a:lnTo>
                  <a:lnTo>
                    <a:pt x="401" y="352"/>
                  </a:lnTo>
                  <a:lnTo>
                    <a:pt x="401" y="350"/>
                  </a:lnTo>
                  <a:lnTo>
                    <a:pt x="401" y="345"/>
                  </a:lnTo>
                  <a:lnTo>
                    <a:pt x="398" y="343"/>
                  </a:lnTo>
                  <a:lnTo>
                    <a:pt x="398" y="340"/>
                  </a:lnTo>
                  <a:lnTo>
                    <a:pt x="396" y="336"/>
                  </a:lnTo>
                  <a:lnTo>
                    <a:pt x="394" y="333"/>
                  </a:lnTo>
                  <a:lnTo>
                    <a:pt x="394" y="331"/>
                  </a:lnTo>
                  <a:lnTo>
                    <a:pt x="394" y="331"/>
                  </a:lnTo>
                  <a:lnTo>
                    <a:pt x="394" y="326"/>
                  </a:lnTo>
                  <a:lnTo>
                    <a:pt x="396" y="326"/>
                  </a:lnTo>
                  <a:lnTo>
                    <a:pt x="403" y="319"/>
                  </a:lnTo>
                  <a:lnTo>
                    <a:pt x="406" y="319"/>
                  </a:lnTo>
                  <a:lnTo>
                    <a:pt x="406" y="319"/>
                  </a:lnTo>
                  <a:lnTo>
                    <a:pt x="413" y="314"/>
                  </a:lnTo>
                  <a:lnTo>
                    <a:pt x="415" y="312"/>
                  </a:lnTo>
                  <a:lnTo>
                    <a:pt x="415" y="312"/>
                  </a:lnTo>
                  <a:lnTo>
                    <a:pt x="417" y="310"/>
                  </a:lnTo>
                  <a:lnTo>
                    <a:pt x="420" y="310"/>
                  </a:lnTo>
                  <a:lnTo>
                    <a:pt x="420" y="310"/>
                  </a:lnTo>
                  <a:lnTo>
                    <a:pt x="420" y="305"/>
                  </a:lnTo>
                  <a:lnTo>
                    <a:pt x="420" y="302"/>
                  </a:lnTo>
                  <a:lnTo>
                    <a:pt x="417" y="302"/>
                  </a:lnTo>
                  <a:lnTo>
                    <a:pt x="415" y="300"/>
                  </a:lnTo>
                  <a:lnTo>
                    <a:pt x="415" y="298"/>
                  </a:lnTo>
                  <a:lnTo>
                    <a:pt x="415" y="298"/>
                  </a:lnTo>
                  <a:lnTo>
                    <a:pt x="415" y="295"/>
                  </a:lnTo>
                  <a:lnTo>
                    <a:pt x="415" y="293"/>
                  </a:lnTo>
                  <a:lnTo>
                    <a:pt x="417" y="291"/>
                  </a:lnTo>
                  <a:lnTo>
                    <a:pt x="422" y="291"/>
                  </a:lnTo>
                  <a:lnTo>
                    <a:pt x="422" y="291"/>
                  </a:lnTo>
                  <a:lnTo>
                    <a:pt x="422" y="288"/>
                  </a:lnTo>
                  <a:lnTo>
                    <a:pt x="422" y="286"/>
                  </a:lnTo>
                  <a:lnTo>
                    <a:pt x="422" y="286"/>
                  </a:lnTo>
                  <a:lnTo>
                    <a:pt x="425" y="284"/>
                  </a:lnTo>
                  <a:lnTo>
                    <a:pt x="425" y="284"/>
                  </a:lnTo>
                  <a:lnTo>
                    <a:pt x="425" y="284"/>
                  </a:lnTo>
                  <a:lnTo>
                    <a:pt x="425" y="284"/>
                  </a:lnTo>
                  <a:lnTo>
                    <a:pt x="425" y="284"/>
                  </a:lnTo>
                  <a:lnTo>
                    <a:pt x="425" y="284"/>
                  </a:lnTo>
                  <a:lnTo>
                    <a:pt x="427" y="284"/>
                  </a:lnTo>
                  <a:lnTo>
                    <a:pt x="427" y="284"/>
                  </a:lnTo>
                  <a:lnTo>
                    <a:pt x="427" y="284"/>
                  </a:lnTo>
                  <a:lnTo>
                    <a:pt x="427" y="286"/>
                  </a:lnTo>
                  <a:lnTo>
                    <a:pt x="427" y="286"/>
                  </a:lnTo>
                  <a:lnTo>
                    <a:pt x="427" y="286"/>
                  </a:lnTo>
                  <a:lnTo>
                    <a:pt x="427" y="284"/>
                  </a:lnTo>
                  <a:lnTo>
                    <a:pt x="427" y="284"/>
                  </a:lnTo>
                  <a:lnTo>
                    <a:pt x="427" y="281"/>
                  </a:lnTo>
                  <a:lnTo>
                    <a:pt x="429" y="281"/>
                  </a:lnTo>
                  <a:lnTo>
                    <a:pt x="429" y="281"/>
                  </a:lnTo>
                  <a:lnTo>
                    <a:pt x="432" y="279"/>
                  </a:lnTo>
                  <a:lnTo>
                    <a:pt x="432" y="276"/>
                  </a:lnTo>
                  <a:lnTo>
                    <a:pt x="429" y="276"/>
                  </a:lnTo>
                  <a:lnTo>
                    <a:pt x="429" y="274"/>
                  </a:lnTo>
                  <a:lnTo>
                    <a:pt x="432" y="274"/>
                  </a:lnTo>
                  <a:lnTo>
                    <a:pt x="432" y="272"/>
                  </a:lnTo>
                  <a:lnTo>
                    <a:pt x="436" y="272"/>
                  </a:lnTo>
                  <a:lnTo>
                    <a:pt x="439" y="269"/>
                  </a:lnTo>
                  <a:lnTo>
                    <a:pt x="439" y="269"/>
                  </a:lnTo>
                  <a:lnTo>
                    <a:pt x="439" y="267"/>
                  </a:lnTo>
                  <a:lnTo>
                    <a:pt x="441" y="267"/>
                  </a:lnTo>
                  <a:lnTo>
                    <a:pt x="441" y="26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547" y="1884"/>
              <a:ext cx="372" cy="492"/>
            </a:xfrm>
            <a:custGeom>
              <a:avLst/>
              <a:gdLst>
                <a:gd name="T0" fmla="*/ 358 w 372"/>
                <a:gd name="T1" fmla="*/ 407 h 492"/>
                <a:gd name="T2" fmla="*/ 349 w 372"/>
                <a:gd name="T3" fmla="*/ 343 h 492"/>
                <a:gd name="T4" fmla="*/ 349 w 372"/>
                <a:gd name="T5" fmla="*/ 338 h 492"/>
                <a:gd name="T6" fmla="*/ 356 w 372"/>
                <a:gd name="T7" fmla="*/ 305 h 492"/>
                <a:gd name="T8" fmla="*/ 334 w 372"/>
                <a:gd name="T9" fmla="*/ 267 h 492"/>
                <a:gd name="T10" fmla="*/ 318 w 372"/>
                <a:gd name="T11" fmla="*/ 274 h 492"/>
                <a:gd name="T12" fmla="*/ 301 w 372"/>
                <a:gd name="T13" fmla="*/ 270 h 492"/>
                <a:gd name="T14" fmla="*/ 292 w 372"/>
                <a:gd name="T15" fmla="*/ 258 h 492"/>
                <a:gd name="T16" fmla="*/ 285 w 372"/>
                <a:gd name="T17" fmla="*/ 248 h 492"/>
                <a:gd name="T18" fmla="*/ 280 w 372"/>
                <a:gd name="T19" fmla="*/ 239 h 492"/>
                <a:gd name="T20" fmla="*/ 273 w 372"/>
                <a:gd name="T21" fmla="*/ 218 h 492"/>
                <a:gd name="T22" fmla="*/ 259 w 372"/>
                <a:gd name="T23" fmla="*/ 211 h 492"/>
                <a:gd name="T24" fmla="*/ 268 w 372"/>
                <a:gd name="T25" fmla="*/ 196 h 492"/>
                <a:gd name="T26" fmla="*/ 285 w 372"/>
                <a:gd name="T27" fmla="*/ 173 h 492"/>
                <a:gd name="T28" fmla="*/ 287 w 372"/>
                <a:gd name="T29" fmla="*/ 154 h 492"/>
                <a:gd name="T30" fmla="*/ 275 w 372"/>
                <a:gd name="T31" fmla="*/ 144 h 492"/>
                <a:gd name="T32" fmla="*/ 261 w 372"/>
                <a:gd name="T33" fmla="*/ 135 h 492"/>
                <a:gd name="T34" fmla="*/ 266 w 372"/>
                <a:gd name="T35" fmla="*/ 116 h 492"/>
                <a:gd name="T36" fmla="*/ 263 w 372"/>
                <a:gd name="T37" fmla="*/ 102 h 492"/>
                <a:gd name="T38" fmla="*/ 254 w 372"/>
                <a:gd name="T39" fmla="*/ 102 h 492"/>
                <a:gd name="T40" fmla="*/ 242 w 372"/>
                <a:gd name="T41" fmla="*/ 118 h 492"/>
                <a:gd name="T42" fmla="*/ 235 w 372"/>
                <a:gd name="T43" fmla="*/ 116 h 492"/>
                <a:gd name="T44" fmla="*/ 206 w 372"/>
                <a:gd name="T45" fmla="*/ 73 h 492"/>
                <a:gd name="T46" fmla="*/ 204 w 372"/>
                <a:gd name="T47" fmla="*/ 54 h 492"/>
                <a:gd name="T48" fmla="*/ 216 w 372"/>
                <a:gd name="T49" fmla="*/ 50 h 492"/>
                <a:gd name="T50" fmla="*/ 230 w 372"/>
                <a:gd name="T51" fmla="*/ 45 h 492"/>
                <a:gd name="T52" fmla="*/ 232 w 372"/>
                <a:gd name="T53" fmla="*/ 31 h 492"/>
                <a:gd name="T54" fmla="*/ 228 w 372"/>
                <a:gd name="T55" fmla="*/ 16 h 492"/>
                <a:gd name="T56" fmla="*/ 116 w 372"/>
                <a:gd name="T57" fmla="*/ 14 h 492"/>
                <a:gd name="T58" fmla="*/ 47 w 372"/>
                <a:gd name="T59" fmla="*/ 35 h 492"/>
                <a:gd name="T60" fmla="*/ 55 w 372"/>
                <a:gd name="T61" fmla="*/ 54 h 492"/>
                <a:gd name="T62" fmla="*/ 50 w 372"/>
                <a:gd name="T63" fmla="*/ 111 h 492"/>
                <a:gd name="T64" fmla="*/ 71 w 372"/>
                <a:gd name="T65" fmla="*/ 168 h 492"/>
                <a:gd name="T66" fmla="*/ 71 w 372"/>
                <a:gd name="T67" fmla="*/ 185 h 492"/>
                <a:gd name="T68" fmla="*/ 52 w 372"/>
                <a:gd name="T69" fmla="*/ 189 h 492"/>
                <a:gd name="T70" fmla="*/ 36 w 372"/>
                <a:gd name="T71" fmla="*/ 192 h 492"/>
                <a:gd name="T72" fmla="*/ 21 w 372"/>
                <a:gd name="T73" fmla="*/ 208 h 492"/>
                <a:gd name="T74" fmla="*/ 9 w 372"/>
                <a:gd name="T75" fmla="*/ 227 h 492"/>
                <a:gd name="T76" fmla="*/ 2 w 372"/>
                <a:gd name="T77" fmla="*/ 244 h 492"/>
                <a:gd name="T78" fmla="*/ 0 w 372"/>
                <a:gd name="T79" fmla="*/ 253 h 492"/>
                <a:gd name="T80" fmla="*/ 43 w 372"/>
                <a:gd name="T81" fmla="*/ 253 h 492"/>
                <a:gd name="T82" fmla="*/ 50 w 372"/>
                <a:gd name="T83" fmla="*/ 256 h 492"/>
                <a:gd name="T84" fmla="*/ 59 w 372"/>
                <a:gd name="T85" fmla="*/ 253 h 492"/>
                <a:gd name="T86" fmla="*/ 62 w 372"/>
                <a:gd name="T87" fmla="*/ 258 h 492"/>
                <a:gd name="T88" fmla="*/ 62 w 372"/>
                <a:gd name="T89" fmla="*/ 267 h 492"/>
                <a:gd name="T90" fmla="*/ 59 w 372"/>
                <a:gd name="T91" fmla="*/ 279 h 492"/>
                <a:gd name="T92" fmla="*/ 66 w 372"/>
                <a:gd name="T93" fmla="*/ 279 h 492"/>
                <a:gd name="T94" fmla="*/ 73 w 372"/>
                <a:gd name="T95" fmla="*/ 286 h 492"/>
                <a:gd name="T96" fmla="*/ 85 w 372"/>
                <a:gd name="T97" fmla="*/ 289 h 492"/>
                <a:gd name="T98" fmla="*/ 92 w 372"/>
                <a:gd name="T99" fmla="*/ 293 h 492"/>
                <a:gd name="T100" fmla="*/ 102 w 372"/>
                <a:gd name="T101" fmla="*/ 291 h 492"/>
                <a:gd name="T102" fmla="*/ 104 w 372"/>
                <a:gd name="T103" fmla="*/ 296 h 492"/>
                <a:gd name="T104" fmla="*/ 114 w 372"/>
                <a:gd name="T105" fmla="*/ 312 h 492"/>
                <a:gd name="T106" fmla="*/ 164 w 372"/>
                <a:gd name="T107" fmla="*/ 315 h 492"/>
                <a:gd name="T108" fmla="*/ 183 w 372"/>
                <a:gd name="T109" fmla="*/ 308 h 492"/>
                <a:gd name="T110" fmla="*/ 206 w 372"/>
                <a:gd name="T111" fmla="*/ 312 h 492"/>
                <a:gd name="T112" fmla="*/ 232 w 372"/>
                <a:gd name="T113" fmla="*/ 331 h 492"/>
                <a:gd name="T114" fmla="*/ 244 w 372"/>
                <a:gd name="T115" fmla="*/ 353 h 492"/>
                <a:gd name="T116" fmla="*/ 242 w 372"/>
                <a:gd name="T117" fmla="*/ 360 h 492"/>
                <a:gd name="T118" fmla="*/ 263 w 372"/>
                <a:gd name="T119" fmla="*/ 376 h 492"/>
                <a:gd name="T120" fmla="*/ 296 w 372"/>
                <a:gd name="T121" fmla="*/ 416 h 492"/>
                <a:gd name="T122" fmla="*/ 327 w 372"/>
                <a:gd name="T123" fmla="*/ 492 h 492"/>
                <a:gd name="T124" fmla="*/ 365 w 372"/>
                <a:gd name="T125" fmla="*/ 43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492">
                  <a:moveTo>
                    <a:pt x="365" y="435"/>
                  </a:moveTo>
                  <a:lnTo>
                    <a:pt x="372" y="433"/>
                  </a:lnTo>
                  <a:lnTo>
                    <a:pt x="370" y="431"/>
                  </a:lnTo>
                  <a:lnTo>
                    <a:pt x="370" y="428"/>
                  </a:lnTo>
                  <a:lnTo>
                    <a:pt x="370" y="428"/>
                  </a:lnTo>
                  <a:lnTo>
                    <a:pt x="368" y="426"/>
                  </a:lnTo>
                  <a:lnTo>
                    <a:pt x="363" y="416"/>
                  </a:lnTo>
                  <a:lnTo>
                    <a:pt x="358" y="407"/>
                  </a:lnTo>
                  <a:lnTo>
                    <a:pt x="356" y="379"/>
                  </a:lnTo>
                  <a:lnTo>
                    <a:pt x="356" y="369"/>
                  </a:lnTo>
                  <a:lnTo>
                    <a:pt x="353" y="350"/>
                  </a:lnTo>
                  <a:lnTo>
                    <a:pt x="353" y="348"/>
                  </a:lnTo>
                  <a:lnTo>
                    <a:pt x="353" y="348"/>
                  </a:lnTo>
                  <a:lnTo>
                    <a:pt x="353" y="348"/>
                  </a:lnTo>
                  <a:lnTo>
                    <a:pt x="351" y="345"/>
                  </a:lnTo>
                  <a:lnTo>
                    <a:pt x="349" y="343"/>
                  </a:lnTo>
                  <a:lnTo>
                    <a:pt x="346" y="343"/>
                  </a:lnTo>
                  <a:lnTo>
                    <a:pt x="346" y="343"/>
                  </a:lnTo>
                  <a:lnTo>
                    <a:pt x="346" y="343"/>
                  </a:lnTo>
                  <a:lnTo>
                    <a:pt x="346" y="343"/>
                  </a:lnTo>
                  <a:lnTo>
                    <a:pt x="346" y="338"/>
                  </a:lnTo>
                  <a:lnTo>
                    <a:pt x="346" y="338"/>
                  </a:lnTo>
                  <a:lnTo>
                    <a:pt x="346" y="338"/>
                  </a:lnTo>
                  <a:lnTo>
                    <a:pt x="349" y="338"/>
                  </a:lnTo>
                  <a:lnTo>
                    <a:pt x="349" y="336"/>
                  </a:lnTo>
                  <a:lnTo>
                    <a:pt x="349" y="334"/>
                  </a:lnTo>
                  <a:lnTo>
                    <a:pt x="351" y="334"/>
                  </a:lnTo>
                  <a:lnTo>
                    <a:pt x="353" y="331"/>
                  </a:lnTo>
                  <a:lnTo>
                    <a:pt x="353" y="329"/>
                  </a:lnTo>
                  <a:lnTo>
                    <a:pt x="356" y="327"/>
                  </a:lnTo>
                  <a:lnTo>
                    <a:pt x="356" y="322"/>
                  </a:lnTo>
                  <a:lnTo>
                    <a:pt x="356" y="305"/>
                  </a:lnTo>
                  <a:lnTo>
                    <a:pt x="346" y="270"/>
                  </a:lnTo>
                  <a:lnTo>
                    <a:pt x="344" y="270"/>
                  </a:lnTo>
                  <a:lnTo>
                    <a:pt x="344" y="272"/>
                  </a:lnTo>
                  <a:lnTo>
                    <a:pt x="342" y="272"/>
                  </a:lnTo>
                  <a:lnTo>
                    <a:pt x="342" y="270"/>
                  </a:lnTo>
                  <a:lnTo>
                    <a:pt x="339" y="270"/>
                  </a:lnTo>
                  <a:lnTo>
                    <a:pt x="337" y="267"/>
                  </a:lnTo>
                  <a:lnTo>
                    <a:pt x="334" y="267"/>
                  </a:lnTo>
                  <a:lnTo>
                    <a:pt x="334" y="265"/>
                  </a:lnTo>
                  <a:lnTo>
                    <a:pt x="332" y="265"/>
                  </a:lnTo>
                  <a:lnTo>
                    <a:pt x="332" y="265"/>
                  </a:lnTo>
                  <a:lnTo>
                    <a:pt x="332" y="265"/>
                  </a:lnTo>
                  <a:lnTo>
                    <a:pt x="325" y="270"/>
                  </a:lnTo>
                  <a:lnTo>
                    <a:pt x="320" y="272"/>
                  </a:lnTo>
                  <a:lnTo>
                    <a:pt x="318" y="274"/>
                  </a:lnTo>
                  <a:lnTo>
                    <a:pt x="318" y="274"/>
                  </a:lnTo>
                  <a:lnTo>
                    <a:pt x="315" y="279"/>
                  </a:lnTo>
                  <a:lnTo>
                    <a:pt x="315" y="279"/>
                  </a:lnTo>
                  <a:lnTo>
                    <a:pt x="313" y="284"/>
                  </a:lnTo>
                  <a:lnTo>
                    <a:pt x="313" y="284"/>
                  </a:lnTo>
                  <a:lnTo>
                    <a:pt x="313" y="284"/>
                  </a:lnTo>
                  <a:lnTo>
                    <a:pt x="304" y="274"/>
                  </a:lnTo>
                  <a:lnTo>
                    <a:pt x="304" y="272"/>
                  </a:lnTo>
                  <a:lnTo>
                    <a:pt x="301" y="270"/>
                  </a:lnTo>
                  <a:lnTo>
                    <a:pt x="301" y="265"/>
                  </a:lnTo>
                  <a:lnTo>
                    <a:pt x="301" y="260"/>
                  </a:lnTo>
                  <a:lnTo>
                    <a:pt x="301" y="260"/>
                  </a:lnTo>
                  <a:lnTo>
                    <a:pt x="299" y="260"/>
                  </a:lnTo>
                  <a:lnTo>
                    <a:pt x="296" y="258"/>
                  </a:lnTo>
                  <a:lnTo>
                    <a:pt x="294" y="258"/>
                  </a:lnTo>
                  <a:lnTo>
                    <a:pt x="294" y="258"/>
                  </a:lnTo>
                  <a:lnTo>
                    <a:pt x="292" y="258"/>
                  </a:lnTo>
                  <a:lnTo>
                    <a:pt x="289" y="260"/>
                  </a:lnTo>
                  <a:lnTo>
                    <a:pt x="289" y="258"/>
                  </a:lnTo>
                  <a:lnTo>
                    <a:pt x="287" y="258"/>
                  </a:lnTo>
                  <a:lnTo>
                    <a:pt x="287" y="258"/>
                  </a:lnTo>
                  <a:lnTo>
                    <a:pt x="287" y="256"/>
                  </a:lnTo>
                  <a:lnTo>
                    <a:pt x="287" y="253"/>
                  </a:lnTo>
                  <a:lnTo>
                    <a:pt x="285" y="251"/>
                  </a:lnTo>
                  <a:lnTo>
                    <a:pt x="285" y="248"/>
                  </a:lnTo>
                  <a:lnTo>
                    <a:pt x="285" y="248"/>
                  </a:lnTo>
                  <a:lnTo>
                    <a:pt x="282" y="248"/>
                  </a:lnTo>
                  <a:lnTo>
                    <a:pt x="282" y="246"/>
                  </a:lnTo>
                  <a:lnTo>
                    <a:pt x="282" y="246"/>
                  </a:lnTo>
                  <a:lnTo>
                    <a:pt x="280" y="246"/>
                  </a:lnTo>
                  <a:lnTo>
                    <a:pt x="280" y="244"/>
                  </a:lnTo>
                  <a:lnTo>
                    <a:pt x="280" y="244"/>
                  </a:lnTo>
                  <a:lnTo>
                    <a:pt x="280" y="239"/>
                  </a:lnTo>
                  <a:lnTo>
                    <a:pt x="278" y="237"/>
                  </a:lnTo>
                  <a:lnTo>
                    <a:pt x="275" y="222"/>
                  </a:lnTo>
                  <a:lnTo>
                    <a:pt x="278" y="220"/>
                  </a:lnTo>
                  <a:lnTo>
                    <a:pt x="275" y="220"/>
                  </a:lnTo>
                  <a:lnTo>
                    <a:pt x="275" y="218"/>
                  </a:lnTo>
                  <a:lnTo>
                    <a:pt x="275" y="218"/>
                  </a:lnTo>
                  <a:lnTo>
                    <a:pt x="275" y="218"/>
                  </a:lnTo>
                  <a:lnTo>
                    <a:pt x="273" y="218"/>
                  </a:lnTo>
                  <a:lnTo>
                    <a:pt x="266" y="215"/>
                  </a:lnTo>
                  <a:lnTo>
                    <a:pt x="266" y="213"/>
                  </a:lnTo>
                  <a:lnTo>
                    <a:pt x="261" y="213"/>
                  </a:lnTo>
                  <a:lnTo>
                    <a:pt x="261" y="213"/>
                  </a:lnTo>
                  <a:lnTo>
                    <a:pt x="259" y="213"/>
                  </a:lnTo>
                  <a:lnTo>
                    <a:pt x="259" y="213"/>
                  </a:lnTo>
                  <a:lnTo>
                    <a:pt x="256" y="211"/>
                  </a:lnTo>
                  <a:lnTo>
                    <a:pt x="259" y="211"/>
                  </a:lnTo>
                  <a:lnTo>
                    <a:pt x="259" y="211"/>
                  </a:lnTo>
                  <a:lnTo>
                    <a:pt x="261" y="208"/>
                  </a:lnTo>
                  <a:lnTo>
                    <a:pt x="261" y="203"/>
                  </a:lnTo>
                  <a:lnTo>
                    <a:pt x="263" y="201"/>
                  </a:lnTo>
                  <a:lnTo>
                    <a:pt x="266" y="199"/>
                  </a:lnTo>
                  <a:lnTo>
                    <a:pt x="268" y="196"/>
                  </a:lnTo>
                  <a:lnTo>
                    <a:pt x="268" y="196"/>
                  </a:lnTo>
                  <a:lnTo>
                    <a:pt x="268" y="196"/>
                  </a:lnTo>
                  <a:lnTo>
                    <a:pt x="268" y="194"/>
                  </a:lnTo>
                  <a:lnTo>
                    <a:pt x="270" y="194"/>
                  </a:lnTo>
                  <a:lnTo>
                    <a:pt x="270" y="189"/>
                  </a:lnTo>
                  <a:lnTo>
                    <a:pt x="273" y="187"/>
                  </a:lnTo>
                  <a:lnTo>
                    <a:pt x="275" y="185"/>
                  </a:lnTo>
                  <a:lnTo>
                    <a:pt x="282" y="177"/>
                  </a:lnTo>
                  <a:lnTo>
                    <a:pt x="285" y="175"/>
                  </a:lnTo>
                  <a:lnTo>
                    <a:pt x="285" y="173"/>
                  </a:lnTo>
                  <a:lnTo>
                    <a:pt x="287" y="170"/>
                  </a:lnTo>
                  <a:lnTo>
                    <a:pt x="287" y="170"/>
                  </a:lnTo>
                  <a:lnTo>
                    <a:pt x="287" y="163"/>
                  </a:lnTo>
                  <a:lnTo>
                    <a:pt x="287" y="163"/>
                  </a:lnTo>
                  <a:lnTo>
                    <a:pt x="287" y="156"/>
                  </a:lnTo>
                  <a:lnTo>
                    <a:pt x="287" y="156"/>
                  </a:lnTo>
                  <a:lnTo>
                    <a:pt x="287" y="154"/>
                  </a:lnTo>
                  <a:lnTo>
                    <a:pt x="287" y="154"/>
                  </a:lnTo>
                  <a:lnTo>
                    <a:pt x="287" y="154"/>
                  </a:lnTo>
                  <a:lnTo>
                    <a:pt x="287" y="151"/>
                  </a:lnTo>
                  <a:lnTo>
                    <a:pt x="287" y="151"/>
                  </a:lnTo>
                  <a:lnTo>
                    <a:pt x="287" y="151"/>
                  </a:lnTo>
                  <a:lnTo>
                    <a:pt x="287" y="151"/>
                  </a:lnTo>
                  <a:lnTo>
                    <a:pt x="285" y="151"/>
                  </a:lnTo>
                  <a:lnTo>
                    <a:pt x="282" y="149"/>
                  </a:lnTo>
                  <a:lnTo>
                    <a:pt x="275" y="144"/>
                  </a:lnTo>
                  <a:lnTo>
                    <a:pt x="273" y="142"/>
                  </a:lnTo>
                  <a:lnTo>
                    <a:pt x="273" y="140"/>
                  </a:lnTo>
                  <a:lnTo>
                    <a:pt x="270" y="140"/>
                  </a:lnTo>
                  <a:lnTo>
                    <a:pt x="268" y="140"/>
                  </a:lnTo>
                  <a:lnTo>
                    <a:pt x="266" y="137"/>
                  </a:lnTo>
                  <a:lnTo>
                    <a:pt x="263" y="137"/>
                  </a:lnTo>
                  <a:lnTo>
                    <a:pt x="263" y="137"/>
                  </a:lnTo>
                  <a:lnTo>
                    <a:pt x="261" y="135"/>
                  </a:lnTo>
                  <a:lnTo>
                    <a:pt x="261" y="132"/>
                  </a:lnTo>
                  <a:lnTo>
                    <a:pt x="261" y="132"/>
                  </a:lnTo>
                  <a:lnTo>
                    <a:pt x="261" y="130"/>
                  </a:lnTo>
                  <a:lnTo>
                    <a:pt x="263" y="125"/>
                  </a:lnTo>
                  <a:lnTo>
                    <a:pt x="263" y="123"/>
                  </a:lnTo>
                  <a:lnTo>
                    <a:pt x="266" y="118"/>
                  </a:lnTo>
                  <a:lnTo>
                    <a:pt x="266" y="118"/>
                  </a:lnTo>
                  <a:lnTo>
                    <a:pt x="266" y="116"/>
                  </a:lnTo>
                  <a:lnTo>
                    <a:pt x="266" y="114"/>
                  </a:lnTo>
                  <a:lnTo>
                    <a:pt x="266" y="114"/>
                  </a:lnTo>
                  <a:lnTo>
                    <a:pt x="268" y="111"/>
                  </a:lnTo>
                  <a:lnTo>
                    <a:pt x="268" y="109"/>
                  </a:lnTo>
                  <a:lnTo>
                    <a:pt x="268" y="109"/>
                  </a:lnTo>
                  <a:lnTo>
                    <a:pt x="270" y="106"/>
                  </a:lnTo>
                  <a:lnTo>
                    <a:pt x="266" y="104"/>
                  </a:lnTo>
                  <a:lnTo>
                    <a:pt x="263" y="102"/>
                  </a:lnTo>
                  <a:lnTo>
                    <a:pt x="261" y="99"/>
                  </a:lnTo>
                  <a:lnTo>
                    <a:pt x="261" y="99"/>
                  </a:lnTo>
                  <a:lnTo>
                    <a:pt x="259" y="99"/>
                  </a:lnTo>
                  <a:lnTo>
                    <a:pt x="259" y="99"/>
                  </a:lnTo>
                  <a:lnTo>
                    <a:pt x="256" y="99"/>
                  </a:lnTo>
                  <a:lnTo>
                    <a:pt x="254" y="99"/>
                  </a:lnTo>
                  <a:lnTo>
                    <a:pt x="254" y="99"/>
                  </a:lnTo>
                  <a:lnTo>
                    <a:pt x="254" y="102"/>
                  </a:lnTo>
                  <a:lnTo>
                    <a:pt x="251" y="104"/>
                  </a:lnTo>
                  <a:lnTo>
                    <a:pt x="249" y="106"/>
                  </a:lnTo>
                  <a:lnTo>
                    <a:pt x="249" y="106"/>
                  </a:lnTo>
                  <a:lnTo>
                    <a:pt x="249" y="106"/>
                  </a:lnTo>
                  <a:lnTo>
                    <a:pt x="247" y="109"/>
                  </a:lnTo>
                  <a:lnTo>
                    <a:pt x="242" y="118"/>
                  </a:lnTo>
                  <a:lnTo>
                    <a:pt x="242" y="118"/>
                  </a:lnTo>
                  <a:lnTo>
                    <a:pt x="242" y="118"/>
                  </a:lnTo>
                  <a:lnTo>
                    <a:pt x="242" y="121"/>
                  </a:lnTo>
                  <a:lnTo>
                    <a:pt x="240" y="121"/>
                  </a:lnTo>
                  <a:lnTo>
                    <a:pt x="240" y="121"/>
                  </a:lnTo>
                  <a:lnTo>
                    <a:pt x="240" y="121"/>
                  </a:lnTo>
                  <a:lnTo>
                    <a:pt x="240" y="121"/>
                  </a:lnTo>
                  <a:lnTo>
                    <a:pt x="237" y="121"/>
                  </a:lnTo>
                  <a:lnTo>
                    <a:pt x="237" y="118"/>
                  </a:lnTo>
                  <a:lnTo>
                    <a:pt x="235" y="116"/>
                  </a:lnTo>
                  <a:lnTo>
                    <a:pt x="230" y="109"/>
                  </a:lnTo>
                  <a:lnTo>
                    <a:pt x="228" y="109"/>
                  </a:lnTo>
                  <a:lnTo>
                    <a:pt x="225" y="99"/>
                  </a:lnTo>
                  <a:lnTo>
                    <a:pt x="223" y="97"/>
                  </a:lnTo>
                  <a:lnTo>
                    <a:pt x="221" y="97"/>
                  </a:lnTo>
                  <a:lnTo>
                    <a:pt x="221" y="92"/>
                  </a:lnTo>
                  <a:lnTo>
                    <a:pt x="213" y="83"/>
                  </a:lnTo>
                  <a:lnTo>
                    <a:pt x="206" y="73"/>
                  </a:lnTo>
                  <a:lnTo>
                    <a:pt x="204" y="69"/>
                  </a:lnTo>
                  <a:lnTo>
                    <a:pt x="204" y="64"/>
                  </a:lnTo>
                  <a:lnTo>
                    <a:pt x="202" y="61"/>
                  </a:lnTo>
                  <a:lnTo>
                    <a:pt x="204" y="57"/>
                  </a:lnTo>
                  <a:lnTo>
                    <a:pt x="204" y="57"/>
                  </a:lnTo>
                  <a:lnTo>
                    <a:pt x="204" y="57"/>
                  </a:lnTo>
                  <a:lnTo>
                    <a:pt x="204" y="57"/>
                  </a:lnTo>
                  <a:lnTo>
                    <a:pt x="204" y="54"/>
                  </a:lnTo>
                  <a:lnTo>
                    <a:pt x="204" y="54"/>
                  </a:lnTo>
                  <a:lnTo>
                    <a:pt x="206" y="54"/>
                  </a:lnTo>
                  <a:lnTo>
                    <a:pt x="206" y="52"/>
                  </a:lnTo>
                  <a:lnTo>
                    <a:pt x="209" y="52"/>
                  </a:lnTo>
                  <a:lnTo>
                    <a:pt x="209" y="52"/>
                  </a:lnTo>
                  <a:lnTo>
                    <a:pt x="209" y="52"/>
                  </a:lnTo>
                  <a:lnTo>
                    <a:pt x="209" y="50"/>
                  </a:lnTo>
                  <a:lnTo>
                    <a:pt x="216" y="50"/>
                  </a:lnTo>
                  <a:lnTo>
                    <a:pt x="218" y="50"/>
                  </a:lnTo>
                  <a:lnTo>
                    <a:pt x="223" y="50"/>
                  </a:lnTo>
                  <a:lnTo>
                    <a:pt x="223" y="50"/>
                  </a:lnTo>
                  <a:lnTo>
                    <a:pt x="225" y="50"/>
                  </a:lnTo>
                  <a:lnTo>
                    <a:pt x="225" y="50"/>
                  </a:lnTo>
                  <a:lnTo>
                    <a:pt x="230" y="47"/>
                  </a:lnTo>
                  <a:lnTo>
                    <a:pt x="230" y="45"/>
                  </a:lnTo>
                  <a:lnTo>
                    <a:pt x="230" y="45"/>
                  </a:lnTo>
                  <a:lnTo>
                    <a:pt x="230" y="45"/>
                  </a:lnTo>
                  <a:lnTo>
                    <a:pt x="230" y="43"/>
                  </a:lnTo>
                  <a:lnTo>
                    <a:pt x="230" y="43"/>
                  </a:lnTo>
                  <a:lnTo>
                    <a:pt x="230" y="43"/>
                  </a:lnTo>
                  <a:lnTo>
                    <a:pt x="232" y="33"/>
                  </a:lnTo>
                  <a:lnTo>
                    <a:pt x="232" y="33"/>
                  </a:lnTo>
                  <a:lnTo>
                    <a:pt x="232" y="33"/>
                  </a:lnTo>
                  <a:lnTo>
                    <a:pt x="232" y="31"/>
                  </a:lnTo>
                  <a:lnTo>
                    <a:pt x="232" y="31"/>
                  </a:lnTo>
                  <a:lnTo>
                    <a:pt x="232" y="28"/>
                  </a:lnTo>
                  <a:lnTo>
                    <a:pt x="230" y="26"/>
                  </a:lnTo>
                  <a:lnTo>
                    <a:pt x="230" y="26"/>
                  </a:lnTo>
                  <a:lnTo>
                    <a:pt x="228" y="26"/>
                  </a:lnTo>
                  <a:lnTo>
                    <a:pt x="228" y="24"/>
                  </a:lnTo>
                  <a:lnTo>
                    <a:pt x="228" y="24"/>
                  </a:lnTo>
                  <a:lnTo>
                    <a:pt x="228" y="16"/>
                  </a:lnTo>
                  <a:lnTo>
                    <a:pt x="228" y="14"/>
                  </a:lnTo>
                  <a:lnTo>
                    <a:pt x="225" y="14"/>
                  </a:lnTo>
                  <a:lnTo>
                    <a:pt x="225" y="12"/>
                  </a:lnTo>
                  <a:lnTo>
                    <a:pt x="225" y="12"/>
                  </a:lnTo>
                  <a:lnTo>
                    <a:pt x="225" y="12"/>
                  </a:lnTo>
                  <a:lnTo>
                    <a:pt x="225" y="12"/>
                  </a:lnTo>
                  <a:lnTo>
                    <a:pt x="221" y="12"/>
                  </a:lnTo>
                  <a:lnTo>
                    <a:pt x="116" y="14"/>
                  </a:lnTo>
                  <a:lnTo>
                    <a:pt x="57" y="2"/>
                  </a:lnTo>
                  <a:lnTo>
                    <a:pt x="55" y="0"/>
                  </a:lnTo>
                  <a:lnTo>
                    <a:pt x="55" y="2"/>
                  </a:lnTo>
                  <a:lnTo>
                    <a:pt x="50" y="14"/>
                  </a:lnTo>
                  <a:lnTo>
                    <a:pt x="45" y="28"/>
                  </a:lnTo>
                  <a:lnTo>
                    <a:pt x="45" y="31"/>
                  </a:lnTo>
                  <a:lnTo>
                    <a:pt x="45" y="33"/>
                  </a:lnTo>
                  <a:lnTo>
                    <a:pt x="47" y="35"/>
                  </a:lnTo>
                  <a:lnTo>
                    <a:pt x="50" y="38"/>
                  </a:lnTo>
                  <a:lnTo>
                    <a:pt x="50" y="40"/>
                  </a:lnTo>
                  <a:lnTo>
                    <a:pt x="50" y="43"/>
                  </a:lnTo>
                  <a:lnTo>
                    <a:pt x="50" y="45"/>
                  </a:lnTo>
                  <a:lnTo>
                    <a:pt x="50" y="47"/>
                  </a:lnTo>
                  <a:lnTo>
                    <a:pt x="50" y="50"/>
                  </a:lnTo>
                  <a:lnTo>
                    <a:pt x="52" y="52"/>
                  </a:lnTo>
                  <a:lnTo>
                    <a:pt x="55" y="54"/>
                  </a:lnTo>
                  <a:lnTo>
                    <a:pt x="55" y="57"/>
                  </a:lnTo>
                  <a:lnTo>
                    <a:pt x="55" y="59"/>
                  </a:lnTo>
                  <a:lnTo>
                    <a:pt x="57" y="66"/>
                  </a:lnTo>
                  <a:lnTo>
                    <a:pt x="62" y="92"/>
                  </a:lnTo>
                  <a:lnTo>
                    <a:pt x="64" y="97"/>
                  </a:lnTo>
                  <a:lnTo>
                    <a:pt x="62" y="99"/>
                  </a:lnTo>
                  <a:lnTo>
                    <a:pt x="52" y="109"/>
                  </a:lnTo>
                  <a:lnTo>
                    <a:pt x="50" y="111"/>
                  </a:lnTo>
                  <a:lnTo>
                    <a:pt x="47" y="116"/>
                  </a:lnTo>
                  <a:lnTo>
                    <a:pt x="47" y="118"/>
                  </a:lnTo>
                  <a:lnTo>
                    <a:pt x="47" y="128"/>
                  </a:lnTo>
                  <a:lnTo>
                    <a:pt x="47" y="132"/>
                  </a:lnTo>
                  <a:lnTo>
                    <a:pt x="50" y="137"/>
                  </a:lnTo>
                  <a:lnTo>
                    <a:pt x="52" y="140"/>
                  </a:lnTo>
                  <a:lnTo>
                    <a:pt x="55" y="144"/>
                  </a:lnTo>
                  <a:lnTo>
                    <a:pt x="71" y="168"/>
                  </a:lnTo>
                  <a:lnTo>
                    <a:pt x="73" y="170"/>
                  </a:lnTo>
                  <a:lnTo>
                    <a:pt x="73" y="173"/>
                  </a:lnTo>
                  <a:lnTo>
                    <a:pt x="71" y="175"/>
                  </a:lnTo>
                  <a:lnTo>
                    <a:pt x="71" y="177"/>
                  </a:lnTo>
                  <a:lnTo>
                    <a:pt x="71" y="180"/>
                  </a:lnTo>
                  <a:lnTo>
                    <a:pt x="71" y="182"/>
                  </a:lnTo>
                  <a:lnTo>
                    <a:pt x="71" y="185"/>
                  </a:lnTo>
                  <a:lnTo>
                    <a:pt x="71" y="185"/>
                  </a:lnTo>
                  <a:lnTo>
                    <a:pt x="69" y="185"/>
                  </a:lnTo>
                  <a:lnTo>
                    <a:pt x="66" y="185"/>
                  </a:lnTo>
                  <a:lnTo>
                    <a:pt x="66" y="185"/>
                  </a:lnTo>
                  <a:lnTo>
                    <a:pt x="62" y="187"/>
                  </a:lnTo>
                  <a:lnTo>
                    <a:pt x="59" y="187"/>
                  </a:lnTo>
                  <a:lnTo>
                    <a:pt x="57" y="187"/>
                  </a:lnTo>
                  <a:lnTo>
                    <a:pt x="55" y="187"/>
                  </a:lnTo>
                  <a:lnTo>
                    <a:pt x="52" y="189"/>
                  </a:lnTo>
                  <a:lnTo>
                    <a:pt x="50" y="192"/>
                  </a:lnTo>
                  <a:lnTo>
                    <a:pt x="50" y="194"/>
                  </a:lnTo>
                  <a:lnTo>
                    <a:pt x="50" y="194"/>
                  </a:lnTo>
                  <a:lnTo>
                    <a:pt x="47" y="196"/>
                  </a:lnTo>
                  <a:lnTo>
                    <a:pt x="45" y="196"/>
                  </a:lnTo>
                  <a:lnTo>
                    <a:pt x="43" y="194"/>
                  </a:lnTo>
                  <a:lnTo>
                    <a:pt x="40" y="192"/>
                  </a:lnTo>
                  <a:lnTo>
                    <a:pt x="36" y="192"/>
                  </a:lnTo>
                  <a:lnTo>
                    <a:pt x="33" y="189"/>
                  </a:lnTo>
                  <a:lnTo>
                    <a:pt x="28" y="192"/>
                  </a:lnTo>
                  <a:lnTo>
                    <a:pt x="28" y="192"/>
                  </a:lnTo>
                  <a:lnTo>
                    <a:pt x="26" y="194"/>
                  </a:lnTo>
                  <a:lnTo>
                    <a:pt x="24" y="199"/>
                  </a:lnTo>
                  <a:lnTo>
                    <a:pt x="21" y="201"/>
                  </a:lnTo>
                  <a:lnTo>
                    <a:pt x="21" y="203"/>
                  </a:lnTo>
                  <a:lnTo>
                    <a:pt x="21" y="208"/>
                  </a:lnTo>
                  <a:lnTo>
                    <a:pt x="21" y="208"/>
                  </a:lnTo>
                  <a:lnTo>
                    <a:pt x="17" y="220"/>
                  </a:lnTo>
                  <a:lnTo>
                    <a:pt x="17" y="220"/>
                  </a:lnTo>
                  <a:lnTo>
                    <a:pt x="14" y="222"/>
                  </a:lnTo>
                  <a:lnTo>
                    <a:pt x="12" y="222"/>
                  </a:lnTo>
                  <a:lnTo>
                    <a:pt x="12" y="225"/>
                  </a:lnTo>
                  <a:lnTo>
                    <a:pt x="9" y="225"/>
                  </a:lnTo>
                  <a:lnTo>
                    <a:pt x="9" y="227"/>
                  </a:lnTo>
                  <a:lnTo>
                    <a:pt x="9" y="227"/>
                  </a:lnTo>
                  <a:lnTo>
                    <a:pt x="9" y="229"/>
                  </a:lnTo>
                  <a:lnTo>
                    <a:pt x="9" y="232"/>
                  </a:lnTo>
                  <a:lnTo>
                    <a:pt x="9" y="234"/>
                  </a:lnTo>
                  <a:lnTo>
                    <a:pt x="7" y="239"/>
                  </a:lnTo>
                  <a:lnTo>
                    <a:pt x="7" y="239"/>
                  </a:lnTo>
                  <a:lnTo>
                    <a:pt x="5" y="241"/>
                  </a:lnTo>
                  <a:lnTo>
                    <a:pt x="2" y="244"/>
                  </a:lnTo>
                  <a:lnTo>
                    <a:pt x="2" y="244"/>
                  </a:lnTo>
                  <a:lnTo>
                    <a:pt x="5" y="246"/>
                  </a:lnTo>
                  <a:lnTo>
                    <a:pt x="5" y="246"/>
                  </a:lnTo>
                  <a:lnTo>
                    <a:pt x="5" y="248"/>
                  </a:lnTo>
                  <a:lnTo>
                    <a:pt x="5" y="248"/>
                  </a:lnTo>
                  <a:lnTo>
                    <a:pt x="2" y="251"/>
                  </a:lnTo>
                  <a:lnTo>
                    <a:pt x="2" y="251"/>
                  </a:lnTo>
                  <a:lnTo>
                    <a:pt x="0" y="253"/>
                  </a:lnTo>
                  <a:lnTo>
                    <a:pt x="0" y="256"/>
                  </a:lnTo>
                  <a:lnTo>
                    <a:pt x="0" y="256"/>
                  </a:lnTo>
                  <a:lnTo>
                    <a:pt x="24" y="258"/>
                  </a:lnTo>
                  <a:lnTo>
                    <a:pt x="31" y="256"/>
                  </a:lnTo>
                  <a:lnTo>
                    <a:pt x="33" y="256"/>
                  </a:lnTo>
                  <a:lnTo>
                    <a:pt x="33" y="256"/>
                  </a:lnTo>
                  <a:lnTo>
                    <a:pt x="40" y="256"/>
                  </a:lnTo>
                  <a:lnTo>
                    <a:pt x="43" y="253"/>
                  </a:lnTo>
                  <a:lnTo>
                    <a:pt x="43" y="253"/>
                  </a:lnTo>
                  <a:lnTo>
                    <a:pt x="43" y="253"/>
                  </a:lnTo>
                  <a:lnTo>
                    <a:pt x="43" y="256"/>
                  </a:lnTo>
                  <a:lnTo>
                    <a:pt x="45" y="256"/>
                  </a:lnTo>
                  <a:lnTo>
                    <a:pt x="47" y="256"/>
                  </a:lnTo>
                  <a:lnTo>
                    <a:pt x="47" y="256"/>
                  </a:lnTo>
                  <a:lnTo>
                    <a:pt x="50" y="256"/>
                  </a:lnTo>
                  <a:lnTo>
                    <a:pt x="50" y="256"/>
                  </a:lnTo>
                  <a:lnTo>
                    <a:pt x="50" y="256"/>
                  </a:lnTo>
                  <a:lnTo>
                    <a:pt x="52" y="256"/>
                  </a:lnTo>
                  <a:lnTo>
                    <a:pt x="52" y="256"/>
                  </a:lnTo>
                  <a:lnTo>
                    <a:pt x="52" y="253"/>
                  </a:lnTo>
                  <a:lnTo>
                    <a:pt x="55" y="253"/>
                  </a:lnTo>
                  <a:lnTo>
                    <a:pt x="55" y="253"/>
                  </a:lnTo>
                  <a:lnTo>
                    <a:pt x="55" y="253"/>
                  </a:lnTo>
                  <a:lnTo>
                    <a:pt x="59" y="253"/>
                  </a:lnTo>
                  <a:lnTo>
                    <a:pt x="59" y="253"/>
                  </a:lnTo>
                  <a:lnTo>
                    <a:pt x="62" y="253"/>
                  </a:lnTo>
                  <a:lnTo>
                    <a:pt x="62" y="253"/>
                  </a:lnTo>
                  <a:lnTo>
                    <a:pt x="62" y="256"/>
                  </a:lnTo>
                  <a:lnTo>
                    <a:pt x="62" y="256"/>
                  </a:lnTo>
                  <a:lnTo>
                    <a:pt x="62" y="256"/>
                  </a:lnTo>
                  <a:lnTo>
                    <a:pt x="62" y="256"/>
                  </a:lnTo>
                  <a:lnTo>
                    <a:pt x="62" y="258"/>
                  </a:lnTo>
                  <a:lnTo>
                    <a:pt x="59" y="263"/>
                  </a:lnTo>
                  <a:lnTo>
                    <a:pt x="59" y="263"/>
                  </a:lnTo>
                  <a:lnTo>
                    <a:pt x="59" y="265"/>
                  </a:lnTo>
                  <a:lnTo>
                    <a:pt x="59" y="265"/>
                  </a:lnTo>
                  <a:lnTo>
                    <a:pt x="59" y="265"/>
                  </a:lnTo>
                  <a:lnTo>
                    <a:pt x="59" y="267"/>
                  </a:lnTo>
                  <a:lnTo>
                    <a:pt x="62" y="267"/>
                  </a:lnTo>
                  <a:lnTo>
                    <a:pt x="62" y="267"/>
                  </a:lnTo>
                  <a:lnTo>
                    <a:pt x="62" y="270"/>
                  </a:lnTo>
                  <a:lnTo>
                    <a:pt x="62" y="270"/>
                  </a:lnTo>
                  <a:lnTo>
                    <a:pt x="62" y="270"/>
                  </a:lnTo>
                  <a:lnTo>
                    <a:pt x="59" y="274"/>
                  </a:lnTo>
                  <a:lnTo>
                    <a:pt x="59" y="277"/>
                  </a:lnTo>
                  <a:lnTo>
                    <a:pt x="59" y="277"/>
                  </a:lnTo>
                  <a:lnTo>
                    <a:pt x="59" y="277"/>
                  </a:lnTo>
                  <a:lnTo>
                    <a:pt x="59" y="279"/>
                  </a:lnTo>
                  <a:lnTo>
                    <a:pt x="59" y="279"/>
                  </a:lnTo>
                  <a:lnTo>
                    <a:pt x="62" y="279"/>
                  </a:lnTo>
                  <a:lnTo>
                    <a:pt x="62" y="279"/>
                  </a:lnTo>
                  <a:lnTo>
                    <a:pt x="62" y="279"/>
                  </a:lnTo>
                  <a:lnTo>
                    <a:pt x="64" y="279"/>
                  </a:lnTo>
                  <a:lnTo>
                    <a:pt x="64" y="279"/>
                  </a:lnTo>
                  <a:lnTo>
                    <a:pt x="66" y="279"/>
                  </a:lnTo>
                  <a:lnTo>
                    <a:pt x="66" y="279"/>
                  </a:lnTo>
                  <a:lnTo>
                    <a:pt x="69" y="279"/>
                  </a:lnTo>
                  <a:lnTo>
                    <a:pt x="69" y="282"/>
                  </a:lnTo>
                  <a:lnTo>
                    <a:pt x="69" y="282"/>
                  </a:lnTo>
                  <a:lnTo>
                    <a:pt x="71" y="282"/>
                  </a:lnTo>
                  <a:lnTo>
                    <a:pt x="71" y="284"/>
                  </a:lnTo>
                  <a:lnTo>
                    <a:pt x="73" y="284"/>
                  </a:lnTo>
                  <a:lnTo>
                    <a:pt x="73" y="286"/>
                  </a:lnTo>
                  <a:lnTo>
                    <a:pt x="73" y="286"/>
                  </a:lnTo>
                  <a:lnTo>
                    <a:pt x="76" y="286"/>
                  </a:lnTo>
                  <a:lnTo>
                    <a:pt x="76" y="286"/>
                  </a:lnTo>
                  <a:lnTo>
                    <a:pt x="76" y="286"/>
                  </a:lnTo>
                  <a:lnTo>
                    <a:pt x="78" y="286"/>
                  </a:lnTo>
                  <a:lnTo>
                    <a:pt x="81" y="289"/>
                  </a:lnTo>
                  <a:lnTo>
                    <a:pt x="85" y="289"/>
                  </a:lnTo>
                  <a:lnTo>
                    <a:pt x="85" y="289"/>
                  </a:lnTo>
                  <a:lnTo>
                    <a:pt x="85" y="289"/>
                  </a:lnTo>
                  <a:lnTo>
                    <a:pt x="88" y="291"/>
                  </a:lnTo>
                  <a:lnTo>
                    <a:pt x="88" y="291"/>
                  </a:lnTo>
                  <a:lnTo>
                    <a:pt x="88" y="291"/>
                  </a:lnTo>
                  <a:lnTo>
                    <a:pt x="90" y="293"/>
                  </a:lnTo>
                  <a:lnTo>
                    <a:pt x="90" y="293"/>
                  </a:lnTo>
                  <a:lnTo>
                    <a:pt x="90" y="293"/>
                  </a:lnTo>
                  <a:lnTo>
                    <a:pt x="92" y="293"/>
                  </a:lnTo>
                  <a:lnTo>
                    <a:pt x="92" y="293"/>
                  </a:lnTo>
                  <a:lnTo>
                    <a:pt x="95" y="293"/>
                  </a:lnTo>
                  <a:lnTo>
                    <a:pt x="97" y="291"/>
                  </a:lnTo>
                  <a:lnTo>
                    <a:pt x="97" y="291"/>
                  </a:lnTo>
                  <a:lnTo>
                    <a:pt x="97" y="291"/>
                  </a:lnTo>
                  <a:lnTo>
                    <a:pt x="100" y="291"/>
                  </a:lnTo>
                  <a:lnTo>
                    <a:pt x="100" y="291"/>
                  </a:lnTo>
                  <a:lnTo>
                    <a:pt x="102" y="291"/>
                  </a:lnTo>
                  <a:lnTo>
                    <a:pt x="102" y="291"/>
                  </a:lnTo>
                  <a:lnTo>
                    <a:pt x="104" y="291"/>
                  </a:lnTo>
                  <a:lnTo>
                    <a:pt x="104" y="291"/>
                  </a:lnTo>
                  <a:lnTo>
                    <a:pt x="104" y="291"/>
                  </a:lnTo>
                  <a:lnTo>
                    <a:pt x="104" y="291"/>
                  </a:lnTo>
                  <a:lnTo>
                    <a:pt x="104" y="291"/>
                  </a:lnTo>
                  <a:lnTo>
                    <a:pt x="104" y="293"/>
                  </a:lnTo>
                  <a:lnTo>
                    <a:pt x="104" y="293"/>
                  </a:lnTo>
                  <a:lnTo>
                    <a:pt x="104" y="296"/>
                  </a:lnTo>
                  <a:lnTo>
                    <a:pt x="107" y="300"/>
                  </a:lnTo>
                  <a:lnTo>
                    <a:pt x="107" y="303"/>
                  </a:lnTo>
                  <a:lnTo>
                    <a:pt x="107" y="303"/>
                  </a:lnTo>
                  <a:lnTo>
                    <a:pt x="111" y="310"/>
                  </a:lnTo>
                  <a:lnTo>
                    <a:pt x="111" y="310"/>
                  </a:lnTo>
                  <a:lnTo>
                    <a:pt x="114" y="312"/>
                  </a:lnTo>
                  <a:lnTo>
                    <a:pt x="114" y="312"/>
                  </a:lnTo>
                  <a:lnTo>
                    <a:pt x="114" y="312"/>
                  </a:lnTo>
                  <a:lnTo>
                    <a:pt x="114" y="315"/>
                  </a:lnTo>
                  <a:lnTo>
                    <a:pt x="114" y="315"/>
                  </a:lnTo>
                  <a:lnTo>
                    <a:pt x="114" y="317"/>
                  </a:lnTo>
                  <a:lnTo>
                    <a:pt x="116" y="317"/>
                  </a:lnTo>
                  <a:lnTo>
                    <a:pt x="119" y="315"/>
                  </a:lnTo>
                  <a:lnTo>
                    <a:pt x="119" y="315"/>
                  </a:lnTo>
                  <a:lnTo>
                    <a:pt x="126" y="312"/>
                  </a:lnTo>
                  <a:lnTo>
                    <a:pt x="164" y="315"/>
                  </a:lnTo>
                  <a:lnTo>
                    <a:pt x="171" y="315"/>
                  </a:lnTo>
                  <a:lnTo>
                    <a:pt x="178" y="312"/>
                  </a:lnTo>
                  <a:lnTo>
                    <a:pt x="178" y="312"/>
                  </a:lnTo>
                  <a:lnTo>
                    <a:pt x="178" y="312"/>
                  </a:lnTo>
                  <a:lnTo>
                    <a:pt x="180" y="312"/>
                  </a:lnTo>
                  <a:lnTo>
                    <a:pt x="180" y="310"/>
                  </a:lnTo>
                  <a:lnTo>
                    <a:pt x="183" y="310"/>
                  </a:lnTo>
                  <a:lnTo>
                    <a:pt x="183" y="308"/>
                  </a:lnTo>
                  <a:lnTo>
                    <a:pt x="183" y="308"/>
                  </a:lnTo>
                  <a:lnTo>
                    <a:pt x="183" y="308"/>
                  </a:lnTo>
                  <a:lnTo>
                    <a:pt x="183" y="308"/>
                  </a:lnTo>
                  <a:lnTo>
                    <a:pt x="183" y="308"/>
                  </a:lnTo>
                  <a:lnTo>
                    <a:pt x="185" y="305"/>
                  </a:lnTo>
                  <a:lnTo>
                    <a:pt x="185" y="305"/>
                  </a:lnTo>
                  <a:lnTo>
                    <a:pt x="190" y="305"/>
                  </a:lnTo>
                  <a:lnTo>
                    <a:pt x="206" y="312"/>
                  </a:lnTo>
                  <a:lnTo>
                    <a:pt x="223" y="319"/>
                  </a:lnTo>
                  <a:lnTo>
                    <a:pt x="225" y="322"/>
                  </a:lnTo>
                  <a:lnTo>
                    <a:pt x="230" y="324"/>
                  </a:lnTo>
                  <a:lnTo>
                    <a:pt x="230" y="327"/>
                  </a:lnTo>
                  <a:lnTo>
                    <a:pt x="230" y="327"/>
                  </a:lnTo>
                  <a:lnTo>
                    <a:pt x="230" y="327"/>
                  </a:lnTo>
                  <a:lnTo>
                    <a:pt x="230" y="329"/>
                  </a:lnTo>
                  <a:lnTo>
                    <a:pt x="232" y="331"/>
                  </a:lnTo>
                  <a:lnTo>
                    <a:pt x="232" y="341"/>
                  </a:lnTo>
                  <a:lnTo>
                    <a:pt x="232" y="341"/>
                  </a:lnTo>
                  <a:lnTo>
                    <a:pt x="237" y="345"/>
                  </a:lnTo>
                  <a:lnTo>
                    <a:pt x="240" y="348"/>
                  </a:lnTo>
                  <a:lnTo>
                    <a:pt x="242" y="350"/>
                  </a:lnTo>
                  <a:lnTo>
                    <a:pt x="242" y="350"/>
                  </a:lnTo>
                  <a:lnTo>
                    <a:pt x="244" y="350"/>
                  </a:lnTo>
                  <a:lnTo>
                    <a:pt x="244" y="353"/>
                  </a:lnTo>
                  <a:lnTo>
                    <a:pt x="244" y="353"/>
                  </a:lnTo>
                  <a:lnTo>
                    <a:pt x="244" y="353"/>
                  </a:lnTo>
                  <a:lnTo>
                    <a:pt x="244" y="353"/>
                  </a:lnTo>
                  <a:lnTo>
                    <a:pt x="244" y="355"/>
                  </a:lnTo>
                  <a:lnTo>
                    <a:pt x="244" y="357"/>
                  </a:lnTo>
                  <a:lnTo>
                    <a:pt x="242" y="357"/>
                  </a:lnTo>
                  <a:lnTo>
                    <a:pt x="242" y="360"/>
                  </a:lnTo>
                  <a:lnTo>
                    <a:pt x="242" y="360"/>
                  </a:lnTo>
                  <a:lnTo>
                    <a:pt x="242" y="360"/>
                  </a:lnTo>
                  <a:lnTo>
                    <a:pt x="242" y="362"/>
                  </a:lnTo>
                  <a:lnTo>
                    <a:pt x="242" y="362"/>
                  </a:lnTo>
                  <a:lnTo>
                    <a:pt x="242" y="364"/>
                  </a:lnTo>
                  <a:lnTo>
                    <a:pt x="244" y="364"/>
                  </a:lnTo>
                  <a:lnTo>
                    <a:pt x="244" y="364"/>
                  </a:lnTo>
                  <a:lnTo>
                    <a:pt x="261" y="371"/>
                  </a:lnTo>
                  <a:lnTo>
                    <a:pt x="263" y="376"/>
                  </a:lnTo>
                  <a:lnTo>
                    <a:pt x="275" y="386"/>
                  </a:lnTo>
                  <a:lnTo>
                    <a:pt x="275" y="388"/>
                  </a:lnTo>
                  <a:lnTo>
                    <a:pt x="278" y="388"/>
                  </a:lnTo>
                  <a:lnTo>
                    <a:pt x="292" y="402"/>
                  </a:lnTo>
                  <a:lnTo>
                    <a:pt x="294" y="407"/>
                  </a:lnTo>
                  <a:lnTo>
                    <a:pt x="296" y="409"/>
                  </a:lnTo>
                  <a:lnTo>
                    <a:pt x="296" y="412"/>
                  </a:lnTo>
                  <a:lnTo>
                    <a:pt x="296" y="416"/>
                  </a:lnTo>
                  <a:lnTo>
                    <a:pt x="296" y="416"/>
                  </a:lnTo>
                  <a:lnTo>
                    <a:pt x="296" y="419"/>
                  </a:lnTo>
                  <a:lnTo>
                    <a:pt x="296" y="424"/>
                  </a:lnTo>
                  <a:lnTo>
                    <a:pt x="299" y="428"/>
                  </a:lnTo>
                  <a:lnTo>
                    <a:pt x="304" y="442"/>
                  </a:lnTo>
                  <a:lnTo>
                    <a:pt x="308" y="454"/>
                  </a:lnTo>
                  <a:lnTo>
                    <a:pt x="313" y="464"/>
                  </a:lnTo>
                  <a:lnTo>
                    <a:pt x="327" y="492"/>
                  </a:lnTo>
                  <a:lnTo>
                    <a:pt x="346" y="487"/>
                  </a:lnTo>
                  <a:lnTo>
                    <a:pt x="349" y="485"/>
                  </a:lnTo>
                  <a:lnTo>
                    <a:pt x="358" y="478"/>
                  </a:lnTo>
                  <a:lnTo>
                    <a:pt x="368" y="466"/>
                  </a:lnTo>
                  <a:lnTo>
                    <a:pt x="368" y="464"/>
                  </a:lnTo>
                  <a:lnTo>
                    <a:pt x="368" y="461"/>
                  </a:lnTo>
                  <a:lnTo>
                    <a:pt x="365" y="440"/>
                  </a:lnTo>
                  <a:lnTo>
                    <a:pt x="365" y="4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noEditPoints="1"/>
            </p:cNvSpPr>
            <p:nvPr/>
          </p:nvSpPr>
          <p:spPr bwMode="auto">
            <a:xfrm>
              <a:off x="3050" y="2696"/>
              <a:ext cx="588" cy="856"/>
            </a:xfrm>
            <a:custGeom>
              <a:avLst/>
              <a:gdLst>
                <a:gd name="T0" fmla="*/ 102 w 588"/>
                <a:gd name="T1" fmla="*/ 795 h 856"/>
                <a:gd name="T2" fmla="*/ 119 w 588"/>
                <a:gd name="T3" fmla="*/ 788 h 856"/>
                <a:gd name="T4" fmla="*/ 116 w 588"/>
                <a:gd name="T5" fmla="*/ 766 h 856"/>
                <a:gd name="T6" fmla="*/ 130 w 588"/>
                <a:gd name="T7" fmla="*/ 639 h 856"/>
                <a:gd name="T8" fmla="*/ 114 w 588"/>
                <a:gd name="T9" fmla="*/ 634 h 856"/>
                <a:gd name="T10" fmla="*/ 135 w 588"/>
                <a:gd name="T11" fmla="*/ 648 h 856"/>
                <a:gd name="T12" fmla="*/ 111 w 588"/>
                <a:gd name="T13" fmla="*/ 622 h 856"/>
                <a:gd name="T14" fmla="*/ 586 w 588"/>
                <a:gd name="T15" fmla="*/ 348 h 856"/>
                <a:gd name="T16" fmla="*/ 574 w 588"/>
                <a:gd name="T17" fmla="*/ 329 h 856"/>
                <a:gd name="T18" fmla="*/ 550 w 588"/>
                <a:gd name="T19" fmla="*/ 324 h 856"/>
                <a:gd name="T20" fmla="*/ 529 w 588"/>
                <a:gd name="T21" fmla="*/ 293 h 856"/>
                <a:gd name="T22" fmla="*/ 527 w 588"/>
                <a:gd name="T23" fmla="*/ 267 h 856"/>
                <a:gd name="T24" fmla="*/ 538 w 588"/>
                <a:gd name="T25" fmla="*/ 210 h 856"/>
                <a:gd name="T26" fmla="*/ 489 w 588"/>
                <a:gd name="T27" fmla="*/ 170 h 856"/>
                <a:gd name="T28" fmla="*/ 463 w 588"/>
                <a:gd name="T29" fmla="*/ 158 h 856"/>
                <a:gd name="T30" fmla="*/ 434 w 588"/>
                <a:gd name="T31" fmla="*/ 137 h 856"/>
                <a:gd name="T32" fmla="*/ 429 w 588"/>
                <a:gd name="T33" fmla="*/ 123 h 856"/>
                <a:gd name="T34" fmla="*/ 425 w 588"/>
                <a:gd name="T35" fmla="*/ 106 h 856"/>
                <a:gd name="T36" fmla="*/ 439 w 588"/>
                <a:gd name="T37" fmla="*/ 99 h 856"/>
                <a:gd name="T38" fmla="*/ 434 w 588"/>
                <a:gd name="T39" fmla="*/ 80 h 856"/>
                <a:gd name="T40" fmla="*/ 398 w 588"/>
                <a:gd name="T41" fmla="*/ 73 h 856"/>
                <a:gd name="T42" fmla="*/ 368 w 588"/>
                <a:gd name="T43" fmla="*/ 59 h 856"/>
                <a:gd name="T44" fmla="*/ 363 w 588"/>
                <a:gd name="T45" fmla="*/ 56 h 856"/>
                <a:gd name="T46" fmla="*/ 358 w 588"/>
                <a:gd name="T47" fmla="*/ 49 h 856"/>
                <a:gd name="T48" fmla="*/ 318 w 588"/>
                <a:gd name="T49" fmla="*/ 38 h 856"/>
                <a:gd name="T50" fmla="*/ 270 w 588"/>
                <a:gd name="T51" fmla="*/ 0 h 856"/>
                <a:gd name="T52" fmla="*/ 268 w 588"/>
                <a:gd name="T53" fmla="*/ 9 h 856"/>
                <a:gd name="T54" fmla="*/ 266 w 588"/>
                <a:gd name="T55" fmla="*/ 16 h 856"/>
                <a:gd name="T56" fmla="*/ 256 w 588"/>
                <a:gd name="T57" fmla="*/ 38 h 856"/>
                <a:gd name="T58" fmla="*/ 242 w 588"/>
                <a:gd name="T59" fmla="*/ 38 h 856"/>
                <a:gd name="T60" fmla="*/ 221 w 588"/>
                <a:gd name="T61" fmla="*/ 33 h 856"/>
                <a:gd name="T62" fmla="*/ 175 w 588"/>
                <a:gd name="T63" fmla="*/ 87 h 856"/>
                <a:gd name="T64" fmla="*/ 0 w 588"/>
                <a:gd name="T65" fmla="*/ 239 h 856"/>
                <a:gd name="T66" fmla="*/ 0 w 588"/>
                <a:gd name="T67" fmla="*/ 660 h 856"/>
                <a:gd name="T68" fmla="*/ 35 w 588"/>
                <a:gd name="T69" fmla="*/ 835 h 856"/>
                <a:gd name="T70" fmla="*/ 59 w 588"/>
                <a:gd name="T71" fmla="*/ 854 h 856"/>
                <a:gd name="T72" fmla="*/ 100 w 588"/>
                <a:gd name="T73" fmla="*/ 819 h 856"/>
                <a:gd name="T74" fmla="*/ 92 w 588"/>
                <a:gd name="T75" fmla="*/ 811 h 856"/>
                <a:gd name="T76" fmla="*/ 95 w 588"/>
                <a:gd name="T77" fmla="*/ 807 h 856"/>
                <a:gd name="T78" fmla="*/ 92 w 588"/>
                <a:gd name="T79" fmla="*/ 797 h 856"/>
                <a:gd name="T80" fmla="*/ 83 w 588"/>
                <a:gd name="T81" fmla="*/ 778 h 856"/>
                <a:gd name="T82" fmla="*/ 90 w 588"/>
                <a:gd name="T83" fmla="*/ 757 h 856"/>
                <a:gd name="T84" fmla="*/ 95 w 588"/>
                <a:gd name="T85" fmla="*/ 726 h 856"/>
                <a:gd name="T86" fmla="*/ 107 w 588"/>
                <a:gd name="T87" fmla="*/ 719 h 856"/>
                <a:gd name="T88" fmla="*/ 116 w 588"/>
                <a:gd name="T89" fmla="*/ 679 h 856"/>
                <a:gd name="T90" fmla="*/ 102 w 588"/>
                <a:gd name="T91" fmla="*/ 665 h 856"/>
                <a:gd name="T92" fmla="*/ 102 w 588"/>
                <a:gd name="T93" fmla="*/ 658 h 856"/>
                <a:gd name="T94" fmla="*/ 114 w 588"/>
                <a:gd name="T95" fmla="*/ 667 h 856"/>
                <a:gd name="T96" fmla="*/ 119 w 588"/>
                <a:gd name="T97" fmla="*/ 660 h 856"/>
                <a:gd name="T98" fmla="*/ 97 w 588"/>
                <a:gd name="T99" fmla="*/ 650 h 856"/>
                <a:gd name="T100" fmla="*/ 90 w 588"/>
                <a:gd name="T101" fmla="*/ 634 h 856"/>
                <a:gd name="T102" fmla="*/ 97 w 588"/>
                <a:gd name="T103" fmla="*/ 620 h 856"/>
                <a:gd name="T104" fmla="*/ 90 w 588"/>
                <a:gd name="T105" fmla="*/ 610 h 856"/>
                <a:gd name="T106" fmla="*/ 109 w 588"/>
                <a:gd name="T107" fmla="*/ 601 h 856"/>
                <a:gd name="T108" fmla="*/ 145 w 588"/>
                <a:gd name="T109" fmla="*/ 620 h 856"/>
                <a:gd name="T110" fmla="*/ 166 w 588"/>
                <a:gd name="T111" fmla="*/ 622 h 856"/>
                <a:gd name="T112" fmla="*/ 221 w 588"/>
                <a:gd name="T113" fmla="*/ 620 h 856"/>
                <a:gd name="T114" fmla="*/ 382 w 588"/>
                <a:gd name="T115" fmla="*/ 587 h 856"/>
                <a:gd name="T116" fmla="*/ 458 w 588"/>
                <a:gd name="T117" fmla="*/ 558 h 856"/>
                <a:gd name="T118" fmla="*/ 512 w 588"/>
                <a:gd name="T119" fmla="*/ 520 h 856"/>
                <a:gd name="T120" fmla="*/ 512 w 588"/>
                <a:gd name="T121" fmla="*/ 501 h 856"/>
                <a:gd name="T122" fmla="*/ 555 w 588"/>
                <a:gd name="T123" fmla="*/ 447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8" h="856">
                  <a:moveTo>
                    <a:pt x="116" y="781"/>
                  </a:moveTo>
                  <a:lnTo>
                    <a:pt x="114" y="778"/>
                  </a:lnTo>
                  <a:lnTo>
                    <a:pt x="111" y="778"/>
                  </a:lnTo>
                  <a:lnTo>
                    <a:pt x="109" y="778"/>
                  </a:lnTo>
                  <a:lnTo>
                    <a:pt x="107" y="778"/>
                  </a:lnTo>
                  <a:lnTo>
                    <a:pt x="104" y="785"/>
                  </a:lnTo>
                  <a:lnTo>
                    <a:pt x="104" y="790"/>
                  </a:lnTo>
                  <a:lnTo>
                    <a:pt x="102" y="792"/>
                  </a:lnTo>
                  <a:lnTo>
                    <a:pt x="102" y="795"/>
                  </a:lnTo>
                  <a:lnTo>
                    <a:pt x="102" y="795"/>
                  </a:lnTo>
                  <a:lnTo>
                    <a:pt x="104" y="795"/>
                  </a:lnTo>
                  <a:lnTo>
                    <a:pt x="107" y="795"/>
                  </a:lnTo>
                  <a:lnTo>
                    <a:pt x="109" y="797"/>
                  </a:lnTo>
                  <a:lnTo>
                    <a:pt x="107" y="800"/>
                  </a:lnTo>
                  <a:lnTo>
                    <a:pt x="109" y="800"/>
                  </a:lnTo>
                  <a:lnTo>
                    <a:pt x="111" y="800"/>
                  </a:lnTo>
                  <a:lnTo>
                    <a:pt x="114" y="797"/>
                  </a:lnTo>
                  <a:lnTo>
                    <a:pt x="116" y="795"/>
                  </a:lnTo>
                  <a:lnTo>
                    <a:pt x="119" y="792"/>
                  </a:lnTo>
                  <a:lnTo>
                    <a:pt x="119" y="788"/>
                  </a:lnTo>
                  <a:lnTo>
                    <a:pt x="119" y="785"/>
                  </a:lnTo>
                  <a:lnTo>
                    <a:pt x="116" y="781"/>
                  </a:lnTo>
                  <a:close/>
                  <a:moveTo>
                    <a:pt x="121" y="757"/>
                  </a:moveTo>
                  <a:lnTo>
                    <a:pt x="119" y="752"/>
                  </a:lnTo>
                  <a:lnTo>
                    <a:pt x="116" y="752"/>
                  </a:lnTo>
                  <a:lnTo>
                    <a:pt x="114" y="750"/>
                  </a:lnTo>
                  <a:lnTo>
                    <a:pt x="111" y="750"/>
                  </a:lnTo>
                  <a:lnTo>
                    <a:pt x="109" y="757"/>
                  </a:lnTo>
                  <a:lnTo>
                    <a:pt x="111" y="762"/>
                  </a:lnTo>
                  <a:lnTo>
                    <a:pt x="116" y="766"/>
                  </a:lnTo>
                  <a:lnTo>
                    <a:pt x="119" y="769"/>
                  </a:lnTo>
                  <a:lnTo>
                    <a:pt x="119" y="774"/>
                  </a:lnTo>
                  <a:lnTo>
                    <a:pt x="121" y="776"/>
                  </a:lnTo>
                  <a:lnTo>
                    <a:pt x="121" y="774"/>
                  </a:lnTo>
                  <a:lnTo>
                    <a:pt x="121" y="766"/>
                  </a:lnTo>
                  <a:lnTo>
                    <a:pt x="121" y="762"/>
                  </a:lnTo>
                  <a:lnTo>
                    <a:pt x="121" y="757"/>
                  </a:lnTo>
                  <a:close/>
                  <a:moveTo>
                    <a:pt x="133" y="641"/>
                  </a:moveTo>
                  <a:lnTo>
                    <a:pt x="130" y="639"/>
                  </a:lnTo>
                  <a:lnTo>
                    <a:pt x="130" y="639"/>
                  </a:lnTo>
                  <a:lnTo>
                    <a:pt x="130" y="639"/>
                  </a:lnTo>
                  <a:lnTo>
                    <a:pt x="130" y="639"/>
                  </a:lnTo>
                  <a:lnTo>
                    <a:pt x="130" y="641"/>
                  </a:lnTo>
                  <a:lnTo>
                    <a:pt x="128" y="641"/>
                  </a:lnTo>
                  <a:lnTo>
                    <a:pt x="128" y="639"/>
                  </a:lnTo>
                  <a:lnTo>
                    <a:pt x="128" y="636"/>
                  </a:lnTo>
                  <a:lnTo>
                    <a:pt x="119" y="634"/>
                  </a:lnTo>
                  <a:lnTo>
                    <a:pt x="114" y="632"/>
                  </a:lnTo>
                  <a:lnTo>
                    <a:pt x="114" y="632"/>
                  </a:lnTo>
                  <a:lnTo>
                    <a:pt x="114" y="634"/>
                  </a:lnTo>
                  <a:lnTo>
                    <a:pt x="114" y="636"/>
                  </a:lnTo>
                  <a:lnTo>
                    <a:pt x="119" y="641"/>
                  </a:lnTo>
                  <a:lnTo>
                    <a:pt x="119" y="643"/>
                  </a:lnTo>
                  <a:lnTo>
                    <a:pt x="121" y="646"/>
                  </a:lnTo>
                  <a:lnTo>
                    <a:pt x="128" y="646"/>
                  </a:lnTo>
                  <a:lnTo>
                    <a:pt x="128" y="648"/>
                  </a:lnTo>
                  <a:lnTo>
                    <a:pt x="130" y="648"/>
                  </a:lnTo>
                  <a:lnTo>
                    <a:pt x="130" y="650"/>
                  </a:lnTo>
                  <a:lnTo>
                    <a:pt x="133" y="650"/>
                  </a:lnTo>
                  <a:lnTo>
                    <a:pt x="135" y="648"/>
                  </a:lnTo>
                  <a:lnTo>
                    <a:pt x="133" y="646"/>
                  </a:lnTo>
                  <a:lnTo>
                    <a:pt x="133" y="641"/>
                  </a:lnTo>
                  <a:close/>
                  <a:moveTo>
                    <a:pt x="121" y="629"/>
                  </a:moveTo>
                  <a:lnTo>
                    <a:pt x="123" y="629"/>
                  </a:lnTo>
                  <a:lnTo>
                    <a:pt x="123" y="629"/>
                  </a:lnTo>
                  <a:lnTo>
                    <a:pt x="126" y="629"/>
                  </a:lnTo>
                  <a:lnTo>
                    <a:pt x="123" y="627"/>
                  </a:lnTo>
                  <a:lnTo>
                    <a:pt x="121" y="624"/>
                  </a:lnTo>
                  <a:lnTo>
                    <a:pt x="119" y="624"/>
                  </a:lnTo>
                  <a:lnTo>
                    <a:pt x="111" y="622"/>
                  </a:lnTo>
                  <a:lnTo>
                    <a:pt x="111" y="624"/>
                  </a:lnTo>
                  <a:lnTo>
                    <a:pt x="111" y="627"/>
                  </a:lnTo>
                  <a:lnTo>
                    <a:pt x="114" y="627"/>
                  </a:lnTo>
                  <a:lnTo>
                    <a:pt x="114" y="624"/>
                  </a:lnTo>
                  <a:lnTo>
                    <a:pt x="119" y="629"/>
                  </a:lnTo>
                  <a:lnTo>
                    <a:pt x="121" y="629"/>
                  </a:lnTo>
                  <a:close/>
                  <a:moveTo>
                    <a:pt x="588" y="371"/>
                  </a:moveTo>
                  <a:lnTo>
                    <a:pt x="588" y="357"/>
                  </a:lnTo>
                  <a:lnTo>
                    <a:pt x="588" y="355"/>
                  </a:lnTo>
                  <a:lnTo>
                    <a:pt x="586" y="348"/>
                  </a:lnTo>
                  <a:lnTo>
                    <a:pt x="586" y="336"/>
                  </a:lnTo>
                  <a:lnTo>
                    <a:pt x="584" y="333"/>
                  </a:lnTo>
                  <a:lnTo>
                    <a:pt x="584" y="331"/>
                  </a:lnTo>
                  <a:lnTo>
                    <a:pt x="584" y="329"/>
                  </a:lnTo>
                  <a:lnTo>
                    <a:pt x="584" y="326"/>
                  </a:lnTo>
                  <a:lnTo>
                    <a:pt x="581" y="324"/>
                  </a:lnTo>
                  <a:lnTo>
                    <a:pt x="579" y="326"/>
                  </a:lnTo>
                  <a:lnTo>
                    <a:pt x="579" y="326"/>
                  </a:lnTo>
                  <a:lnTo>
                    <a:pt x="581" y="329"/>
                  </a:lnTo>
                  <a:lnTo>
                    <a:pt x="574" y="329"/>
                  </a:lnTo>
                  <a:lnTo>
                    <a:pt x="572" y="329"/>
                  </a:lnTo>
                  <a:lnTo>
                    <a:pt x="569" y="331"/>
                  </a:lnTo>
                  <a:lnTo>
                    <a:pt x="567" y="333"/>
                  </a:lnTo>
                  <a:lnTo>
                    <a:pt x="565" y="333"/>
                  </a:lnTo>
                  <a:lnTo>
                    <a:pt x="565" y="333"/>
                  </a:lnTo>
                  <a:lnTo>
                    <a:pt x="567" y="331"/>
                  </a:lnTo>
                  <a:lnTo>
                    <a:pt x="565" y="331"/>
                  </a:lnTo>
                  <a:lnTo>
                    <a:pt x="562" y="329"/>
                  </a:lnTo>
                  <a:lnTo>
                    <a:pt x="560" y="329"/>
                  </a:lnTo>
                  <a:lnTo>
                    <a:pt x="550" y="324"/>
                  </a:lnTo>
                  <a:lnTo>
                    <a:pt x="538" y="310"/>
                  </a:lnTo>
                  <a:lnTo>
                    <a:pt x="536" y="307"/>
                  </a:lnTo>
                  <a:lnTo>
                    <a:pt x="536" y="305"/>
                  </a:lnTo>
                  <a:lnTo>
                    <a:pt x="536" y="305"/>
                  </a:lnTo>
                  <a:lnTo>
                    <a:pt x="534" y="303"/>
                  </a:lnTo>
                  <a:lnTo>
                    <a:pt x="534" y="303"/>
                  </a:lnTo>
                  <a:lnTo>
                    <a:pt x="531" y="303"/>
                  </a:lnTo>
                  <a:lnTo>
                    <a:pt x="531" y="300"/>
                  </a:lnTo>
                  <a:lnTo>
                    <a:pt x="529" y="293"/>
                  </a:lnTo>
                  <a:lnTo>
                    <a:pt x="529" y="293"/>
                  </a:lnTo>
                  <a:lnTo>
                    <a:pt x="529" y="293"/>
                  </a:lnTo>
                  <a:lnTo>
                    <a:pt x="527" y="291"/>
                  </a:lnTo>
                  <a:lnTo>
                    <a:pt x="527" y="291"/>
                  </a:lnTo>
                  <a:lnTo>
                    <a:pt x="527" y="288"/>
                  </a:lnTo>
                  <a:lnTo>
                    <a:pt x="527" y="286"/>
                  </a:lnTo>
                  <a:lnTo>
                    <a:pt x="527" y="281"/>
                  </a:lnTo>
                  <a:lnTo>
                    <a:pt x="524" y="277"/>
                  </a:lnTo>
                  <a:lnTo>
                    <a:pt x="527" y="274"/>
                  </a:lnTo>
                  <a:lnTo>
                    <a:pt x="527" y="269"/>
                  </a:lnTo>
                  <a:lnTo>
                    <a:pt x="527" y="267"/>
                  </a:lnTo>
                  <a:lnTo>
                    <a:pt x="529" y="262"/>
                  </a:lnTo>
                  <a:lnTo>
                    <a:pt x="531" y="260"/>
                  </a:lnTo>
                  <a:lnTo>
                    <a:pt x="541" y="246"/>
                  </a:lnTo>
                  <a:lnTo>
                    <a:pt x="543" y="241"/>
                  </a:lnTo>
                  <a:lnTo>
                    <a:pt x="548" y="236"/>
                  </a:lnTo>
                  <a:lnTo>
                    <a:pt x="548" y="232"/>
                  </a:lnTo>
                  <a:lnTo>
                    <a:pt x="548" y="229"/>
                  </a:lnTo>
                  <a:lnTo>
                    <a:pt x="546" y="224"/>
                  </a:lnTo>
                  <a:lnTo>
                    <a:pt x="543" y="217"/>
                  </a:lnTo>
                  <a:lnTo>
                    <a:pt x="538" y="210"/>
                  </a:lnTo>
                  <a:lnTo>
                    <a:pt x="536" y="210"/>
                  </a:lnTo>
                  <a:lnTo>
                    <a:pt x="531" y="206"/>
                  </a:lnTo>
                  <a:lnTo>
                    <a:pt x="529" y="201"/>
                  </a:lnTo>
                  <a:lnTo>
                    <a:pt x="519" y="191"/>
                  </a:lnTo>
                  <a:lnTo>
                    <a:pt x="517" y="189"/>
                  </a:lnTo>
                  <a:lnTo>
                    <a:pt x="515" y="187"/>
                  </a:lnTo>
                  <a:lnTo>
                    <a:pt x="508" y="184"/>
                  </a:lnTo>
                  <a:lnTo>
                    <a:pt x="500" y="177"/>
                  </a:lnTo>
                  <a:lnTo>
                    <a:pt x="493" y="175"/>
                  </a:lnTo>
                  <a:lnTo>
                    <a:pt x="489" y="170"/>
                  </a:lnTo>
                  <a:lnTo>
                    <a:pt x="486" y="168"/>
                  </a:lnTo>
                  <a:lnTo>
                    <a:pt x="484" y="168"/>
                  </a:lnTo>
                  <a:lnTo>
                    <a:pt x="482" y="168"/>
                  </a:lnTo>
                  <a:lnTo>
                    <a:pt x="477" y="168"/>
                  </a:lnTo>
                  <a:lnTo>
                    <a:pt x="474" y="165"/>
                  </a:lnTo>
                  <a:lnTo>
                    <a:pt x="472" y="163"/>
                  </a:lnTo>
                  <a:lnTo>
                    <a:pt x="470" y="161"/>
                  </a:lnTo>
                  <a:lnTo>
                    <a:pt x="467" y="161"/>
                  </a:lnTo>
                  <a:lnTo>
                    <a:pt x="465" y="158"/>
                  </a:lnTo>
                  <a:lnTo>
                    <a:pt x="463" y="158"/>
                  </a:lnTo>
                  <a:lnTo>
                    <a:pt x="458" y="158"/>
                  </a:lnTo>
                  <a:lnTo>
                    <a:pt x="455" y="156"/>
                  </a:lnTo>
                  <a:lnTo>
                    <a:pt x="451" y="153"/>
                  </a:lnTo>
                  <a:lnTo>
                    <a:pt x="444" y="149"/>
                  </a:lnTo>
                  <a:lnTo>
                    <a:pt x="444" y="146"/>
                  </a:lnTo>
                  <a:lnTo>
                    <a:pt x="441" y="144"/>
                  </a:lnTo>
                  <a:lnTo>
                    <a:pt x="441" y="142"/>
                  </a:lnTo>
                  <a:lnTo>
                    <a:pt x="439" y="139"/>
                  </a:lnTo>
                  <a:lnTo>
                    <a:pt x="436" y="137"/>
                  </a:lnTo>
                  <a:lnTo>
                    <a:pt x="434" y="137"/>
                  </a:lnTo>
                  <a:lnTo>
                    <a:pt x="432" y="135"/>
                  </a:lnTo>
                  <a:lnTo>
                    <a:pt x="432" y="135"/>
                  </a:lnTo>
                  <a:lnTo>
                    <a:pt x="432" y="132"/>
                  </a:lnTo>
                  <a:lnTo>
                    <a:pt x="432" y="130"/>
                  </a:lnTo>
                  <a:lnTo>
                    <a:pt x="429" y="130"/>
                  </a:lnTo>
                  <a:lnTo>
                    <a:pt x="427" y="127"/>
                  </a:lnTo>
                  <a:lnTo>
                    <a:pt x="427" y="125"/>
                  </a:lnTo>
                  <a:lnTo>
                    <a:pt x="427" y="125"/>
                  </a:lnTo>
                  <a:lnTo>
                    <a:pt x="429" y="123"/>
                  </a:lnTo>
                  <a:lnTo>
                    <a:pt x="429" y="123"/>
                  </a:lnTo>
                  <a:lnTo>
                    <a:pt x="432" y="120"/>
                  </a:lnTo>
                  <a:lnTo>
                    <a:pt x="432" y="118"/>
                  </a:lnTo>
                  <a:lnTo>
                    <a:pt x="432" y="116"/>
                  </a:lnTo>
                  <a:lnTo>
                    <a:pt x="429" y="113"/>
                  </a:lnTo>
                  <a:lnTo>
                    <a:pt x="427" y="113"/>
                  </a:lnTo>
                  <a:lnTo>
                    <a:pt x="422" y="109"/>
                  </a:lnTo>
                  <a:lnTo>
                    <a:pt x="422" y="109"/>
                  </a:lnTo>
                  <a:lnTo>
                    <a:pt x="425" y="109"/>
                  </a:lnTo>
                  <a:lnTo>
                    <a:pt x="425" y="109"/>
                  </a:lnTo>
                  <a:lnTo>
                    <a:pt x="425" y="106"/>
                  </a:lnTo>
                  <a:lnTo>
                    <a:pt x="427" y="106"/>
                  </a:lnTo>
                  <a:lnTo>
                    <a:pt x="429" y="109"/>
                  </a:lnTo>
                  <a:lnTo>
                    <a:pt x="429" y="109"/>
                  </a:lnTo>
                  <a:lnTo>
                    <a:pt x="432" y="109"/>
                  </a:lnTo>
                  <a:lnTo>
                    <a:pt x="434" y="106"/>
                  </a:lnTo>
                  <a:lnTo>
                    <a:pt x="434" y="104"/>
                  </a:lnTo>
                  <a:lnTo>
                    <a:pt x="434" y="104"/>
                  </a:lnTo>
                  <a:lnTo>
                    <a:pt x="436" y="104"/>
                  </a:lnTo>
                  <a:lnTo>
                    <a:pt x="436" y="101"/>
                  </a:lnTo>
                  <a:lnTo>
                    <a:pt x="439" y="99"/>
                  </a:lnTo>
                  <a:lnTo>
                    <a:pt x="439" y="97"/>
                  </a:lnTo>
                  <a:lnTo>
                    <a:pt x="439" y="97"/>
                  </a:lnTo>
                  <a:lnTo>
                    <a:pt x="439" y="94"/>
                  </a:lnTo>
                  <a:lnTo>
                    <a:pt x="439" y="94"/>
                  </a:lnTo>
                  <a:lnTo>
                    <a:pt x="439" y="90"/>
                  </a:lnTo>
                  <a:lnTo>
                    <a:pt x="439" y="85"/>
                  </a:lnTo>
                  <a:lnTo>
                    <a:pt x="439" y="85"/>
                  </a:lnTo>
                  <a:lnTo>
                    <a:pt x="436" y="82"/>
                  </a:lnTo>
                  <a:lnTo>
                    <a:pt x="436" y="82"/>
                  </a:lnTo>
                  <a:lnTo>
                    <a:pt x="434" y="80"/>
                  </a:lnTo>
                  <a:lnTo>
                    <a:pt x="434" y="80"/>
                  </a:lnTo>
                  <a:lnTo>
                    <a:pt x="434" y="80"/>
                  </a:lnTo>
                  <a:lnTo>
                    <a:pt x="434" y="80"/>
                  </a:lnTo>
                  <a:lnTo>
                    <a:pt x="429" y="80"/>
                  </a:lnTo>
                  <a:lnTo>
                    <a:pt x="420" y="85"/>
                  </a:lnTo>
                  <a:lnTo>
                    <a:pt x="415" y="85"/>
                  </a:lnTo>
                  <a:lnTo>
                    <a:pt x="413" y="82"/>
                  </a:lnTo>
                  <a:lnTo>
                    <a:pt x="403" y="73"/>
                  </a:lnTo>
                  <a:lnTo>
                    <a:pt x="403" y="73"/>
                  </a:lnTo>
                  <a:lnTo>
                    <a:pt x="398" y="73"/>
                  </a:lnTo>
                  <a:lnTo>
                    <a:pt x="396" y="71"/>
                  </a:lnTo>
                  <a:lnTo>
                    <a:pt x="391" y="66"/>
                  </a:lnTo>
                  <a:lnTo>
                    <a:pt x="384" y="64"/>
                  </a:lnTo>
                  <a:lnTo>
                    <a:pt x="384" y="61"/>
                  </a:lnTo>
                  <a:lnTo>
                    <a:pt x="382" y="61"/>
                  </a:lnTo>
                  <a:lnTo>
                    <a:pt x="379" y="61"/>
                  </a:lnTo>
                  <a:lnTo>
                    <a:pt x="370" y="61"/>
                  </a:lnTo>
                  <a:lnTo>
                    <a:pt x="370" y="61"/>
                  </a:lnTo>
                  <a:lnTo>
                    <a:pt x="370" y="59"/>
                  </a:lnTo>
                  <a:lnTo>
                    <a:pt x="368" y="59"/>
                  </a:lnTo>
                  <a:lnTo>
                    <a:pt x="368" y="59"/>
                  </a:lnTo>
                  <a:lnTo>
                    <a:pt x="368" y="59"/>
                  </a:lnTo>
                  <a:lnTo>
                    <a:pt x="368" y="56"/>
                  </a:lnTo>
                  <a:lnTo>
                    <a:pt x="368" y="56"/>
                  </a:lnTo>
                  <a:lnTo>
                    <a:pt x="365" y="56"/>
                  </a:lnTo>
                  <a:lnTo>
                    <a:pt x="365" y="56"/>
                  </a:lnTo>
                  <a:lnTo>
                    <a:pt x="365" y="59"/>
                  </a:lnTo>
                  <a:lnTo>
                    <a:pt x="365" y="59"/>
                  </a:lnTo>
                  <a:lnTo>
                    <a:pt x="365" y="56"/>
                  </a:lnTo>
                  <a:lnTo>
                    <a:pt x="363" y="56"/>
                  </a:lnTo>
                  <a:lnTo>
                    <a:pt x="363" y="56"/>
                  </a:lnTo>
                  <a:lnTo>
                    <a:pt x="363" y="56"/>
                  </a:lnTo>
                  <a:lnTo>
                    <a:pt x="363" y="56"/>
                  </a:lnTo>
                  <a:lnTo>
                    <a:pt x="363" y="52"/>
                  </a:lnTo>
                  <a:lnTo>
                    <a:pt x="363" y="52"/>
                  </a:lnTo>
                  <a:lnTo>
                    <a:pt x="361" y="49"/>
                  </a:lnTo>
                  <a:lnTo>
                    <a:pt x="361" y="49"/>
                  </a:lnTo>
                  <a:lnTo>
                    <a:pt x="361" y="49"/>
                  </a:lnTo>
                  <a:lnTo>
                    <a:pt x="358" y="49"/>
                  </a:lnTo>
                  <a:lnTo>
                    <a:pt x="358" y="49"/>
                  </a:lnTo>
                  <a:lnTo>
                    <a:pt x="358" y="52"/>
                  </a:lnTo>
                  <a:lnTo>
                    <a:pt x="358" y="52"/>
                  </a:lnTo>
                  <a:lnTo>
                    <a:pt x="351" y="52"/>
                  </a:lnTo>
                  <a:lnTo>
                    <a:pt x="346" y="49"/>
                  </a:lnTo>
                  <a:lnTo>
                    <a:pt x="342" y="45"/>
                  </a:lnTo>
                  <a:lnTo>
                    <a:pt x="339" y="42"/>
                  </a:lnTo>
                  <a:lnTo>
                    <a:pt x="334" y="45"/>
                  </a:lnTo>
                  <a:lnTo>
                    <a:pt x="332" y="45"/>
                  </a:lnTo>
                  <a:lnTo>
                    <a:pt x="327" y="45"/>
                  </a:lnTo>
                  <a:lnTo>
                    <a:pt x="318" y="38"/>
                  </a:lnTo>
                  <a:lnTo>
                    <a:pt x="315" y="38"/>
                  </a:lnTo>
                  <a:lnTo>
                    <a:pt x="313" y="30"/>
                  </a:lnTo>
                  <a:lnTo>
                    <a:pt x="311" y="30"/>
                  </a:lnTo>
                  <a:lnTo>
                    <a:pt x="308" y="28"/>
                  </a:lnTo>
                  <a:lnTo>
                    <a:pt x="306" y="26"/>
                  </a:lnTo>
                  <a:lnTo>
                    <a:pt x="304" y="26"/>
                  </a:lnTo>
                  <a:lnTo>
                    <a:pt x="301" y="26"/>
                  </a:lnTo>
                  <a:lnTo>
                    <a:pt x="287" y="16"/>
                  </a:lnTo>
                  <a:lnTo>
                    <a:pt x="275" y="2"/>
                  </a:lnTo>
                  <a:lnTo>
                    <a:pt x="270" y="0"/>
                  </a:lnTo>
                  <a:lnTo>
                    <a:pt x="273" y="2"/>
                  </a:lnTo>
                  <a:lnTo>
                    <a:pt x="273" y="4"/>
                  </a:lnTo>
                  <a:lnTo>
                    <a:pt x="273" y="4"/>
                  </a:lnTo>
                  <a:lnTo>
                    <a:pt x="273" y="7"/>
                  </a:lnTo>
                  <a:lnTo>
                    <a:pt x="273" y="7"/>
                  </a:lnTo>
                  <a:lnTo>
                    <a:pt x="273" y="7"/>
                  </a:lnTo>
                  <a:lnTo>
                    <a:pt x="270" y="9"/>
                  </a:lnTo>
                  <a:lnTo>
                    <a:pt x="270" y="9"/>
                  </a:lnTo>
                  <a:lnTo>
                    <a:pt x="270" y="9"/>
                  </a:lnTo>
                  <a:lnTo>
                    <a:pt x="268" y="9"/>
                  </a:lnTo>
                  <a:lnTo>
                    <a:pt x="268" y="9"/>
                  </a:lnTo>
                  <a:lnTo>
                    <a:pt x="268" y="9"/>
                  </a:lnTo>
                  <a:lnTo>
                    <a:pt x="268" y="9"/>
                  </a:lnTo>
                  <a:lnTo>
                    <a:pt x="268" y="11"/>
                  </a:lnTo>
                  <a:lnTo>
                    <a:pt x="266" y="11"/>
                  </a:lnTo>
                  <a:lnTo>
                    <a:pt x="266" y="14"/>
                  </a:lnTo>
                  <a:lnTo>
                    <a:pt x="266" y="14"/>
                  </a:lnTo>
                  <a:lnTo>
                    <a:pt x="266" y="14"/>
                  </a:lnTo>
                  <a:lnTo>
                    <a:pt x="266" y="16"/>
                  </a:lnTo>
                  <a:lnTo>
                    <a:pt x="266" y="16"/>
                  </a:lnTo>
                  <a:lnTo>
                    <a:pt x="266" y="16"/>
                  </a:lnTo>
                  <a:lnTo>
                    <a:pt x="266" y="19"/>
                  </a:lnTo>
                  <a:lnTo>
                    <a:pt x="266" y="19"/>
                  </a:lnTo>
                  <a:lnTo>
                    <a:pt x="261" y="21"/>
                  </a:lnTo>
                  <a:lnTo>
                    <a:pt x="261" y="21"/>
                  </a:lnTo>
                  <a:lnTo>
                    <a:pt x="261" y="23"/>
                  </a:lnTo>
                  <a:lnTo>
                    <a:pt x="261" y="28"/>
                  </a:lnTo>
                  <a:lnTo>
                    <a:pt x="259" y="30"/>
                  </a:lnTo>
                  <a:lnTo>
                    <a:pt x="259" y="30"/>
                  </a:lnTo>
                  <a:lnTo>
                    <a:pt x="256" y="38"/>
                  </a:lnTo>
                  <a:lnTo>
                    <a:pt x="256" y="40"/>
                  </a:lnTo>
                  <a:lnTo>
                    <a:pt x="254" y="40"/>
                  </a:lnTo>
                  <a:lnTo>
                    <a:pt x="251" y="40"/>
                  </a:lnTo>
                  <a:lnTo>
                    <a:pt x="251" y="40"/>
                  </a:lnTo>
                  <a:lnTo>
                    <a:pt x="249" y="42"/>
                  </a:lnTo>
                  <a:lnTo>
                    <a:pt x="247" y="40"/>
                  </a:lnTo>
                  <a:lnTo>
                    <a:pt x="247" y="40"/>
                  </a:lnTo>
                  <a:lnTo>
                    <a:pt x="244" y="40"/>
                  </a:lnTo>
                  <a:lnTo>
                    <a:pt x="244" y="40"/>
                  </a:lnTo>
                  <a:lnTo>
                    <a:pt x="242" y="38"/>
                  </a:lnTo>
                  <a:lnTo>
                    <a:pt x="240" y="35"/>
                  </a:lnTo>
                  <a:lnTo>
                    <a:pt x="237" y="35"/>
                  </a:lnTo>
                  <a:lnTo>
                    <a:pt x="237" y="35"/>
                  </a:lnTo>
                  <a:lnTo>
                    <a:pt x="230" y="33"/>
                  </a:lnTo>
                  <a:lnTo>
                    <a:pt x="228" y="33"/>
                  </a:lnTo>
                  <a:lnTo>
                    <a:pt x="225" y="33"/>
                  </a:lnTo>
                  <a:lnTo>
                    <a:pt x="225" y="33"/>
                  </a:lnTo>
                  <a:lnTo>
                    <a:pt x="223" y="30"/>
                  </a:lnTo>
                  <a:lnTo>
                    <a:pt x="221" y="30"/>
                  </a:lnTo>
                  <a:lnTo>
                    <a:pt x="221" y="33"/>
                  </a:lnTo>
                  <a:lnTo>
                    <a:pt x="218" y="33"/>
                  </a:lnTo>
                  <a:lnTo>
                    <a:pt x="218" y="33"/>
                  </a:lnTo>
                  <a:lnTo>
                    <a:pt x="218" y="33"/>
                  </a:lnTo>
                  <a:lnTo>
                    <a:pt x="216" y="33"/>
                  </a:lnTo>
                  <a:lnTo>
                    <a:pt x="216" y="35"/>
                  </a:lnTo>
                  <a:lnTo>
                    <a:pt x="216" y="38"/>
                  </a:lnTo>
                  <a:lnTo>
                    <a:pt x="216" y="40"/>
                  </a:lnTo>
                  <a:lnTo>
                    <a:pt x="213" y="45"/>
                  </a:lnTo>
                  <a:lnTo>
                    <a:pt x="197" y="64"/>
                  </a:lnTo>
                  <a:lnTo>
                    <a:pt x="175" y="87"/>
                  </a:lnTo>
                  <a:lnTo>
                    <a:pt x="147" y="118"/>
                  </a:lnTo>
                  <a:lnTo>
                    <a:pt x="142" y="118"/>
                  </a:lnTo>
                  <a:lnTo>
                    <a:pt x="97" y="118"/>
                  </a:lnTo>
                  <a:lnTo>
                    <a:pt x="47" y="118"/>
                  </a:lnTo>
                  <a:lnTo>
                    <a:pt x="5" y="118"/>
                  </a:lnTo>
                  <a:lnTo>
                    <a:pt x="2" y="123"/>
                  </a:lnTo>
                  <a:lnTo>
                    <a:pt x="0" y="139"/>
                  </a:lnTo>
                  <a:lnTo>
                    <a:pt x="0" y="184"/>
                  </a:lnTo>
                  <a:lnTo>
                    <a:pt x="0" y="215"/>
                  </a:lnTo>
                  <a:lnTo>
                    <a:pt x="0" y="239"/>
                  </a:lnTo>
                  <a:lnTo>
                    <a:pt x="0" y="286"/>
                  </a:lnTo>
                  <a:lnTo>
                    <a:pt x="0" y="291"/>
                  </a:lnTo>
                  <a:lnTo>
                    <a:pt x="0" y="336"/>
                  </a:lnTo>
                  <a:lnTo>
                    <a:pt x="0" y="385"/>
                  </a:lnTo>
                  <a:lnTo>
                    <a:pt x="0" y="433"/>
                  </a:lnTo>
                  <a:lnTo>
                    <a:pt x="0" y="482"/>
                  </a:lnTo>
                  <a:lnTo>
                    <a:pt x="0" y="487"/>
                  </a:lnTo>
                  <a:lnTo>
                    <a:pt x="0" y="542"/>
                  </a:lnTo>
                  <a:lnTo>
                    <a:pt x="0" y="603"/>
                  </a:lnTo>
                  <a:lnTo>
                    <a:pt x="0" y="660"/>
                  </a:lnTo>
                  <a:lnTo>
                    <a:pt x="0" y="721"/>
                  </a:lnTo>
                  <a:lnTo>
                    <a:pt x="0" y="783"/>
                  </a:lnTo>
                  <a:lnTo>
                    <a:pt x="0" y="814"/>
                  </a:lnTo>
                  <a:lnTo>
                    <a:pt x="0" y="816"/>
                  </a:lnTo>
                  <a:lnTo>
                    <a:pt x="19" y="819"/>
                  </a:lnTo>
                  <a:lnTo>
                    <a:pt x="24" y="821"/>
                  </a:lnTo>
                  <a:lnTo>
                    <a:pt x="26" y="823"/>
                  </a:lnTo>
                  <a:lnTo>
                    <a:pt x="33" y="828"/>
                  </a:lnTo>
                  <a:lnTo>
                    <a:pt x="35" y="835"/>
                  </a:lnTo>
                  <a:lnTo>
                    <a:pt x="35" y="835"/>
                  </a:lnTo>
                  <a:lnTo>
                    <a:pt x="40" y="837"/>
                  </a:lnTo>
                  <a:lnTo>
                    <a:pt x="47" y="845"/>
                  </a:lnTo>
                  <a:lnTo>
                    <a:pt x="47" y="845"/>
                  </a:lnTo>
                  <a:lnTo>
                    <a:pt x="50" y="852"/>
                  </a:lnTo>
                  <a:lnTo>
                    <a:pt x="52" y="856"/>
                  </a:lnTo>
                  <a:lnTo>
                    <a:pt x="52" y="856"/>
                  </a:lnTo>
                  <a:lnTo>
                    <a:pt x="54" y="856"/>
                  </a:lnTo>
                  <a:lnTo>
                    <a:pt x="57" y="856"/>
                  </a:lnTo>
                  <a:lnTo>
                    <a:pt x="57" y="856"/>
                  </a:lnTo>
                  <a:lnTo>
                    <a:pt x="59" y="854"/>
                  </a:lnTo>
                  <a:lnTo>
                    <a:pt x="62" y="854"/>
                  </a:lnTo>
                  <a:lnTo>
                    <a:pt x="62" y="852"/>
                  </a:lnTo>
                  <a:lnTo>
                    <a:pt x="69" y="849"/>
                  </a:lnTo>
                  <a:lnTo>
                    <a:pt x="78" y="842"/>
                  </a:lnTo>
                  <a:lnTo>
                    <a:pt x="92" y="835"/>
                  </a:lnTo>
                  <a:lnTo>
                    <a:pt x="95" y="833"/>
                  </a:lnTo>
                  <a:lnTo>
                    <a:pt x="97" y="828"/>
                  </a:lnTo>
                  <a:lnTo>
                    <a:pt x="100" y="821"/>
                  </a:lnTo>
                  <a:lnTo>
                    <a:pt x="100" y="821"/>
                  </a:lnTo>
                  <a:lnTo>
                    <a:pt x="100" y="819"/>
                  </a:lnTo>
                  <a:lnTo>
                    <a:pt x="102" y="814"/>
                  </a:lnTo>
                  <a:lnTo>
                    <a:pt x="102" y="814"/>
                  </a:lnTo>
                  <a:lnTo>
                    <a:pt x="102" y="811"/>
                  </a:lnTo>
                  <a:lnTo>
                    <a:pt x="104" y="809"/>
                  </a:lnTo>
                  <a:lnTo>
                    <a:pt x="107" y="807"/>
                  </a:lnTo>
                  <a:lnTo>
                    <a:pt x="102" y="809"/>
                  </a:lnTo>
                  <a:lnTo>
                    <a:pt x="100" y="809"/>
                  </a:lnTo>
                  <a:lnTo>
                    <a:pt x="92" y="814"/>
                  </a:lnTo>
                  <a:lnTo>
                    <a:pt x="92" y="814"/>
                  </a:lnTo>
                  <a:lnTo>
                    <a:pt x="92" y="811"/>
                  </a:lnTo>
                  <a:lnTo>
                    <a:pt x="92" y="811"/>
                  </a:lnTo>
                  <a:lnTo>
                    <a:pt x="92" y="811"/>
                  </a:lnTo>
                  <a:lnTo>
                    <a:pt x="92" y="809"/>
                  </a:lnTo>
                  <a:lnTo>
                    <a:pt x="92" y="809"/>
                  </a:lnTo>
                  <a:lnTo>
                    <a:pt x="92" y="807"/>
                  </a:lnTo>
                  <a:lnTo>
                    <a:pt x="92" y="807"/>
                  </a:lnTo>
                  <a:lnTo>
                    <a:pt x="92" y="807"/>
                  </a:lnTo>
                  <a:lnTo>
                    <a:pt x="92" y="804"/>
                  </a:lnTo>
                  <a:lnTo>
                    <a:pt x="92" y="804"/>
                  </a:lnTo>
                  <a:lnTo>
                    <a:pt x="95" y="807"/>
                  </a:lnTo>
                  <a:lnTo>
                    <a:pt x="95" y="807"/>
                  </a:lnTo>
                  <a:lnTo>
                    <a:pt x="97" y="809"/>
                  </a:lnTo>
                  <a:lnTo>
                    <a:pt x="100" y="807"/>
                  </a:lnTo>
                  <a:lnTo>
                    <a:pt x="100" y="804"/>
                  </a:lnTo>
                  <a:lnTo>
                    <a:pt x="100" y="800"/>
                  </a:lnTo>
                  <a:lnTo>
                    <a:pt x="97" y="800"/>
                  </a:lnTo>
                  <a:lnTo>
                    <a:pt x="95" y="800"/>
                  </a:lnTo>
                  <a:lnTo>
                    <a:pt x="95" y="797"/>
                  </a:lnTo>
                  <a:lnTo>
                    <a:pt x="92" y="797"/>
                  </a:lnTo>
                  <a:lnTo>
                    <a:pt x="92" y="797"/>
                  </a:lnTo>
                  <a:lnTo>
                    <a:pt x="92" y="792"/>
                  </a:lnTo>
                  <a:lnTo>
                    <a:pt x="92" y="792"/>
                  </a:lnTo>
                  <a:lnTo>
                    <a:pt x="92" y="792"/>
                  </a:lnTo>
                  <a:lnTo>
                    <a:pt x="90" y="790"/>
                  </a:lnTo>
                  <a:lnTo>
                    <a:pt x="85" y="790"/>
                  </a:lnTo>
                  <a:lnTo>
                    <a:pt x="85" y="788"/>
                  </a:lnTo>
                  <a:lnTo>
                    <a:pt x="83" y="785"/>
                  </a:lnTo>
                  <a:lnTo>
                    <a:pt x="83" y="785"/>
                  </a:lnTo>
                  <a:lnTo>
                    <a:pt x="83" y="785"/>
                  </a:lnTo>
                  <a:lnTo>
                    <a:pt x="83" y="778"/>
                  </a:lnTo>
                  <a:lnTo>
                    <a:pt x="78" y="774"/>
                  </a:lnTo>
                  <a:lnTo>
                    <a:pt x="78" y="771"/>
                  </a:lnTo>
                  <a:lnTo>
                    <a:pt x="78" y="769"/>
                  </a:lnTo>
                  <a:lnTo>
                    <a:pt x="81" y="766"/>
                  </a:lnTo>
                  <a:lnTo>
                    <a:pt x="83" y="764"/>
                  </a:lnTo>
                  <a:lnTo>
                    <a:pt x="83" y="764"/>
                  </a:lnTo>
                  <a:lnTo>
                    <a:pt x="85" y="762"/>
                  </a:lnTo>
                  <a:lnTo>
                    <a:pt x="88" y="762"/>
                  </a:lnTo>
                  <a:lnTo>
                    <a:pt x="90" y="759"/>
                  </a:lnTo>
                  <a:lnTo>
                    <a:pt x="90" y="757"/>
                  </a:lnTo>
                  <a:lnTo>
                    <a:pt x="90" y="757"/>
                  </a:lnTo>
                  <a:lnTo>
                    <a:pt x="92" y="752"/>
                  </a:lnTo>
                  <a:lnTo>
                    <a:pt x="92" y="750"/>
                  </a:lnTo>
                  <a:lnTo>
                    <a:pt x="90" y="743"/>
                  </a:lnTo>
                  <a:lnTo>
                    <a:pt x="90" y="740"/>
                  </a:lnTo>
                  <a:lnTo>
                    <a:pt x="90" y="740"/>
                  </a:lnTo>
                  <a:lnTo>
                    <a:pt x="92" y="736"/>
                  </a:lnTo>
                  <a:lnTo>
                    <a:pt x="92" y="731"/>
                  </a:lnTo>
                  <a:lnTo>
                    <a:pt x="95" y="726"/>
                  </a:lnTo>
                  <a:lnTo>
                    <a:pt x="95" y="726"/>
                  </a:lnTo>
                  <a:lnTo>
                    <a:pt x="95" y="721"/>
                  </a:lnTo>
                  <a:lnTo>
                    <a:pt x="95" y="721"/>
                  </a:lnTo>
                  <a:lnTo>
                    <a:pt x="95" y="719"/>
                  </a:lnTo>
                  <a:lnTo>
                    <a:pt x="97" y="719"/>
                  </a:lnTo>
                  <a:lnTo>
                    <a:pt x="95" y="717"/>
                  </a:lnTo>
                  <a:lnTo>
                    <a:pt x="95" y="717"/>
                  </a:lnTo>
                  <a:lnTo>
                    <a:pt x="95" y="714"/>
                  </a:lnTo>
                  <a:lnTo>
                    <a:pt x="100" y="717"/>
                  </a:lnTo>
                  <a:lnTo>
                    <a:pt x="102" y="719"/>
                  </a:lnTo>
                  <a:lnTo>
                    <a:pt x="107" y="719"/>
                  </a:lnTo>
                  <a:lnTo>
                    <a:pt x="107" y="719"/>
                  </a:lnTo>
                  <a:lnTo>
                    <a:pt x="111" y="717"/>
                  </a:lnTo>
                  <a:lnTo>
                    <a:pt x="111" y="717"/>
                  </a:lnTo>
                  <a:lnTo>
                    <a:pt x="111" y="717"/>
                  </a:lnTo>
                  <a:lnTo>
                    <a:pt x="111" y="705"/>
                  </a:lnTo>
                  <a:lnTo>
                    <a:pt x="114" y="691"/>
                  </a:lnTo>
                  <a:lnTo>
                    <a:pt x="114" y="688"/>
                  </a:lnTo>
                  <a:lnTo>
                    <a:pt x="116" y="688"/>
                  </a:lnTo>
                  <a:lnTo>
                    <a:pt x="116" y="679"/>
                  </a:lnTo>
                  <a:lnTo>
                    <a:pt x="116" y="679"/>
                  </a:lnTo>
                  <a:lnTo>
                    <a:pt x="116" y="677"/>
                  </a:lnTo>
                  <a:lnTo>
                    <a:pt x="116" y="677"/>
                  </a:lnTo>
                  <a:lnTo>
                    <a:pt x="116" y="674"/>
                  </a:lnTo>
                  <a:lnTo>
                    <a:pt x="116" y="674"/>
                  </a:lnTo>
                  <a:lnTo>
                    <a:pt x="116" y="674"/>
                  </a:lnTo>
                  <a:lnTo>
                    <a:pt x="114" y="674"/>
                  </a:lnTo>
                  <a:lnTo>
                    <a:pt x="109" y="672"/>
                  </a:lnTo>
                  <a:lnTo>
                    <a:pt x="109" y="672"/>
                  </a:lnTo>
                  <a:lnTo>
                    <a:pt x="104" y="667"/>
                  </a:lnTo>
                  <a:lnTo>
                    <a:pt x="102" y="665"/>
                  </a:lnTo>
                  <a:lnTo>
                    <a:pt x="102" y="662"/>
                  </a:lnTo>
                  <a:lnTo>
                    <a:pt x="102" y="662"/>
                  </a:lnTo>
                  <a:lnTo>
                    <a:pt x="102" y="662"/>
                  </a:lnTo>
                  <a:lnTo>
                    <a:pt x="100" y="662"/>
                  </a:lnTo>
                  <a:lnTo>
                    <a:pt x="100" y="662"/>
                  </a:lnTo>
                  <a:lnTo>
                    <a:pt x="97" y="660"/>
                  </a:lnTo>
                  <a:lnTo>
                    <a:pt x="97" y="660"/>
                  </a:lnTo>
                  <a:lnTo>
                    <a:pt x="97" y="660"/>
                  </a:lnTo>
                  <a:lnTo>
                    <a:pt x="97" y="658"/>
                  </a:lnTo>
                  <a:lnTo>
                    <a:pt x="102" y="658"/>
                  </a:lnTo>
                  <a:lnTo>
                    <a:pt x="104" y="658"/>
                  </a:lnTo>
                  <a:lnTo>
                    <a:pt x="104" y="658"/>
                  </a:lnTo>
                  <a:lnTo>
                    <a:pt x="104" y="658"/>
                  </a:lnTo>
                  <a:lnTo>
                    <a:pt x="104" y="658"/>
                  </a:lnTo>
                  <a:lnTo>
                    <a:pt x="104" y="658"/>
                  </a:lnTo>
                  <a:lnTo>
                    <a:pt x="107" y="658"/>
                  </a:lnTo>
                  <a:lnTo>
                    <a:pt x="107" y="660"/>
                  </a:lnTo>
                  <a:lnTo>
                    <a:pt x="107" y="660"/>
                  </a:lnTo>
                  <a:lnTo>
                    <a:pt x="109" y="662"/>
                  </a:lnTo>
                  <a:lnTo>
                    <a:pt x="114" y="667"/>
                  </a:lnTo>
                  <a:lnTo>
                    <a:pt x="114" y="667"/>
                  </a:lnTo>
                  <a:lnTo>
                    <a:pt x="116" y="669"/>
                  </a:lnTo>
                  <a:lnTo>
                    <a:pt x="116" y="669"/>
                  </a:lnTo>
                  <a:lnTo>
                    <a:pt x="116" y="669"/>
                  </a:lnTo>
                  <a:lnTo>
                    <a:pt x="119" y="669"/>
                  </a:lnTo>
                  <a:lnTo>
                    <a:pt x="119" y="667"/>
                  </a:lnTo>
                  <a:lnTo>
                    <a:pt x="119" y="667"/>
                  </a:lnTo>
                  <a:lnTo>
                    <a:pt x="121" y="665"/>
                  </a:lnTo>
                  <a:lnTo>
                    <a:pt x="119" y="665"/>
                  </a:lnTo>
                  <a:lnTo>
                    <a:pt x="119" y="660"/>
                  </a:lnTo>
                  <a:lnTo>
                    <a:pt x="114" y="658"/>
                  </a:lnTo>
                  <a:lnTo>
                    <a:pt x="107" y="655"/>
                  </a:lnTo>
                  <a:lnTo>
                    <a:pt x="104" y="655"/>
                  </a:lnTo>
                  <a:lnTo>
                    <a:pt x="97" y="653"/>
                  </a:lnTo>
                  <a:lnTo>
                    <a:pt x="95" y="653"/>
                  </a:lnTo>
                  <a:lnTo>
                    <a:pt x="95" y="653"/>
                  </a:lnTo>
                  <a:lnTo>
                    <a:pt x="92" y="650"/>
                  </a:lnTo>
                  <a:lnTo>
                    <a:pt x="95" y="650"/>
                  </a:lnTo>
                  <a:lnTo>
                    <a:pt x="97" y="650"/>
                  </a:lnTo>
                  <a:lnTo>
                    <a:pt x="97" y="650"/>
                  </a:lnTo>
                  <a:lnTo>
                    <a:pt x="100" y="650"/>
                  </a:lnTo>
                  <a:lnTo>
                    <a:pt x="97" y="650"/>
                  </a:lnTo>
                  <a:lnTo>
                    <a:pt x="92" y="646"/>
                  </a:lnTo>
                  <a:lnTo>
                    <a:pt x="92" y="646"/>
                  </a:lnTo>
                  <a:lnTo>
                    <a:pt x="92" y="643"/>
                  </a:lnTo>
                  <a:lnTo>
                    <a:pt x="92" y="641"/>
                  </a:lnTo>
                  <a:lnTo>
                    <a:pt x="92" y="639"/>
                  </a:lnTo>
                  <a:lnTo>
                    <a:pt x="92" y="636"/>
                  </a:lnTo>
                  <a:lnTo>
                    <a:pt x="92" y="636"/>
                  </a:lnTo>
                  <a:lnTo>
                    <a:pt x="90" y="634"/>
                  </a:lnTo>
                  <a:lnTo>
                    <a:pt x="90" y="634"/>
                  </a:lnTo>
                  <a:lnTo>
                    <a:pt x="90" y="634"/>
                  </a:lnTo>
                  <a:lnTo>
                    <a:pt x="90" y="632"/>
                  </a:lnTo>
                  <a:lnTo>
                    <a:pt x="92" y="632"/>
                  </a:lnTo>
                  <a:lnTo>
                    <a:pt x="92" y="629"/>
                  </a:lnTo>
                  <a:lnTo>
                    <a:pt x="95" y="624"/>
                  </a:lnTo>
                  <a:lnTo>
                    <a:pt x="95" y="624"/>
                  </a:lnTo>
                  <a:lnTo>
                    <a:pt x="97" y="622"/>
                  </a:lnTo>
                  <a:lnTo>
                    <a:pt x="97" y="622"/>
                  </a:lnTo>
                  <a:lnTo>
                    <a:pt x="97" y="620"/>
                  </a:lnTo>
                  <a:lnTo>
                    <a:pt x="97" y="617"/>
                  </a:lnTo>
                  <a:lnTo>
                    <a:pt x="97" y="617"/>
                  </a:lnTo>
                  <a:lnTo>
                    <a:pt x="95" y="617"/>
                  </a:lnTo>
                  <a:lnTo>
                    <a:pt x="95" y="617"/>
                  </a:lnTo>
                  <a:lnTo>
                    <a:pt x="92" y="617"/>
                  </a:lnTo>
                  <a:lnTo>
                    <a:pt x="92" y="617"/>
                  </a:lnTo>
                  <a:lnTo>
                    <a:pt x="92" y="613"/>
                  </a:lnTo>
                  <a:lnTo>
                    <a:pt x="92" y="610"/>
                  </a:lnTo>
                  <a:lnTo>
                    <a:pt x="92" y="610"/>
                  </a:lnTo>
                  <a:lnTo>
                    <a:pt x="90" y="610"/>
                  </a:lnTo>
                  <a:lnTo>
                    <a:pt x="90" y="613"/>
                  </a:lnTo>
                  <a:lnTo>
                    <a:pt x="90" y="610"/>
                  </a:lnTo>
                  <a:lnTo>
                    <a:pt x="88" y="606"/>
                  </a:lnTo>
                  <a:lnTo>
                    <a:pt x="88" y="603"/>
                  </a:lnTo>
                  <a:lnTo>
                    <a:pt x="88" y="601"/>
                  </a:lnTo>
                  <a:lnTo>
                    <a:pt x="88" y="601"/>
                  </a:lnTo>
                  <a:lnTo>
                    <a:pt x="90" y="598"/>
                  </a:lnTo>
                  <a:lnTo>
                    <a:pt x="92" y="598"/>
                  </a:lnTo>
                  <a:lnTo>
                    <a:pt x="95" y="601"/>
                  </a:lnTo>
                  <a:lnTo>
                    <a:pt x="109" y="601"/>
                  </a:lnTo>
                  <a:lnTo>
                    <a:pt x="109" y="603"/>
                  </a:lnTo>
                  <a:lnTo>
                    <a:pt x="111" y="606"/>
                  </a:lnTo>
                  <a:lnTo>
                    <a:pt x="111" y="608"/>
                  </a:lnTo>
                  <a:lnTo>
                    <a:pt x="114" y="613"/>
                  </a:lnTo>
                  <a:lnTo>
                    <a:pt x="116" y="615"/>
                  </a:lnTo>
                  <a:lnTo>
                    <a:pt x="119" y="615"/>
                  </a:lnTo>
                  <a:lnTo>
                    <a:pt x="135" y="620"/>
                  </a:lnTo>
                  <a:lnTo>
                    <a:pt x="140" y="620"/>
                  </a:lnTo>
                  <a:lnTo>
                    <a:pt x="145" y="620"/>
                  </a:lnTo>
                  <a:lnTo>
                    <a:pt x="145" y="620"/>
                  </a:lnTo>
                  <a:lnTo>
                    <a:pt x="145" y="620"/>
                  </a:lnTo>
                  <a:lnTo>
                    <a:pt x="145" y="620"/>
                  </a:lnTo>
                  <a:lnTo>
                    <a:pt x="147" y="620"/>
                  </a:lnTo>
                  <a:lnTo>
                    <a:pt x="147" y="620"/>
                  </a:lnTo>
                  <a:lnTo>
                    <a:pt x="147" y="620"/>
                  </a:lnTo>
                  <a:lnTo>
                    <a:pt x="149" y="622"/>
                  </a:lnTo>
                  <a:lnTo>
                    <a:pt x="149" y="622"/>
                  </a:lnTo>
                  <a:lnTo>
                    <a:pt x="164" y="624"/>
                  </a:lnTo>
                  <a:lnTo>
                    <a:pt x="166" y="624"/>
                  </a:lnTo>
                  <a:lnTo>
                    <a:pt x="166" y="622"/>
                  </a:lnTo>
                  <a:lnTo>
                    <a:pt x="171" y="620"/>
                  </a:lnTo>
                  <a:lnTo>
                    <a:pt x="180" y="620"/>
                  </a:lnTo>
                  <a:lnTo>
                    <a:pt x="197" y="622"/>
                  </a:lnTo>
                  <a:lnTo>
                    <a:pt x="204" y="620"/>
                  </a:lnTo>
                  <a:lnTo>
                    <a:pt x="206" y="620"/>
                  </a:lnTo>
                  <a:lnTo>
                    <a:pt x="206" y="620"/>
                  </a:lnTo>
                  <a:lnTo>
                    <a:pt x="209" y="620"/>
                  </a:lnTo>
                  <a:lnTo>
                    <a:pt x="209" y="620"/>
                  </a:lnTo>
                  <a:lnTo>
                    <a:pt x="211" y="620"/>
                  </a:lnTo>
                  <a:lnTo>
                    <a:pt x="221" y="620"/>
                  </a:lnTo>
                  <a:lnTo>
                    <a:pt x="240" y="617"/>
                  </a:lnTo>
                  <a:lnTo>
                    <a:pt x="254" y="615"/>
                  </a:lnTo>
                  <a:lnTo>
                    <a:pt x="266" y="613"/>
                  </a:lnTo>
                  <a:lnTo>
                    <a:pt x="306" y="606"/>
                  </a:lnTo>
                  <a:lnTo>
                    <a:pt x="313" y="606"/>
                  </a:lnTo>
                  <a:lnTo>
                    <a:pt x="315" y="606"/>
                  </a:lnTo>
                  <a:lnTo>
                    <a:pt x="330" y="598"/>
                  </a:lnTo>
                  <a:lnTo>
                    <a:pt x="353" y="594"/>
                  </a:lnTo>
                  <a:lnTo>
                    <a:pt x="379" y="589"/>
                  </a:lnTo>
                  <a:lnTo>
                    <a:pt x="382" y="587"/>
                  </a:lnTo>
                  <a:lnTo>
                    <a:pt x="384" y="587"/>
                  </a:lnTo>
                  <a:lnTo>
                    <a:pt x="389" y="582"/>
                  </a:lnTo>
                  <a:lnTo>
                    <a:pt x="408" y="577"/>
                  </a:lnTo>
                  <a:lnTo>
                    <a:pt x="422" y="572"/>
                  </a:lnTo>
                  <a:lnTo>
                    <a:pt x="429" y="570"/>
                  </a:lnTo>
                  <a:lnTo>
                    <a:pt x="436" y="568"/>
                  </a:lnTo>
                  <a:lnTo>
                    <a:pt x="444" y="565"/>
                  </a:lnTo>
                  <a:lnTo>
                    <a:pt x="446" y="565"/>
                  </a:lnTo>
                  <a:lnTo>
                    <a:pt x="448" y="563"/>
                  </a:lnTo>
                  <a:lnTo>
                    <a:pt x="458" y="558"/>
                  </a:lnTo>
                  <a:lnTo>
                    <a:pt x="463" y="558"/>
                  </a:lnTo>
                  <a:lnTo>
                    <a:pt x="467" y="553"/>
                  </a:lnTo>
                  <a:lnTo>
                    <a:pt x="467" y="553"/>
                  </a:lnTo>
                  <a:lnTo>
                    <a:pt x="470" y="551"/>
                  </a:lnTo>
                  <a:lnTo>
                    <a:pt x="484" y="544"/>
                  </a:lnTo>
                  <a:lnTo>
                    <a:pt x="491" y="539"/>
                  </a:lnTo>
                  <a:lnTo>
                    <a:pt x="500" y="535"/>
                  </a:lnTo>
                  <a:lnTo>
                    <a:pt x="508" y="527"/>
                  </a:lnTo>
                  <a:lnTo>
                    <a:pt x="510" y="525"/>
                  </a:lnTo>
                  <a:lnTo>
                    <a:pt x="512" y="520"/>
                  </a:lnTo>
                  <a:lnTo>
                    <a:pt x="512" y="518"/>
                  </a:lnTo>
                  <a:lnTo>
                    <a:pt x="512" y="516"/>
                  </a:lnTo>
                  <a:lnTo>
                    <a:pt x="512" y="516"/>
                  </a:lnTo>
                  <a:lnTo>
                    <a:pt x="512" y="513"/>
                  </a:lnTo>
                  <a:lnTo>
                    <a:pt x="512" y="513"/>
                  </a:lnTo>
                  <a:lnTo>
                    <a:pt x="512" y="513"/>
                  </a:lnTo>
                  <a:lnTo>
                    <a:pt x="512" y="511"/>
                  </a:lnTo>
                  <a:lnTo>
                    <a:pt x="512" y="511"/>
                  </a:lnTo>
                  <a:lnTo>
                    <a:pt x="512" y="506"/>
                  </a:lnTo>
                  <a:lnTo>
                    <a:pt x="512" y="501"/>
                  </a:lnTo>
                  <a:lnTo>
                    <a:pt x="515" y="497"/>
                  </a:lnTo>
                  <a:lnTo>
                    <a:pt x="517" y="492"/>
                  </a:lnTo>
                  <a:lnTo>
                    <a:pt x="519" y="487"/>
                  </a:lnTo>
                  <a:lnTo>
                    <a:pt x="527" y="480"/>
                  </a:lnTo>
                  <a:lnTo>
                    <a:pt x="529" y="478"/>
                  </a:lnTo>
                  <a:lnTo>
                    <a:pt x="529" y="478"/>
                  </a:lnTo>
                  <a:lnTo>
                    <a:pt x="534" y="473"/>
                  </a:lnTo>
                  <a:lnTo>
                    <a:pt x="543" y="464"/>
                  </a:lnTo>
                  <a:lnTo>
                    <a:pt x="546" y="459"/>
                  </a:lnTo>
                  <a:lnTo>
                    <a:pt x="555" y="447"/>
                  </a:lnTo>
                  <a:lnTo>
                    <a:pt x="557" y="440"/>
                  </a:lnTo>
                  <a:lnTo>
                    <a:pt x="569" y="419"/>
                  </a:lnTo>
                  <a:lnTo>
                    <a:pt x="579" y="404"/>
                  </a:lnTo>
                  <a:lnTo>
                    <a:pt x="588" y="393"/>
                  </a:lnTo>
                  <a:lnTo>
                    <a:pt x="588" y="390"/>
                  </a:lnTo>
                  <a:lnTo>
                    <a:pt x="588" y="385"/>
                  </a:lnTo>
                  <a:lnTo>
                    <a:pt x="588" y="371"/>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0384296" y="2426443"/>
            <a:ext cx="487057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Argentina Map</a:t>
            </a:r>
          </a:p>
        </p:txBody>
      </p:sp>
    </p:spTree>
    <p:extLst>
      <p:ext uri="{BB962C8B-B14F-4D97-AF65-F5344CB8AC3E}">
        <p14:creationId xmlns:p14="http://schemas.microsoft.com/office/powerpoint/2010/main" val="16983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p:cNvGrpSpPr>
            <a:grpSpLocks noChangeAspect="1"/>
          </p:cNvGrpSpPr>
          <p:nvPr/>
        </p:nvGrpSpPr>
        <p:grpSpPr bwMode="auto">
          <a:xfrm>
            <a:off x="8539493" y="-265471"/>
            <a:ext cx="17685417" cy="9277615"/>
            <a:chOff x="762" y="1755"/>
            <a:chExt cx="4362" cy="2567"/>
          </a:xfrm>
          <a:solidFill>
            <a:schemeClr val="bg1">
              <a:lumMod val="85000"/>
            </a:schemeClr>
          </a:solidFill>
        </p:grpSpPr>
        <p:sp>
          <p:nvSpPr>
            <p:cNvPr id="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chemeClr val="accent1"/>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sp>
        <p:nvSpPr>
          <p:cNvPr id="8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87" name="TextBox 86"/>
          <p:cNvSpPr txBox="1"/>
          <p:nvPr/>
        </p:nvSpPr>
        <p:spPr>
          <a:xfrm>
            <a:off x="1759183" y="2426443"/>
            <a:ext cx="3814303"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Russia Map</a:t>
            </a:r>
          </a:p>
        </p:txBody>
      </p:sp>
    </p:spTree>
    <p:extLst>
      <p:ext uri="{BB962C8B-B14F-4D97-AF65-F5344CB8AC3E}">
        <p14:creationId xmlns:p14="http://schemas.microsoft.com/office/powerpoint/2010/main" val="3894814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1055423" y="1563329"/>
            <a:ext cx="8885236" cy="7160344"/>
            <a:chOff x="-269" y="-1151"/>
            <a:chExt cx="8211" cy="6617"/>
          </a:xfrm>
          <a:solidFill>
            <a:schemeClr val="bg1">
              <a:lumMod val="85000"/>
            </a:schemeClr>
          </a:solidFill>
        </p:grpSpPr>
        <p:sp>
          <p:nvSpPr>
            <p:cNvPr id="3" name="Freeform 5"/>
            <p:cNvSpPr>
              <a:spLocks/>
            </p:cNvSpPr>
            <p:nvPr/>
          </p:nvSpPr>
          <p:spPr bwMode="auto">
            <a:xfrm>
              <a:off x="213" y="1869"/>
              <a:ext cx="374" cy="386"/>
            </a:xfrm>
            <a:custGeom>
              <a:avLst/>
              <a:gdLst>
                <a:gd name="T0" fmla="*/ 141 w 158"/>
                <a:gd name="T1" fmla="*/ 89 h 163"/>
                <a:gd name="T2" fmla="*/ 132 w 158"/>
                <a:gd name="T3" fmla="*/ 110 h 163"/>
                <a:gd name="T4" fmla="*/ 117 w 158"/>
                <a:gd name="T5" fmla="*/ 122 h 163"/>
                <a:gd name="T6" fmla="*/ 97 w 158"/>
                <a:gd name="T7" fmla="*/ 129 h 163"/>
                <a:gd name="T8" fmla="*/ 80 w 158"/>
                <a:gd name="T9" fmla="*/ 153 h 163"/>
                <a:gd name="T10" fmla="*/ 56 w 158"/>
                <a:gd name="T11" fmla="*/ 153 h 163"/>
                <a:gd name="T12" fmla="*/ 41 w 158"/>
                <a:gd name="T13" fmla="*/ 155 h 163"/>
                <a:gd name="T14" fmla="*/ 44 w 158"/>
                <a:gd name="T15" fmla="*/ 143 h 163"/>
                <a:gd name="T16" fmla="*/ 55 w 158"/>
                <a:gd name="T17" fmla="*/ 115 h 163"/>
                <a:gd name="T18" fmla="*/ 40 w 158"/>
                <a:gd name="T19" fmla="*/ 103 h 163"/>
                <a:gd name="T20" fmla="*/ 13 w 158"/>
                <a:gd name="T21" fmla="*/ 81 h 163"/>
                <a:gd name="T22" fmla="*/ 5 w 158"/>
                <a:gd name="T23" fmla="*/ 55 h 163"/>
                <a:gd name="T24" fmla="*/ 6 w 158"/>
                <a:gd name="T25" fmla="*/ 39 h 163"/>
                <a:gd name="T26" fmla="*/ 14 w 158"/>
                <a:gd name="T27" fmla="*/ 26 h 163"/>
                <a:gd name="T28" fmla="*/ 64 w 158"/>
                <a:gd name="T29" fmla="*/ 9 h 163"/>
                <a:gd name="T30" fmla="*/ 92 w 158"/>
                <a:gd name="T31" fmla="*/ 4 h 163"/>
                <a:gd name="T32" fmla="*/ 120 w 158"/>
                <a:gd name="T33" fmla="*/ 21 h 163"/>
                <a:gd name="T34" fmla="*/ 137 w 158"/>
                <a:gd name="T35" fmla="*/ 24 h 163"/>
                <a:gd name="T36" fmla="*/ 158 w 158"/>
                <a:gd name="T37" fmla="*/ 53 h 163"/>
                <a:gd name="T38" fmla="*/ 141 w 158"/>
                <a:gd name="T39"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63">
                  <a:moveTo>
                    <a:pt x="141" y="89"/>
                  </a:moveTo>
                  <a:cubicBezTo>
                    <a:pt x="136" y="95"/>
                    <a:pt x="135" y="103"/>
                    <a:pt x="132" y="110"/>
                  </a:cubicBezTo>
                  <a:cubicBezTo>
                    <a:pt x="128" y="117"/>
                    <a:pt x="120" y="117"/>
                    <a:pt x="117" y="122"/>
                  </a:cubicBezTo>
                  <a:cubicBezTo>
                    <a:pt x="114" y="128"/>
                    <a:pt x="108" y="132"/>
                    <a:pt x="97" y="129"/>
                  </a:cubicBezTo>
                  <a:cubicBezTo>
                    <a:pt x="87" y="126"/>
                    <a:pt x="86" y="144"/>
                    <a:pt x="80" y="153"/>
                  </a:cubicBezTo>
                  <a:cubicBezTo>
                    <a:pt x="73" y="163"/>
                    <a:pt x="68" y="158"/>
                    <a:pt x="56" y="153"/>
                  </a:cubicBezTo>
                  <a:cubicBezTo>
                    <a:pt x="49" y="150"/>
                    <a:pt x="44" y="153"/>
                    <a:pt x="41" y="155"/>
                  </a:cubicBezTo>
                  <a:cubicBezTo>
                    <a:pt x="40" y="150"/>
                    <a:pt x="41" y="146"/>
                    <a:pt x="44" y="143"/>
                  </a:cubicBezTo>
                  <a:cubicBezTo>
                    <a:pt x="52" y="133"/>
                    <a:pt x="63" y="123"/>
                    <a:pt x="55" y="115"/>
                  </a:cubicBezTo>
                  <a:cubicBezTo>
                    <a:pt x="46" y="106"/>
                    <a:pt x="48" y="104"/>
                    <a:pt x="40" y="103"/>
                  </a:cubicBezTo>
                  <a:cubicBezTo>
                    <a:pt x="32" y="101"/>
                    <a:pt x="18" y="90"/>
                    <a:pt x="13" y="81"/>
                  </a:cubicBezTo>
                  <a:cubicBezTo>
                    <a:pt x="8" y="72"/>
                    <a:pt x="9" y="62"/>
                    <a:pt x="5" y="55"/>
                  </a:cubicBezTo>
                  <a:cubicBezTo>
                    <a:pt x="0" y="49"/>
                    <a:pt x="1" y="47"/>
                    <a:pt x="6" y="39"/>
                  </a:cubicBezTo>
                  <a:cubicBezTo>
                    <a:pt x="10" y="32"/>
                    <a:pt x="23" y="27"/>
                    <a:pt x="14" y="26"/>
                  </a:cubicBezTo>
                  <a:cubicBezTo>
                    <a:pt x="29" y="16"/>
                    <a:pt x="48" y="13"/>
                    <a:pt x="64" y="9"/>
                  </a:cubicBezTo>
                  <a:cubicBezTo>
                    <a:pt x="80" y="5"/>
                    <a:pt x="78" y="8"/>
                    <a:pt x="92" y="4"/>
                  </a:cubicBezTo>
                  <a:cubicBezTo>
                    <a:pt x="106" y="0"/>
                    <a:pt x="113" y="17"/>
                    <a:pt x="120" y="21"/>
                  </a:cubicBezTo>
                  <a:cubicBezTo>
                    <a:pt x="128" y="26"/>
                    <a:pt x="132" y="29"/>
                    <a:pt x="137" y="24"/>
                  </a:cubicBezTo>
                  <a:cubicBezTo>
                    <a:pt x="142" y="19"/>
                    <a:pt x="157" y="43"/>
                    <a:pt x="158" y="53"/>
                  </a:cubicBezTo>
                  <a:cubicBezTo>
                    <a:pt x="158" y="64"/>
                    <a:pt x="145" y="83"/>
                    <a:pt x="141" y="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269" y="-297"/>
              <a:ext cx="3334" cy="2431"/>
            </a:xfrm>
            <a:custGeom>
              <a:avLst/>
              <a:gdLst>
                <a:gd name="T0" fmla="*/ 1348 w 1410"/>
                <a:gd name="T1" fmla="*/ 613 h 1028"/>
                <a:gd name="T2" fmla="*/ 1257 w 1410"/>
                <a:gd name="T3" fmla="*/ 673 h 1028"/>
                <a:gd name="T4" fmla="*/ 1230 w 1410"/>
                <a:gd name="T5" fmla="*/ 787 h 1028"/>
                <a:gd name="T6" fmla="*/ 1230 w 1410"/>
                <a:gd name="T7" fmla="*/ 805 h 1028"/>
                <a:gd name="T8" fmla="*/ 1221 w 1410"/>
                <a:gd name="T9" fmla="*/ 805 h 1028"/>
                <a:gd name="T10" fmla="*/ 1160 w 1410"/>
                <a:gd name="T11" fmla="*/ 812 h 1028"/>
                <a:gd name="T12" fmla="*/ 1066 w 1410"/>
                <a:gd name="T13" fmla="*/ 834 h 1028"/>
                <a:gd name="T14" fmla="*/ 1001 w 1410"/>
                <a:gd name="T15" fmla="*/ 846 h 1028"/>
                <a:gd name="T16" fmla="*/ 1037 w 1410"/>
                <a:gd name="T17" fmla="*/ 924 h 1028"/>
                <a:gd name="T18" fmla="*/ 1021 w 1410"/>
                <a:gd name="T19" fmla="*/ 974 h 1028"/>
                <a:gd name="T20" fmla="*/ 1013 w 1410"/>
                <a:gd name="T21" fmla="*/ 1015 h 1028"/>
                <a:gd name="T22" fmla="*/ 926 w 1410"/>
                <a:gd name="T23" fmla="*/ 1011 h 1028"/>
                <a:gd name="T24" fmla="*/ 772 w 1410"/>
                <a:gd name="T25" fmla="*/ 986 h 1028"/>
                <a:gd name="T26" fmla="*/ 658 w 1410"/>
                <a:gd name="T27" fmla="*/ 1013 h 1028"/>
                <a:gd name="T28" fmla="*/ 577 w 1410"/>
                <a:gd name="T29" fmla="*/ 1016 h 1028"/>
                <a:gd name="T30" fmla="*/ 514 w 1410"/>
                <a:gd name="T31" fmla="*/ 990 h 1028"/>
                <a:gd name="T32" fmla="*/ 464 w 1410"/>
                <a:gd name="T33" fmla="*/ 1004 h 1028"/>
                <a:gd name="T34" fmla="*/ 423 w 1410"/>
                <a:gd name="T35" fmla="*/ 991 h 1028"/>
                <a:gd name="T36" fmla="*/ 341 w 1410"/>
                <a:gd name="T37" fmla="*/ 940 h 1028"/>
                <a:gd name="T38" fmla="*/ 218 w 1410"/>
                <a:gd name="T39" fmla="*/ 942 h 1028"/>
                <a:gd name="T40" fmla="*/ 154 w 1410"/>
                <a:gd name="T41" fmla="*/ 885 h 1028"/>
                <a:gd name="T42" fmla="*/ 96 w 1410"/>
                <a:gd name="T43" fmla="*/ 838 h 1028"/>
                <a:gd name="T44" fmla="*/ 71 w 1410"/>
                <a:gd name="T45" fmla="*/ 795 h 1028"/>
                <a:gd name="T46" fmla="*/ 67 w 1410"/>
                <a:gd name="T47" fmla="*/ 756 h 1028"/>
                <a:gd name="T48" fmla="*/ 66 w 1410"/>
                <a:gd name="T49" fmla="*/ 677 h 1028"/>
                <a:gd name="T50" fmla="*/ 12 w 1410"/>
                <a:gd name="T51" fmla="*/ 628 h 1028"/>
                <a:gd name="T52" fmla="*/ 64 w 1410"/>
                <a:gd name="T53" fmla="*/ 550 h 1028"/>
                <a:gd name="T54" fmla="*/ 134 w 1410"/>
                <a:gd name="T55" fmla="*/ 543 h 1028"/>
                <a:gd name="T56" fmla="*/ 185 w 1410"/>
                <a:gd name="T57" fmla="*/ 526 h 1028"/>
                <a:gd name="T58" fmla="*/ 256 w 1410"/>
                <a:gd name="T59" fmla="*/ 545 h 1028"/>
                <a:gd name="T60" fmla="*/ 374 w 1410"/>
                <a:gd name="T61" fmla="*/ 512 h 1028"/>
                <a:gd name="T62" fmla="*/ 464 w 1410"/>
                <a:gd name="T63" fmla="*/ 477 h 1028"/>
                <a:gd name="T64" fmla="*/ 517 w 1410"/>
                <a:gd name="T65" fmla="*/ 414 h 1028"/>
                <a:gd name="T66" fmla="*/ 542 w 1410"/>
                <a:gd name="T67" fmla="*/ 314 h 1028"/>
                <a:gd name="T68" fmla="*/ 533 w 1410"/>
                <a:gd name="T69" fmla="*/ 252 h 1028"/>
                <a:gd name="T70" fmla="*/ 645 w 1410"/>
                <a:gd name="T71" fmla="*/ 257 h 1028"/>
                <a:gd name="T72" fmla="*/ 666 w 1410"/>
                <a:gd name="T73" fmla="*/ 233 h 1028"/>
                <a:gd name="T74" fmla="*/ 732 w 1410"/>
                <a:gd name="T75" fmla="*/ 120 h 1028"/>
                <a:gd name="T76" fmla="*/ 853 w 1410"/>
                <a:gd name="T77" fmla="*/ 144 h 1028"/>
                <a:gd name="T78" fmla="*/ 919 w 1410"/>
                <a:gd name="T79" fmla="*/ 42 h 1028"/>
                <a:gd name="T80" fmla="*/ 988 w 1410"/>
                <a:gd name="T81" fmla="*/ 8 h 1028"/>
                <a:gd name="T82" fmla="*/ 1000 w 1410"/>
                <a:gd name="T83" fmla="*/ 57 h 1028"/>
                <a:gd name="T84" fmla="*/ 1040 w 1410"/>
                <a:gd name="T85" fmla="*/ 112 h 1028"/>
                <a:gd name="T86" fmla="*/ 1102 w 1410"/>
                <a:gd name="T87" fmla="*/ 137 h 1028"/>
                <a:gd name="T88" fmla="*/ 1127 w 1410"/>
                <a:gd name="T89" fmla="*/ 199 h 1028"/>
                <a:gd name="T90" fmla="*/ 1127 w 1410"/>
                <a:gd name="T91" fmla="*/ 276 h 1028"/>
                <a:gd name="T92" fmla="*/ 1171 w 1410"/>
                <a:gd name="T93" fmla="*/ 355 h 1028"/>
                <a:gd name="T94" fmla="*/ 1268 w 1410"/>
                <a:gd name="T95" fmla="*/ 374 h 1028"/>
                <a:gd name="T96" fmla="*/ 1314 w 1410"/>
                <a:gd name="T97" fmla="*/ 412 h 1028"/>
                <a:gd name="T98" fmla="*/ 1370 w 1410"/>
                <a:gd name="T99" fmla="*/ 457 h 1028"/>
                <a:gd name="T100" fmla="*/ 1410 w 1410"/>
                <a:gd name="T101" fmla="*/ 55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0" h="1028">
                  <a:moveTo>
                    <a:pt x="1398" y="572"/>
                  </a:moveTo>
                  <a:cubicBezTo>
                    <a:pt x="1399" y="582"/>
                    <a:pt x="1398" y="589"/>
                    <a:pt x="1394" y="595"/>
                  </a:cubicBezTo>
                  <a:cubicBezTo>
                    <a:pt x="1390" y="601"/>
                    <a:pt x="1394" y="604"/>
                    <a:pt x="1384" y="607"/>
                  </a:cubicBezTo>
                  <a:cubicBezTo>
                    <a:pt x="1375" y="611"/>
                    <a:pt x="1354" y="606"/>
                    <a:pt x="1348" y="613"/>
                  </a:cubicBezTo>
                  <a:cubicBezTo>
                    <a:pt x="1342" y="619"/>
                    <a:pt x="1346" y="621"/>
                    <a:pt x="1332" y="623"/>
                  </a:cubicBezTo>
                  <a:cubicBezTo>
                    <a:pt x="1318" y="625"/>
                    <a:pt x="1316" y="626"/>
                    <a:pt x="1301" y="634"/>
                  </a:cubicBezTo>
                  <a:cubicBezTo>
                    <a:pt x="1286" y="642"/>
                    <a:pt x="1278" y="648"/>
                    <a:pt x="1271" y="659"/>
                  </a:cubicBezTo>
                  <a:cubicBezTo>
                    <a:pt x="1264" y="670"/>
                    <a:pt x="1272" y="669"/>
                    <a:pt x="1257" y="673"/>
                  </a:cubicBezTo>
                  <a:cubicBezTo>
                    <a:pt x="1242" y="677"/>
                    <a:pt x="1225" y="675"/>
                    <a:pt x="1225" y="692"/>
                  </a:cubicBezTo>
                  <a:cubicBezTo>
                    <a:pt x="1224" y="708"/>
                    <a:pt x="1226" y="726"/>
                    <a:pt x="1230" y="738"/>
                  </a:cubicBezTo>
                  <a:cubicBezTo>
                    <a:pt x="1233" y="751"/>
                    <a:pt x="1237" y="758"/>
                    <a:pt x="1236" y="767"/>
                  </a:cubicBezTo>
                  <a:cubicBezTo>
                    <a:pt x="1234" y="777"/>
                    <a:pt x="1234" y="785"/>
                    <a:pt x="1230" y="787"/>
                  </a:cubicBezTo>
                  <a:cubicBezTo>
                    <a:pt x="1225" y="789"/>
                    <a:pt x="1224" y="788"/>
                    <a:pt x="1226" y="793"/>
                  </a:cubicBezTo>
                  <a:cubicBezTo>
                    <a:pt x="1228" y="797"/>
                    <a:pt x="1240" y="801"/>
                    <a:pt x="1232" y="804"/>
                  </a:cubicBezTo>
                  <a:cubicBezTo>
                    <a:pt x="1232" y="804"/>
                    <a:pt x="1231" y="804"/>
                    <a:pt x="1230" y="805"/>
                  </a:cubicBezTo>
                  <a:cubicBezTo>
                    <a:pt x="1230" y="805"/>
                    <a:pt x="1230" y="805"/>
                    <a:pt x="1230" y="805"/>
                  </a:cubicBezTo>
                  <a:cubicBezTo>
                    <a:pt x="1230" y="805"/>
                    <a:pt x="1230" y="805"/>
                    <a:pt x="1230" y="805"/>
                  </a:cubicBezTo>
                  <a:cubicBezTo>
                    <a:pt x="1230" y="805"/>
                    <a:pt x="1230" y="805"/>
                    <a:pt x="1230" y="805"/>
                  </a:cubicBezTo>
                  <a:cubicBezTo>
                    <a:pt x="1230" y="805"/>
                    <a:pt x="1230" y="805"/>
                    <a:pt x="1230" y="805"/>
                  </a:cubicBezTo>
                  <a:cubicBezTo>
                    <a:pt x="1225" y="807"/>
                    <a:pt x="1224" y="808"/>
                    <a:pt x="1221" y="805"/>
                  </a:cubicBezTo>
                  <a:cubicBezTo>
                    <a:pt x="1218" y="803"/>
                    <a:pt x="1220" y="800"/>
                    <a:pt x="1215" y="801"/>
                  </a:cubicBezTo>
                  <a:cubicBezTo>
                    <a:pt x="1210" y="801"/>
                    <a:pt x="1204" y="800"/>
                    <a:pt x="1204" y="804"/>
                  </a:cubicBezTo>
                  <a:cubicBezTo>
                    <a:pt x="1204" y="808"/>
                    <a:pt x="1207" y="814"/>
                    <a:pt x="1201" y="812"/>
                  </a:cubicBezTo>
                  <a:cubicBezTo>
                    <a:pt x="1196" y="810"/>
                    <a:pt x="1172" y="807"/>
                    <a:pt x="1160" y="812"/>
                  </a:cubicBezTo>
                  <a:cubicBezTo>
                    <a:pt x="1148" y="817"/>
                    <a:pt x="1129" y="819"/>
                    <a:pt x="1123" y="823"/>
                  </a:cubicBezTo>
                  <a:cubicBezTo>
                    <a:pt x="1116" y="828"/>
                    <a:pt x="1112" y="829"/>
                    <a:pt x="1103" y="828"/>
                  </a:cubicBezTo>
                  <a:cubicBezTo>
                    <a:pt x="1095" y="827"/>
                    <a:pt x="1092" y="826"/>
                    <a:pt x="1088" y="828"/>
                  </a:cubicBezTo>
                  <a:cubicBezTo>
                    <a:pt x="1083" y="830"/>
                    <a:pt x="1071" y="837"/>
                    <a:pt x="1066" y="834"/>
                  </a:cubicBezTo>
                  <a:cubicBezTo>
                    <a:pt x="1060" y="831"/>
                    <a:pt x="1058" y="827"/>
                    <a:pt x="1054" y="828"/>
                  </a:cubicBezTo>
                  <a:cubicBezTo>
                    <a:pt x="1050" y="829"/>
                    <a:pt x="1036" y="828"/>
                    <a:pt x="1031" y="832"/>
                  </a:cubicBezTo>
                  <a:cubicBezTo>
                    <a:pt x="1025" y="837"/>
                    <a:pt x="1022" y="840"/>
                    <a:pt x="1018" y="840"/>
                  </a:cubicBezTo>
                  <a:cubicBezTo>
                    <a:pt x="1013" y="840"/>
                    <a:pt x="999" y="841"/>
                    <a:pt x="1001" y="846"/>
                  </a:cubicBezTo>
                  <a:cubicBezTo>
                    <a:pt x="1003" y="851"/>
                    <a:pt x="1008" y="865"/>
                    <a:pt x="1007" y="871"/>
                  </a:cubicBezTo>
                  <a:cubicBezTo>
                    <a:pt x="1006" y="877"/>
                    <a:pt x="1003" y="896"/>
                    <a:pt x="1009" y="900"/>
                  </a:cubicBezTo>
                  <a:cubicBezTo>
                    <a:pt x="1015" y="903"/>
                    <a:pt x="1015" y="900"/>
                    <a:pt x="1021" y="907"/>
                  </a:cubicBezTo>
                  <a:cubicBezTo>
                    <a:pt x="1027" y="915"/>
                    <a:pt x="1030" y="923"/>
                    <a:pt x="1037" y="924"/>
                  </a:cubicBezTo>
                  <a:cubicBezTo>
                    <a:pt x="1044" y="925"/>
                    <a:pt x="1057" y="928"/>
                    <a:pt x="1055" y="932"/>
                  </a:cubicBezTo>
                  <a:cubicBezTo>
                    <a:pt x="1052" y="937"/>
                    <a:pt x="1047" y="937"/>
                    <a:pt x="1047" y="944"/>
                  </a:cubicBezTo>
                  <a:cubicBezTo>
                    <a:pt x="1047" y="952"/>
                    <a:pt x="1049" y="954"/>
                    <a:pt x="1042" y="962"/>
                  </a:cubicBezTo>
                  <a:cubicBezTo>
                    <a:pt x="1035" y="971"/>
                    <a:pt x="1026" y="967"/>
                    <a:pt x="1021" y="974"/>
                  </a:cubicBezTo>
                  <a:cubicBezTo>
                    <a:pt x="1015" y="981"/>
                    <a:pt x="1011" y="998"/>
                    <a:pt x="1021" y="1000"/>
                  </a:cubicBezTo>
                  <a:cubicBezTo>
                    <a:pt x="1032" y="1002"/>
                    <a:pt x="1048" y="999"/>
                    <a:pt x="1041" y="1005"/>
                  </a:cubicBezTo>
                  <a:cubicBezTo>
                    <a:pt x="1034" y="1010"/>
                    <a:pt x="1037" y="1014"/>
                    <a:pt x="1027" y="1014"/>
                  </a:cubicBezTo>
                  <a:cubicBezTo>
                    <a:pt x="1017" y="1014"/>
                    <a:pt x="1017" y="1011"/>
                    <a:pt x="1013" y="1015"/>
                  </a:cubicBezTo>
                  <a:cubicBezTo>
                    <a:pt x="1008" y="1019"/>
                    <a:pt x="1005" y="1023"/>
                    <a:pt x="995" y="1021"/>
                  </a:cubicBezTo>
                  <a:cubicBezTo>
                    <a:pt x="986" y="1019"/>
                    <a:pt x="986" y="1019"/>
                    <a:pt x="978" y="1015"/>
                  </a:cubicBezTo>
                  <a:cubicBezTo>
                    <a:pt x="970" y="1010"/>
                    <a:pt x="966" y="1008"/>
                    <a:pt x="959" y="1012"/>
                  </a:cubicBezTo>
                  <a:cubicBezTo>
                    <a:pt x="954" y="1009"/>
                    <a:pt x="941" y="1011"/>
                    <a:pt x="926" y="1011"/>
                  </a:cubicBezTo>
                  <a:cubicBezTo>
                    <a:pt x="909" y="1011"/>
                    <a:pt x="900" y="995"/>
                    <a:pt x="883" y="985"/>
                  </a:cubicBezTo>
                  <a:cubicBezTo>
                    <a:pt x="866" y="975"/>
                    <a:pt x="847" y="977"/>
                    <a:pt x="826" y="976"/>
                  </a:cubicBezTo>
                  <a:cubicBezTo>
                    <a:pt x="806" y="976"/>
                    <a:pt x="807" y="982"/>
                    <a:pt x="803" y="985"/>
                  </a:cubicBezTo>
                  <a:cubicBezTo>
                    <a:pt x="798" y="989"/>
                    <a:pt x="780" y="988"/>
                    <a:pt x="772" y="986"/>
                  </a:cubicBezTo>
                  <a:cubicBezTo>
                    <a:pt x="764" y="984"/>
                    <a:pt x="764" y="987"/>
                    <a:pt x="742" y="989"/>
                  </a:cubicBezTo>
                  <a:cubicBezTo>
                    <a:pt x="720" y="991"/>
                    <a:pt x="712" y="1006"/>
                    <a:pt x="705" y="1010"/>
                  </a:cubicBezTo>
                  <a:cubicBezTo>
                    <a:pt x="699" y="1015"/>
                    <a:pt x="680" y="1009"/>
                    <a:pt x="672" y="1009"/>
                  </a:cubicBezTo>
                  <a:cubicBezTo>
                    <a:pt x="664" y="1009"/>
                    <a:pt x="664" y="1009"/>
                    <a:pt x="658" y="1013"/>
                  </a:cubicBezTo>
                  <a:cubicBezTo>
                    <a:pt x="652" y="1018"/>
                    <a:pt x="640" y="1018"/>
                    <a:pt x="628" y="1020"/>
                  </a:cubicBezTo>
                  <a:cubicBezTo>
                    <a:pt x="615" y="1022"/>
                    <a:pt x="621" y="1021"/>
                    <a:pt x="618" y="1025"/>
                  </a:cubicBezTo>
                  <a:cubicBezTo>
                    <a:pt x="614" y="1028"/>
                    <a:pt x="602" y="1022"/>
                    <a:pt x="599" y="1019"/>
                  </a:cubicBezTo>
                  <a:cubicBezTo>
                    <a:pt x="596" y="1016"/>
                    <a:pt x="587" y="1016"/>
                    <a:pt x="577" y="1016"/>
                  </a:cubicBezTo>
                  <a:cubicBezTo>
                    <a:pt x="568" y="1016"/>
                    <a:pt x="563" y="1001"/>
                    <a:pt x="557" y="995"/>
                  </a:cubicBezTo>
                  <a:cubicBezTo>
                    <a:pt x="552" y="988"/>
                    <a:pt x="552" y="994"/>
                    <a:pt x="544" y="994"/>
                  </a:cubicBezTo>
                  <a:cubicBezTo>
                    <a:pt x="535" y="994"/>
                    <a:pt x="538" y="991"/>
                    <a:pt x="533" y="988"/>
                  </a:cubicBezTo>
                  <a:cubicBezTo>
                    <a:pt x="528" y="986"/>
                    <a:pt x="522" y="990"/>
                    <a:pt x="514" y="990"/>
                  </a:cubicBezTo>
                  <a:cubicBezTo>
                    <a:pt x="507" y="989"/>
                    <a:pt x="503" y="988"/>
                    <a:pt x="501" y="985"/>
                  </a:cubicBezTo>
                  <a:cubicBezTo>
                    <a:pt x="500" y="982"/>
                    <a:pt x="491" y="986"/>
                    <a:pt x="487" y="989"/>
                  </a:cubicBezTo>
                  <a:cubicBezTo>
                    <a:pt x="484" y="991"/>
                    <a:pt x="481" y="992"/>
                    <a:pt x="475" y="993"/>
                  </a:cubicBezTo>
                  <a:cubicBezTo>
                    <a:pt x="470" y="994"/>
                    <a:pt x="466" y="1000"/>
                    <a:pt x="464" y="1004"/>
                  </a:cubicBezTo>
                  <a:cubicBezTo>
                    <a:pt x="462" y="1008"/>
                    <a:pt x="457" y="1009"/>
                    <a:pt x="450" y="1010"/>
                  </a:cubicBezTo>
                  <a:cubicBezTo>
                    <a:pt x="443" y="1010"/>
                    <a:pt x="442" y="1004"/>
                    <a:pt x="440" y="1000"/>
                  </a:cubicBezTo>
                  <a:cubicBezTo>
                    <a:pt x="439" y="995"/>
                    <a:pt x="432" y="997"/>
                    <a:pt x="429" y="997"/>
                  </a:cubicBezTo>
                  <a:cubicBezTo>
                    <a:pt x="426" y="998"/>
                    <a:pt x="428" y="995"/>
                    <a:pt x="423" y="991"/>
                  </a:cubicBezTo>
                  <a:cubicBezTo>
                    <a:pt x="419" y="987"/>
                    <a:pt x="415" y="991"/>
                    <a:pt x="407" y="994"/>
                  </a:cubicBezTo>
                  <a:cubicBezTo>
                    <a:pt x="399" y="997"/>
                    <a:pt x="387" y="983"/>
                    <a:pt x="379" y="977"/>
                  </a:cubicBezTo>
                  <a:cubicBezTo>
                    <a:pt x="370" y="971"/>
                    <a:pt x="362" y="969"/>
                    <a:pt x="362" y="969"/>
                  </a:cubicBezTo>
                  <a:cubicBezTo>
                    <a:pt x="361" y="959"/>
                    <a:pt x="346" y="935"/>
                    <a:pt x="341" y="940"/>
                  </a:cubicBezTo>
                  <a:cubicBezTo>
                    <a:pt x="336" y="945"/>
                    <a:pt x="332" y="942"/>
                    <a:pt x="324" y="937"/>
                  </a:cubicBezTo>
                  <a:cubicBezTo>
                    <a:pt x="317" y="933"/>
                    <a:pt x="310" y="916"/>
                    <a:pt x="296" y="920"/>
                  </a:cubicBezTo>
                  <a:cubicBezTo>
                    <a:pt x="282" y="924"/>
                    <a:pt x="284" y="921"/>
                    <a:pt x="268" y="925"/>
                  </a:cubicBezTo>
                  <a:cubicBezTo>
                    <a:pt x="252" y="929"/>
                    <a:pt x="233" y="932"/>
                    <a:pt x="218" y="942"/>
                  </a:cubicBezTo>
                  <a:cubicBezTo>
                    <a:pt x="217" y="942"/>
                    <a:pt x="216" y="942"/>
                    <a:pt x="214" y="942"/>
                  </a:cubicBezTo>
                  <a:cubicBezTo>
                    <a:pt x="202" y="942"/>
                    <a:pt x="190" y="943"/>
                    <a:pt x="182" y="942"/>
                  </a:cubicBezTo>
                  <a:cubicBezTo>
                    <a:pt x="183" y="916"/>
                    <a:pt x="162" y="909"/>
                    <a:pt x="154" y="906"/>
                  </a:cubicBezTo>
                  <a:cubicBezTo>
                    <a:pt x="146" y="903"/>
                    <a:pt x="153" y="892"/>
                    <a:pt x="154" y="885"/>
                  </a:cubicBezTo>
                  <a:cubicBezTo>
                    <a:pt x="156" y="877"/>
                    <a:pt x="135" y="869"/>
                    <a:pt x="127" y="862"/>
                  </a:cubicBezTo>
                  <a:cubicBezTo>
                    <a:pt x="120" y="856"/>
                    <a:pt x="122" y="855"/>
                    <a:pt x="115" y="846"/>
                  </a:cubicBezTo>
                  <a:cubicBezTo>
                    <a:pt x="108" y="838"/>
                    <a:pt x="96" y="838"/>
                    <a:pt x="96" y="838"/>
                  </a:cubicBezTo>
                  <a:cubicBezTo>
                    <a:pt x="96" y="838"/>
                    <a:pt x="96" y="838"/>
                    <a:pt x="96" y="838"/>
                  </a:cubicBezTo>
                  <a:cubicBezTo>
                    <a:pt x="95" y="838"/>
                    <a:pt x="95" y="837"/>
                    <a:pt x="94" y="837"/>
                  </a:cubicBezTo>
                  <a:cubicBezTo>
                    <a:pt x="89" y="830"/>
                    <a:pt x="86" y="820"/>
                    <a:pt x="82" y="817"/>
                  </a:cubicBezTo>
                  <a:cubicBezTo>
                    <a:pt x="77" y="813"/>
                    <a:pt x="76" y="808"/>
                    <a:pt x="74" y="803"/>
                  </a:cubicBezTo>
                  <a:cubicBezTo>
                    <a:pt x="73" y="798"/>
                    <a:pt x="80" y="796"/>
                    <a:pt x="71" y="795"/>
                  </a:cubicBezTo>
                  <a:cubicBezTo>
                    <a:pt x="61" y="795"/>
                    <a:pt x="26" y="787"/>
                    <a:pt x="27" y="778"/>
                  </a:cubicBezTo>
                  <a:cubicBezTo>
                    <a:pt x="28" y="769"/>
                    <a:pt x="40" y="767"/>
                    <a:pt x="46" y="769"/>
                  </a:cubicBezTo>
                  <a:cubicBezTo>
                    <a:pt x="51" y="771"/>
                    <a:pt x="68" y="775"/>
                    <a:pt x="68" y="767"/>
                  </a:cubicBezTo>
                  <a:cubicBezTo>
                    <a:pt x="69" y="759"/>
                    <a:pt x="71" y="758"/>
                    <a:pt x="67" y="756"/>
                  </a:cubicBezTo>
                  <a:cubicBezTo>
                    <a:pt x="64" y="754"/>
                    <a:pt x="55" y="746"/>
                    <a:pt x="59" y="741"/>
                  </a:cubicBezTo>
                  <a:cubicBezTo>
                    <a:pt x="63" y="737"/>
                    <a:pt x="72" y="737"/>
                    <a:pt x="69" y="732"/>
                  </a:cubicBezTo>
                  <a:cubicBezTo>
                    <a:pt x="67" y="726"/>
                    <a:pt x="62" y="702"/>
                    <a:pt x="65" y="695"/>
                  </a:cubicBezTo>
                  <a:cubicBezTo>
                    <a:pt x="69" y="689"/>
                    <a:pt x="77" y="684"/>
                    <a:pt x="66" y="677"/>
                  </a:cubicBezTo>
                  <a:cubicBezTo>
                    <a:pt x="54" y="669"/>
                    <a:pt x="31" y="651"/>
                    <a:pt x="27" y="660"/>
                  </a:cubicBezTo>
                  <a:cubicBezTo>
                    <a:pt x="22" y="669"/>
                    <a:pt x="20" y="671"/>
                    <a:pt x="15" y="665"/>
                  </a:cubicBezTo>
                  <a:cubicBezTo>
                    <a:pt x="10" y="660"/>
                    <a:pt x="0" y="638"/>
                    <a:pt x="4" y="636"/>
                  </a:cubicBezTo>
                  <a:cubicBezTo>
                    <a:pt x="8" y="634"/>
                    <a:pt x="14" y="633"/>
                    <a:pt x="12" y="628"/>
                  </a:cubicBezTo>
                  <a:cubicBezTo>
                    <a:pt x="9" y="623"/>
                    <a:pt x="3" y="595"/>
                    <a:pt x="12" y="596"/>
                  </a:cubicBezTo>
                  <a:cubicBezTo>
                    <a:pt x="20" y="596"/>
                    <a:pt x="34" y="590"/>
                    <a:pt x="35" y="584"/>
                  </a:cubicBezTo>
                  <a:cubicBezTo>
                    <a:pt x="35" y="577"/>
                    <a:pt x="34" y="567"/>
                    <a:pt x="43" y="565"/>
                  </a:cubicBezTo>
                  <a:cubicBezTo>
                    <a:pt x="53" y="563"/>
                    <a:pt x="56" y="550"/>
                    <a:pt x="64" y="550"/>
                  </a:cubicBezTo>
                  <a:cubicBezTo>
                    <a:pt x="71" y="551"/>
                    <a:pt x="79" y="547"/>
                    <a:pt x="82" y="550"/>
                  </a:cubicBezTo>
                  <a:cubicBezTo>
                    <a:pt x="84" y="553"/>
                    <a:pt x="87" y="556"/>
                    <a:pt x="94" y="553"/>
                  </a:cubicBezTo>
                  <a:cubicBezTo>
                    <a:pt x="100" y="550"/>
                    <a:pt x="106" y="541"/>
                    <a:pt x="114" y="542"/>
                  </a:cubicBezTo>
                  <a:cubicBezTo>
                    <a:pt x="121" y="543"/>
                    <a:pt x="136" y="548"/>
                    <a:pt x="134" y="543"/>
                  </a:cubicBezTo>
                  <a:cubicBezTo>
                    <a:pt x="132" y="538"/>
                    <a:pt x="136" y="526"/>
                    <a:pt x="139" y="530"/>
                  </a:cubicBezTo>
                  <a:cubicBezTo>
                    <a:pt x="142" y="534"/>
                    <a:pt x="141" y="539"/>
                    <a:pt x="154" y="537"/>
                  </a:cubicBezTo>
                  <a:cubicBezTo>
                    <a:pt x="167" y="534"/>
                    <a:pt x="174" y="532"/>
                    <a:pt x="177" y="527"/>
                  </a:cubicBezTo>
                  <a:cubicBezTo>
                    <a:pt x="181" y="523"/>
                    <a:pt x="182" y="521"/>
                    <a:pt x="185" y="526"/>
                  </a:cubicBezTo>
                  <a:cubicBezTo>
                    <a:pt x="188" y="531"/>
                    <a:pt x="198" y="537"/>
                    <a:pt x="196" y="539"/>
                  </a:cubicBezTo>
                  <a:cubicBezTo>
                    <a:pt x="194" y="542"/>
                    <a:pt x="189" y="554"/>
                    <a:pt x="195" y="553"/>
                  </a:cubicBezTo>
                  <a:cubicBezTo>
                    <a:pt x="201" y="552"/>
                    <a:pt x="219" y="548"/>
                    <a:pt x="223" y="548"/>
                  </a:cubicBezTo>
                  <a:cubicBezTo>
                    <a:pt x="227" y="548"/>
                    <a:pt x="253" y="554"/>
                    <a:pt x="256" y="545"/>
                  </a:cubicBezTo>
                  <a:cubicBezTo>
                    <a:pt x="259" y="535"/>
                    <a:pt x="261" y="511"/>
                    <a:pt x="273" y="512"/>
                  </a:cubicBezTo>
                  <a:cubicBezTo>
                    <a:pt x="284" y="512"/>
                    <a:pt x="310" y="512"/>
                    <a:pt x="315" y="514"/>
                  </a:cubicBezTo>
                  <a:cubicBezTo>
                    <a:pt x="319" y="516"/>
                    <a:pt x="349" y="515"/>
                    <a:pt x="357" y="517"/>
                  </a:cubicBezTo>
                  <a:cubicBezTo>
                    <a:pt x="366" y="518"/>
                    <a:pt x="368" y="517"/>
                    <a:pt x="374" y="512"/>
                  </a:cubicBezTo>
                  <a:cubicBezTo>
                    <a:pt x="381" y="508"/>
                    <a:pt x="386" y="494"/>
                    <a:pt x="398" y="493"/>
                  </a:cubicBezTo>
                  <a:cubicBezTo>
                    <a:pt x="410" y="491"/>
                    <a:pt x="420" y="491"/>
                    <a:pt x="424" y="486"/>
                  </a:cubicBezTo>
                  <a:cubicBezTo>
                    <a:pt x="427" y="481"/>
                    <a:pt x="426" y="477"/>
                    <a:pt x="438" y="475"/>
                  </a:cubicBezTo>
                  <a:cubicBezTo>
                    <a:pt x="449" y="473"/>
                    <a:pt x="459" y="476"/>
                    <a:pt x="464" y="477"/>
                  </a:cubicBezTo>
                  <a:cubicBezTo>
                    <a:pt x="469" y="478"/>
                    <a:pt x="475" y="477"/>
                    <a:pt x="481" y="473"/>
                  </a:cubicBezTo>
                  <a:cubicBezTo>
                    <a:pt x="487" y="469"/>
                    <a:pt x="488" y="464"/>
                    <a:pt x="496" y="463"/>
                  </a:cubicBezTo>
                  <a:cubicBezTo>
                    <a:pt x="504" y="463"/>
                    <a:pt x="516" y="465"/>
                    <a:pt x="514" y="458"/>
                  </a:cubicBezTo>
                  <a:cubicBezTo>
                    <a:pt x="513" y="451"/>
                    <a:pt x="512" y="416"/>
                    <a:pt x="517" y="414"/>
                  </a:cubicBezTo>
                  <a:cubicBezTo>
                    <a:pt x="522" y="411"/>
                    <a:pt x="535" y="409"/>
                    <a:pt x="533" y="405"/>
                  </a:cubicBezTo>
                  <a:cubicBezTo>
                    <a:pt x="531" y="400"/>
                    <a:pt x="528" y="396"/>
                    <a:pt x="532" y="396"/>
                  </a:cubicBezTo>
                  <a:cubicBezTo>
                    <a:pt x="535" y="396"/>
                    <a:pt x="553" y="394"/>
                    <a:pt x="553" y="388"/>
                  </a:cubicBezTo>
                  <a:cubicBezTo>
                    <a:pt x="554" y="381"/>
                    <a:pt x="541" y="319"/>
                    <a:pt x="542" y="314"/>
                  </a:cubicBezTo>
                  <a:cubicBezTo>
                    <a:pt x="543" y="309"/>
                    <a:pt x="538" y="297"/>
                    <a:pt x="542" y="290"/>
                  </a:cubicBezTo>
                  <a:cubicBezTo>
                    <a:pt x="546" y="283"/>
                    <a:pt x="562" y="274"/>
                    <a:pt x="552" y="272"/>
                  </a:cubicBezTo>
                  <a:cubicBezTo>
                    <a:pt x="542" y="269"/>
                    <a:pt x="524" y="273"/>
                    <a:pt x="523" y="266"/>
                  </a:cubicBezTo>
                  <a:cubicBezTo>
                    <a:pt x="521" y="259"/>
                    <a:pt x="524" y="252"/>
                    <a:pt x="533" y="252"/>
                  </a:cubicBezTo>
                  <a:cubicBezTo>
                    <a:pt x="542" y="252"/>
                    <a:pt x="570" y="246"/>
                    <a:pt x="577" y="248"/>
                  </a:cubicBezTo>
                  <a:cubicBezTo>
                    <a:pt x="584" y="250"/>
                    <a:pt x="594" y="252"/>
                    <a:pt x="601" y="249"/>
                  </a:cubicBezTo>
                  <a:cubicBezTo>
                    <a:pt x="607" y="246"/>
                    <a:pt x="627" y="242"/>
                    <a:pt x="631" y="247"/>
                  </a:cubicBezTo>
                  <a:cubicBezTo>
                    <a:pt x="636" y="252"/>
                    <a:pt x="635" y="257"/>
                    <a:pt x="645" y="257"/>
                  </a:cubicBezTo>
                  <a:cubicBezTo>
                    <a:pt x="654" y="258"/>
                    <a:pt x="655" y="255"/>
                    <a:pt x="658" y="259"/>
                  </a:cubicBezTo>
                  <a:cubicBezTo>
                    <a:pt x="661" y="262"/>
                    <a:pt x="673" y="274"/>
                    <a:pt x="675" y="264"/>
                  </a:cubicBezTo>
                  <a:cubicBezTo>
                    <a:pt x="676" y="253"/>
                    <a:pt x="684" y="247"/>
                    <a:pt x="678" y="243"/>
                  </a:cubicBezTo>
                  <a:cubicBezTo>
                    <a:pt x="672" y="240"/>
                    <a:pt x="666" y="239"/>
                    <a:pt x="666" y="233"/>
                  </a:cubicBezTo>
                  <a:cubicBezTo>
                    <a:pt x="666" y="228"/>
                    <a:pt x="680" y="215"/>
                    <a:pt x="679" y="207"/>
                  </a:cubicBezTo>
                  <a:cubicBezTo>
                    <a:pt x="678" y="198"/>
                    <a:pt x="680" y="195"/>
                    <a:pt x="681" y="189"/>
                  </a:cubicBezTo>
                  <a:cubicBezTo>
                    <a:pt x="683" y="183"/>
                    <a:pt x="708" y="151"/>
                    <a:pt x="712" y="139"/>
                  </a:cubicBezTo>
                  <a:cubicBezTo>
                    <a:pt x="717" y="127"/>
                    <a:pt x="723" y="116"/>
                    <a:pt x="732" y="120"/>
                  </a:cubicBezTo>
                  <a:cubicBezTo>
                    <a:pt x="740" y="124"/>
                    <a:pt x="754" y="138"/>
                    <a:pt x="767" y="139"/>
                  </a:cubicBezTo>
                  <a:cubicBezTo>
                    <a:pt x="779" y="140"/>
                    <a:pt x="804" y="143"/>
                    <a:pt x="806" y="147"/>
                  </a:cubicBezTo>
                  <a:cubicBezTo>
                    <a:pt x="807" y="151"/>
                    <a:pt x="808" y="158"/>
                    <a:pt x="818" y="154"/>
                  </a:cubicBezTo>
                  <a:cubicBezTo>
                    <a:pt x="829" y="150"/>
                    <a:pt x="848" y="153"/>
                    <a:pt x="853" y="144"/>
                  </a:cubicBezTo>
                  <a:cubicBezTo>
                    <a:pt x="857" y="134"/>
                    <a:pt x="862" y="132"/>
                    <a:pt x="858" y="123"/>
                  </a:cubicBezTo>
                  <a:cubicBezTo>
                    <a:pt x="854" y="115"/>
                    <a:pt x="856" y="92"/>
                    <a:pt x="861" y="76"/>
                  </a:cubicBezTo>
                  <a:cubicBezTo>
                    <a:pt x="865" y="59"/>
                    <a:pt x="876" y="48"/>
                    <a:pt x="885" y="50"/>
                  </a:cubicBezTo>
                  <a:cubicBezTo>
                    <a:pt x="893" y="51"/>
                    <a:pt x="912" y="51"/>
                    <a:pt x="919" y="42"/>
                  </a:cubicBezTo>
                  <a:cubicBezTo>
                    <a:pt x="925" y="33"/>
                    <a:pt x="923" y="12"/>
                    <a:pt x="929" y="9"/>
                  </a:cubicBezTo>
                  <a:cubicBezTo>
                    <a:pt x="934" y="5"/>
                    <a:pt x="948" y="0"/>
                    <a:pt x="948" y="0"/>
                  </a:cubicBezTo>
                  <a:cubicBezTo>
                    <a:pt x="948" y="0"/>
                    <a:pt x="942" y="16"/>
                    <a:pt x="960" y="15"/>
                  </a:cubicBezTo>
                  <a:cubicBezTo>
                    <a:pt x="977" y="13"/>
                    <a:pt x="988" y="8"/>
                    <a:pt x="988" y="8"/>
                  </a:cubicBezTo>
                  <a:cubicBezTo>
                    <a:pt x="988" y="8"/>
                    <a:pt x="989" y="22"/>
                    <a:pt x="984" y="26"/>
                  </a:cubicBezTo>
                  <a:cubicBezTo>
                    <a:pt x="980" y="29"/>
                    <a:pt x="978" y="33"/>
                    <a:pt x="983" y="37"/>
                  </a:cubicBezTo>
                  <a:cubicBezTo>
                    <a:pt x="988" y="40"/>
                    <a:pt x="995" y="40"/>
                    <a:pt x="995" y="45"/>
                  </a:cubicBezTo>
                  <a:cubicBezTo>
                    <a:pt x="996" y="49"/>
                    <a:pt x="994" y="53"/>
                    <a:pt x="1000" y="57"/>
                  </a:cubicBezTo>
                  <a:cubicBezTo>
                    <a:pt x="1005" y="61"/>
                    <a:pt x="1016" y="68"/>
                    <a:pt x="1016" y="75"/>
                  </a:cubicBezTo>
                  <a:cubicBezTo>
                    <a:pt x="1016" y="82"/>
                    <a:pt x="1018" y="89"/>
                    <a:pt x="1020" y="92"/>
                  </a:cubicBezTo>
                  <a:cubicBezTo>
                    <a:pt x="1023" y="94"/>
                    <a:pt x="1025" y="94"/>
                    <a:pt x="1027" y="99"/>
                  </a:cubicBezTo>
                  <a:cubicBezTo>
                    <a:pt x="1029" y="105"/>
                    <a:pt x="1024" y="113"/>
                    <a:pt x="1040" y="112"/>
                  </a:cubicBezTo>
                  <a:cubicBezTo>
                    <a:pt x="1056" y="111"/>
                    <a:pt x="1064" y="105"/>
                    <a:pt x="1067" y="109"/>
                  </a:cubicBezTo>
                  <a:cubicBezTo>
                    <a:pt x="1070" y="113"/>
                    <a:pt x="1078" y="133"/>
                    <a:pt x="1082" y="129"/>
                  </a:cubicBezTo>
                  <a:cubicBezTo>
                    <a:pt x="1085" y="126"/>
                    <a:pt x="1094" y="119"/>
                    <a:pt x="1095" y="124"/>
                  </a:cubicBezTo>
                  <a:cubicBezTo>
                    <a:pt x="1096" y="129"/>
                    <a:pt x="1098" y="134"/>
                    <a:pt x="1102" y="137"/>
                  </a:cubicBezTo>
                  <a:cubicBezTo>
                    <a:pt x="1106" y="141"/>
                    <a:pt x="1119" y="148"/>
                    <a:pt x="1116" y="155"/>
                  </a:cubicBezTo>
                  <a:cubicBezTo>
                    <a:pt x="1113" y="163"/>
                    <a:pt x="1109" y="165"/>
                    <a:pt x="1114" y="173"/>
                  </a:cubicBezTo>
                  <a:cubicBezTo>
                    <a:pt x="1119" y="181"/>
                    <a:pt x="1125" y="184"/>
                    <a:pt x="1124" y="189"/>
                  </a:cubicBezTo>
                  <a:cubicBezTo>
                    <a:pt x="1123" y="194"/>
                    <a:pt x="1122" y="198"/>
                    <a:pt x="1127" y="199"/>
                  </a:cubicBezTo>
                  <a:cubicBezTo>
                    <a:pt x="1131" y="200"/>
                    <a:pt x="1135" y="202"/>
                    <a:pt x="1135" y="207"/>
                  </a:cubicBezTo>
                  <a:cubicBezTo>
                    <a:pt x="1135" y="211"/>
                    <a:pt x="1143" y="224"/>
                    <a:pt x="1135" y="232"/>
                  </a:cubicBezTo>
                  <a:cubicBezTo>
                    <a:pt x="1127" y="239"/>
                    <a:pt x="1121" y="244"/>
                    <a:pt x="1124" y="250"/>
                  </a:cubicBezTo>
                  <a:cubicBezTo>
                    <a:pt x="1127" y="256"/>
                    <a:pt x="1138" y="268"/>
                    <a:pt x="1127" y="276"/>
                  </a:cubicBezTo>
                  <a:cubicBezTo>
                    <a:pt x="1116" y="283"/>
                    <a:pt x="1103" y="297"/>
                    <a:pt x="1105" y="309"/>
                  </a:cubicBezTo>
                  <a:cubicBezTo>
                    <a:pt x="1108" y="321"/>
                    <a:pt x="1111" y="334"/>
                    <a:pt x="1120" y="335"/>
                  </a:cubicBezTo>
                  <a:cubicBezTo>
                    <a:pt x="1129" y="335"/>
                    <a:pt x="1133" y="337"/>
                    <a:pt x="1140" y="341"/>
                  </a:cubicBezTo>
                  <a:cubicBezTo>
                    <a:pt x="1148" y="344"/>
                    <a:pt x="1159" y="355"/>
                    <a:pt x="1171" y="355"/>
                  </a:cubicBezTo>
                  <a:cubicBezTo>
                    <a:pt x="1183" y="355"/>
                    <a:pt x="1198" y="352"/>
                    <a:pt x="1202" y="356"/>
                  </a:cubicBezTo>
                  <a:cubicBezTo>
                    <a:pt x="1206" y="360"/>
                    <a:pt x="1226" y="356"/>
                    <a:pt x="1230" y="362"/>
                  </a:cubicBezTo>
                  <a:cubicBezTo>
                    <a:pt x="1235" y="367"/>
                    <a:pt x="1240" y="365"/>
                    <a:pt x="1246" y="367"/>
                  </a:cubicBezTo>
                  <a:cubicBezTo>
                    <a:pt x="1253" y="369"/>
                    <a:pt x="1263" y="367"/>
                    <a:pt x="1268" y="374"/>
                  </a:cubicBezTo>
                  <a:cubicBezTo>
                    <a:pt x="1273" y="382"/>
                    <a:pt x="1279" y="395"/>
                    <a:pt x="1285" y="395"/>
                  </a:cubicBezTo>
                  <a:cubicBezTo>
                    <a:pt x="1292" y="395"/>
                    <a:pt x="1297" y="394"/>
                    <a:pt x="1299" y="399"/>
                  </a:cubicBezTo>
                  <a:cubicBezTo>
                    <a:pt x="1300" y="403"/>
                    <a:pt x="1298" y="405"/>
                    <a:pt x="1302" y="406"/>
                  </a:cubicBezTo>
                  <a:cubicBezTo>
                    <a:pt x="1306" y="407"/>
                    <a:pt x="1312" y="407"/>
                    <a:pt x="1314" y="412"/>
                  </a:cubicBezTo>
                  <a:cubicBezTo>
                    <a:pt x="1316" y="416"/>
                    <a:pt x="1316" y="425"/>
                    <a:pt x="1329" y="426"/>
                  </a:cubicBezTo>
                  <a:cubicBezTo>
                    <a:pt x="1342" y="427"/>
                    <a:pt x="1363" y="424"/>
                    <a:pt x="1360" y="430"/>
                  </a:cubicBezTo>
                  <a:cubicBezTo>
                    <a:pt x="1356" y="436"/>
                    <a:pt x="1348" y="443"/>
                    <a:pt x="1355" y="447"/>
                  </a:cubicBezTo>
                  <a:cubicBezTo>
                    <a:pt x="1362" y="450"/>
                    <a:pt x="1366" y="444"/>
                    <a:pt x="1370" y="457"/>
                  </a:cubicBezTo>
                  <a:cubicBezTo>
                    <a:pt x="1374" y="470"/>
                    <a:pt x="1372" y="480"/>
                    <a:pt x="1377" y="488"/>
                  </a:cubicBezTo>
                  <a:cubicBezTo>
                    <a:pt x="1382" y="496"/>
                    <a:pt x="1380" y="504"/>
                    <a:pt x="1383" y="509"/>
                  </a:cubicBezTo>
                  <a:cubicBezTo>
                    <a:pt x="1385" y="514"/>
                    <a:pt x="1389" y="515"/>
                    <a:pt x="1396" y="526"/>
                  </a:cubicBezTo>
                  <a:cubicBezTo>
                    <a:pt x="1402" y="534"/>
                    <a:pt x="1406" y="546"/>
                    <a:pt x="1410" y="550"/>
                  </a:cubicBezTo>
                  <a:cubicBezTo>
                    <a:pt x="1410" y="550"/>
                    <a:pt x="1398" y="562"/>
                    <a:pt x="1398" y="57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42" y="1685"/>
              <a:ext cx="205" cy="246"/>
            </a:xfrm>
            <a:custGeom>
              <a:avLst/>
              <a:gdLst>
                <a:gd name="T0" fmla="*/ 86 w 87"/>
                <a:gd name="T1" fmla="*/ 104 h 104"/>
                <a:gd name="T2" fmla="*/ 76 w 87"/>
                <a:gd name="T3" fmla="*/ 100 h 104"/>
                <a:gd name="T4" fmla="*/ 41 w 87"/>
                <a:gd name="T5" fmla="*/ 75 h 104"/>
                <a:gd name="T6" fmla="*/ 21 w 87"/>
                <a:gd name="T7" fmla="*/ 60 h 104"/>
                <a:gd name="T8" fmla="*/ 1 w 87"/>
                <a:gd name="T9" fmla="*/ 25 h 104"/>
                <a:gd name="T10" fmla="*/ 0 w 87"/>
                <a:gd name="T11" fmla="*/ 0 h 104"/>
                <a:gd name="T12" fmla="*/ 19 w 87"/>
                <a:gd name="T13" fmla="*/ 8 h 104"/>
                <a:gd name="T14" fmla="*/ 31 w 87"/>
                <a:gd name="T15" fmla="*/ 24 h 104"/>
                <a:gd name="T16" fmla="*/ 58 w 87"/>
                <a:gd name="T17" fmla="*/ 47 h 104"/>
                <a:gd name="T18" fmla="*/ 58 w 87"/>
                <a:gd name="T19" fmla="*/ 68 h 104"/>
                <a:gd name="T20" fmla="*/ 86 w 87"/>
                <a:gd name="T2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4">
                  <a:moveTo>
                    <a:pt x="86" y="104"/>
                  </a:moveTo>
                  <a:cubicBezTo>
                    <a:pt x="82" y="103"/>
                    <a:pt x="79" y="102"/>
                    <a:pt x="76" y="100"/>
                  </a:cubicBezTo>
                  <a:cubicBezTo>
                    <a:pt x="69" y="93"/>
                    <a:pt x="53" y="86"/>
                    <a:pt x="41" y="75"/>
                  </a:cubicBezTo>
                  <a:cubicBezTo>
                    <a:pt x="28" y="64"/>
                    <a:pt x="30" y="62"/>
                    <a:pt x="21" y="60"/>
                  </a:cubicBezTo>
                  <a:cubicBezTo>
                    <a:pt x="12" y="58"/>
                    <a:pt x="0" y="38"/>
                    <a:pt x="1" y="25"/>
                  </a:cubicBezTo>
                  <a:cubicBezTo>
                    <a:pt x="2" y="12"/>
                    <a:pt x="3" y="6"/>
                    <a:pt x="0" y="0"/>
                  </a:cubicBezTo>
                  <a:cubicBezTo>
                    <a:pt x="0" y="0"/>
                    <a:pt x="12" y="0"/>
                    <a:pt x="19" y="8"/>
                  </a:cubicBezTo>
                  <a:cubicBezTo>
                    <a:pt x="26" y="17"/>
                    <a:pt x="24" y="18"/>
                    <a:pt x="31" y="24"/>
                  </a:cubicBezTo>
                  <a:cubicBezTo>
                    <a:pt x="39" y="31"/>
                    <a:pt x="60" y="39"/>
                    <a:pt x="58" y="47"/>
                  </a:cubicBezTo>
                  <a:cubicBezTo>
                    <a:pt x="57" y="54"/>
                    <a:pt x="50" y="65"/>
                    <a:pt x="58" y="68"/>
                  </a:cubicBezTo>
                  <a:cubicBezTo>
                    <a:pt x="66" y="71"/>
                    <a:pt x="87" y="78"/>
                    <a:pt x="86" y="10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2998" y="3487"/>
              <a:ext cx="1445" cy="1449"/>
            </a:xfrm>
            <a:custGeom>
              <a:avLst/>
              <a:gdLst>
                <a:gd name="T0" fmla="*/ 582 w 611"/>
                <a:gd name="T1" fmla="*/ 445 h 613"/>
                <a:gd name="T2" fmla="*/ 518 w 611"/>
                <a:gd name="T3" fmla="*/ 467 h 613"/>
                <a:gd name="T4" fmla="*/ 479 w 611"/>
                <a:gd name="T5" fmla="*/ 505 h 613"/>
                <a:gd name="T6" fmla="*/ 417 w 611"/>
                <a:gd name="T7" fmla="*/ 516 h 613"/>
                <a:gd name="T8" fmla="*/ 366 w 611"/>
                <a:gd name="T9" fmla="*/ 505 h 613"/>
                <a:gd name="T10" fmla="*/ 310 w 611"/>
                <a:gd name="T11" fmla="*/ 508 h 613"/>
                <a:gd name="T12" fmla="*/ 279 w 611"/>
                <a:gd name="T13" fmla="*/ 532 h 613"/>
                <a:gd name="T14" fmla="*/ 278 w 611"/>
                <a:gd name="T15" fmla="*/ 606 h 613"/>
                <a:gd name="T16" fmla="*/ 239 w 611"/>
                <a:gd name="T17" fmla="*/ 557 h 613"/>
                <a:gd name="T18" fmla="*/ 173 w 611"/>
                <a:gd name="T19" fmla="*/ 562 h 613"/>
                <a:gd name="T20" fmla="*/ 143 w 611"/>
                <a:gd name="T21" fmla="*/ 536 h 613"/>
                <a:gd name="T22" fmla="*/ 125 w 611"/>
                <a:gd name="T23" fmla="*/ 483 h 613"/>
                <a:gd name="T24" fmla="*/ 87 w 611"/>
                <a:gd name="T25" fmla="*/ 437 h 613"/>
                <a:gd name="T26" fmla="*/ 92 w 611"/>
                <a:gd name="T27" fmla="*/ 366 h 613"/>
                <a:gd name="T28" fmla="*/ 14 w 611"/>
                <a:gd name="T29" fmla="*/ 360 h 613"/>
                <a:gd name="T30" fmla="*/ 39 w 611"/>
                <a:gd name="T31" fmla="*/ 294 h 613"/>
                <a:gd name="T32" fmla="*/ 75 w 611"/>
                <a:gd name="T33" fmla="*/ 255 h 613"/>
                <a:gd name="T34" fmla="*/ 98 w 611"/>
                <a:gd name="T35" fmla="*/ 153 h 613"/>
                <a:gd name="T36" fmla="*/ 73 w 611"/>
                <a:gd name="T37" fmla="*/ 66 h 613"/>
                <a:gd name="T38" fmla="*/ 91 w 611"/>
                <a:gd name="T39" fmla="*/ 43 h 613"/>
                <a:gd name="T40" fmla="*/ 108 w 611"/>
                <a:gd name="T41" fmla="*/ 3 h 613"/>
                <a:gd name="T42" fmla="*/ 130 w 611"/>
                <a:gd name="T43" fmla="*/ 65 h 613"/>
                <a:gd name="T44" fmla="*/ 177 w 611"/>
                <a:gd name="T45" fmla="*/ 51 h 613"/>
                <a:gd name="T46" fmla="*/ 189 w 611"/>
                <a:gd name="T47" fmla="*/ 77 h 613"/>
                <a:gd name="T48" fmla="*/ 251 w 611"/>
                <a:gd name="T49" fmla="*/ 148 h 613"/>
                <a:gd name="T50" fmla="*/ 276 w 611"/>
                <a:gd name="T51" fmla="*/ 194 h 613"/>
                <a:gd name="T52" fmla="*/ 289 w 611"/>
                <a:gd name="T53" fmla="*/ 234 h 613"/>
                <a:gd name="T54" fmla="*/ 324 w 611"/>
                <a:gd name="T55" fmla="*/ 246 h 613"/>
                <a:gd name="T56" fmla="*/ 365 w 611"/>
                <a:gd name="T57" fmla="*/ 234 h 613"/>
                <a:gd name="T58" fmla="*/ 377 w 611"/>
                <a:gd name="T59" fmla="*/ 175 h 613"/>
                <a:gd name="T60" fmla="*/ 391 w 611"/>
                <a:gd name="T61" fmla="*/ 137 h 613"/>
                <a:gd name="T62" fmla="*/ 419 w 611"/>
                <a:gd name="T63" fmla="*/ 110 h 613"/>
                <a:gd name="T64" fmla="*/ 427 w 611"/>
                <a:gd name="T65" fmla="*/ 79 h 613"/>
                <a:gd name="T66" fmla="*/ 465 w 611"/>
                <a:gd name="T67" fmla="*/ 50 h 613"/>
                <a:gd name="T68" fmla="*/ 464 w 611"/>
                <a:gd name="T69" fmla="*/ 85 h 613"/>
                <a:gd name="T70" fmla="*/ 524 w 611"/>
                <a:gd name="T71" fmla="*/ 91 h 613"/>
                <a:gd name="T72" fmla="*/ 546 w 611"/>
                <a:gd name="T73" fmla="*/ 129 h 613"/>
                <a:gd name="T74" fmla="*/ 515 w 611"/>
                <a:gd name="T75" fmla="*/ 151 h 613"/>
                <a:gd name="T76" fmla="*/ 473 w 611"/>
                <a:gd name="T77" fmla="*/ 151 h 613"/>
                <a:gd name="T78" fmla="*/ 431 w 611"/>
                <a:gd name="T79" fmla="*/ 185 h 613"/>
                <a:gd name="T80" fmla="*/ 460 w 611"/>
                <a:gd name="T81" fmla="*/ 203 h 613"/>
                <a:gd name="T82" fmla="*/ 487 w 611"/>
                <a:gd name="T83" fmla="*/ 235 h 613"/>
                <a:gd name="T84" fmla="*/ 489 w 611"/>
                <a:gd name="T85" fmla="*/ 301 h 613"/>
                <a:gd name="T86" fmla="*/ 502 w 611"/>
                <a:gd name="T87" fmla="*/ 333 h 613"/>
                <a:gd name="T88" fmla="*/ 491 w 611"/>
                <a:gd name="T89" fmla="*/ 359 h 613"/>
                <a:gd name="T90" fmla="*/ 527 w 611"/>
                <a:gd name="T91" fmla="*/ 369 h 613"/>
                <a:gd name="T92" fmla="*/ 554 w 611"/>
                <a:gd name="T93" fmla="*/ 405 h 613"/>
                <a:gd name="T94" fmla="*/ 595 w 611"/>
                <a:gd name="T95" fmla="*/ 39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1" h="613">
                  <a:moveTo>
                    <a:pt x="603" y="419"/>
                  </a:moveTo>
                  <a:cubicBezTo>
                    <a:pt x="600" y="421"/>
                    <a:pt x="604" y="433"/>
                    <a:pt x="602" y="442"/>
                  </a:cubicBezTo>
                  <a:cubicBezTo>
                    <a:pt x="600" y="451"/>
                    <a:pt x="590" y="444"/>
                    <a:pt x="589" y="443"/>
                  </a:cubicBezTo>
                  <a:cubicBezTo>
                    <a:pt x="588" y="442"/>
                    <a:pt x="586" y="444"/>
                    <a:pt x="582" y="445"/>
                  </a:cubicBezTo>
                  <a:cubicBezTo>
                    <a:pt x="579" y="446"/>
                    <a:pt x="577" y="448"/>
                    <a:pt x="577" y="452"/>
                  </a:cubicBezTo>
                  <a:cubicBezTo>
                    <a:pt x="576" y="456"/>
                    <a:pt x="561" y="467"/>
                    <a:pt x="561" y="467"/>
                  </a:cubicBezTo>
                  <a:cubicBezTo>
                    <a:pt x="556" y="460"/>
                    <a:pt x="549" y="453"/>
                    <a:pt x="544" y="456"/>
                  </a:cubicBezTo>
                  <a:cubicBezTo>
                    <a:pt x="535" y="462"/>
                    <a:pt x="521" y="463"/>
                    <a:pt x="518" y="467"/>
                  </a:cubicBezTo>
                  <a:cubicBezTo>
                    <a:pt x="515" y="471"/>
                    <a:pt x="514" y="474"/>
                    <a:pt x="513" y="478"/>
                  </a:cubicBezTo>
                  <a:cubicBezTo>
                    <a:pt x="512" y="481"/>
                    <a:pt x="512" y="487"/>
                    <a:pt x="506" y="490"/>
                  </a:cubicBezTo>
                  <a:cubicBezTo>
                    <a:pt x="500" y="494"/>
                    <a:pt x="491" y="492"/>
                    <a:pt x="488" y="496"/>
                  </a:cubicBezTo>
                  <a:cubicBezTo>
                    <a:pt x="485" y="500"/>
                    <a:pt x="486" y="509"/>
                    <a:pt x="479" y="505"/>
                  </a:cubicBezTo>
                  <a:cubicBezTo>
                    <a:pt x="472" y="500"/>
                    <a:pt x="466" y="489"/>
                    <a:pt x="460" y="499"/>
                  </a:cubicBezTo>
                  <a:cubicBezTo>
                    <a:pt x="454" y="510"/>
                    <a:pt x="448" y="530"/>
                    <a:pt x="444" y="522"/>
                  </a:cubicBezTo>
                  <a:cubicBezTo>
                    <a:pt x="439" y="515"/>
                    <a:pt x="426" y="500"/>
                    <a:pt x="425" y="507"/>
                  </a:cubicBezTo>
                  <a:cubicBezTo>
                    <a:pt x="424" y="514"/>
                    <a:pt x="420" y="526"/>
                    <a:pt x="417" y="516"/>
                  </a:cubicBezTo>
                  <a:cubicBezTo>
                    <a:pt x="414" y="506"/>
                    <a:pt x="410" y="489"/>
                    <a:pt x="405" y="500"/>
                  </a:cubicBezTo>
                  <a:cubicBezTo>
                    <a:pt x="401" y="510"/>
                    <a:pt x="394" y="529"/>
                    <a:pt x="388" y="527"/>
                  </a:cubicBezTo>
                  <a:cubicBezTo>
                    <a:pt x="382" y="525"/>
                    <a:pt x="376" y="525"/>
                    <a:pt x="375" y="519"/>
                  </a:cubicBezTo>
                  <a:cubicBezTo>
                    <a:pt x="374" y="514"/>
                    <a:pt x="374" y="505"/>
                    <a:pt x="366" y="505"/>
                  </a:cubicBezTo>
                  <a:cubicBezTo>
                    <a:pt x="358" y="505"/>
                    <a:pt x="344" y="499"/>
                    <a:pt x="340" y="507"/>
                  </a:cubicBezTo>
                  <a:cubicBezTo>
                    <a:pt x="336" y="515"/>
                    <a:pt x="337" y="520"/>
                    <a:pt x="333" y="518"/>
                  </a:cubicBezTo>
                  <a:cubicBezTo>
                    <a:pt x="329" y="517"/>
                    <a:pt x="327" y="522"/>
                    <a:pt x="327" y="522"/>
                  </a:cubicBezTo>
                  <a:cubicBezTo>
                    <a:pt x="327" y="522"/>
                    <a:pt x="316" y="507"/>
                    <a:pt x="310" y="508"/>
                  </a:cubicBezTo>
                  <a:cubicBezTo>
                    <a:pt x="303" y="509"/>
                    <a:pt x="303" y="518"/>
                    <a:pt x="298" y="516"/>
                  </a:cubicBezTo>
                  <a:cubicBezTo>
                    <a:pt x="293" y="515"/>
                    <a:pt x="290" y="502"/>
                    <a:pt x="288" y="509"/>
                  </a:cubicBezTo>
                  <a:cubicBezTo>
                    <a:pt x="286" y="516"/>
                    <a:pt x="287" y="526"/>
                    <a:pt x="285" y="526"/>
                  </a:cubicBezTo>
                  <a:cubicBezTo>
                    <a:pt x="282" y="526"/>
                    <a:pt x="276" y="528"/>
                    <a:pt x="279" y="532"/>
                  </a:cubicBezTo>
                  <a:cubicBezTo>
                    <a:pt x="281" y="537"/>
                    <a:pt x="296" y="554"/>
                    <a:pt x="294" y="564"/>
                  </a:cubicBezTo>
                  <a:cubicBezTo>
                    <a:pt x="291" y="574"/>
                    <a:pt x="289" y="586"/>
                    <a:pt x="293" y="594"/>
                  </a:cubicBezTo>
                  <a:cubicBezTo>
                    <a:pt x="297" y="603"/>
                    <a:pt x="304" y="603"/>
                    <a:pt x="295" y="608"/>
                  </a:cubicBezTo>
                  <a:cubicBezTo>
                    <a:pt x="287" y="613"/>
                    <a:pt x="282" y="611"/>
                    <a:pt x="278" y="606"/>
                  </a:cubicBezTo>
                  <a:cubicBezTo>
                    <a:pt x="274" y="601"/>
                    <a:pt x="274" y="598"/>
                    <a:pt x="270" y="602"/>
                  </a:cubicBezTo>
                  <a:cubicBezTo>
                    <a:pt x="266" y="605"/>
                    <a:pt x="257" y="612"/>
                    <a:pt x="254" y="601"/>
                  </a:cubicBezTo>
                  <a:cubicBezTo>
                    <a:pt x="251" y="589"/>
                    <a:pt x="253" y="584"/>
                    <a:pt x="250" y="580"/>
                  </a:cubicBezTo>
                  <a:cubicBezTo>
                    <a:pt x="247" y="577"/>
                    <a:pt x="242" y="553"/>
                    <a:pt x="239" y="557"/>
                  </a:cubicBezTo>
                  <a:cubicBezTo>
                    <a:pt x="235" y="561"/>
                    <a:pt x="206" y="586"/>
                    <a:pt x="201" y="581"/>
                  </a:cubicBezTo>
                  <a:cubicBezTo>
                    <a:pt x="196" y="576"/>
                    <a:pt x="197" y="569"/>
                    <a:pt x="193" y="573"/>
                  </a:cubicBezTo>
                  <a:cubicBezTo>
                    <a:pt x="189" y="577"/>
                    <a:pt x="179" y="586"/>
                    <a:pt x="176" y="579"/>
                  </a:cubicBezTo>
                  <a:cubicBezTo>
                    <a:pt x="174" y="572"/>
                    <a:pt x="178" y="566"/>
                    <a:pt x="173" y="562"/>
                  </a:cubicBezTo>
                  <a:cubicBezTo>
                    <a:pt x="169" y="559"/>
                    <a:pt x="160" y="559"/>
                    <a:pt x="163" y="553"/>
                  </a:cubicBezTo>
                  <a:cubicBezTo>
                    <a:pt x="166" y="547"/>
                    <a:pt x="168" y="540"/>
                    <a:pt x="167" y="536"/>
                  </a:cubicBezTo>
                  <a:cubicBezTo>
                    <a:pt x="165" y="532"/>
                    <a:pt x="163" y="529"/>
                    <a:pt x="158" y="531"/>
                  </a:cubicBezTo>
                  <a:cubicBezTo>
                    <a:pt x="152" y="534"/>
                    <a:pt x="146" y="539"/>
                    <a:pt x="143" y="536"/>
                  </a:cubicBezTo>
                  <a:cubicBezTo>
                    <a:pt x="140" y="533"/>
                    <a:pt x="141" y="530"/>
                    <a:pt x="134" y="531"/>
                  </a:cubicBezTo>
                  <a:cubicBezTo>
                    <a:pt x="127" y="533"/>
                    <a:pt x="110" y="535"/>
                    <a:pt x="112" y="530"/>
                  </a:cubicBezTo>
                  <a:cubicBezTo>
                    <a:pt x="114" y="525"/>
                    <a:pt x="126" y="516"/>
                    <a:pt x="125" y="509"/>
                  </a:cubicBezTo>
                  <a:cubicBezTo>
                    <a:pt x="125" y="503"/>
                    <a:pt x="122" y="486"/>
                    <a:pt x="125" y="483"/>
                  </a:cubicBezTo>
                  <a:cubicBezTo>
                    <a:pt x="129" y="479"/>
                    <a:pt x="138" y="478"/>
                    <a:pt x="135" y="469"/>
                  </a:cubicBezTo>
                  <a:cubicBezTo>
                    <a:pt x="132" y="460"/>
                    <a:pt x="135" y="453"/>
                    <a:pt x="128" y="453"/>
                  </a:cubicBezTo>
                  <a:cubicBezTo>
                    <a:pt x="120" y="453"/>
                    <a:pt x="106" y="455"/>
                    <a:pt x="99" y="450"/>
                  </a:cubicBezTo>
                  <a:cubicBezTo>
                    <a:pt x="93" y="444"/>
                    <a:pt x="83" y="442"/>
                    <a:pt x="87" y="437"/>
                  </a:cubicBezTo>
                  <a:cubicBezTo>
                    <a:pt x="91" y="432"/>
                    <a:pt x="95" y="434"/>
                    <a:pt x="92" y="427"/>
                  </a:cubicBezTo>
                  <a:cubicBezTo>
                    <a:pt x="89" y="420"/>
                    <a:pt x="84" y="394"/>
                    <a:pt x="87" y="387"/>
                  </a:cubicBezTo>
                  <a:cubicBezTo>
                    <a:pt x="90" y="381"/>
                    <a:pt x="100" y="381"/>
                    <a:pt x="97" y="374"/>
                  </a:cubicBezTo>
                  <a:cubicBezTo>
                    <a:pt x="95" y="367"/>
                    <a:pt x="98" y="361"/>
                    <a:pt x="92" y="366"/>
                  </a:cubicBezTo>
                  <a:cubicBezTo>
                    <a:pt x="86" y="372"/>
                    <a:pt x="78" y="376"/>
                    <a:pt x="71" y="374"/>
                  </a:cubicBezTo>
                  <a:cubicBezTo>
                    <a:pt x="64" y="371"/>
                    <a:pt x="51" y="370"/>
                    <a:pt x="42" y="375"/>
                  </a:cubicBezTo>
                  <a:cubicBezTo>
                    <a:pt x="33" y="381"/>
                    <a:pt x="11" y="396"/>
                    <a:pt x="10" y="387"/>
                  </a:cubicBezTo>
                  <a:cubicBezTo>
                    <a:pt x="9" y="377"/>
                    <a:pt x="16" y="365"/>
                    <a:pt x="14" y="360"/>
                  </a:cubicBezTo>
                  <a:cubicBezTo>
                    <a:pt x="12" y="355"/>
                    <a:pt x="0" y="349"/>
                    <a:pt x="3" y="344"/>
                  </a:cubicBezTo>
                  <a:cubicBezTo>
                    <a:pt x="6" y="339"/>
                    <a:pt x="20" y="324"/>
                    <a:pt x="18" y="318"/>
                  </a:cubicBezTo>
                  <a:cubicBezTo>
                    <a:pt x="17" y="313"/>
                    <a:pt x="19" y="301"/>
                    <a:pt x="22" y="299"/>
                  </a:cubicBezTo>
                  <a:cubicBezTo>
                    <a:pt x="25" y="297"/>
                    <a:pt x="36" y="298"/>
                    <a:pt x="39" y="294"/>
                  </a:cubicBezTo>
                  <a:cubicBezTo>
                    <a:pt x="43" y="289"/>
                    <a:pt x="47" y="284"/>
                    <a:pt x="47" y="278"/>
                  </a:cubicBezTo>
                  <a:cubicBezTo>
                    <a:pt x="47" y="273"/>
                    <a:pt x="55" y="269"/>
                    <a:pt x="58" y="271"/>
                  </a:cubicBezTo>
                  <a:cubicBezTo>
                    <a:pt x="62" y="274"/>
                    <a:pt x="69" y="275"/>
                    <a:pt x="69" y="271"/>
                  </a:cubicBezTo>
                  <a:cubicBezTo>
                    <a:pt x="70" y="267"/>
                    <a:pt x="68" y="257"/>
                    <a:pt x="75" y="255"/>
                  </a:cubicBezTo>
                  <a:cubicBezTo>
                    <a:pt x="82" y="252"/>
                    <a:pt x="92" y="252"/>
                    <a:pt x="89" y="245"/>
                  </a:cubicBezTo>
                  <a:cubicBezTo>
                    <a:pt x="86" y="238"/>
                    <a:pt x="82" y="232"/>
                    <a:pt x="85" y="229"/>
                  </a:cubicBezTo>
                  <a:cubicBezTo>
                    <a:pt x="89" y="226"/>
                    <a:pt x="93" y="219"/>
                    <a:pt x="93" y="212"/>
                  </a:cubicBezTo>
                  <a:cubicBezTo>
                    <a:pt x="92" y="205"/>
                    <a:pt x="98" y="153"/>
                    <a:pt x="98" y="153"/>
                  </a:cubicBezTo>
                  <a:cubicBezTo>
                    <a:pt x="98" y="153"/>
                    <a:pt x="88" y="111"/>
                    <a:pt x="81" y="111"/>
                  </a:cubicBezTo>
                  <a:cubicBezTo>
                    <a:pt x="73" y="111"/>
                    <a:pt x="67" y="123"/>
                    <a:pt x="64" y="113"/>
                  </a:cubicBezTo>
                  <a:cubicBezTo>
                    <a:pt x="61" y="106"/>
                    <a:pt x="63" y="89"/>
                    <a:pt x="59" y="78"/>
                  </a:cubicBezTo>
                  <a:cubicBezTo>
                    <a:pt x="65" y="75"/>
                    <a:pt x="71" y="69"/>
                    <a:pt x="73" y="66"/>
                  </a:cubicBezTo>
                  <a:cubicBezTo>
                    <a:pt x="76" y="62"/>
                    <a:pt x="79" y="70"/>
                    <a:pt x="85" y="72"/>
                  </a:cubicBezTo>
                  <a:cubicBezTo>
                    <a:pt x="90" y="74"/>
                    <a:pt x="90" y="67"/>
                    <a:pt x="93" y="58"/>
                  </a:cubicBezTo>
                  <a:cubicBezTo>
                    <a:pt x="97" y="50"/>
                    <a:pt x="91" y="51"/>
                    <a:pt x="90" y="48"/>
                  </a:cubicBezTo>
                  <a:cubicBezTo>
                    <a:pt x="88" y="45"/>
                    <a:pt x="89" y="45"/>
                    <a:pt x="91" y="43"/>
                  </a:cubicBezTo>
                  <a:cubicBezTo>
                    <a:pt x="93" y="42"/>
                    <a:pt x="91" y="37"/>
                    <a:pt x="91" y="33"/>
                  </a:cubicBezTo>
                  <a:cubicBezTo>
                    <a:pt x="91" y="29"/>
                    <a:pt x="91" y="26"/>
                    <a:pt x="93" y="19"/>
                  </a:cubicBezTo>
                  <a:cubicBezTo>
                    <a:pt x="95" y="12"/>
                    <a:pt x="100" y="22"/>
                    <a:pt x="103" y="25"/>
                  </a:cubicBezTo>
                  <a:cubicBezTo>
                    <a:pt x="107" y="28"/>
                    <a:pt x="106" y="7"/>
                    <a:pt x="108" y="3"/>
                  </a:cubicBezTo>
                  <a:cubicBezTo>
                    <a:pt x="109" y="0"/>
                    <a:pt x="117" y="0"/>
                    <a:pt x="122" y="1"/>
                  </a:cubicBezTo>
                  <a:cubicBezTo>
                    <a:pt x="122" y="3"/>
                    <a:pt x="122" y="6"/>
                    <a:pt x="123" y="10"/>
                  </a:cubicBezTo>
                  <a:cubicBezTo>
                    <a:pt x="125" y="22"/>
                    <a:pt x="126" y="35"/>
                    <a:pt x="124" y="45"/>
                  </a:cubicBezTo>
                  <a:cubicBezTo>
                    <a:pt x="122" y="55"/>
                    <a:pt x="125" y="58"/>
                    <a:pt x="130" y="65"/>
                  </a:cubicBezTo>
                  <a:cubicBezTo>
                    <a:pt x="135" y="72"/>
                    <a:pt x="148" y="90"/>
                    <a:pt x="150" y="85"/>
                  </a:cubicBezTo>
                  <a:cubicBezTo>
                    <a:pt x="153" y="80"/>
                    <a:pt x="151" y="76"/>
                    <a:pt x="157" y="77"/>
                  </a:cubicBezTo>
                  <a:cubicBezTo>
                    <a:pt x="164" y="77"/>
                    <a:pt x="171" y="77"/>
                    <a:pt x="171" y="69"/>
                  </a:cubicBezTo>
                  <a:cubicBezTo>
                    <a:pt x="172" y="60"/>
                    <a:pt x="174" y="53"/>
                    <a:pt x="177" y="51"/>
                  </a:cubicBezTo>
                  <a:cubicBezTo>
                    <a:pt x="181" y="49"/>
                    <a:pt x="192" y="43"/>
                    <a:pt x="194" y="50"/>
                  </a:cubicBezTo>
                  <a:cubicBezTo>
                    <a:pt x="196" y="57"/>
                    <a:pt x="196" y="60"/>
                    <a:pt x="199" y="64"/>
                  </a:cubicBezTo>
                  <a:cubicBezTo>
                    <a:pt x="202" y="67"/>
                    <a:pt x="206" y="74"/>
                    <a:pt x="201" y="71"/>
                  </a:cubicBezTo>
                  <a:cubicBezTo>
                    <a:pt x="196" y="69"/>
                    <a:pt x="185" y="69"/>
                    <a:pt x="189" y="77"/>
                  </a:cubicBezTo>
                  <a:cubicBezTo>
                    <a:pt x="192" y="84"/>
                    <a:pt x="199" y="90"/>
                    <a:pt x="200" y="94"/>
                  </a:cubicBezTo>
                  <a:cubicBezTo>
                    <a:pt x="200" y="98"/>
                    <a:pt x="206" y="115"/>
                    <a:pt x="213" y="111"/>
                  </a:cubicBezTo>
                  <a:cubicBezTo>
                    <a:pt x="220" y="108"/>
                    <a:pt x="232" y="102"/>
                    <a:pt x="236" y="112"/>
                  </a:cubicBezTo>
                  <a:cubicBezTo>
                    <a:pt x="241" y="122"/>
                    <a:pt x="246" y="145"/>
                    <a:pt x="251" y="148"/>
                  </a:cubicBezTo>
                  <a:cubicBezTo>
                    <a:pt x="256" y="151"/>
                    <a:pt x="267" y="155"/>
                    <a:pt x="267" y="161"/>
                  </a:cubicBezTo>
                  <a:cubicBezTo>
                    <a:pt x="266" y="167"/>
                    <a:pt x="260" y="174"/>
                    <a:pt x="266" y="176"/>
                  </a:cubicBezTo>
                  <a:cubicBezTo>
                    <a:pt x="271" y="179"/>
                    <a:pt x="278" y="178"/>
                    <a:pt x="276" y="184"/>
                  </a:cubicBezTo>
                  <a:cubicBezTo>
                    <a:pt x="275" y="189"/>
                    <a:pt x="273" y="195"/>
                    <a:pt x="276" y="194"/>
                  </a:cubicBezTo>
                  <a:cubicBezTo>
                    <a:pt x="279" y="193"/>
                    <a:pt x="284" y="190"/>
                    <a:pt x="283" y="193"/>
                  </a:cubicBezTo>
                  <a:cubicBezTo>
                    <a:pt x="281" y="196"/>
                    <a:pt x="278" y="214"/>
                    <a:pt x="281" y="215"/>
                  </a:cubicBezTo>
                  <a:cubicBezTo>
                    <a:pt x="285" y="217"/>
                    <a:pt x="290" y="216"/>
                    <a:pt x="289" y="220"/>
                  </a:cubicBezTo>
                  <a:cubicBezTo>
                    <a:pt x="287" y="225"/>
                    <a:pt x="285" y="236"/>
                    <a:pt x="289" y="234"/>
                  </a:cubicBezTo>
                  <a:cubicBezTo>
                    <a:pt x="294" y="233"/>
                    <a:pt x="299" y="233"/>
                    <a:pt x="302" y="231"/>
                  </a:cubicBezTo>
                  <a:cubicBezTo>
                    <a:pt x="304" y="230"/>
                    <a:pt x="306" y="229"/>
                    <a:pt x="307" y="234"/>
                  </a:cubicBezTo>
                  <a:cubicBezTo>
                    <a:pt x="308" y="240"/>
                    <a:pt x="303" y="248"/>
                    <a:pt x="310" y="247"/>
                  </a:cubicBezTo>
                  <a:cubicBezTo>
                    <a:pt x="318" y="246"/>
                    <a:pt x="321" y="251"/>
                    <a:pt x="324" y="246"/>
                  </a:cubicBezTo>
                  <a:cubicBezTo>
                    <a:pt x="327" y="240"/>
                    <a:pt x="332" y="234"/>
                    <a:pt x="339" y="233"/>
                  </a:cubicBezTo>
                  <a:cubicBezTo>
                    <a:pt x="345" y="233"/>
                    <a:pt x="345" y="234"/>
                    <a:pt x="348" y="229"/>
                  </a:cubicBezTo>
                  <a:cubicBezTo>
                    <a:pt x="351" y="224"/>
                    <a:pt x="355" y="219"/>
                    <a:pt x="356" y="223"/>
                  </a:cubicBezTo>
                  <a:cubicBezTo>
                    <a:pt x="357" y="227"/>
                    <a:pt x="360" y="239"/>
                    <a:pt x="365" y="234"/>
                  </a:cubicBezTo>
                  <a:cubicBezTo>
                    <a:pt x="369" y="229"/>
                    <a:pt x="372" y="225"/>
                    <a:pt x="376" y="221"/>
                  </a:cubicBezTo>
                  <a:cubicBezTo>
                    <a:pt x="380" y="216"/>
                    <a:pt x="384" y="212"/>
                    <a:pt x="384" y="205"/>
                  </a:cubicBezTo>
                  <a:cubicBezTo>
                    <a:pt x="385" y="198"/>
                    <a:pt x="389" y="188"/>
                    <a:pt x="384" y="185"/>
                  </a:cubicBezTo>
                  <a:cubicBezTo>
                    <a:pt x="379" y="182"/>
                    <a:pt x="376" y="182"/>
                    <a:pt x="377" y="175"/>
                  </a:cubicBezTo>
                  <a:cubicBezTo>
                    <a:pt x="377" y="168"/>
                    <a:pt x="382" y="166"/>
                    <a:pt x="379" y="162"/>
                  </a:cubicBezTo>
                  <a:cubicBezTo>
                    <a:pt x="376" y="158"/>
                    <a:pt x="376" y="154"/>
                    <a:pt x="377" y="151"/>
                  </a:cubicBezTo>
                  <a:cubicBezTo>
                    <a:pt x="378" y="148"/>
                    <a:pt x="386" y="146"/>
                    <a:pt x="387" y="142"/>
                  </a:cubicBezTo>
                  <a:cubicBezTo>
                    <a:pt x="388" y="138"/>
                    <a:pt x="387" y="138"/>
                    <a:pt x="391" y="137"/>
                  </a:cubicBezTo>
                  <a:cubicBezTo>
                    <a:pt x="395" y="137"/>
                    <a:pt x="396" y="141"/>
                    <a:pt x="400" y="135"/>
                  </a:cubicBezTo>
                  <a:cubicBezTo>
                    <a:pt x="404" y="130"/>
                    <a:pt x="409" y="133"/>
                    <a:pt x="409" y="128"/>
                  </a:cubicBezTo>
                  <a:cubicBezTo>
                    <a:pt x="409" y="123"/>
                    <a:pt x="408" y="123"/>
                    <a:pt x="412" y="120"/>
                  </a:cubicBezTo>
                  <a:cubicBezTo>
                    <a:pt x="415" y="116"/>
                    <a:pt x="420" y="113"/>
                    <a:pt x="419" y="110"/>
                  </a:cubicBezTo>
                  <a:cubicBezTo>
                    <a:pt x="419" y="107"/>
                    <a:pt x="419" y="101"/>
                    <a:pt x="420" y="100"/>
                  </a:cubicBezTo>
                  <a:cubicBezTo>
                    <a:pt x="421" y="100"/>
                    <a:pt x="428" y="96"/>
                    <a:pt x="421" y="96"/>
                  </a:cubicBezTo>
                  <a:cubicBezTo>
                    <a:pt x="414" y="95"/>
                    <a:pt x="412" y="93"/>
                    <a:pt x="413" y="90"/>
                  </a:cubicBezTo>
                  <a:cubicBezTo>
                    <a:pt x="415" y="86"/>
                    <a:pt x="426" y="83"/>
                    <a:pt x="427" y="79"/>
                  </a:cubicBezTo>
                  <a:cubicBezTo>
                    <a:pt x="429" y="76"/>
                    <a:pt x="431" y="72"/>
                    <a:pt x="433" y="74"/>
                  </a:cubicBezTo>
                  <a:cubicBezTo>
                    <a:pt x="435" y="75"/>
                    <a:pt x="442" y="81"/>
                    <a:pt x="445" y="76"/>
                  </a:cubicBezTo>
                  <a:cubicBezTo>
                    <a:pt x="448" y="72"/>
                    <a:pt x="447" y="71"/>
                    <a:pt x="449" y="66"/>
                  </a:cubicBezTo>
                  <a:cubicBezTo>
                    <a:pt x="452" y="61"/>
                    <a:pt x="457" y="50"/>
                    <a:pt x="465" y="50"/>
                  </a:cubicBezTo>
                  <a:cubicBezTo>
                    <a:pt x="474" y="50"/>
                    <a:pt x="486" y="50"/>
                    <a:pt x="479" y="53"/>
                  </a:cubicBezTo>
                  <a:cubicBezTo>
                    <a:pt x="473" y="57"/>
                    <a:pt x="470" y="57"/>
                    <a:pt x="469" y="63"/>
                  </a:cubicBezTo>
                  <a:cubicBezTo>
                    <a:pt x="467" y="68"/>
                    <a:pt x="475" y="66"/>
                    <a:pt x="468" y="73"/>
                  </a:cubicBezTo>
                  <a:cubicBezTo>
                    <a:pt x="462" y="80"/>
                    <a:pt x="462" y="81"/>
                    <a:pt x="464" y="85"/>
                  </a:cubicBezTo>
                  <a:cubicBezTo>
                    <a:pt x="466" y="89"/>
                    <a:pt x="483" y="114"/>
                    <a:pt x="490" y="111"/>
                  </a:cubicBezTo>
                  <a:cubicBezTo>
                    <a:pt x="497" y="109"/>
                    <a:pt x="501" y="106"/>
                    <a:pt x="505" y="106"/>
                  </a:cubicBezTo>
                  <a:cubicBezTo>
                    <a:pt x="509" y="106"/>
                    <a:pt x="517" y="109"/>
                    <a:pt x="518" y="103"/>
                  </a:cubicBezTo>
                  <a:cubicBezTo>
                    <a:pt x="519" y="97"/>
                    <a:pt x="521" y="89"/>
                    <a:pt x="524" y="91"/>
                  </a:cubicBezTo>
                  <a:cubicBezTo>
                    <a:pt x="527" y="93"/>
                    <a:pt x="534" y="97"/>
                    <a:pt x="536" y="97"/>
                  </a:cubicBezTo>
                  <a:cubicBezTo>
                    <a:pt x="538" y="97"/>
                    <a:pt x="543" y="95"/>
                    <a:pt x="542" y="99"/>
                  </a:cubicBezTo>
                  <a:cubicBezTo>
                    <a:pt x="540" y="103"/>
                    <a:pt x="538" y="118"/>
                    <a:pt x="545" y="118"/>
                  </a:cubicBezTo>
                  <a:cubicBezTo>
                    <a:pt x="546" y="121"/>
                    <a:pt x="550" y="127"/>
                    <a:pt x="546" y="129"/>
                  </a:cubicBezTo>
                  <a:cubicBezTo>
                    <a:pt x="540" y="132"/>
                    <a:pt x="540" y="131"/>
                    <a:pt x="539" y="134"/>
                  </a:cubicBezTo>
                  <a:cubicBezTo>
                    <a:pt x="538" y="138"/>
                    <a:pt x="541" y="144"/>
                    <a:pt x="536" y="144"/>
                  </a:cubicBezTo>
                  <a:cubicBezTo>
                    <a:pt x="530" y="143"/>
                    <a:pt x="527" y="139"/>
                    <a:pt x="525" y="144"/>
                  </a:cubicBezTo>
                  <a:cubicBezTo>
                    <a:pt x="522" y="148"/>
                    <a:pt x="522" y="152"/>
                    <a:pt x="515" y="151"/>
                  </a:cubicBezTo>
                  <a:cubicBezTo>
                    <a:pt x="508" y="151"/>
                    <a:pt x="502" y="146"/>
                    <a:pt x="498" y="148"/>
                  </a:cubicBezTo>
                  <a:cubicBezTo>
                    <a:pt x="495" y="151"/>
                    <a:pt x="492" y="152"/>
                    <a:pt x="488" y="149"/>
                  </a:cubicBezTo>
                  <a:cubicBezTo>
                    <a:pt x="484" y="146"/>
                    <a:pt x="484" y="138"/>
                    <a:pt x="480" y="141"/>
                  </a:cubicBezTo>
                  <a:cubicBezTo>
                    <a:pt x="476" y="143"/>
                    <a:pt x="478" y="151"/>
                    <a:pt x="473" y="151"/>
                  </a:cubicBezTo>
                  <a:cubicBezTo>
                    <a:pt x="467" y="151"/>
                    <a:pt x="458" y="142"/>
                    <a:pt x="455" y="144"/>
                  </a:cubicBezTo>
                  <a:cubicBezTo>
                    <a:pt x="452" y="147"/>
                    <a:pt x="445" y="149"/>
                    <a:pt x="443" y="153"/>
                  </a:cubicBezTo>
                  <a:cubicBezTo>
                    <a:pt x="442" y="157"/>
                    <a:pt x="432" y="160"/>
                    <a:pt x="433" y="165"/>
                  </a:cubicBezTo>
                  <a:cubicBezTo>
                    <a:pt x="434" y="169"/>
                    <a:pt x="431" y="184"/>
                    <a:pt x="431" y="185"/>
                  </a:cubicBezTo>
                  <a:cubicBezTo>
                    <a:pt x="431" y="186"/>
                    <a:pt x="428" y="191"/>
                    <a:pt x="431" y="193"/>
                  </a:cubicBezTo>
                  <a:cubicBezTo>
                    <a:pt x="434" y="195"/>
                    <a:pt x="439" y="195"/>
                    <a:pt x="438" y="198"/>
                  </a:cubicBezTo>
                  <a:cubicBezTo>
                    <a:pt x="436" y="201"/>
                    <a:pt x="442" y="213"/>
                    <a:pt x="449" y="211"/>
                  </a:cubicBezTo>
                  <a:cubicBezTo>
                    <a:pt x="456" y="209"/>
                    <a:pt x="458" y="201"/>
                    <a:pt x="460" y="203"/>
                  </a:cubicBezTo>
                  <a:cubicBezTo>
                    <a:pt x="463" y="204"/>
                    <a:pt x="462" y="207"/>
                    <a:pt x="468" y="206"/>
                  </a:cubicBezTo>
                  <a:cubicBezTo>
                    <a:pt x="474" y="204"/>
                    <a:pt x="477" y="200"/>
                    <a:pt x="478" y="205"/>
                  </a:cubicBezTo>
                  <a:cubicBezTo>
                    <a:pt x="480" y="211"/>
                    <a:pt x="482" y="225"/>
                    <a:pt x="485" y="228"/>
                  </a:cubicBezTo>
                  <a:cubicBezTo>
                    <a:pt x="487" y="232"/>
                    <a:pt x="489" y="232"/>
                    <a:pt x="487" y="235"/>
                  </a:cubicBezTo>
                  <a:cubicBezTo>
                    <a:pt x="484" y="238"/>
                    <a:pt x="485" y="245"/>
                    <a:pt x="483" y="251"/>
                  </a:cubicBezTo>
                  <a:cubicBezTo>
                    <a:pt x="482" y="257"/>
                    <a:pt x="483" y="259"/>
                    <a:pt x="480" y="262"/>
                  </a:cubicBezTo>
                  <a:cubicBezTo>
                    <a:pt x="477" y="265"/>
                    <a:pt x="468" y="278"/>
                    <a:pt x="475" y="286"/>
                  </a:cubicBezTo>
                  <a:cubicBezTo>
                    <a:pt x="481" y="293"/>
                    <a:pt x="481" y="298"/>
                    <a:pt x="489" y="301"/>
                  </a:cubicBezTo>
                  <a:cubicBezTo>
                    <a:pt x="496" y="303"/>
                    <a:pt x="503" y="307"/>
                    <a:pt x="506" y="308"/>
                  </a:cubicBezTo>
                  <a:cubicBezTo>
                    <a:pt x="509" y="309"/>
                    <a:pt x="519" y="313"/>
                    <a:pt x="512" y="314"/>
                  </a:cubicBezTo>
                  <a:cubicBezTo>
                    <a:pt x="505" y="315"/>
                    <a:pt x="503" y="310"/>
                    <a:pt x="501" y="319"/>
                  </a:cubicBezTo>
                  <a:cubicBezTo>
                    <a:pt x="499" y="329"/>
                    <a:pt x="507" y="327"/>
                    <a:pt x="502" y="333"/>
                  </a:cubicBezTo>
                  <a:cubicBezTo>
                    <a:pt x="497" y="339"/>
                    <a:pt x="488" y="340"/>
                    <a:pt x="489" y="348"/>
                  </a:cubicBezTo>
                  <a:cubicBezTo>
                    <a:pt x="489" y="354"/>
                    <a:pt x="489" y="357"/>
                    <a:pt x="490" y="359"/>
                  </a:cubicBezTo>
                  <a:cubicBezTo>
                    <a:pt x="490" y="359"/>
                    <a:pt x="491" y="359"/>
                    <a:pt x="491" y="359"/>
                  </a:cubicBezTo>
                  <a:cubicBezTo>
                    <a:pt x="491" y="359"/>
                    <a:pt x="491" y="359"/>
                    <a:pt x="491" y="359"/>
                  </a:cubicBezTo>
                  <a:cubicBezTo>
                    <a:pt x="496" y="363"/>
                    <a:pt x="497" y="375"/>
                    <a:pt x="501" y="379"/>
                  </a:cubicBezTo>
                  <a:cubicBezTo>
                    <a:pt x="505" y="383"/>
                    <a:pt x="506" y="374"/>
                    <a:pt x="508" y="371"/>
                  </a:cubicBezTo>
                  <a:cubicBezTo>
                    <a:pt x="511" y="369"/>
                    <a:pt x="516" y="369"/>
                    <a:pt x="520" y="372"/>
                  </a:cubicBezTo>
                  <a:cubicBezTo>
                    <a:pt x="524" y="375"/>
                    <a:pt x="523" y="372"/>
                    <a:pt x="527" y="369"/>
                  </a:cubicBezTo>
                  <a:cubicBezTo>
                    <a:pt x="532" y="366"/>
                    <a:pt x="530" y="371"/>
                    <a:pt x="535" y="378"/>
                  </a:cubicBezTo>
                  <a:cubicBezTo>
                    <a:pt x="540" y="385"/>
                    <a:pt x="536" y="390"/>
                    <a:pt x="539" y="396"/>
                  </a:cubicBezTo>
                  <a:cubicBezTo>
                    <a:pt x="542" y="402"/>
                    <a:pt x="542" y="397"/>
                    <a:pt x="545" y="396"/>
                  </a:cubicBezTo>
                  <a:cubicBezTo>
                    <a:pt x="548" y="395"/>
                    <a:pt x="551" y="401"/>
                    <a:pt x="554" y="405"/>
                  </a:cubicBezTo>
                  <a:cubicBezTo>
                    <a:pt x="558" y="409"/>
                    <a:pt x="564" y="396"/>
                    <a:pt x="566" y="393"/>
                  </a:cubicBezTo>
                  <a:cubicBezTo>
                    <a:pt x="568" y="391"/>
                    <a:pt x="571" y="400"/>
                    <a:pt x="573" y="400"/>
                  </a:cubicBezTo>
                  <a:cubicBezTo>
                    <a:pt x="575" y="401"/>
                    <a:pt x="574" y="402"/>
                    <a:pt x="580" y="406"/>
                  </a:cubicBezTo>
                  <a:cubicBezTo>
                    <a:pt x="585" y="409"/>
                    <a:pt x="590" y="399"/>
                    <a:pt x="595" y="396"/>
                  </a:cubicBezTo>
                  <a:cubicBezTo>
                    <a:pt x="599" y="394"/>
                    <a:pt x="600" y="403"/>
                    <a:pt x="600" y="404"/>
                  </a:cubicBezTo>
                  <a:cubicBezTo>
                    <a:pt x="600" y="405"/>
                    <a:pt x="604" y="407"/>
                    <a:pt x="607" y="413"/>
                  </a:cubicBezTo>
                  <a:cubicBezTo>
                    <a:pt x="611" y="419"/>
                    <a:pt x="606" y="417"/>
                    <a:pt x="603" y="41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87" y="1995"/>
              <a:ext cx="3121" cy="1704"/>
            </a:xfrm>
            <a:custGeom>
              <a:avLst/>
              <a:gdLst>
                <a:gd name="T0" fmla="*/ 1297 w 1320"/>
                <a:gd name="T1" fmla="*/ 634 h 721"/>
                <a:gd name="T2" fmla="*/ 1280 w 1320"/>
                <a:gd name="T3" fmla="*/ 674 h 721"/>
                <a:gd name="T4" fmla="*/ 1262 w 1320"/>
                <a:gd name="T5" fmla="*/ 697 h 721"/>
                <a:gd name="T6" fmla="*/ 1227 w 1320"/>
                <a:gd name="T7" fmla="*/ 687 h 721"/>
                <a:gd name="T8" fmla="*/ 1184 w 1320"/>
                <a:gd name="T9" fmla="*/ 716 h 721"/>
                <a:gd name="T10" fmla="*/ 1117 w 1320"/>
                <a:gd name="T11" fmla="*/ 700 h 721"/>
                <a:gd name="T12" fmla="*/ 1111 w 1320"/>
                <a:gd name="T13" fmla="*/ 658 h 721"/>
                <a:gd name="T14" fmla="*/ 1082 w 1320"/>
                <a:gd name="T15" fmla="*/ 627 h 721"/>
                <a:gd name="T16" fmla="*/ 1025 w 1320"/>
                <a:gd name="T17" fmla="*/ 629 h 721"/>
                <a:gd name="T18" fmla="*/ 955 w 1320"/>
                <a:gd name="T19" fmla="*/ 658 h 721"/>
                <a:gd name="T20" fmla="*/ 875 w 1320"/>
                <a:gd name="T21" fmla="*/ 689 h 721"/>
                <a:gd name="T22" fmla="*/ 798 w 1320"/>
                <a:gd name="T23" fmla="*/ 700 h 721"/>
                <a:gd name="T24" fmla="*/ 747 w 1320"/>
                <a:gd name="T25" fmla="*/ 673 h 721"/>
                <a:gd name="T26" fmla="*/ 679 w 1320"/>
                <a:gd name="T27" fmla="*/ 659 h 721"/>
                <a:gd name="T28" fmla="*/ 615 w 1320"/>
                <a:gd name="T29" fmla="*/ 685 h 721"/>
                <a:gd name="T30" fmla="*/ 593 w 1320"/>
                <a:gd name="T31" fmla="*/ 653 h 721"/>
                <a:gd name="T32" fmla="*/ 438 w 1320"/>
                <a:gd name="T33" fmla="*/ 618 h 721"/>
                <a:gd name="T34" fmla="*/ 372 w 1320"/>
                <a:gd name="T35" fmla="*/ 568 h 721"/>
                <a:gd name="T36" fmla="*/ 302 w 1320"/>
                <a:gd name="T37" fmla="*/ 506 h 721"/>
                <a:gd name="T38" fmla="*/ 250 w 1320"/>
                <a:gd name="T39" fmla="*/ 468 h 721"/>
                <a:gd name="T40" fmla="*/ 145 w 1320"/>
                <a:gd name="T41" fmla="*/ 418 h 721"/>
                <a:gd name="T42" fmla="*/ 67 w 1320"/>
                <a:gd name="T43" fmla="*/ 334 h 721"/>
                <a:gd name="T44" fmla="*/ 8 w 1320"/>
                <a:gd name="T45" fmla="*/ 283 h 721"/>
                <a:gd name="T46" fmla="*/ 0 w 1320"/>
                <a:gd name="T47" fmla="*/ 219 h 721"/>
                <a:gd name="T48" fmla="*/ 25 w 1320"/>
                <a:gd name="T49" fmla="*/ 196 h 721"/>
                <a:gd name="T50" fmla="*/ 73 w 1320"/>
                <a:gd name="T51" fmla="*/ 213 h 721"/>
                <a:gd name="T52" fmla="*/ 43 w 1320"/>
                <a:gd name="T53" fmla="*/ 144 h 721"/>
                <a:gd name="T54" fmla="*/ 67 w 1320"/>
                <a:gd name="T55" fmla="*/ 100 h 721"/>
                <a:gd name="T56" fmla="*/ 143 w 1320"/>
                <a:gd name="T57" fmla="*/ 57 h 721"/>
                <a:gd name="T58" fmla="*/ 214 w 1320"/>
                <a:gd name="T59" fmla="*/ 25 h 721"/>
                <a:gd name="T60" fmla="*/ 257 w 1320"/>
                <a:gd name="T61" fmla="*/ 41 h 721"/>
                <a:gd name="T62" fmla="*/ 308 w 1320"/>
                <a:gd name="T63" fmla="*/ 16 h 721"/>
                <a:gd name="T64" fmla="*/ 364 w 1320"/>
                <a:gd name="T65" fmla="*/ 26 h 721"/>
                <a:gd name="T66" fmla="*/ 435 w 1320"/>
                <a:gd name="T67" fmla="*/ 51 h 721"/>
                <a:gd name="T68" fmla="*/ 549 w 1320"/>
                <a:gd name="T69" fmla="*/ 20 h 721"/>
                <a:gd name="T70" fmla="*/ 690 w 1320"/>
                <a:gd name="T71" fmla="*/ 16 h 721"/>
                <a:gd name="T72" fmla="*/ 768 w 1320"/>
                <a:gd name="T73" fmla="*/ 46 h 721"/>
                <a:gd name="T74" fmla="*/ 769 w 1320"/>
                <a:gd name="T75" fmla="*/ 79 h 721"/>
                <a:gd name="T76" fmla="*/ 744 w 1320"/>
                <a:gd name="T77" fmla="*/ 158 h 721"/>
                <a:gd name="T78" fmla="*/ 749 w 1320"/>
                <a:gd name="T79" fmla="*/ 223 h 721"/>
                <a:gd name="T80" fmla="*/ 809 w 1320"/>
                <a:gd name="T81" fmla="*/ 292 h 721"/>
                <a:gd name="T82" fmla="*/ 922 w 1320"/>
                <a:gd name="T83" fmla="*/ 335 h 721"/>
                <a:gd name="T84" fmla="*/ 1005 w 1320"/>
                <a:gd name="T85" fmla="*/ 352 h 721"/>
                <a:gd name="T86" fmla="*/ 1083 w 1320"/>
                <a:gd name="T87" fmla="*/ 397 h 721"/>
                <a:gd name="T88" fmla="*/ 1134 w 1320"/>
                <a:gd name="T89" fmla="*/ 433 h 721"/>
                <a:gd name="T90" fmla="*/ 1182 w 1320"/>
                <a:gd name="T91" fmla="*/ 419 h 721"/>
                <a:gd name="T92" fmla="*/ 1208 w 1320"/>
                <a:gd name="T93" fmla="*/ 362 h 721"/>
                <a:gd name="T94" fmla="*/ 1234 w 1320"/>
                <a:gd name="T95" fmla="*/ 347 h 721"/>
                <a:gd name="T96" fmla="*/ 1262 w 1320"/>
                <a:gd name="T97" fmla="*/ 378 h 721"/>
                <a:gd name="T98" fmla="*/ 1276 w 1320"/>
                <a:gd name="T99" fmla="*/ 424 h 721"/>
                <a:gd name="T100" fmla="*/ 1297 w 1320"/>
                <a:gd name="T101" fmla="*/ 48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721">
                  <a:moveTo>
                    <a:pt x="1315" y="624"/>
                  </a:moveTo>
                  <a:cubicBezTo>
                    <a:pt x="1313" y="627"/>
                    <a:pt x="1311" y="628"/>
                    <a:pt x="1311" y="632"/>
                  </a:cubicBezTo>
                  <a:cubicBezTo>
                    <a:pt x="1311" y="632"/>
                    <a:pt x="1311" y="632"/>
                    <a:pt x="1311" y="632"/>
                  </a:cubicBezTo>
                  <a:cubicBezTo>
                    <a:pt x="1306" y="631"/>
                    <a:pt x="1298" y="631"/>
                    <a:pt x="1297" y="634"/>
                  </a:cubicBezTo>
                  <a:cubicBezTo>
                    <a:pt x="1295" y="638"/>
                    <a:pt x="1296" y="659"/>
                    <a:pt x="1292" y="656"/>
                  </a:cubicBezTo>
                  <a:cubicBezTo>
                    <a:pt x="1289" y="653"/>
                    <a:pt x="1284" y="643"/>
                    <a:pt x="1282" y="650"/>
                  </a:cubicBezTo>
                  <a:cubicBezTo>
                    <a:pt x="1280" y="657"/>
                    <a:pt x="1280" y="660"/>
                    <a:pt x="1280" y="664"/>
                  </a:cubicBezTo>
                  <a:cubicBezTo>
                    <a:pt x="1280" y="668"/>
                    <a:pt x="1282" y="673"/>
                    <a:pt x="1280" y="674"/>
                  </a:cubicBezTo>
                  <a:cubicBezTo>
                    <a:pt x="1278" y="676"/>
                    <a:pt x="1277" y="676"/>
                    <a:pt x="1279" y="679"/>
                  </a:cubicBezTo>
                  <a:cubicBezTo>
                    <a:pt x="1280" y="682"/>
                    <a:pt x="1286" y="681"/>
                    <a:pt x="1282" y="689"/>
                  </a:cubicBezTo>
                  <a:cubicBezTo>
                    <a:pt x="1279" y="698"/>
                    <a:pt x="1279" y="705"/>
                    <a:pt x="1274" y="703"/>
                  </a:cubicBezTo>
                  <a:cubicBezTo>
                    <a:pt x="1268" y="701"/>
                    <a:pt x="1265" y="693"/>
                    <a:pt x="1262" y="697"/>
                  </a:cubicBezTo>
                  <a:cubicBezTo>
                    <a:pt x="1260" y="700"/>
                    <a:pt x="1254" y="706"/>
                    <a:pt x="1248" y="709"/>
                  </a:cubicBezTo>
                  <a:cubicBezTo>
                    <a:pt x="1248" y="709"/>
                    <a:pt x="1248" y="709"/>
                    <a:pt x="1247" y="708"/>
                  </a:cubicBezTo>
                  <a:cubicBezTo>
                    <a:pt x="1246" y="706"/>
                    <a:pt x="1245" y="703"/>
                    <a:pt x="1243" y="702"/>
                  </a:cubicBezTo>
                  <a:cubicBezTo>
                    <a:pt x="1233" y="694"/>
                    <a:pt x="1232" y="687"/>
                    <a:pt x="1227" y="687"/>
                  </a:cubicBezTo>
                  <a:cubicBezTo>
                    <a:pt x="1221" y="688"/>
                    <a:pt x="1216" y="690"/>
                    <a:pt x="1214" y="686"/>
                  </a:cubicBezTo>
                  <a:cubicBezTo>
                    <a:pt x="1212" y="683"/>
                    <a:pt x="1212" y="676"/>
                    <a:pt x="1207" y="682"/>
                  </a:cubicBezTo>
                  <a:cubicBezTo>
                    <a:pt x="1203" y="688"/>
                    <a:pt x="1193" y="696"/>
                    <a:pt x="1193" y="706"/>
                  </a:cubicBezTo>
                  <a:cubicBezTo>
                    <a:pt x="1193" y="715"/>
                    <a:pt x="1192" y="721"/>
                    <a:pt x="1184" y="716"/>
                  </a:cubicBezTo>
                  <a:cubicBezTo>
                    <a:pt x="1176" y="710"/>
                    <a:pt x="1170" y="703"/>
                    <a:pt x="1165" y="703"/>
                  </a:cubicBezTo>
                  <a:cubicBezTo>
                    <a:pt x="1160" y="703"/>
                    <a:pt x="1154" y="704"/>
                    <a:pt x="1147" y="700"/>
                  </a:cubicBezTo>
                  <a:cubicBezTo>
                    <a:pt x="1141" y="696"/>
                    <a:pt x="1140" y="693"/>
                    <a:pt x="1136" y="695"/>
                  </a:cubicBezTo>
                  <a:cubicBezTo>
                    <a:pt x="1132" y="696"/>
                    <a:pt x="1121" y="703"/>
                    <a:pt x="1117" y="700"/>
                  </a:cubicBezTo>
                  <a:cubicBezTo>
                    <a:pt x="1114" y="696"/>
                    <a:pt x="1111" y="694"/>
                    <a:pt x="1117" y="690"/>
                  </a:cubicBezTo>
                  <a:cubicBezTo>
                    <a:pt x="1123" y="685"/>
                    <a:pt x="1137" y="669"/>
                    <a:pt x="1137" y="669"/>
                  </a:cubicBezTo>
                  <a:cubicBezTo>
                    <a:pt x="1130" y="649"/>
                    <a:pt x="1130" y="649"/>
                    <a:pt x="1130" y="649"/>
                  </a:cubicBezTo>
                  <a:cubicBezTo>
                    <a:pt x="1130" y="649"/>
                    <a:pt x="1114" y="661"/>
                    <a:pt x="1111" y="658"/>
                  </a:cubicBezTo>
                  <a:cubicBezTo>
                    <a:pt x="1107" y="654"/>
                    <a:pt x="1101" y="650"/>
                    <a:pt x="1111" y="644"/>
                  </a:cubicBezTo>
                  <a:cubicBezTo>
                    <a:pt x="1120" y="638"/>
                    <a:pt x="1127" y="632"/>
                    <a:pt x="1127" y="632"/>
                  </a:cubicBezTo>
                  <a:cubicBezTo>
                    <a:pt x="1127" y="631"/>
                    <a:pt x="1123" y="614"/>
                    <a:pt x="1107" y="618"/>
                  </a:cubicBezTo>
                  <a:cubicBezTo>
                    <a:pt x="1092" y="622"/>
                    <a:pt x="1087" y="625"/>
                    <a:pt x="1082" y="627"/>
                  </a:cubicBezTo>
                  <a:cubicBezTo>
                    <a:pt x="1077" y="629"/>
                    <a:pt x="1074" y="626"/>
                    <a:pt x="1070" y="632"/>
                  </a:cubicBezTo>
                  <a:cubicBezTo>
                    <a:pt x="1067" y="638"/>
                    <a:pt x="1060" y="645"/>
                    <a:pt x="1057" y="642"/>
                  </a:cubicBezTo>
                  <a:cubicBezTo>
                    <a:pt x="1054" y="639"/>
                    <a:pt x="1047" y="629"/>
                    <a:pt x="1040" y="629"/>
                  </a:cubicBezTo>
                  <a:cubicBezTo>
                    <a:pt x="1033" y="630"/>
                    <a:pt x="1030" y="635"/>
                    <a:pt x="1025" y="629"/>
                  </a:cubicBezTo>
                  <a:cubicBezTo>
                    <a:pt x="1020" y="623"/>
                    <a:pt x="1019" y="609"/>
                    <a:pt x="1012" y="615"/>
                  </a:cubicBezTo>
                  <a:cubicBezTo>
                    <a:pt x="1004" y="620"/>
                    <a:pt x="1003" y="624"/>
                    <a:pt x="999" y="624"/>
                  </a:cubicBezTo>
                  <a:cubicBezTo>
                    <a:pt x="995" y="624"/>
                    <a:pt x="988" y="620"/>
                    <a:pt x="983" y="628"/>
                  </a:cubicBezTo>
                  <a:cubicBezTo>
                    <a:pt x="979" y="636"/>
                    <a:pt x="966" y="660"/>
                    <a:pt x="955" y="658"/>
                  </a:cubicBezTo>
                  <a:cubicBezTo>
                    <a:pt x="945" y="656"/>
                    <a:pt x="926" y="654"/>
                    <a:pt x="921" y="658"/>
                  </a:cubicBezTo>
                  <a:cubicBezTo>
                    <a:pt x="916" y="662"/>
                    <a:pt x="910" y="666"/>
                    <a:pt x="910" y="671"/>
                  </a:cubicBezTo>
                  <a:cubicBezTo>
                    <a:pt x="910" y="676"/>
                    <a:pt x="916" y="682"/>
                    <a:pt x="909" y="683"/>
                  </a:cubicBezTo>
                  <a:cubicBezTo>
                    <a:pt x="902" y="684"/>
                    <a:pt x="877" y="682"/>
                    <a:pt x="875" y="689"/>
                  </a:cubicBezTo>
                  <a:cubicBezTo>
                    <a:pt x="872" y="696"/>
                    <a:pt x="875" y="704"/>
                    <a:pt x="862" y="704"/>
                  </a:cubicBezTo>
                  <a:cubicBezTo>
                    <a:pt x="848" y="705"/>
                    <a:pt x="830" y="703"/>
                    <a:pt x="826" y="706"/>
                  </a:cubicBezTo>
                  <a:cubicBezTo>
                    <a:pt x="821" y="710"/>
                    <a:pt x="820" y="712"/>
                    <a:pt x="814" y="709"/>
                  </a:cubicBezTo>
                  <a:cubicBezTo>
                    <a:pt x="807" y="705"/>
                    <a:pt x="799" y="707"/>
                    <a:pt x="798" y="700"/>
                  </a:cubicBezTo>
                  <a:cubicBezTo>
                    <a:pt x="798" y="694"/>
                    <a:pt x="803" y="695"/>
                    <a:pt x="796" y="691"/>
                  </a:cubicBezTo>
                  <a:cubicBezTo>
                    <a:pt x="790" y="687"/>
                    <a:pt x="779" y="676"/>
                    <a:pt x="777" y="679"/>
                  </a:cubicBezTo>
                  <a:cubicBezTo>
                    <a:pt x="774" y="683"/>
                    <a:pt x="772" y="688"/>
                    <a:pt x="767" y="685"/>
                  </a:cubicBezTo>
                  <a:cubicBezTo>
                    <a:pt x="761" y="682"/>
                    <a:pt x="753" y="672"/>
                    <a:pt x="747" y="673"/>
                  </a:cubicBezTo>
                  <a:cubicBezTo>
                    <a:pt x="740" y="674"/>
                    <a:pt x="727" y="677"/>
                    <a:pt x="729" y="672"/>
                  </a:cubicBezTo>
                  <a:cubicBezTo>
                    <a:pt x="730" y="668"/>
                    <a:pt x="737" y="660"/>
                    <a:pt x="727" y="655"/>
                  </a:cubicBezTo>
                  <a:cubicBezTo>
                    <a:pt x="718" y="650"/>
                    <a:pt x="710" y="644"/>
                    <a:pt x="700" y="647"/>
                  </a:cubicBezTo>
                  <a:cubicBezTo>
                    <a:pt x="690" y="650"/>
                    <a:pt x="683" y="660"/>
                    <a:pt x="679" y="659"/>
                  </a:cubicBezTo>
                  <a:cubicBezTo>
                    <a:pt x="674" y="658"/>
                    <a:pt x="671" y="650"/>
                    <a:pt x="662" y="661"/>
                  </a:cubicBezTo>
                  <a:cubicBezTo>
                    <a:pt x="653" y="672"/>
                    <a:pt x="627" y="694"/>
                    <a:pt x="627" y="694"/>
                  </a:cubicBezTo>
                  <a:cubicBezTo>
                    <a:pt x="627" y="694"/>
                    <a:pt x="613" y="720"/>
                    <a:pt x="613" y="710"/>
                  </a:cubicBezTo>
                  <a:cubicBezTo>
                    <a:pt x="612" y="700"/>
                    <a:pt x="612" y="691"/>
                    <a:pt x="615" y="685"/>
                  </a:cubicBezTo>
                  <a:cubicBezTo>
                    <a:pt x="619" y="680"/>
                    <a:pt x="622" y="681"/>
                    <a:pt x="622" y="673"/>
                  </a:cubicBezTo>
                  <a:cubicBezTo>
                    <a:pt x="622" y="666"/>
                    <a:pt x="624" y="657"/>
                    <a:pt x="617" y="654"/>
                  </a:cubicBezTo>
                  <a:cubicBezTo>
                    <a:pt x="610" y="650"/>
                    <a:pt x="610" y="642"/>
                    <a:pt x="604" y="647"/>
                  </a:cubicBezTo>
                  <a:cubicBezTo>
                    <a:pt x="599" y="651"/>
                    <a:pt x="599" y="654"/>
                    <a:pt x="593" y="653"/>
                  </a:cubicBezTo>
                  <a:cubicBezTo>
                    <a:pt x="587" y="652"/>
                    <a:pt x="506" y="656"/>
                    <a:pt x="502" y="650"/>
                  </a:cubicBezTo>
                  <a:cubicBezTo>
                    <a:pt x="498" y="645"/>
                    <a:pt x="476" y="618"/>
                    <a:pt x="471" y="623"/>
                  </a:cubicBezTo>
                  <a:cubicBezTo>
                    <a:pt x="465" y="628"/>
                    <a:pt x="459" y="644"/>
                    <a:pt x="452" y="637"/>
                  </a:cubicBezTo>
                  <a:cubicBezTo>
                    <a:pt x="445" y="631"/>
                    <a:pt x="441" y="612"/>
                    <a:pt x="438" y="618"/>
                  </a:cubicBezTo>
                  <a:cubicBezTo>
                    <a:pt x="436" y="625"/>
                    <a:pt x="428" y="639"/>
                    <a:pt x="424" y="629"/>
                  </a:cubicBezTo>
                  <a:cubicBezTo>
                    <a:pt x="420" y="620"/>
                    <a:pt x="420" y="598"/>
                    <a:pt x="414" y="597"/>
                  </a:cubicBezTo>
                  <a:cubicBezTo>
                    <a:pt x="409" y="596"/>
                    <a:pt x="373" y="596"/>
                    <a:pt x="374" y="590"/>
                  </a:cubicBezTo>
                  <a:cubicBezTo>
                    <a:pt x="376" y="583"/>
                    <a:pt x="380" y="563"/>
                    <a:pt x="372" y="568"/>
                  </a:cubicBezTo>
                  <a:cubicBezTo>
                    <a:pt x="365" y="572"/>
                    <a:pt x="364" y="573"/>
                    <a:pt x="359" y="570"/>
                  </a:cubicBezTo>
                  <a:cubicBezTo>
                    <a:pt x="354" y="567"/>
                    <a:pt x="327" y="543"/>
                    <a:pt x="326" y="536"/>
                  </a:cubicBezTo>
                  <a:cubicBezTo>
                    <a:pt x="325" y="529"/>
                    <a:pt x="332" y="517"/>
                    <a:pt x="324" y="511"/>
                  </a:cubicBezTo>
                  <a:cubicBezTo>
                    <a:pt x="316" y="506"/>
                    <a:pt x="306" y="502"/>
                    <a:pt x="302" y="506"/>
                  </a:cubicBezTo>
                  <a:cubicBezTo>
                    <a:pt x="299" y="509"/>
                    <a:pt x="288" y="518"/>
                    <a:pt x="286" y="509"/>
                  </a:cubicBezTo>
                  <a:cubicBezTo>
                    <a:pt x="284" y="500"/>
                    <a:pt x="280" y="493"/>
                    <a:pt x="276" y="488"/>
                  </a:cubicBezTo>
                  <a:cubicBezTo>
                    <a:pt x="273" y="483"/>
                    <a:pt x="272" y="479"/>
                    <a:pt x="265" y="476"/>
                  </a:cubicBezTo>
                  <a:cubicBezTo>
                    <a:pt x="259" y="474"/>
                    <a:pt x="258" y="473"/>
                    <a:pt x="250" y="468"/>
                  </a:cubicBezTo>
                  <a:cubicBezTo>
                    <a:pt x="242" y="463"/>
                    <a:pt x="235" y="449"/>
                    <a:pt x="221" y="439"/>
                  </a:cubicBezTo>
                  <a:cubicBezTo>
                    <a:pt x="207" y="428"/>
                    <a:pt x="213" y="420"/>
                    <a:pt x="202" y="413"/>
                  </a:cubicBezTo>
                  <a:cubicBezTo>
                    <a:pt x="192" y="406"/>
                    <a:pt x="170" y="394"/>
                    <a:pt x="163" y="403"/>
                  </a:cubicBezTo>
                  <a:cubicBezTo>
                    <a:pt x="156" y="412"/>
                    <a:pt x="152" y="427"/>
                    <a:pt x="145" y="418"/>
                  </a:cubicBezTo>
                  <a:cubicBezTo>
                    <a:pt x="138" y="409"/>
                    <a:pt x="123" y="387"/>
                    <a:pt x="113" y="382"/>
                  </a:cubicBezTo>
                  <a:cubicBezTo>
                    <a:pt x="103" y="378"/>
                    <a:pt x="85" y="367"/>
                    <a:pt x="87" y="364"/>
                  </a:cubicBezTo>
                  <a:cubicBezTo>
                    <a:pt x="88" y="360"/>
                    <a:pt x="93" y="360"/>
                    <a:pt x="88" y="355"/>
                  </a:cubicBezTo>
                  <a:cubicBezTo>
                    <a:pt x="83" y="350"/>
                    <a:pt x="67" y="334"/>
                    <a:pt x="67" y="334"/>
                  </a:cubicBezTo>
                  <a:cubicBezTo>
                    <a:pt x="67" y="334"/>
                    <a:pt x="54" y="336"/>
                    <a:pt x="54" y="335"/>
                  </a:cubicBezTo>
                  <a:cubicBezTo>
                    <a:pt x="54" y="335"/>
                    <a:pt x="29" y="293"/>
                    <a:pt x="29" y="293"/>
                  </a:cubicBezTo>
                  <a:cubicBezTo>
                    <a:pt x="29" y="293"/>
                    <a:pt x="15" y="305"/>
                    <a:pt x="15" y="304"/>
                  </a:cubicBezTo>
                  <a:cubicBezTo>
                    <a:pt x="15" y="303"/>
                    <a:pt x="8" y="283"/>
                    <a:pt x="8" y="283"/>
                  </a:cubicBezTo>
                  <a:cubicBezTo>
                    <a:pt x="17" y="272"/>
                    <a:pt x="17" y="272"/>
                    <a:pt x="17" y="272"/>
                  </a:cubicBezTo>
                  <a:cubicBezTo>
                    <a:pt x="17" y="272"/>
                    <a:pt x="11" y="252"/>
                    <a:pt x="12" y="252"/>
                  </a:cubicBezTo>
                  <a:cubicBezTo>
                    <a:pt x="12" y="252"/>
                    <a:pt x="16" y="240"/>
                    <a:pt x="16" y="240"/>
                  </a:cubicBezTo>
                  <a:cubicBezTo>
                    <a:pt x="0" y="219"/>
                    <a:pt x="0" y="219"/>
                    <a:pt x="0" y="219"/>
                  </a:cubicBezTo>
                  <a:cubicBezTo>
                    <a:pt x="7" y="208"/>
                    <a:pt x="7" y="208"/>
                    <a:pt x="7" y="208"/>
                  </a:cubicBezTo>
                  <a:cubicBezTo>
                    <a:pt x="4" y="196"/>
                    <a:pt x="4" y="196"/>
                    <a:pt x="4" y="196"/>
                  </a:cubicBezTo>
                  <a:cubicBezTo>
                    <a:pt x="4" y="196"/>
                    <a:pt x="16" y="201"/>
                    <a:pt x="16" y="201"/>
                  </a:cubicBezTo>
                  <a:cubicBezTo>
                    <a:pt x="17" y="201"/>
                    <a:pt x="25" y="196"/>
                    <a:pt x="25" y="196"/>
                  </a:cubicBezTo>
                  <a:cubicBezTo>
                    <a:pt x="30" y="219"/>
                    <a:pt x="30" y="219"/>
                    <a:pt x="30" y="219"/>
                  </a:cubicBezTo>
                  <a:cubicBezTo>
                    <a:pt x="38" y="225"/>
                    <a:pt x="38" y="225"/>
                    <a:pt x="38" y="225"/>
                  </a:cubicBezTo>
                  <a:cubicBezTo>
                    <a:pt x="58" y="211"/>
                    <a:pt x="58" y="211"/>
                    <a:pt x="58" y="211"/>
                  </a:cubicBezTo>
                  <a:cubicBezTo>
                    <a:pt x="58" y="211"/>
                    <a:pt x="68" y="219"/>
                    <a:pt x="73" y="213"/>
                  </a:cubicBezTo>
                  <a:cubicBezTo>
                    <a:pt x="77" y="208"/>
                    <a:pt x="81" y="195"/>
                    <a:pt x="71" y="191"/>
                  </a:cubicBezTo>
                  <a:cubicBezTo>
                    <a:pt x="62" y="187"/>
                    <a:pt x="59" y="181"/>
                    <a:pt x="60" y="177"/>
                  </a:cubicBezTo>
                  <a:cubicBezTo>
                    <a:pt x="62" y="174"/>
                    <a:pt x="67" y="161"/>
                    <a:pt x="67" y="161"/>
                  </a:cubicBezTo>
                  <a:cubicBezTo>
                    <a:pt x="43" y="144"/>
                    <a:pt x="43" y="144"/>
                    <a:pt x="43" y="144"/>
                  </a:cubicBezTo>
                  <a:cubicBezTo>
                    <a:pt x="43" y="144"/>
                    <a:pt x="44" y="131"/>
                    <a:pt x="51" y="127"/>
                  </a:cubicBezTo>
                  <a:cubicBezTo>
                    <a:pt x="59" y="124"/>
                    <a:pt x="62" y="121"/>
                    <a:pt x="59" y="118"/>
                  </a:cubicBezTo>
                  <a:cubicBezTo>
                    <a:pt x="57" y="116"/>
                    <a:pt x="53" y="109"/>
                    <a:pt x="52" y="102"/>
                  </a:cubicBezTo>
                  <a:cubicBezTo>
                    <a:pt x="55" y="100"/>
                    <a:pt x="60" y="97"/>
                    <a:pt x="67" y="100"/>
                  </a:cubicBezTo>
                  <a:cubicBezTo>
                    <a:pt x="79" y="105"/>
                    <a:pt x="84" y="110"/>
                    <a:pt x="91" y="100"/>
                  </a:cubicBezTo>
                  <a:cubicBezTo>
                    <a:pt x="97" y="91"/>
                    <a:pt x="98" y="73"/>
                    <a:pt x="108" y="76"/>
                  </a:cubicBezTo>
                  <a:cubicBezTo>
                    <a:pt x="119" y="79"/>
                    <a:pt x="125" y="75"/>
                    <a:pt x="128" y="69"/>
                  </a:cubicBezTo>
                  <a:cubicBezTo>
                    <a:pt x="131" y="64"/>
                    <a:pt x="139" y="64"/>
                    <a:pt x="143" y="57"/>
                  </a:cubicBezTo>
                  <a:cubicBezTo>
                    <a:pt x="146" y="50"/>
                    <a:pt x="147" y="42"/>
                    <a:pt x="152" y="36"/>
                  </a:cubicBezTo>
                  <a:cubicBezTo>
                    <a:pt x="156" y="30"/>
                    <a:pt x="169" y="11"/>
                    <a:pt x="169" y="0"/>
                  </a:cubicBezTo>
                  <a:cubicBezTo>
                    <a:pt x="169" y="0"/>
                    <a:pt x="177" y="2"/>
                    <a:pt x="186" y="8"/>
                  </a:cubicBezTo>
                  <a:cubicBezTo>
                    <a:pt x="194" y="14"/>
                    <a:pt x="206" y="28"/>
                    <a:pt x="214" y="25"/>
                  </a:cubicBezTo>
                  <a:cubicBezTo>
                    <a:pt x="222" y="22"/>
                    <a:pt x="226" y="18"/>
                    <a:pt x="230" y="22"/>
                  </a:cubicBezTo>
                  <a:cubicBezTo>
                    <a:pt x="235" y="26"/>
                    <a:pt x="233" y="29"/>
                    <a:pt x="236" y="28"/>
                  </a:cubicBezTo>
                  <a:cubicBezTo>
                    <a:pt x="239" y="28"/>
                    <a:pt x="246" y="26"/>
                    <a:pt x="247" y="31"/>
                  </a:cubicBezTo>
                  <a:cubicBezTo>
                    <a:pt x="249" y="35"/>
                    <a:pt x="250" y="41"/>
                    <a:pt x="257" y="41"/>
                  </a:cubicBezTo>
                  <a:cubicBezTo>
                    <a:pt x="264" y="40"/>
                    <a:pt x="269" y="39"/>
                    <a:pt x="271" y="35"/>
                  </a:cubicBezTo>
                  <a:cubicBezTo>
                    <a:pt x="273" y="31"/>
                    <a:pt x="277" y="25"/>
                    <a:pt x="282" y="24"/>
                  </a:cubicBezTo>
                  <a:cubicBezTo>
                    <a:pt x="288" y="23"/>
                    <a:pt x="291" y="22"/>
                    <a:pt x="294" y="20"/>
                  </a:cubicBezTo>
                  <a:cubicBezTo>
                    <a:pt x="298" y="17"/>
                    <a:pt x="307" y="13"/>
                    <a:pt x="308" y="16"/>
                  </a:cubicBezTo>
                  <a:cubicBezTo>
                    <a:pt x="310" y="19"/>
                    <a:pt x="314" y="20"/>
                    <a:pt x="321" y="21"/>
                  </a:cubicBezTo>
                  <a:cubicBezTo>
                    <a:pt x="329" y="21"/>
                    <a:pt x="335" y="17"/>
                    <a:pt x="340" y="19"/>
                  </a:cubicBezTo>
                  <a:cubicBezTo>
                    <a:pt x="345" y="22"/>
                    <a:pt x="342" y="25"/>
                    <a:pt x="351" y="25"/>
                  </a:cubicBezTo>
                  <a:cubicBezTo>
                    <a:pt x="359" y="25"/>
                    <a:pt x="359" y="19"/>
                    <a:pt x="364" y="26"/>
                  </a:cubicBezTo>
                  <a:cubicBezTo>
                    <a:pt x="370" y="32"/>
                    <a:pt x="375" y="47"/>
                    <a:pt x="384" y="47"/>
                  </a:cubicBezTo>
                  <a:cubicBezTo>
                    <a:pt x="394" y="47"/>
                    <a:pt x="403" y="47"/>
                    <a:pt x="406" y="50"/>
                  </a:cubicBezTo>
                  <a:cubicBezTo>
                    <a:pt x="409" y="53"/>
                    <a:pt x="421" y="59"/>
                    <a:pt x="425" y="56"/>
                  </a:cubicBezTo>
                  <a:cubicBezTo>
                    <a:pt x="428" y="52"/>
                    <a:pt x="422" y="53"/>
                    <a:pt x="435" y="51"/>
                  </a:cubicBezTo>
                  <a:cubicBezTo>
                    <a:pt x="447" y="49"/>
                    <a:pt x="459" y="49"/>
                    <a:pt x="465" y="44"/>
                  </a:cubicBezTo>
                  <a:cubicBezTo>
                    <a:pt x="471" y="40"/>
                    <a:pt x="471" y="40"/>
                    <a:pt x="479" y="40"/>
                  </a:cubicBezTo>
                  <a:cubicBezTo>
                    <a:pt x="487" y="40"/>
                    <a:pt x="506" y="46"/>
                    <a:pt x="512" y="41"/>
                  </a:cubicBezTo>
                  <a:cubicBezTo>
                    <a:pt x="519" y="37"/>
                    <a:pt x="527" y="22"/>
                    <a:pt x="549" y="20"/>
                  </a:cubicBezTo>
                  <a:cubicBezTo>
                    <a:pt x="571" y="18"/>
                    <a:pt x="571" y="15"/>
                    <a:pt x="579" y="17"/>
                  </a:cubicBezTo>
                  <a:cubicBezTo>
                    <a:pt x="587" y="19"/>
                    <a:pt x="605" y="20"/>
                    <a:pt x="610" y="16"/>
                  </a:cubicBezTo>
                  <a:cubicBezTo>
                    <a:pt x="614" y="13"/>
                    <a:pt x="613" y="7"/>
                    <a:pt x="633" y="7"/>
                  </a:cubicBezTo>
                  <a:cubicBezTo>
                    <a:pt x="654" y="8"/>
                    <a:pt x="673" y="6"/>
                    <a:pt x="690" y="16"/>
                  </a:cubicBezTo>
                  <a:cubicBezTo>
                    <a:pt x="707" y="26"/>
                    <a:pt x="716" y="42"/>
                    <a:pt x="733" y="42"/>
                  </a:cubicBezTo>
                  <a:cubicBezTo>
                    <a:pt x="748" y="42"/>
                    <a:pt x="761" y="40"/>
                    <a:pt x="766" y="43"/>
                  </a:cubicBezTo>
                  <a:cubicBezTo>
                    <a:pt x="766" y="43"/>
                    <a:pt x="766" y="43"/>
                    <a:pt x="766" y="43"/>
                  </a:cubicBezTo>
                  <a:cubicBezTo>
                    <a:pt x="767" y="44"/>
                    <a:pt x="768" y="44"/>
                    <a:pt x="768" y="46"/>
                  </a:cubicBezTo>
                  <a:cubicBezTo>
                    <a:pt x="768" y="51"/>
                    <a:pt x="769" y="55"/>
                    <a:pt x="763" y="57"/>
                  </a:cubicBezTo>
                  <a:cubicBezTo>
                    <a:pt x="758" y="58"/>
                    <a:pt x="747" y="56"/>
                    <a:pt x="748" y="62"/>
                  </a:cubicBezTo>
                  <a:cubicBezTo>
                    <a:pt x="749" y="69"/>
                    <a:pt x="752" y="73"/>
                    <a:pt x="758" y="73"/>
                  </a:cubicBezTo>
                  <a:cubicBezTo>
                    <a:pt x="763" y="73"/>
                    <a:pt x="771" y="73"/>
                    <a:pt x="769" y="79"/>
                  </a:cubicBezTo>
                  <a:cubicBezTo>
                    <a:pt x="767" y="86"/>
                    <a:pt x="770" y="89"/>
                    <a:pt x="761" y="101"/>
                  </a:cubicBezTo>
                  <a:cubicBezTo>
                    <a:pt x="753" y="112"/>
                    <a:pt x="752" y="119"/>
                    <a:pt x="750" y="126"/>
                  </a:cubicBezTo>
                  <a:cubicBezTo>
                    <a:pt x="748" y="133"/>
                    <a:pt x="746" y="133"/>
                    <a:pt x="749" y="138"/>
                  </a:cubicBezTo>
                  <a:cubicBezTo>
                    <a:pt x="753" y="142"/>
                    <a:pt x="752" y="160"/>
                    <a:pt x="744" y="158"/>
                  </a:cubicBezTo>
                  <a:cubicBezTo>
                    <a:pt x="737" y="156"/>
                    <a:pt x="726" y="154"/>
                    <a:pt x="727" y="163"/>
                  </a:cubicBezTo>
                  <a:cubicBezTo>
                    <a:pt x="728" y="171"/>
                    <a:pt x="732" y="174"/>
                    <a:pt x="731" y="179"/>
                  </a:cubicBezTo>
                  <a:cubicBezTo>
                    <a:pt x="730" y="183"/>
                    <a:pt x="728" y="198"/>
                    <a:pt x="733" y="203"/>
                  </a:cubicBezTo>
                  <a:cubicBezTo>
                    <a:pt x="739" y="208"/>
                    <a:pt x="751" y="216"/>
                    <a:pt x="749" y="223"/>
                  </a:cubicBezTo>
                  <a:cubicBezTo>
                    <a:pt x="748" y="231"/>
                    <a:pt x="749" y="232"/>
                    <a:pt x="753" y="240"/>
                  </a:cubicBezTo>
                  <a:cubicBezTo>
                    <a:pt x="757" y="248"/>
                    <a:pt x="765" y="254"/>
                    <a:pt x="767" y="262"/>
                  </a:cubicBezTo>
                  <a:cubicBezTo>
                    <a:pt x="770" y="271"/>
                    <a:pt x="772" y="290"/>
                    <a:pt x="779" y="291"/>
                  </a:cubicBezTo>
                  <a:cubicBezTo>
                    <a:pt x="785" y="291"/>
                    <a:pt x="801" y="287"/>
                    <a:pt x="809" y="292"/>
                  </a:cubicBezTo>
                  <a:cubicBezTo>
                    <a:pt x="816" y="297"/>
                    <a:pt x="845" y="305"/>
                    <a:pt x="855" y="310"/>
                  </a:cubicBezTo>
                  <a:cubicBezTo>
                    <a:pt x="864" y="315"/>
                    <a:pt x="870" y="314"/>
                    <a:pt x="875" y="321"/>
                  </a:cubicBezTo>
                  <a:cubicBezTo>
                    <a:pt x="879" y="329"/>
                    <a:pt x="894" y="341"/>
                    <a:pt x="905" y="338"/>
                  </a:cubicBezTo>
                  <a:cubicBezTo>
                    <a:pt x="915" y="335"/>
                    <a:pt x="916" y="328"/>
                    <a:pt x="922" y="335"/>
                  </a:cubicBezTo>
                  <a:cubicBezTo>
                    <a:pt x="927" y="342"/>
                    <a:pt x="920" y="342"/>
                    <a:pt x="930" y="344"/>
                  </a:cubicBezTo>
                  <a:cubicBezTo>
                    <a:pt x="940" y="347"/>
                    <a:pt x="947" y="342"/>
                    <a:pt x="952" y="346"/>
                  </a:cubicBezTo>
                  <a:cubicBezTo>
                    <a:pt x="958" y="350"/>
                    <a:pt x="961" y="354"/>
                    <a:pt x="965" y="353"/>
                  </a:cubicBezTo>
                  <a:cubicBezTo>
                    <a:pt x="970" y="352"/>
                    <a:pt x="1002" y="347"/>
                    <a:pt x="1005" y="352"/>
                  </a:cubicBezTo>
                  <a:cubicBezTo>
                    <a:pt x="1007" y="357"/>
                    <a:pt x="1011" y="361"/>
                    <a:pt x="1019" y="358"/>
                  </a:cubicBezTo>
                  <a:cubicBezTo>
                    <a:pt x="1027" y="355"/>
                    <a:pt x="1045" y="357"/>
                    <a:pt x="1051" y="364"/>
                  </a:cubicBezTo>
                  <a:cubicBezTo>
                    <a:pt x="1057" y="372"/>
                    <a:pt x="1057" y="378"/>
                    <a:pt x="1064" y="381"/>
                  </a:cubicBezTo>
                  <a:cubicBezTo>
                    <a:pt x="1071" y="384"/>
                    <a:pt x="1080" y="397"/>
                    <a:pt x="1083" y="397"/>
                  </a:cubicBezTo>
                  <a:cubicBezTo>
                    <a:pt x="1086" y="397"/>
                    <a:pt x="1091" y="396"/>
                    <a:pt x="1091" y="402"/>
                  </a:cubicBezTo>
                  <a:cubicBezTo>
                    <a:pt x="1091" y="408"/>
                    <a:pt x="1090" y="420"/>
                    <a:pt x="1094" y="420"/>
                  </a:cubicBezTo>
                  <a:cubicBezTo>
                    <a:pt x="1097" y="421"/>
                    <a:pt x="1108" y="426"/>
                    <a:pt x="1109" y="428"/>
                  </a:cubicBezTo>
                  <a:cubicBezTo>
                    <a:pt x="1111" y="431"/>
                    <a:pt x="1125" y="437"/>
                    <a:pt x="1134" y="433"/>
                  </a:cubicBezTo>
                  <a:cubicBezTo>
                    <a:pt x="1142" y="428"/>
                    <a:pt x="1143" y="424"/>
                    <a:pt x="1149" y="426"/>
                  </a:cubicBezTo>
                  <a:cubicBezTo>
                    <a:pt x="1156" y="427"/>
                    <a:pt x="1161" y="435"/>
                    <a:pt x="1167" y="435"/>
                  </a:cubicBezTo>
                  <a:cubicBezTo>
                    <a:pt x="1173" y="435"/>
                    <a:pt x="1175" y="435"/>
                    <a:pt x="1176" y="431"/>
                  </a:cubicBezTo>
                  <a:cubicBezTo>
                    <a:pt x="1176" y="427"/>
                    <a:pt x="1177" y="423"/>
                    <a:pt x="1182" y="419"/>
                  </a:cubicBezTo>
                  <a:cubicBezTo>
                    <a:pt x="1187" y="415"/>
                    <a:pt x="1197" y="406"/>
                    <a:pt x="1198" y="400"/>
                  </a:cubicBezTo>
                  <a:cubicBezTo>
                    <a:pt x="1200" y="394"/>
                    <a:pt x="1198" y="389"/>
                    <a:pt x="1202" y="387"/>
                  </a:cubicBezTo>
                  <a:cubicBezTo>
                    <a:pt x="1205" y="385"/>
                    <a:pt x="1212" y="384"/>
                    <a:pt x="1211" y="375"/>
                  </a:cubicBezTo>
                  <a:cubicBezTo>
                    <a:pt x="1209" y="366"/>
                    <a:pt x="1212" y="365"/>
                    <a:pt x="1208" y="362"/>
                  </a:cubicBezTo>
                  <a:cubicBezTo>
                    <a:pt x="1204" y="359"/>
                    <a:pt x="1201" y="355"/>
                    <a:pt x="1205" y="354"/>
                  </a:cubicBezTo>
                  <a:cubicBezTo>
                    <a:pt x="1209" y="354"/>
                    <a:pt x="1214" y="348"/>
                    <a:pt x="1218" y="350"/>
                  </a:cubicBezTo>
                  <a:cubicBezTo>
                    <a:pt x="1222" y="352"/>
                    <a:pt x="1227" y="353"/>
                    <a:pt x="1229" y="350"/>
                  </a:cubicBezTo>
                  <a:cubicBezTo>
                    <a:pt x="1230" y="349"/>
                    <a:pt x="1232" y="348"/>
                    <a:pt x="1234" y="347"/>
                  </a:cubicBezTo>
                  <a:cubicBezTo>
                    <a:pt x="1235" y="348"/>
                    <a:pt x="1235" y="349"/>
                    <a:pt x="1237" y="351"/>
                  </a:cubicBezTo>
                  <a:cubicBezTo>
                    <a:pt x="1242" y="357"/>
                    <a:pt x="1240" y="361"/>
                    <a:pt x="1245" y="362"/>
                  </a:cubicBezTo>
                  <a:cubicBezTo>
                    <a:pt x="1249" y="362"/>
                    <a:pt x="1252" y="357"/>
                    <a:pt x="1254" y="364"/>
                  </a:cubicBezTo>
                  <a:cubicBezTo>
                    <a:pt x="1256" y="370"/>
                    <a:pt x="1259" y="376"/>
                    <a:pt x="1262" y="378"/>
                  </a:cubicBezTo>
                  <a:cubicBezTo>
                    <a:pt x="1265" y="379"/>
                    <a:pt x="1273" y="384"/>
                    <a:pt x="1272" y="386"/>
                  </a:cubicBezTo>
                  <a:cubicBezTo>
                    <a:pt x="1272" y="388"/>
                    <a:pt x="1274" y="395"/>
                    <a:pt x="1274" y="401"/>
                  </a:cubicBezTo>
                  <a:cubicBezTo>
                    <a:pt x="1273" y="407"/>
                    <a:pt x="1264" y="410"/>
                    <a:pt x="1265" y="414"/>
                  </a:cubicBezTo>
                  <a:cubicBezTo>
                    <a:pt x="1266" y="418"/>
                    <a:pt x="1266" y="423"/>
                    <a:pt x="1276" y="424"/>
                  </a:cubicBezTo>
                  <a:cubicBezTo>
                    <a:pt x="1286" y="425"/>
                    <a:pt x="1287" y="421"/>
                    <a:pt x="1291" y="427"/>
                  </a:cubicBezTo>
                  <a:cubicBezTo>
                    <a:pt x="1296" y="433"/>
                    <a:pt x="1303" y="445"/>
                    <a:pt x="1305" y="448"/>
                  </a:cubicBezTo>
                  <a:cubicBezTo>
                    <a:pt x="1307" y="451"/>
                    <a:pt x="1320" y="458"/>
                    <a:pt x="1312" y="464"/>
                  </a:cubicBezTo>
                  <a:cubicBezTo>
                    <a:pt x="1305" y="469"/>
                    <a:pt x="1292" y="474"/>
                    <a:pt x="1297" y="482"/>
                  </a:cubicBezTo>
                  <a:cubicBezTo>
                    <a:pt x="1301" y="490"/>
                    <a:pt x="1312" y="524"/>
                    <a:pt x="1312" y="545"/>
                  </a:cubicBezTo>
                  <a:cubicBezTo>
                    <a:pt x="1312" y="566"/>
                    <a:pt x="1307" y="612"/>
                    <a:pt x="1310" y="614"/>
                  </a:cubicBezTo>
                  <a:cubicBezTo>
                    <a:pt x="1313" y="616"/>
                    <a:pt x="1318" y="619"/>
                    <a:pt x="1315" y="6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25" y="1004"/>
              <a:ext cx="2140" cy="1889"/>
            </a:xfrm>
            <a:custGeom>
              <a:avLst/>
              <a:gdLst>
                <a:gd name="T0" fmla="*/ 900 w 905"/>
                <a:gd name="T1" fmla="*/ 574 h 799"/>
                <a:gd name="T2" fmla="*/ 850 w 905"/>
                <a:gd name="T3" fmla="*/ 597 h 799"/>
                <a:gd name="T4" fmla="*/ 825 w 905"/>
                <a:gd name="T5" fmla="*/ 614 h 799"/>
                <a:gd name="T6" fmla="*/ 774 w 905"/>
                <a:gd name="T7" fmla="*/ 621 h 799"/>
                <a:gd name="T8" fmla="*/ 772 w 905"/>
                <a:gd name="T9" fmla="*/ 670 h 799"/>
                <a:gd name="T10" fmla="*/ 764 w 905"/>
                <a:gd name="T11" fmla="*/ 716 h 799"/>
                <a:gd name="T12" fmla="*/ 733 w 905"/>
                <a:gd name="T13" fmla="*/ 753 h 799"/>
                <a:gd name="T14" fmla="*/ 707 w 905"/>
                <a:gd name="T15" fmla="*/ 775 h 799"/>
                <a:gd name="T16" fmla="*/ 654 w 905"/>
                <a:gd name="T17" fmla="*/ 790 h 799"/>
                <a:gd name="T18" fmla="*/ 632 w 905"/>
                <a:gd name="T19" fmla="*/ 748 h 799"/>
                <a:gd name="T20" fmla="*/ 588 w 905"/>
                <a:gd name="T21" fmla="*/ 734 h 799"/>
                <a:gd name="T22" fmla="*/ 534 w 905"/>
                <a:gd name="T23" fmla="*/ 670 h 799"/>
                <a:gd name="T24" fmla="*/ 512 w 905"/>
                <a:gd name="T25" fmla="*/ 712 h 799"/>
                <a:gd name="T26" fmla="*/ 446 w 905"/>
                <a:gd name="T27" fmla="*/ 684 h 799"/>
                <a:gd name="T28" fmla="*/ 445 w 905"/>
                <a:gd name="T29" fmla="*/ 665 h 799"/>
                <a:gd name="T30" fmla="*/ 481 w 905"/>
                <a:gd name="T31" fmla="*/ 636 h 799"/>
                <a:gd name="T32" fmla="*/ 508 w 905"/>
                <a:gd name="T33" fmla="*/ 585 h 799"/>
                <a:gd name="T34" fmla="*/ 540 w 905"/>
                <a:gd name="T35" fmla="*/ 569 h 799"/>
                <a:gd name="T36" fmla="*/ 537 w 905"/>
                <a:gd name="T37" fmla="*/ 494 h 799"/>
                <a:gd name="T38" fmla="*/ 502 w 905"/>
                <a:gd name="T39" fmla="*/ 414 h 799"/>
                <a:gd name="T40" fmla="*/ 459 w 905"/>
                <a:gd name="T41" fmla="*/ 401 h 799"/>
                <a:gd name="T42" fmla="*/ 390 w 905"/>
                <a:gd name="T43" fmla="*/ 350 h 799"/>
                <a:gd name="T44" fmla="*/ 344 w 905"/>
                <a:gd name="T45" fmla="*/ 319 h 799"/>
                <a:gd name="T46" fmla="*/ 254 w 905"/>
                <a:gd name="T47" fmla="*/ 286 h 799"/>
                <a:gd name="T48" fmla="*/ 168 w 905"/>
                <a:gd name="T49" fmla="*/ 305 h 799"/>
                <a:gd name="T50" fmla="*/ 104 w 905"/>
                <a:gd name="T51" fmla="*/ 276 h 799"/>
                <a:gd name="T52" fmla="*/ 6 w 905"/>
                <a:gd name="T53" fmla="*/ 255 h 799"/>
                <a:gd name="T54" fmla="*/ 6 w 905"/>
                <a:gd name="T55" fmla="*/ 237 h 799"/>
                <a:gd name="T56" fmla="*/ 33 w 905"/>
                <a:gd name="T57" fmla="*/ 123 h 799"/>
                <a:gd name="T58" fmla="*/ 124 w 905"/>
                <a:gd name="T59" fmla="*/ 63 h 799"/>
                <a:gd name="T60" fmla="*/ 186 w 905"/>
                <a:gd name="T61" fmla="*/ 0 h 799"/>
                <a:gd name="T62" fmla="*/ 251 w 905"/>
                <a:gd name="T63" fmla="*/ 9 h 799"/>
                <a:gd name="T64" fmla="*/ 261 w 905"/>
                <a:gd name="T65" fmla="*/ 151 h 799"/>
                <a:gd name="T66" fmla="*/ 307 w 905"/>
                <a:gd name="T67" fmla="*/ 182 h 799"/>
                <a:gd name="T68" fmla="*/ 374 w 905"/>
                <a:gd name="T69" fmla="*/ 169 h 799"/>
                <a:gd name="T70" fmla="*/ 361 w 905"/>
                <a:gd name="T71" fmla="*/ 223 h 799"/>
                <a:gd name="T72" fmla="*/ 425 w 905"/>
                <a:gd name="T73" fmla="*/ 262 h 799"/>
                <a:gd name="T74" fmla="*/ 471 w 905"/>
                <a:gd name="T75" fmla="*/ 312 h 799"/>
                <a:gd name="T76" fmla="*/ 548 w 905"/>
                <a:gd name="T77" fmla="*/ 289 h 799"/>
                <a:gd name="T78" fmla="*/ 626 w 905"/>
                <a:gd name="T79" fmla="*/ 302 h 799"/>
                <a:gd name="T80" fmla="*/ 596 w 905"/>
                <a:gd name="T81" fmla="*/ 353 h 799"/>
                <a:gd name="T82" fmla="*/ 605 w 905"/>
                <a:gd name="T83" fmla="*/ 403 h 799"/>
                <a:gd name="T84" fmla="*/ 631 w 905"/>
                <a:gd name="T85" fmla="*/ 424 h 799"/>
                <a:gd name="T86" fmla="*/ 668 w 905"/>
                <a:gd name="T87" fmla="*/ 445 h 799"/>
                <a:gd name="T88" fmla="*/ 691 w 905"/>
                <a:gd name="T89" fmla="*/ 477 h 799"/>
                <a:gd name="T90" fmla="*/ 706 w 905"/>
                <a:gd name="T91" fmla="*/ 561 h 799"/>
                <a:gd name="T92" fmla="*/ 760 w 905"/>
                <a:gd name="T93" fmla="*/ 583 h 799"/>
                <a:gd name="T94" fmla="*/ 789 w 905"/>
                <a:gd name="T95" fmla="*/ 550 h 799"/>
                <a:gd name="T96" fmla="*/ 784 w 905"/>
                <a:gd name="T97" fmla="*/ 517 h 799"/>
                <a:gd name="T98" fmla="*/ 780 w 905"/>
                <a:gd name="T99" fmla="*/ 479 h 799"/>
                <a:gd name="T100" fmla="*/ 787 w 905"/>
                <a:gd name="T101" fmla="*/ 445 h 799"/>
                <a:gd name="T102" fmla="*/ 813 w 905"/>
                <a:gd name="T103" fmla="*/ 458 h 799"/>
                <a:gd name="T104" fmla="*/ 855 w 905"/>
                <a:gd name="T105" fmla="*/ 476 h 799"/>
                <a:gd name="T106" fmla="*/ 897 w 905"/>
                <a:gd name="T107" fmla="*/ 4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5" h="799">
                  <a:moveTo>
                    <a:pt x="903" y="512"/>
                  </a:moveTo>
                  <a:cubicBezTo>
                    <a:pt x="902" y="518"/>
                    <a:pt x="905" y="523"/>
                    <a:pt x="900" y="531"/>
                  </a:cubicBezTo>
                  <a:cubicBezTo>
                    <a:pt x="895" y="538"/>
                    <a:pt x="894" y="542"/>
                    <a:pt x="893" y="547"/>
                  </a:cubicBezTo>
                  <a:cubicBezTo>
                    <a:pt x="893" y="552"/>
                    <a:pt x="900" y="562"/>
                    <a:pt x="900" y="574"/>
                  </a:cubicBezTo>
                  <a:cubicBezTo>
                    <a:pt x="901" y="585"/>
                    <a:pt x="884" y="582"/>
                    <a:pt x="878" y="581"/>
                  </a:cubicBezTo>
                  <a:cubicBezTo>
                    <a:pt x="872" y="581"/>
                    <a:pt x="871" y="584"/>
                    <a:pt x="865" y="586"/>
                  </a:cubicBezTo>
                  <a:cubicBezTo>
                    <a:pt x="860" y="589"/>
                    <a:pt x="852" y="586"/>
                    <a:pt x="845" y="585"/>
                  </a:cubicBezTo>
                  <a:cubicBezTo>
                    <a:pt x="839" y="584"/>
                    <a:pt x="848" y="595"/>
                    <a:pt x="850" y="597"/>
                  </a:cubicBezTo>
                  <a:cubicBezTo>
                    <a:pt x="853" y="600"/>
                    <a:pt x="851" y="601"/>
                    <a:pt x="853" y="608"/>
                  </a:cubicBezTo>
                  <a:cubicBezTo>
                    <a:pt x="855" y="614"/>
                    <a:pt x="852" y="611"/>
                    <a:pt x="846" y="612"/>
                  </a:cubicBezTo>
                  <a:cubicBezTo>
                    <a:pt x="839" y="614"/>
                    <a:pt x="839" y="610"/>
                    <a:pt x="833" y="614"/>
                  </a:cubicBezTo>
                  <a:cubicBezTo>
                    <a:pt x="828" y="617"/>
                    <a:pt x="828" y="617"/>
                    <a:pt x="825" y="614"/>
                  </a:cubicBezTo>
                  <a:cubicBezTo>
                    <a:pt x="821" y="610"/>
                    <a:pt x="822" y="615"/>
                    <a:pt x="812" y="617"/>
                  </a:cubicBezTo>
                  <a:cubicBezTo>
                    <a:pt x="801" y="620"/>
                    <a:pt x="805" y="608"/>
                    <a:pt x="800" y="602"/>
                  </a:cubicBezTo>
                  <a:cubicBezTo>
                    <a:pt x="796" y="597"/>
                    <a:pt x="788" y="604"/>
                    <a:pt x="782" y="604"/>
                  </a:cubicBezTo>
                  <a:cubicBezTo>
                    <a:pt x="777" y="605"/>
                    <a:pt x="777" y="614"/>
                    <a:pt x="774" y="621"/>
                  </a:cubicBezTo>
                  <a:cubicBezTo>
                    <a:pt x="771" y="627"/>
                    <a:pt x="769" y="626"/>
                    <a:pt x="769" y="632"/>
                  </a:cubicBezTo>
                  <a:cubicBezTo>
                    <a:pt x="768" y="639"/>
                    <a:pt x="762" y="644"/>
                    <a:pt x="761" y="646"/>
                  </a:cubicBezTo>
                  <a:cubicBezTo>
                    <a:pt x="759" y="648"/>
                    <a:pt x="762" y="652"/>
                    <a:pt x="766" y="656"/>
                  </a:cubicBezTo>
                  <a:cubicBezTo>
                    <a:pt x="769" y="661"/>
                    <a:pt x="770" y="663"/>
                    <a:pt x="772" y="670"/>
                  </a:cubicBezTo>
                  <a:cubicBezTo>
                    <a:pt x="775" y="678"/>
                    <a:pt x="771" y="673"/>
                    <a:pt x="769" y="680"/>
                  </a:cubicBezTo>
                  <a:cubicBezTo>
                    <a:pt x="768" y="688"/>
                    <a:pt x="771" y="692"/>
                    <a:pt x="770" y="697"/>
                  </a:cubicBezTo>
                  <a:cubicBezTo>
                    <a:pt x="770" y="702"/>
                    <a:pt x="770" y="701"/>
                    <a:pt x="775" y="709"/>
                  </a:cubicBezTo>
                  <a:cubicBezTo>
                    <a:pt x="779" y="718"/>
                    <a:pt x="768" y="720"/>
                    <a:pt x="764" y="716"/>
                  </a:cubicBezTo>
                  <a:cubicBezTo>
                    <a:pt x="760" y="713"/>
                    <a:pt x="754" y="719"/>
                    <a:pt x="752" y="714"/>
                  </a:cubicBezTo>
                  <a:cubicBezTo>
                    <a:pt x="750" y="710"/>
                    <a:pt x="745" y="712"/>
                    <a:pt x="739" y="715"/>
                  </a:cubicBezTo>
                  <a:cubicBezTo>
                    <a:pt x="734" y="718"/>
                    <a:pt x="735" y="734"/>
                    <a:pt x="737" y="739"/>
                  </a:cubicBezTo>
                  <a:cubicBezTo>
                    <a:pt x="739" y="744"/>
                    <a:pt x="731" y="750"/>
                    <a:pt x="733" y="753"/>
                  </a:cubicBezTo>
                  <a:cubicBezTo>
                    <a:pt x="735" y="757"/>
                    <a:pt x="732" y="758"/>
                    <a:pt x="734" y="762"/>
                  </a:cubicBezTo>
                  <a:cubicBezTo>
                    <a:pt x="736" y="766"/>
                    <a:pt x="727" y="764"/>
                    <a:pt x="726" y="770"/>
                  </a:cubicBezTo>
                  <a:cubicBezTo>
                    <a:pt x="726" y="771"/>
                    <a:pt x="726" y="772"/>
                    <a:pt x="726" y="773"/>
                  </a:cubicBezTo>
                  <a:cubicBezTo>
                    <a:pt x="720" y="772"/>
                    <a:pt x="708" y="770"/>
                    <a:pt x="707" y="775"/>
                  </a:cubicBezTo>
                  <a:cubicBezTo>
                    <a:pt x="706" y="783"/>
                    <a:pt x="709" y="787"/>
                    <a:pt x="704" y="790"/>
                  </a:cubicBezTo>
                  <a:cubicBezTo>
                    <a:pt x="699" y="792"/>
                    <a:pt x="692" y="799"/>
                    <a:pt x="687" y="799"/>
                  </a:cubicBezTo>
                  <a:cubicBezTo>
                    <a:pt x="682" y="799"/>
                    <a:pt x="679" y="795"/>
                    <a:pt x="672" y="794"/>
                  </a:cubicBezTo>
                  <a:cubicBezTo>
                    <a:pt x="666" y="793"/>
                    <a:pt x="656" y="796"/>
                    <a:pt x="654" y="790"/>
                  </a:cubicBezTo>
                  <a:cubicBezTo>
                    <a:pt x="651" y="783"/>
                    <a:pt x="650" y="785"/>
                    <a:pt x="645" y="780"/>
                  </a:cubicBezTo>
                  <a:cubicBezTo>
                    <a:pt x="640" y="776"/>
                    <a:pt x="639" y="773"/>
                    <a:pt x="639" y="769"/>
                  </a:cubicBezTo>
                  <a:cubicBezTo>
                    <a:pt x="640" y="765"/>
                    <a:pt x="641" y="763"/>
                    <a:pt x="638" y="759"/>
                  </a:cubicBezTo>
                  <a:cubicBezTo>
                    <a:pt x="635" y="755"/>
                    <a:pt x="633" y="753"/>
                    <a:pt x="632" y="748"/>
                  </a:cubicBezTo>
                  <a:cubicBezTo>
                    <a:pt x="631" y="743"/>
                    <a:pt x="627" y="732"/>
                    <a:pt x="624" y="737"/>
                  </a:cubicBezTo>
                  <a:cubicBezTo>
                    <a:pt x="621" y="741"/>
                    <a:pt x="618" y="744"/>
                    <a:pt x="614" y="743"/>
                  </a:cubicBezTo>
                  <a:cubicBezTo>
                    <a:pt x="609" y="742"/>
                    <a:pt x="608" y="739"/>
                    <a:pt x="605" y="741"/>
                  </a:cubicBezTo>
                  <a:cubicBezTo>
                    <a:pt x="602" y="742"/>
                    <a:pt x="594" y="741"/>
                    <a:pt x="588" y="734"/>
                  </a:cubicBezTo>
                  <a:cubicBezTo>
                    <a:pt x="583" y="727"/>
                    <a:pt x="575" y="717"/>
                    <a:pt x="570" y="713"/>
                  </a:cubicBezTo>
                  <a:cubicBezTo>
                    <a:pt x="566" y="709"/>
                    <a:pt x="560" y="707"/>
                    <a:pt x="559" y="698"/>
                  </a:cubicBezTo>
                  <a:cubicBezTo>
                    <a:pt x="558" y="689"/>
                    <a:pt x="561" y="678"/>
                    <a:pt x="553" y="674"/>
                  </a:cubicBezTo>
                  <a:cubicBezTo>
                    <a:pt x="544" y="669"/>
                    <a:pt x="540" y="662"/>
                    <a:pt x="534" y="670"/>
                  </a:cubicBezTo>
                  <a:cubicBezTo>
                    <a:pt x="528" y="678"/>
                    <a:pt x="529" y="679"/>
                    <a:pt x="522" y="681"/>
                  </a:cubicBezTo>
                  <a:cubicBezTo>
                    <a:pt x="514" y="684"/>
                    <a:pt x="510" y="681"/>
                    <a:pt x="507" y="686"/>
                  </a:cubicBezTo>
                  <a:cubicBezTo>
                    <a:pt x="503" y="691"/>
                    <a:pt x="497" y="690"/>
                    <a:pt x="503" y="698"/>
                  </a:cubicBezTo>
                  <a:cubicBezTo>
                    <a:pt x="506" y="702"/>
                    <a:pt x="509" y="706"/>
                    <a:pt x="512" y="712"/>
                  </a:cubicBezTo>
                  <a:cubicBezTo>
                    <a:pt x="507" y="710"/>
                    <a:pt x="500" y="708"/>
                    <a:pt x="498" y="709"/>
                  </a:cubicBezTo>
                  <a:cubicBezTo>
                    <a:pt x="495" y="710"/>
                    <a:pt x="492" y="710"/>
                    <a:pt x="486" y="705"/>
                  </a:cubicBezTo>
                  <a:cubicBezTo>
                    <a:pt x="480" y="701"/>
                    <a:pt x="478" y="689"/>
                    <a:pt x="466" y="688"/>
                  </a:cubicBezTo>
                  <a:cubicBezTo>
                    <a:pt x="455" y="686"/>
                    <a:pt x="454" y="681"/>
                    <a:pt x="446" y="684"/>
                  </a:cubicBezTo>
                  <a:cubicBezTo>
                    <a:pt x="439" y="686"/>
                    <a:pt x="435" y="680"/>
                    <a:pt x="432" y="678"/>
                  </a:cubicBezTo>
                  <a:cubicBezTo>
                    <a:pt x="428" y="676"/>
                    <a:pt x="425" y="665"/>
                    <a:pt x="429" y="661"/>
                  </a:cubicBezTo>
                  <a:cubicBezTo>
                    <a:pt x="432" y="656"/>
                    <a:pt x="432" y="640"/>
                    <a:pt x="435" y="649"/>
                  </a:cubicBezTo>
                  <a:cubicBezTo>
                    <a:pt x="439" y="659"/>
                    <a:pt x="441" y="663"/>
                    <a:pt x="445" y="665"/>
                  </a:cubicBezTo>
                  <a:cubicBezTo>
                    <a:pt x="449" y="667"/>
                    <a:pt x="455" y="667"/>
                    <a:pt x="461" y="669"/>
                  </a:cubicBezTo>
                  <a:cubicBezTo>
                    <a:pt x="467" y="670"/>
                    <a:pt x="484" y="672"/>
                    <a:pt x="485" y="667"/>
                  </a:cubicBezTo>
                  <a:cubicBezTo>
                    <a:pt x="485" y="661"/>
                    <a:pt x="489" y="654"/>
                    <a:pt x="486" y="651"/>
                  </a:cubicBezTo>
                  <a:cubicBezTo>
                    <a:pt x="484" y="648"/>
                    <a:pt x="481" y="643"/>
                    <a:pt x="481" y="636"/>
                  </a:cubicBezTo>
                  <a:cubicBezTo>
                    <a:pt x="480" y="629"/>
                    <a:pt x="479" y="616"/>
                    <a:pt x="488" y="615"/>
                  </a:cubicBezTo>
                  <a:cubicBezTo>
                    <a:pt x="497" y="615"/>
                    <a:pt x="501" y="614"/>
                    <a:pt x="505" y="609"/>
                  </a:cubicBezTo>
                  <a:cubicBezTo>
                    <a:pt x="509" y="604"/>
                    <a:pt x="516" y="603"/>
                    <a:pt x="514" y="599"/>
                  </a:cubicBezTo>
                  <a:cubicBezTo>
                    <a:pt x="512" y="595"/>
                    <a:pt x="505" y="589"/>
                    <a:pt x="508" y="585"/>
                  </a:cubicBezTo>
                  <a:cubicBezTo>
                    <a:pt x="512" y="582"/>
                    <a:pt x="509" y="573"/>
                    <a:pt x="514" y="575"/>
                  </a:cubicBezTo>
                  <a:cubicBezTo>
                    <a:pt x="519" y="578"/>
                    <a:pt x="523" y="583"/>
                    <a:pt x="524" y="576"/>
                  </a:cubicBezTo>
                  <a:cubicBezTo>
                    <a:pt x="524" y="570"/>
                    <a:pt x="523" y="558"/>
                    <a:pt x="528" y="562"/>
                  </a:cubicBezTo>
                  <a:cubicBezTo>
                    <a:pt x="533" y="566"/>
                    <a:pt x="541" y="575"/>
                    <a:pt x="540" y="569"/>
                  </a:cubicBezTo>
                  <a:cubicBezTo>
                    <a:pt x="540" y="563"/>
                    <a:pt x="540" y="560"/>
                    <a:pt x="544" y="554"/>
                  </a:cubicBezTo>
                  <a:cubicBezTo>
                    <a:pt x="547" y="548"/>
                    <a:pt x="548" y="542"/>
                    <a:pt x="550" y="536"/>
                  </a:cubicBezTo>
                  <a:cubicBezTo>
                    <a:pt x="552" y="530"/>
                    <a:pt x="555" y="524"/>
                    <a:pt x="551" y="516"/>
                  </a:cubicBezTo>
                  <a:cubicBezTo>
                    <a:pt x="548" y="507"/>
                    <a:pt x="538" y="500"/>
                    <a:pt x="537" y="494"/>
                  </a:cubicBezTo>
                  <a:cubicBezTo>
                    <a:pt x="536" y="488"/>
                    <a:pt x="535" y="482"/>
                    <a:pt x="531" y="473"/>
                  </a:cubicBezTo>
                  <a:cubicBezTo>
                    <a:pt x="526" y="465"/>
                    <a:pt x="519" y="456"/>
                    <a:pt x="519" y="450"/>
                  </a:cubicBezTo>
                  <a:cubicBezTo>
                    <a:pt x="519" y="444"/>
                    <a:pt x="513" y="435"/>
                    <a:pt x="511" y="430"/>
                  </a:cubicBezTo>
                  <a:cubicBezTo>
                    <a:pt x="509" y="425"/>
                    <a:pt x="506" y="417"/>
                    <a:pt x="502" y="414"/>
                  </a:cubicBezTo>
                  <a:cubicBezTo>
                    <a:pt x="498" y="410"/>
                    <a:pt x="495" y="410"/>
                    <a:pt x="494" y="407"/>
                  </a:cubicBezTo>
                  <a:cubicBezTo>
                    <a:pt x="493" y="403"/>
                    <a:pt x="489" y="395"/>
                    <a:pt x="485" y="393"/>
                  </a:cubicBezTo>
                  <a:cubicBezTo>
                    <a:pt x="482" y="391"/>
                    <a:pt x="468" y="389"/>
                    <a:pt x="467" y="393"/>
                  </a:cubicBezTo>
                  <a:cubicBezTo>
                    <a:pt x="467" y="397"/>
                    <a:pt x="466" y="407"/>
                    <a:pt x="459" y="401"/>
                  </a:cubicBezTo>
                  <a:cubicBezTo>
                    <a:pt x="452" y="395"/>
                    <a:pt x="451" y="394"/>
                    <a:pt x="445" y="391"/>
                  </a:cubicBezTo>
                  <a:cubicBezTo>
                    <a:pt x="439" y="387"/>
                    <a:pt x="435" y="383"/>
                    <a:pt x="432" y="380"/>
                  </a:cubicBezTo>
                  <a:cubicBezTo>
                    <a:pt x="429" y="377"/>
                    <a:pt x="428" y="368"/>
                    <a:pt x="421" y="366"/>
                  </a:cubicBezTo>
                  <a:cubicBezTo>
                    <a:pt x="413" y="365"/>
                    <a:pt x="398" y="356"/>
                    <a:pt x="390" y="350"/>
                  </a:cubicBezTo>
                  <a:cubicBezTo>
                    <a:pt x="382" y="343"/>
                    <a:pt x="380" y="343"/>
                    <a:pt x="377" y="340"/>
                  </a:cubicBezTo>
                  <a:cubicBezTo>
                    <a:pt x="375" y="337"/>
                    <a:pt x="375" y="334"/>
                    <a:pt x="374" y="327"/>
                  </a:cubicBezTo>
                  <a:cubicBezTo>
                    <a:pt x="373" y="319"/>
                    <a:pt x="371" y="298"/>
                    <a:pt x="366" y="303"/>
                  </a:cubicBezTo>
                  <a:cubicBezTo>
                    <a:pt x="361" y="309"/>
                    <a:pt x="354" y="325"/>
                    <a:pt x="344" y="319"/>
                  </a:cubicBezTo>
                  <a:cubicBezTo>
                    <a:pt x="335" y="314"/>
                    <a:pt x="334" y="311"/>
                    <a:pt x="324" y="306"/>
                  </a:cubicBezTo>
                  <a:cubicBezTo>
                    <a:pt x="314" y="301"/>
                    <a:pt x="303" y="294"/>
                    <a:pt x="296" y="290"/>
                  </a:cubicBezTo>
                  <a:cubicBezTo>
                    <a:pt x="289" y="286"/>
                    <a:pt x="278" y="276"/>
                    <a:pt x="272" y="279"/>
                  </a:cubicBezTo>
                  <a:cubicBezTo>
                    <a:pt x="265" y="281"/>
                    <a:pt x="261" y="281"/>
                    <a:pt x="254" y="286"/>
                  </a:cubicBezTo>
                  <a:cubicBezTo>
                    <a:pt x="248" y="290"/>
                    <a:pt x="244" y="294"/>
                    <a:pt x="237" y="292"/>
                  </a:cubicBezTo>
                  <a:cubicBezTo>
                    <a:pt x="231" y="290"/>
                    <a:pt x="224" y="290"/>
                    <a:pt x="220" y="290"/>
                  </a:cubicBezTo>
                  <a:cubicBezTo>
                    <a:pt x="215" y="289"/>
                    <a:pt x="203" y="282"/>
                    <a:pt x="194" y="288"/>
                  </a:cubicBezTo>
                  <a:cubicBezTo>
                    <a:pt x="184" y="293"/>
                    <a:pt x="173" y="305"/>
                    <a:pt x="168" y="305"/>
                  </a:cubicBezTo>
                  <a:cubicBezTo>
                    <a:pt x="163" y="305"/>
                    <a:pt x="158" y="302"/>
                    <a:pt x="156" y="305"/>
                  </a:cubicBezTo>
                  <a:cubicBezTo>
                    <a:pt x="154" y="308"/>
                    <a:pt x="148" y="310"/>
                    <a:pt x="145" y="309"/>
                  </a:cubicBezTo>
                  <a:cubicBezTo>
                    <a:pt x="142" y="307"/>
                    <a:pt x="127" y="303"/>
                    <a:pt x="123" y="298"/>
                  </a:cubicBezTo>
                  <a:cubicBezTo>
                    <a:pt x="119" y="293"/>
                    <a:pt x="115" y="279"/>
                    <a:pt x="104" y="276"/>
                  </a:cubicBezTo>
                  <a:cubicBezTo>
                    <a:pt x="94" y="273"/>
                    <a:pt x="80" y="274"/>
                    <a:pt x="76" y="271"/>
                  </a:cubicBezTo>
                  <a:cubicBezTo>
                    <a:pt x="72" y="268"/>
                    <a:pt x="56" y="257"/>
                    <a:pt x="46" y="257"/>
                  </a:cubicBezTo>
                  <a:cubicBezTo>
                    <a:pt x="36" y="256"/>
                    <a:pt x="23" y="257"/>
                    <a:pt x="20" y="257"/>
                  </a:cubicBezTo>
                  <a:cubicBezTo>
                    <a:pt x="19" y="256"/>
                    <a:pt x="11" y="255"/>
                    <a:pt x="6" y="255"/>
                  </a:cubicBezTo>
                  <a:cubicBezTo>
                    <a:pt x="6" y="255"/>
                    <a:pt x="6" y="255"/>
                    <a:pt x="6" y="255"/>
                  </a:cubicBezTo>
                  <a:cubicBezTo>
                    <a:pt x="7" y="254"/>
                    <a:pt x="8" y="254"/>
                    <a:pt x="8" y="254"/>
                  </a:cubicBezTo>
                  <a:cubicBezTo>
                    <a:pt x="16" y="251"/>
                    <a:pt x="4" y="247"/>
                    <a:pt x="2" y="243"/>
                  </a:cubicBezTo>
                  <a:cubicBezTo>
                    <a:pt x="0" y="238"/>
                    <a:pt x="1" y="239"/>
                    <a:pt x="6" y="237"/>
                  </a:cubicBezTo>
                  <a:cubicBezTo>
                    <a:pt x="10" y="235"/>
                    <a:pt x="10" y="227"/>
                    <a:pt x="12" y="217"/>
                  </a:cubicBezTo>
                  <a:cubicBezTo>
                    <a:pt x="13" y="208"/>
                    <a:pt x="9" y="201"/>
                    <a:pt x="6" y="188"/>
                  </a:cubicBezTo>
                  <a:cubicBezTo>
                    <a:pt x="2" y="176"/>
                    <a:pt x="0" y="158"/>
                    <a:pt x="1" y="142"/>
                  </a:cubicBezTo>
                  <a:cubicBezTo>
                    <a:pt x="1" y="125"/>
                    <a:pt x="18" y="127"/>
                    <a:pt x="33" y="123"/>
                  </a:cubicBezTo>
                  <a:cubicBezTo>
                    <a:pt x="48" y="119"/>
                    <a:pt x="40" y="120"/>
                    <a:pt x="47" y="109"/>
                  </a:cubicBezTo>
                  <a:cubicBezTo>
                    <a:pt x="54" y="98"/>
                    <a:pt x="62" y="92"/>
                    <a:pt x="77" y="84"/>
                  </a:cubicBezTo>
                  <a:cubicBezTo>
                    <a:pt x="92" y="76"/>
                    <a:pt x="94" y="75"/>
                    <a:pt x="108" y="73"/>
                  </a:cubicBezTo>
                  <a:cubicBezTo>
                    <a:pt x="122" y="71"/>
                    <a:pt x="118" y="69"/>
                    <a:pt x="124" y="63"/>
                  </a:cubicBezTo>
                  <a:cubicBezTo>
                    <a:pt x="130" y="56"/>
                    <a:pt x="151" y="61"/>
                    <a:pt x="160" y="57"/>
                  </a:cubicBezTo>
                  <a:cubicBezTo>
                    <a:pt x="170" y="54"/>
                    <a:pt x="166" y="51"/>
                    <a:pt x="170" y="45"/>
                  </a:cubicBezTo>
                  <a:cubicBezTo>
                    <a:pt x="174" y="39"/>
                    <a:pt x="175" y="32"/>
                    <a:pt x="174" y="22"/>
                  </a:cubicBezTo>
                  <a:cubicBezTo>
                    <a:pt x="174" y="12"/>
                    <a:pt x="186" y="0"/>
                    <a:pt x="186" y="0"/>
                  </a:cubicBezTo>
                  <a:cubicBezTo>
                    <a:pt x="187" y="1"/>
                    <a:pt x="188" y="2"/>
                    <a:pt x="189" y="2"/>
                  </a:cubicBezTo>
                  <a:cubicBezTo>
                    <a:pt x="194" y="2"/>
                    <a:pt x="219" y="6"/>
                    <a:pt x="219" y="6"/>
                  </a:cubicBezTo>
                  <a:cubicBezTo>
                    <a:pt x="219" y="6"/>
                    <a:pt x="235" y="15"/>
                    <a:pt x="236" y="15"/>
                  </a:cubicBezTo>
                  <a:cubicBezTo>
                    <a:pt x="236" y="15"/>
                    <a:pt x="250" y="9"/>
                    <a:pt x="251" y="9"/>
                  </a:cubicBezTo>
                  <a:cubicBezTo>
                    <a:pt x="251" y="9"/>
                    <a:pt x="257" y="59"/>
                    <a:pt x="257" y="68"/>
                  </a:cubicBezTo>
                  <a:cubicBezTo>
                    <a:pt x="257" y="76"/>
                    <a:pt x="250" y="86"/>
                    <a:pt x="251" y="98"/>
                  </a:cubicBezTo>
                  <a:cubicBezTo>
                    <a:pt x="251" y="110"/>
                    <a:pt x="257" y="115"/>
                    <a:pt x="259" y="121"/>
                  </a:cubicBezTo>
                  <a:cubicBezTo>
                    <a:pt x="261" y="127"/>
                    <a:pt x="261" y="146"/>
                    <a:pt x="261" y="151"/>
                  </a:cubicBezTo>
                  <a:cubicBezTo>
                    <a:pt x="260" y="156"/>
                    <a:pt x="270" y="164"/>
                    <a:pt x="273" y="169"/>
                  </a:cubicBezTo>
                  <a:cubicBezTo>
                    <a:pt x="276" y="174"/>
                    <a:pt x="278" y="182"/>
                    <a:pt x="281" y="188"/>
                  </a:cubicBezTo>
                  <a:cubicBezTo>
                    <a:pt x="284" y="194"/>
                    <a:pt x="291" y="191"/>
                    <a:pt x="296" y="192"/>
                  </a:cubicBezTo>
                  <a:cubicBezTo>
                    <a:pt x="302" y="193"/>
                    <a:pt x="304" y="185"/>
                    <a:pt x="307" y="182"/>
                  </a:cubicBezTo>
                  <a:cubicBezTo>
                    <a:pt x="311" y="180"/>
                    <a:pt x="314" y="181"/>
                    <a:pt x="320" y="181"/>
                  </a:cubicBezTo>
                  <a:cubicBezTo>
                    <a:pt x="326" y="181"/>
                    <a:pt x="328" y="172"/>
                    <a:pt x="333" y="167"/>
                  </a:cubicBezTo>
                  <a:cubicBezTo>
                    <a:pt x="337" y="163"/>
                    <a:pt x="348" y="168"/>
                    <a:pt x="352" y="169"/>
                  </a:cubicBezTo>
                  <a:cubicBezTo>
                    <a:pt x="356" y="171"/>
                    <a:pt x="366" y="168"/>
                    <a:pt x="374" y="169"/>
                  </a:cubicBezTo>
                  <a:cubicBezTo>
                    <a:pt x="382" y="170"/>
                    <a:pt x="380" y="186"/>
                    <a:pt x="378" y="192"/>
                  </a:cubicBezTo>
                  <a:cubicBezTo>
                    <a:pt x="376" y="198"/>
                    <a:pt x="376" y="206"/>
                    <a:pt x="376" y="212"/>
                  </a:cubicBezTo>
                  <a:cubicBezTo>
                    <a:pt x="376" y="217"/>
                    <a:pt x="369" y="215"/>
                    <a:pt x="364" y="215"/>
                  </a:cubicBezTo>
                  <a:cubicBezTo>
                    <a:pt x="360" y="215"/>
                    <a:pt x="361" y="218"/>
                    <a:pt x="361" y="223"/>
                  </a:cubicBezTo>
                  <a:cubicBezTo>
                    <a:pt x="361" y="227"/>
                    <a:pt x="368" y="230"/>
                    <a:pt x="372" y="234"/>
                  </a:cubicBezTo>
                  <a:cubicBezTo>
                    <a:pt x="376" y="238"/>
                    <a:pt x="381" y="243"/>
                    <a:pt x="388" y="245"/>
                  </a:cubicBezTo>
                  <a:cubicBezTo>
                    <a:pt x="395" y="248"/>
                    <a:pt x="393" y="252"/>
                    <a:pt x="395" y="258"/>
                  </a:cubicBezTo>
                  <a:cubicBezTo>
                    <a:pt x="398" y="264"/>
                    <a:pt x="418" y="261"/>
                    <a:pt x="425" y="262"/>
                  </a:cubicBezTo>
                  <a:cubicBezTo>
                    <a:pt x="432" y="262"/>
                    <a:pt x="430" y="273"/>
                    <a:pt x="428" y="278"/>
                  </a:cubicBezTo>
                  <a:cubicBezTo>
                    <a:pt x="427" y="283"/>
                    <a:pt x="432" y="297"/>
                    <a:pt x="436" y="302"/>
                  </a:cubicBezTo>
                  <a:cubicBezTo>
                    <a:pt x="441" y="307"/>
                    <a:pt x="455" y="306"/>
                    <a:pt x="459" y="305"/>
                  </a:cubicBezTo>
                  <a:cubicBezTo>
                    <a:pt x="463" y="305"/>
                    <a:pt x="466" y="307"/>
                    <a:pt x="471" y="312"/>
                  </a:cubicBezTo>
                  <a:cubicBezTo>
                    <a:pt x="475" y="316"/>
                    <a:pt x="485" y="313"/>
                    <a:pt x="489" y="313"/>
                  </a:cubicBezTo>
                  <a:cubicBezTo>
                    <a:pt x="493" y="313"/>
                    <a:pt x="499" y="317"/>
                    <a:pt x="504" y="317"/>
                  </a:cubicBezTo>
                  <a:cubicBezTo>
                    <a:pt x="509" y="317"/>
                    <a:pt x="527" y="294"/>
                    <a:pt x="529" y="289"/>
                  </a:cubicBezTo>
                  <a:cubicBezTo>
                    <a:pt x="532" y="284"/>
                    <a:pt x="542" y="287"/>
                    <a:pt x="548" y="289"/>
                  </a:cubicBezTo>
                  <a:cubicBezTo>
                    <a:pt x="555" y="290"/>
                    <a:pt x="556" y="283"/>
                    <a:pt x="559" y="278"/>
                  </a:cubicBezTo>
                  <a:cubicBezTo>
                    <a:pt x="563" y="274"/>
                    <a:pt x="586" y="276"/>
                    <a:pt x="596" y="277"/>
                  </a:cubicBezTo>
                  <a:cubicBezTo>
                    <a:pt x="607" y="278"/>
                    <a:pt x="612" y="284"/>
                    <a:pt x="620" y="288"/>
                  </a:cubicBezTo>
                  <a:cubicBezTo>
                    <a:pt x="628" y="292"/>
                    <a:pt x="626" y="300"/>
                    <a:pt x="626" y="302"/>
                  </a:cubicBezTo>
                  <a:cubicBezTo>
                    <a:pt x="626" y="304"/>
                    <a:pt x="626" y="309"/>
                    <a:pt x="620" y="314"/>
                  </a:cubicBezTo>
                  <a:cubicBezTo>
                    <a:pt x="614" y="319"/>
                    <a:pt x="617" y="322"/>
                    <a:pt x="620" y="324"/>
                  </a:cubicBezTo>
                  <a:cubicBezTo>
                    <a:pt x="624" y="326"/>
                    <a:pt x="621" y="331"/>
                    <a:pt x="622" y="340"/>
                  </a:cubicBezTo>
                  <a:cubicBezTo>
                    <a:pt x="623" y="349"/>
                    <a:pt x="600" y="352"/>
                    <a:pt x="596" y="353"/>
                  </a:cubicBezTo>
                  <a:cubicBezTo>
                    <a:pt x="591" y="354"/>
                    <a:pt x="591" y="358"/>
                    <a:pt x="593" y="360"/>
                  </a:cubicBezTo>
                  <a:cubicBezTo>
                    <a:pt x="596" y="363"/>
                    <a:pt x="595" y="365"/>
                    <a:pt x="595" y="371"/>
                  </a:cubicBezTo>
                  <a:cubicBezTo>
                    <a:pt x="595" y="377"/>
                    <a:pt x="589" y="381"/>
                    <a:pt x="590" y="390"/>
                  </a:cubicBezTo>
                  <a:cubicBezTo>
                    <a:pt x="590" y="399"/>
                    <a:pt x="597" y="400"/>
                    <a:pt x="605" y="403"/>
                  </a:cubicBezTo>
                  <a:cubicBezTo>
                    <a:pt x="613" y="406"/>
                    <a:pt x="610" y="410"/>
                    <a:pt x="611" y="415"/>
                  </a:cubicBezTo>
                  <a:cubicBezTo>
                    <a:pt x="612" y="419"/>
                    <a:pt x="615" y="418"/>
                    <a:pt x="618" y="419"/>
                  </a:cubicBezTo>
                  <a:cubicBezTo>
                    <a:pt x="621" y="419"/>
                    <a:pt x="626" y="424"/>
                    <a:pt x="630" y="424"/>
                  </a:cubicBezTo>
                  <a:cubicBezTo>
                    <a:pt x="630" y="424"/>
                    <a:pt x="630" y="424"/>
                    <a:pt x="631" y="424"/>
                  </a:cubicBezTo>
                  <a:cubicBezTo>
                    <a:pt x="631" y="424"/>
                    <a:pt x="630" y="428"/>
                    <a:pt x="636" y="428"/>
                  </a:cubicBezTo>
                  <a:cubicBezTo>
                    <a:pt x="643" y="427"/>
                    <a:pt x="661" y="426"/>
                    <a:pt x="655" y="432"/>
                  </a:cubicBezTo>
                  <a:cubicBezTo>
                    <a:pt x="649" y="438"/>
                    <a:pt x="647" y="444"/>
                    <a:pt x="654" y="443"/>
                  </a:cubicBezTo>
                  <a:cubicBezTo>
                    <a:pt x="661" y="443"/>
                    <a:pt x="664" y="440"/>
                    <a:pt x="668" y="445"/>
                  </a:cubicBezTo>
                  <a:cubicBezTo>
                    <a:pt x="671" y="451"/>
                    <a:pt x="669" y="454"/>
                    <a:pt x="675" y="457"/>
                  </a:cubicBezTo>
                  <a:cubicBezTo>
                    <a:pt x="681" y="459"/>
                    <a:pt x="688" y="460"/>
                    <a:pt x="687" y="465"/>
                  </a:cubicBezTo>
                  <a:cubicBezTo>
                    <a:pt x="685" y="470"/>
                    <a:pt x="687" y="472"/>
                    <a:pt x="689" y="473"/>
                  </a:cubicBezTo>
                  <a:cubicBezTo>
                    <a:pt x="690" y="473"/>
                    <a:pt x="694" y="472"/>
                    <a:pt x="691" y="477"/>
                  </a:cubicBezTo>
                  <a:cubicBezTo>
                    <a:pt x="689" y="482"/>
                    <a:pt x="688" y="489"/>
                    <a:pt x="696" y="496"/>
                  </a:cubicBezTo>
                  <a:cubicBezTo>
                    <a:pt x="703" y="503"/>
                    <a:pt x="719" y="518"/>
                    <a:pt x="709" y="527"/>
                  </a:cubicBezTo>
                  <a:cubicBezTo>
                    <a:pt x="699" y="536"/>
                    <a:pt x="693" y="541"/>
                    <a:pt x="696" y="546"/>
                  </a:cubicBezTo>
                  <a:cubicBezTo>
                    <a:pt x="699" y="551"/>
                    <a:pt x="698" y="560"/>
                    <a:pt x="706" y="561"/>
                  </a:cubicBezTo>
                  <a:cubicBezTo>
                    <a:pt x="714" y="562"/>
                    <a:pt x="727" y="552"/>
                    <a:pt x="726" y="564"/>
                  </a:cubicBezTo>
                  <a:cubicBezTo>
                    <a:pt x="726" y="575"/>
                    <a:pt x="729" y="576"/>
                    <a:pt x="734" y="575"/>
                  </a:cubicBezTo>
                  <a:cubicBezTo>
                    <a:pt x="740" y="574"/>
                    <a:pt x="743" y="575"/>
                    <a:pt x="747" y="578"/>
                  </a:cubicBezTo>
                  <a:cubicBezTo>
                    <a:pt x="750" y="582"/>
                    <a:pt x="754" y="589"/>
                    <a:pt x="760" y="583"/>
                  </a:cubicBezTo>
                  <a:cubicBezTo>
                    <a:pt x="767" y="576"/>
                    <a:pt x="767" y="582"/>
                    <a:pt x="767" y="575"/>
                  </a:cubicBezTo>
                  <a:cubicBezTo>
                    <a:pt x="767" y="569"/>
                    <a:pt x="764" y="569"/>
                    <a:pt x="770" y="564"/>
                  </a:cubicBezTo>
                  <a:cubicBezTo>
                    <a:pt x="776" y="558"/>
                    <a:pt x="768" y="553"/>
                    <a:pt x="775" y="554"/>
                  </a:cubicBezTo>
                  <a:cubicBezTo>
                    <a:pt x="782" y="555"/>
                    <a:pt x="790" y="556"/>
                    <a:pt x="789" y="550"/>
                  </a:cubicBezTo>
                  <a:cubicBezTo>
                    <a:pt x="789" y="544"/>
                    <a:pt x="785" y="545"/>
                    <a:pt x="789" y="542"/>
                  </a:cubicBezTo>
                  <a:cubicBezTo>
                    <a:pt x="794" y="539"/>
                    <a:pt x="794" y="537"/>
                    <a:pt x="794" y="533"/>
                  </a:cubicBezTo>
                  <a:cubicBezTo>
                    <a:pt x="795" y="529"/>
                    <a:pt x="807" y="522"/>
                    <a:pt x="796" y="520"/>
                  </a:cubicBezTo>
                  <a:cubicBezTo>
                    <a:pt x="786" y="517"/>
                    <a:pt x="788" y="516"/>
                    <a:pt x="784" y="517"/>
                  </a:cubicBezTo>
                  <a:cubicBezTo>
                    <a:pt x="779" y="518"/>
                    <a:pt x="773" y="519"/>
                    <a:pt x="774" y="514"/>
                  </a:cubicBezTo>
                  <a:cubicBezTo>
                    <a:pt x="775" y="509"/>
                    <a:pt x="780" y="506"/>
                    <a:pt x="776" y="501"/>
                  </a:cubicBezTo>
                  <a:cubicBezTo>
                    <a:pt x="772" y="497"/>
                    <a:pt x="770" y="498"/>
                    <a:pt x="773" y="493"/>
                  </a:cubicBezTo>
                  <a:cubicBezTo>
                    <a:pt x="776" y="488"/>
                    <a:pt x="776" y="480"/>
                    <a:pt x="780" y="479"/>
                  </a:cubicBezTo>
                  <a:cubicBezTo>
                    <a:pt x="784" y="477"/>
                    <a:pt x="787" y="472"/>
                    <a:pt x="784" y="469"/>
                  </a:cubicBezTo>
                  <a:cubicBezTo>
                    <a:pt x="781" y="467"/>
                    <a:pt x="778" y="466"/>
                    <a:pt x="779" y="463"/>
                  </a:cubicBezTo>
                  <a:cubicBezTo>
                    <a:pt x="781" y="460"/>
                    <a:pt x="782" y="456"/>
                    <a:pt x="781" y="453"/>
                  </a:cubicBezTo>
                  <a:cubicBezTo>
                    <a:pt x="780" y="450"/>
                    <a:pt x="783" y="441"/>
                    <a:pt x="787" y="445"/>
                  </a:cubicBezTo>
                  <a:cubicBezTo>
                    <a:pt x="792" y="449"/>
                    <a:pt x="790" y="451"/>
                    <a:pt x="796" y="449"/>
                  </a:cubicBezTo>
                  <a:cubicBezTo>
                    <a:pt x="803" y="446"/>
                    <a:pt x="807" y="442"/>
                    <a:pt x="814" y="447"/>
                  </a:cubicBezTo>
                  <a:cubicBezTo>
                    <a:pt x="814" y="447"/>
                    <a:pt x="813" y="447"/>
                    <a:pt x="812" y="448"/>
                  </a:cubicBezTo>
                  <a:cubicBezTo>
                    <a:pt x="808" y="450"/>
                    <a:pt x="814" y="456"/>
                    <a:pt x="813" y="458"/>
                  </a:cubicBezTo>
                  <a:cubicBezTo>
                    <a:pt x="812" y="461"/>
                    <a:pt x="816" y="463"/>
                    <a:pt x="818" y="463"/>
                  </a:cubicBezTo>
                  <a:cubicBezTo>
                    <a:pt x="821" y="464"/>
                    <a:pt x="822" y="465"/>
                    <a:pt x="826" y="468"/>
                  </a:cubicBezTo>
                  <a:cubicBezTo>
                    <a:pt x="830" y="471"/>
                    <a:pt x="832" y="469"/>
                    <a:pt x="836" y="469"/>
                  </a:cubicBezTo>
                  <a:cubicBezTo>
                    <a:pt x="840" y="469"/>
                    <a:pt x="845" y="474"/>
                    <a:pt x="855" y="476"/>
                  </a:cubicBezTo>
                  <a:cubicBezTo>
                    <a:pt x="865" y="479"/>
                    <a:pt x="862" y="484"/>
                    <a:pt x="866" y="488"/>
                  </a:cubicBezTo>
                  <a:cubicBezTo>
                    <a:pt x="871" y="492"/>
                    <a:pt x="870" y="489"/>
                    <a:pt x="876" y="489"/>
                  </a:cubicBezTo>
                  <a:cubicBezTo>
                    <a:pt x="882" y="488"/>
                    <a:pt x="881" y="491"/>
                    <a:pt x="884" y="494"/>
                  </a:cubicBezTo>
                  <a:cubicBezTo>
                    <a:pt x="887" y="497"/>
                    <a:pt x="892" y="497"/>
                    <a:pt x="897" y="498"/>
                  </a:cubicBezTo>
                  <a:cubicBezTo>
                    <a:pt x="902" y="499"/>
                    <a:pt x="905" y="506"/>
                    <a:pt x="903" y="5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216" y="-1073"/>
              <a:ext cx="3537" cy="3079"/>
            </a:xfrm>
            <a:custGeom>
              <a:avLst/>
              <a:gdLst>
                <a:gd name="T0" fmla="*/ 1470 w 1496"/>
                <a:gd name="T1" fmla="*/ 219 h 1302"/>
                <a:gd name="T2" fmla="*/ 1465 w 1496"/>
                <a:gd name="T3" fmla="*/ 289 h 1302"/>
                <a:gd name="T4" fmla="*/ 1441 w 1496"/>
                <a:gd name="T5" fmla="*/ 349 h 1302"/>
                <a:gd name="T6" fmla="*/ 1376 w 1496"/>
                <a:gd name="T7" fmla="*/ 470 h 1302"/>
                <a:gd name="T8" fmla="*/ 1412 w 1496"/>
                <a:gd name="T9" fmla="*/ 504 h 1302"/>
                <a:gd name="T10" fmla="*/ 1415 w 1496"/>
                <a:gd name="T11" fmla="*/ 534 h 1302"/>
                <a:gd name="T12" fmla="*/ 1347 w 1496"/>
                <a:gd name="T13" fmla="*/ 585 h 1302"/>
                <a:gd name="T14" fmla="*/ 1387 w 1496"/>
                <a:gd name="T15" fmla="*/ 671 h 1302"/>
                <a:gd name="T16" fmla="*/ 1433 w 1496"/>
                <a:gd name="T17" fmla="*/ 677 h 1302"/>
                <a:gd name="T18" fmla="*/ 1482 w 1496"/>
                <a:gd name="T19" fmla="*/ 751 h 1302"/>
                <a:gd name="T20" fmla="*/ 1415 w 1496"/>
                <a:gd name="T21" fmla="*/ 808 h 1302"/>
                <a:gd name="T22" fmla="*/ 1340 w 1496"/>
                <a:gd name="T23" fmla="*/ 852 h 1302"/>
                <a:gd name="T24" fmla="*/ 1287 w 1496"/>
                <a:gd name="T25" fmla="*/ 893 h 1302"/>
                <a:gd name="T26" fmla="*/ 1243 w 1496"/>
                <a:gd name="T27" fmla="*/ 862 h 1302"/>
                <a:gd name="T28" fmla="*/ 1251 w 1496"/>
                <a:gd name="T29" fmla="*/ 943 h 1302"/>
                <a:gd name="T30" fmla="*/ 1158 w 1496"/>
                <a:gd name="T31" fmla="*/ 879 h 1302"/>
                <a:gd name="T32" fmla="*/ 1099 w 1496"/>
                <a:gd name="T33" fmla="*/ 889 h 1302"/>
                <a:gd name="T34" fmla="*/ 1005 w 1496"/>
                <a:gd name="T35" fmla="*/ 956 h 1302"/>
                <a:gd name="T36" fmla="*/ 956 w 1496"/>
                <a:gd name="T37" fmla="*/ 940 h 1302"/>
                <a:gd name="T38" fmla="*/ 957 w 1496"/>
                <a:gd name="T39" fmla="*/ 1025 h 1302"/>
                <a:gd name="T40" fmla="*/ 892 w 1496"/>
                <a:gd name="T41" fmla="*/ 1059 h 1302"/>
                <a:gd name="T42" fmla="*/ 825 w 1496"/>
                <a:gd name="T43" fmla="*/ 1118 h 1302"/>
                <a:gd name="T44" fmla="*/ 749 w 1496"/>
                <a:gd name="T45" fmla="*/ 1138 h 1302"/>
                <a:gd name="T46" fmla="*/ 710 w 1496"/>
                <a:gd name="T47" fmla="*/ 1196 h 1302"/>
                <a:gd name="T48" fmla="*/ 622 w 1496"/>
                <a:gd name="T49" fmla="*/ 1277 h 1302"/>
                <a:gd name="T50" fmla="*/ 565 w 1496"/>
                <a:gd name="T51" fmla="*/ 1254 h 1302"/>
                <a:gd name="T52" fmla="*/ 537 w 1496"/>
                <a:gd name="T53" fmla="*/ 1162 h 1302"/>
                <a:gd name="T54" fmla="*/ 485 w 1496"/>
                <a:gd name="T55" fmla="*/ 1189 h 1302"/>
                <a:gd name="T56" fmla="*/ 472 w 1496"/>
                <a:gd name="T57" fmla="*/ 1275 h 1302"/>
                <a:gd name="T58" fmla="*/ 396 w 1496"/>
                <a:gd name="T59" fmla="*/ 1292 h 1302"/>
                <a:gd name="T60" fmla="*/ 340 w 1496"/>
                <a:gd name="T61" fmla="*/ 1268 h 1302"/>
                <a:gd name="T62" fmla="*/ 370 w 1496"/>
                <a:gd name="T63" fmla="*/ 1192 h 1302"/>
                <a:gd name="T64" fmla="*/ 279 w 1496"/>
                <a:gd name="T65" fmla="*/ 1167 h 1302"/>
                <a:gd name="T66" fmla="*/ 178 w 1496"/>
                <a:gd name="T67" fmla="*/ 1156 h 1302"/>
                <a:gd name="T68" fmla="*/ 114 w 1496"/>
                <a:gd name="T69" fmla="*/ 1093 h 1302"/>
                <a:gd name="T70" fmla="*/ 70 w 1496"/>
                <a:gd name="T71" fmla="*/ 1059 h 1302"/>
                <a:gd name="T72" fmla="*/ 9 w 1496"/>
                <a:gd name="T73" fmla="*/ 999 h 1302"/>
                <a:gd name="T74" fmla="*/ 177 w 1496"/>
                <a:gd name="T75" fmla="*/ 904 h 1302"/>
                <a:gd name="T76" fmla="*/ 396 w 1496"/>
                <a:gd name="T77" fmla="*/ 977 h 1302"/>
                <a:gd name="T78" fmla="*/ 698 w 1496"/>
                <a:gd name="T79" fmla="*/ 890 h 1302"/>
                <a:gd name="T80" fmla="*/ 782 w 1496"/>
                <a:gd name="T81" fmla="*/ 749 h 1302"/>
                <a:gd name="T82" fmla="*/ 869 w 1496"/>
                <a:gd name="T83" fmla="*/ 712 h 1302"/>
                <a:gd name="T84" fmla="*/ 1007 w 1496"/>
                <a:gd name="T85" fmla="*/ 642 h 1302"/>
                <a:gd name="T86" fmla="*/ 1090 w 1496"/>
                <a:gd name="T87" fmla="*/ 574 h 1302"/>
                <a:gd name="T88" fmla="*/ 1202 w 1496"/>
                <a:gd name="T89" fmla="*/ 533 h 1302"/>
                <a:gd name="T90" fmla="*/ 1160 w 1496"/>
                <a:gd name="T91" fmla="*/ 451 h 1302"/>
                <a:gd name="T92" fmla="*/ 1034 w 1496"/>
                <a:gd name="T93" fmla="*/ 461 h 1302"/>
                <a:gd name="T94" fmla="*/ 1003 w 1496"/>
                <a:gd name="T95" fmla="*/ 382 h 1302"/>
                <a:gd name="T96" fmla="*/ 1131 w 1496"/>
                <a:gd name="T97" fmla="*/ 278 h 1302"/>
                <a:gd name="T98" fmla="*/ 1161 w 1496"/>
                <a:gd name="T99" fmla="*/ 199 h 1302"/>
                <a:gd name="T100" fmla="*/ 1209 w 1496"/>
                <a:gd name="T101" fmla="*/ 114 h 1302"/>
                <a:gd name="T102" fmla="*/ 1204 w 1496"/>
                <a:gd name="T103" fmla="*/ 9 h 1302"/>
                <a:gd name="T104" fmla="*/ 1232 w 1496"/>
                <a:gd name="T105" fmla="*/ 64 h 1302"/>
                <a:gd name="T106" fmla="*/ 1316 w 1496"/>
                <a:gd name="T107" fmla="*/ 83 h 1302"/>
                <a:gd name="T108" fmla="*/ 1412 w 1496"/>
                <a:gd name="T109" fmla="*/ 132 h 1302"/>
                <a:gd name="T110" fmla="*/ 1493 w 1496"/>
                <a:gd name="T111" fmla="*/ 144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6" h="1302">
                  <a:moveTo>
                    <a:pt x="1493" y="144"/>
                  </a:moveTo>
                  <a:cubicBezTo>
                    <a:pt x="1490" y="150"/>
                    <a:pt x="1481" y="158"/>
                    <a:pt x="1483" y="163"/>
                  </a:cubicBezTo>
                  <a:cubicBezTo>
                    <a:pt x="1485" y="169"/>
                    <a:pt x="1485" y="177"/>
                    <a:pt x="1482" y="181"/>
                  </a:cubicBezTo>
                  <a:cubicBezTo>
                    <a:pt x="1479" y="185"/>
                    <a:pt x="1477" y="187"/>
                    <a:pt x="1477" y="191"/>
                  </a:cubicBezTo>
                  <a:cubicBezTo>
                    <a:pt x="1478" y="196"/>
                    <a:pt x="1476" y="202"/>
                    <a:pt x="1475" y="206"/>
                  </a:cubicBezTo>
                  <a:cubicBezTo>
                    <a:pt x="1474" y="210"/>
                    <a:pt x="1469" y="217"/>
                    <a:pt x="1470" y="219"/>
                  </a:cubicBezTo>
                  <a:cubicBezTo>
                    <a:pt x="1470" y="222"/>
                    <a:pt x="1472" y="228"/>
                    <a:pt x="1470" y="229"/>
                  </a:cubicBezTo>
                  <a:cubicBezTo>
                    <a:pt x="1468" y="230"/>
                    <a:pt x="1470" y="238"/>
                    <a:pt x="1470" y="240"/>
                  </a:cubicBezTo>
                  <a:cubicBezTo>
                    <a:pt x="1471" y="242"/>
                    <a:pt x="1471" y="254"/>
                    <a:pt x="1472" y="255"/>
                  </a:cubicBezTo>
                  <a:cubicBezTo>
                    <a:pt x="1473" y="256"/>
                    <a:pt x="1482" y="266"/>
                    <a:pt x="1480" y="274"/>
                  </a:cubicBezTo>
                  <a:cubicBezTo>
                    <a:pt x="1479" y="282"/>
                    <a:pt x="1476" y="293"/>
                    <a:pt x="1473" y="290"/>
                  </a:cubicBezTo>
                  <a:cubicBezTo>
                    <a:pt x="1470" y="288"/>
                    <a:pt x="1470" y="286"/>
                    <a:pt x="1465" y="289"/>
                  </a:cubicBezTo>
                  <a:cubicBezTo>
                    <a:pt x="1460" y="292"/>
                    <a:pt x="1459" y="297"/>
                    <a:pt x="1459" y="302"/>
                  </a:cubicBezTo>
                  <a:cubicBezTo>
                    <a:pt x="1459" y="306"/>
                    <a:pt x="1454" y="325"/>
                    <a:pt x="1454" y="332"/>
                  </a:cubicBezTo>
                  <a:cubicBezTo>
                    <a:pt x="1453" y="340"/>
                    <a:pt x="1450" y="348"/>
                    <a:pt x="1454" y="353"/>
                  </a:cubicBezTo>
                  <a:cubicBezTo>
                    <a:pt x="1458" y="358"/>
                    <a:pt x="1459" y="377"/>
                    <a:pt x="1454" y="373"/>
                  </a:cubicBezTo>
                  <a:cubicBezTo>
                    <a:pt x="1449" y="369"/>
                    <a:pt x="1443" y="362"/>
                    <a:pt x="1442" y="357"/>
                  </a:cubicBezTo>
                  <a:cubicBezTo>
                    <a:pt x="1442" y="357"/>
                    <a:pt x="1441" y="351"/>
                    <a:pt x="1441" y="349"/>
                  </a:cubicBezTo>
                  <a:cubicBezTo>
                    <a:pt x="1441" y="347"/>
                    <a:pt x="1439" y="344"/>
                    <a:pt x="1435" y="349"/>
                  </a:cubicBezTo>
                  <a:cubicBezTo>
                    <a:pt x="1430" y="354"/>
                    <a:pt x="1415" y="382"/>
                    <a:pt x="1414" y="383"/>
                  </a:cubicBezTo>
                  <a:cubicBezTo>
                    <a:pt x="1412" y="384"/>
                    <a:pt x="1398" y="394"/>
                    <a:pt x="1395" y="403"/>
                  </a:cubicBezTo>
                  <a:cubicBezTo>
                    <a:pt x="1391" y="412"/>
                    <a:pt x="1376" y="425"/>
                    <a:pt x="1372" y="427"/>
                  </a:cubicBezTo>
                  <a:cubicBezTo>
                    <a:pt x="1369" y="430"/>
                    <a:pt x="1361" y="440"/>
                    <a:pt x="1363" y="449"/>
                  </a:cubicBezTo>
                  <a:cubicBezTo>
                    <a:pt x="1366" y="459"/>
                    <a:pt x="1367" y="469"/>
                    <a:pt x="1376" y="470"/>
                  </a:cubicBezTo>
                  <a:cubicBezTo>
                    <a:pt x="1384" y="471"/>
                    <a:pt x="1384" y="468"/>
                    <a:pt x="1387" y="472"/>
                  </a:cubicBezTo>
                  <a:cubicBezTo>
                    <a:pt x="1390" y="477"/>
                    <a:pt x="1399" y="494"/>
                    <a:pt x="1402" y="488"/>
                  </a:cubicBezTo>
                  <a:cubicBezTo>
                    <a:pt x="1406" y="482"/>
                    <a:pt x="1409" y="476"/>
                    <a:pt x="1412" y="480"/>
                  </a:cubicBezTo>
                  <a:cubicBezTo>
                    <a:pt x="1415" y="485"/>
                    <a:pt x="1416" y="489"/>
                    <a:pt x="1419" y="485"/>
                  </a:cubicBezTo>
                  <a:cubicBezTo>
                    <a:pt x="1422" y="480"/>
                    <a:pt x="1428" y="476"/>
                    <a:pt x="1428" y="484"/>
                  </a:cubicBezTo>
                  <a:cubicBezTo>
                    <a:pt x="1428" y="492"/>
                    <a:pt x="1416" y="505"/>
                    <a:pt x="1412" y="504"/>
                  </a:cubicBezTo>
                  <a:cubicBezTo>
                    <a:pt x="1408" y="503"/>
                    <a:pt x="1407" y="499"/>
                    <a:pt x="1404" y="500"/>
                  </a:cubicBezTo>
                  <a:cubicBezTo>
                    <a:pt x="1401" y="501"/>
                    <a:pt x="1397" y="504"/>
                    <a:pt x="1398" y="509"/>
                  </a:cubicBezTo>
                  <a:cubicBezTo>
                    <a:pt x="1399" y="514"/>
                    <a:pt x="1402" y="524"/>
                    <a:pt x="1406" y="525"/>
                  </a:cubicBezTo>
                  <a:cubicBezTo>
                    <a:pt x="1409" y="526"/>
                    <a:pt x="1413" y="526"/>
                    <a:pt x="1414" y="529"/>
                  </a:cubicBezTo>
                  <a:cubicBezTo>
                    <a:pt x="1414" y="529"/>
                    <a:pt x="1414" y="529"/>
                    <a:pt x="1414" y="529"/>
                  </a:cubicBezTo>
                  <a:cubicBezTo>
                    <a:pt x="1415" y="530"/>
                    <a:pt x="1415" y="532"/>
                    <a:pt x="1415" y="534"/>
                  </a:cubicBezTo>
                  <a:cubicBezTo>
                    <a:pt x="1414" y="542"/>
                    <a:pt x="1413" y="552"/>
                    <a:pt x="1405" y="559"/>
                  </a:cubicBezTo>
                  <a:cubicBezTo>
                    <a:pt x="1397" y="566"/>
                    <a:pt x="1394" y="567"/>
                    <a:pt x="1389" y="562"/>
                  </a:cubicBezTo>
                  <a:cubicBezTo>
                    <a:pt x="1384" y="558"/>
                    <a:pt x="1385" y="555"/>
                    <a:pt x="1377" y="559"/>
                  </a:cubicBezTo>
                  <a:cubicBezTo>
                    <a:pt x="1369" y="563"/>
                    <a:pt x="1361" y="571"/>
                    <a:pt x="1355" y="570"/>
                  </a:cubicBezTo>
                  <a:cubicBezTo>
                    <a:pt x="1349" y="570"/>
                    <a:pt x="1338" y="571"/>
                    <a:pt x="1338" y="575"/>
                  </a:cubicBezTo>
                  <a:cubicBezTo>
                    <a:pt x="1338" y="580"/>
                    <a:pt x="1345" y="582"/>
                    <a:pt x="1347" y="585"/>
                  </a:cubicBezTo>
                  <a:cubicBezTo>
                    <a:pt x="1350" y="589"/>
                    <a:pt x="1362" y="607"/>
                    <a:pt x="1365" y="604"/>
                  </a:cubicBezTo>
                  <a:cubicBezTo>
                    <a:pt x="1368" y="602"/>
                    <a:pt x="1372" y="599"/>
                    <a:pt x="1375" y="604"/>
                  </a:cubicBezTo>
                  <a:cubicBezTo>
                    <a:pt x="1378" y="610"/>
                    <a:pt x="1380" y="613"/>
                    <a:pt x="1376" y="616"/>
                  </a:cubicBezTo>
                  <a:cubicBezTo>
                    <a:pt x="1372" y="619"/>
                    <a:pt x="1369" y="618"/>
                    <a:pt x="1370" y="624"/>
                  </a:cubicBezTo>
                  <a:cubicBezTo>
                    <a:pt x="1370" y="630"/>
                    <a:pt x="1370" y="653"/>
                    <a:pt x="1375" y="657"/>
                  </a:cubicBezTo>
                  <a:cubicBezTo>
                    <a:pt x="1379" y="660"/>
                    <a:pt x="1390" y="668"/>
                    <a:pt x="1387" y="671"/>
                  </a:cubicBezTo>
                  <a:cubicBezTo>
                    <a:pt x="1384" y="674"/>
                    <a:pt x="1385" y="678"/>
                    <a:pt x="1387" y="681"/>
                  </a:cubicBezTo>
                  <a:cubicBezTo>
                    <a:pt x="1389" y="684"/>
                    <a:pt x="1387" y="694"/>
                    <a:pt x="1391" y="687"/>
                  </a:cubicBezTo>
                  <a:cubicBezTo>
                    <a:pt x="1394" y="680"/>
                    <a:pt x="1392" y="682"/>
                    <a:pt x="1401" y="680"/>
                  </a:cubicBezTo>
                  <a:cubicBezTo>
                    <a:pt x="1409" y="677"/>
                    <a:pt x="1413" y="677"/>
                    <a:pt x="1417" y="671"/>
                  </a:cubicBezTo>
                  <a:cubicBezTo>
                    <a:pt x="1421" y="665"/>
                    <a:pt x="1431" y="652"/>
                    <a:pt x="1430" y="660"/>
                  </a:cubicBezTo>
                  <a:cubicBezTo>
                    <a:pt x="1429" y="668"/>
                    <a:pt x="1430" y="674"/>
                    <a:pt x="1433" y="677"/>
                  </a:cubicBezTo>
                  <a:cubicBezTo>
                    <a:pt x="1437" y="679"/>
                    <a:pt x="1448" y="680"/>
                    <a:pt x="1448" y="687"/>
                  </a:cubicBezTo>
                  <a:cubicBezTo>
                    <a:pt x="1448" y="694"/>
                    <a:pt x="1454" y="703"/>
                    <a:pt x="1457" y="706"/>
                  </a:cubicBezTo>
                  <a:cubicBezTo>
                    <a:pt x="1459" y="709"/>
                    <a:pt x="1465" y="721"/>
                    <a:pt x="1463" y="726"/>
                  </a:cubicBezTo>
                  <a:cubicBezTo>
                    <a:pt x="1462" y="731"/>
                    <a:pt x="1467" y="736"/>
                    <a:pt x="1470" y="737"/>
                  </a:cubicBezTo>
                  <a:cubicBezTo>
                    <a:pt x="1472" y="738"/>
                    <a:pt x="1474" y="739"/>
                    <a:pt x="1476" y="740"/>
                  </a:cubicBezTo>
                  <a:cubicBezTo>
                    <a:pt x="1479" y="742"/>
                    <a:pt x="1482" y="745"/>
                    <a:pt x="1482" y="751"/>
                  </a:cubicBezTo>
                  <a:cubicBezTo>
                    <a:pt x="1482" y="761"/>
                    <a:pt x="1482" y="759"/>
                    <a:pt x="1476" y="762"/>
                  </a:cubicBezTo>
                  <a:cubicBezTo>
                    <a:pt x="1470" y="766"/>
                    <a:pt x="1464" y="767"/>
                    <a:pt x="1461" y="774"/>
                  </a:cubicBezTo>
                  <a:cubicBezTo>
                    <a:pt x="1459" y="782"/>
                    <a:pt x="1449" y="796"/>
                    <a:pt x="1442" y="796"/>
                  </a:cubicBezTo>
                  <a:cubicBezTo>
                    <a:pt x="1435" y="796"/>
                    <a:pt x="1428" y="791"/>
                    <a:pt x="1424" y="790"/>
                  </a:cubicBezTo>
                  <a:cubicBezTo>
                    <a:pt x="1420" y="789"/>
                    <a:pt x="1411" y="787"/>
                    <a:pt x="1411" y="792"/>
                  </a:cubicBezTo>
                  <a:cubicBezTo>
                    <a:pt x="1411" y="797"/>
                    <a:pt x="1420" y="805"/>
                    <a:pt x="1415" y="808"/>
                  </a:cubicBezTo>
                  <a:cubicBezTo>
                    <a:pt x="1410" y="811"/>
                    <a:pt x="1408" y="804"/>
                    <a:pt x="1404" y="804"/>
                  </a:cubicBezTo>
                  <a:cubicBezTo>
                    <a:pt x="1400" y="804"/>
                    <a:pt x="1391" y="806"/>
                    <a:pt x="1391" y="811"/>
                  </a:cubicBezTo>
                  <a:cubicBezTo>
                    <a:pt x="1392" y="816"/>
                    <a:pt x="1390" y="819"/>
                    <a:pt x="1385" y="824"/>
                  </a:cubicBezTo>
                  <a:cubicBezTo>
                    <a:pt x="1379" y="828"/>
                    <a:pt x="1372" y="829"/>
                    <a:pt x="1370" y="829"/>
                  </a:cubicBezTo>
                  <a:cubicBezTo>
                    <a:pt x="1367" y="829"/>
                    <a:pt x="1365" y="829"/>
                    <a:pt x="1360" y="835"/>
                  </a:cubicBezTo>
                  <a:cubicBezTo>
                    <a:pt x="1354" y="840"/>
                    <a:pt x="1343" y="856"/>
                    <a:pt x="1340" y="852"/>
                  </a:cubicBezTo>
                  <a:cubicBezTo>
                    <a:pt x="1337" y="848"/>
                    <a:pt x="1337" y="846"/>
                    <a:pt x="1333" y="847"/>
                  </a:cubicBezTo>
                  <a:cubicBezTo>
                    <a:pt x="1328" y="848"/>
                    <a:pt x="1328" y="845"/>
                    <a:pt x="1324" y="851"/>
                  </a:cubicBezTo>
                  <a:cubicBezTo>
                    <a:pt x="1320" y="856"/>
                    <a:pt x="1313" y="866"/>
                    <a:pt x="1311" y="867"/>
                  </a:cubicBezTo>
                  <a:cubicBezTo>
                    <a:pt x="1309" y="868"/>
                    <a:pt x="1305" y="872"/>
                    <a:pt x="1305" y="874"/>
                  </a:cubicBezTo>
                  <a:cubicBezTo>
                    <a:pt x="1305" y="875"/>
                    <a:pt x="1308" y="879"/>
                    <a:pt x="1302" y="883"/>
                  </a:cubicBezTo>
                  <a:cubicBezTo>
                    <a:pt x="1297" y="887"/>
                    <a:pt x="1288" y="898"/>
                    <a:pt x="1287" y="893"/>
                  </a:cubicBezTo>
                  <a:cubicBezTo>
                    <a:pt x="1285" y="889"/>
                    <a:pt x="1290" y="887"/>
                    <a:pt x="1285" y="884"/>
                  </a:cubicBezTo>
                  <a:cubicBezTo>
                    <a:pt x="1281" y="880"/>
                    <a:pt x="1276" y="880"/>
                    <a:pt x="1273" y="874"/>
                  </a:cubicBezTo>
                  <a:cubicBezTo>
                    <a:pt x="1271" y="867"/>
                    <a:pt x="1276" y="867"/>
                    <a:pt x="1270" y="867"/>
                  </a:cubicBezTo>
                  <a:cubicBezTo>
                    <a:pt x="1264" y="867"/>
                    <a:pt x="1261" y="873"/>
                    <a:pt x="1258" y="866"/>
                  </a:cubicBezTo>
                  <a:cubicBezTo>
                    <a:pt x="1256" y="860"/>
                    <a:pt x="1250" y="849"/>
                    <a:pt x="1249" y="854"/>
                  </a:cubicBezTo>
                  <a:cubicBezTo>
                    <a:pt x="1248" y="859"/>
                    <a:pt x="1247" y="861"/>
                    <a:pt x="1243" y="862"/>
                  </a:cubicBezTo>
                  <a:cubicBezTo>
                    <a:pt x="1239" y="863"/>
                    <a:pt x="1238" y="864"/>
                    <a:pt x="1240" y="868"/>
                  </a:cubicBezTo>
                  <a:cubicBezTo>
                    <a:pt x="1242" y="872"/>
                    <a:pt x="1248" y="882"/>
                    <a:pt x="1246" y="884"/>
                  </a:cubicBezTo>
                  <a:cubicBezTo>
                    <a:pt x="1245" y="887"/>
                    <a:pt x="1240" y="889"/>
                    <a:pt x="1241" y="894"/>
                  </a:cubicBezTo>
                  <a:cubicBezTo>
                    <a:pt x="1242" y="898"/>
                    <a:pt x="1245" y="907"/>
                    <a:pt x="1245" y="907"/>
                  </a:cubicBezTo>
                  <a:cubicBezTo>
                    <a:pt x="1245" y="907"/>
                    <a:pt x="1260" y="923"/>
                    <a:pt x="1258" y="932"/>
                  </a:cubicBezTo>
                  <a:cubicBezTo>
                    <a:pt x="1256" y="941"/>
                    <a:pt x="1256" y="943"/>
                    <a:pt x="1251" y="943"/>
                  </a:cubicBezTo>
                  <a:cubicBezTo>
                    <a:pt x="1250" y="943"/>
                    <a:pt x="1250" y="943"/>
                    <a:pt x="1249" y="943"/>
                  </a:cubicBezTo>
                  <a:cubicBezTo>
                    <a:pt x="1241" y="944"/>
                    <a:pt x="1204" y="952"/>
                    <a:pt x="1200" y="948"/>
                  </a:cubicBezTo>
                  <a:cubicBezTo>
                    <a:pt x="1197" y="943"/>
                    <a:pt x="1192" y="931"/>
                    <a:pt x="1189" y="929"/>
                  </a:cubicBezTo>
                  <a:cubicBezTo>
                    <a:pt x="1186" y="927"/>
                    <a:pt x="1177" y="921"/>
                    <a:pt x="1178" y="916"/>
                  </a:cubicBezTo>
                  <a:cubicBezTo>
                    <a:pt x="1179" y="911"/>
                    <a:pt x="1185" y="902"/>
                    <a:pt x="1182" y="899"/>
                  </a:cubicBezTo>
                  <a:cubicBezTo>
                    <a:pt x="1179" y="895"/>
                    <a:pt x="1160" y="883"/>
                    <a:pt x="1158" y="879"/>
                  </a:cubicBezTo>
                  <a:cubicBezTo>
                    <a:pt x="1155" y="875"/>
                    <a:pt x="1155" y="873"/>
                    <a:pt x="1152" y="867"/>
                  </a:cubicBezTo>
                  <a:cubicBezTo>
                    <a:pt x="1150" y="862"/>
                    <a:pt x="1148" y="856"/>
                    <a:pt x="1144" y="857"/>
                  </a:cubicBezTo>
                  <a:cubicBezTo>
                    <a:pt x="1140" y="858"/>
                    <a:pt x="1132" y="856"/>
                    <a:pt x="1131" y="859"/>
                  </a:cubicBezTo>
                  <a:cubicBezTo>
                    <a:pt x="1130" y="862"/>
                    <a:pt x="1128" y="873"/>
                    <a:pt x="1123" y="871"/>
                  </a:cubicBezTo>
                  <a:cubicBezTo>
                    <a:pt x="1119" y="870"/>
                    <a:pt x="1106" y="870"/>
                    <a:pt x="1103" y="874"/>
                  </a:cubicBezTo>
                  <a:cubicBezTo>
                    <a:pt x="1100" y="878"/>
                    <a:pt x="1097" y="884"/>
                    <a:pt x="1099" y="889"/>
                  </a:cubicBezTo>
                  <a:cubicBezTo>
                    <a:pt x="1102" y="893"/>
                    <a:pt x="1108" y="916"/>
                    <a:pt x="1101" y="915"/>
                  </a:cubicBezTo>
                  <a:cubicBezTo>
                    <a:pt x="1093" y="915"/>
                    <a:pt x="1087" y="917"/>
                    <a:pt x="1084" y="915"/>
                  </a:cubicBezTo>
                  <a:cubicBezTo>
                    <a:pt x="1082" y="912"/>
                    <a:pt x="1076" y="910"/>
                    <a:pt x="1073" y="913"/>
                  </a:cubicBezTo>
                  <a:cubicBezTo>
                    <a:pt x="1070" y="916"/>
                    <a:pt x="1066" y="924"/>
                    <a:pt x="1061" y="923"/>
                  </a:cubicBezTo>
                  <a:cubicBezTo>
                    <a:pt x="1056" y="922"/>
                    <a:pt x="1043" y="918"/>
                    <a:pt x="1040" y="922"/>
                  </a:cubicBezTo>
                  <a:cubicBezTo>
                    <a:pt x="1037" y="926"/>
                    <a:pt x="1014" y="959"/>
                    <a:pt x="1005" y="956"/>
                  </a:cubicBezTo>
                  <a:cubicBezTo>
                    <a:pt x="997" y="953"/>
                    <a:pt x="993" y="955"/>
                    <a:pt x="991" y="945"/>
                  </a:cubicBezTo>
                  <a:cubicBezTo>
                    <a:pt x="990" y="935"/>
                    <a:pt x="994" y="935"/>
                    <a:pt x="994" y="930"/>
                  </a:cubicBezTo>
                  <a:cubicBezTo>
                    <a:pt x="994" y="925"/>
                    <a:pt x="989" y="911"/>
                    <a:pt x="982" y="911"/>
                  </a:cubicBezTo>
                  <a:cubicBezTo>
                    <a:pt x="974" y="911"/>
                    <a:pt x="972" y="915"/>
                    <a:pt x="970" y="920"/>
                  </a:cubicBezTo>
                  <a:cubicBezTo>
                    <a:pt x="968" y="924"/>
                    <a:pt x="966" y="926"/>
                    <a:pt x="964" y="927"/>
                  </a:cubicBezTo>
                  <a:cubicBezTo>
                    <a:pt x="963" y="929"/>
                    <a:pt x="956" y="936"/>
                    <a:pt x="956" y="940"/>
                  </a:cubicBezTo>
                  <a:cubicBezTo>
                    <a:pt x="957" y="944"/>
                    <a:pt x="955" y="955"/>
                    <a:pt x="952" y="961"/>
                  </a:cubicBezTo>
                  <a:cubicBezTo>
                    <a:pt x="948" y="966"/>
                    <a:pt x="943" y="970"/>
                    <a:pt x="943" y="976"/>
                  </a:cubicBezTo>
                  <a:cubicBezTo>
                    <a:pt x="943" y="982"/>
                    <a:pt x="947" y="981"/>
                    <a:pt x="944" y="987"/>
                  </a:cubicBezTo>
                  <a:cubicBezTo>
                    <a:pt x="942" y="993"/>
                    <a:pt x="940" y="999"/>
                    <a:pt x="948" y="1004"/>
                  </a:cubicBezTo>
                  <a:cubicBezTo>
                    <a:pt x="955" y="1009"/>
                    <a:pt x="959" y="1020"/>
                    <a:pt x="958" y="1024"/>
                  </a:cubicBezTo>
                  <a:cubicBezTo>
                    <a:pt x="958" y="1025"/>
                    <a:pt x="958" y="1025"/>
                    <a:pt x="957" y="1025"/>
                  </a:cubicBezTo>
                  <a:cubicBezTo>
                    <a:pt x="955" y="1026"/>
                    <a:pt x="952" y="1026"/>
                    <a:pt x="953" y="1028"/>
                  </a:cubicBezTo>
                  <a:cubicBezTo>
                    <a:pt x="954" y="1030"/>
                    <a:pt x="958" y="1030"/>
                    <a:pt x="956" y="1033"/>
                  </a:cubicBezTo>
                  <a:cubicBezTo>
                    <a:pt x="954" y="1037"/>
                    <a:pt x="949" y="1040"/>
                    <a:pt x="942" y="1045"/>
                  </a:cubicBezTo>
                  <a:cubicBezTo>
                    <a:pt x="936" y="1050"/>
                    <a:pt x="927" y="1057"/>
                    <a:pt x="918" y="1056"/>
                  </a:cubicBezTo>
                  <a:cubicBezTo>
                    <a:pt x="908" y="1055"/>
                    <a:pt x="910" y="1051"/>
                    <a:pt x="905" y="1052"/>
                  </a:cubicBezTo>
                  <a:cubicBezTo>
                    <a:pt x="900" y="1054"/>
                    <a:pt x="898" y="1050"/>
                    <a:pt x="892" y="1059"/>
                  </a:cubicBezTo>
                  <a:cubicBezTo>
                    <a:pt x="885" y="1068"/>
                    <a:pt x="883" y="1071"/>
                    <a:pt x="877" y="1072"/>
                  </a:cubicBezTo>
                  <a:cubicBezTo>
                    <a:pt x="871" y="1073"/>
                    <a:pt x="865" y="1066"/>
                    <a:pt x="860" y="1067"/>
                  </a:cubicBezTo>
                  <a:cubicBezTo>
                    <a:pt x="854" y="1068"/>
                    <a:pt x="851" y="1071"/>
                    <a:pt x="849" y="1077"/>
                  </a:cubicBezTo>
                  <a:cubicBezTo>
                    <a:pt x="847" y="1083"/>
                    <a:pt x="846" y="1087"/>
                    <a:pt x="842" y="1091"/>
                  </a:cubicBezTo>
                  <a:cubicBezTo>
                    <a:pt x="838" y="1094"/>
                    <a:pt x="835" y="1100"/>
                    <a:pt x="833" y="1102"/>
                  </a:cubicBezTo>
                  <a:cubicBezTo>
                    <a:pt x="832" y="1105"/>
                    <a:pt x="829" y="1118"/>
                    <a:pt x="825" y="1118"/>
                  </a:cubicBezTo>
                  <a:cubicBezTo>
                    <a:pt x="821" y="1119"/>
                    <a:pt x="814" y="1115"/>
                    <a:pt x="812" y="1118"/>
                  </a:cubicBezTo>
                  <a:cubicBezTo>
                    <a:pt x="809" y="1121"/>
                    <a:pt x="809" y="1132"/>
                    <a:pt x="804" y="1129"/>
                  </a:cubicBezTo>
                  <a:cubicBezTo>
                    <a:pt x="802" y="1128"/>
                    <a:pt x="800" y="1125"/>
                    <a:pt x="798" y="1123"/>
                  </a:cubicBezTo>
                  <a:cubicBezTo>
                    <a:pt x="796" y="1119"/>
                    <a:pt x="794" y="1117"/>
                    <a:pt x="791" y="1119"/>
                  </a:cubicBezTo>
                  <a:cubicBezTo>
                    <a:pt x="787" y="1122"/>
                    <a:pt x="759" y="1147"/>
                    <a:pt x="757" y="1146"/>
                  </a:cubicBezTo>
                  <a:cubicBezTo>
                    <a:pt x="755" y="1145"/>
                    <a:pt x="752" y="1135"/>
                    <a:pt x="749" y="1138"/>
                  </a:cubicBezTo>
                  <a:cubicBezTo>
                    <a:pt x="745" y="1140"/>
                    <a:pt x="745" y="1144"/>
                    <a:pt x="740" y="1143"/>
                  </a:cubicBezTo>
                  <a:cubicBezTo>
                    <a:pt x="735" y="1143"/>
                    <a:pt x="733" y="1140"/>
                    <a:pt x="730" y="1144"/>
                  </a:cubicBezTo>
                  <a:cubicBezTo>
                    <a:pt x="727" y="1149"/>
                    <a:pt x="719" y="1160"/>
                    <a:pt x="714" y="1162"/>
                  </a:cubicBezTo>
                  <a:cubicBezTo>
                    <a:pt x="709" y="1163"/>
                    <a:pt x="709" y="1158"/>
                    <a:pt x="707" y="1165"/>
                  </a:cubicBezTo>
                  <a:cubicBezTo>
                    <a:pt x="705" y="1173"/>
                    <a:pt x="702" y="1183"/>
                    <a:pt x="706" y="1186"/>
                  </a:cubicBezTo>
                  <a:cubicBezTo>
                    <a:pt x="709" y="1189"/>
                    <a:pt x="712" y="1193"/>
                    <a:pt x="710" y="1196"/>
                  </a:cubicBezTo>
                  <a:cubicBezTo>
                    <a:pt x="709" y="1199"/>
                    <a:pt x="708" y="1200"/>
                    <a:pt x="704" y="1200"/>
                  </a:cubicBezTo>
                  <a:cubicBezTo>
                    <a:pt x="701" y="1200"/>
                    <a:pt x="693" y="1195"/>
                    <a:pt x="690" y="1205"/>
                  </a:cubicBezTo>
                  <a:cubicBezTo>
                    <a:pt x="688" y="1214"/>
                    <a:pt x="677" y="1224"/>
                    <a:pt x="673" y="1230"/>
                  </a:cubicBezTo>
                  <a:cubicBezTo>
                    <a:pt x="668" y="1236"/>
                    <a:pt x="647" y="1249"/>
                    <a:pt x="647" y="1255"/>
                  </a:cubicBezTo>
                  <a:cubicBezTo>
                    <a:pt x="647" y="1260"/>
                    <a:pt x="643" y="1276"/>
                    <a:pt x="635" y="1279"/>
                  </a:cubicBezTo>
                  <a:cubicBezTo>
                    <a:pt x="627" y="1283"/>
                    <a:pt x="623" y="1283"/>
                    <a:pt x="622" y="1277"/>
                  </a:cubicBezTo>
                  <a:cubicBezTo>
                    <a:pt x="621" y="1272"/>
                    <a:pt x="624" y="1270"/>
                    <a:pt x="618" y="1269"/>
                  </a:cubicBezTo>
                  <a:cubicBezTo>
                    <a:pt x="612" y="1269"/>
                    <a:pt x="612" y="1274"/>
                    <a:pt x="604" y="1274"/>
                  </a:cubicBezTo>
                  <a:cubicBezTo>
                    <a:pt x="598" y="1275"/>
                    <a:pt x="586" y="1277"/>
                    <a:pt x="581" y="1273"/>
                  </a:cubicBezTo>
                  <a:cubicBezTo>
                    <a:pt x="581" y="1273"/>
                    <a:pt x="580" y="1272"/>
                    <a:pt x="580" y="1271"/>
                  </a:cubicBezTo>
                  <a:cubicBezTo>
                    <a:pt x="577" y="1265"/>
                    <a:pt x="578" y="1262"/>
                    <a:pt x="573" y="1260"/>
                  </a:cubicBezTo>
                  <a:cubicBezTo>
                    <a:pt x="567" y="1258"/>
                    <a:pt x="567" y="1258"/>
                    <a:pt x="565" y="1254"/>
                  </a:cubicBezTo>
                  <a:cubicBezTo>
                    <a:pt x="562" y="1249"/>
                    <a:pt x="561" y="1244"/>
                    <a:pt x="556" y="1244"/>
                  </a:cubicBezTo>
                  <a:cubicBezTo>
                    <a:pt x="550" y="1244"/>
                    <a:pt x="514" y="1242"/>
                    <a:pt x="515" y="1234"/>
                  </a:cubicBezTo>
                  <a:cubicBezTo>
                    <a:pt x="516" y="1226"/>
                    <a:pt x="528" y="1226"/>
                    <a:pt x="527" y="1222"/>
                  </a:cubicBezTo>
                  <a:cubicBezTo>
                    <a:pt x="526" y="1217"/>
                    <a:pt x="530" y="1201"/>
                    <a:pt x="532" y="1198"/>
                  </a:cubicBezTo>
                  <a:cubicBezTo>
                    <a:pt x="535" y="1194"/>
                    <a:pt x="548" y="1182"/>
                    <a:pt x="543" y="1175"/>
                  </a:cubicBezTo>
                  <a:cubicBezTo>
                    <a:pt x="539" y="1168"/>
                    <a:pt x="539" y="1168"/>
                    <a:pt x="537" y="1162"/>
                  </a:cubicBezTo>
                  <a:cubicBezTo>
                    <a:pt x="535" y="1156"/>
                    <a:pt x="529" y="1149"/>
                    <a:pt x="522" y="1151"/>
                  </a:cubicBezTo>
                  <a:cubicBezTo>
                    <a:pt x="516" y="1153"/>
                    <a:pt x="512" y="1160"/>
                    <a:pt x="508" y="1160"/>
                  </a:cubicBezTo>
                  <a:cubicBezTo>
                    <a:pt x="503" y="1160"/>
                    <a:pt x="498" y="1159"/>
                    <a:pt x="498" y="1163"/>
                  </a:cubicBezTo>
                  <a:cubicBezTo>
                    <a:pt x="498" y="1168"/>
                    <a:pt x="494" y="1174"/>
                    <a:pt x="491" y="1172"/>
                  </a:cubicBezTo>
                  <a:cubicBezTo>
                    <a:pt x="487" y="1171"/>
                    <a:pt x="486" y="1172"/>
                    <a:pt x="486" y="1176"/>
                  </a:cubicBezTo>
                  <a:cubicBezTo>
                    <a:pt x="486" y="1180"/>
                    <a:pt x="487" y="1185"/>
                    <a:pt x="485" y="1189"/>
                  </a:cubicBezTo>
                  <a:cubicBezTo>
                    <a:pt x="482" y="1193"/>
                    <a:pt x="475" y="1196"/>
                    <a:pt x="475" y="1198"/>
                  </a:cubicBezTo>
                  <a:cubicBezTo>
                    <a:pt x="475" y="1201"/>
                    <a:pt x="471" y="1209"/>
                    <a:pt x="471" y="1213"/>
                  </a:cubicBezTo>
                  <a:cubicBezTo>
                    <a:pt x="471" y="1216"/>
                    <a:pt x="471" y="1228"/>
                    <a:pt x="472" y="1231"/>
                  </a:cubicBezTo>
                  <a:cubicBezTo>
                    <a:pt x="473" y="1234"/>
                    <a:pt x="474" y="1238"/>
                    <a:pt x="474" y="1242"/>
                  </a:cubicBezTo>
                  <a:cubicBezTo>
                    <a:pt x="474" y="1247"/>
                    <a:pt x="473" y="1260"/>
                    <a:pt x="475" y="1264"/>
                  </a:cubicBezTo>
                  <a:cubicBezTo>
                    <a:pt x="476" y="1267"/>
                    <a:pt x="477" y="1273"/>
                    <a:pt x="472" y="1275"/>
                  </a:cubicBezTo>
                  <a:cubicBezTo>
                    <a:pt x="467" y="1276"/>
                    <a:pt x="457" y="1279"/>
                    <a:pt x="453" y="1277"/>
                  </a:cubicBezTo>
                  <a:cubicBezTo>
                    <a:pt x="450" y="1274"/>
                    <a:pt x="446" y="1275"/>
                    <a:pt x="442" y="1278"/>
                  </a:cubicBezTo>
                  <a:cubicBezTo>
                    <a:pt x="437" y="1281"/>
                    <a:pt x="425" y="1293"/>
                    <a:pt x="422" y="1293"/>
                  </a:cubicBezTo>
                  <a:cubicBezTo>
                    <a:pt x="419" y="1293"/>
                    <a:pt x="413" y="1292"/>
                    <a:pt x="411" y="1295"/>
                  </a:cubicBezTo>
                  <a:cubicBezTo>
                    <a:pt x="409" y="1297"/>
                    <a:pt x="405" y="1298"/>
                    <a:pt x="403" y="1296"/>
                  </a:cubicBezTo>
                  <a:cubicBezTo>
                    <a:pt x="402" y="1293"/>
                    <a:pt x="398" y="1291"/>
                    <a:pt x="396" y="1292"/>
                  </a:cubicBezTo>
                  <a:cubicBezTo>
                    <a:pt x="394" y="1294"/>
                    <a:pt x="385" y="1301"/>
                    <a:pt x="381" y="1302"/>
                  </a:cubicBezTo>
                  <a:cubicBezTo>
                    <a:pt x="380" y="1302"/>
                    <a:pt x="380" y="1302"/>
                    <a:pt x="380" y="1302"/>
                  </a:cubicBezTo>
                  <a:cubicBezTo>
                    <a:pt x="376" y="1302"/>
                    <a:pt x="371" y="1297"/>
                    <a:pt x="368" y="1297"/>
                  </a:cubicBezTo>
                  <a:cubicBezTo>
                    <a:pt x="365" y="1296"/>
                    <a:pt x="362" y="1297"/>
                    <a:pt x="361" y="1293"/>
                  </a:cubicBezTo>
                  <a:cubicBezTo>
                    <a:pt x="360" y="1288"/>
                    <a:pt x="363" y="1284"/>
                    <a:pt x="355" y="1281"/>
                  </a:cubicBezTo>
                  <a:cubicBezTo>
                    <a:pt x="347" y="1278"/>
                    <a:pt x="340" y="1277"/>
                    <a:pt x="340" y="1268"/>
                  </a:cubicBezTo>
                  <a:cubicBezTo>
                    <a:pt x="339" y="1259"/>
                    <a:pt x="345" y="1255"/>
                    <a:pt x="345" y="1249"/>
                  </a:cubicBezTo>
                  <a:cubicBezTo>
                    <a:pt x="345" y="1243"/>
                    <a:pt x="346" y="1241"/>
                    <a:pt x="343" y="1238"/>
                  </a:cubicBezTo>
                  <a:cubicBezTo>
                    <a:pt x="341" y="1236"/>
                    <a:pt x="341" y="1232"/>
                    <a:pt x="346" y="1231"/>
                  </a:cubicBezTo>
                  <a:cubicBezTo>
                    <a:pt x="350" y="1230"/>
                    <a:pt x="373" y="1227"/>
                    <a:pt x="372" y="1218"/>
                  </a:cubicBezTo>
                  <a:cubicBezTo>
                    <a:pt x="371" y="1209"/>
                    <a:pt x="374" y="1204"/>
                    <a:pt x="370" y="1202"/>
                  </a:cubicBezTo>
                  <a:cubicBezTo>
                    <a:pt x="367" y="1200"/>
                    <a:pt x="364" y="1197"/>
                    <a:pt x="370" y="1192"/>
                  </a:cubicBezTo>
                  <a:cubicBezTo>
                    <a:pt x="376" y="1187"/>
                    <a:pt x="376" y="1182"/>
                    <a:pt x="376" y="1180"/>
                  </a:cubicBezTo>
                  <a:cubicBezTo>
                    <a:pt x="376" y="1178"/>
                    <a:pt x="378" y="1170"/>
                    <a:pt x="370" y="1166"/>
                  </a:cubicBezTo>
                  <a:cubicBezTo>
                    <a:pt x="362" y="1162"/>
                    <a:pt x="357" y="1156"/>
                    <a:pt x="346" y="1155"/>
                  </a:cubicBezTo>
                  <a:cubicBezTo>
                    <a:pt x="336" y="1154"/>
                    <a:pt x="313" y="1152"/>
                    <a:pt x="309" y="1156"/>
                  </a:cubicBezTo>
                  <a:cubicBezTo>
                    <a:pt x="306" y="1161"/>
                    <a:pt x="305" y="1168"/>
                    <a:pt x="298" y="1167"/>
                  </a:cubicBezTo>
                  <a:cubicBezTo>
                    <a:pt x="292" y="1165"/>
                    <a:pt x="282" y="1162"/>
                    <a:pt x="279" y="1167"/>
                  </a:cubicBezTo>
                  <a:cubicBezTo>
                    <a:pt x="277" y="1172"/>
                    <a:pt x="259" y="1195"/>
                    <a:pt x="254" y="1195"/>
                  </a:cubicBezTo>
                  <a:cubicBezTo>
                    <a:pt x="249" y="1195"/>
                    <a:pt x="243" y="1191"/>
                    <a:pt x="239" y="1191"/>
                  </a:cubicBezTo>
                  <a:cubicBezTo>
                    <a:pt x="235" y="1191"/>
                    <a:pt x="225" y="1194"/>
                    <a:pt x="221" y="1190"/>
                  </a:cubicBezTo>
                  <a:cubicBezTo>
                    <a:pt x="216" y="1185"/>
                    <a:pt x="213" y="1183"/>
                    <a:pt x="209" y="1183"/>
                  </a:cubicBezTo>
                  <a:cubicBezTo>
                    <a:pt x="205" y="1184"/>
                    <a:pt x="191" y="1185"/>
                    <a:pt x="186" y="1180"/>
                  </a:cubicBezTo>
                  <a:cubicBezTo>
                    <a:pt x="182" y="1175"/>
                    <a:pt x="177" y="1161"/>
                    <a:pt x="178" y="1156"/>
                  </a:cubicBezTo>
                  <a:cubicBezTo>
                    <a:pt x="180" y="1151"/>
                    <a:pt x="182" y="1140"/>
                    <a:pt x="175" y="1140"/>
                  </a:cubicBezTo>
                  <a:cubicBezTo>
                    <a:pt x="168" y="1139"/>
                    <a:pt x="148" y="1142"/>
                    <a:pt x="145" y="1136"/>
                  </a:cubicBezTo>
                  <a:cubicBezTo>
                    <a:pt x="143" y="1130"/>
                    <a:pt x="145" y="1126"/>
                    <a:pt x="138" y="1123"/>
                  </a:cubicBezTo>
                  <a:cubicBezTo>
                    <a:pt x="131" y="1121"/>
                    <a:pt x="126" y="1116"/>
                    <a:pt x="122" y="1112"/>
                  </a:cubicBezTo>
                  <a:cubicBezTo>
                    <a:pt x="118" y="1108"/>
                    <a:pt x="111" y="1105"/>
                    <a:pt x="111" y="1101"/>
                  </a:cubicBezTo>
                  <a:cubicBezTo>
                    <a:pt x="111" y="1096"/>
                    <a:pt x="110" y="1093"/>
                    <a:pt x="114" y="1093"/>
                  </a:cubicBezTo>
                  <a:cubicBezTo>
                    <a:pt x="119" y="1093"/>
                    <a:pt x="126" y="1095"/>
                    <a:pt x="126" y="1090"/>
                  </a:cubicBezTo>
                  <a:cubicBezTo>
                    <a:pt x="126" y="1084"/>
                    <a:pt x="126" y="1076"/>
                    <a:pt x="128" y="1070"/>
                  </a:cubicBezTo>
                  <a:cubicBezTo>
                    <a:pt x="130" y="1064"/>
                    <a:pt x="132" y="1048"/>
                    <a:pt x="124" y="1047"/>
                  </a:cubicBezTo>
                  <a:cubicBezTo>
                    <a:pt x="116" y="1046"/>
                    <a:pt x="106" y="1049"/>
                    <a:pt x="102" y="1047"/>
                  </a:cubicBezTo>
                  <a:cubicBezTo>
                    <a:pt x="98" y="1046"/>
                    <a:pt x="87" y="1041"/>
                    <a:pt x="83" y="1045"/>
                  </a:cubicBezTo>
                  <a:cubicBezTo>
                    <a:pt x="78" y="1050"/>
                    <a:pt x="76" y="1059"/>
                    <a:pt x="70" y="1059"/>
                  </a:cubicBezTo>
                  <a:cubicBezTo>
                    <a:pt x="64" y="1059"/>
                    <a:pt x="61" y="1058"/>
                    <a:pt x="57" y="1060"/>
                  </a:cubicBezTo>
                  <a:cubicBezTo>
                    <a:pt x="54" y="1063"/>
                    <a:pt x="52" y="1071"/>
                    <a:pt x="46" y="1070"/>
                  </a:cubicBezTo>
                  <a:cubicBezTo>
                    <a:pt x="41" y="1069"/>
                    <a:pt x="34" y="1072"/>
                    <a:pt x="31" y="1066"/>
                  </a:cubicBezTo>
                  <a:cubicBezTo>
                    <a:pt x="28" y="1060"/>
                    <a:pt x="26" y="1052"/>
                    <a:pt x="23" y="1047"/>
                  </a:cubicBezTo>
                  <a:cubicBezTo>
                    <a:pt x="20" y="1042"/>
                    <a:pt x="10" y="1034"/>
                    <a:pt x="11" y="1029"/>
                  </a:cubicBezTo>
                  <a:cubicBezTo>
                    <a:pt x="11" y="1024"/>
                    <a:pt x="11" y="1005"/>
                    <a:pt x="9" y="999"/>
                  </a:cubicBezTo>
                  <a:cubicBezTo>
                    <a:pt x="7" y="993"/>
                    <a:pt x="1" y="988"/>
                    <a:pt x="1" y="976"/>
                  </a:cubicBezTo>
                  <a:cubicBezTo>
                    <a:pt x="0" y="964"/>
                    <a:pt x="7" y="954"/>
                    <a:pt x="7" y="946"/>
                  </a:cubicBezTo>
                  <a:cubicBezTo>
                    <a:pt x="7" y="937"/>
                    <a:pt x="1" y="887"/>
                    <a:pt x="1" y="887"/>
                  </a:cubicBezTo>
                  <a:cubicBezTo>
                    <a:pt x="2" y="887"/>
                    <a:pt x="89" y="904"/>
                    <a:pt x="89" y="904"/>
                  </a:cubicBezTo>
                  <a:cubicBezTo>
                    <a:pt x="89" y="904"/>
                    <a:pt x="135" y="891"/>
                    <a:pt x="136" y="891"/>
                  </a:cubicBezTo>
                  <a:cubicBezTo>
                    <a:pt x="137" y="891"/>
                    <a:pt x="176" y="904"/>
                    <a:pt x="177" y="904"/>
                  </a:cubicBezTo>
                  <a:cubicBezTo>
                    <a:pt x="178" y="904"/>
                    <a:pt x="237" y="907"/>
                    <a:pt x="237" y="907"/>
                  </a:cubicBezTo>
                  <a:cubicBezTo>
                    <a:pt x="255" y="934"/>
                    <a:pt x="255" y="934"/>
                    <a:pt x="255" y="934"/>
                  </a:cubicBezTo>
                  <a:cubicBezTo>
                    <a:pt x="304" y="948"/>
                    <a:pt x="304" y="948"/>
                    <a:pt x="304" y="948"/>
                  </a:cubicBezTo>
                  <a:cubicBezTo>
                    <a:pt x="354" y="968"/>
                    <a:pt x="354" y="968"/>
                    <a:pt x="354" y="968"/>
                  </a:cubicBezTo>
                  <a:cubicBezTo>
                    <a:pt x="393" y="959"/>
                    <a:pt x="393" y="959"/>
                    <a:pt x="393" y="959"/>
                  </a:cubicBezTo>
                  <a:cubicBezTo>
                    <a:pt x="396" y="977"/>
                    <a:pt x="396" y="977"/>
                    <a:pt x="396" y="977"/>
                  </a:cubicBezTo>
                  <a:cubicBezTo>
                    <a:pt x="396" y="977"/>
                    <a:pt x="423" y="983"/>
                    <a:pt x="424" y="982"/>
                  </a:cubicBezTo>
                  <a:cubicBezTo>
                    <a:pt x="425" y="982"/>
                    <a:pt x="466" y="952"/>
                    <a:pt x="490" y="942"/>
                  </a:cubicBezTo>
                  <a:cubicBezTo>
                    <a:pt x="515" y="932"/>
                    <a:pt x="563" y="916"/>
                    <a:pt x="579" y="915"/>
                  </a:cubicBezTo>
                  <a:cubicBezTo>
                    <a:pt x="595" y="915"/>
                    <a:pt x="642" y="910"/>
                    <a:pt x="654" y="912"/>
                  </a:cubicBezTo>
                  <a:cubicBezTo>
                    <a:pt x="666" y="914"/>
                    <a:pt x="675" y="910"/>
                    <a:pt x="679" y="905"/>
                  </a:cubicBezTo>
                  <a:cubicBezTo>
                    <a:pt x="684" y="899"/>
                    <a:pt x="698" y="890"/>
                    <a:pt x="698" y="890"/>
                  </a:cubicBezTo>
                  <a:cubicBezTo>
                    <a:pt x="720" y="888"/>
                    <a:pt x="720" y="888"/>
                    <a:pt x="720" y="888"/>
                  </a:cubicBezTo>
                  <a:cubicBezTo>
                    <a:pt x="720" y="888"/>
                    <a:pt x="741" y="864"/>
                    <a:pt x="742" y="864"/>
                  </a:cubicBezTo>
                  <a:cubicBezTo>
                    <a:pt x="744" y="864"/>
                    <a:pt x="761" y="832"/>
                    <a:pt x="774" y="826"/>
                  </a:cubicBezTo>
                  <a:cubicBezTo>
                    <a:pt x="787" y="821"/>
                    <a:pt x="788" y="822"/>
                    <a:pt x="797" y="814"/>
                  </a:cubicBezTo>
                  <a:cubicBezTo>
                    <a:pt x="806" y="806"/>
                    <a:pt x="819" y="794"/>
                    <a:pt x="807" y="784"/>
                  </a:cubicBezTo>
                  <a:cubicBezTo>
                    <a:pt x="796" y="773"/>
                    <a:pt x="777" y="754"/>
                    <a:pt x="782" y="749"/>
                  </a:cubicBezTo>
                  <a:cubicBezTo>
                    <a:pt x="786" y="744"/>
                    <a:pt x="789" y="737"/>
                    <a:pt x="790" y="731"/>
                  </a:cubicBezTo>
                  <a:cubicBezTo>
                    <a:pt x="791" y="725"/>
                    <a:pt x="795" y="714"/>
                    <a:pt x="801" y="705"/>
                  </a:cubicBezTo>
                  <a:cubicBezTo>
                    <a:pt x="806" y="696"/>
                    <a:pt x="804" y="690"/>
                    <a:pt x="814" y="692"/>
                  </a:cubicBezTo>
                  <a:cubicBezTo>
                    <a:pt x="823" y="695"/>
                    <a:pt x="828" y="696"/>
                    <a:pt x="833" y="697"/>
                  </a:cubicBezTo>
                  <a:cubicBezTo>
                    <a:pt x="839" y="698"/>
                    <a:pt x="844" y="698"/>
                    <a:pt x="847" y="702"/>
                  </a:cubicBezTo>
                  <a:cubicBezTo>
                    <a:pt x="851" y="706"/>
                    <a:pt x="855" y="712"/>
                    <a:pt x="869" y="712"/>
                  </a:cubicBezTo>
                  <a:cubicBezTo>
                    <a:pt x="883" y="711"/>
                    <a:pt x="903" y="714"/>
                    <a:pt x="909" y="709"/>
                  </a:cubicBezTo>
                  <a:cubicBezTo>
                    <a:pt x="915" y="703"/>
                    <a:pt x="925" y="697"/>
                    <a:pt x="931" y="685"/>
                  </a:cubicBezTo>
                  <a:cubicBezTo>
                    <a:pt x="937" y="673"/>
                    <a:pt x="948" y="644"/>
                    <a:pt x="957" y="650"/>
                  </a:cubicBezTo>
                  <a:cubicBezTo>
                    <a:pt x="966" y="656"/>
                    <a:pt x="968" y="659"/>
                    <a:pt x="973" y="656"/>
                  </a:cubicBezTo>
                  <a:cubicBezTo>
                    <a:pt x="978" y="653"/>
                    <a:pt x="985" y="649"/>
                    <a:pt x="991" y="649"/>
                  </a:cubicBezTo>
                  <a:cubicBezTo>
                    <a:pt x="997" y="649"/>
                    <a:pt x="998" y="651"/>
                    <a:pt x="1007" y="642"/>
                  </a:cubicBezTo>
                  <a:cubicBezTo>
                    <a:pt x="1015" y="634"/>
                    <a:pt x="1009" y="632"/>
                    <a:pt x="1022" y="629"/>
                  </a:cubicBezTo>
                  <a:cubicBezTo>
                    <a:pt x="1035" y="626"/>
                    <a:pt x="1040" y="625"/>
                    <a:pt x="1035" y="618"/>
                  </a:cubicBezTo>
                  <a:cubicBezTo>
                    <a:pt x="1030" y="611"/>
                    <a:pt x="1029" y="608"/>
                    <a:pt x="1033" y="602"/>
                  </a:cubicBezTo>
                  <a:cubicBezTo>
                    <a:pt x="1036" y="596"/>
                    <a:pt x="1057" y="567"/>
                    <a:pt x="1061" y="568"/>
                  </a:cubicBezTo>
                  <a:cubicBezTo>
                    <a:pt x="1065" y="569"/>
                    <a:pt x="1072" y="565"/>
                    <a:pt x="1075" y="570"/>
                  </a:cubicBezTo>
                  <a:cubicBezTo>
                    <a:pt x="1078" y="575"/>
                    <a:pt x="1089" y="583"/>
                    <a:pt x="1090" y="574"/>
                  </a:cubicBezTo>
                  <a:cubicBezTo>
                    <a:pt x="1090" y="564"/>
                    <a:pt x="1095" y="541"/>
                    <a:pt x="1101" y="547"/>
                  </a:cubicBezTo>
                  <a:cubicBezTo>
                    <a:pt x="1106" y="553"/>
                    <a:pt x="1113" y="558"/>
                    <a:pt x="1116" y="553"/>
                  </a:cubicBezTo>
                  <a:cubicBezTo>
                    <a:pt x="1120" y="548"/>
                    <a:pt x="1131" y="529"/>
                    <a:pt x="1141" y="530"/>
                  </a:cubicBezTo>
                  <a:cubicBezTo>
                    <a:pt x="1152" y="531"/>
                    <a:pt x="1151" y="531"/>
                    <a:pt x="1157" y="529"/>
                  </a:cubicBezTo>
                  <a:cubicBezTo>
                    <a:pt x="1162" y="526"/>
                    <a:pt x="1175" y="518"/>
                    <a:pt x="1179" y="523"/>
                  </a:cubicBezTo>
                  <a:cubicBezTo>
                    <a:pt x="1183" y="529"/>
                    <a:pt x="1198" y="538"/>
                    <a:pt x="1202" y="533"/>
                  </a:cubicBezTo>
                  <a:cubicBezTo>
                    <a:pt x="1206" y="528"/>
                    <a:pt x="1226" y="530"/>
                    <a:pt x="1224" y="517"/>
                  </a:cubicBezTo>
                  <a:cubicBezTo>
                    <a:pt x="1221" y="503"/>
                    <a:pt x="1229" y="504"/>
                    <a:pt x="1219" y="496"/>
                  </a:cubicBezTo>
                  <a:cubicBezTo>
                    <a:pt x="1210" y="489"/>
                    <a:pt x="1197" y="487"/>
                    <a:pt x="1194" y="484"/>
                  </a:cubicBezTo>
                  <a:cubicBezTo>
                    <a:pt x="1192" y="480"/>
                    <a:pt x="1189" y="471"/>
                    <a:pt x="1185" y="468"/>
                  </a:cubicBezTo>
                  <a:cubicBezTo>
                    <a:pt x="1180" y="465"/>
                    <a:pt x="1174" y="463"/>
                    <a:pt x="1171" y="458"/>
                  </a:cubicBezTo>
                  <a:cubicBezTo>
                    <a:pt x="1169" y="454"/>
                    <a:pt x="1171" y="455"/>
                    <a:pt x="1160" y="451"/>
                  </a:cubicBezTo>
                  <a:cubicBezTo>
                    <a:pt x="1148" y="447"/>
                    <a:pt x="1153" y="445"/>
                    <a:pt x="1144" y="441"/>
                  </a:cubicBezTo>
                  <a:cubicBezTo>
                    <a:pt x="1136" y="436"/>
                    <a:pt x="1129" y="428"/>
                    <a:pt x="1122" y="431"/>
                  </a:cubicBezTo>
                  <a:cubicBezTo>
                    <a:pt x="1115" y="434"/>
                    <a:pt x="1103" y="431"/>
                    <a:pt x="1095" y="442"/>
                  </a:cubicBezTo>
                  <a:cubicBezTo>
                    <a:pt x="1087" y="454"/>
                    <a:pt x="1083" y="475"/>
                    <a:pt x="1077" y="469"/>
                  </a:cubicBezTo>
                  <a:cubicBezTo>
                    <a:pt x="1070" y="464"/>
                    <a:pt x="1061" y="448"/>
                    <a:pt x="1053" y="452"/>
                  </a:cubicBezTo>
                  <a:cubicBezTo>
                    <a:pt x="1044" y="457"/>
                    <a:pt x="1041" y="464"/>
                    <a:pt x="1034" y="461"/>
                  </a:cubicBezTo>
                  <a:cubicBezTo>
                    <a:pt x="1028" y="458"/>
                    <a:pt x="1024" y="455"/>
                    <a:pt x="1018" y="462"/>
                  </a:cubicBezTo>
                  <a:cubicBezTo>
                    <a:pt x="1012" y="469"/>
                    <a:pt x="1012" y="479"/>
                    <a:pt x="1000" y="472"/>
                  </a:cubicBezTo>
                  <a:cubicBezTo>
                    <a:pt x="988" y="464"/>
                    <a:pt x="973" y="450"/>
                    <a:pt x="978" y="443"/>
                  </a:cubicBezTo>
                  <a:cubicBezTo>
                    <a:pt x="984" y="436"/>
                    <a:pt x="993" y="433"/>
                    <a:pt x="992" y="424"/>
                  </a:cubicBezTo>
                  <a:cubicBezTo>
                    <a:pt x="992" y="416"/>
                    <a:pt x="987" y="412"/>
                    <a:pt x="991" y="404"/>
                  </a:cubicBezTo>
                  <a:cubicBezTo>
                    <a:pt x="996" y="397"/>
                    <a:pt x="1003" y="390"/>
                    <a:pt x="1003" y="382"/>
                  </a:cubicBezTo>
                  <a:cubicBezTo>
                    <a:pt x="1002" y="373"/>
                    <a:pt x="1004" y="366"/>
                    <a:pt x="1009" y="356"/>
                  </a:cubicBezTo>
                  <a:cubicBezTo>
                    <a:pt x="1014" y="347"/>
                    <a:pt x="1032" y="306"/>
                    <a:pt x="1032" y="306"/>
                  </a:cubicBezTo>
                  <a:cubicBezTo>
                    <a:pt x="1032" y="306"/>
                    <a:pt x="1041" y="321"/>
                    <a:pt x="1050" y="317"/>
                  </a:cubicBezTo>
                  <a:cubicBezTo>
                    <a:pt x="1060" y="314"/>
                    <a:pt x="1067" y="304"/>
                    <a:pt x="1072" y="315"/>
                  </a:cubicBezTo>
                  <a:cubicBezTo>
                    <a:pt x="1076" y="325"/>
                    <a:pt x="1087" y="324"/>
                    <a:pt x="1094" y="317"/>
                  </a:cubicBezTo>
                  <a:cubicBezTo>
                    <a:pt x="1101" y="310"/>
                    <a:pt x="1121" y="280"/>
                    <a:pt x="1131" y="278"/>
                  </a:cubicBezTo>
                  <a:cubicBezTo>
                    <a:pt x="1141" y="276"/>
                    <a:pt x="1146" y="279"/>
                    <a:pt x="1150" y="272"/>
                  </a:cubicBezTo>
                  <a:cubicBezTo>
                    <a:pt x="1154" y="266"/>
                    <a:pt x="1164" y="248"/>
                    <a:pt x="1155" y="249"/>
                  </a:cubicBezTo>
                  <a:cubicBezTo>
                    <a:pt x="1146" y="250"/>
                    <a:pt x="1142" y="249"/>
                    <a:pt x="1144" y="243"/>
                  </a:cubicBezTo>
                  <a:cubicBezTo>
                    <a:pt x="1146" y="238"/>
                    <a:pt x="1151" y="227"/>
                    <a:pt x="1154" y="224"/>
                  </a:cubicBezTo>
                  <a:cubicBezTo>
                    <a:pt x="1157" y="221"/>
                    <a:pt x="1161" y="218"/>
                    <a:pt x="1160" y="212"/>
                  </a:cubicBezTo>
                  <a:cubicBezTo>
                    <a:pt x="1160" y="207"/>
                    <a:pt x="1158" y="202"/>
                    <a:pt x="1161" y="199"/>
                  </a:cubicBezTo>
                  <a:cubicBezTo>
                    <a:pt x="1165" y="196"/>
                    <a:pt x="1173" y="191"/>
                    <a:pt x="1173" y="184"/>
                  </a:cubicBezTo>
                  <a:cubicBezTo>
                    <a:pt x="1173" y="177"/>
                    <a:pt x="1170" y="177"/>
                    <a:pt x="1174" y="167"/>
                  </a:cubicBezTo>
                  <a:cubicBezTo>
                    <a:pt x="1178" y="158"/>
                    <a:pt x="1177" y="147"/>
                    <a:pt x="1183" y="141"/>
                  </a:cubicBezTo>
                  <a:cubicBezTo>
                    <a:pt x="1189" y="136"/>
                    <a:pt x="1192" y="134"/>
                    <a:pt x="1195" y="128"/>
                  </a:cubicBezTo>
                  <a:cubicBezTo>
                    <a:pt x="1198" y="122"/>
                    <a:pt x="1195" y="120"/>
                    <a:pt x="1202" y="119"/>
                  </a:cubicBezTo>
                  <a:cubicBezTo>
                    <a:pt x="1208" y="117"/>
                    <a:pt x="1208" y="121"/>
                    <a:pt x="1209" y="114"/>
                  </a:cubicBezTo>
                  <a:cubicBezTo>
                    <a:pt x="1210" y="107"/>
                    <a:pt x="1212" y="95"/>
                    <a:pt x="1207" y="90"/>
                  </a:cubicBezTo>
                  <a:cubicBezTo>
                    <a:pt x="1202" y="85"/>
                    <a:pt x="1199" y="90"/>
                    <a:pt x="1201" y="84"/>
                  </a:cubicBezTo>
                  <a:cubicBezTo>
                    <a:pt x="1203" y="78"/>
                    <a:pt x="1205" y="65"/>
                    <a:pt x="1197" y="65"/>
                  </a:cubicBezTo>
                  <a:cubicBezTo>
                    <a:pt x="1190" y="64"/>
                    <a:pt x="1165" y="78"/>
                    <a:pt x="1168" y="70"/>
                  </a:cubicBezTo>
                  <a:cubicBezTo>
                    <a:pt x="1172" y="62"/>
                    <a:pt x="1165" y="53"/>
                    <a:pt x="1171" y="50"/>
                  </a:cubicBezTo>
                  <a:cubicBezTo>
                    <a:pt x="1178" y="46"/>
                    <a:pt x="1197" y="11"/>
                    <a:pt x="1204" y="9"/>
                  </a:cubicBezTo>
                  <a:cubicBezTo>
                    <a:pt x="1210" y="7"/>
                    <a:pt x="1213" y="12"/>
                    <a:pt x="1224" y="7"/>
                  </a:cubicBezTo>
                  <a:cubicBezTo>
                    <a:pt x="1227" y="6"/>
                    <a:pt x="1231" y="3"/>
                    <a:pt x="1236" y="0"/>
                  </a:cubicBezTo>
                  <a:cubicBezTo>
                    <a:pt x="1236" y="0"/>
                    <a:pt x="1255" y="20"/>
                    <a:pt x="1253" y="21"/>
                  </a:cubicBezTo>
                  <a:cubicBezTo>
                    <a:pt x="1250" y="23"/>
                    <a:pt x="1246" y="28"/>
                    <a:pt x="1245" y="35"/>
                  </a:cubicBezTo>
                  <a:cubicBezTo>
                    <a:pt x="1244" y="41"/>
                    <a:pt x="1245" y="44"/>
                    <a:pt x="1240" y="49"/>
                  </a:cubicBezTo>
                  <a:cubicBezTo>
                    <a:pt x="1234" y="54"/>
                    <a:pt x="1225" y="64"/>
                    <a:pt x="1232" y="64"/>
                  </a:cubicBezTo>
                  <a:cubicBezTo>
                    <a:pt x="1240" y="64"/>
                    <a:pt x="1256" y="71"/>
                    <a:pt x="1260" y="76"/>
                  </a:cubicBezTo>
                  <a:cubicBezTo>
                    <a:pt x="1264" y="81"/>
                    <a:pt x="1267" y="82"/>
                    <a:pt x="1271" y="77"/>
                  </a:cubicBezTo>
                  <a:cubicBezTo>
                    <a:pt x="1274" y="72"/>
                    <a:pt x="1274" y="71"/>
                    <a:pt x="1276" y="66"/>
                  </a:cubicBezTo>
                  <a:cubicBezTo>
                    <a:pt x="1277" y="62"/>
                    <a:pt x="1284" y="56"/>
                    <a:pt x="1285" y="59"/>
                  </a:cubicBezTo>
                  <a:cubicBezTo>
                    <a:pt x="1286" y="63"/>
                    <a:pt x="1293" y="74"/>
                    <a:pt x="1300" y="75"/>
                  </a:cubicBezTo>
                  <a:cubicBezTo>
                    <a:pt x="1307" y="75"/>
                    <a:pt x="1320" y="81"/>
                    <a:pt x="1316" y="83"/>
                  </a:cubicBezTo>
                  <a:cubicBezTo>
                    <a:pt x="1311" y="85"/>
                    <a:pt x="1310" y="91"/>
                    <a:pt x="1314" y="95"/>
                  </a:cubicBezTo>
                  <a:cubicBezTo>
                    <a:pt x="1317" y="99"/>
                    <a:pt x="1327" y="122"/>
                    <a:pt x="1328" y="124"/>
                  </a:cubicBezTo>
                  <a:cubicBezTo>
                    <a:pt x="1329" y="126"/>
                    <a:pt x="1338" y="145"/>
                    <a:pt x="1340" y="145"/>
                  </a:cubicBezTo>
                  <a:cubicBezTo>
                    <a:pt x="1343" y="145"/>
                    <a:pt x="1367" y="145"/>
                    <a:pt x="1367" y="145"/>
                  </a:cubicBezTo>
                  <a:cubicBezTo>
                    <a:pt x="1367" y="145"/>
                    <a:pt x="1388" y="131"/>
                    <a:pt x="1395" y="131"/>
                  </a:cubicBezTo>
                  <a:cubicBezTo>
                    <a:pt x="1402" y="131"/>
                    <a:pt x="1410" y="137"/>
                    <a:pt x="1412" y="132"/>
                  </a:cubicBezTo>
                  <a:cubicBezTo>
                    <a:pt x="1414" y="128"/>
                    <a:pt x="1417" y="126"/>
                    <a:pt x="1422" y="125"/>
                  </a:cubicBezTo>
                  <a:cubicBezTo>
                    <a:pt x="1427" y="124"/>
                    <a:pt x="1432" y="121"/>
                    <a:pt x="1435" y="117"/>
                  </a:cubicBezTo>
                  <a:cubicBezTo>
                    <a:pt x="1438" y="114"/>
                    <a:pt x="1437" y="100"/>
                    <a:pt x="1443" y="100"/>
                  </a:cubicBezTo>
                  <a:cubicBezTo>
                    <a:pt x="1448" y="100"/>
                    <a:pt x="1457" y="101"/>
                    <a:pt x="1459" y="104"/>
                  </a:cubicBezTo>
                  <a:cubicBezTo>
                    <a:pt x="1462" y="108"/>
                    <a:pt x="1474" y="125"/>
                    <a:pt x="1482" y="128"/>
                  </a:cubicBezTo>
                  <a:cubicBezTo>
                    <a:pt x="1489" y="131"/>
                    <a:pt x="1496" y="139"/>
                    <a:pt x="1493" y="1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4341" y="1569"/>
              <a:ext cx="799" cy="1457"/>
            </a:xfrm>
            <a:custGeom>
              <a:avLst/>
              <a:gdLst>
                <a:gd name="T0" fmla="*/ 324 w 338"/>
                <a:gd name="T1" fmla="*/ 499 h 616"/>
                <a:gd name="T2" fmla="*/ 296 w 338"/>
                <a:gd name="T3" fmla="*/ 502 h 616"/>
                <a:gd name="T4" fmla="*/ 260 w 338"/>
                <a:gd name="T5" fmla="*/ 498 h 616"/>
                <a:gd name="T6" fmla="*/ 239 w 338"/>
                <a:gd name="T7" fmla="*/ 506 h 616"/>
                <a:gd name="T8" fmla="*/ 275 w 338"/>
                <a:gd name="T9" fmla="*/ 525 h 616"/>
                <a:gd name="T10" fmla="*/ 270 w 338"/>
                <a:gd name="T11" fmla="*/ 543 h 616"/>
                <a:gd name="T12" fmla="*/ 245 w 338"/>
                <a:gd name="T13" fmla="*/ 558 h 616"/>
                <a:gd name="T14" fmla="*/ 251 w 338"/>
                <a:gd name="T15" fmla="*/ 599 h 616"/>
                <a:gd name="T16" fmla="*/ 236 w 338"/>
                <a:gd name="T17" fmla="*/ 610 h 616"/>
                <a:gd name="T18" fmla="*/ 199 w 338"/>
                <a:gd name="T19" fmla="*/ 594 h 616"/>
                <a:gd name="T20" fmla="*/ 172 w 338"/>
                <a:gd name="T21" fmla="*/ 578 h 616"/>
                <a:gd name="T22" fmla="*/ 137 w 338"/>
                <a:gd name="T23" fmla="*/ 585 h 616"/>
                <a:gd name="T24" fmla="*/ 107 w 338"/>
                <a:gd name="T25" fmla="*/ 568 h 616"/>
                <a:gd name="T26" fmla="*/ 83 w 338"/>
                <a:gd name="T27" fmla="*/ 561 h 616"/>
                <a:gd name="T28" fmla="*/ 56 w 338"/>
                <a:gd name="T29" fmla="*/ 547 h 616"/>
                <a:gd name="T30" fmla="*/ 23 w 338"/>
                <a:gd name="T31" fmla="*/ 549 h 616"/>
                <a:gd name="T32" fmla="*/ 0 w 338"/>
                <a:gd name="T33" fmla="*/ 534 h 616"/>
                <a:gd name="T34" fmla="*/ 7 w 338"/>
                <a:gd name="T35" fmla="*/ 514 h 616"/>
                <a:gd name="T36" fmla="*/ 26 w 338"/>
                <a:gd name="T37" fmla="*/ 475 h 616"/>
                <a:gd name="T38" fmla="*/ 44 w 338"/>
                <a:gd name="T39" fmla="*/ 458 h 616"/>
                <a:gd name="T40" fmla="*/ 40 w 338"/>
                <a:gd name="T41" fmla="*/ 417 h 616"/>
                <a:gd name="T42" fmla="*/ 48 w 338"/>
                <a:gd name="T43" fmla="*/ 382 h 616"/>
                <a:gd name="T44" fmla="*/ 86 w 338"/>
                <a:gd name="T45" fmla="*/ 378 h 616"/>
                <a:gd name="T46" fmla="*/ 120 w 338"/>
                <a:gd name="T47" fmla="*/ 373 h 616"/>
                <a:gd name="T48" fmla="*/ 119 w 338"/>
                <a:gd name="T49" fmla="*/ 346 h 616"/>
                <a:gd name="T50" fmla="*/ 174 w 338"/>
                <a:gd name="T51" fmla="*/ 335 h 616"/>
                <a:gd name="T52" fmla="*/ 177 w 338"/>
                <a:gd name="T53" fmla="*/ 273 h 616"/>
                <a:gd name="T54" fmla="*/ 150 w 338"/>
                <a:gd name="T55" fmla="*/ 250 h 616"/>
                <a:gd name="T56" fmla="*/ 110 w 338"/>
                <a:gd name="T57" fmla="*/ 230 h 616"/>
                <a:gd name="T58" fmla="*/ 87 w 338"/>
                <a:gd name="T59" fmla="*/ 219 h 616"/>
                <a:gd name="T60" fmla="*/ 93 w 338"/>
                <a:gd name="T61" fmla="*/ 200 h 616"/>
                <a:gd name="T62" fmla="*/ 97 w 338"/>
                <a:gd name="T63" fmla="*/ 164 h 616"/>
                <a:gd name="T64" fmla="*/ 142 w 338"/>
                <a:gd name="T65" fmla="*/ 152 h 616"/>
                <a:gd name="T66" fmla="*/ 171 w 338"/>
                <a:gd name="T67" fmla="*/ 138 h 616"/>
                <a:gd name="T68" fmla="*/ 228 w 338"/>
                <a:gd name="T69" fmla="*/ 83 h 616"/>
                <a:gd name="T70" fmla="*/ 231 w 338"/>
                <a:gd name="T71" fmla="*/ 48 h 616"/>
                <a:gd name="T72" fmla="*/ 264 w 338"/>
                <a:gd name="T73" fmla="*/ 26 h 616"/>
                <a:gd name="T74" fmla="*/ 315 w 338"/>
                <a:gd name="T75" fmla="*/ 2 h 616"/>
                <a:gd name="T76" fmla="*/ 325 w 338"/>
                <a:gd name="T77" fmla="*/ 27 h 616"/>
                <a:gd name="T78" fmla="*/ 313 w 338"/>
                <a:gd name="T79" fmla="*/ 49 h 616"/>
                <a:gd name="T80" fmla="*/ 309 w 338"/>
                <a:gd name="T81" fmla="*/ 83 h 616"/>
                <a:gd name="T82" fmla="*/ 300 w 338"/>
                <a:gd name="T83" fmla="*/ 166 h 616"/>
                <a:gd name="T84" fmla="*/ 280 w 338"/>
                <a:gd name="T85" fmla="*/ 198 h 616"/>
                <a:gd name="T86" fmla="*/ 278 w 338"/>
                <a:gd name="T87" fmla="*/ 214 h 616"/>
                <a:gd name="T88" fmla="*/ 279 w 338"/>
                <a:gd name="T89" fmla="*/ 231 h 616"/>
                <a:gd name="T90" fmla="*/ 286 w 338"/>
                <a:gd name="T91" fmla="*/ 285 h 616"/>
                <a:gd name="T92" fmla="*/ 297 w 338"/>
                <a:gd name="T93" fmla="*/ 330 h 616"/>
                <a:gd name="T94" fmla="*/ 284 w 338"/>
                <a:gd name="T95" fmla="*/ 380 h 616"/>
                <a:gd name="T96" fmla="*/ 293 w 338"/>
                <a:gd name="T97" fmla="*/ 407 h 616"/>
                <a:gd name="T98" fmla="*/ 300 w 338"/>
                <a:gd name="T99" fmla="*/ 424 h 616"/>
                <a:gd name="T100" fmla="*/ 320 w 338"/>
                <a:gd name="T101" fmla="*/ 453 h 616"/>
                <a:gd name="T102" fmla="*/ 334 w 338"/>
                <a:gd name="T103" fmla="*/ 48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616">
                  <a:moveTo>
                    <a:pt x="334" y="489"/>
                  </a:moveTo>
                  <a:cubicBezTo>
                    <a:pt x="334" y="489"/>
                    <a:pt x="333" y="490"/>
                    <a:pt x="333" y="490"/>
                  </a:cubicBezTo>
                  <a:cubicBezTo>
                    <a:pt x="330" y="498"/>
                    <a:pt x="329" y="496"/>
                    <a:pt x="324" y="499"/>
                  </a:cubicBezTo>
                  <a:cubicBezTo>
                    <a:pt x="318" y="502"/>
                    <a:pt x="315" y="512"/>
                    <a:pt x="312" y="506"/>
                  </a:cubicBezTo>
                  <a:cubicBezTo>
                    <a:pt x="308" y="500"/>
                    <a:pt x="303" y="492"/>
                    <a:pt x="302" y="496"/>
                  </a:cubicBezTo>
                  <a:cubicBezTo>
                    <a:pt x="301" y="499"/>
                    <a:pt x="300" y="503"/>
                    <a:pt x="296" y="502"/>
                  </a:cubicBezTo>
                  <a:cubicBezTo>
                    <a:pt x="291" y="502"/>
                    <a:pt x="279" y="493"/>
                    <a:pt x="278" y="497"/>
                  </a:cubicBezTo>
                  <a:cubicBezTo>
                    <a:pt x="277" y="501"/>
                    <a:pt x="274" y="505"/>
                    <a:pt x="272" y="502"/>
                  </a:cubicBezTo>
                  <a:cubicBezTo>
                    <a:pt x="270" y="500"/>
                    <a:pt x="263" y="495"/>
                    <a:pt x="260" y="498"/>
                  </a:cubicBezTo>
                  <a:cubicBezTo>
                    <a:pt x="257" y="500"/>
                    <a:pt x="258" y="503"/>
                    <a:pt x="254" y="501"/>
                  </a:cubicBezTo>
                  <a:cubicBezTo>
                    <a:pt x="250" y="499"/>
                    <a:pt x="248" y="494"/>
                    <a:pt x="246" y="496"/>
                  </a:cubicBezTo>
                  <a:cubicBezTo>
                    <a:pt x="244" y="498"/>
                    <a:pt x="232" y="505"/>
                    <a:pt x="239" y="506"/>
                  </a:cubicBezTo>
                  <a:cubicBezTo>
                    <a:pt x="247" y="507"/>
                    <a:pt x="258" y="506"/>
                    <a:pt x="259" y="511"/>
                  </a:cubicBezTo>
                  <a:cubicBezTo>
                    <a:pt x="259" y="516"/>
                    <a:pt x="258" y="523"/>
                    <a:pt x="262" y="524"/>
                  </a:cubicBezTo>
                  <a:cubicBezTo>
                    <a:pt x="266" y="524"/>
                    <a:pt x="273" y="522"/>
                    <a:pt x="275" y="525"/>
                  </a:cubicBezTo>
                  <a:cubicBezTo>
                    <a:pt x="277" y="528"/>
                    <a:pt x="285" y="527"/>
                    <a:pt x="284" y="532"/>
                  </a:cubicBezTo>
                  <a:cubicBezTo>
                    <a:pt x="282" y="537"/>
                    <a:pt x="284" y="542"/>
                    <a:pt x="280" y="543"/>
                  </a:cubicBezTo>
                  <a:cubicBezTo>
                    <a:pt x="275" y="544"/>
                    <a:pt x="272" y="539"/>
                    <a:pt x="270" y="543"/>
                  </a:cubicBezTo>
                  <a:cubicBezTo>
                    <a:pt x="267" y="547"/>
                    <a:pt x="265" y="553"/>
                    <a:pt x="262" y="551"/>
                  </a:cubicBezTo>
                  <a:cubicBezTo>
                    <a:pt x="260" y="549"/>
                    <a:pt x="256" y="547"/>
                    <a:pt x="252" y="551"/>
                  </a:cubicBezTo>
                  <a:cubicBezTo>
                    <a:pt x="248" y="555"/>
                    <a:pt x="245" y="547"/>
                    <a:pt x="245" y="558"/>
                  </a:cubicBezTo>
                  <a:cubicBezTo>
                    <a:pt x="246" y="569"/>
                    <a:pt x="241" y="568"/>
                    <a:pt x="245" y="572"/>
                  </a:cubicBezTo>
                  <a:cubicBezTo>
                    <a:pt x="249" y="577"/>
                    <a:pt x="251" y="580"/>
                    <a:pt x="254" y="586"/>
                  </a:cubicBezTo>
                  <a:cubicBezTo>
                    <a:pt x="256" y="592"/>
                    <a:pt x="252" y="594"/>
                    <a:pt x="251" y="599"/>
                  </a:cubicBezTo>
                  <a:cubicBezTo>
                    <a:pt x="251" y="601"/>
                    <a:pt x="251" y="604"/>
                    <a:pt x="251" y="606"/>
                  </a:cubicBezTo>
                  <a:cubicBezTo>
                    <a:pt x="250" y="609"/>
                    <a:pt x="249" y="610"/>
                    <a:pt x="246" y="610"/>
                  </a:cubicBezTo>
                  <a:cubicBezTo>
                    <a:pt x="241" y="610"/>
                    <a:pt x="238" y="607"/>
                    <a:pt x="236" y="610"/>
                  </a:cubicBezTo>
                  <a:cubicBezTo>
                    <a:pt x="235" y="614"/>
                    <a:pt x="226" y="616"/>
                    <a:pt x="223" y="612"/>
                  </a:cubicBezTo>
                  <a:cubicBezTo>
                    <a:pt x="221" y="608"/>
                    <a:pt x="224" y="599"/>
                    <a:pt x="216" y="598"/>
                  </a:cubicBezTo>
                  <a:cubicBezTo>
                    <a:pt x="208" y="597"/>
                    <a:pt x="202" y="596"/>
                    <a:pt x="199" y="594"/>
                  </a:cubicBezTo>
                  <a:cubicBezTo>
                    <a:pt x="196" y="592"/>
                    <a:pt x="189" y="589"/>
                    <a:pt x="185" y="587"/>
                  </a:cubicBezTo>
                  <a:cubicBezTo>
                    <a:pt x="184" y="587"/>
                    <a:pt x="183" y="586"/>
                    <a:pt x="181" y="584"/>
                  </a:cubicBezTo>
                  <a:cubicBezTo>
                    <a:pt x="178" y="581"/>
                    <a:pt x="175" y="578"/>
                    <a:pt x="172" y="578"/>
                  </a:cubicBezTo>
                  <a:cubicBezTo>
                    <a:pt x="167" y="578"/>
                    <a:pt x="159" y="579"/>
                    <a:pt x="156" y="580"/>
                  </a:cubicBezTo>
                  <a:cubicBezTo>
                    <a:pt x="153" y="582"/>
                    <a:pt x="149" y="581"/>
                    <a:pt x="147" y="584"/>
                  </a:cubicBezTo>
                  <a:cubicBezTo>
                    <a:pt x="144" y="587"/>
                    <a:pt x="141" y="589"/>
                    <a:pt x="137" y="585"/>
                  </a:cubicBezTo>
                  <a:cubicBezTo>
                    <a:pt x="132" y="581"/>
                    <a:pt x="128" y="579"/>
                    <a:pt x="126" y="577"/>
                  </a:cubicBezTo>
                  <a:cubicBezTo>
                    <a:pt x="124" y="574"/>
                    <a:pt x="124" y="568"/>
                    <a:pt x="121" y="569"/>
                  </a:cubicBezTo>
                  <a:cubicBezTo>
                    <a:pt x="117" y="570"/>
                    <a:pt x="108" y="574"/>
                    <a:pt x="107" y="568"/>
                  </a:cubicBezTo>
                  <a:cubicBezTo>
                    <a:pt x="105" y="563"/>
                    <a:pt x="105" y="556"/>
                    <a:pt x="102" y="558"/>
                  </a:cubicBezTo>
                  <a:cubicBezTo>
                    <a:pt x="99" y="560"/>
                    <a:pt x="86" y="566"/>
                    <a:pt x="86" y="564"/>
                  </a:cubicBezTo>
                  <a:cubicBezTo>
                    <a:pt x="86" y="562"/>
                    <a:pt x="85" y="561"/>
                    <a:pt x="83" y="561"/>
                  </a:cubicBezTo>
                  <a:cubicBezTo>
                    <a:pt x="82" y="561"/>
                    <a:pt x="77" y="561"/>
                    <a:pt x="80" y="557"/>
                  </a:cubicBezTo>
                  <a:cubicBezTo>
                    <a:pt x="83" y="554"/>
                    <a:pt x="87" y="545"/>
                    <a:pt x="79" y="544"/>
                  </a:cubicBezTo>
                  <a:cubicBezTo>
                    <a:pt x="71" y="543"/>
                    <a:pt x="62" y="544"/>
                    <a:pt x="56" y="547"/>
                  </a:cubicBezTo>
                  <a:cubicBezTo>
                    <a:pt x="50" y="551"/>
                    <a:pt x="44" y="548"/>
                    <a:pt x="41" y="551"/>
                  </a:cubicBezTo>
                  <a:cubicBezTo>
                    <a:pt x="37" y="554"/>
                    <a:pt x="33" y="556"/>
                    <a:pt x="30" y="554"/>
                  </a:cubicBezTo>
                  <a:cubicBezTo>
                    <a:pt x="28" y="551"/>
                    <a:pt x="28" y="554"/>
                    <a:pt x="23" y="549"/>
                  </a:cubicBezTo>
                  <a:cubicBezTo>
                    <a:pt x="19" y="544"/>
                    <a:pt x="21" y="543"/>
                    <a:pt x="17" y="543"/>
                  </a:cubicBezTo>
                  <a:cubicBezTo>
                    <a:pt x="13" y="543"/>
                    <a:pt x="10" y="540"/>
                    <a:pt x="5" y="539"/>
                  </a:cubicBezTo>
                  <a:cubicBezTo>
                    <a:pt x="2" y="537"/>
                    <a:pt x="1" y="537"/>
                    <a:pt x="0" y="534"/>
                  </a:cubicBezTo>
                  <a:cubicBezTo>
                    <a:pt x="0" y="533"/>
                    <a:pt x="0" y="532"/>
                    <a:pt x="0" y="531"/>
                  </a:cubicBezTo>
                  <a:cubicBezTo>
                    <a:pt x="1" y="525"/>
                    <a:pt x="10" y="527"/>
                    <a:pt x="8" y="523"/>
                  </a:cubicBezTo>
                  <a:cubicBezTo>
                    <a:pt x="6" y="519"/>
                    <a:pt x="9" y="518"/>
                    <a:pt x="7" y="514"/>
                  </a:cubicBezTo>
                  <a:cubicBezTo>
                    <a:pt x="5" y="511"/>
                    <a:pt x="13" y="505"/>
                    <a:pt x="11" y="500"/>
                  </a:cubicBezTo>
                  <a:cubicBezTo>
                    <a:pt x="9" y="495"/>
                    <a:pt x="8" y="479"/>
                    <a:pt x="13" y="476"/>
                  </a:cubicBezTo>
                  <a:cubicBezTo>
                    <a:pt x="19" y="473"/>
                    <a:pt x="24" y="471"/>
                    <a:pt x="26" y="475"/>
                  </a:cubicBezTo>
                  <a:cubicBezTo>
                    <a:pt x="28" y="480"/>
                    <a:pt x="34" y="474"/>
                    <a:pt x="38" y="477"/>
                  </a:cubicBezTo>
                  <a:cubicBezTo>
                    <a:pt x="42" y="481"/>
                    <a:pt x="53" y="479"/>
                    <a:pt x="49" y="470"/>
                  </a:cubicBezTo>
                  <a:cubicBezTo>
                    <a:pt x="44" y="462"/>
                    <a:pt x="44" y="463"/>
                    <a:pt x="44" y="458"/>
                  </a:cubicBezTo>
                  <a:cubicBezTo>
                    <a:pt x="45" y="453"/>
                    <a:pt x="42" y="449"/>
                    <a:pt x="43" y="441"/>
                  </a:cubicBezTo>
                  <a:cubicBezTo>
                    <a:pt x="45" y="434"/>
                    <a:pt x="49" y="439"/>
                    <a:pt x="46" y="431"/>
                  </a:cubicBezTo>
                  <a:cubicBezTo>
                    <a:pt x="44" y="424"/>
                    <a:pt x="43" y="422"/>
                    <a:pt x="40" y="417"/>
                  </a:cubicBezTo>
                  <a:cubicBezTo>
                    <a:pt x="36" y="413"/>
                    <a:pt x="33" y="409"/>
                    <a:pt x="35" y="407"/>
                  </a:cubicBezTo>
                  <a:cubicBezTo>
                    <a:pt x="36" y="405"/>
                    <a:pt x="42" y="400"/>
                    <a:pt x="43" y="393"/>
                  </a:cubicBezTo>
                  <a:cubicBezTo>
                    <a:pt x="43" y="387"/>
                    <a:pt x="45" y="388"/>
                    <a:pt x="48" y="382"/>
                  </a:cubicBezTo>
                  <a:cubicBezTo>
                    <a:pt x="51" y="375"/>
                    <a:pt x="51" y="366"/>
                    <a:pt x="56" y="365"/>
                  </a:cubicBezTo>
                  <a:cubicBezTo>
                    <a:pt x="62" y="365"/>
                    <a:pt x="70" y="358"/>
                    <a:pt x="74" y="363"/>
                  </a:cubicBezTo>
                  <a:cubicBezTo>
                    <a:pt x="79" y="369"/>
                    <a:pt x="75" y="381"/>
                    <a:pt x="86" y="378"/>
                  </a:cubicBezTo>
                  <a:cubicBezTo>
                    <a:pt x="96" y="376"/>
                    <a:pt x="95" y="371"/>
                    <a:pt x="99" y="375"/>
                  </a:cubicBezTo>
                  <a:cubicBezTo>
                    <a:pt x="102" y="378"/>
                    <a:pt x="102" y="378"/>
                    <a:pt x="107" y="375"/>
                  </a:cubicBezTo>
                  <a:cubicBezTo>
                    <a:pt x="113" y="371"/>
                    <a:pt x="113" y="375"/>
                    <a:pt x="120" y="373"/>
                  </a:cubicBezTo>
                  <a:cubicBezTo>
                    <a:pt x="126" y="372"/>
                    <a:pt x="129" y="375"/>
                    <a:pt x="127" y="369"/>
                  </a:cubicBezTo>
                  <a:cubicBezTo>
                    <a:pt x="125" y="362"/>
                    <a:pt x="127" y="361"/>
                    <a:pt x="124" y="358"/>
                  </a:cubicBezTo>
                  <a:cubicBezTo>
                    <a:pt x="122" y="356"/>
                    <a:pt x="113" y="345"/>
                    <a:pt x="119" y="346"/>
                  </a:cubicBezTo>
                  <a:cubicBezTo>
                    <a:pt x="126" y="347"/>
                    <a:pt x="134" y="350"/>
                    <a:pt x="139" y="347"/>
                  </a:cubicBezTo>
                  <a:cubicBezTo>
                    <a:pt x="145" y="345"/>
                    <a:pt x="146" y="342"/>
                    <a:pt x="152" y="342"/>
                  </a:cubicBezTo>
                  <a:cubicBezTo>
                    <a:pt x="158" y="343"/>
                    <a:pt x="175" y="346"/>
                    <a:pt x="174" y="335"/>
                  </a:cubicBezTo>
                  <a:cubicBezTo>
                    <a:pt x="174" y="323"/>
                    <a:pt x="167" y="313"/>
                    <a:pt x="167" y="308"/>
                  </a:cubicBezTo>
                  <a:cubicBezTo>
                    <a:pt x="168" y="303"/>
                    <a:pt x="169" y="299"/>
                    <a:pt x="174" y="292"/>
                  </a:cubicBezTo>
                  <a:cubicBezTo>
                    <a:pt x="179" y="284"/>
                    <a:pt x="176" y="279"/>
                    <a:pt x="177" y="273"/>
                  </a:cubicBezTo>
                  <a:cubicBezTo>
                    <a:pt x="179" y="267"/>
                    <a:pt x="176" y="260"/>
                    <a:pt x="171" y="259"/>
                  </a:cubicBezTo>
                  <a:cubicBezTo>
                    <a:pt x="166" y="258"/>
                    <a:pt x="161" y="258"/>
                    <a:pt x="158" y="255"/>
                  </a:cubicBezTo>
                  <a:cubicBezTo>
                    <a:pt x="155" y="252"/>
                    <a:pt x="156" y="249"/>
                    <a:pt x="150" y="250"/>
                  </a:cubicBezTo>
                  <a:cubicBezTo>
                    <a:pt x="144" y="250"/>
                    <a:pt x="145" y="253"/>
                    <a:pt x="140" y="249"/>
                  </a:cubicBezTo>
                  <a:cubicBezTo>
                    <a:pt x="136" y="245"/>
                    <a:pt x="139" y="240"/>
                    <a:pt x="129" y="237"/>
                  </a:cubicBezTo>
                  <a:cubicBezTo>
                    <a:pt x="119" y="235"/>
                    <a:pt x="114" y="230"/>
                    <a:pt x="110" y="230"/>
                  </a:cubicBezTo>
                  <a:cubicBezTo>
                    <a:pt x="106" y="230"/>
                    <a:pt x="104" y="232"/>
                    <a:pt x="100" y="229"/>
                  </a:cubicBezTo>
                  <a:cubicBezTo>
                    <a:pt x="96" y="226"/>
                    <a:pt x="95" y="225"/>
                    <a:pt x="92" y="224"/>
                  </a:cubicBezTo>
                  <a:cubicBezTo>
                    <a:pt x="90" y="224"/>
                    <a:pt x="86" y="222"/>
                    <a:pt x="87" y="219"/>
                  </a:cubicBezTo>
                  <a:cubicBezTo>
                    <a:pt x="88" y="217"/>
                    <a:pt x="82" y="211"/>
                    <a:pt x="86" y="209"/>
                  </a:cubicBezTo>
                  <a:cubicBezTo>
                    <a:pt x="87" y="208"/>
                    <a:pt x="88" y="208"/>
                    <a:pt x="88" y="208"/>
                  </a:cubicBezTo>
                  <a:cubicBezTo>
                    <a:pt x="92" y="206"/>
                    <a:pt x="96" y="206"/>
                    <a:pt x="93" y="200"/>
                  </a:cubicBezTo>
                  <a:cubicBezTo>
                    <a:pt x="89" y="194"/>
                    <a:pt x="85" y="192"/>
                    <a:pt x="87" y="185"/>
                  </a:cubicBezTo>
                  <a:cubicBezTo>
                    <a:pt x="90" y="178"/>
                    <a:pt x="94" y="178"/>
                    <a:pt x="93" y="173"/>
                  </a:cubicBezTo>
                  <a:cubicBezTo>
                    <a:pt x="92" y="168"/>
                    <a:pt x="92" y="169"/>
                    <a:pt x="97" y="164"/>
                  </a:cubicBezTo>
                  <a:cubicBezTo>
                    <a:pt x="102" y="160"/>
                    <a:pt x="105" y="156"/>
                    <a:pt x="105" y="156"/>
                  </a:cubicBezTo>
                  <a:cubicBezTo>
                    <a:pt x="110" y="160"/>
                    <a:pt x="122" y="158"/>
                    <a:pt x="128" y="157"/>
                  </a:cubicBezTo>
                  <a:cubicBezTo>
                    <a:pt x="136" y="157"/>
                    <a:pt x="136" y="152"/>
                    <a:pt x="142" y="152"/>
                  </a:cubicBezTo>
                  <a:cubicBezTo>
                    <a:pt x="148" y="153"/>
                    <a:pt x="145" y="155"/>
                    <a:pt x="146" y="160"/>
                  </a:cubicBezTo>
                  <a:cubicBezTo>
                    <a:pt x="147" y="166"/>
                    <a:pt x="151" y="166"/>
                    <a:pt x="159" y="162"/>
                  </a:cubicBezTo>
                  <a:cubicBezTo>
                    <a:pt x="167" y="159"/>
                    <a:pt x="171" y="143"/>
                    <a:pt x="171" y="138"/>
                  </a:cubicBezTo>
                  <a:cubicBezTo>
                    <a:pt x="171" y="132"/>
                    <a:pt x="192" y="119"/>
                    <a:pt x="197" y="113"/>
                  </a:cubicBezTo>
                  <a:cubicBezTo>
                    <a:pt x="201" y="107"/>
                    <a:pt x="212" y="97"/>
                    <a:pt x="214" y="88"/>
                  </a:cubicBezTo>
                  <a:cubicBezTo>
                    <a:pt x="217" y="78"/>
                    <a:pt x="225" y="83"/>
                    <a:pt x="228" y="83"/>
                  </a:cubicBezTo>
                  <a:cubicBezTo>
                    <a:pt x="232" y="83"/>
                    <a:pt x="233" y="82"/>
                    <a:pt x="234" y="79"/>
                  </a:cubicBezTo>
                  <a:cubicBezTo>
                    <a:pt x="236" y="76"/>
                    <a:pt x="233" y="72"/>
                    <a:pt x="230" y="69"/>
                  </a:cubicBezTo>
                  <a:cubicBezTo>
                    <a:pt x="226" y="66"/>
                    <a:pt x="229" y="56"/>
                    <a:pt x="231" y="48"/>
                  </a:cubicBezTo>
                  <a:cubicBezTo>
                    <a:pt x="233" y="41"/>
                    <a:pt x="233" y="46"/>
                    <a:pt x="238" y="45"/>
                  </a:cubicBezTo>
                  <a:cubicBezTo>
                    <a:pt x="243" y="43"/>
                    <a:pt x="251" y="32"/>
                    <a:pt x="254" y="27"/>
                  </a:cubicBezTo>
                  <a:cubicBezTo>
                    <a:pt x="257" y="23"/>
                    <a:pt x="259" y="26"/>
                    <a:pt x="264" y="26"/>
                  </a:cubicBezTo>
                  <a:cubicBezTo>
                    <a:pt x="269" y="27"/>
                    <a:pt x="269" y="23"/>
                    <a:pt x="273" y="21"/>
                  </a:cubicBezTo>
                  <a:cubicBezTo>
                    <a:pt x="276" y="18"/>
                    <a:pt x="279" y="28"/>
                    <a:pt x="281" y="29"/>
                  </a:cubicBezTo>
                  <a:cubicBezTo>
                    <a:pt x="283" y="30"/>
                    <a:pt x="311" y="5"/>
                    <a:pt x="315" y="2"/>
                  </a:cubicBezTo>
                  <a:cubicBezTo>
                    <a:pt x="318" y="0"/>
                    <a:pt x="320" y="2"/>
                    <a:pt x="322" y="6"/>
                  </a:cubicBezTo>
                  <a:cubicBezTo>
                    <a:pt x="322" y="6"/>
                    <a:pt x="316" y="13"/>
                    <a:pt x="319" y="17"/>
                  </a:cubicBezTo>
                  <a:cubicBezTo>
                    <a:pt x="323" y="20"/>
                    <a:pt x="327" y="23"/>
                    <a:pt x="325" y="27"/>
                  </a:cubicBezTo>
                  <a:cubicBezTo>
                    <a:pt x="324" y="30"/>
                    <a:pt x="322" y="32"/>
                    <a:pt x="322" y="36"/>
                  </a:cubicBezTo>
                  <a:cubicBezTo>
                    <a:pt x="322" y="40"/>
                    <a:pt x="323" y="39"/>
                    <a:pt x="321" y="41"/>
                  </a:cubicBezTo>
                  <a:cubicBezTo>
                    <a:pt x="319" y="43"/>
                    <a:pt x="314" y="42"/>
                    <a:pt x="313" y="49"/>
                  </a:cubicBezTo>
                  <a:cubicBezTo>
                    <a:pt x="311" y="55"/>
                    <a:pt x="315" y="64"/>
                    <a:pt x="313" y="67"/>
                  </a:cubicBezTo>
                  <a:cubicBezTo>
                    <a:pt x="310" y="70"/>
                    <a:pt x="309" y="72"/>
                    <a:pt x="309" y="75"/>
                  </a:cubicBezTo>
                  <a:cubicBezTo>
                    <a:pt x="308" y="77"/>
                    <a:pt x="315" y="78"/>
                    <a:pt x="309" y="83"/>
                  </a:cubicBezTo>
                  <a:cubicBezTo>
                    <a:pt x="303" y="89"/>
                    <a:pt x="285" y="105"/>
                    <a:pt x="288" y="114"/>
                  </a:cubicBezTo>
                  <a:cubicBezTo>
                    <a:pt x="290" y="124"/>
                    <a:pt x="302" y="140"/>
                    <a:pt x="302" y="150"/>
                  </a:cubicBezTo>
                  <a:cubicBezTo>
                    <a:pt x="301" y="160"/>
                    <a:pt x="304" y="161"/>
                    <a:pt x="300" y="166"/>
                  </a:cubicBezTo>
                  <a:cubicBezTo>
                    <a:pt x="295" y="170"/>
                    <a:pt x="288" y="170"/>
                    <a:pt x="292" y="173"/>
                  </a:cubicBezTo>
                  <a:cubicBezTo>
                    <a:pt x="297" y="176"/>
                    <a:pt x="298" y="178"/>
                    <a:pt x="296" y="181"/>
                  </a:cubicBezTo>
                  <a:cubicBezTo>
                    <a:pt x="293" y="185"/>
                    <a:pt x="279" y="195"/>
                    <a:pt x="280" y="198"/>
                  </a:cubicBezTo>
                  <a:cubicBezTo>
                    <a:pt x="282" y="201"/>
                    <a:pt x="286" y="201"/>
                    <a:pt x="282" y="204"/>
                  </a:cubicBezTo>
                  <a:cubicBezTo>
                    <a:pt x="279" y="206"/>
                    <a:pt x="275" y="208"/>
                    <a:pt x="277" y="209"/>
                  </a:cubicBezTo>
                  <a:cubicBezTo>
                    <a:pt x="279" y="211"/>
                    <a:pt x="280" y="213"/>
                    <a:pt x="278" y="214"/>
                  </a:cubicBezTo>
                  <a:cubicBezTo>
                    <a:pt x="277" y="216"/>
                    <a:pt x="277" y="219"/>
                    <a:pt x="279" y="220"/>
                  </a:cubicBezTo>
                  <a:cubicBezTo>
                    <a:pt x="280" y="220"/>
                    <a:pt x="284" y="224"/>
                    <a:pt x="282" y="226"/>
                  </a:cubicBezTo>
                  <a:cubicBezTo>
                    <a:pt x="280" y="227"/>
                    <a:pt x="276" y="227"/>
                    <a:pt x="279" y="231"/>
                  </a:cubicBezTo>
                  <a:cubicBezTo>
                    <a:pt x="283" y="235"/>
                    <a:pt x="287" y="234"/>
                    <a:pt x="285" y="240"/>
                  </a:cubicBezTo>
                  <a:cubicBezTo>
                    <a:pt x="283" y="246"/>
                    <a:pt x="278" y="252"/>
                    <a:pt x="280" y="256"/>
                  </a:cubicBezTo>
                  <a:cubicBezTo>
                    <a:pt x="281" y="259"/>
                    <a:pt x="282" y="279"/>
                    <a:pt x="286" y="285"/>
                  </a:cubicBezTo>
                  <a:cubicBezTo>
                    <a:pt x="290" y="291"/>
                    <a:pt x="299" y="292"/>
                    <a:pt x="298" y="302"/>
                  </a:cubicBezTo>
                  <a:cubicBezTo>
                    <a:pt x="296" y="312"/>
                    <a:pt x="297" y="313"/>
                    <a:pt x="298" y="319"/>
                  </a:cubicBezTo>
                  <a:cubicBezTo>
                    <a:pt x="298" y="325"/>
                    <a:pt x="301" y="324"/>
                    <a:pt x="297" y="330"/>
                  </a:cubicBezTo>
                  <a:cubicBezTo>
                    <a:pt x="293" y="336"/>
                    <a:pt x="289" y="337"/>
                    <a:pt x="289" y="344"/>
                  </a:cubicBezTo>
                  <a:cubicBezTo>
                    <a:pt x="289" y="351"/>
                    <a:pt x="295" y="351"/>
                    <a:pt x="290" y="361"/>
                  </a:cubicBezTo>
                  <a:cubicBezTo>
                    <a:pt x="284" y="370"/>
                    <a:pt x="279" y="373"/>
                    <a:pt x="284" y="380"/>
                  </a:cubicBezTo>
                  <a:cubicBezTo>
                    <a:pt x="289" y="385"/>
                    <a:pt x="294" y="387"/>
                    <a:pt x="295" y="392"/>
                  </a:cubicBezTo>
                  <a:cubicBezTo>
                    <a:pt x="295" y="393"/>
                    <a:pt x="295" y="394"/>
                    <a:pt x="294" y="396"/>
                  </a:cubicBezTo>
                  <a:cubicBezTo>
                    <a:pt x="292" y="403"/>
                    <a:pt x="291" y="405"/>
                    <a:pt x="293" y="407"/>
                  </a:cubicBezTo>
                  <a:cubicBezTo>
                    <a:pt x="295" y="410"/>
                    <a:pt x="298" y="412"/>
                    <a:pt x="295" y="414"/>
                  </a:cubicBezTo>
                  <a:cubicBezTo>
                    <a:pt x="293" y="416"/>
                    <a:pt x="287" y="417"/>
                    <a:pt x="292" y="419"/>
                  </a:cubicBezTo>
                  <a:cubicBezTo>
                    <a:pt x="296" y="421"/>
                    <a:pt x="296" y="418"/>
                    <a:pt x="300" y="424"/>
                  </a:cubicBezTo>
                  <a:cubicBezTo>
                    <a:pt x="304" y="430"/>
                    <a:pt x="309" y="434"/>
                    <a:pt x="307" y="439"/>
                  </a:cubicBezTo>
                  <a:cubicBezTo>
                    <a:pt x="306" y="443"/>
                    <a:pt x="303" y="448"/>
                    <a:pt x="307" y="449"/>
                  </a:cubicBezTo>
                  <a:cubicBezTo>
                    <a:pt x="312" y="450"/>
                    <a:pt x="318" y="449"/>
                    <a:pt x="320" y="453"/>
                  </a:cubicBezTo>
                  <a:cubicBezTo>
                    <a:pt x="321" y="458"/>
                    <a:pt x="313" y="457"/>
                    <a:pt x="323" y="459"/>
                  </a:cubicBezTo>
                  <a:cubicBezTo>
                    <a:pt x="332" y="461"/>
                    <a:pt x="338" y="463"/>
                    <a:pt x="335" y="470"/>
                  </a:cubicBezTo>
                  <a:cubicBezTo>
                    <a:pt x="332" y="477"/>
                    <a:pt x="333" y="477"/>
                    <a:pt x="334" y="480"/>
                  </a:cubicBezTo>
                  <a:cubicBezTo>
                    <a:pt x="335" y="484"/>
                    <a:pt x="338" y="479"/>
                    <a:pt x="334" y="48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3100" y="2569"/>
              <a:ext cx="1669" cy="1511"/>
            </a:xfrm>
            <a:custGeom>
              <a:avLst/>
              <a:gdLst>
                <a:gd name="T0" fmla="*/ 698 w 706"/>
                <a:gd name="T1" fmla="*/ 203 h 639"/>
                <a:gd name="T2" fmla="*/ 640 w 706"/>
                <a:gd name="T3" fmla="*/ 289 h 639"/>
                <a:gd name="T4" fmla="*/ 585 w 706"/>
                <a:gd name="T5" fmla="*/ 309 h 639"/>
                <a:gd name="T6" fmla="*/ 537 w 706"/>
                <a:gd name="T7" fmla="*/ 290 h 639"/>
                <a:gd name="T8" fmla="*/ 507 w 706"/>
                <a:gd name="T9" fmla="*/ 354 h 639"/>
                <a:gd name="T10" fmla="*/ 530 w 706"/>
                <a:gd name="T11" fmla="*/ 412 h 639"/>
                <a:gd name="T12" fmla="*/ 573 w 706"/>
                <a:gd name="T13" fmla="*/ 443 h 639"/>
                <a:gd name="T14" fmla="*/ 552 w 706"/>
                <a:gd name="T15" fmla="*/ 431 h 639"/>
                <a:gd name="T16" fmla="*/ 521 w 706"/>
                <a:gd name="T17" fmla="*/ 453 h 639"/>
                <a:gd name="T18" fmla="*/ 546 w 706"/>
                <a:gd name="T19" fmla="*/ 472 h 639"/>
                <a:gd name="T20" fmla="*/ 559 w 706"/>
                <a:gd name="T21" fmla="*/ 495 h 639"/>
                <a:gd name="T22" fmla="*/ 525 w 706"/>
                <a:gd name="T23" fmla="*/ 506 h 639"/>
                <a:gd name="T24" fmla="*/ 499 w 706"/>
                <a:gd name="T25" fmla="*/ 487 h 639"/>
                <a:gd name="T26" fmla="*/ 475 w 706"/>
                <a:gd name="T27" fmla="*/ 491 h 639"/>
                <a:gd name="T28" fmla="*/ 421 w 706"/>
                <a:gd name="T29" fmla="*/ 473 h 639"/>
                <a:gd name="T30" fmla="*/ 436 w 706"/>
                <a:gd name="T31" fmla="*/ 441 h 639"/>
                <a:gd name="T32" fmla="*/ 402 w 706"/>
                <a:gd name="T33" fmla="*/ 464 h 639"/>
                <a:gd name="T34" fmla="*/ 370 w 706"/>
                <a:gd name="T35" fmla="*/ 478 h 639"/>
                <a:gd name="T36" fmla="*/ 376 w 706"/>
                <a:gd name="T37" fmla="*/ 498 h 639"/>
                <a:gd name="T38" fmla="*/ 357 w 706"/>
                <a:gd name="T39" fmla="*/ 523 h 639"/>
                <a:gd name="T40" fmla="*/ 334 w 706"/>
                <a:gd name="T41" fmla="*/ 539 h 639"/>
                <a:gd name="T42" fmla="*/ 341 w 706"/>
                <a:gd name="T43" fmla="*/ 573 h 639"/>
                <a:gd name="T44" fmla="*/ 322 w 706"/>
                <a:gd name="T45" fmla="*/ 622 h 639"/>
                <a:gd name="T46" fmla="*/ 296 w 706"/>
                <a:gd name="T47" fmla="*/ 621 h 639"/>
                <a:gd name="T48" fmla="*/ 264 w 706"/>
                <a:gd name="T49" fmla="*/ 622 h 639"/>
                <a:gd name="T50" fmla="*/ 246 w 706"/>
                <a:gd name="T51" fmla="*/ 608 h 639"/>
                <a:gd name="T52" fmla="*/ 233 w 706"/>
                <a:gd name="T53" fmla="*/ 582 h 639"/>
                <a:gd name="T54" fmla="*/ 224 w 706"/>
                <a:gd name="T55" fmla="*/ 549 h 639"/>
                <a:gd name="T56" fmla="*/ 170 w 706"/>
                <a:gd name="T57" fmla="*/ 499 h 639"/>
                <a:gd name="T58" fmla="*/ 158 w 706"/>
                <a:gd name="T59" fmla="*/ 459 h 639"/>
                <a:gd name="T60" fmla="*/ 134 w 706"/>
                <a:gd name="T61" fmla="*/ 439 h 639"/>
                <a:gd name="T62" fmla="*/ 107 w 706"/>
                <a:gd name="T63" fmla="*/ 473 h 639"/>
                <a:gd name="T64" fmla="*/ 80 w 706"/>
                <a:gd name="T65" fmla="*/ 398 h 639"/>
                <a:gd name="T66" fmla="*/ 78 w 706"/>
                <a:gd name="T67" fmla="*/ 371 h 639"/>
                <a:gd name="T68" fmla="*/ 80 w 706"/>
                <a:gd name="T69" fmla="*/ 221 h 639"/>
                <a:gd name="T70" fmla="*/ 44 w 706"/>
                <a:gd name="T71" fmla="*/ 181 h 639"/>
                <a:gd name="T72" fmla="*/ 40 w 706"/>
                <a:gd name="T73" fmla="*/ 143 h 639"/>
                <a:gd name="T74" fmla="*/ 13 w 706"/>
                <a:gd name="T75" fmla="*/ 119 h 639"/>
                <a:gd name="T76" fmla="*/ 4 w 706"/>
                <a:gd name="T77" fmla="*/ 98 h 639"/>
                <a:gd name="T78" fmla="*/ 15 w 706"/>
                <a:gd name="T79" fmla="*/ 82 h 639"/>
                <a:gd name="T80" fmla="*/ 37 w 706"/>
                <a:gd name="T81" fmla="*/ 72 h 639"/>
                <a:gd name="T82" fmla="*/ 68 w 706"/>
                <a:gd name="T83" fmla="*/ 71 h 639"/>
                <a:gd name="T84" fmla="*/ 110 w 706"/>
                <a:gd name="T85" fmla="*/ 80 h 639"/>
                <a:gd name="T86" fmla="*/ 142 w 706"/>
                <a:gd name="T87" fmla="*/ 73 h 639"/>
                <a:gd name="T88" fmla="*/ 176 w 706"/>
                <a:gd name="T89" fmla="*/ 113 h 639"/>
                <a:gd name="T90" fmla="*/ 213 w 706"/>
                <a:gd name="T91" fmla="*/ 130 h 639"/>
                <a:gd name="T92" fmla="*/ 220 w 706"/>
                <a:gd name="T93" fmla="*/ 99 h 639"/>
                <a:gd name="T94" fmla="*/ 250 w 706"/>
                <a:gd name="T95" fmla="*/ 83 h 639"/>
                <a:gd name="T96" fmla="*/ 305 w 706"/>
                <a:gd name="T97" fmla="*/ 89 h 639"/>
                <a:gd name="T98" fmla="*/ 302 w 706"/>
                <a:gd name="T99" fmla="*/ 36 h 639"/>
                <a:gd name="T100" fmla="*/ 333 w 706"/>
                <a:gd name="T101" fmla="*/ 8 h 639"/>
                <a:gd name="T102" fmla="*/ 369 w 706"/>
                <a:gd name="T103" fmla="*/ 51 h 639"/>
                <a:gd name="T104" fmla="*/ 413 w 706"/>
                <a:gd name="T105" fmla="*/ 81 h 639"/>
                <a:gd name="T106" fmla="*/ 437 w 706"/>
                <a:gd name="T107" fmla="*/ 97 h 639"/>
                <a:gd name="T108" fmla="*/ 453 w 706"/>
                <a:gd name="T109" fmla="*/ 128 h 639"/>
                <a:gd name="T110" fmla="*/ 503 w 706"/>
                <a:gd name="T111" fmla="*/ 128 h 639"/>
                <a:gd name="T112" fmla="*/ 530 w 706"/>
                <a:gd name="T113" fmla="*/ 116 h 639"/>
                <a:gd name="T114" fmla="*/ 555 w 706"/>
                <a:gd name="T115" fmla="*/ 131 h 639"/>
                <a:gd name="T116" fmla="*/ 604 w 706"/>
                <a:gd name="T117" fmla="*/ 121 h 639"/>
                <a:gd name="T118" fmla="*/ 611 w 706"/>
                <a:gd name="T119" fmla="*/ 141 h 639"/>
                <a:gd name="T120" fmla="*/ 646 w 706"/>
                <a:gd name="T121" fmla="*/ 146 h 639"/>
                <a:gd name="T122" fmla="*/ 672 w 706"/>
                <a:gd name="T123" fmla="*/ 161 h 639"/>
                <a:gd name="T124" fmla="*/ 706 w 706"/>
                <a:gd name="T125" fmla="*/ 16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639">
                  <a:moveTo>
                    <a:pt x="698" y="171"/>
                  </a:moveTo>
                  <a:cubicBezTo>
                    <a:pt x="694" y="176"/>
                    <a:pt x="701" y="183"/>
                    <a:pt x="703" y="189"/>
                  </a:cubicBezTo>
                  <a:cubicBezTo>
                    <a:pt x="705" y="194"/>
                    <a:pt x="702" y="196"/>
                    <a:pt x="698" y="203"/>
                  </a:cubicBezTo>
                  <a:cubicBezTo>
                    <a:pt x="693" y="209"/>
                    <a:pt x="691" y="229"/>
                    <a:pt x="686" y="246"/>
                  </a:cubicBezTo>
                  <a:cubicBezTo>
                    <a:pt x="680" y="262"/>
                    <a:pt x="655" y="263"/>
                    <a:pt x="647" y="264"/>
                  </a:cubicBezTo>
                  <a:cubicBezTo>
                    <a:pt x="639" y="264"/>
                    <a:pt x="642" y="281"/>
                    <a:pt x="640" y="289"/>
                  </a:cubicBezTo>
                  <a:cubicBezTo>
                    <a:pt x="639" y="296"/>
                    <a:pt x="634" y="298"/>
                    <a:pt x="627" y="314"/>
                  </a:cubicBezTo>
                  <a:cubicBezTo>
                    <a:pt x="620" y="329"/>
                    <a:pt x="608" y="326"/>
                    <a:pt x="598" y="325"/>
                  </a:cubicBezTo>
                  <a:cubicBezTo>
                    <a:pt x="588" y="323"/>
                    <a:pt x="587" y="315"/>
                    <a:pt x="585" y="309"/>
                  </a:cubicBezTo>
                  <a:cubicBezTo>
                    <a:pt x="582" y="303"/>
                    <a:pt x="566" y="310"/>
                    <a:pt x="561" y="314"/>
                  </a:cubicBezTo>
                  <a:cubicBezTo>
                    <a:pt x="556" y="318"/>
                    <a:pt x="552" y="305"/>
                    <a:pt x="549" y="298"/>
                  </a:cubicBezTo>
                  <a:cubicBezTo>
                    <a:pt x="547" y="291"/>
                    <a:pt x="543" y="294"/>
                    <a:pt x="537" y="290"/>
                  </a:cubicBezTo>
                  <a:cubicBezTo>
                    <a:pt x="532" y="287"/>
                    <a:pt x="525" y="300"/>
                    <a:pt x="521" y="303"/>
                  </a:cubicBezTo>
                  <a:cubicBezTo>
                    <a:pt x="516" y="307"/>
                    <a:pt x="527" y="330"/>
                    <a:pt x="531" y="341"/>
                  </a:cubicBezTo>
                  <a:cubicBezTo>
                    <a:pt x="535" y="351"/>
                    <a:pt x="514" y="353"/>
                    <a:pt x="507" y="354"/>
                  </a:cubicBezTo>
                  <a:cubicBezTo>
                    <a:pt x="501" y="355"/>
                    <a:pt x="511" y="379"/>
                    <a:pt x="513" y="386"/>
                  </a:cubicBezTo>
                  <a:cubicBezTo>
                    <a:pt x="514" y="394"/>
                    <a:pt x="521" y="390"/>
                    <a:pt x="527" y="393"/>
                  </a:cubicBezTo>
                  <a:cubicBezTo>
                    <a:pt x="534" y="395"/>
                    <a:pt x="528" y="406"/>
                    <a:pt x="530" y="412"/>
                  </a:cubicBezTo>
                  <a:cubicBezTo>
                    <a:pt x="533" y="418"/>
                    <a:pt x="537" y="415"/>
                    <a:pt x="544" y="416"/>
                  </a:cubicBezTo>
                  <a:cubicBezTo>
                    <a:pt x="552" y="417"/>
                    <a:pt x="569" y="434"/>
                    <a:pt x="572" y="439"/>
                  </a:cubicBezTo>
                  <a:cubicBezTo>
                    <a:pt x="574" y="441"/>
                    <a:pt x="574" y="443"/>
                    <a:pt x="573" y="443"/>
                  </a:cubicBezTo>
                  <a:cubicBezTo>
                    <a:pt x="573" y="444"/>
                    <a:pt x="573" y="444"/>
                    <a:pt x="573" y="444"/>
                  </a:cubicBezTo>
                  <a:cubicBezTo>
                    <a:pt x="572" y="445"/>
                    <a:pt x="570" y="446"/>
                    <a:pt x="568" y="447"/>
                  </a:cubicBezTo>
                  <a:cubicBezTo>
                    <a:pt x="565" y="449"/>
                    <a:pt x="558" y="442"/>
                    <a:pt x="552" y="431"/>
                  </a:cubicBezTo>
                  <a:cubicBezTo>
                    <a:pt x="545" y="420"/>
                    <a:pt x="542" y="431"/>
                    <a:pt x="539" y="437"/>
                  </a:cubicBezTo>
                  <a:cubicBezTo>
                    <a:pt x="535" y="442"/>
                    <a:pt x="532" y="437"/>
                    <a:pt x="525" y="438"/>
                  </a:cubicBezTo>
                  <a:cubicBezTo>
                    <a:pt x="517" y="438"/>
                    <a:pt x="518" y="446"/>
                    <a:pt x="521" y="453"/>
                  </a:cubicBezTo>
                  <a:cubicBezTo>
                    <a:pt x="524" y="459"/>
                    <a:pt x="530" y="457"/>
                    <a:pt x="535" y="460"/>
                  </a:cubicBezTo>
                  <a:cubicBezTo>
                    <a:pt x="539" y="463"/>
                    <a:pt x="537" y="468"/>
                    <a:pt x="541" y="474"/>
                  </a:cubicBezTo>
                  <a:cubicBezTo>
                    <a:pt x="545" y="481"/>
                    <a:pt x="543" y="475"/>
                    <a:pt x="546" y="472"/>
                  </a:cubicBezTo>
                  <a:cubicBezTo>
                    <a:pt x="550" y="469"/>
                    <a:pt x="550" y="474"/>
                    <a:pt x="551" y="477"/>
                  </a:cubicBezTo>
                  <a:cubicBezTo>
                    <a:pt x="552" y="480"/>
                    <a:pt x="560" y="478"/>
                    <a:pt x="565" y="484"/>
                  </a:cubicBezTo>
                  <a:cubicBezTo>
                    <a:pt x="570" y="490"/>
                    <a:pt x="562" y="493"/>
                    <a:pt x="559" y="495"/>
                  </a:cubicBezTo>
                  <a:cubicBezTo>
                    <a:pt x="556" y="496"/>
                    <a:pt x="554" y="499"/>
                    <a:pt x="552" y="503"/>
                  </a:cubicBezTo>
                  <a:cubicBezTo>
                    <a:pt x="550" y="507"/>
                    <a:pt x="546" y="504"/>
                    <a:pt x="544" y="508"/>
                  </a:cubicBezTo>
                  <a:cubicBezTo>
                    <a:pt x="541" y="511"/>
                    <a:pt x="535" y="508"/>
                    <a:pt x="525" y="506"/>
                  </a:cubicBezTo>
                  <a:cubicBezTo>
                    <a:pt x="516" y="503"/>
                    <a:pt x="513" y="501"/>
                    <a:pt x="504" y="505"/>
                  </a:cubicBezTo>
                  <a:cubicBezTo>
                    <a:pt x="503" y="505"/>
                    <a:pt x="502" y="506"/>
                    <a:pt x="502" y="506"/>
                  </a:cubicBezTo>
                  <a:cubicBezTo>
                    <a:pt x="495" y="506"/>
                    <a:pt x="497" y="491"/>
                    <a:pt x="499" y="487"/>
                  </a:cubicBezTo>
                  <a:cubicBezTo>
                    <a:pt x="500" y="483"/>
                    <a:pt x="495" y="485"/>
                    <a:pt x="493" y="485"/>
                  </a:cubicBezTo>
                  <a:cubicBezTo>
                    <a:pt x="491" y="485"/>
                    <a:pt x="484" y="481"/>
                    <a:pt x="481" y="479"/>
                  </a:cubicBezTo>
                  <a:cubicBezTo>
                    <a:pt x="478" y="477"/>
                    <a:pt x="476" y="485"/>
                    <a:pt x="475" y="491"/>
                  </a:cubicBezTo>
                  <a:cubicBezTo>
                    <a:pt x="474" y="497"/>
                    <a:pt x="466" y="494"/>
                    <a:pt x="462" y="494"/>
                  </a:cubicBezTo>
                  <a:cubicBezTo>
                    <a:pt x="458" y="494"/>
                    <a:pt x="454" y="497"/>
                    <a:pt x="447" y="499"/>
                  </a:cubicBezTo>
                  <a:cubicBezTo>
                    <a:pt x="440" y="502"/>
                    <a:pt x="423" y="477"/>
                    <a:pt x="421" y="473"/>
                  </a:cubicBezTo>
                  <a:cubicBezTo>
                    <a:pt x="419" y="469"/>
                    <a:pt x="419" y="468"/>
                    <a:pt x="425" y="461"/>
                  </a:cubicBezTo>
                  <a:cubicBezTo>
                    <a:pt x="432" y="454"/>
                    <a:pt x="424" y="456"/>
                    <a:pt x="426" y="451"/>
                  </a:cubicBezTo>
                  <a:cubicBezTo>
                    <a:pt x="427" y="445"/>
                    <a:pt x="430" y="445"/>
                    <a:pt x="436" y="441"/>
                  </a:cubicBezTo>
                  <a:cubicBezTo>
                    <a:pt x="443" y="438"/>
                    <a:pt x="431" y="438"/>
                    <a:pt x="422" y="438"/>
                  </a:cubicBezTo>
                  <a:cubicBezTo>
                    <a:pt x="414" y="438"/>
                    <a:pt x="409" y="449"/>
                    <a:pt x="406" y="454"/>
                  </a:cubicBezTo>
                  <a:cubicBezTo>
                    <a:pt x="404" y="459"/>
                    <a:pt x="405" y="460"/>
                    <a:pt x="402" y="464"/>
                  </a:cubicBezTo>
                  <a:cubicBezTo>
                    <a:pt x="399" y="469"/>
                    <a:pt x="392" y="463"/>
                    <a:pt x="390" y="462"/>
                  </a:cubicBezTo>
                  <a:cubicBezTo>
                    <a:pt x="388" y="460"/>
                    <a:pt x="386" y="464"/>
                    <a:pt x="384" y="467"/>
                  </a:cubicBezTo>
                  <a:cubicBezTo>
                    <a:pt x="383" y="471"/>
                    <a:pt x="372" y="474"/>
                    <a:pt x="370" y="478"/>
                  </a:cubicBezTo>
                  <a:cubicBezTo>
                    <a:pt x="369" y="481"/>
                    <a:pt x="371" y="483"/>
                    <a:pt x="378" y="484"/>
                  </a:cubicBezTo>
                  <a:cubicBezTo>
                    <a:pt x="385" y="484"/>
                    <a:pt x="378" y="488"/>
                    <a:pt x="377" y="488"/>
                  </a:cubicBezTo>
                  <a:cubicBezTo>
                    <a:pt x="376" y="489"/>
                    <a:pt x="376" y="495"/>
                    <a:pt x="376" y="498"/>
                  </a:cubicBezTo>
                  <a:cubicBezTo>
                    <a:pt x="377" y="501"/>
                    <a:pt x="372" y="504"/>
                    <a:pt x="369" y="508"/>
                  </a:cubicBezTo>
                  <a:cubicBezTo>
                    <a:pt x="365" y="511"/>
                    <a:pt x="366" y="511"/>
                    <a:pt x="366" y="516"/>
                  </a:cubicBezTo>
                  <a:cubicBezTo>
                    <a:pt x="366" y="521"/>
                    <a:pt x="361" y="518"/>
                    <a:pt x="357" y="523"/>
                  </a:cubicBezTo>
                  <a:cubicBezTo>
                    <a:pt x="353" y="529"/>
                    <a:pt x="352" y="525"/>
                    <a:pt x="348" y="525"/>
                  </a:cubicBezTo>
                  <a:cubicBezTo>
                    <a:pt x="344" y="526"/>
                    <a:pt x="345" y="526"/>
                    <a:pt x="344" y="530"/>
                  </a:cubicBezTo>
                  <a:cubicBezTo>
                    <a:pt x="343" y="534"/>
                    <a:pt x="335" y="536"/>
                    <a:pt x="334" y="539"/>
                  </a:cubicBezTo>
                  <a:cubicBezTo>
                    <a:pt x="333" y="542"/>
                    <a:pt x="333" y="546"/>
                    <a:pt x="336" y="550"/>
                  </a:cubicBezTo>
                  <a:cubicBezTo>
                    <a:pt x="339" y="554"/>
                    <a:pt x="334" y="556"/>
                    <a:pt x="334" y="563"/>
                  </a:cubicBezTo>
                  <a:cubicBezTo>
                    <a:pt x="333" y="570"/>
                    <a:pt x="336" y="570"/>
                    <a:pt x="341" y="573"/>
                  </a:cubicBezTo>
                  <a:cubicBezTo>
                    <a:pt x="346" y="576"/>
                    <a:pt x="342" y="586"/>
                    <a:pt x="341" y="593"/>
                  </a:cubicBezTo>
                  <a:cubicBezTo>
                    <a:pt x="341" y="600"/>
                    <a:pt x="337" y="604"/>
                    <a:pt x="333" y="609"/>
                  </a:cubicBezTo>
                  <a:cubicBezTo>
                    <a:pt x="329" y="613"/>
                    <a:pt x="326" y="617"/>
                    <a:pt x="322" y="622"/>
                  </a:cubicBezTo>
                  <a:cubicBezTo>
                    <a:pt x="317" y="627"/>
                    <a:pt x="314" y="615"/>
                    <a:pt x="313" y="611"/>
                  </a:cubicBezTo>
                  <a:cubicBezTo>
                    <a:pt x="312" y="607"/>
                    <a:pt x="308" y="612"/>
                    <a:pt x="305" y="617"/>
                  </a:cubicBezTo>
                  <a:cubicBezTo>
                    <a:pt x="302" y="622"/>
                    <a:pt x="302" y="621"/>
                    <a:pt x="296" y="621"/>
                  </a:cubicBezTo>
                  <a:cubicBezTo>
                    <a:pt x="289" y="622"/>
                    <a:pt x="284" y="628"/>
                    <a:pt x="281" y="634"/>
                  </a:cubicBezTo>
                  <a:cubicBezTo>
                    <a:pt x="278" y="639"/>
                    <a:pt x="275" y="634"/>
                    <a:pt x="267" y="635"/>
                  </a:cubicBezTo>
                  <a:cubicBezTo>
                    <a:pt x="260" y="636"/>
                    <a:pt x="265" y="628"/>
                    <a:pt x="264" y="622"/>
                  </a:cubicBezTo>
                  <a:cubicBezTo>
                    <a:pt x="263" y="617"/>
                    <a:pt x="261" y="618"/>
                    <a:pt x="259" y="619"/>
                  </a:cubicBezTo>
                  <a:cubicBezTo>
                    <a:pt x="256" y="621"/>
                    <a:pt x="251" y="621"/>
                    <a:pt x="246" y="622"/>
                  </a:cubicBezTo>
                  <a:cubicBezTo>
                    <a:pt x="242" y="624"/>
                    <a:pt x="244" y="613"/>
                    <a:pt x="246" y="608"/>
                  </a:cubicBezTo>
                  <a:cubicBezTo>
                    <a:pt x="247" y="604"/>
                    <a:pt x="242" y="605"/>
                    <a:pt x="238" y="603"/>
                  </a:cubicBezTo>
                  <a:cubicBezTo>
                    <a:pt x="235" y="602"/>
                    <a:pt x="238" y="584"/>
                    <a:pt x="240" y="581"/>
                  </a:cubicBezTo>
                  <a:cubicBezTo>
                    <a:pt x="241" y="578"/>
                    <a:pt x="236" y="581"/>
                    <a:pt x="233" y="582"/>
                  </a:cubicBezTo>
                  <a:cubicBezTo>
                    <a:pt x="230" y="583"/>
                    <a:pt x="232" y="577"/>
                    <a:pt x="233" y="572"/>
                  </a:cubicBezTo>
                  <a:cubicBezTo>
                    <a:pt x="235" y="566"/>
                    <a:pt x="228" y="567"/>
                    <a:pt x="223" y="564"/>
                  </a:cubicBezTo>
                  <a:cubicBezTo>
                    <a:pt x="217" y="562"/>
                    <a:pt x="223" y="555"/>
                    <a:pt x="224" y="549"/>
                  </a:cubicBezTo>
                  <a:cubicBezTo>
                    <a:pt x="224" y="543"/>
                    <a:pt x="213" y="539"/>
                    <a:pt x="208" y="536"/>
                  </a:cubicBezTo>
                  <a:cubicBezTo>
                    <a:pt x="203" y="533"/>
                    <a:pt x="198" y="510"/>
                    <a:pt x="193" y="500"/>
                  </a:cubicBezTo>
                  <a:cubicBezTo>
                    <a:pt x="189" y="490"/>
                    <a:pt x="177" y="496"/>
                    <a:pt x="170" y="499"/>
                  </a:cubicBezTo>
                  <a:cubicBezTo>
                    <a:pt x="163" y="503"/>
                    <a:pt x="157" y="486"/>
                    <a:pt x="157" y="482"/>
                  </a:cubicBezTo>
                  <a:cubicBezTo>
                    <a:pt x="156" y="478"/>
                    <a:pt x="149" y="472"/>
                    <a:pt x="146" y="465"/>
                  </a:cubicBezTo>
                  <a:cubicBezTo>
                    <a:pt x="142" y="457"/>
                    <a:pt x="153" y="457"/>
                    <a:pt x="158" y="459"/>
                  </a:cubicBezTo>
                  <a:cubicBezTo>
                    <a:pt x="163" y="462"/>
                    <a:pt x="159" y="455"/>
                    <a:pt x="156" y="452"/>
                  </a:cubicBezTo>
                  <a:cubicBezTo>
                    <a:pt x="153" y="448"/>
                    <a:pt x="153" y="445"/>
                    <a:pt x="151" y="438"/>
                  </a:cubicBezTo>
                  <a:cubicBezTo>
                    <a:pt x="149" y="431"/>
                    <a:pt x="138" y="437"/>
                    <a:pt x="134" y="439"/>
                  </a:cubicBezTo>
                  <a:cubicBezTo>
                    <a:pt x="131" y="441"/>
                    <a:pt x="129" y="448"/>
                    <a:pt x="128" y="457"/>
                  </a:cubicBezTo>
                  <a:cubicBezTo>
                    <a:pt x="128" y="465"/>
                    <a:pt x="121" y="465"/>
                    <a:pt x="114" y="465"/>
                  </a:cubicBezTo>
                  <a:cubicBezTo>
                    <a:pt x="108" y="464"/>
                    <a:pt x="110" y="468"/>
                    <a:pt x="107" y="473"/>
                  </a:cubicBezTo>
                  <a:cubicBezTo>
                    <a:pt x="105" y="478"/>
                    <a:pt x="92" y="460"/>
                    <a:pt x="87" y="453"/>
                  </a:cubicBezTo>
                  <a:cubicBezTo>
                    <a:pt x="82" y="446"/>
                    <a:pt x="79" y="443"/>
                    <a:pt x="81" y="433"/>
                  </a:cubicBezTo>
                  <a:cubicBezTo>
                    <a:pt x="83" y="423"/>
                    <a:pt x="82" y="410"/>
                    <a:pt x="80" y="398"/>
                  </a:cubicBezTo>
                  <a:cubicBezTo>
                    <a:pt x="79" y="394"/>
                    <a:pt x="79" y="391"/>
                    <a:pt x="79" y="389"/>
                  </a:cubicBezTo>
                  <a:cubicBezTo>
                    <a:pt x="79" y="385"/>
                    <a:pt x="81" y="384"/>
                    <a:pt x="83" y="381"/>
                  </a:cubicBezTo>
                  <a:cubicBezTo>
                    <a:pt x="86" y="376"/>
                    <a:pt x="81" y="373"/>
                    <a:pt x="78" y="371"/>
                  </a:cubicBezTo>
                  <a:cubicBezTo>
                    <a:pt x="75" y="369"/>
                    <a:pt x="80" y="323"/>
                    <a:pt x="80" y="302"/>
                  </a:cubicBezTo>
                  <a:cubicBezTo>
                    <a:pt x="80" y="281"/>
                    <a:pt x="69" y="247"/>
                    <a:pt x="65" y="239"/>
                  </a:cubicBezTo>
                  <a:cubicBezTo>
                    <a:pt x="60" y="231"/>
                    <a:pt x="73" y="226"/>
                    <a:pt x="80" y="221"/>
                  </a:cubicBezTo>
                  <a:cubicBezTo>
                    <a:pt x="88" y="215"/>
                    <a:pt x="75" y="208"/>
                    <a:pt x="73" y="205"/>
                  </a:cubicBezTo>
                  <a:cubicBezTo>
                    <a:pt x="71" y="202"/>
                    <a:pt x="64" y="190"/>
                    <a:pt x="59" y="184"/>
                  </a:cubicBezTo>
                  <a:cubicBezTo>
                    <a:pt x="55" y="178"/>
                    <a:pt x="54" y="182"/>
                    <a:pt x="44" y="181"/>
                  </a:cubicBezTo>
                  <a:cubicBezTo>
                    <a:pt x="34" y="180"/>
                    <a:pt x="34" y="175"/>
                    <a:pt x="33" y="171"/>
                  </a:cubicBezTo>
                  <a:cubicBezTo>
                    <a:pt x="32" y="167"/>
                    <a:pt x="41" y="164"/>
                    <a:pt x="42" y="158"/>
                  </a:cubicBezTo>
                  <a:cubicBezTo>
                    <a:pt x="42" y="152"/>
                    <a:pt x="40" y="145"/>
                    <a:pt x="40" y="143"/>
                  </a:cubicBezTo>
                  <a:cubicBezTo>
                    <a:pt x="41" y="141"/>
                    <a:pt x="33" y="136"/>
                    <a:pt x="30" y="135"/>
                  </a:cubicBezTo>
                  <a:cubicBezTo>
                    <a:pt x="27" y="133"/>
                    <a:pt x="24" y="127"/>
                    <a:pt x="22" y="121"/>
                  </a:cubicBezTo>
                  <a:cubicBezTo>
                    <a:pt x="20" y="114"/>
                    <a:pt x="17" y="119"/>
                    <a:pt x="13" y="119"/>
                  </a:cubicBezTo>
                  <a:cubicBezTo>
                    <a:pt x="8" y="118"/>
                    <a:pt x="10" y="114"/>
                    <a:pt x="5" y="108"/>
                  </a:cubicBezTo>
                  <a:cubicBezTo>
                    <a:pt x="3" y="106"/>
                    <a:pt x="3" y="105"/>
                    <a:pt x="2" y="104"/>
                  </a:cubicBezTo>
                  <a:cubicBezTo>
                    <a:pt x="1" y="101"/>
                    <a:pt x="3" y="100"/>
                    <a:pt x="4" y="98"/>
                  </a:cubicBezTo>
                  <a:cubicBezTo>
                    <a:pt x="4" y="94"/>
                    <a:pt x="3" y="91"/>
                    <a:pt x="1" y="86"/>
                  </a:cubicBezTo>
                  <a:cubicBezTo>
                    <a:pt x="0" y="80"/>
                    <a:pt x="4" y="77"/>
                    <a:pt x="6" y="73"/>
                  </a:cubicBezTo>
                  <a:cubicBezTo>
                    <a:pt x="9" y="69"/>
                    <a:pt x="12" y="79"/>
                    <a:pt x="15" y="82"/>
                  </a:cubicBezTo>
                  <a:cubicBezTo>
                    <a:pt x="18" y="84"/>
                    <a:pt x="18" y="80"/>
                    <a:pt x="18" y="73"/>
                  </a:cubicBezTo>
                  <a:cubicBezTo>
                    <a:pt x="17" y="66"/>
                    <a:pt x="20" y="69"/>
                    <a:pt x="26" y="68"/>
                  </a:cubicBezTo>
                  <a:cubicBezTo>
                    <a:pt x="33" y="66"/>
                    <a:pt x="31" y="68"/>
                    <a:pt x="37" y="72"/>
                  </a:cubicBezTo>
                  <a:cubicBezTo>
                    <a:pt x="43" y="75"/>
                    <a:pt x="41" y="72"/>
                    <a:pt x="44" y="69"/>
                  </a:cubicBezTo>
                  <a:cubicBezTo>
                    <a:pt x="47" y="66"/>
                    <a:pt x="55" y="68"/>
                    <a:pt x="61" y="68"/>
                  </a:cubicBezTo>
                  <a:cubicBezTo>
                    <a:pt x="68" y="68"/>
                    <a:pt x="65" y="68"/>
                    <a:pt x="68" y="71"/>
                  </a:cubicBezTo>
                  <a:cubicBezTo>
                    <a:pt x="71" y="74"/>
                    <a:pt x="73" y="70"/>
                    <a:pt x="82" y="68"/>
                  </a:cubicBezTo>
                  <a:cubicBezTo>
                    <a:pt x="91" y="67"/>
                    <a:pt x="94" y="75"/>
                    <a:pt x="97" y="79"/>
                  </a:cubicBezTo>
                  <a:cubicBezTo>
                    <a:pt x="99" y="82"/>
                    <a:pt x="105" y="82"/>
                    <a:pt x="110" y="80"/>
                  </a:cubicBezTo>
                  <a:cubicBezTo>
                    <a:pt x="115" y="78"/>
                    <a:pt x="117" y="88"/>
                    <a:pt x="122" y="86"/>
                  </a:cubicBezTo>
                  <a:cubicBezTo>
                    <a:pt x="127" y="84"/>
                    <a:pt x="126" y="84"/>
                    <a:pt x="129" y="80"/>
                  </a:cubicBezTo>
                  <a:cubicBezTo>
                    <a:pt x="132" y="75"/>
                    <a:pt x="135" y="76"/>
                    <a:pt x="142" y="73"/>
                  </a:cubicBezTo>
                  <a:cubicBezTo>
                    <a:pt x="149" y="70"/>
                    <a:pt x="149" y="77"/>
                    <a:pt x="149" y="84"/>
                  </a:cubicBezTo>
                  <a:cubicBezTo>
                    <a:pt x="149" y="91"/>
                    <a:pt x="157" y="94"/>
                    <a:pt x="161" y="101"/>
                  </a:cubicBezTo>
                  <a:cubicBezTo>
                    <a:pt x="165" y="108"/>
                    <a:pt x="166" y="109"/>
                    <a:pt x="176" y="113"/>
                  </a:cubicBezTo>
                  <a:cubicBezTo>
                    <a:pt x="186" y="118"/>
                    <a:pt x="179" y="121"/>
                    <a:pt x="184" y="127"/>
                  </a:cubicBezTo>
                  <a:cubicBezTo>
                    <a:pt x="190" y="134"/>
                    <a:pt x="192" y="129"/>
                    <a:pt x="197" y="127"/>
                  </a:cubicBezTo>
                  <a:cubicBezTo>
                    <a:pt x="202" y="124"/>
                    <a:pt x="206" y="126"/>
                    <a:pt x="213" y="130"/>
                  </a:cubicBezTo>
                  <a:cubicBezTo>
                    <a:pt x="220" y="133"/>
                    <a:pt x="221" y="117"/>
                    <a:pt x="222" y="114"/>
                  </a:cubicBezTo>
                  <a:cubicBezTo>
                    <a:pt x="222" y="111"/>
                    <a:pt x="222" y="108"/>
                    <a:pt x="220" y="107"/>
                  </a:cubicBezTo>
                  <a:cubicBezTo>
                    <a:pt x="218" y="105"/>
                    <a:pt x="218" y="100"/>
                    <a:pt x="220" y="99"/>
                  </a:cubicBezTo>
                  <a:cubicBezTo>
                    <a:pt x="222" y="98"/>
                    <a:pt x="228" y="91"/>
                    <a:pt x="231" y="84"/>
                  </a:cubicBezTo>
                  <a:cubicBezTo>
                    <a:pt x="234" y="77"/>
                    <a:pt x="236" y="82"/>
                    <a:pt x="240" y="80"/>
                  </a:cubicBezTo>
                  <a:cubicBezTo>
                    <a:pt x="244" y="77"/>
                    <a:pt x="247" y="79"/>
                    <a:pt x="250" y="83"/>
                  </a:cubicBezTo>
                  <a:cubicBezTo>
                    <a:pt x="254" y="86"/>
                    <a:pt x="259" y="91"/>
                    <a:pt x="270" y="98"/>
                  </a:cubicBezTo>
                  <a:cubicBezTo>
                    <a:pt x="282" y="104"/>
                    <a:pt x="280" y="93"/>
                    <a:pt x="283" y="88"/>
                  </a:cubicBezTo>
                  <a:cubicBezTo>
                    <a:pt x="287" y="83"/>
                    <a:pt x="298" y="89"/>
                    <a:pt x="305" y="89"/>
                  </a:cubicBezTo>
                  <a:cubicBezTo>
                    <a:pt x="312" y="89"/>
                    <a:pt x="315" y="76"/>
                    <a:pt x="317" y="67"/>
                  </a:cubicBezTo>
                  <a:cubicBezTo>
                    <a:pt x="318" y="62"/>
                    <a:pt x="315" y="56"/>
                    <a:pt x="311" y="50"/>
                  </a:cubicBezTo>
                  <a:cubicBezTo>
                    <a:pt x="308" y="44"/>
                    <a:pt x="305" y="40"/>
                    <a:pt x="302" y="36"/>
                  </a:cubicBezTo>
                  <a:cubicBezTo>
                    <a:pt x="296" y="28"/>
                    <a:pt x="302" y="29"/>
                    <a:pt x="306" y="24"/>
                  </a:cubicBezTo>
                  <a:cubicBezTo>
                    <a:pt x="309" y="19"/>
                    <a:pt x="313" y="22"/>
                    <a:pt x="321" y="19"/>
                  </a:cubicBezTo>
                  <a:cubicBezTo>
                    <a:pt x="328" y="17"/>
                    <a:pt x="327" y="16"/>
                    <a:pt x="333" y="8"/>
                  </a:cubicBezTo>
                  <a:cubicBezTo>
                    <a:pt x="339" y="0"/>
                    <a:pt x="343" y="7"/>
                    <a:pt x="352" y="12"/>
                  </a:cubicBezTo>
                  <a:cubicBezTo>
                    <a:pt x="360" y="16"/>
                    <a:pt x="357" y="27"/>
                    <a:pt x="358" y="36"/>
                  </a:cubicBezTo>
                  <a:cubicBezTo>
                    <a:pt x="359" y="45"/>
                    <a:pt x="365" y="47"/>
                    <a:pt x="369" y="51"/>
                  </a:cubicBezTo>
                  <a:cubicBezTo>
                    <a:pt x="374" y="55"/>
                    <a:pt x="382" y="65"/>
                    <a:pt x="387" y="72"/>
                  </a:cubicBezTo>
                  <a:cubicBezTo>
                    <a:pt x="393" y="79"/>
                    <a:pt x="401" y="80"/>
                    <a:pt x="404" y="79"/>
                  </a:cubicBezTo>
                  <a:cubicBezTo>
                    <a:pt x="407" y="77"/>
                    <a:pt x="408" y="80"/>
                    <a:pt x="413" y="81"/>
                  </a:cubicBezTo>
                  <a:cubicBezTo>
                    <a:pt x="417" y="82"/>
                    <a:pt x="420" y="79"/>
                    <a:pt x="423" y="75"/>
                  </a:cubicBezTo>
                  <a:cubicBezTo>
                    <a:pt x="426" y="70"/>
                    <a:pt x="430" y="81"/>
                    <a:pt x="431" y="86"/>
                  </a:cubicBezTo>
                  <a:cubicBezTo>
                    <a:pt x="432" y="91"/>
                    <a:pt x="434" y="93"/>
                    <a:pt x="437" y="97"/>
                  </a:cubicBezTo>
                  <a:cubicBezTo>
                    <a:pt x="440" y="101"/>
                    <a:pt x="439" y="103"/>
                    <a:pt x="438" y="107"/>
                  </a:cubicBezTo>
                  <a:cubicBezTo>
                    <a:pt x="438" y="111"/>
                    <a:pt x="439" y="114"/>
                    <a:pt x="444" y="118"/>
                  </a:cubicBezTo>
                  <a:cubicBezTo>
                    <a:pt x="449" y="123"/>
                    <a:pt x="450" y="121"/>
                    <a:pt x="453" y="128"/>
                  </a:cubicBezTo>
                  <a:cubicBezTo>
                    <a:pt x="455" y="134"/>
                    <a:pt x="465" y="131"/>
                    <a:pt x="471" y="132"/>
                  </a:cubicBezTo>
                  <a:cubicBezTo>
                    <a:pt x="478" y="133"/>
                    <a:pt x="481" y="137"/>
                    <a:pt x="486" y="137"/>
                  </a:cubicBezTo>
                  <a:cubicBezTo>
                    <a:pt x="491" y="137"/>
                    <a:pt x="498" y="130"/>
                    <a:pt x="503" y="128"/>
                  </a:cubicBezTo>
                  <a:cubicBezTo>
                    <a:pt x="508" y="125"/>
                    <a:pt x="505" y="121"/>
                    <a:pt x="506" y="113"/>
                  </a:cubicBezTo>
                  <a:cubicBezTo>
                    <a:pt x="507" y="108"/>
                    <a:pt x="519" y="110"/>
                    <a:pt x="525" y="111"/>
                  </a:cubicBezTo>
                  <a:cubicBezTo>
                    <a:pt x="526" y="114"/>
                    <a:pt x="527" y="114"/>
                    <a:pt x="530" y="116"/>
                  </a:cubicBezTo>
                  <a:cubicBezTo>
                    <a:pt x="535" y="117"/>
                    <a:pt x="538" y="120"/>
                    <a:pt x="542" y="120"/>
                  </a:cubicBezTo>
                  <a:cubicBezTo>
                    <a:pt x="546" y="120"/>
                    <a:pt x="544" y="121"/>
                    <a:pt x="548" y="126"/>
                  </a:cubicBezTo>
                  <a:cubicBezTo>
                    <a:pt x="553" y="131"/>
                    <a:pt x="553" y="128"/>
                    <a:pt x="555" y="131"/>
                  </a:cubicBezTo>
                  <a:cubicBezTo>
                    <a:pt x="558" y="133"/>
                    <a:pt x="562" y="131"/>
                    <a:pt x="566" y="128"/>
                  </a:cubicBezTo>
                  <a:cubicBezTo>
                    <a:pt x="569" y="125"/>
                    <a:pt x="575" y="128"/>
                    <a:pt x="581" y="124"/>
                  </a:cubicBezTo>
                  <a:cubicBezTo>
                    <a:pt x="587" y="121"/>
                    <a:pt x="596" y="120"/>
                    <a:pt x="604" y="121"/>
                  </a:cubicBezTo>
                  <a:cubicBezTo>
                    <a:pt x="612" y="122"/>
                    <a:pt x="608" y="131"/>
                    <a:pt x="605" y="134"/>
                  </a:cubicBezTo>
                  <a:cubicBezTo>
                    <a:pt x="602" y="138"/>
                    <a:pt x="607" y="138"/>
                    <a:pt x="608" y="138"/>
                  </a:cubicBezTo>
                  <a:cubicBezTo>
                    <a:pt x="610" y="138"/>
                    <a:pt x="611" y="139"/>
                    <a:pt x="611" y="141"/>
                  </a:cubicBezTo>
                  <a:cubicBezTo>
                    <a:pt x="611" y="143"/>
                    <a:pt x="624" y="137"/>
                    <a:pt x="627" y="135"/>
                  </a:cubicBezTo>
                  <a:cubicBezTo>
                    <a:pt x="630" y="133"/>
                    <a:pt x="630" y="140"/>
                    <a:pt x="632" y="145"/>
                  </a:cubicBezTo>
                  <a:cubicBezTo>
                    <a:pt x="633" y="151"/>
                    <a:pt x="642" y="147"/>
                    <a:pt x="646" y="146"/>
                  </a:cubicBezTo>
                  <a:cubicBezTo>
                    <a:pt x="649" y="145"/>
                    <a:pt x="649" y="151"/>
                    <a:pt x="651" y="154"/>
                  </a:cubicBezTo>
                  <a:cubicBezTo>
                    <a:pt x="653" y="156"/>
                    <a:pt x="657" y="158"/>
                    <a:pt x="662" y="162"/>
                  </a:cubicBezTo>
                  <a:cubicBezTo>
                    <a:pt x="666" y="166"/>
                    <a:pt x="669" y="164"/>
                    <a:pt x="672" y="161"/>
                  </a:cubicBezTo>
                  <a:cubicBezTo>
                    <a:pt x="674" y="158"/>
                    <a:pt x="678" y="159"/>
                    <a:pt x="681" y="157"/>
                  </a:cubicBezTo>
                  <a:cubicBezTo>
                    <a:pt x="684" y="156"/>
                    <a:pt x="692" y="155"/>
                    <a:pt x="697" y="155"/>
                  </a:cubicBezTo>
                  <a:cubicBezTo>
                    <a:pt x="700" y="155"/>
                    <a:pt x="703" y="158"/>
                    <a:pt x="706" y="161"/>
                  </a:cubicBezTo>
                  <a:cubicBezTo>
                    <a:pt x="706" y="161"/>
                    <a:pt x="706" y="161"/>
                    <a:pt x="706" y="161"/>
                  </a:cubicBezTo>
                  <a:cubicBezTo>
                    <a:pt x="706" y="161"/>
                    <a:pt x="701" y="167"/>
                    <a:pt x="698" y="171"/>
                  </a:cubicBezTo>
                  <a:close/>
                </a:path>
              </a:pathLst>
            </a:custGeom>
            <a:solidFill>
              <a:schemeClr val="accent1"/>
            </a:solid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010" y="3484"/>
              <a:ext cx="960" cy="852"/>
            </a:xfrm>
            <a:custGeom>
              <a:avLst/>
              <a:gdLst>
                <a:gd name="T0" fmla="*/ 392 w 406"/>
                <a:gd name="T1" fmla="*/ 220 h 360"/>
                <a:gd name="T2" fmla="*/ 392 w 406"/>
                <a:gd name="T3" fmla="*/ 260 h 360"/>
                <a:gd name="T4" fmla="*/ 376 w 406"/>
                <a:gd name="T5" fmla="*/ 269 h 360"/>
                <a:gd name="T6" fmla="*/ 359 w 406"/>
                <a:gd name="T7" fmla="*/ 273 h 360"/>
                <a:gd name="T8" fmla="*/ 337 w 406"/>
                <a:gd name="T9" fmla="*/ 286 h 360"/>
                <a:gd name="T10" fmla="*/ 314 w 406"/>
                <a:gd name="T11" fmla="*/ 304 h 360"/>
                <a:gd name="T12" fmla="*/ 289 w 406"/>
                <a:gd name="T13" fmla="*/ 313 h 360"/>
                <a:gd name="T14" fmla="*/ 261 w 406"/>
                <a:gd name="T15" fmla="*/ 297 h 360"/>
                <a:gd name="T16" fmla="*/ 234 w 406"/>
                <a:gd name="T17" fmla="*/ 310 h 360"/>
                <a:gd name="T18" fmla="*/ 197 w 406"/>
                <a:gd name="T19" fmla="*/ 318 h 360"/>
                <a:gd name="T20" fmla="*/ 176 w 406"/>
                <a:gd name="T21" fmla="*/ 339 h 360"/>
                <a:gd name="T22" fmla="*/ 138 w 406"/>
                <a:gd name="T23" fmla="*/ 341 h 360"/>
                <a:gd name="T24" fmla="*/ 106 w 406"/>
                <a:gd name="T25" fmla="*/ 348 h 360"/>
                <a:gd name="T26" fmla="*/ 63 w 406"/>
                <a:gd name="T27" fmla="*/ 360 h 360"/>
                <a:gd name="T28" fmla="*/ 74 w 406"/>
                <a:gd name="T29" fmla="*/ 334 h 360"/>
                <a:gd name="T30" fmla="*/ 78 w 406"/>
                <a:gd name="T31" fmla="*/ 309 h 360"/>
                <a:gd name="T32" fmla="*/ 52 w 406"/>
                <a:gd name="T33" fmla="*/ 263 h 360"/>
                <a:gd name="T34" fmla="*/ 57 w 406"/>
                <a:gd name="T35" fmla="*/ 229 h 360"/>
                <a:gd name="T36" fmla="*/ 32 w 406"/>
                <a:gd name="T37" fmla="*/ 204 h 360"/>
                <a:gd name="T38" fmla="*/ 3 w 406"/>
                <a:gd name="T39" fmla="*/ 194 h 360"/>
                <a:gd name="T40" fmla="*/ 15 w 406"/>
                <a:gd name="T41" fmla="*/ 154 h 360"/>
                <a:gd name="T42" fmla="*/ 52 w 406"/>
                <a:gd name="T43" fmla="*/ 142 h 360"/>
                <a:gd name="T44" fmla="*/ 87 w 406"/>
                <a:gd name="T45" fmla="*/ 152 h 360"/>
                <a:gd name="T46" fmla="*/ 111 w 406"/>
                <a:gd name="T47" fmla="*/ 135 h 360"/>
                <a:gd name="T48" fmla="*/ 119 w 406"/>
                <a:gd name="T49" fmla="*/ 118 h 360"/>
                <a:gd name="T50" fmla="*/ 167 w 406"/>
                <a:gd name="T51" fmla="*/ 116 h 360"/>
                <a:gd name="T52" fmla="*/ 166 w 406"/>
                <a:gd name="T53" fmla="*/ 90 h 360"/>
                <a:gd name="T54" fmla="*/ 150 w 406"/>
                <a:gd name="T55" fmla="*/ 73 h 360"/>
                <a:gd name="T56" fmla="*/ 154 w 406"/>
                <a:gd name="T57" fmla="*/ 50 h 360"/>
                <a:gd name="T58" fmla="*/ 188 w 406"/>
                <a:gd name="T59" fmla="*/ 57 h 360"/>
                <a:gd name="T60" fmla="*/ 207 w 406"/>
                <a:gd name="T61" fmla="*/ 62 h 360"/>
                <a:gd name="T62" fmla="*/ 211 w 406"/>
                <a:gd name="T63" fmla="*/ 39 h 360"/>
                <a:gd name="T64" fmla="*/ 245 w 406"/>
                <a:gd name="T65" fmla="*/ 35 h 360"/>
                <a:gd name="T66" fmla="*/ 258 w 406"/>
                <a:gd name="T67" fmla="*/ 4 h 360"/>
                <a:gd name="T68" fmla="*/ 280 w 406"/>
                <a:gd name="T69" fmla="*/ 12 h 360"/>
                <a:gd name="T70" fmla="*/ 308 w 406"/>
                <a:gd name="T71" fmla="*/ 13 h 360"/>
                <a:gd name="T72" fmla="*/ 331 w 406"/>
                <a:gd name="T73" fmla="*/ 39 h 360"/>
                <a:gd name="T74" fmla="*/ 335 w 406"/>
                <a:gd name="T75" fmla="*/ 64 h 360"/>
                <a:gd name="T76" fmla="*/ 364 w 406"/>
                <a:gd name="T77" fmla="*/ 78 h 360"/>
                <a:gd name="T78" fmla="*/ 382 w 406"/>
                <a:gd name="T79" fmla="*/ 52 h 360"/>
                <a:gd name="T80" fmla="*/ 388 w 406"/>
                <a:gd name="T81" fmla="*/ 72 h 360"/>
                <a:gd name="T82" fmla="*/ 388 w 406"/>
                <a:gd name="T83" fmla="*/ 100 h 360"/>
                <a:gd name="T84" fmla="*/ 363 w 406"/>
                <a:gd name="T85" fmla="*/ 140 h 360"/>
                <a:gd name="T86" fmla="*/ 370 w 406"/>
                <a:gd name="T87" fmla="*/ 159 h 360"/>
                <a:gd name="T88" fmla="*/ 405 w 406"/>
                <a:gd name="T89" fmla="*/ 170 h 360"/>
                <a:gd name="T90" fmla="*/ 392 w 406"/>
                <a:gd name="T91" fmla="*/ 1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60">
                  <a:moveTo>
                    <a:pt x="392" y="195"/>
                  </a:moveTo>
                  <a:cubicBezTo>
                    <a:pt x="396" y="196"/>
                    <a:pt x="401" y="198"/>
                    <a:pt x="397" y="204"/>
                  </a:cubicBezTo>
                  <a:cubicBezTo>
                    <a:pt x="392" y="211"/>
                    <a:pt x="388" y="217"/>
                    <a:pt x="392" y="220"/>
                  </a:cubicBezTo>
                  <a:cubicBezTo>
                    <a:pt x="396" y="223"/>
                    <a:pt x="404" y="237"/>
                    <a:pt x="402" y="242"/>
                  </a:cubicBezTo>
                  <a:cubicBezTo>
                    <a:pt x="402" y="242"/>
                    <a:pt x="402" y="243"/>
                    <a:pt x="402" y="243"/>
                  </a:cubicBezTo>
                  <a:cubicBezTo>
                    <a:pt x="402" y="243"/>
                    <a:pt x="396" y="255"/>
                    <a:pt x="392" y="260"/>
                  </a:cubicBezTo>
                  <a:cubicBezTo>
                    <a:pt x="389" y="265"/>
                    <a:pt x="382" y="259"/>
                    <a:pt x="377" y="258"/>
                  </a:cubicBezTo>
                  <a:cubicBezTo>
                    <a:pt x="373" y="257"/>
                    <a:pt x="371" y="260"/>
                    <a:pt x="368" y="265"/>
                  </a:cubicBezTo>
                  <a:cubicBezTo>
                    <a:pt x="364" y="270"/>
                    <a:pt x="370" y="269"/>
                    <a:pt x="376" y="269"/>
                  </a:cubicBezTo>
                  <a:cubicBezTo>
                    <a:pt x="382" y="270"/>
                    <a:pt x="376" y="275"/>
                    <a:pt x="374" y="280"/>
                  </a:cubicBezTo>
                  <a:cubicBezTo>
                    <a:pt x="372" y="285"/>
                    <a:pt x="367" y="279"/>
                    <a:pt x="364" y="280"/>
                  </a:cubicBezTo>
                  <a:cubicBezTo>
                    <a:pt x="362" y="281"/>
                    <a:pt x="362" y="277"/>
                    <a:pt x="359" y="273"/>
                  </a:cubicBezTo>
                  <a:cubicBezTo>
                    <a:pt x="356" y="269"/>
                    <a:pt x="351" y="281"/>
                    <a:pt x="349" y="283"/>
                  </a:cubicBezTo>
                  <a:cubicBezTo>
                    <a:pt x="348" y="285"/>
                    <a:pt x="348" y="289"/>
                    <a:pt x="349" y="294"/>
                  </a:cubicBezTo>
                  <a:cubicBezTo>
                    <a:pt x="350" y="299"/>
                    <a:pt x="340" y="290"/>
                    <a:pt x="337" y="286"/>
                  </a:cubicBezTo>
                  <a:cubicBezTo>
                    <a:pt x="333" y="281"/>
                    <a:pt x="334" y="283"/>
                    <a:pt x="330" y="281"/>
                  </a:cubicBezTo>
                  <a:cubicBezTo>
                    <a:pt x="326" y="279"/>
                    <a:pt x="326" y="284"/>
                    <a:pt x="320" y="289"/>
                  </a:cubicBezTo>
                  <a:cubicBezTo>
                    <a:pt x="315" y="293"/>
                    <a:pt x="316" y="297"/>
                    <a:pt x="314" y="304"/>
                  </a:cubicBezTo>
                  <a:cubicBezTo>
                    <a:pt x="312" y="311"/>
                    <a:pt x="313" y="307"/>
                    <a:pt x="305" y="307"/>
                  </a:cubicBezTo>
                  <a:cubicBezTo>
                    <a:pt x="297" y="307"/>
                    <a:pt x="299" y="309"/>
                    <a:pt x="298" y="312"/>
                  </a:cubicBezTo>
                  <a:cubicBezTo>
                    <a:pt x="297" y="316"/>
                    <a:pt x="293" y="315"/>
                    <a:pt x="289" y="313"/>
                  </a:cubicBezTo>
                  <a:cubicBezTo>
                    <a:pt x="284" y="311"/>
                    <a:pt x="282" y="307"/>
                    <a:pt x="279" y="301"/>
                  </a:cubicBezTo>
                  <a:cubicBezTo>
                    <a:pt x="276" y="296"/>
                    <a:pt x="277" y="302"/>
                    <a:pt x="273" y="305"/>
                  </a:cubicBezTo>
                  <a:cubicBezTo>
                    <a:pt x="268" y="307"/>
                    <a:pt x="264" y="300"/>
                    <a:pt x="261" y="297"/>
                  </a:cubicBezTo>
                  <a:cubicBezTo>
                    <a:pt x="258" y="295"/>
                    <a:pt x="255" y="290"/>
                    <a:pt x="253" y="286"/>
                  </a:cubicBezTo>
                  <a:cubicBezTo>
                    <a:pt x="251" y="281"/>
                    <a:pt x="244" y="292"/>
                    <a:pt x="239" y="295"/>
                  </a:cubicBezTo>
                  <a:cubicBezTo>
                    <a:pt x="233" y="298"/>
                    <a:pt x="236" y="303"/>
                    <a:pt x="234" y="310"/>
                  </a:cubicBezTo>
                  <a:cubicBezTo>
                    <a:pt x="232" y="316"/>
                    <a:pt x="220" y="314"/>
                    <a:pt x="217" y="314"/>
                  </a:cubicBezTo>
                  <a:cubicBezTo>
                    <a:pt x="214" y="314"/>
                    <a:pt x="212" y="316"/>
                    <a:pt x="206" y="319"/>
                  </a:cubicBezTo>
                  <a:cubicBezTo>
                    <a:pt x="200" y="323"/>
                    <a:pt x="200" y="319"/>
                    <a:pt x="197" y="318"/>
                  </a:cubicBezTo>
                  <a:cubicBezTo>
                    <a:pt x="193" y="317"/>
                    <a:pt x="193" y="320"/>
                    <a:pt x="191" y="323"/>
                  </a:cubicBezTo>
                  <a:cubicBezTo>
                    <a:pt x="189" y="325"/>
                    <a:pt x="179" y="328"/>
                    <a:pt x="175" y="330"/>
                  </a:cubicBezTo>
                  <a:cubicBezTo>
                    <a:pt x="171" y="331"/>
                    <a:pt x="174" y="331"/>
                    <a:pt x="176" y="339"/>
                  </a:cubicBezTo>
                  <a:cubicBezTo>
                    <a:pt x="178" y="346"/>
                    <a:pt x="172" y="345"/>
                    <a:pt x="165" y="349"/>
                  </a:cubicBezTo>
                  <a:cubicBezTo>
                    <a:pt x="157" y="352"/>
                    <a:pt x="151" y="347"/>
                    <a:pt x="148" y="343"/>
                  </a:cubicBezTo>
                  <a:cubicBezTo>
                    <a:pt x="146" y="339"/>
                    <a:pt x="142" y="342"/>
                    <a:pt x="138" y="341"/>
                  </a:cubicBezTo>
                  <a:cubicBezTo>
                    <a:pt x="133" y="341"/>
                    <a:pt x="134" y="339"/>
                    <a:pt x="131" y="333"/>
                  </a:cubicBezTo>
                  <a:cubicBezTo>
                    <a:pt x="127" y="328"/>
                    <a:pt x="124" y="331"/>
                    <a:pt x="116" y="333"/>
                  </a:cubicBezTo>
                  <a:cubicBezTo>
                    <a:pt x="108" y="334"/>
                    <a:pt x="110" y="338"/>
                    <a:pt x="106" y="348"/>
                  </a:cubicBezTo>
                  <a:cubicBezTo>
                    <a:pt x="103" y="358"/>
                    <a:pt x="69" y="359"/>
                    <a:pt x="65" y="360"/>
                  </a:cubicBezTo>
                  <a:cubicBezTo>
                    <a:pt x="64" y="360"/>
                    <a:pt x="63" y="360"/>
                    <a:pt x="63" y="360"/>
                  </a:cubicBezTo>
                  <a:cubicBezTo>
                    <a:pt x="63" y="360"/>
                    <a:pt x="63" y="360"/>
                    <a:pt x="63" y="360"/>
                  </a:cubicBezTo>
                  <a:cubicBezTo>
                    <a:pt x="63" y="360"/>
                    <a:pt x="62" y="360"/>
                    <a:pt x="62" y="360"/>
                  </a:cubicBezTo>
                  <a:cubicBezTo>
                    <a:pt x="61" y="358"/>
                    <a:pt x="61" y="355"/>
                    <a:pt x="61" y="349"/>
                  </a:cubicBezTo>
                  <a:cubicBezTo>
                    <a:pt x="60" y="341"/>
                    <a:pt x="69" y="340"/>
                    <a:pt x="74" y="334"/>
                  </a:cubicBezTo>
                  <a:cubicBezTo>
                    <a:pt x="79" y="328"/>
                    <a:pt x="71" y="330"/>
                    <a:pt x="73" y="320"/>
                  </a:cubicBezTo>
                  <a:cubicBezTo>
                    <a:pt x="75" y="311"/>
                    <a:pt x="77" y="316"/>
                    <a:pt x="84" y="315"/>
                  </a:cubicBezTo>
                  <a:cubicBezTo>
                    <a:pt x="91" y="314"/>
                    <a:pt x="81" y="310"/>
                    <a:pt x="78" y="309"/>
                  </a:cubicBezTo>
                  <a:cubicBezTo>
                    <a:pt x="75" y="308"/>
                    <a:pt x="68" y="304"/>
                    <a:pt x="61" y="302"/>
                  </a:cubicBezTo>
                  <a:cubicBezTo>
                    <a:pt x="53" y="299"/>
                    <a:pt x="53" y="294"/>
                    <a:pt x="47" y="287"/>
                  </a:cubicBezTo>
                  <a:cubicBezTo>
                    <a:pt x="40" y="279"/>
                    <a:pt x="49" y="266"/>
                    <a:pt x="52" y="263"/>
                  </a:cubicBezTo>
                  <a:cubicBezTo>
                    <a:pt x="55" y="260"/>
                    <a:pt x="54" y="258"/>
                    <a:pt x="55" y="252"/>
                  </a:cubicBezTo>
                  <a:cubicBezTo>
                    <a:pt x="57" y="246"/>
                    <a:pt x="56" y="239"/>
                    <a:pt x="59" y="236"/>
                  </a:cubicBezTo>
                  <a:cubicBezTo>
                    <a:pt x="61" y="233"/>
                    <a:pt x="59" y="233"/>
                    <a:pt x="57" y="229"/>
                  </a:cubicBezTo>
                  <a:cubicBezTo>
                    <a:pt x="54" y="226"/>
                    <a:pt x="52" y="212"/>
                    <a:pt x="50" y="206"/>
                  </a:cubicBezTo>
                  <a:cubicBezTo>
                    <a:pt x="49" y="201"/>
                    <a:pt x="46" y="205"/>
                    <a:pt x="40" y="207"/>
                  </a:cubicBezTo>
                  <a:cubicBezTo>
                    <a:pt x="34" y="208"/>
                    <a:pt x="35" y="205"/>
                    <a:pt x="32" y="204"/>
                  </a:cubicBezTo>
                  <a:cubicBezTo>
                    <a:pt x="30" y="202"/>
                    <a:pt x="28" y="210"/>
                    <a:pt x="21" y="212"/>
                  </a:cubicBezTo>
                  <a:cubicBezTo>
                    <a:pt x="14" y="214"/>
                    <a:pt x="8" y="202"/>
                    <a:pt x="10" y="199"/>
                  </a:cubicBezTo>
                  <a:cubicBezTo>
                    <a:pt x="11" y="196"/>
                    <a:pt x="6" y="196"/>
                    <a:pt x="3" y="194"/>
                  </a:cubicBezTo>
                  <a:cubicBezTo>
                    <a:pt x="0" y="192"/>
                    <a:pt x="3" y="187"/>
                    <a:pt x="3" y="186"/>
                  </a:cubicBezTo>
                  <a:cubicBezTo>
                    <a:pt x="3" y="185"/>
                    <a:pt x="6" y="170"/>
                    <a:pt x="5" y="166"/>
                  </a:cubicBezTo>
                  <a:cubicBezTo>
                    <a:pt x="4" y="161"/>
                    <a:pt x="14" y="158"/>
                    <a:pt x="15" y="154"/>
                  </a:cubicBezTo>
                  <a:cubicBezTo>
                    <a:pt x="17" y="150"/>
                    <a:pt x="24" y="148"/>
                    <a:pt x="27" y="145"/>
                  </a:cubicBezTo>
                  <a:cubicBezTo>
                    <a:pt x="30" y="143"/>
                    <a:pt x="39" y="152"/>
                    <a:pt x="45" y="152"/>
                  </a:cubicBezTo>
                  <a:cubicBezTo>
                    <a:pt x="50" y="152"/>
                    <a:pt x="48" y="144"/>
                    <a:pt x="52" y="142"/>
                  </a:cubicBezTo>
                  <a:cubicBezTo>
                    <a:pt x="56" y="139"/>
                    <a:pt x="56" y="147"/>
                    <a:pt x="60" y="150"/>
                  </a:cubicBezTo>
                  <a:cubicBezTo>
                    <a:pt x="64" y="153"/>
                    <a:pt x="67" y="152"/>
                    <a:pt x="70" y="149"/>
                  </a:cubicBezTo>
                  <a:cubicBezTo>
                    <a:pt x="74" y="147"/>
                    <a:pt x="80" y="152"/>
                    <a:pt x="87" y="152"/>
                  </a:cubicBezTo>
                  <a:cubicBezTo>
                    <a:pt x="94" y="153"/>
                    <a:pt x="94" y="149"/>
                    <a:pt x="97" y="145"/>
                  </a:cubicBezTo>
                  <a:cubicBezTo>
                    <a:pt x="99" y="140"/>
                    <a:pt x="102" y="144"/>
                    <a:pt x="108" y="145"/>
                  </a:cubicBezTo>
                  <a:cubicBezTo>
                    <a:pt x="113" y="145"/>
                    <a:pt x="110" y="139"/>
                    <a:pt x="111" y="135"/>
                  </a:cubicBezTo>
                  <a:cubicBezTo>
                    <a:pt x="112" y="132"/>
                    <a:pt x="112" y="133"/>
                    <a:pt x="118" y="130"/>
                  </a:cubicBezTo>
                  <a:cubicBezTo>
                    <a:pt x="122" y="128"/>
                    <a:pt x="118" y="122"/>
                    <a:pt x="117" y="119"/>
                  </a:cubicBezTo>
                  <a:cubicBezTo>
                    <a:pt x="117" y="119"/>
                    <a:pt x="118" y="118"/>
                    <a:pt x="119" y="118"/>
                  </a:cubicBezTo>
                  <a:cubicBezTo>
                    <a:pt x="128" y="114"/>
                    <a:pt x="131" y="116"/>
                    <a:pt x="140" y="119"/>
                  </a:cubicBezTo>
                  <a:cubicBezTo>
                    <a:pt x="150" y="121"/>
                    <a:pt x="156" y="124"/>
                    <a:pt x="159" y="121"/>
                  </a:cubicBezTo>
                  <a:cubicBezTo>
                    <a:pt x="161" y="117"/>
                    <a:pt x="165" y="120"/>
                    <a:pt x="167" y="116"/>
                  </a:cubicBezTo>
                  <a:cubicBezTo>
                    <a:pt x="169" y="112"/>
                    <a:pt x="171" y="109"/>
                    <a:pt x="174" y="108"/>
                  </a:cubicBezTo>
                  <a:cubicBezTo>
                    <a:pt x="177" y="106"/>
                    <a:pt x="185" y="103"/>
                    <a:pt x="180" y="97"/>
                  </a:cubicBezTo>
                  <a:cubicBezTo>
                    <a:pt x="175" y="91"/>
                    <a:pt x="167" y="93"/>
                    <a:pt x="166" y="90"/>
                  </a:cubicBezTo>
                  <a:cubicBezTo>
                    <a:pt x="165" y="87"/>
                    <a:pt x="165" y="82"/>
                    <a:pt x="161" y="85"/>
                  </a:cubicBezTo>
                  <a:cubicBezTo>
                    <a:pt x="158" y="88"/>
                    <a:pt x="160" y="94"/>
                    <a:pt x="156" y="87"/>
                  </a:cubicBezTo>
                  <a:cubicBezTo>
                    <a:pt x="152" y="81"/>
                    <a:pt x="154" y="76"/>
                    <a:pt x="150" y="73"/>
                  </a:cubicBezTo>
                  <a:cubicBezTo>
                    <a:pt x="145" y="70"/>
                    <a:pt x="139" y="72"/>
                    <a:pt x="136" y="66"/>
                  </a:cubicBezTo>
                  <a:cubicBezTo>
                    <a:pt x="133" y="59"/>
                    <a:pt x="132" y="51"/>
                    <a:pt x="140" y="51"/>
                  </a:cubicBezTo>
                  <a:cubicBezTo>
                    <a:pt x="147" y="50"/>
                    <a:pt x="150" y="55"/>
                    <a:pt x="154" y="50"/>
                  </a:cubicBezTo>
                  <a:cubicBezTo>
                    <a:pt x="157" y="44"/>
                    <a:pt x="160" y="33"/>
                    <a:pt x="167" y="44"/>
                  </a:cubicBezTo>
                  <a:cubicBezTo>
                    <a:pt x="173" y="55"/>
                    <a:pt x="180" y="62"/>
                    <a:pt x="183" y="60"/>
                  </a:cubicBezTo>
                  <a:cubicBezTo>
                    <a:pt x="185" y="59"/>
                    <a:pt x="187" y="58"/>
                    <a:pt x="188" y="57"/>
                  </a:cubicBezTo>
                  <a:cubicBezTo>
                    <a:pt x="195" y="59"/>
                    <a:pt x="195" y="44"/>
                    <a:pt x="199" y="38"/>
                  </a:cubicBezTo>
                  <a:cubicBezTo>
                    <a:pt x="203" y="32"/>
                    <a:pt x="202" y="49"/>
                    <a:pt x="199" y="56"/>
                  </a:cubicBezTo>
                  <a:cubicBezTo>
                    <a:pt x="197" y="63"/>
                    <a:pt x="203" y="59"/>
                    <a:pt x="207" y="62"/>
                  </a:cubicBezTo>
                  <a:cubicBezTo>
                    <a:pt x="210" y="65"/>
                    <a:pt x="210" y="58"/>
                    <a:pt x="210" y="56"/>
                  </a:cubicBezTo>
                  <a:cubicBezTo>
                    <a:pt x="210" y="54"/>
                    <a:pt x="210" y="50"/>
                    <a:pt x="214" y="47"/>
                  </a:cubicBezTo>
                  <a:cubicBezTo>
                    <a:pt x="217" y="44"/>
                    <a:pt x="213" y="43"/>
                    <a:pt x="211" y="39"/>
                  </a:cubicBezTo>
                  <a:cubicBezTo>
                    <a:pt x="208" y="35"/>
                    <a:pt x="214" y="36"/>
                    <a:pt x="218" y="36"/>
                  </a:cubicBezTo>
                  <a:cubicBezTo>
                    <a:pt x="223" y="36"/>
                    <a:pt x="229" y="34"/>
                    <a:pt x="234" y="31"/>
                  </a:cubicBezTo>
                  <a:cubicBezTo>
                    <a:pt x="239" y="29"/>
                    <a:pt x="241" y="34"/>
                    <a:pt x="245" y="35"/>
                  </a:cubicBezTo>
                  <a:cubicBezTo>
                    <a:pt x="250" y="37"/>
                    <a:pt x="257" y="29"/>
                    <a:pt x="260" y="23"/>
                  </a:cubicBezTo>
                  <a:cubicBezTo>
                    <a:pt x="263" y="16"/>
                    <a:pt x="260" y="17"/>
                    <a:pt x="256" y="16"/>
                  </a:cubicBezTo>
                  <a:cubicBezTo>
                    <a:pt x="253" y="14"/>
                    <a:pt x="256" y="7"/>
                    <a:pt x="258" y="4"/>
                  </a:cubicBezTo>
                  <a:cubicBezTo>
                    <a:pt x="260" y="0"/>
                    <a:pt x="269" y="5"/>
                    <a:pt x="272" y="7"/>
                  </a:cubicBezTo>
                  <a:cubicBezTo>
                    <a:pt x="275" y="8"/>
                    <a:pt x="274" y="7"/>
                    <a:pt x="279" y="5"/>
                  </a:cubicBezTo>
                  <a:cubicBezTo>
                    <a:pt x="284" y="4"/>
                    <a:pt x="282" y="9"/>
                    <a:pt x="280" y="12"/>
                  </a:cubicBezTo>
                  <a:cubicBezTo>
                    <a:pt x="279" y="15"/>
                    <a:pt x="283" y="18"/>
                    <a:pt x="285" y="19"/>
                  </a:cubicBezTo>
                  <a:cubicBezTo>
                    <a:pt x="288" y="20"/>
                    <a:pt x="289" y="18"/>
                    <a:pt x="294" y="15"/>
                  </a:cubicBezTo>
                  <a:cubicBezTo>
                    <a:pt x="299" y="11"/>
                    <a:pt x="303" y="13"/>
                    <a:pt x="308" y="13"/>
                  </a:cubicBezTo>
                  <a:cubicBezTo>
                    <a:pt x="312" y="12"/>
                    <a:pt x="312" y="21"/>
                    <a:pt x="317" y="25"/>
                  </a:cubicBezTo>
                  <a:cubicBezTo>
                    <a:pt x="322" y="28"/>
                    <a:pt x="322" y="28"/>
                    <a:pt x="326" y="27"/>
                  </a:cubicBezTo>
                  <a:cubicBezTo>
                    <a:pt x="330" y="26"/>
                    <a:pt x="330" y="36"/>
                    <a:pt x="331" y="39"/>
                  </a:cubicBezTo>
                  <a:cubicBezTo>
                    <a:pt x="333" y="42"/>
                    <a:pt x="331" y="44"/>
                    <a:pt x="330" y="47"/>
                  </a:cubicBezTo>
                  <a:cubicBezTo>
                    <a:pt x="330" y="50"/>
                    <a:pt x="333" y="52"/>
                    <a:pt x="336" y="53"/>
                  </a:cubicBezTo>
                  <a:cubicBezTo>
                    <a:pt x="340" y="54"/>
                    <a:pt x="336" y="58"/>
                    <a:pt x="335" y="64"/>
                  </a:cubicBezTo>
                  <a:cubicBezTo>
                    <a:pt x="335" y="69"/>
                    <a:pt x="343" y="60"/>
                    <a:pt x="347" y="58"/>
                  </a:cubicBezTo>
                  <a:cubicBezTo>
                    <a:pt x="350" y="56"/>
                    <a:pt x="346" y="68"/>
                    <a:pt x="345" y="74"/>
                  </a:cubicBezTo>
                  <a:cubicBezTo>
                    <a:pt x="344" y="79"/>
                    <a:pt x="356" y="77"/>
                    <a:pt x="364" y="78"/>
                  </a:cubicBezTo>
                  <a:cubicBezTo>
                    <a:pt x="372" y="79"/>
                    <a:pt x="368" y="76"/>
                    <a:pt x="372" y="65"/>
                  </a:cubicBezTo>
                  <a:cubicBezTo>
                    <a:pt x="375" y="58"/>
                    <a:pt x="379" y="54"/>
                    <a:pt x="382" y="52"/>
                  </a:cubicBezTo>
                  <a:cubicBezTo>
                    <a:pt x="382" y="52"/>
                    <a:pt x="382" y="52"/>
                    <a:pt x="382" y="52"/>
                  </a:cubicBezTo>
                  <a:cubicBezTo>
                    <a:pt x="383" y="54"/>
                    <a:pt x="383" y="55"/>
                    <a:pt x="383" y="57"/>
                  </a:cubicBezTo>
                  <a:cubicBezTo>
                    <a:pt x="383" y="61"/>
                    <a:pt x="379" y="65"/>
                    <a:pt x="383" y="67"/>
                  </a:cubicBezTo>
                  <a:cubicBezTo>
                    <a:pt x="387" y="68"/>
                    <a:pt x="391" y="66"/>
                    <a:pt x="388" y="72"/>
                  </a:cubicBezTo>
                  <a:cubicBezTo>
                    <a:pt x="386" y="77"/>
                    <a:pt x="381" y="83"/>
                    <a:pt x="385" y="85"/>
                  </a:cubicBezTo>
                  <a:cubicBezTo>
                    <a:pt x="389" y="87"/>
                    <a:pt x="391" y="84"/>
                    <a:pt x="389" y="89"/>
                  </a:cubicBezTo>
                  <a:cubicBezTo>
                    <a:pt x="388" y="94"/>
                    <a:pt x="383" y="95"/>
                    <a:pt x="388" y="100"/>
                  </a:cubicBezTo>
                  <a:cubicBezTo>
                    <a:pt x="392" y="106"/>
                    <a:pt x="401" y="106"/>
                    <a:pt x="397" y="115"/>
                  </a:cubicBezTo>
                  <a:cubicBezTo>
                    <a:pt x="393" y="124"/>
                    <a:pt x="397" y="126"/>
                    <a:pt x="388" y="130"/>
                  </a:cubicBezTo>
                  <a:cubicBezTo>
                    <a:pt x="379" y="135"/>
                    <a:pt x="365" y="132"/>
                    <a:pt x="363" y="140"/>
                  </a:cubicBezTo>
                  <a:cubicBezTo>
                    <a:pt x="361" y="148"/>
                    <a:pt x="356" y="154"/>
                    <a:pt x="358" y="160"/>
                  </a:cubicBezTo>
                  <a:cubicBezTo>
                    <a:pt x="359" y="166"/>
                    <a:pt x="357" y="173"/>
                    <a:pt x="362" y="168"/>
                  </a:cubicBezTo>
                  <a:cubicBezTo>
                    <a:pt x="367" y="162"/>
                    <a:pt x="366" y="159"/>
                    <a:pt x="370" y="159"/>
                  </a:cubicBezTo>
                  <a:cubicBezTo>
                    <a:pt x="375" y="159"/>
                    <a:pt x="387" y="161"/>
                    <a:pt x="389" y="158"/>
                  </a:cubicBezTo>
                  <a:cubicBezTo>
                    <a:pt x="391" y="155"/>
                    <a:pt x="398" y="156"/>
                    <a:pt x="398" y="157"/>
                  </a:cubicBezTo>
                  <a:cubicBezTo>
                    <a:pt x="398" y="159"/>
                    <a:pt x="406" y="164"/>
                    <a:pt x="405" y="170"/>
                  </a:cubicBezTo>
                  <a:cubicBezTo>
                    <a:pt x="404" y="175"/>
                    <a:pt x="401" y="175"/>
                    <a:pt x="400" y="178"/>
                  </a:cubicBezTo>
                  <a:cubicBezTo>
                    <a:pt x="399" y="181"/>
                    <a:pt x="397" y="185"/>
                    <a:pt x="395" y="185"/>
                  </a:cubicBezTo>
                  <a:cubicBezTo>
                    <a:pt x="392" y="185"/>
                    <a:pt x="388" y="194"/>
                    <a:pt x="392" y="1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5698" y="2406"/>
              <a:ext cx="781" cy="925"/>
            </a:xfrm>
            <a:custGeom>
              <a:avLst/>
              <a:gdLst>
                <a:gd name="T0" fmla="*/ 325 w 330"/>
                <a:gd name="T1" fmla="*/ 272 h 391"/>
                <a:gd name="T2" fmla="*/ 311 w 330"/>
                <a:gd name="T3" fmla="*/ 284 h 391"/>
                <a:gd name="T4" fmla="*/ 320 w 330"/>
                <a:gd name="T5" fmla="*/ 301 h 391"/>
                <a:gd name="T6" fmla="*/ 290 w 330"/>
                <a:gd name="T7" fmla="*/ 312 h 391"/>
                <a:gd name="T8" fmla="*/ 287 w 330"/>
                <a:gd name="T9" fmla="*/ 345 h 391"/>
                <a:gd name="T10" fmla="*/ 258 w 330"/>
                <a:gd name="T11" fmla="*/ 385 h 391"/>
                <a:gd name="T12" fmla="*/ 223 w 330"/>
                <a:gd name="T13" fmla="*/ 376 h 391"/>
                <a:gd name="T14" fmla="*/ 188 w 330"/>
                <a:gd name="T15" fmla="*/ 359 h 391"/>
                <a:gd name="T16" fmla="*/ 179 w 330"/>
                <a:gd name="T17" fmla="*/ 368 h 391"/>
                <a:gd name="T18" fmla="*/ 152 w 330"/>
                <a:gd name="T19" fmla="*/ 382 h 391"/>
                <a:gd name="T20" fmla="*/ 157 w 330"/>
                <a:gd name="T21" fmla="*/ 353 h 391"/>
                <a:gd name="T22" fmla="*/ 131 w 330"/>
                <a:gd name="T23" fmla="*/ 353 h 391"/>
                <a:gd name="T24" fmla="*/ 103 w 330"/>
                <a:gd name="T25" fmla="*/ 342 h 391"/>
                <a:gd name="T26" fmla="*/ 93 w 330"/>
                <a:gd name="T27" fmla="*/ 316 h 391"/>
                <a:gd name="T28" fmla="*/ 85 w 330"/>
                <a:gd name="T29" fmla="*/ 303 h 391"/>
                <a:gd name="T30" fmla="*/ 96 w 330"/>
                <a:gd name="T31" fmla="*/ 287 h 391"/>
                <a:gd name="T32" fmla="*/ 86 w 330"/>
                <a:gd name="T33" fmla="*/ 272 h 391"/>
                <a:gd name="T34" fmla="*/ 64 w 330"/>
                <a:gd name="T35" fmla="*/ 272 h 391"/>
                <a:gd name="T36" fmla="*/ 51 w 330"/>
                <a:gd name="T37" fmla="*/ 260 h 391"/>
                <a:gd name="T38" fmla="*/ 79 w 330"/>
                <a:gd name="T39" fmla="*/ 225 h 391"/>
                <a:gd name="T40" fmla="*/ 79 w 330"/>
                <a:gd name="T41" fmla="*/ 188 h 391"/>
                <a:gd name="T42" fmla="*/ 64 w 330"/>
                <a:gd name="T43" fmla="*/ 177 h 391"/>
                <a:gd name="T44" fmla="*/ 32 w 330"/>
                <a:gd name="T45" fmla="*/ 152 h 391"/>
                <a:gd name="T46" fmla="*/ 1 w 330"/>
                <a:gd name="T47" fmla="*/ 131 h 391"/>
                <a:gd name="T48" fmla="*/ 30 w 330"/>
                <a:gd name="T49" fmla="*/ 127 h 391"/>
                <a:gd name="T50" fmla="*/ 35 w 330"/>
                <a:gd name="T51" fmla="*/ 99 h 391"/>
                <a:gd name="T52" fmla="*/ 49 w 330"/>
                <a:gd name="T53" fmla="*/ 82 h 391"/>
                <a:gd name="T54" fmla="*/ 48 w 330"/>
                <a:gd name="T55" fmla="*/ 56 h 391"/>
                <a:gd name="T56" fmla="*/ 69 w 330"/>
                <a:gd name="T57" fmla="*/ 60 h 391"/>
                <a:gd name="T58" fmla="*/ 90 w 330"/>
                <a:gd name="T59" fmla="*/ 70 h 391"/>
                <a:gd name="T60" fmla="*/ 118 w 330"/>
                <a:gd name="T61" fmla="*/ 54 h 391"/>
                <a:gd name="T62" fmla="*/ 108 w 330"/>
                <a:gd name="T63" fmla="*/ 31 h 391"/>
                <a:gd name="T64" fmla="*/ 86 w 330"/>
                <a:gd name="T65" fmla="*/ 19 h 391"/>
                <a:gd name="T66" fmla="*/ 96 w 330"/>
                <a:gd name="T67" fmla="*/ 1 h 391"/>
                <a:gd name="T68" fmla="*/ 108 w 330"/>
                <a:gd name="T69" fmla="*/ 7 h 391"/>
                <a:gd name="T70" fmla="*/ 135 w 330"/>
                <a:gd name="T71" fmla="*/ 25 h 391"/>
                <a:gd name="T72" fmla="*/ 177 w 330"/>
                <a:gd name="T73" fmla="*/ 45 h 391"/>
                <a:gd name="T74" fmla="*/ 209 w 330"/>
                <a:gd name="T75" fmla="*/ 66 h 391"/>
                <a:gd name="T76" fmla="*/ 206 w 330"/>
                <a:gd name="T77" fmla="*/ 98 h 391"/>
                <a:gd name="T78" fmla="*/ 236 w 330"/>
                <a:gd name="T79" fmla="*/ 129 h 391"/>
                <a:gd name="T80" fmla="*/ 266 w 330"/>
                <a:gd name="T81" fmla="*/ 104 h 391"/>
                <a:gd name="T82" fmla="*/ 279 w 330"/>
                <a:gd name="T83" fmla="*/ 134 h 391"/>
                <a:gd name="T84" fmla="*/ 264 w 330"/>
                <a:gd name="T85" fmla="*/ 136 h 391"/>
                <a:gd name="T86" fmla="*/ 252 w 330"/>
                <a:gd name="T87" fmla="*/ 150 h 391"/>
                <a:gd name="T88" fmla="*/ 244 w 330"/>
                <a:gd name="T89" fmla="*/ 181 h 391"/>
                <a:gd name="T90" fmla="*/ 263 w 330"/>
                <a:gd name="T91" fmla="*/ 212 h 391"/>
                <a:gd name="T92" fmla="*/ 268 w 330"/>
                <a:gd name="T93" fmla="*/ 224 h 391"/>
                <a:gd name="T94" fmla="*/ 282 w 330"/>
                <a:gd name="T95" fmla="*/ 244 h 391"/>
                <a:gd name="T96" fmla="*/ 320 w 330"/>
                <a:gd name="T97" fmla="*/ 242 h 391"/>
                <a:gd name="T98" fmla="*/ 327 w 330"/>
                <a:gd name="T99" fmla="*/ 249 h 391"/>
                <a:gd name="T100" fmla="*/ 329 w 330"/>
                <a:gd name="T101" fmla="*/ 25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91">
                  <a:moveTo>
                    <a:pt x="329" y="259"/>
                  </a:moveTo>
                  <a:cubicBezTo>
                    <a:pt x="328" y="265"/>
                    <a:pt x="325" y="269"/>
                    <a:pt x="325" y="272"/>
                  </a:cubicBezTo>
                  <a:cubicBezTo>
                    <a:pt x="325" y="275"/>
                    <a:pt x="323" y="282"/>
                    <a:pt x="319" y="281"/>
                  </a:cubicBezTo>
                  <a:cubicBezTo>
                    <a:pt x="315" y="280"/>
                    <a:pt x="314" y="279"/>
                    <a:pt x="311" y="284"/>
                  </a:cubicBezTo>
                  <a:cubicBezTo>
                    <a:pt x="309" y="289"/>
                    <a:pt x="306" y="291"/>
                    <a:pt x="313" y="293"/>
                  </a:cubicBezTo>
                  <a:cubicBezTo>
                    <a:pt x="319" y="295"/>
                    <a:pt x="321" y="295"/>
                    <a:pt x="320" y="301"/>
                  </a:cubicBezTo>
                  <a:cubicBezTo>
                    <a:pt x="320" y="306"/>
                    <a:pt x="315" y="309"/>
                    <a:pt x="308" y="309"/>
                  </a:cubicBezTo>
                  <a:cubicBezTo>
                    <a:pt x="301" y="309"/>
                    <a:pt x="292" y="305"/>
                    <a:pt x="290" y="312"/>
                  </a:cubicBezTo>
                  <a:cubicBezTo>
                    <a:pt x="287" y="319"/>
                    <a:pt x="296" y="313"/>
                    <a:pt x="295" y="324"/>
                  </a:cubicBezTo>
                  <a:cubicBezTo>
                    <a:pt x="294" y="336"/>
                    <a:pt x="292" y="339"/>
                    <a:pt x="287" y="345"/>
                  </a:cubicBezTo>
                  <a:cubicBezTo>
                    <a:pt x="282" y="351"/>
                    <a:pt x="286" y="355"/>
                    <a:pt x="281" y="361"/>
                  </a:cubicBezTo>
                  <a:cubicBezTo>
                    <a:pt x="277" y="367"/>
                    <a:pt x="263" y="380"/>
                    <a:pt x="258" y="385"/>
                  </a:cubicBezTo>
                  <a:cubicBezTo>
                    <a:pt x="258" y="385"/>
                    <a:pt x="251" y="376"/>
                    <a:pt x="245" y="371"/>
                  </a:cubicBezTo>
                  <a:cubicBezTo>
                    <a:pt x="239" y="367"/>
                    <a:pt x="234" y="374"/>
                    <a:pt x="223" y="376"/>
                  </a:cubicBezTo>
                  <a:cubicBezTo>
                    <a:pt x="212" y="378"/>
                    <a:pt x="211" y="371"/>
                    <a:pt x="202" y="372"/>
                  </a:cubicBezTo>
                  <a:cubicBezTo>
                    <a:pt x="194" y="373"/>
                    <a:pt x="189" y="362"/>
                    <a:pt x="188" y="359"/>
                  </a:cubicBezTo>
                  <a:cubicBezTo>
                    <a:pt x="187" y="355"/>
                    <a:pt x="185" y="356"/>
                    <a:pt x="180" y="354"/>
                  </a:cubicBezTo>
                  <a:cubicBezTo>
                    <a:pt x="176" y="353"/>
                    <a:pt x="177" y="364"/>
                    <a:pt x="179" y="368"/>
                  </a:cubicBezTo>
                  <a:cubicBezTo>
                    <a:pt x="181" y="373"/>
                    <a:pt x="173" y="379"/>
                    <a:pt x="165" y="385"/>
                  </a:cubicBezTo>
                  <a:cubicBezTo>
                    <a:pt x="157" y="391"/>
                    <a:pt x="157" y="386"/>
                    <a:pt x="152" y="382"/>
                  </a:cubicBezTo>
                  <a:cubicBezTo>
                    <a:pt x="148" y="378"/>
                    <a:pt x="161" y="366"/>
                    <a:pt x="164" y="361"/>
                  </a:cubicBezTo>
                  <a:cubicBezTo>
                    <a:pt x="166" y="355"/>
                    <a:pt x="163" y="354"/>
                    <a:pt x="157" y="353"/>
                  </a:cubicBezTo>
                  <a:cubicBezTo>
                    <a:pt x="151" y="352"/>
                    <a:pt x="156" y="348"/>
                    <a:pt x="145" y="341"/>
                  </a:cubicBezTo>
                  <a:cubicBezTo>
                    <a:pt x="135" y="334"/>
                    <a:pt x="130" y="347"/>
                    <a:pt x="131" y="353"/>
                  </a:cubicBezTo>
                  <a:cubicBezTo>
                    <a:pt x="131" y="359"/>
                    <a:pt x="113" y="364"/>
                    <a:pt x="112" y="364"/>
                  </a:cubicBezTo>
                  <a:cubicBezTo>
                    <a:pt x="111" y="358"/>
                    <a:pt x="104" y="347"/>
                    <a:pt x="103" y="342"/>
                  </a:cubicBezTo>
                  <a:cubicBezTo>
                    <a:pt x="103" y="335"/>
                    <a:pt x="102" y="337"/>
                    <a:pt x="95" y="336"/>
                  </a:cubicBezTo>
                  <a:cubicBezTo>
                    <a:pt x="89" y="335"/>
                    <a:pt x="92" y="322"/>
                    <a:pt x="93" y="316"/>
                  </a:cubicBezTo>
                  <a:cubicBezTo>
                    <a:pt x="93" y="311"/>
                    <a:pt x="90" y="313"/>
                    <a:pt x="84" y="309"/>
                  </a:cubicBezTo>
                  <a:cubicBezTo>
                    <a:pt x="77" y="305"/>
                    <a:pt x="84" y="305"/>
                    <a:pt x="85" y="303"/>
                  </a:cubicBezTo>
                  <a:cubicBezTo>
                    <a:pt x="87" y="301"/>
                    <a:pt x="85" y="301"/>
                    <a:pt x="87" y="293"/>
                  </a:cubicBezTo>
                  <a:cubicBezTo>
                    <a:pt x="88" y="286"/>
                    <a:pt x="91" y="291"/>
                    <a:pt x="96" y="287"/>
                  </a:cubicBezTo>
                  <a:cubicBezTo>
                    <a:pt x="102" y="284"/>
                    <a:pt x="95" y="283"/>
                    <a:pt x="91" y="281"/>
                  </a:cubicBezTo>
                  <a:cubicBezTo>
                    <a:pt x="87" y="279"/>
                    <a:pt x="88" y="275"/>
                    <a:pt x="86" y="272"/>
                  </a:cubicBezTo>
                  <a:cubicBezTo>
                    <a:pt x="85" y="269"/>
                    <a:pt x="74" y="274"/>
                    <a:pt x="73" y="271"/>
                  </a:cubicBezTo>
                  <a:cubicBezTo>
                    <a:pt x="72" y="267"/>
                    <a:pt x="69" y="272"/>
                    <a:pt x="64" y="272"/>
                  </a:cubicBezTo>
                  <a:cubicBezTo>
                    <a:pt x="59" y="272"/>
                    <a:pt x="67" y="269"/>
                    <a:pt x="58" y="264"/>
                  </a:cubicBezTo>
                  <a:cubicBezTo>
                    <a:pt x="53" y="260"/>
                    <a:pt x="52" y="260"/>
                    <a:pt x="51" y="260"/>
                  </a:cubicBezTo>
                  <a:cubicBezTo>
                    <a:pt x="49" y="237"/>
                    <a:pt x="59" y="234"/>
                    <a:pt x="64" y="229"/>
                  </a:cubicBezTo>
                  <a:cubicBezTo>
                    <a:pt x="68" y="224"/>
                    <a:pt x="72" y="225"/>
                    <a:pt x="79" y="225"/>
                  </a:cubicBezTo>
                  <a:cubicBezTo>
                    <a:pt x="86" y="226"/>
                    <a:pt x="84" y="220"/>
                    <a:pt x="83" y="212"/>
                  </a:cubicBezTo>
                  <a:cubicBezTo>
                    <a:pt x="82" y="205"/>
                    <a:pt x="81" y="191"/>
                    <a:pt x="79" y="188"/>
                  </a:cubicBezTo>
                  <a:cubicBezTo>
                    <a:pt x="77" y="185"/>
                    <a:pt x="79" y="178"/>
                    <a:pt x="76" y="172"/>
                  </a:cubicBezTo>
                  <a:cubicBezTo>
                    <a:pt x="73" y="165"/>
                    <a:pt x="67" y="171"/>
                    <a:pt x="64" y="177"/>
                  </a:cubicBezTo>
                  <a:cubicBezTo>
                    <a:pt x="61" y="182"/>
                    <a:pt x="49" y="168"/>
                    <a:pt x="42" y="168"/>
                  </a:cubicBezTo>
                  <a:cubicBezTo>
                    <a:pt x="35" y="168"/>
                    <a:pt x="35" y="160"/>
                    <a:pt x="32" y="152"/>
                  </a:cubicBezTo>
                  <a:cubicBezTo>
                    <a:pt x="29" y="144"/>
                    <a:pt x="19" y="144"/>
                    <a:pt x="13" y="143"/>
                  </a:cubicBezTo>
                  <a:cubicBezTo>
                    <a:pt x="6" y="142"/>
                    <a:pt x="1" y="139"/>
                    <a:pt x="1" y="131"/>
                  </a:cubicBezTo>
                  <a:cubicBezTo>
                    <a:pt x="0" y="123"/>
                    <a:pt x="10" y="127"/>
                    <a:pt x="15" y="129"/>
                  </a:cubicBezTo>
                  <a:cubicBezTo>
                    <a:pt x="19" y="130"/>
                    <a:pt x="24" y="128"/>
                    <a:pt x="30" y="127"/>
                  </a:cubicBezTo>
                  <a:cubicBezTo>
                    <a:pt x="35" y="126"/>
                    <a:pt x="34" y="123"/>
                    <a:pt x="34" y="120"/>
                  </a:cubicBezTo>
                  <a:cubicBezTo>
                    <a:pt x="33" y="117"/>
                    <a:pt x="31" y="105"/>
                    <a:pt x="35" y="99"/>
                  </a:cubicBezTo>
                  <a:cubicBezTo>
                    <a:pt x="38" y="92"/>
                    <a:pt x="39" y="93"/>
                    <a:pt x="45" y="94"/>
                  </a:cubicBezTo>
                  <a:cubicBezTo>
                    <a:pt x="51" y="95"/>
                    <a:pt x="50" y="85"/>
                    <a:pt x="49" y="82"/>
                  </a:cubicBezTo>
                  <a:cubicBezTo>
                    <a:pt x="47" y="78"/>
                    <a:pt x="48" y="69"/>
                    <a:pt x="46" y="64"/>
                  </a:cubicBezTo>
                  <a:cubicBezTo>
                    <a:pt x="43" y="59"/>
                    <a:pt x="47" y="59"/>
                    <a:pt x="48" y="56"/>
                  </a:cubicBezTo>
                  <a:cubicBezTo>
                    <a:pt x="49" y="53"/>
                    <a:pt x="55" y="54"/>
                    <a:pt x="62" y="54"/>
                  </a:cubicBezTo>
                  <a:cubicBezTo>
                    <a:pt x="69" y="53"/>
                    <a:pt x="65" y="56"/>
                    <a:pt x="69" y="60"/>
                  </a:cubicBezTo>
                  <a:cubicBezTo>
                    <a:pt x="72" y="64"/>
                    <a:pt x="79" y="71"/>
                    <a:pt x="84" y="75"/>
                  </a:cubicBezTo>
                  <a:cubicBezTo>
                    <a:pt x="89" y="80"/>
                    <a:pt x="89" y="74"/>
                    <a:pt x="90" y="70"/>
                  </a:cubicBezTo>
                  <a:cubicBezTo>
                    <a:pt x="91" y="67"/>
                    <a:pt x="103" y="63"/>
                    <a:pt x="105" y="59"/>
                  </a:cubicBezTo>
                  <a:cubicBezTo>
                    <a:pt x="108" y="56"/>
                    <a:pt x="110" y="58"/>
                    <a:pt x="118" y="54"/>
                  </a:cubicBezTo>
                  <a:cubicBezTo>
                    <a:pt x="125" y="51"/>
                    <a:pt x="114" y="41"/>
                    <a:pt x="110" y="41"/>
                  </a:cubicBezTo>
                  <a:cubicBezTo>
                    <a:pt x="107" y="40"/>
                    <a:pt x="108" y="35"/>
                    <a:pt x="108" y="31"/>
                  </a:cubicBezTo>
                  <a:cubicBezTo>
                    <a:pt x="107" y="27"/>
                    <a:pt x="97" y="26"/>
                    <a:pt x="92" y="28"/>
                  </a:cubicBezTo>
                  <a:cubicBezTo>
                    <a:pt x="87" y="30"/>
                    <a:pt x="87" y="22"/>
                    <a:pt x="86" y="19"/>
                  </a:cubicBezTo>
                  <a:cubicBezTo>
                    <a:pt x="85" y="17"/>
                    <a:pt x="87" y="11"/>
                    <a:pt x="87" y="11"/>
                  </a:cubicBezTo>
                  <a:cubicBezTo>
                    <a:pt x="91" y="13"/>
                    <a:pt x="97" y="6"/>
                    <a:pt x="96" y="1"/>
                  </a:cubicBezTo>
                  <a:cubicBezTo>
                    <a:pt x="96" y="1"/>
                    <a:pt x="96" y="0"/>
                    <a:pt x="96" y="0"/>
                  </a:cubicBezTo>
                  <a:cubicBezTo>
                    <a:pt x="99" y="2"/>
                    <a:pt x="106" y="4"/>
                    <a:pt x="108" y="7"/>
                  </a:cubicBezTo>
                  <a:cubicBezTo>
                    <a:pt x="111" y="12"/>
                    <a:pt x="112" y="17"/>
                    <a:pt x="119" y="17"/>
                  </a:cubicBezTo>
                  <a:cubicBezTo>
                    <a:pt x="126" y="17"/>
                    <a:pt x="134" y="19"/>
                    <a:pt x="135" y="25"/>
                  </a:cubicBezTo>
                  <a:cubicBezTo>
                    <a:pt x="136" y="30"/>
                    <a:pt x="141" y="37"/>
                    <a:pt x="148" y="36"/>
                  </a:cubicBezTo>
                  <a:cubicBezTo>
                    <a:pt x="155" y="34"/>
                    <a:pt x="176" y="39"/>
                    <a:pt x="177" y="45"/>
                  </a:cubicBezTo>
                  <a:cubicBezTo>
                    <a:pt x="178" y="50"/>
                    <a:pt x="182" y="59"/>
                    <a:pt x="190" y="58"/>
                  </a:cubicBezTo>
                  <a:cubicBezTo>
                    <a:pt x="198" y="57"/>
                    <a:pt x="207" y="54"/>
                    <a:pt x="209" y="66"/>
                  </a:cubicBezTo>
                  <a:cubicBezTo>
                    <a:pt x="212" y="77"/>
                    <a:pt x="212" y="87"/>
                    <a:pt x="209" y="88"/>
                  </a:cubicBezTo>
                  <a:cubicBezTo>
                    <a:pt x="206" y="90"/>
                    <a:pt x="202" y="95"/>
                    <a:pt x="206" y="98"/>
                  </a:cubicBezTo>
                  <a:cubicBezTo>
                    <a:pt x="210" y="100"/>
                    <a:pt x="218" y="100"/>
                    <a:pt x="220" y="107"/>
                  </a:cubicBezTo>
                  <a:cubicBezTo>
                    <a:pt x="221" y="113"/>
                    <a:pt x="228" y="130"/>
                    <a:pt x="236" y="129"/>
                  </a:cubicBezTo>
                  <a:cubicBezTo>
                    <a:pt x="244" y="127"/>
                    <a:pt x="254" y="128"/>
                    <a:pt x="257" y="120"/>
                  </a:cubicBezTo>
                  <a:cubicBezTo>
                    <a:pt x="261" y="112"/>
                    <a:pt x="259" y="101"/>
                    <a:pt x="266" y="104"/>
                  </a:cubicBezTo>
                  <a:cubicBezTo>
                    <a:pt x="273" y="107"/>
                    <a:pt x="275" y="109"/>
                    <a:pt x="278" y="115"/>
                  </a:cubicBezTo>
                  <a:cubicBezTo>
                    <a:pt x="281" y="120"/>
                    <a:pt x="276" y="131"/>
                    <a:pt x="279" y="134"/>
                  </a:cubicBezTo>
                  <a:cubicBezTo>
                    <a:pt x="282" y="137"/>
                    <a:pt x="283" y="150"/>
                    <a:pt x="278" y="146"/>
                  </a:cubicBezTo>
                  <a:cubicBezTo>
                    <a:pt x="274" y="142"/>
                    <a:pt x="268" y="131"/>
                    <a:pt x="264" y="136"/>
                  </a:cubicBezTo>
                  <a:cubicBezTo>
                    <a:pt x="261" y="141"/>
                    <a:pt x="262" y="143"/>
                    <a:pt x="257" y="141"/>
                  </a:cubicBezTo>
                  <a:cubicBezTo>
                    <a:pt x="251" y="140"/>
                    <a:pt x="246" y="145"/>
                    <a:pt x="252" y="150"/>
                  </a:cubicBezTo>
                  <a:cubicBezTo>
                    <a:pt x="258" y="154"/>
                    <a:pt x="261" y="153"/>
                    <a:pt x="256" y="163"/>
                  </a:cubicBezTo>
                  <a:cubicBezTo>
                    <a:pt x="251" y="173"/>
                    <a:pt x="253" y="176"/>
                    <a:pt x="244" y="181"/>
                  </a:cubicBezTo>
                  <a:cubicBezTo>
                    <a:pt x="234" y="186"/>
                    <a:pt x="242" y="196"/>
                    <a:pt x="247" y="200"/>
                  </a:cubicBezTo>
                  <a:cubicBezTo>
                    <a:pt x="253" y="204"/>
                    <a:pt x="257" y="215"/>
                    <a:pt x="263" y="212"/>
                  </a:cubicBezTo>
                  <a:cubicBezTo>
                    <a:pt x="268" y="209"/>
                    <a:pt x="276" y="207"/>
                    <a:pt x="276" y="214"/>
                  </a:cubicBezTo>
                  <a:cubicBezTo>
                    <a:pt x="276" y="221"/>
                    <a:pt x="278" y="225"/>
                    <a:pt x="268" y="224"/>
                  </a:cubicBezTo>
                  <a:cubicBezTo>
                    <a:pt x="259" y="223"/>
                    <a:pt x="259" y="221"/>
                    <a:pt x="263" y="230"/>
                  </a:cubicBezTo>
                  <a:cubicBezTo>
                    <a:pt x="266" y="238"/>
                    <a:pt x="276" y="248"/>
                    <a:pt x="282" y="244"/>
                  </a:cubicBezTo>
                  <a:cubicBezTo>
                    <a:pt x="288" y="239"/>
                    <a:pt x="286" y="245"/>
                    <a:pt x="293" y="239"/>
                  </a:cubicBezTo>
                  <a:cubicBezTo>
                    <a:pt x="300" y="233"/>
                    <a:pt x="311" y="234"/>
                    <a:pt x="320" y="242"/>
                  </a:cubicBezTo>
                  <a:cubicBezTo>
                    <a:pt x="323" y="245"/>
                    <a:pt x="326" y="247"/>
                    <a:pt x="327" y="249"/>
                  </a:cubicBezTo>
                  <a:cubicBezTo>
                    <a:pt x="327" y="249"/>
                    <a:pt x="327" y="249"/>
                    <a:pt x="327" y="249"/>
                  </a:cubicBezTo>
                  <a:cubicBezTo>
                    <a:pt x="327" y="249"/>
                    <a:pt x="327" y="249"/>
                    <a:pt x="327" y="249"/>
                  </a:cubicBezTo>
                  <a:cubicBezTo>
                    <a:pt x="330" y="252"/>
                    <a:pt x="330" y="254"/>
                    <a:pt x="329" y="25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6689" y="2872"/>
              <a:ext cx="147" cy="156"/>
            </a:xfrm>
            <a:custGeom>
              <a:avLst/>
              <a:gdLst>
                <a:gd name="T0" fmla="*/ 60 w 62"/>
                <a:gd name="T1" fmla="*/ 44 h 66"/>
                <a:gd name="T2" fmla="*/ 54 w 62"/>
                <a:gd name="T3" fmla="*/ 51 h 66"/>
                <a:gd name="T4" fmla="*/ 50 w 62"/>
                <a:gd name="T5" fmla="*/ 52 h 66"/>
                <a:gd name="T6" fmla="*/ 45 w 62"/>
                <a:gd name="T7" fmla="*/ 52 h 66"/>
                <a:gd name="T8" fmla="*/ 43 w 62"/>
                <a:gd name="T9" fmla="*/ 54 h 66"/>
                <a:gd name="T10" fmla="*/ 39 w 62"/>
                <a:gd name="T11" fmla="*/ 57 h 66"/>
                <a:gd name="T12" fmla="*/ 38 w 62"/>
                <a:gd name="T13" fmla="*/ 58 h 66"/>
                <a:gd name="T14" fmla="*/ 36 w 62"/>
                <a:gd name="T15" fmla="*/ 59 h 66"/>
                <a:gd name="T16" fmla="*/ 31 w 62"/>
                <a:gd name="T17" fmla="*/ 63 h 66"/>
                <a:gd name="T18" fmla="*/ 29 w 62"/>
                <a:gd name="T19" fmla="*/ 64 h 66"/>
                <a:gd name="T20" fmla="*/ 26 w 62"/>
                <a:gd name="T21" fmla="*/ 66 h 66"/>
                <a:gd name="T22" fmla="*/ 21 w 62"/>
                <a:gd name="T23" fmla="*/ 65 h 66"/>
                <a:gd name="T24" fmla="*/ 20 w 62"/>
                <a:gd name="T25" fmla="*/ 65 h 66"/>
                <a:gd name="T26" fmla="*/ 3 w 62"/>
                <a:gd name="T27" fmla="*/ 53 h 66"/>
                <a:gd name="T28" fmla="*/ 2 w 62"/>
                <a:gd name="T29" fmla="*/ 36 h 66"/>
                <a:gd name="T30" fmla="*/ 3 w 62"/>
                <a:gd name="T31" fmla="*/ 29 h 66"/>
                <a:gd name="T32" fmla="*/ 12 w 62"/>
                <a:gd name="T33" fmla="*/ 22 h 66"/>
                <a:gd name="T34" fmla="*/ 15 w 62"/>
                <a:gd name="T35" fmla="*/ 8 h 66"/>
                <a:gd name="T36" fmla="*/ 18 w 62"/>
                <a:gd name="T37" fmla="*/ 0 h 66"/>
                <a:gd name="T38" fmla="*/ 20 w 62"/>
                <a:gd name="T39" fmla="*/ 1 h 66"/>
                <a:gd name="T40" fmla="*/ 22 w 62"/>
                <a:gd name="T41" fmla="*/ 5 h 66"/>
                <a:gd name="T42" fmla="*/ 26 w 62"/>
                <a:gd name="T43" fmla="*/ 9 h 66"/>
                <a:gd name="T44" fmla="*/ 37 w 62"/>
                <a:gd name="T45" fmla="*/ 10 h 66"/>
                <a:gd name="T46" fmla="*/ 47 w 62"/>
                <a:gd name="T47" fmla="*/ 19 h 66"/>
                <a:gd name="T48" fmla="*/ 52 w 62"/>
                <a:gd name="T49" fmla="*/ 28 h 66"/>
                <a:gd name="T50" fmla="*/ 59 w 62"/>
                <a:gd name="T51" fmla="*/ 37 h 66"/>
                <a:gd name="T52" fmla="*/ 60 w 62"/>
                <a:gd name="T53"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66">
                  <a:moveTo>
                    <a:pt x="60" y="44"/>
                  </a:moveTo>
                  <a:cubicBezTo>
                    <a:pt x="58" y="47"/>
                    <a:pt x="57" y="49"/>
                    <a:pt x="54" y="51"/>
                  </a:cubicBezTo>
                  <a:cubicBezTo>
                    <a:pt x="53" y="52"/>
                    <a:pt x="51" y="52"/>
                    <a:pt x="50" y="52"/>
                  </a:cubicBezTo>
                  <a:cubicBezTo>
                    <a:pt x="48" y="52"/>
                    <a:pt x="47" y="52"/>
                    <a:pt x="45" y="52"/>
                  </a:cubicBezTo>
                  <a:cubicBezTo>
                    <a:pt x="44" y="52"/>
                    <a:pt x="43" y="53"/>
                    <a:pt x="43" y="54"/>
                  </a:cubicBezTo>
                  <a:cubicBezTo>
                    <a:pt x="42" y="55"/>
                    <a:pt x="40" y="55"/>
                    <a:pt x="39" y="57"/>
                  </a:cubicBezTo>
                  <a:cubicBezTo>
                    <a:pt x="39" y="57"/>
                    <a:pt x="39" y="58"/>
                    <a:pt x="38" y="58"/>
                  </a:cubicBezTo>
                  <a:cubicBezTo>
                    <a:pt x="37" y="59"/>
                    <a:pt x="36" y="59"/>
                    <a:pt x="36" y="59"/>
                  </a:cubicBezTo>
                  <a:cubicBezTo>
                    <a:pt x="34" y="61"/>
                    <a:pt x="33" y="62"/>
                    <a:pt x="31" y="63"/>
                  </a:cubicBezTo>
                  <a:cubicBezTo>
                    <a:pt x="30" y="64"/>
                    <a:pt x="29" y="64"/>
                    <a:pt x="29" y="64"/>
                  </a:cubicBezTo>
                  <a:cubicBezTo>
                    <a:pt x="28" y="65"/>
                    <a:pt x="27" y="65"/>
                    <a:pt x="26" y="66"/>
                  </a:cubicBezTo>
                  <a:cubicBezTo>
                    <a:pt x="25" y="66"/>
                    <a:pt x="23" y="65"/>
                    <a:pt x="21" y="65"/>
                  </a:cubicBezTo>
                  <a:cubicBezTo>
                    <a:pt x="21" y="65"/>
                    <a:pt x="21" y="65"/>
                    <a:pt x="20" y="65"/>
                  </a:cubicBezTo>
                  <a:cubicBezTo>
                    <a:pt x="18" y="51"/>
                    <a:pt x="6" y="54"/>
                    <a:pt x="3" y="53"/>
                  </a:cubicBezTo>
                  <a:cubicBezTo>
                    <a:pt x="0" y="52"/>
                    <a:pt x="1" y="43"/>
                    <a:pt x="2" y="36"/>
                  </a:cubicBezTo>
                  <a:cubicBezTo>
                    <a:pt x="2" y="33"/>
                    <a:pt x="3" y="31"/>
                    <a:pt x="3" y="29"/>
                  </a:cubicBezTo>
                  <a:cubicBezTo>
                    <a:pt x="2" y="21"/>
                    <a:pt x="6" y="23"/>
                    <a:pt x="12" y="22"/>
                  </a:cubicBezTo>
                  <a:cubicBezTo>
                    <a:pt x="17" y="22"/>
                    <a:pt x="15" y="14"/>
                    <a:pt x="15" y="8"/>
                  </a:cubicBezTo>
                  <a:cubicBezTo>
                    <a:pt x="14" y="3"/>
                    <a:pt x="18" y="0"/>
                    <a:pt x="18" y="0"/>
                  </a:cubicBezTo>
                  <a:cubicBezTo>
                    <a:pt x="19" y="0"/>
                    <a:pt x="19" y="0"/>
                    <a:pt x="20" y="1"/>
                  </a:cubicBezTo>
                  <a:cubicBezTo>
                    <a:pt x="21" y="2"/>
                    <a:pt x="21" y="4"/>
                    <a:pt x="22" y="5"/>
                  </a:cubicBezTo>
                  <a:cubicBezTo>
                    <a:pt x="24" y="6"/>
                    <a:pt x="25" y="8"/>
                    <a:pt x="26" y="9"/>
                  </a:cubicBezTo>
                  <a:cubicBezTo>
                    <a:pt x="30" y="11"/>
                    <a:pt x="33" y="9"/>
                    <a:pt x="37" y="10"/>
                  </a:cubicBezTo>
                  <a:cubicBezTo>
                    <a:pt x="42" y="10"/>
                    <a:pt x="44" y="15"/>
                    <a:pt x="47" y="19"/>
                  </a:cubicBezTo>
                  <a:cubicBezTo>
                    <a:pt x="48" y="22"/>
                    <a:pt x="50" y="25"/>
                    <a:pt x="52" y="28"/>
                  </a:cubicBezTo>
                  <a:cubicBezTo>
                    <a:pt x="54" y="31"/>
                    <a:pt x="57" y="34"/>
                    <a:pt x="59" y="37"/>
                  </a:cubicBezTo>
                  <a:cubicBezTo>
                    <a:pt x="60" y="39"/>
                    <a:pt x="62" y="42"/>
                    <a:pt x="60" y="4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5866" y="1384"/>
              <a:ext cx="166" cy="317"/>
            </a:xfrm>
            <a:custGeom>
              <a:avLst/>
              <a:gdLst>
                <a:gd name="T0" fmla="*/ 70 w 70"/>
                <a:gd name="T1" fmla="*/ 71 h 134"/>
                <a:gd name="T2" fmla="*/ 67 w 70"/>
                <a:gd name="T3" fmla="*/ 73 h 134"/>
                <a:gd name="T4" fmla="*/ 62 w 70"/>
                <a:gd name="T5" fmla="*/ 81 h 134"/>
                <a:gd name="T6" fmla="*/ 62 w 70"/>
                <a:gd name="T7" fmla="*/ 90 h 134"/>
                <a:gd name="T8" fmla="*/ 59 w 70"/>
                <a:gd name="T9" fmla="*/ 100 h 134"/>
                <a:gd name="T10" fmla="*/ 55 w 70"/>
                <a:gd name="T11" fmla="*/ 109 h 134"/>
                <a:gd name="T12" fmla="*/ 55 w 70"/>
                <a:gd name="T13" fmla="*/ 119 h 134"/>
                <a:gd name="T14" fmla="*/ 56 w 70"/>
                <a:gd name="T15" fmla="*/ 125 h 134"/>
                <a:gd name="T16" fmla="*/ 30 w 70"/>
                <a:gd name="T17" fmla="*/ 118 h 134"/>
                <a:gd name="T18" fmla="*/ 15 w 70"/>
                <a:gd name="T19" fmla="*/ 105 h 134"/>
                <a:gd name="T20" fmla="*/ 14 w 70"/>
                <a:gd name="T21" fmla="*/ 90 h 134"/>
                <a:gd name="T22" fmla="*/ 10 w 70"/>
                <a:gd name="T23" fmla="*/ 85 h 134"/>
                <a:gd name="T24" fmla="*/ 1 w 70"/>
                <a:gd name="T25" fmla="*/ 55 h 134"/>
                <a:gd name="T26" fmla="*/ 1 w 70"/>
                <a:gd name="T27" fmla="*/ 51 h 134"/>
                <a:gd name="T28" fmla="*/ 1 w 70"/>
                <a:gd name="T29" fmla="*/ 51 h 134"/>
                <a:gd name="T30" fmla="*/ 6 w 70"/>
                <a:gd name="T31" fmla="*/ 45 h 134"/>
                <a:gd name="T32" fmla="*/ 7 w 70"/>
                <a:gd name="T33" fmla="*/ 44 h 134"/>
                <a:gd name="T34" fmla="*/ 21 w 70"/>
                <a:gd name="T35" fmla="*/ 46 h 134"/>
                <a:gd name="T36" fmla="*/ 23 w 70"/>
                <a:gd name="T37" fmla="*/ 26 h 134"/>
                <a:gd name="T38" fmla="*/ 23 w 70"/>
                <a:gd name="T39" fmla="*/ 9 h 134"/>
                <a:gd name="T40" fmla="*/ 26 w 70"/>
                <a:gd name="T41" fmla="*/ 2 h 134"/>
                <a:gd name="T42" fmla="*/ 27 w 70"/>
                <a:gd name="T43" fmla="*/ 2 h 134"/>
                <a:gd name="T44" fmla="*/ 44 w 70"/>
                <a:gd name="T45" fmla="*/ 5 h 134"/>
                <a:gd name="T46" fmla="*/ 49 w 70"/>
                <a:gd name="T47" fmla="*/ 11 h 134"/>
                <a:gd name="T48" fmla="*/ 41 w 70"/>
                <a:gd name="T49" fmla="*/ 15 h 134"/>
                <a:gd name="T50" fmla="*/ 39 w 70"/>
                <a:gd name="T51" fmla="*/ 25 h 134"/>
                <a:gd name="T52" fmla="*/ 44 w 70"/>
                <a:gd name="T53" fmla="*/ 37 h 134"/>
                <a:gd name="T54" fmla="*/ 47 w 70"/>
                <a:gd name="T55" fmla="*/ 49 h 134"/>
                <a:gd name="T56" fmla="*/ 54 w 70"/>
                <a:gd name="T57" fmla="*/ 55 h 134"/>
                <a:gd name="T58" fmla="*/ 62 w 70"/>
                <a:gd name="T59" fmla="*/ 49 h 134"/>
                <a:gd name="T60" fmla="*/ 65 w 70"/>
                <a:gd name="T61" fmla="*/ 57 h 134"/>
                <a:gd name="T62" fmla="*/ 67 w 70"/>
                <a:gd name="T63" fmla="*/ 64 h 134"/>
                <a:gd name="T64" fmla="*/ 70 w 70"/>
                <a:gd name="T6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134">
                  <a:moveTo>
                    <a:pt x="70" y="71"/>
                  </a:moveTo>
                  <a:cubicBezTo>
                    <a:pt x="69" y="72"/>
                    <a:pt x="68" y="72"/>
                    <a:pt x="67" y="73"/>
                  </a:cubicBezTo>
                  <a:cubicBezTo>
                    <a:pt x="64" y="75"/>
                    <a:pt x="62" y="78"/>
                    <a:pt x="62" y="81"/>
                  </a:cubicBezTo>
                  <a:cubicBezTo>
                    <a:pt x="61" y="84"/>
                    <a:pt x="62" y="87"/>
                    <a:pt x="62" y="90"/>
                  </a:cubicBezTo>
                  <a:cubicBezTo>
                    <a:pt x="62" y="94"/>
                    <a:pt x="61" y="97"/>
                    <a:pt x="59" y="100"/>
                  </a:cubicBezTo>
                  <a:cubicBezTo>
                    <a:pt x="58" y="103"/>
                    <a:pt x="56" y="106"/>
                    <a:pt x="55" y="109"/>
                  </a:cubicBezTo>
                  <a:cubicBezTo>
                    <a:pt x="54" y="112"/>
                    <a:pt x="54" y="116"/>
                    <a:pt x="55" y="119"/>
                  </a:cubicBezTo>
                  <a:cubicBezTo>
                    <a:pt x="55" y="121"/>
                    <a:pt x="56" y="123"/>
                    <a:pt x="56" y="125"/>
                  </a:cubicBezTo>
                  <a:cubicBezTo>
                    <a:pt x="47" y="134"/>
                    <a:pt x="35" y="122"/>
                    <a:pt x="30" y="118"/>
                  </a:cubicBezTo>
                  <a:cubicBezTo>
                    <a:pt x="25" y="113"/>
                    <a:pt x="19" y="108"/>
                    <a:pt x="15" y="105"/>
                  </a:cubicBezTo>
                  <a:cubicBezTo>
                    <a:pt x="11" y="101"/>
                    <a:pt x="12" y="95"/>
                    <a:pt x="14" y="90"/>
                  </a:cubicBezTo>
                  <a:cubicBezTo>
                    <a:pt x="16" y="86"/>
                    <a:pt x="13" y="86"/>
                    <a:pt x="10" y="85"/>
                  </a:cubicBezTo>
                  <a:cubicBezTo>
                    <a:pt x="7" y="85"/>
                    <a:pt x="4" y="65"/>
                    <a:pt x="1" y="55"/>
                  </a:cubicBezTo>
                  <a:cubicBezTo>
                    <a:pt x="1" y="53"/>
                    <a:pt x="1" y="52"/>
                    <a:pt x="1" y="51"/>
                  </a:cubicBezTo>
                  <a:cubicBezTo>
                    <a:pt x="1" y="51"/>
                    <a:pt x="1" y="51"/>
                    <a:pt x="1" y="51"/>
                  </a:cubicBezTo>
                  <a:cubicBezTo>
                    <a:pt x="0" y="46"/>
                    <a:pt x="3" y="48"/>
                    <a:pt x="6" y="45"/>
                  </a:cubicBezTo>
                  <a:cubicBezTo>
                    <a:pt x="6" y="45"/>
                    <a:pt x="6" y="44"/>
                    <a:pt x="7" y="44"/>
                  </a:cubicBezTo>
                  <a:cubicBezTo>
                    <a:pt x="7" y="44"/>
                    <a:pt x="20" y="56"/>
                    <a:pt x="21" y="46"/>
                  </a:cubicBezTo>
                  <a:cubicBezTo>
                    <a:pt x="22" y="36"/>
                    <a:pt x="21" y="32"/>
                    <a:pt x="23" y="26"/>
                  </a:cubicBezTo>
                  <a:cubicBezTo>
                    <a:pt x="25" y="22"/>
                    <a:pt x="27" y="14"/>
                    <a:pt x="23" y="9"/>
                  </a:cubicBezTo>
                  <a:cubicBezTo>
                    <a:pt x="25" y="8"/>
                    <a:pt x="25" y="5"/>
                    <a:pt x="26" y="2"/>
                  </a:cubicBezTo>
                  <a:cubicBezTo>
                    <a:pt x="26" y="2"/>
                    <a:pt x="26" y="2"/>
                    <a:pt x="27" y="2"/>
                  </a:cubicBezTo>
                  <a:cubicBezTo>
                    <a:pt x="30" y="0"/>
                    <a:pt x="40" y="5"/>
                    <a:pt x="44" y="5"/>
                  </a:cubicBezTo>
                  <a:cubicBezTo>
                    <a:pt x="48" y="6"/>
                    <a:pt x="46" y="6"/>
                    <a:pt x="49" y="11"/>
                  </a:cubicBezTo>
                  <a:cubicBezTo>
                    <a:pt x="51" y="16"/>
                    <a:pt x="46" y="14"/>
                    <a:pt x="41" y="15"/>
                  </a:cubicBezTo>
                  <a:cubicBezTo>
                    <a:pt x="36" y="16"/>
                    <a:pt x="40" y="22"/>
                    <a:pt x="39" y="25"/>
                  </a:cubicBezTo>
                  <a:cubicBezTo>
                    <a:pt x="38" y="29"/>
                    <a:pt x="40" y="33"/>
                    <a:pt x="44" y="37"/>
                  </a:cubicBezTo>
                  <a:cubicBezTo>
                    <a:pt x="48" y="41"/>
                    <a:pt x="47" y="43"/>
                    <a:pt x="47" y="49"/>
                  </a:cubicBezTo>
                  <a:cubicBezTo>
                    <a:pt x="47" y="54"/>
                    <a:pt x="51" y="53"/>
                    <a:pt x="54" y="55"/>
                  </a:cubicBezTo>
                  <a:cubicBezTo>
                    <a:pt x="57" y="58"/>
                    <a:pt x="58" y="53"/>
                    <a:pt x="62" y="49"/>
                  </a:cubicBezTo>
                  <a:cubicBezTo>
                    <a:pt x="66" y="46"/>
                    <a:pt x="66" y="53"/>
                    <a:pt x="65" y="57"/>
                  </a:cubicBezTo>
                  <a:cubicBezTo>
                    <a:pt x="64" y="62"/>
                    <a:pt x="64" y="62"/>
                    <a:pt x="67" y="64"/>
                  </a:cubicBezTo>
                  <a:cubicBezTo>
                    <a:pt x="70" y="66"/>
                    <a:pt x="70" y="71"/>
                    <a:pt x="70" y="7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6379" y="141"/>
              <a:ext cx="1336" cy="943"/>
            </a:xfrm>
            <a:custGeom>
              <a:avLst/>
              <a:gdLst>
                <a:gd name="T0" fmla="*/ 563 w 565"/>
                <a:gd name="T1" fmla="*/ 150 h 399"/>
                <a:gd name="T2" fmla="*/ 563 w 565"/>
                <a:gd name="T3" fmla="*/ 172 h 399"/>
                <a:gd name="T4" fmla="*/ 545 w 565"/>
                <a:gd name="T5" fmla="*/ 186 h 399"/>
                <a:gd name="T6" fmla="*/ 535 w 565"/>
                <a:gd name="T7" fmla="*/ 201 h 399"/>
                <a:gd name="T8" fmla="*/ 533 w 565"/>
                <a:gd name="T9" fmla="*/ 214 h 399"/>
                <a:gd name="T10" fmla="*/ 515 w 565"/>
                <a:gd name="T11" fmla="*/ 203 h 399"/>
                <a:gd name="T12" fmla="*/ 496 w 565"/>
                <a:gd name="T13" fmla="*/ 185 h 399"/>
                <a:gd name="T14" fmla="*/ 491 w 565"/>
                <a:gd name="T15" fmla="*/ 206 h 399"/>
                <a:gd name="T16" fmla="*/ 488 w 565"/>
                <a:gd name="T17" fmla="*/ 231 h 399"/>
                <a:gd name="T18" fmla="*/ 469 w 565"/>
                <a:gd name="T19" fmla="*/ 241 h 399"/>
                <a:gd name="T20" fmla="*/ 450 w 565"/>
                <a:gd name="T21" fmla="*/ 275 h 399"/>
                <a:gd name="T22" fmla="*/ 413 w 565"/>
                <a:gd name="T23" fmla="*/ 286 h 399"/>
                <a:gd name="T24" fmla="*/ 418 w 565"/>
                <a:gd name="T25" fmla="*/ 303 h 399"/>
                <a:gd name="T26" fmla="*/ 426 w 565"/>
                <a:gd name="T27" fmla="*/ 311 h 399"/>
                <a:gd name="T28" fmla="*/ 423 w 565"/>
                <a:gd name="T29" fmla="*/ 328 h 399"/>
                <a:gd name="T30" fmla="*/ 411 w 565"/>
                <a:gd name="T31" fmla="*/ 325 h 399"/>
                <a:gd name="T32" fmla="*/ 403 w 565"/>
                <a:gd name="T33" fmla="*/ 331 h 399"/>
                <a:gd name="T34" fmla="*/ 391 w 565"/>
                <a:gd name="T35" fmla="*/ 335 h 399"/>
                <a:gd name="T36" fmla="*/ 379 w 565"/>
                <a:gd name="T37" fmla="*/ 337 h 399"/>
                <a:gd name="T38" fmla="*/ 362 w 565"/>
                <a:gd name="T39" fmla="*/ 332 h 399"/>
                <a:gd name="T40" fmla="*/ 342 w 565"/>
                <a:gd name="T41" fmla="*/ 320 h 399"/>
                <a:gd name="T42" fmla="*/ 332 w 565"/>
                <a:gd name="T43" fmla="*/ 346 h 399"/>
                <a:gd name="T44" fmla="*/ 318 w 565"/>
                <a:gd name="T45" fmla="*/ 367 h 399"/>
                <a:gd name="T46" fmla="*/ 310 w 565"/>
                <a:gd name="T47" fmla="*/ 383 h 399"/>
                <a:gd name="T48" fmla="*/ 299 w 565"/>
                <a:gd name="T49" fmla="*/ 399 h 399"/>
                <a:gd name="T50" fmla="*/ 292 w 565"/>
                <a:gd name="T51" fmla="*/ 374 h 399"/>
                <a:gd name="T52" fmla="*/ 259 w 565"/>
                <a:gd name="T53" fmla="*/ 337 h 399"/>
                <a:gd name="T54" fmla="*/ 236 w 565"/>
                <a:gd name="T55" fmla="*/ 280 h 399"/>
                <a:gd name="T56" fmla="*/ 209 w 565"/>
                <a:gd name="T57" fmla="*/ 233 h 399"/>
                <a:gd name="T58" fmla="*/ 164 w 565"/>
                <a:gd name="T59" fmla="*/ 229 h 399"/>
                <a:gd name="T60" fmla="*/ 132 w 565"/>
                <a:gd name="T61" fmla="*/ 224 h 399"/>
                <a:gd name="T62" fmla="*/ 110 w 565"/>
                <a:gd name="T63" fmla="*/ 174 h 399"/>
                <a:gd name="T64" fmla="*/ 79 w 565"/>
                <a:gd name="T65" fmla="*/ 158 h 399"/>
                <a:gd name="T66" fmla="*/ 49 w 565"/>
                <a:gd name="T67" fmla="*/ 168 h 399"/>
                <a:gd name="T68" fmla="*/ 32 w 565"/>
                <a:gd name="T69" fmla="*/ 111 h 399"/>
                <a:gd name="T70" fmla="*/ 27 w 565"/>
                <a:gd name="T71" fmla="*/ 91 h 399"/>
                <a:gd name="T72" fmla="*/ 17 w 565"/>
                <a:gd name="T73" fmla="*/ 57 h 399"/>
                <a:gd name="T74" fmla="*/ 67 w 565"/>
                <a:gd name="T75" fmla="*/ 46 h 399"/>
                <a:gd name="T76" fmla="*/ 92 w 565"/>
                <a:gd name="T77" fmla="*/ 18 h 399"/>
                <a:gd name="T78" fmla="*/ 122 w 565"/>
                <a:gd name="T79" fmla="*/ 26 h 399"/>
                <a:gd name="T80" fmla="*/ 163 w 565"/>
                <a:gd name="T81" fmla="*/ 65 h 399"/>
                <a:gd name="T82" fmla="*/ 201 w 565"/>
                <a:gd name="T83" fmla="*/ 55 h 399"/>
                <a:gd name="T84" fmla="*/ 223 w 565"/>
                <a:gd name="T85" fmla="*/ 58 h 399"/>
                <a:gd name="T86" fmla="*/ 242 w 565"/>
                <a:gd name="T87" fmla="*/ 70 h 399"/>
                <a:gd name="T88" fmla="*/ 285 w 565"/>
                <a:gd name="T89" fmla="*/ 62 h 399"/>
                <a:gd name="T90" fmla="*/ 303 w 565"/>
                <a:gd name="T91" fmla="*/ 86 h 399"/>
                <a:gd name="T92" fmla="*/ 329 w 565"/>
                <a:gd name="T93" fmla="*/ 96 h 399"/>
                <a:gd name="T94" fmla="*/ 345 w 565"/>
                <a:gd name="T95" fmla="*/ 120 h 399"/>
                <a:gd name="T96" fmla="*/ 368 w 565"/>
                <a:gd name="T97" fmla="*/ 129 h 399"/>
                <a:gd name="T98" fmla="*/ 373 w 565"/>
                <a:gd name="T99" fmla="*/ 86 h 399"/>
                <a:gd name="T100" fmla="*/ 403 w 565"/>
                <a:gd name="T101" fmla="*/ 134 h 399"/>
                <a:gd name="T102" fmla="*/ 427 w 565"/>
                <a:gd name="T103" fmla="*/ 157 h 399"/>
                <a:gd name="T104" fmla="*/ 472 w 565"/>
                <a:gd name="T105" fmla="*/ 119 h 399"/>
                <a:gd name="T106" fmla="*/ 492 w 565"/>
                <a:gd name="T107" fmla="*/ 116 h 399"/>
                <a:gd name="T108" fmla="*/ 526 w 565"/>
                <a:gd name="T109" fmla="*/ 131 h 399"/>
                <a:gd name="T110" fmla="*/ 560 w 565"/>
                <a:gd name="T111" fmla="*/ 1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5" h="399">
                  <a:moveTo>
                    <a:pt x="565" y="139"/>
                  </a:moveTo>
                  <a:cubicBezTo>
                    <a:pt x="564" y="141"/>
                    <a:pt x="564" y="143"/>
                    <a:pt x="564" y="145"/>
                  </a:cubicBezTo>
                  <a:cubicBezTo>
                    <a:pt x="564" y="146"/>
                    <a:pt x="564" y="148"/>
                    <a:pt x="563" y="150"/>
                  </a:cubicBezTo>
                  <a:cubicBezTo>
                    <a:pt x="563" y="153"/>
                    <a:pt x="563" y="155"/>
                    <a:pt x="563" y="158"/>
                  </a:cubicBezTo>
                  <a:cubicBezTo>
                    <a:pt x="563" y="161"/>
                    <a:pt x="563" y="163"/>
                    <a:pt x="563" y="165"/>
                  </a:cubicBezTo>
                  <a:cubicBezTo>
                    <a:pt x="563" y="167"/>
                    <a:pt x="563" y="170"/>
                    <a:pt x="563" y="172"/>
                  </a:cubicBezTo>
                  <a:cubicBezTo>
                    <a:pt x="562" y="175"/>
                    <a:pt x="561" y="177"/>
                    <a:pt x="559" y="179"/>
                  </a:cubicBezTo>
                  <a:cubicBezTo>
                    <a:pt x="557" y="181"/>
                    <a:pt x="555" y="183"/>
                    <a:pt x="552" y="184"/>
                  </a:cubicBezTo>
                  <a:cubicBezTo>
                    <a:pt x="550" y="185"/>
                    <a:pt x="547" y="185"/>
                    <a:pt x="545" y="186"/>
                  </a:cubicBezTo>
                  <a:cubicBezTo>
                    <a:pt x="543" y="188"/>
                    <a:pt x="540" y="188"/>
                    <a:pt x="538" y="190"/>
                  </a:cubicBezTo>
                  <a:cubicBezTo>
                    <a:pt x="536" y="191"/>
                    <a:pt x="536" y="193"/>
                    <a:pt x="535" y="195"/>
                  </a:cubicBezTo>
                  <a:cubicBezTo>
                    <a:pt x="534" y="197"/>
                    <a:pt x="534" y="199"/>
                    <a:pt x="535" y="201"/>
                  </a:cubicBezTo>
                  <a:cubicBezTo>
                    <a:pt x="536" y="203"/>
                    <a:pt x="536" y="205"/>
                    <a:pt x="537" y="207"/>
                  </a:cubicBezTo>
                  <a:cubicBezTo>
                    <a:pt x="537" y="210"/>
                    <a:pt x="539" y="213"/>
                    <a:pt x="538" y="215"/>
                  </a:cubicBezTo>
                  <a:cubicBezTo>
                    <a:pt x="537" y="218"/>
                    <a:pt x="534" y="215"/>
                    <a:pt x="533" y="214"/>
                  </a:cubicBezTo>
                  <a:cubicBezTo>
                    <a:pt x="531" y="213"/>
                    <a:pt x="529" y="212"/>
                    <a:pt x="527" y="210"/>
                  </a:cubicBezTo>
                  <a:cubicBezTo>
                    <a:pt x="525" y="209"/>
                    <a:pt x="522" y="207"/>
                    <a:pt x="520" y="205"/>
                  </a:cubicBezTo>
                  <a:cubicBezTo>
                    <a:pt x="518" y="205"/>
                    <a:pt x="517" y="204"/>
                    <a:pt x="515" y="203"/>
                  </a:cubicBezTo>
                  <a:cubicBezTo>
                    <a:pt x="514" y="200"/>
                    <a:pt x="513" y="198"/>
                    <a:pt x="511" y="195"/>
                  </a:cubicBezTo>
                  <a:cubicBezTo>
                    <a:pt x="510" y="194"/>
                    <a:pt x="510" y="191"/>
                    <a:pt x="509" y="190"/>
                  </a:cubicBezTo>
                  <a:cubicBezTo>
                    <a:pt x="506" y="185"/>
                    <a:pt x="501" y="186"/>
                    <a:pt x="496" y="185"/>
                  </a:cubicBezTo>
                  <a:cubicBezTo>
                    <a:pt x="494" y="185"/>
                    <a:pt x="490" y="185"/>
                    <a:pt x="490" y="188"/>
                  </a:cubicBezTo>
                  <a:cubicBezTo>
                    <a:pt x="489" y="191"/>
                    <a:pt x="489" y="194"/>
                    <a:pt x="489" y="197"/>
                  </a:cubicBezTo>
                  <a:cubicBezTo>
                    <a:pt x="490" y="200"/>
                    <a:pt x="490" y="203"/>
                    <a:pt x="491" y="206"/>
                  </a:cubicBezTo>
                  <a:cubicBezTo>
                    <a:pt x="491" y="209"/>
                    <a:pt x="491" y="212"/>
                    <a:pt x="492" y="215"/>
                  </a:cubicBezTo>
                  <a:cubicBezTo>
                    <a:pt x="492" y="218"/>
                    <a:pt x="493" y="220"/>
                    <a:pt x="492" y="222"/>
                  </a:cubicBezTo>
                  <a:cubicBezTo>
                    <a:pt x="491" y="225"/>
                    <a:pt x="489" y="228"/>
                    <a:pt x="488" y="231"/>
                  </a:cubicBezTo>
                  <a:cubicBezTo>
                    <a:pt x="487" y="232"/>
                    <a:pt x="487" y="236"/>
                    <a:pt x="485" y="236"/>
                  </a:cubicBezTo>
                  <a:cubicBezTo>
                    <a:pt x="483" y="236"/>
                    <a:pt x="481" y="235"/>
                    <a:pt x="479" y="234"/>
                  </a:cubicBezTo>
                  <a:cubicBezTo>
                    <a:pt x="475" y="234"/>
                    <a:pt x="470" y="238"/>
                    <a:pt x="469" y="241"/>
                  </a:cubicBezTo>
                  <a:cubicBezTo>
                    <a:pt x="467" y="244"/>
                    <a:pt x="466" y="247"/>
                    <a:pt x="465" y="250"/>
                  </a:cubicBezTo>
                  <a:cubicBezTo>
                    <a:pt x="464" y="254"/>
                    <a:pt x="464" y="257"/>
                    <a:pt x="463" y="261"/>
                  </a:cubicBezTo>
                  <a:cubicBezTo>
                    <a:pt x="461" y="267"/>
                    <a:pt x="455" y="271"/>
                    <a:pt x="450" y="275"/>
                  </a:cubicBezTo>
                  <a:cubicBezTo>
                    <a:pt x="445" y="279"/>
                    <a:pt x="438" y="280"/>
                    <a:pt x="432" y="281"/>
                  </a:cubicBezTo>
                  <a:cubicBezTo>
                    <a:pt x="427" y="281"/>
                    <a:pt x="422" y="281"/>
                    <a:pt x="417" y="283"/>
                  </a:cubicBezTo>
                  <a:cubicBezTo>
                    <a:pt x="415" y="284"/>
                    <a:pt x="414" y="285"/>
                    <a:pt x="413" y="286"/>
                  </a:cubicBezTo>
                  <a:cubicBezTo>
                    <a:pt x="412" y="288"/>
                    <a:pt x="412" y="290"/>
                    <a:pt x="412" y="292"/>
                  </a:cubicBezTo>
                  <a:cubicBezTo>
                    <a:pt x="412" y="294"/>
                    <a:pt x="412" y="296"/>
                    <a:pt x="413" y="298"/>
                  </a:cubicBezTo>
                  <a:cubicBezTo>
                    <a:pt x="414" y="300"/>
                    <a:pt x="416" y="301"/>
                    <a:pt x="418" y="303"/>
                  </a:cubicBezTo>
                  <a:cubicBezTo>
                    <a:pt x="419" y="304"/>
                    <a:pt x="420" y="305"/>
                    <a:pt x="421" y="306"/>
                  </a:cubicBezTo>
                  <a:cubicBezTo>
                    <a:pt x="422" y="307"/>
                    <a:pt x="423" y="308"/>
                    <a:pt x="424" y="309"/>
                  </a:cubicBezTo>
                  <a:cubicBezTo>
                    <a:pt x="425" y="310"/>
                    <a:pt x="426" y="310"/>
                    <a:pt x="426" y="311"/>
                  </a:cubicBezTo>
                  <a:cubicBezTo>
                    <a:pt x="427" y="313"/>
                    <a:pt x="426" y="315"/>
                    <a:pt x="426" y="317"/>
                  </a:cubicBezTo>
                  <a:cubicBezTo>
                    <a:pt x="426" y="319"/>
                    <a:pt x="426" y="321"/>
                    <a:pt x="426" y="322"/>
                  </a:cubicBezTo>
                  <a:cubicBezTo>
                    <a:pt x="426" y="325"/>
                    <a:pt x="425" y="328"/>
                    <a:pt x="423" y="328"/>
                  </a:cubicBezTo>
                  <a:cubicBezTo>
                    <a:pt x="421" y="329"/>
                    <a:pt x="420" y="329"/>
                    <a:pt x="419" y="328"/>
                  </a:cubicBezTo>
                  <a:cubicBezTo>
                    <a:pt x="418" y="328"/>
                    <a:pt x="418" y="326"/>
                    <a:pt x="417" y="326"/>
                  </a:cubicBezTo>
                  <a:cubicBezTo>
                    <a:pt x="415" y="324"/>
                    <a:pt x="413" y="323"/>
                    <a:pt x="411" y="325"/>
                  </a:cubicBezTo>
                  <a:cubicBezTo>
                    <a:pt x="410" y="325"/>
                    <a:pt x="409" y="326"/>
                    <a:pt x="408" y="327"/>
                  </a:cubicBezTo>
                  <a:cubicBezTo>
                    <a:pt x="407" y="328"/>
                    <a:pt x="407" y="329"/>
                    <a:pt x="406" y="329"/>
                  </a:cubicBezTo>
                  <a:cubicBezTo>
                    <a:pt x="405" y="330"/>
                    <a:pt x="404" y="331"/>
                    <a:pt x="403" y="331"/>
                  </a:cubicBezTo>
                  <a:cubicBezTo>
                    <a:pt x="402" y="332"/>
                    <a:pt x="401" y="333"/>
                    <a:pt x="400" y="333"/>
                  </a:cubicBezTo>
                  <a:cubicBezTo>
                    <a:pt x="399" y="333"/>
                    <a:pt x="397" y="333"/>
                    <a:pt x="395" y="333"/>
                  </a:cubicBezTo>
                  <a:cubicBezTo>
                    <a:pt x="394" y="333"/>
                    <a:pt x="392" y="334"/>
                    <a:pt x="391" y="335"/>
                  </a:cubicBezTo>
                  <a:cubicBezTo>
                    <a:pt x="390" y="335"/>
                    <a:pt x="389" y="336"/>
                    <a:pt x="388" y="336"/>
                  </a:cubicBezTo>
                  <a:cubicBezTo>
                    <a:pt x="387" y="337"/>
                    <a:pt x="386" y="337"/>
                    <a:pt x="384" y="337"/>
                  </a:cubicBezTo>
                  <a:cubicBezTo>
                    <a:pt x="383" y="337"/>
                    <a:pt x="381" y="337"/>
                    <a:pt x="379" y="337"/>
                  </a:cubicBezTo>
                  <a:cubicBezTo>
                    <a:pt x="377" y="337"/>
                    <a:pt x="376" y="337"/>
                    <a:pt x="374" y="337"/>
                  </a:cubicBezTo>
                  <a:cubicBezTo>
                    <a:pt x="373" y="336"/>
                    <a:pt x="372" y="335"/>
                    <a:pt x="371" y="335"/>
                  </a:cubicBezTo>
                  <a:cubicBezTo>
                    <a:pt x="368" y="334"/>
                    <a:pt x="365" y="334"/>
                    <a:pt x="362" y="332"/>
                  </a:cubicBezTo>
                  <a:cubicBezTo>
                    <a:pt x="360" y="331"/>
                    <a:pt x="358" y="329"/>
                    <a:pt x="357" y="327"/>
                  </a:cubicBezTo>
                  <a:cubicBezTo>
                    <a:pt x="354" y="323"/>
                    <a:pt x="352" y="319"/>
                    <a:pt x="347" y="319"/>
                  </a:cubicBezTo>
                  <a:cubicBezTo>
                    <a:pt x="345" y="318"/>
                    <a:pt x="343" y="319"/>
                    <a:pt x="342" y="320"/>
                  </a:cubicBezTo>
                  <a:cubicBezTo>
                    <a:pt x="341" y="322"/>
                    <a:pt x="340" y="324"/>
                    <a:pt x="339" y="326"/>
                  </a:cubicBezTo>
                  <a:cubicBezTo>
                    <a:pt x="338" y="330"/>
                    <a:pt x="334" y="331"/>
                    <a:pt x="332" y="334"/>
                  </a:cubicBezTo>
                  <a:cubicBezTo>
                    <a:pt x="329" y="338"/>
                    <a:pt x="331" y="342"/>
                    <a:pt x="332" y="346"/>
                  </a:cubicBezTo>
                  <a:cubicBezTo>
                    <a:pt x="333" y="349"/>
                    <a:pt x="334" y="356"/>
                    <a:pt x="330" y="359"/>
                  </a:cubicBezTo>
                  <a:cubicBezTo>
                    <a:pt x="328" y="360"/>
                    <a:pt x="325" y="359"/>
                    <a:pt x="323" y="361"/>
                  </a:cubicBezTo>
                  <a:cubicBezTo>
                    <a:pt x="321" y="362"/>
                    <a:pt x="319" y="365"/>
                    <a:pt x="318" y="367"/>
                  </a:cubicBezTo>
                  <a:cubicBezTo>
                    <a:pt x="318" y="369"/>
                    <a:pt x="317" y="372"/>
                    <a:pt x="317" y="374"/>
                  </a:cubicBezTo>
                  <a:cubicBezTo>
                    <a:pt x="316" y="376"/>
                    <a:pt x="316" y="378"/>
                    <a:pt x="315" y="380"/>
                  </a:cubicBezTo>
                  <a:cubicBezTo>
                    <a:pt x="314" y="381"/>
                    <a:pt x="312" y="382"/>
                    <a:pt x="310" y="383"/>
                  </a:cubicBezTo>
                  <a:cubicBezTo>
                    <a:pt x="308" y="384"/>
                    <a:pt x="308" y="385"/>
                    <a:pt x="308" y="387"/>
                  </a:cubicBezTo>
                  <a:cubicBezTo>
                    <a:pt x="308" y="390"/>
                    <a:pt x="307" y="394"/>
                    <a:pt x="305" y="397"/>
                  </a:cubicBezTo>
                  <a:cubicBezTo>
                    <a:pt x="303" y="398"/>
                    <a:pt x="301" y="399"/>
                    <a:pt x="299" y="399"/>
                  </a:cubicBezTo>
                  <a:cubicBezTo>
                    <a:pt x="297" y="399"/>
                    <a:pt x="295" y="398"/>
                    <a:pt x="293" y="399"/>
                  </a:cubicBezTo>
                  <a:cubicBezTo>
                    <a:pt x="293" y="399"/>
                    <a:pt x="293" y="399"/>
                    <a:pt x="292" y="399"/>
                  </a:cubicBezTo>
                  <a:cubicBezTo>
                    <a:pt x="291" y="392"/>
                    <a:pt x="291" y="381"/>
                    <a:pt x="292" y="374"/>
                  </a:cubicBezTo>
                  <a:cubicBezTo>
                    <a:pt x="292" y="366"/>
                    <a:pt x="285" y="365"/>
                    <a:pt x="280" y="361"/>
                  </a:cubicBezTo>
                  <a:cubicBezTo>
                    <a:pt x="275" y="357"/>
                    <a:pt x="268" y="343"/>
                    <a:pt x="268" y="340"/>
                  </a:cubicBezTo>
                  <a:cubicBezTo>
                    <a:pt x="267" y="336"/>
                    <a:pt x="264" y="336"/>
                    <a:pt x="259" y="337"/>
                  </a:cubicBezTo>
                  <a:cubicBezTo>
                    <a:pt x="254" y="338"/>
                    <a:pt x="254" y="318"/>
                    <a:pt x="255" y="313"/>
                  </a:cubicBezTo>
                  <a:cubicBezTo>
                    <a:pt x="257" y="307"/>
                    <a:pt x="253" y="303"/>
                    <a:pt x="250" y="298"/>
                  </a:cubicBezTo>
                  <a:cubicBezTo>
                    <a:pt x="248" y="292"/>
                    <a:pt x="239" y="287"/>
                    <a:pt x="236" y="280"/>
                  </a:cubicBezTo>
                  <a:cubicBezTo>
                    <a:pt x="233" y="273"/>
                    <a:pt x="228" y="269"/>
                    <a:pt x="220" y="260"/>
                  </a:cubicBezTo>
                  <a:cubicBezTo>
                    <a:pt x="212" y="252"/>
                    <a:pt x="216" y="250"/>
                    <a:pt x="214" y="250"/>
                  </a:cubicBezTo>
                  <a:cubicBezTo>
                    <a:pt x="212" y="249"/>
                    <a:pt x="212" y="244"/>
                    <a:pt x="209" y="233"/>
                  </a:cubicBezTo>
                  <a:cubicBezTo>
                    <a:pt x="207" y="221"/>
                    <a:pt x="202" y="245"/>
                    <a:pt x="197" y="256"/>
                  </a:cubicBezTo>
                  <a:cubicBezTo>
                    <a:pt x="191" y="267"/>
                    <a:pt x="187" y="245"/>
                    <a:pt x="184" y="237"/>
                  </a:cubicBezTo>
                  <a:cubicBezTo>
                    <a:pt x="181" y="229"/>
                    <a:pt x="170" y="229"/>
                    <a:pt x="164" y="229"/>
                  </a:cubicBezTo>
                  <a:cubicBezTo>
                    <a:pt x="157" y="228"/>
                    <a:pt x="157" y="225"/>
                    <a:pt x="152" y="219"/>
                  </a:cubicBezTo>
                  <a:cubicBezTo>
                    <a:pt x="147" y="214"/>
                    <a:pt x="138" y="227"/>
                    <a:pt x="138" y="227"/>
                  </a:cubicBezTo>
                  <a:cubicBezTo>
                    <a:pt x="136" y="226"/>
                    <a:pt x="134" y="225"/>
                    <a:pt x="132" y="224"/>
                  </a:cubicBezTo>
                  <a:cubicBezTo>
                    <a:pt x="129" y="223"/>
                    <a:pt x="124" y="218"/>
                    <a:pt x="125" y="213"/>
                  </a:cubicBezTo>
                  <a:cubicBezTo>
                    <a:pt x="127" y="208"/>
                    <a:pt x="121" y="196"/>
                    <a:pt x="119" y="193"/>
                  </a:cubicBezTo>
                  <a:cubicBezTo>
                    <a:pt x="116" y="190"/>
                    <a:pt x="110" y="181"/>
                    <a:pt x="110" y="174"/>
                  </a:cubicBezTo>
                  <a:cubicBezTo>
                    <a:pt x="110" y="167"/>
                    <a:pt x="99" y="166"/>
                    <a:pt x="95" y="164"/>
                  </a:cubicBezTo>
                  <a:cubicBezTo>
                    <a:pt x="92" y="161"/>
                    <a:pt x="91" y="155"/>
                    <a:pt x="92" y="147"/>
                  </a:cubicBezTo>
                  <a:cubicBezTo>
                    <a:pt x="93" y="139"/>
                    <a:pt x="83" y="152"/>
                    <a:pt x="79" y="158"/>
                  </a:cubicBezTo>
                  <a:cubicBezTo>
                    <a:pt x="75" y="164"/>
                    <a:pt x="71" y="164"/>
                    <a:pt x="63" y="167"/>
                  </a:cubicBezTo>
                  <a:cubicBezTo>
                    <a:pt x="54" y="169"/>
                    <a:pt x="56" y="167"/>
                    <a:pt x="53" y="174"/>
                  </a:cubicBezTo>
                  <a:cubicBezTo>
                    <a:pt x="49" y="181"/>
                    <a:pt x="51" y="171"/>
                    <a:pt x="49" y="168"/>
                  </a:cubicBezTo>
                  <a:cubicBezTo>
                    <a:pt x="47" y="165"/>
                    <a:pt x="46" y="161"/>
                    <a:pt x="49" y="158"/>
                  </a:cubicBezTo>
                  <a:cubicBezTo>
                    <a:pt x="52" y="155"/>
                    <a:pt x="41" y="147"/>
                    <a:pt x="37" y="144"/>
                  </a:cubicBezTo>
                  <a:cubicBezTo>
                    <a:pt x="32" y="140"/>
                    <a:pt x="32" y="117"/>
                    <a:pt x="32" y="111"/>
                  </a:cubicBezTo>
                  <a:cubicBezTo>
                    <a:pt x="31" y="105"/>
                    <a:pt x="34" y="106"/>
                    <a:pt x="38" y="103"/>
                  </a:cubicBezTo>
                  <a:cubicBezTo>
                    <a:pt x="42" y="100"/>
                    <a:pt x="40" y="97"/>
                    <a:pt x="37" y="91"/>
                  </a:cubicBezTo>
                  <a:cubicBezTo>
                    <a:pt x="34" y="86"/>
                    <a:pt x="30" y="89"/>
                    <a:pt x="27" y="91"/>
                  </a:cubicBezTo>
                  <a:cubicBezTo>
                    <a:pt x="24" y="94"/>
                    <a:pt x="12" y="76"/>
                    <a:pt x="9" y="72"/>
                  </a:cubicBezTo>
                  <a:cubicBezTo>
                    <a:pt x="7" y="69"/>
                    <a:pt x="0" y="67"/>
                    <a:pt x="0" y="62"/>
                  </a:cubicBezTo>
                  <a:cubicBezTo>
                    <a:pt x="0" y="58"/>
                    <a:pt x="11" y="57"/>
                    <a:pt x="17" y="57"/>
                  </a:cubicBezTo>
                  <a:cubicBezTo>
                    <a:pt x="23" y="58"/>
                    <a:pt x="31" y="50"/>
                    <a:pt x="39" y="46"/>
                  </a:cubicBezTo>
                  <a:cubicBezTo>
                    <a:pt x="47" y="42"/>
                    <a:pt x="46" y="45"/>
                    <a:pt x="51" y="49"/>
                  </a:cubicBezTo>
                  <a:cubicBezTo>
                    <a:pt x="56" y="54"/>
                    <a:pt x="59" y="53"/>
                    <a:pt x="67" y="46"/>
                  </a:cubicBezTo>
                  <a:cubicBezTo>
                    <a:pt x="75" y="39"/>
                    <a:pt x="76" y="29"/>
                    <a:pt x="77" y="21"/>
                  </a:cubicBezTo>
                  <a:cubicBezTo>
                    <a:pt x="77" y="19"/>
                    <a:pt x="77" y="17"/>
                    <a:pt x="76" y="16"/>
                  </a:cubicBezTo>
                  <a:cubicBezTo>
                    <a:pt x="77" y="16"/>
                    <a:pt x="83" y="20"/>
                    <a:pt x="92" y="18"/>
                  </a:cubicBezTo>
                  <a:cubicBezTo>
                    <a:pt x="101" y="16"/>
                    <a:pt x="102" y="17"/>
                    <a:pt x="104" y="14"/>
                  </a:cubicBezTo>
                  <a:cubicBezTo>
                    <a:pt x="106" y="11"/>
                    <a:pt x="113" y="0"/>
                    <a:pt x="115" y="9"/>
                  </a:cubicBezTo>
                  <a:cubicBezTo>
                    <a:pt x="117" y="18"/>
                    <a:pt x="121" y="23"/>
                    <a:pt x="122" y="26"/>
                  </a:cubicBezTo>
                  <a:cubicBezTo>
                    <a:pt x="122" y="30"/>
                    <a:pt x="125" y="44"/>
                    <a:pt x="128" y="47"/>
                  </a:cubicBezTo>
                  <a:cubicBezTo>
                    <a:pt x="131" y="49"/>
                    <a:pt x="137" y="52"/>
                    <a:pt x="139" y="54"/>
                  </a:cubicBezTo>
                  <a:cubicBezTo>
                    <a:pt x="141" y="56"/>
                    <a:pt x="157" y="71"/>
                    <a:pt x="163" y="65"/>
                  </a:cubicBezTo>
                  <a:cubicBezTo>
                    <a:pt x="168" y="60"/>
                    <a:pt x="179" y="55"/>
                    <a:pt x="181" y="56"/>
                  </a:cubicBezTo>
                  <a:cubicBezTo>
                    <a:pt x="182" y="57"/>
                    <a:pt x="188" y="65"/>
                    <a:pt x="193" y="60"/>
                  </a:cubicBezTo>
                  <a:cubicBezTo>
                    <a:pt x="199" y="56"/>
                    <a:pt x="198" y="54"/>
                    <a:pt x="201" y="55"/>
                  </a:cubicBezTo>
                  <a:cubicBezTo>
                    <a:pt x="204" y="57"/>
                    <a:pt x="204" y="60"/>
                    <a:pt x="208" y="54"/>
                  </a:cubicBezTo>
                  <a:cubicBezTo>
                    <a:pt x="213" y="49"/>
                    <a:pt x="223" y="40"/>
                    <a:pt x="223" y="47"/>
                  </a:cubicBezTo>
                  <a:cubicBezTo>
                    <a:pt x="223" y="53"/>
                    <a:pt x="221" y="56"/>
                    <a:pt x="223" y="58"/>
                  </a:cubicBezTo>
                  <a:cubicBezTo>
                    <a:pt x="225" y="59"/>
                    <a:pt x="228" y="59"/>
                    <a:pt x="228" y="61"/>
                  </a:cubicBezTo>
                  <a:cubicBezTo>
                    <a:pt x="228" y="63"/>
                    <a:pt x="228" y="68"/>
                    <a:pt x="231" y="67"/>
                  </a:cubicBezTo>
                  <a:cubicBezTo>
                    <a:pt x="234" y="66"/>
                    <a:pt x="237" y="71"/>
                    <a:pt x="242" y="70"/>
                  </a:cubicBezTo>
                  <a:cubicBezTo>
                    <a:pt x="248" y="69"/>
                    <a:pt x="251" y="71"/>
                    <a:pt x="256" y="66"/>
                  </a:cubicBezTo>
                  <a:cubicBezTo>
                    <a:pt x="261" y="62"/>
                    <a:pt x="270" y="49"/>
                    <a:pt x="272" y="53"/>
                  </a:cubicBezTo>
                  <a:cubicBezTo>
                    <a:pt x="274" y="57"/>
                    <a:pt x="281" y="64"/>
                    <a:pt x="285" y="62"/>
                  </a:cubicBezTo>
                  <a:cubicBezTo>
                    <a:pt x="289" y="61"/>
                    <a:pt x="291" y="59"/>
                    <a:pt x="295" y="63"/>
                  </a:cubicBezTo>
                  <a:cubicBezTo>
                    <a:pt x="298" y="67"/>
                    <a:pt x="309" y="77"/>
                    <a:pt x="306" y="79"/>
                  </a:cubicBezTo>
                  <a:cubicBezTo>
                    <a:pt x="304" y="82"/>
                    <a:pt x="301" y="83"/>
                    <a:pt x="303" y="86"/>
                  </a:cubicBezTo>
                  <a:cubicBezTo>
                    <a:pt x="305" y="88"/>
                    <a:pt x="306" y="87"/>
                    <a:pt x="307" y="91"/>
                  </a:cubicBezTo>
                  <a:cubicBezTo>
                    <a:pt x="307" y="96"/>
                    <a:pt x="308" y="107"/>
                    <a:pt x="313" y="102"/>
                  </a:cubicBezTo>
                  <a:cubicBezTo>
                    <a:pt x="319" y="97"/>
                    <a:pt x="323" y="92"/>
                    <a:pt x="329" y="96"/>
                  </a:cubicBezTo>
                  <a:cubicBezTo>
                    <a:pt x="335" y="99"/>
                    <a:pt x="334" y="97"/>
                    <a:pt x="336" y="104"/>
                  </a:cubicBezTo>
                  <a:cubicBezTo>
                    <a:pt x="337" y="110"/>
                    <a:pt x="339" y="114"/>
                    <a:pt x="341" y="116"/>
                  </a:cubicBezTo>
                  <a:cubicBezTo>
                    <a:pt x="344" y="117"/>
                    <a:pt x="345" y="118"/>
                    <a:pt x="345" y="120"/>
                  </a:cubicBezTo>
                  <a:cubicBezTo>
                    <a:pt x="345" y="122"/>
                    <a:pt x="345" y="125"/>
                    <a:pt x="348" y="126"/>
                  </a:cubicBezTo>
                  <a:cubicBezTo>
                    <a:pt x="351" y="127"/>
                    <a:pt x="351" y="127"/>
                    <a:pt x="354" y="129"/>
                  </a:cubicBezTo>
                  <a:cubicBezTo>
                    <a:pt x="357" y="131"/>
                    <a:pt x="363" y="134"/>
                    <a:pt x="368" y="129"/>
                  </a:cubicBezTo>
                  <a:cubicBezTo>
                    <a:pt x="373" y="124"/>
                    <a:pt x="377" y="123"/>
                    <a:pt x="374" y="117"/>
                  </a:cubicBezTo>
                  <a:cubicBezTo>
                    <a:pt x="371" y="112"/>
                    <a:pt x="372" y="108"/>
                    <a:pt x="370" y="104"/>
                  </a:cubicBezTo>
                  <a:cubicBezTo>
                    <a:pt x="368" y="101"/>
                    <a:pt x="369" y="86"/>
                    <a:pt x="373" y="86"/>
                  </a:cubicBezTo>
                  <a:cubicBezTo>
                    <a:pt x="377" y="86"/>
                    <a:pt x="388" y="87"/>
                    <a:pt x="386" y="95"/>
                  </a:cubicBezTo>
                  <a:cubicBezTo>
                    <a:pt x="384" y="102"/>
                    <a:pt x="382" y="104"/>
                    <a:pt x="387" y="113"/>
                  </a:cubicBezTo>
                  <a:cubicBezTo>
                    <a:pt x="391" y="123"/>
                    <a:pt x="400" y="133"/>
                    <a:pt x="403" y="134"/>
                  </a:cubicBezTo>
                  <a:cubicBezTo>
                    <a:pt x="406" y="135"/>
                    <a:pt x="417" y="132"/>
                    <a:pt x="417" y="139"/>
                  </a:cubicBezTo>
                  <a:cubicBezTo>
                    <a:pt x="417" y="146"/>
                    <a:pt x="416" y="149"/>
                    <a:pt x="418" y="150"/>
                  </a:cubicBezTo>
                  <a:cubicBezTo>
                    <a:pt x="421" y="152"/>
                    <a:pt x="421" y="157"/>
                    <a:pt x="427" y="157"/>
                  </a:cubicBezTo>
                  <a:cubicBezTo>
                    <a:pt x="432" y="156"/>
                    <a:pt x="448" y="149"/>
                    <a:pt x="446" y="146"/>
                  </a:cubicBezTo>
                  <a:cubicBezTo>
                    <a:pt x="443" y="142"/>
                    <a:pt x="439" y="137"/>
                    <a:pt x="445" y="133"/>
                  </a:cubicBezTo>
                  <a:cubicBezTo>
                    <a:pt x="451" y="129"/>
                    <a:pt x="472" y="124"/>
                    <a:pt x="472" y="119"/>
                  </a:cubicBezTo>
                  <a:cubicBezTo>
                    <a:pt x="472" y="115"/>
                    <a:pt x="475" y="110"/>
                    <a:pt x="478" y="112"/>
                  </a:cubicBezTo>
                  <a:cubicBezTo>
                    <a:pt x="481" y="113"/>
                    <a:pt x="480" y="125"/>
                    <a:pt x="484" y="123"/>
                  </a:cubicBezTo>
                  <a:cubicBezTo>
                    <a:pt x="487" y="122"/>
                    <a:pt x="490" y="122"/>
                    <a:pt x="492" y="116"/>
                  </a:cubicBezTo>
                  <a:cubicBezTo>
                    <a:pt x="493" y="110"/>
                    <a:pt x="496" y="93"/>
                    <a:pt x="498" y="103"/>
                  </a:cubicBezTo>
                  <a:cubicBezTo>
                    <a:pt x="500" y="113"/>
                    <a:pt x="499" y="126"/>
                    <a:pt x="506" y="127"/>
                  </a:cubicBezTo>
                  <a:cubicBezTo>
                    <a:pt x="512" y="127"/>
                    <a:pt x="518" y="125"/>
                    <a:pt x="526" y="131"/>
                  </a:cubicBezTo>
                  <a:cubicBezTo>
                    <a:pt x="534" y="138"/>
                    <a:pt x="537" y="146"/>
                    <a:pt x="541" y="142"/>
                  </a:cubicBezTo>
                  <a:cubicBezTo>
                    <a:pt x="544" y="138"/>
                    <a:pt x="549" y="130"/>
                    <a:pt x="557" y="129"/>
                  </a:cubicBezTo>
                  <a:cubicBezTo>
                    <a:pt x="558" y="130"/>
                    <a:pt x="559" y="130"/>
                    <a:pt x="560" y="131"/>
                  </a:cubicBezTo>
                  <a:cubicBezTo>
                    <a:pt x="562" y="132"/>
                    <a:pt x="563" y="132"/>
                    <a:pt x="564" y="134"/>
                  </a:cubicBezTo>
                  <a:cubicBezTo>
                    <a:pt x="565" y="136"/>
                    <a:pt x="565" y="137"/>
                    <a:pt x="565" y="13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6112" y="-1151"/>
              <a:ext cx="1830" cy="1663"/>
            </a:xfrm>
            <a:custGeom>
              <a:avLst/>
              <a:gdLst>
                <a:gd name="T0" fmla="*/ 756 w 774"/>
                <a:gd name="T1" fmla="*/ 356 h 703"/>
                <a:gd name="T2" fmla="*/ 756 w 774"/>
                <a:gd name="T3" fmla="*/ 404 h 703"/>
                <a:gd name="T4" fmla="*/ 749 w 774"/>
                <a:gd name="T5" fmla="*/ 479 h 703"/>
                <a:gd name="T6" fmla="*/ 733 w 774"/>
                <a:gd name="T7" fmla="*/ 534 h 703"/>
                <a:gd name="T8" fmla="*/ 671 w 774"/>
                <a:gd name="T9" fmla="*/ 532 h 703"/>
                <a:gd name="T10" fmla="*/ 658 w 774"/>
                <a:gd name="T11" fmla="*/ 564 h 703"/>
                <a:gd name="T12" fmla="*/ 641 w 774"/>
                <a:gd name="T13" fmla="*/ 593 h 703"/>
                <a:gd name="T14" fmla="*/ 664 w 774"/>
                <a:gd name="T15" fmla="*/ 645 h 703"/>
                <a:gd name="T16" fmla="*/ 654 w 774"/>
                <a:gd name="T17" fmla="*/ 688 h 703"/>
                <a:gd name="T18" fmla="*/ 597 w 774"/>
                <a:gd name="T19" fmla="*/ 669 h 703"/>
                <a:gd name="T20" fmla="*/ 540 w 774"/>
                <a:gd name="T21" fmla="*/ 703 h 703"/>
                <a:gd name="T22" fmla="*/ 499 w 774"/>
                <a:gd name="T23" fmla="*/ 641 h 703"/>
                <a:gd name="T24" fmla="*/ 467 w 774"/>
                <a:gd name="T25" fmla="*/ 675 h 703"/>
                <a:gd name="T26" fmla="*/ 442 w 774"/>
                <a:gd name="T27" fmla="*/ 642 h 703"/>
                <a:gd name="T28" fmla="*/ 408 w 774"/>
                <a:gd name="T29" fmla="*/ 609 h 703"/>
                <a:gd name="T30" fmla="*/ 344 w 774"/>
                <a:gd name="T31" fmla="*/ 613 h 703"/>
                <a:gd name="T32" fmla="*/ 314 w 774"/>
                <a:gd name="T33" fmla="*/ 601 h 703"/>
                <a:gd name="T34" fmla="*/ 241 w 774"/>
                <a:gd name="T35" fmla="*/ 593 h 703"/>
                <a:gd name="T36" fmla="*/ 189 w 774"/>
                <a:gd name="T37" fmla="*/ 562 h 703"/>
                <a:gd name="T38" fmla="*/ 187 w 774"/>
                <a:gd name="T39" fmla="*/ 537 h 703"/>
                <a:gd name="T40" fmla="*/ 162 w 774"/>
                <a:gd name="T41" fmla="*/ 505 h 703"/>
                <a:gd name="T42" fmla="*/ 189 w 774"/>
                <a:gd name="T43" fmla="*/ 416 h 703"/>
                <a:gd name="T44" fmla="*/ 229 w 774"/>
                <a:gd name="T45" fmla="*/ 386 h 703"/>
                <a:gd name="T46" fmla="*/ 255 w 774"/>
                <a:gd name="T47" fmla="*/ 307 h 703"/>
                <a:gd name="T48" fmla="*/ 250 w 774"/>
                <a:gd name="T49" fmla="*/ 239 h 703"/>
                <a:gd name="T50" fmla="*/ 257 w 774"/>
                <a:gd name="T51" fmla="*/ 161 h 703"/>
                <a:gd name="T52" fmla="*/ 187 w 774"/>
                <a:gd name="T53" fmla="*/ 165 h 703"/>
                <a:gd name="T54" fmla="*/ 89 w 774"/>
                <a:gd name="T55" fmla="*/ 128 h 703"/>
                <a:gd name="T56" fmla="*/ 46 w 774"/>
                <a:gd name="T57" fmla="*/ 110 h 703"/>
                <a:gd name="T58" fmla="*/ 28 w 774"/>
                <a:gd name="T59" fmla="*/ 54 h 703"/>
                <a:gd name="T60" fmla="*/ 98 w 774"/>
                <a:gd name="T61" fmla="*/ 5 h 703"/>
                <a:gd name="T62" fmla="*/ 164 w 774"/>
                <a:gd name="T63" fmla="*/ 18 h 703"/>
                <a:gd name="T64" fmla="*/ 221 w 774"/>
                <a:gd name="T65" fmla="*/ 35 h 703"/>
                <a:gd name="T66" fmla="*/ 245 w 774"/>
                <a:gd name="T67" fmla="*/ 52 h 703"/>
                <a:gd name="T68" fmla="*/ 263 w 774"/>
                <a:gd name="T69" fmla="*/ 74 h 703"/>
                <a:gd name="T70" fmla="*/ 278 w 774"/>
                <a:gd name="T71" fmla="*/ 101 h 703"/>
                <a:gd name="T72" fmla="*/ 299 w 774"/>
                <a:gd name="T73" fmla="*/ 131 h 703"/>
                <a:gd name="T74" fmla="*/ 305 w 774"/>
                <a:gd name="T75" fmla="*/ 150 h 703"/>
                <a:gd name="T76" fmla="*/ 335 w 774"/>
                <a:gd name="T77" fmla="*/ 189 h 703"/>
                <a:gd name="T78" fmla="*/ 348 w 774"/>
                <a:gd name="T79" fmla="*/ 211 h 703"/>
                <a:gd name="T80" fmla="*/ 367 w 774"/>
                <a:gd name="T81" fmla="*/ 248 h 703"/>
                <a:gd name="T82" fmla="*/ 396 w 774"/>
                <a:gd name="T83" fmla="*/ 265 h 703"/>
                <a:gd name="T84" fmla="*/ 424 w 774"/>
                <a:gd name="T85" fmla="*/ 251 h 703"/>
                <a:gd name="T86" fmla="*/ 455 w 774"/>
                <a:gd name="T87" fmla="*/ 259 h 703"/>
                <a:gd name="T88" fmla="*/ 486 w 774"/>
                <a:gd name="T89" fmla="*/ 270 h 703"/>
                <a:gd name="T90" fmla="*/ 514 w 774"/>
                <a:gd name="T91" fmla="*/ 285 h 703"/>
                <a:gd name="T92" fmla="*/ 535 w 774"/>
                <a:gd name="T93" fmla="*/ 282 h 703"/>
                <a:gd name="T94" fmla="*/ 545 w 774"/>
                <a:gd name="T95" fmla="*/ 311 h 703"/>
                <a:gd name="T96" fmla="*/ 557 w 774"/>
                <a:gd name="T97" fmla="*/ 338 h 703"/>
                <a:gd name="T98" fmla="*/ 578 w 774"/>
                <a:gd name="T99" fmla="*/ 364 h 703"/>
                <a:gd name="T100" fmla="*/ 600 w 774"/>
                <a:gd name="T101" fmla="*/ 355 h 703"/>
                <a:gd name="T102" fmla="*/ 622 w 774"/>
                <a:gd name="T103" fmla="*/ 353 h 703"/>
                <a:gd name="T104" fmla="*/ 645 w 774"/>
                <a:gd name="T105" fmla="*/ 342 h 703"/>
                <a:gd name="T106" fmla="*/ 663 w 774"/>
                <a:gd name="T107" fmla="*/ 325 h 703"/>
                <a:gd name="T108" fmla="*/ 693 w 774"/>
                <a:gd name="T109" fmla="*/ 303 h 703"/>
                <a:gd name="T110" fmla="*/ 721 w 774"/>
                <a:gd name="T111" fmla="*/ 282 h 703"/>
                <a:gd name="T112" fmla="*/ 761 w 774"/>
                <a:gd name="T113" fmla="*/ 26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4" h="703">
                  <a:moveTo>
                    <a:pt x="773" y="318"/>
                  </a:moveTo>
                  <a:cubicBezTo>
                    <a:pt x="772" y="322"/>
                    <a:pt x="772" y="327"/>
                    <a:pt x="770" y="332"/>
                  </a:cubicBezTo>
                  <a:cubicBezTo>
                    <a:pt x="768" y="337"/>
                    <a:pt x="763" y="338"/>
                    <a:pt x="759" y="341"/>
                  </a:cubicBezTo>
                  <a:cubicBezTo>
                    <a:pt x="755" y="345"/>
                    <a:pt x="754" y="350"/>
                    <a:pt x="752" y="355"/>
                  </a:cubicBezTo>
                  <a:cubicBezTo>
                    <a:pt x="753" y="355"/>
                    <a:pt x="755" y="355"/>
                    <a:pt x="756" y="356"/>
                  </a:cubicBezTo>
                  <a:cubicBezTo>
                    <a:pt x="758" y="359"/>
                    <a:pt x="757" y="363"/>
                    <a:pt x="756" y="366"/>
                  </a:cubicBezTo>
                  <a:cubicBezTo>
                    <a:pt x="755" y="370"/>
                    <a:pt x="754" y="374"/>
                    <a:pt x="754" y="377"/>
                  </a:cubicBezTo>
                  <a:cubicBezTo>
                    <a:pt x="754" y="380"/>
                    <a:pt x="754" y="382"/>
                    <a:pt x="755" y="384"/>
                  </a:cubicBezTo>
                  <a:cubicBezTo>
                    <a:pt x="756" y="388"/>
                    <a:pt x="757" y="391"/>
                    <a:pt x="758" y="394"/>
                  </a:cubicBezTo>
                  <a:cubicBezTo>
                    <a:pt x="758" y="398"/>
                    <a:pt x="757" y="401"/>
                    <a:pt x="756" y="404"/>
                  </a:cubicBezTo>
                  <a:cubicBezTo>
                    <a:pt x="755" y="408"/>
                    <a:pt x="755" y="411"/>
                    <a:pt x="756" y="415"/>
                  </a:cubicBezTo>
                  <a:cubicBezTo>
                    <a:pt x="756" y="418"/>
                    <a:pt x="758" y="422"/>
                    <a:pt x="760" y="425"/>
                  </a:cubicBezTo>
                  <a:cubicBezTo>
                    <a:pt x="762" y="432"/>
                    <a:pt x="762" y="440"/>
                    <a:pt x="759" y="447"/>
                  </a:cubicBezTo>
                  <a:cubicBezTo>
                    <a:pt x="756" y="454"/>
                    <a:pt x="749" y="460"/>
                    <a:pt x="748" y="468"/>
                  </a:cubicBezTo>
                  <a:cubicBezTo>
                    <a:pt x="747" y="471"/>
                    <a:pt x="748" y="475"/>
                    <a:pt x="749" y="479"/>
                  </a:cubicBezTo>
                  <a:cubicBezTo>
                    <a:pt x="749" y="483"/>
                    <a:pt x="748" y="487"/>
                    <a:pt x="746" y="491"/>
                  </a:cubicBezTo>
                  <a:cubicBezTo>
                    <a:pt x="744" y="495"/>
                    <a:pt x="741" y="498"/>
                    <a:pt x="739" y="503"/>
                  </a:cubicBezTo>
                  <a:cubicBezTo>
                    <a:pt x="737" y="507"/>
                    <a:pt x="737" y="510"/>
                    <a:pt x="738" y="514"/>
                  </a:cubicBezTo>
                  <a:cubicBezTo>
                    <a:pt x="739" y="518"/>
                    <a:pt x="740" y="522"/>
                    <a:pt x="740" y="526"/>
                  </a:cubicBezTo>
                  <a:cubicBezTo>
                    <a:pt x="739" y="529"/>
                    <a:pt x="736" y="532"/>
                    <a:pt x="733" y="534"/>
                  </a:cubicBezTo>
                  <a:cubicBezTo>
                    <a:pt x="725" y="538"/>
                    <a:pt x="714" y="537"/>
                    <a:pt x="705" y="537"/>
                  </a:cubicBezTo>
                  <a:cubicBezTo>
                    <a:pt x="699" y="536"/>
                    <a:pt x="694" y="536"/>
                    <a:pt x="688" y="536"/>
                  </a:cubicBezTo>
                  <a:cubicBezTo>
                    <a:pt x="687" y="536"/>
                    <a:pt x="685" y="536"/>
                    <a:pt x="683" y="536"/>
                  </a:cubicBezTo>
                  <a:cubicBezTo>
                    <a:pt x="681" y="535"/>
                    <a:pt x="679" y="535"/>
                    <a:pt x="677" y="534"/>
                  </a:cubicBezTo>
                  <a:cubicBezTo>
                    <a:pt x="675" y="533"/>
                    <a:pt x="674" y="531"/>
                    <a:pt x="671" y="532"/>
                  </a:cubicBezTo>
                  <a:cubicBezTo>
                    <a:pt x="669" y="533"/>
                    <a:pt x="668" y="535"/>
                    <a:pt x="667" y="537"/>
                  </a:cubicBezTo>
                  <a:cubicBezTo>
                    <a:pt x="666" y="538"/>
                    <a:pt x="666" y="540"/>
                    <a:pt x="666" y="541"/>
                  </a:cubicBezTo>
                  <a:cubicBezTo>
                    <a:pt x="665" y="545"/>
                    <a:pt x="665" y="549"/>
                    <a:pt x="663" y="553"/>
                  </a:cubicBezTo>
                  <a:cubicBezTo>
                    <a:pt x="662" y="555"/>
                    <a:pt x="661" y="557"/>
                    <a:pt x="660" y="559"/>
                  </a:cubicBezTo>
                  <a:cubicBezTo>
                    <a:pt x="660" y="561"/>
                    <a:pt x="659" y="563"/>
                    <a:pt x="658" y="564"/>
                  </a:cubicBezTo>
                  <a:cubicBezTo>
                    <a:pt x="655" y="568"/>
                    <a:pt x="650" y="569"/>
                    <a:pt x="646" y="570"/>
                  </a:cubicBezTo>
                  <a:cubicBezTo>
                    <a:pt x="643" y="571"/>
                    <a:pt x="639" y="571"/>
                    <a:pt x="637" y="573"/>
                  </a:cubicBezTo>
                  <a:cubicBezTo>
                    <a:pt x="634" y="575"/>
                    <a:pt x="633" y="580"/>
                    <a:pt x="634" y="583"/>
                  </a:cubicBezTo>
                  <a:cubicBezTo>
                    <a:pt x="634" y="585"/>
                    <a:pt x="636" y="587"/>
                    <a:pt x="637" y="588"/>
                  </a:cubicBezTo>
                  <a:cubicBezTo>
                    <a:pt x="638" y="590"/>
                    <a:pt x="640" y="592"/>
                    <a:pt x="641" y="593"/>
                  </a:cubicBezTo>
                  <a:cubicBezTo>
                    <a:pt x="643" y="595"/>
                    <a:pt x="645" y="597"/>
                    <a:pt x="647" y="598"/>
                  </a:cubicBezTo>
                  <a:cubicBezTo>
                    <a:pt x="651" y="600"/>
                    <a:pt x="653" y="605"/>
                    <a:pt x="655" y="609"/>
                  </a:cubicBezTo>
                  <a:cubicBezTo>
                    <a:pt x="657" y="613"/>
                    <a:pt x="659" y="617"/>
                    <a:pt x="661" y="621"/>
                  </a:cubicBezTo>
                  <a:cubicBezTo>
                    <a:pt x="662" y="624"/>
                    <a:pt x="664" y="627"/>
                    <a:pt x="664" y="631"/>
                  </a:cubicBezTo>
                  <a:cubicBezTo>
                    <a:pt x="665" y="635"/>
                    <a:pt x="665" y="640"/>
                    <a:pt x="664" y="645"/>
                  </a:cubicBezTo>
                  <a:cubicBezTo>
                    <a:pt x="664" y="647"/>
                    <a:pt x="664" y="649"/>
                    <a:pt x="664" y="651"/>
                  </a:cubicBezTo>
                  <a:cubicBezTo>
                    <a:pt x="663" y="653"/>
                    <a:pt x="663" y="655"/>
                    <a:pt x="663" y="656"/>
                  </a:cubicBezTo>
                  <a:cubicBezTo>
                    <a:pt x="663" y="661"/>
                    <a:pt x="664" y="665"/>
                    <a:pt x="665" y="669"/>
                  </a:cubicBezTo>
                  <a:cubicBezTo>
                    <a:pt x="666" y="671"/>
                    <a:pt x="668" y="673"/>
                    <a:pt x="670" y="675"/>
                  </a:cubicBezTo>
                  <a:cubicBezTo>
                    <a:pt x="662" y="676"/>
                    <a:pt x="657" y="684"/>
                    <a:pt x="654" y="688"/>
                  </a:cubicBezTo>
                  <a:cubicBezTo>
                    <a:pt x="650" y="692"/>
                    <a:pt x="647" y="684"/>
                    <a:pt x="639" y="677"/>
                  </a:cubicBezTo>
                  <a:cubicBezTo>
                    <a:pt x="631" y="671"/>
                    <a:pt x="625" y="673"/>
                    <a:pt x="619" y="673"/>
                  </a:cubicBezTo>
                  <a:cubicBezTo>
                    <a:pt x="612" y="672"/>
                    <a:pt x="613" y="659"/>
                    <a:pt x="611" y="649"/>
                  </a:cubicBezTo>
                  <a:cubicBezTo>
                    <a:pt x="609" y="639"/>
                    <a:pt x="606" y="656"/>
                    <a:pt x="605" y="662"/>
                  </a:cubicBezTo>
                  <a:cubicBezTo>
                    <a:pt x="603" y="668"/>
                    <a:pt x="600" y="668"/>
                    <a:pt x="597" y="669"/>
                  </a:cubicBezTo>
                  <a:cubicBezTo>
                    <a:pt x="593" y="671"/>
                    <a:pt x="594" y="659"/>
                    <a:pt x="591" y="658"/>
                  </a:cubicBezTo>
                  <a:cubicBezTo>
                    <a:pt x="588" y="656"/>
                    <a:pt x="585" y="661"/>
                    <a:pt x="585" y="665"/>
                  </a:cubicBezTo>
                  <a:cubicBezTo>
                    <a:pt x="585" y="670"/>
                    <a:pt x="564" y="675"/>
                    <a:pt x="558" y="679"/>
                  </a:cubicBezTo>
                  <a:cubicBezTo>
                    <a:pt x="552" y="683"/>
                    <a:pt x="556" y="688"/>
                    <a:pt x="559" y="692"/>
                  </a:cubicBezTo>
                  <a:cubicBezTo>
                    <a:pt x="561" y="695"/>
                    <a:pt x="545" y="702"/>
                    <a:pt x="540" y="703"/>
                  </a:cubicBezTo>
                  <a:cubicBezTo>
                    <a:pt x="534" y="703"/>
                    <a:pt x="534" y="698"/>
                    <a:pt x="531" y="696"/>
                  </a:cubicBezTo>
                  <a:cubicBezTo>
                    <a:pt x="529" y="695"/>
                    <a:pt x="530" y="692"/>
                    <a:pt x="530" y="685"/>
                  </a:cubicBezTo>
                  <a:cubicBezTo>
                    <a:pt x="530" y="678"/>
                    <a:pt x="519" y="681"/>
                    <a:pt x="516" y="680"/>
                  </a:cubicBezTo>
                  <a:cubicBezTo>
                    <a:pt x="513" y="679"/>
                    <a:pt x="504" y="669"/>
                    <a:pt x="500" y="659"/>
                  </a:cubicBezTo>
                  <a:cubicBezTo>
                    <a:pt x="495" y="650"/>
                    <a:pt x="497" y="648"/>
                    <a:pt x="499" y="641"/>
                  </a:cubicBezTo>
                  <a:cubicBezTo>
                    <a:pt x="501" y="633"/>
                    <a:pt x="490" y="632"/>
                    <a:pt x="486" y="632"/>
                  </a:cubicBezTo>
                  <a:cubicBezTo>
                    <a:pt x="482" y="632"/>
                    <a:pt x="481" y="647"/>
                    <a:pt x="483" y="650"/>
                  </a:cubicBezTo>
                  <a:cubicBezTo>
                    <a:pt x="485" y="654"/>
                    <a:pt x="484" y="658"/>
                    <a:pt x="487" y="663"/>
                  </a:cubicBezTo>
                  <a:cubicBezTo>
                    <a:pt x="490" y="669"/>
                    <a:pt x="486" y="670"/>
                    <a:pt x="481" y="675"/>
                  </a:cubicBezTo>
                  <a:cubicBezTo>
                    <a:pt x="476" y="680"/>
                    <a:pt x="470" y="677"/>
                    <a:pt x="467" y="675"/>
                  </a:cubicBezTo>
                  <a:cubicBezTo>
                    <a:pt x="464" y="673"/>
                    <a:pt x="464" y="673"/>
                    <a:pt x="461" y="672"/>
                  </a:cubicBezTo>
                  <a:cubicBezTo>
                    <a:pt x="458" y="671"/>
                    <a:pt x="458" y="668"/>
                    <a:pt x="458" y="666"/>
                  </a:cubicBezTo>
                  <a:cubicBezTo>
                    <a:pt x="458" y="664"/>
                    <a:pt x="457" y="663"/>
                    <a:pt x="454" y="662"/>
                  </a:cubicBezTo>
                  <a:cubicBezTo>
                    <a:pt x="452" y="660"/>
                    <a:pt x="450" y="656"/>
                    <a:pt x="449" y="650"/>
                  </a:cubicBezTo>
                  <a:cubicBezTo>
                    <a:pt x="447" y="643"/>
                    <a:pt x="448" y="645"/>
                    <a:pt x="442" y="642"/>
                  </a:cubicBezTo>
                  <a:cubicBezTo>
                    <a:pt x="436" y="638"/>
                    <a:pt x="432" y="643"/>
                    <a:pt x="426" y="648"/>
                  </a:cubicBezTo>
                  <a:cubicBezTo>
                    <a:pt x="421" y="653"/>
                    <a:pt x="420" y="642"/>
                    <a:pt x="420" y="637"/>
                  </a:cubicBezTo>
                  <a:cubicBezTo>
                    <a:pt x="419" y="633"/>
                    <a:pt x="418" y="634"/>
                    <a:pt x="416" y="632"/>
                  </a:cubicBezTo>
                  <a:cubicBezTo>
                    <a:pt x="414" y="629"/>
                    <a:pt x="417" y="628"/>
                    <a:pt x="419" y="625"/>
                  </a:cubicBezTo>
                  <a:cubicBezTo>
                    <a:pt x="422" y="623"/>
                    <a:pt x="411" y="613"/>
                    <a:pt x="408" y="609"/>
                  </a:cubicBezTo>
                  <a:cubicBezTo>
                    <a:pt x="404" y="605"/>
                    <a:pt x="402" y="607"/>
                    <a:pt x="398" y="608"/>
                  </a:cubicBezTo>
                  <a:cubicBezTo>
                    <a:pt x="394" y="610"/>
                    <a:pt x="387" y="603"/>
                    <a:pt x="385" y="599"/>
                  </a:cubicBezTo>
                  <a:cubicBezTo>
                    <a:pt x="383" y="595"/>
                    <a:pt x="374" y="608"/>
                    <a:pt x="369" y="612"/>
                  </a:cubicBezTo>
                  <a:cubicBezTo>
                    <a:pt x="364" y="617"/>
                    <a:pt x="361" y="615"/>
                    <a:pt x="355" y="616"/>
                  </a:cubicBezTo>
                  <a:cubicBezTo>
                    <a:pt x="350" y="617"/>
                    <a:pt x="347" y="612"/>
                    <a:pt x="344" y="613"/>
                  </a:cubicBezTo>
                  <a:cubicBezTo>
                    <a:pt x="341" y="614"/>
                    <a:pt x="341" y="609"/>
                    <a:pt x="341" y="607"/>
                  </a:cubicBezTo>
                  <a:cubicBezTo>
                    <a:pt x="341" y="605"/>
                    <a:pt x="338" y="605"/>
                    <a:pt x="336" y="604"/>
                  </a:cubicBezTo>
                  <a:cubicBezTo>
                    <a:pt x="334" y="602"/>
                    <a:pt x="336" y="599"/>
                    <a:pt x="336" y="593"/>
                  </a:cubicBezTo>
                  <a:cubicBezTo>
                    <a:pt x="336" y="586"/>
                    <a:pt x="326" y="595"/>
                    <a:pt x="321" y="600"/>
                  </a:cubicBezTo>
                  <a:cubicBezTo>
                    <a:pt x="317" y="606"/>
                    <a:pt x="317" y="603"/>
                    <a:pt x="314" y="601"/>
                  </a:cubicBezTo>
                  <a:cubicBezTo>
                    <a:pt x="311" y="600"/>
                    <a:pt x="312" y="602"/>
                    <a:pt x="306" y="606"/>
                  </a:cubicBezTo>
                  <a:cubicBezTo>
                    <a:pt x="301" y="611"/>
                    <a:pt x="295" y="603"/>
                    <a:pt x="294" y="602"/>
                  </a:cubicBezTo>
                  <a:cubicBezTo>
                    <a:pt x="292" y="601"/>
                    <a:pt x="281" y="606"/>
                    <a:pt x="276" y="611"/>
                  </a:cubicBezTo>
                  <a:cubicBezTo>
                    <a:pt x="270" y="617"/>
                    <a:pt x="254" y="602"/>
                    <a:pt x="252" y="600"/>
                  </a:cubicBezTo>
                  <a:cubicBezTo>
                    <a:pt x="250" y="598"/>
                    <a:pt x="244" y="595"/>
                    <a:pt x="241" y="593"/>
                  </a:cubicBezTo>
                  <a:cubicBezTo>
                    <a:pt x="238" y="590"/>
                    <a:pt x="235" y="576"/>
                    <a:pt x="235" y="572"/>
                  </a:cubicBezTo>
                  <a:cubicBezTo>
                    <a:pt x="234" y="569"/>
                    <a:pt x="230" y="564"/>
                    <a:pt x="228" y="555"/>
                  </a:cubicBezTo>
                  <a:cubicBezTo>
                    <a:pt x="226" y="546"/>
                    <a:pt x="219" y="557"/>
                    <a:pt x="217" y="560"/>
                  </a:cubicBezTo>
                  <a:cubicBezTo>
                    <a:pt x="215" y="563"/>
                    <a:pt x="214" y="562"/>
                    <a:pt x="205" y="564"/>
                  </a:cubicBezTo>
                  <a:cubicBezTo>
                    <a:pt x="196" y="566"/>
                    <a:pt x="190" y="562"/>
                    <a:pt x="189" y="562"/>
                  </a:cubicBezTo>
                  <a:cubicBezTo>
                    <a:pt x="189" y="562"/>
                    <a:pt x="189" y="562"/>
                    <a:pt x="189" y="562"/>
                  </a:cubicBezTo>
                  <a:cubicBezTo>
                    <a:pt x="188" y="559"/>
                    <a:pt x="184" y="559"/>
                    <a:pt x="181" y="558"/>
                  </a:cubicBezTo>
                  <a:cubicBezTo>
                    <a:pt x="177" y="557"/>
                    <a:pt x="174" y="547"/>
                    <a:pt x="173" y="542"/>
                  </a:cubicBezTo>
                  <a:cubicBezTo>
                    <a:pt x="172" y="537"/>
                    <a:pt x="176" y="534"/>
                    <a:pt x="179" y="533"/>
                  </a:cubicBezTo>
                  <a:cubicBezTo>
                    <a:pt x="182" y="532"/>
                    <a:pt x="183" y="536"/>
                    <a:pt x="187" y="537"/>
                  </a:cubicBezTo>
                  <a:cubicBezTo>
                    <a:pt x="191" y="538"/>
                    <a:pt x="203" y="525"/>
                    <a:pt x="203" y="517"/>
                  </a:cubicBezTo>
                  <a:cubicBezTo>
                    <a:pt x="203" y="509"/>
                    <a:pt x="197" y="513"/>
                    <a:pt x="194" y="518"/>
                  </a:cubicBezTo>
                  <a:cubicBezTo>
                    <a:pt x="191" y="522"/>
                    <a:pt x="190" y="518"/>
                    <a:pt x="187" y="513"/>
                  </a:cubicBezTo>
                  <a:cubicBezTo>
                    <a:pt x="184" y="509"/>
                    <a:pt x="181" y="515"/>
                    <a:pt x="177" y="521"/>
                  </a:cubicBezTo>
                  <a:cubicBezTo>
                    <a:pt x="174" y="527"/>
                    <a:pt x="165" y="510"/>
                    <a:pt x="162" y="505"/>
                  </a:cubicBezTo>
                  <a:cubicBezTo>
                    <a:pt x="159" y="501"/>
                    <a:pt x="159" y="504"/>
                    <a:pt x="151" y="503"/>
                  </a:cubicBezTo>
                  <a:cubicBezTo>
                    <a:pt x="142" y="502"/>
                    <a:pt x="141" y="492"/>
                    <a:pt x="138" y="482"/>
                  </a:cubicBezTo>
                  <a:cubicBezTo>
                    <a:pt x="136" y="473"/>
                    <a:pt x="144" y="463"/>
                    <a:pt x="147" y="460"/>
                  </a:cubicBezTo>
                  <a:cubicBezTo>
                    <a:pt x="151" y="458"/>
                    <a:pt x="166" y="445"/>
                    <a:pt x="170" y="436"/>
                  </a:cubicBezTo>
                  <a:cubicBezTo>
                    <a:pt x="173" y="427"/>
                    <a:pt x="187" y="417"/>
                    <a:pt x="189" y="416"/>
                  </a:cubicBezTo>
                  <a:cubicBezTo>
                    <a:pt x="190" y="415"/>
                    <a:pt x="205" y="387"/>
                    <a:pt x="210" y="382"/>
                  </a:cubicBezTo>
                  <a:cubicBezTo>
                    <a:pt x="214" y="377"/>
                    <a:pt x="216" y="380"/>
                    <a:pt x="216" y="382"/>
                  </a:cubicBezTo>
                  <a:cubicBezTo>
                    <a:pt x="216" y="384"/>
                    <a:pt x="217" y="390"/>
                    <a:pt x="217" y="390"/>
                  </a:cubicBezTo>
                  <a:cubicBezTo>
                    <a:pt x="218" y="395"/>
                    <a:pt x="224" y="402"/>
                    <a:pt x="229" y="406"/>
                  </a:cubicBezTo>
                  <a:cubicBezTo>
                    <a:pt x="234" y="410"/>
                    <a:pt x="233" y="391"/>
                    <a:pt x="229" y="386"/>
                  </a:cubicBezTo>
                  <a:cubicBezTo>
                    <a:pt x="225" y="381"/>
                    <a:pt x="228" y="373"/>
                    <a:pt x="229" y="365"/>
                  </a:cubicBezTo>
                  <a:cubicBezTo>
                    <a:pt x="229" y="358"/>
                    <a:pt x="234" y="339"/>
                    <a:pt x="234" y="335"/>
                  </a:cubicBezTo>
                  <a:cubicBezTo>
                    <a:pt x="234" y="330"/>
                    <a:pt x="235" y="325"/>
                    <a:pt x="240" y="322"/>
                  </a:cubicBezTo>
                  <a:cubicBezTo>
                    <a:pt x="245" y="319"/>
                    <a:pt x="245" y="321"/>
                    <a:pt x="248" y="323"/>
                  </a:cubicBezTo>
                  <a:cubicBezTo>
                    <a:pt x="251" y="326"/>
                    <a:pt x="254" y="315"/>
                    <a:pt x="255" y="307"/>
                  </a:cubicBezTo>
                  <a:cubicBezTo>
                    <a:pt x="257" y="299"/>
                    <a:pt x="248" y="289"/>
                    <a:pt x="247" y="288"/>
                  </a:cubicBezTo>
                  <a:cubicBezTo>
                    <a:pt x="246" y="287"/>
                    <a:pt x="246" y="275"/>
                    <a:pt x="245" y="273"/>
                  </a:cubicBezTo>
                  <a:cubicBezTo>
                    <a:pt x="245" y="271"/>
                    <a:pt x="243" y="263"/>
                    <a:pt x="245" y="262"/>
                  </a:cubicBezTo>
                  <a:cubicBezTo>
                    <a:pt x="247" y="261"/>
                    <a:pt x="245" y="255"/>
                    <a:pt x="245" y="252"/>
                  </a:cubicBezTo>
                  <a:cubicBezTo>
                    <a:pt x="244" y="250"/>
                    <a:pt x="249" y="243"/>
                    <a:pt x="250" y="239"/>
                  </a:cubicBezTo>
                  <a:cubicBezTo>
                    <a:pt x="251" y="235"/>
                    <a:pt x="253" y="229"/>
                    <a:pt x="252" y="224"/>
                  </a:cubicBezTo>
                  <a:cubicBezTo>
                    <a:pt x="252" y="220"/>
                    <a:pt x="254" y="218"/>
                    <a:pt x="257" y="214"/>
                  </a:cubicBezTo>
                  <a:cubicBezTo>
                    <a:pt x="260" y="210"/>
                    <a:pt x="260" y="202"/>
                    <a:pt x="258" y="196"/>
                  </a:cubicBezTo>
                  <a:cubicBezTo>
                    <a:pt x="256" y="191"/>
                    <a:pt x="265" y="183"/>
                    <a:pt x="268" y="177"/>
                  </a:cubicBezTo>
                  <a:cubicBezTo>
                    <a:pt x="271" y="172"/>
                    <a:pt x="264" y="164"/>
                    <a:pt x="257" y="161"/>
                  </a:cubicBezTo>
                  <a:cubicBezTo>
                    <a:pt x="249" y="158"/>
                    <a:pt x="237" y="141"/>
                    <a:pt x="234" y="137"/>
                  </a:cubicBezTo>
                  <a:cubicBezTo>
                    <a:pt x="232" y="134"/>
                    <a:pt x="223" y="133"/>
                    <a:pt x="218" y="133"/>
                  </a:cubicBezTo>
                  <a:cubicBezTo>
                    <a:pt x="212" y="133"/>
                    <a:pt x="213" y="147"/>
                    <a:pt x="210" y="150"/>
                  </a:cubicBezTo>
                  <a:cubicBezTo>
                    <a:pt x="207" y="154"/>
                    <a:pt x="202" y="157"/>
                    <a:pt x="197" y="158"/>
                  </a:cubicBezTo>
                  <a:cubicBezTo>
                    <a:pt x="192" y="159"/>
                    <a:pt x="189" y="161"/>
                    <a:pt x="187" y="165"/>
                  </a:cubicBezTo>
                  <a:cubicBezTo>
                    <a:pt x="185" y="170"/>
                    <a:pt x="177" y="164"/>
                    <a:pt x="170" y="164"/>
                  </a:cubicBezTo>
                  <a:cubicBezTo>
                    <a:pt x="163" y="164"/>
                    <a:pt x="142" y="178"/>
                    <a:pt x="142" y="178"/>
                  </a:cubicBezTo>
                  <a:cubicBezTo>
                    <a:pt x="142" y="178"/>
                    <a:pt x="118" y="178"/>
                    <a:pt x="115" y="178"/>
                  </a:cubicBezTo>
                  <a:cubicBezTo>
                    <a:pt x="113" y="178"/>
                    <a:pt x="104" y="159"/>
                    <a:pt x="103" y="157"/>
                  </a:cubicBezTo>
                  <a:cubicBezTo>
                    <a:pt x="102" y="155"/>
                    <a:pt x="92" y="132"/>
                    <a:pt x="89" y="128"/>
                  </a:cubicBezTo>
                  <a:cubicBezTo>
                    <a:pt x="85" y="124"/>
                    <a:pt x="86" y="118"/>
                    <a:pt x="91" y="116"/>
                  </a:cubicBezTo>
                  <a:cubicBezTo>
                    <a:pt x="95" y="114"/>
                    <a:pt x="82" y="108"/>
                    <a:pt x="75" y="108"/>
                  </a:cubicBezTo>
                  <a:cubicBezTo>
                    <a:pt x="68" y="107"/>
                    <a:pt x="61" y="96"/>
                    <a:pt x="60" y="92"/>
                  </a:cubicBezTo>
                  <a:cubicBezTo>
                    <a:pt x="59" y="89"/>
                    <a:pt x="52" y="95"/>
                    <a:pt x="51" y="99"/>
                  </a:cubicBezTo>
                  <a:cubicBezTo>
                    <a:pt x="49" y="104"/>
                    <a:pt x="49" y="105"/>
                    <a:pt x="46" y="110"/>
                  </a:cubicBezTo>
                  <a:cubicBezTo>
                    <a:pt x="42" y="115"/>
                    <a:pt x="39" y="114"/>
                    <a:pt x="35" y="109"/>
                  </a:cubicBezTo>
                  <a:cubicBezTo>
                    <a:pt x="31" y="104"/>
                    <a:pt x="15" y="97"/>
                    <a:pt x="7" y="97"/>
                  </a:cubicBezTo>
                  <a:cubicBezTo>
                    <a:pt x="0" y="97"/>
                    <a:pt x="9" y="87"/>
                    <a:pt x="15" y="82"/>
                  </a:cubicBezTo>
                  <a:cubicBezTo>
                    <a:pt x="20" y="77"/>
                    <a:pt x="19" y="74"/>
                    <a:pt x="20" y="68"/>
                  </a:cubicBezTo>
                  <a:cubicBezTo>
                    <a:pt x="21" y="61"/>
                    <a:pt x="25" y="56"/>
                    <a:pt x="28" y="54"/>
                  </a:cubicBezTo>
                  <a:cubicBezTo>
                    <a:pt x="30" y="53"/>
                    <a:pt x="11" y="33"/>
                    <a:pt x="11" y="33"/>
                  </a:cubicBezTo>
                  <a:cubicBezTo>
                    <a:pt x="26" y="24"/>
                    <a:pt x="45" y="12"/>
                    <a:pt x="49" y="13"/>
                  </a:cubicBezTo>
                  <a:cubicBezTo>
                    <a:pt x="53" y="15"/>
                    <a:pt x="57" y="21"/>
                    <a:pt x="65" y="17"/>
                  </a:cubicBezTo>
                  <a:cubicBezTo>
                    <a:pt x="74" y="13"/>
                    <a:pt x="84" y="16"/>
                    <a:pt x="90" y="11"/>
                  </a:cubicBezTo>
                  <a:cubicBezTo>
                    <a:pt x="96" y="6"/>
                    <a:pt x="94" y="3"/>
                    <a:pt x="98" y="5"/>
                  </a:cubicBezTo>
                  <a:cubicBezTo>
                    <a:pt x="103" y="6"/>
                    <a:pt x="106" y="5"/>
                    <a:pt x="109" y="4"/>
                  </a:cubicBezTo>
                  <a:cubicBezTo>
                    <a:pt x="112" y="3"/>
                    <a:pt x="127" y="0"/>
                    <a:pt x="129" y="5"/>
                  </a:cubicBezTo>
                  <a:cubicBezTo>
                    <a:pt x="132" y="9"/>
                    <a:pt x="133" y="15"/>
                    <a:pt x="137" y="13"/>
                  </a:cubicBezTo>
                  <a:cubicBezTo>
                    <a:pt x="142" y="10"/>
                    <a:pt x="148" y="7"/>
                    <a:pt x="151" y="10"/>
                  </a:cubicBezTo>
                  <a:cubicBezTo>
                    <a:pt x="153" y="14"/>
                    <a:pt x="161" y="19"/>
                    <a:pt x="164" y="18"/>
                  </a:cubicBezTo>
                  <a:cubicBezTo>
                    <a:pt x="168" y="17"/>
                    <a:pt x="173" y="15"/>
                    <a:pt x="175" y="19"/>
                  </a:cubicBezTo>
                  <a:cubicBezTo>
                    <a:pt x="176" y="22"/>
                    <a:pt x="183" y="28"/>
                    <a:pt x="183" y="22"/>
                  </a:cubicBezTo>
                  <a:cubicBezTo>
                    <a:pt x="183" y="15"/>
                    <a:pt x="187" y="8"/>
                    <a:pt x="194" y="11"/>
                  </a:cubicBezTo>
                  <a:cubicBezTo>
                    <a:pt x="201" y="14"/>
                    <a:pt x="207" y="15"/>
                    <a:pt x="211" y="17"/>
                  </a:cubicBezTo>
                  <a:cubicBezTo>
                    <a:pt x="215" y="20"/>
                    <a:pt x="216" y="40"/>
                    <a:pt x="221" y="35"/>
                  </a:cubicBezTo>
                  <a:cubicBezTo>
                    <a:pt x="226" y="29"/>
                    <a:pt x="228" y="27"/>
                    <a:pt x="230" y="30"/>
                  </a:cubicBezTo>
                  <a:cubicBezTo>
                    <a:pt x="231" y="33"/>
                    <a:pt x="228" y="40"/>
                    <a:pt x="235" y="37"/>
                  </a:cubicBezTo>
                  <a:cubicBezTo>
                    <a:pt x="242" y="35"/>
                    <a:pt x="246" y="32"/>
                    <a:pt x="244" y="39"/>
                  </a:cubicBezTo>
                  <a:cubicBezTo>
                    <a:pt x="243" y="42"/>
                    <a:pt x="241" y="45"/>
                    <a:pt x="241" y="48"/>
                  </a:cubicBezTo>
                  <a:cubicBezTo>
                    <a:pt x="241" y="51"/>
                    <a:pt x="243" y="52"/>
                    <a:pt x="245" y="52"/>
                  </a:cubicBezTo>
                  <a:cubicBezTo>
                    <a:pt x="246" y="52"/>
                    <a:pt x="249" y="52"/>
                    <a:pt x="250" y="53"/>
                  </a:cubicBezTo>
                  <a:cubicBezTo>
                    <a:pt x="251" y="54"/>
                    <a:pt x="250" y="55"/>
                    <a:pt x="250" y="56"/>
                  </a:cubicBezTo>
                  <a:cubicBezTo>
                    <a:pt x="252" y="59"/>
                    <a:pt x="255" y="59"/>
                    <a:pt x="258" y="61"/>
                  </a:cubicBezTo>
                  <a:cubicBezTo>
                    <a:pt x="260" y="62"/>
                    <a:pt x="261" y="64"/>
                    <a:pt x="262" y="66"/>
                  </a:cubicBezTo>
                  <a:cubicBezTo>
                    <a:pt x="264" y="68"/>
                    <a:pt x="264" y="71"/>
                    <a:pt x="263" y="74"/>
                  </a:cubicBezTo>
                  <a:cubicBezTo>
                    <a:pt x="263" y="75"/>
                    <a:pt x="262" y="76"/>
                    <a:pt x="263" y="78"/>
                  </a:cubicBezTo>
                  <a:cubicBezTo>
                    <a:pt x="264" y="79"/>
                    <a:pt x="265" y="79"/>
                    <a:pt x="266" y="79"/>
                  </a:cubicBezTo>
                  <a:cubicBezTo>
                    <a:pt x="269" y="80"/>
                    <a:pt x="273" y="79"/>
                    <a:pt x="274" y="83"/>
                  </a:cubicBezTo>
                  <a:cubicBezTo>
                    <a:pt x="276" y="85"/>
                    <a:pt x="274" y="89"/>
                    <a:pt x="273" y="92"/>
                  </a:cubicBezTo>
                  <a:cubicBezTo>
                    <a:pt x="273" y="95"/>
                    <a:pt x="275" y="99"/>
                    <a:pt x="278" y="101"/>
                  </a:cubicBezTo>
                  <a:cubicBezTo>
                    <a:pt x="281" y="105"/>
                    <a:pt x="286" y="106"/>
                    <a:pt x="290" y="109"/>
                  </a:cubicBezTo>
                  <a:cubicBezTo>
                    <a:pt x="292" y="109"/>
                    <a:pt x="293" y="110"/>
                    <a:pt x="293" y="112"/>
                  </a:cubicBezTo>
                  <a:cubicBezTo>
                    <a:pt x="293" y="113"/>
                    <a:pt x="293" y="114"/>
                    <a:pt x="292" y="115"/>
                  </a:cubicBezTo>
                  <a:cubicBezTo>
                    <a:pt x="292" y="118"/>
                    <a:pt x="291" y="122"/>
                    <a:pt x="292" y="124"/>
                  </a:cubicBezTo>
                  <a:cubicBezTo>
                    <a:pt x="294" y="127"/>
                    <a:pt x="297" y="128"/>
                    <a:pt x="299" y="131"/>
                  </a:cubicBezTo>
                  <a:cubicBezTo>
                    <a:pt x="300" y="132"/>
                    <a:pt x="299" y="133"/>
                    <a:pt x="299" y="135"/>
                  </a:cubicBezTo>
                  <a:cubicBezTo>
                    <a:pt x="299" y="137"/>
                    <a:pt x="300" y="137"/>
                    <a:pt x="302" y="138"/>
                  </a:cubicBezTo>
                  <a:cubicBezTo>
                    <a:pt x="303" y="138"/>
                    <a:pt x="305" y="139"/>
                    <a:pt x="305" y="140"/>
                  </a:cubicBezTo>
                  <a:cubicBezTo>
                    <a:pt x="305" y="142"/>
                    <a:pt x="305" y="143"/>
                    <a:pt x="305" y="145"/>
                  </a:cubicBezTo>
                  <a:cubicBezTo>
                    <a:pt x="306" y="147"/>
                    <a:pt x="306" y="148"/>
                    <a:pt x="305" y="150"/>
                  </a:cubicBezTo>
                  <a:cubicBezTo>
                    <a:pt x="305" y="151"/>
                    <a:pt x="304" y="152"/>
                    <a:pt x="305" y="154"/>
                  </a:cubicBezTo>
                  <a:cubicBezTo>
                    <a:pt x="306" y="158"/>
                    <a:pt x="310" y="160"/>
                    <a:pt x="314" y="162"/>
                  </a:cubicBezTo>
                  <a:cubicBezTo>
                    <a:pt x="318" y="165"/>
                    <a:pt x="323" y="168"/>
                    <a:pt x="325" y="172"/>
                  </a:cubicBezTo>
                  <a:cubicBezTo>
                    <a:pt x="327" y="176"/>
                    <a:pt x="329" y="179"/>
                    <a:pt x="331" y="182"/>
                  </a:cubicBezTo>
                  <a:cubicBezTo>
                    <a:pt x="332" y="184"/>
                    <a:pt x="335" y="186"/>
                    <a:pt x="335" y="189"/>
                  </a:cubicBezTo>
                  <a:cubicBezTo>
                    <a:pt x="336" y="190"/>
                    <a:pt x="336" y="192"/>
                    <a:pt x="336" y="193"/>
                  </a:cubicBezTo>
                  <a:cubicBezTo>
                    <a:pt x="337" y="195"/>
                    <a:pt x="338" y="197"/>
                    <a:pt x="338" y="198"/>
                  </a:cubicBezTo>
                  <a:cubicBezTo>
                    <a:pt x="339" y="200"/>
                    <a:pt x="340" y="202"/>
                    <a:pt x="342" y="203"/>
                  </a:cubicBezTo>
                  <a:cubicBezTo>
                    <a:pt x="343" y="205"/>
                    <a:pt x="345" y="206"/>
                    <a:pt x="346" y="207"/>
                  </a:cubicBezTo>
                  <a:cubicBezTo>
                    <a:pt x="347" y="208"/>
                    <a:pt x="347" y="210"/>
                    <a:pt x="348" y="211"/>
                  </a:cubicBezTo>
                  <a:cubicBezTo>
                    <a:pt x="349" y="212"/>
                    <a:pt x="351" y="213"/>
                    <a:pt x="352" y="214"/>
                  </a:cubicBezTo>
                  <a:cubicBezTo>
                    <a:pt x="355" y="216"/>
                    <a:pt x="355" y="218"/>
                    <a:pt x="355" y="222"/>
                  </a:cubicBezTo>
                  <a:cubicBezTo>
                    <a:pt x="355" y="225"/>
                    <a:pt x="354" y="229"/>
                    <a:pt x="355" y="233"/>
                  </a:cubicBezTo>
                  <a:cubicBezTo>
                    <a:pt x="355" y="236"/>
                    <a:pt x="356" y="239"/>
                    <a:pt x="359" y="242"/>
                  </a:cubicBezTo>
                  <a:cubicBezTo>
                    <a:pt x="361" y="244"/>
                    <a:pt x="364" y="246"/>
                    <a:pt x="367" y="248"/>
                  </a:cubicBezTo>
                  <a:cubicBezTo>
                    <a:pt x="369" y="250"/>
                    <a:pt x="371" y="253"/>
                    <a:pt x="372" y="256"/>
                  </a:cubicBezTo>
                  <a:cubicBezTo>
                    <a:pt x="374" y="259"/>
                    <a:pt x="376" y="260"/>
                    <a:pt x="380" y="261"/>
                  </a:cubicBezTo>
                  <a:cubicBezTo>
                    <a:pt x="382" y="261"/>
                    <a:pt x="383" y="261"/>
                    <a:pt x="385" y="262"/>
                  </a:cubicBezTo>
                  <a:cubicBezTo>
                    <a:pt x="386" y="263"/>
                    <a:pt x="387" y="265"/>
                    <a:pt x="389" y="266"/>
                  </a:cubicBezTo>
                  <a:cubicBezTo>
                    <a:pt x="391" y="268"/>
                    <a:pt x="393" y="265"/>
                    <a:pt x="396" y="265"/>
                  </a:cubicBezTo>
                  <a:cubicBezTo>
                    <a:pt x="398" y="265"/>
                    <a:pt x="399" y="266"/>
                    <a:pt x="400" y="266"/>
                  </a:cubicBezTo>
                  <a:cubicBezTo>
                    <a:pt x="401" y="267"/>
                    <a:pt x="403" y="267"/>
                    <a:pt x="404" y="265"/>
                  </a:cubicBezTo>
                  <a:cubicBezTo>
                    <a:pt x="408" y="263"/>
                    <a:pt x="409" y="258"/>
                    <a:pt x="413" y="255"/>
                  </a:cubicBezTo>
                  <a:cubicBezTo>
                    <a:pt x="415" y="254"/>
                    <a:pt x="417" y="253"/>
                    <a:pt x="419" y="253"/>
                  </a:cubicBezTo>
                  <a:cubicBezTo>
                    <a:pt x="421" y="252"/>
                    <a:pt x="423" y="251"/>
                    <a:pt x="424" y="251"/>
                  </a:cubicBezTo>
                  <a:cubicBezTo>
                    <a:pt x="428" y="251"/>
                    <a:pt x="430" y="255"/>
                    <a:pt x="433" y="257"/>
                  </a:cubicBezTo>
                  <a:cubicBezTo>
                    <a:pt x="434" y="258"/>
                    <a:pt x="436" y="259"/>
                    <a:pt x="438" y="259"/>
                  </a:cubicBezTo>
                  <a:cubicBezTo>
                    <a:pt x="439" y="258"/>
                    <a:pt x="440" y="258"/>
                    <a:pt x="442" y="258"/>
                  </a:cubicBezTo>
                  <a:cubicBezTo>
                    <a:pt x="445" y="258"/>
                    <a:pt x="447" y="263"/>
                    <a:pt x="450" y="263"/>
                  </a:cubicBezTo>
                  <a:cubicBezTo>
                    <a:pt x="452" y="262"/>
                    <a:pt x="454" y="260"/>
                    <a:pt x="455" y="259"/>
                  </a:cubicBezTo>
                  <a:cubicBezTo>
                    <a:pt x="457" y="257"/>
                    <a:pt x="459" y="256"/>
                    <a:pt x="461" y="254"/>
                  </a:cubicBezTo>
                  <a:cubicBezTo>
                    <a:pt x="464" y="253"/>
                    <a:pt x="468" y="252"/>
                    <a:pt x="471" y="255"/>
                  </a:cubicBezTo>
                  <a:cubicBezTo>
                    <a:pt x="474" y="258"/>
                    <a:pt x="475" y="264"/>
                    <a:pt x="479" y="266"/>
                  </a:cubicBezTo>
                  <a:cubicBezTo>
                    <a:pt x="480" y="267"/>
                    <a:pt x="482" y="267"/>
                    <a:pt x="483" y="268"/>
                  </a:cubicBezTo>
                  <a:cubicBezTo>
                    <a:pt x="485" y="268"/>
                    <a:pt x="485" y="269"/>
                    <a:pt x="486" y="270"/>
                  </a:cubicBezTo>
                  <a:cubicBezTo>
                    <a:pt x="487" y="272"/>
                    <a:pt x="488" y="273"/>
                    <a:pt x="489" y="274"/>
                  </a:cubicBezTo>
                  <a:cubicBezTo>
                    <a:pt x="492" y="276"/>
                    <a:pt x="494" y="276"/>
                    <a:pt x="497" y="276"/>
                  </a:cubicBezTo>
                  <a:cubicBezTo>
                    <a:pt x="499" y="277"/>
                    <a:pt x="502" y="278"/>
                    <a:pt x="504" y="280"/>
                  </a:cubicBezTo>
                  <a:cubicBezTo>
                    <a:pt x="505" y="282"/>
                    <a:pt x="506" y="284"/>
                    <a:pt x="509" y="285"/>
                  </a:cubicBezTo>
                  <a:cubicBezTo>
                    <a:pt x="510" y="286"/>
                    <a:pt x="512" y="286"/>
                    <a:pt x="514" y="285"/>
                  </a:cubicBezTo>
                  <a:cubicBezTo>
                    <a:pt x="516" y="285"/>
                    <a:pt x="519" y="284"/>
                    <a:pt x="521" y="284"/>
                  </a:cubicBezTo>
                  <a:cubicBezTo>
                    <a:pt x="521" y="283"/>
                    <a:pt x="521" y="283"/>
                    <a:pt x="521" y="284"/>
                  </a:cubicBezTo>
                  <a:cubicBezTo>
                    <a:pt x="522" y="283"/>
                    <a:pt x="522" y="283"/>
                    <a:pt x="523" y="283"/>
                  </a:cubicBezTo>
                  <a:cubicBezTo>
                    <a:pt x="526" y="282"/>
                    <a:pt x="528" y="283"/>
                    <a:pt x="530" y="283"/>
                  </a:cubicBezTo>
                  <a:cubicBezTo>
                    <a:pt x="531" y="283"/>
                    <a:pt x="533" y="282"/>
                    <a:pt x="535" y="282"/>
                  </a:cubicBezTo>
                  <a:cubicBezTo>
                    <a:pt x="535" y="282"/>
                    <a:pt x="536" y="281"/>
                    <a:pt x="537" y="282"/>
                  </a:cubicBezTo>
                  <a:cubicBezTo>
                    <a:pt x="538" y="282"/>
                    <a:pt x="538" y="283"/>
                    <a:pt x="538" y="284"/>
                  </a:cubicBezTo>
                  <a:cubicBezTo>
                    <a:pt x="538" y="286"/>
                    <a:pt x="538" y="289"/>
                    <a:pt x="538" y="292"/>
                  </a:cubicBezTo>
                  <a:cubicBezTo>
                    <a:pt x="538" y="295"/>
                    <a:pt x="537" y="298"/>
                    <a:pt x="538" y="301"/>
                  </a:cubicBezTo>
                  <a:cubicBezTo>
                    <a:pt x="539" y="305"/>
                    <a:pt x="541" y="309"/>
                    <a:pt x="545" y="311"/>
                  </a:cubicBezTo>
                  <a:cubicBezTo>
                    <a:pt x="547" y="311"/>
                    <a:pt x="549" y="311"/>
                    <a:pt x="551" y="312"/>
                  </a:cubicBezTo>
                  <a:cubicBezTo>
                    <a:pt x="553" y="314"/>
                    <a:pt x="555" y="315"/>
                    <a:pt x="556" y="317"/>
                  </a:cubicBezTo>
                  <a:cubicBezTo>
                    <a:pt x="559" y="320"/>
                    <a:pt x="559" y="325"/>
                    <a:pt x="556" y="328"/>
                  </a:cubicBezTo>
                  <a:cubicBezTo>
                    <a:pt x="555" y="329"/>
                    <a:pt x="553" y="331"/>
                    <a:pt x="553" y="332"/>
                  </a:cubicBezTo>
                  <a:cubicBezTo>
                    <a:pt x="553" y="335"/>
                    <a:pt x="555" y="336"/>
                    <a:pt x="557" y="338"/>
                  </a:cubicBezTo>
                  <a:cubicBezTo>
                    <a:pt x="559" y="340"/>
                    <a:pt x="561" y="343"/>
                    <a:pt x="563" y="346"/>
                  </a:cubicBezTo>
                  <a:cubicBezTo>
                    <a:pt x="565" y="348"/>
                    <a:pt x="567" y="350"/>
                    <a:pt x="568" y="351"/>
                  </a:cubicBezTo>
                  <a:cubicBezTo>
                    <a:pt x="570" y="353"/>
                    <a:pt x="572" y="356"/>
                    <a:pt x="574" y="358"/>
                  </a:cubicBezTo>
                  <a:cubicBezTo>
                    <a:pt x="574" y="360"/>
                    <a:pt x="575" y="361"/>
                    <a:pt x="576" y="362"/>
                  </a:cubicBezTo>
                  <a:cubicBezTo>
                    <a:pt x="576" y="363"/>
                    <a:pt x="577" y="363"/>
                    <a:pt x="578" y="364"/>
                  </a:cubicBezTo>
                  <a:cubicBezTo>
                    <a:pt x="581" y="364"/>
                    <a:pt x="584" y="364"/>
                    <a:pt x="587" y="364"/>
                  </a:cubicBezTo>
                  <a:cubicBezTo>
                    <a:pt x="588" y="363"/>
                    <a:pt x="589" y="363"/>
                    <a:pt x="591" y="363"/>
                  </a:cubicBezTo>
                  <a:cubicBezTo>
                    <a:pt x="594" y="362"/>
                    <a:pt x="596" y="358"/>
                    <a:pt x="598" y="356"/>
                  </a:cubicBezTo>
                  <a:cubicBezTo>
                    <a:pt x="598" y="356"/>
                    <a:pt x="598" y="356"/>
                    <a:pt x="598" y="356"/>
                  </a:cubicBezTo>
                  <a:cubicBezTo>
                    <a:pt x="599" y="356"/>
                    <a:pt x="599" y="355"/>
                    <a:pt x="600" y="355"/>
                  </a:cubicBezTo>
                  <a:cubicBezTo>
                    <a:pt x="600" y="354"/>
                    <a:pt x="601" y="353"/>
                    <a:pt x="603" y="353"/>
                  </a:cubicBezTo>
                  <a:cubicBezTo>
                    <a:pt x="604" y="353"/>
                    <a:pt x="605" y="354"/>
                    <a:pt x="605" y="355"/>
                  </a:cubicBezTo>
                  <a:cubicBezTo>
                    <a:pt x="606" y="356"/>
                    <a:pt x="607" y="356"/>
                    <a:pt x="608" y="356"/>
                  </a:cubicBezTo>
                  <a:cubicBezTo>
                    <a:pt x="610" y="357"/>
                    <a:pt x="612" y="358"/>
                    <a:pt x="615" y="357"/>
                  </a:cubicBezTo>
                  <a:cubicBezTo>
                    <a:pt x="617" y="356"/>
                    <a:pt x="619" y="354"/>
                    <a:pt x="622" y="353"/>
                  </a:cubicBezTo>
                  <a:cubicBezTo>
                    <a:pt x="623" y="353"/>
                    <a:pt x="624" y="353"/>
                    <a:pt x="625" y="353"/>
                  </a:cubicBezTo>
                  <a:cubicBezTo>
                    <a:pt x="627" y="353"/>
                    <a:pt x="628" y="352"/>
                    <a:pt x="630" y="351"/>
                  </a:cubicBezTo>
                  <a:cubicBezTo>
                    <a:pt x="632" y="349"/>
                    <a:pt x="635" y="347"/>
                    <a:pt x="638" y="345"/>
                  </a:cubicBezTo>
                  <a:cubicBezTo>
                    <a:pt x="639" y="345"/>
                    <a:pt x="640" y="344"/>
                    <a:pt x="641" y="344"/>
                  </a:cubicBezTo>
                  <a:cubicBezTo>
                    <a:pt x="643" y="343"/>
                    <a:pt x="643" y="342"/>
                    <a:pt x="645" y="342"/>
                  </a:cubicBezTo>
                  <a:cubicBezTo>
                    <a:pt x="647" y="342"/>
                    <a:pt x="649" y="342"/>
                    <a:pt x="651" y="342"/>
                  </a:cubicBezTo>
                  <a:cubicBezTo>
                    <a:pt x="653" y="342"/>
                    <a:pt x="654" y="342"/>
                    <a:pt x="655" y="341"/>
                  </a:cubicBezTo>
                  <a:cubicBezTo>
                    <a:pt x="656" y="341"/>
                    <a:pt x="657" y="340"/>
                    <a:pt x="658" y="339"/>
                  </a:cubicBezTo>
                  <a:cubicBezTo>
                    <a:pt x="660" y="337"/>
                    <a:pt x="660" y="334"/>
                    <a:pt x="661" y="332"/>
                  </a:cubicBezTo>
                  <a:cubicBezTo>
                    <a:pt x="661" y="330"/>
                    <a:pt x="662" y="328"/>
                    <a:pt x="663" y="325"/>
                  </a:cubicBezTo>
                  <a:cubicBezTo>
                    <a:pt x="664" y="323"/>
                    <a:pt x="667" y="323"/>
                    <a:pt x="669" y="322"/>
                  </a:cubicBezTo>
                  <a:cubicBezTo>
                    <a:pt x="672" y="320"/>
                    <a:pt x="673" y="318"/>
                    <a:pt x="675" y="315"/>
                  </a:cubicBezTo>
                  <a:cubicBezTo>
                    <a:pt x="677" y="313"/>
                    <a:pt x="679" y="311"/>
                    <a:pt x="681" y="309"/>
                  </a:cubicBezTo>
                  <a:cubicBezTo>
                    <a:pt x="683" y="307"/>
                    <a:pt x="684" y="305"/>
                    <a:pt x="686" y="304"/>
                  </a:cubicBezTo>
                  <a:cubicBezTo>
                    <a:pt x="688" y="302"/>
                    <a:pt x="691" y="303"/>
                    <a:pt x="693" y="303"/>
                  </a:cubicBezTo>
                  <a:cubicBezTo>
                    <a:pt x="695" y="304"/>
                    <a:pt x="696" y="304"/>
                    <a:pt x="698" y="304"/>
                  </a:cubicBezTo>
                  <a:cubicBezTo>
                    <a:pt x="699" y="304"/>
                    <a:pt x="701" y="304"/>
                    <a:pt x="702" y="304"/>
                  </a:cubicBezTo>
                  <a:cubicBezTo>
                    <a:pt x="705" y="302"/>
                    <a:pt x="705" y="300"/>
                    <a:pt x="706" y="297"/>
                  </a:cubicBezTo>
                  <a:cubicBezTo>
                    <a:pt x="707" y="295"/>
                    <a:pt x="708" y="292"/>
                    <a:pt x="710" y="290"/>
                  </a:cubicBezTo>
                  <a:cubicBezTo>
                    <a:pt x="714" y="288"/>
                    <a:pt x="719" y="286"/>
                    <a:pt x="721" y="282"/>
                  </a:cubicBezTo>
                  <a:cubicBezTo>
                    <a:pt x="723" y="278"/>
                    <a:pt x="727" y="275"/>
                    <a:pt x="730" y="272"/>
                  </a:cubicBezTo>
                  <a:cubicBezTo>
                    <a:pt x="732" y="270"/>
                    <a:pt x="734" y="268"/>
                    <a:pt x="737" y="267"/>
                  </a:cubicBezTo>
                  <a:cubicBezTo>
                    <a:pt x="739" y="266"/>
                    <a:pt x="742" y="265"/>
                    <a:pt x="744" y="264"/>
                  </a:cubicBezTo>
                  <a:cubicBezTo>
                    <a:pt x="747" y="262"/>
                    <a:pt x="749" y="261"/>
                    <a:pt x="752" y="261"/>
                  </a:cubicBezTo>
                  <a:cubicBezTo>
                    <a:pt x="756" y="260"/>
                    <a:pt x="759" y="262"/>
                    <a:pt x="761" y="266"/>
                  </a:cubicBezTo>
                  <a:cubicBezTo>
                    <a:pt x="764" y="271"/>
                    <a:pt x="762" y="278"/>
                    <a:pt x="760" y="283"/>
                  </a:cubicBezTo>
                  <a:cubicBezTo>
                    <a:pt x="759" y="287"/>
                    <a:pt x="758" y="292"/>
                    <a:pt x="760" y="296"/>
                  </a:cubicBezTo>
                  <a:cubicBezTo>
                    <a:pt x="762" y="300"/>
                    <a:pt x="767" y="302"/>
                    <a:pt x="770" y="305"/>
                  </a:cubicBezTo>
                  <a:cubicBezTo>
                    <a:pt x="774" y="309"/>
                    <a:pt x="774" y="313"/>
                    <a:pt x="773" y="31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4876" y="5121"/>
              <a:ext cx="411" cy="345"/>
            </a:xfrm>
            <a:custGeom>
              <a:avLst/>
              <a:gdLst>
                <a:gd name="T0" fmla="*/ 5 w 174"/>
                <a:gd name="T1" fmla="*/ 106 h 146"/>
                <a:gd name="T2" fmla="*/ 2 w 174"/>
                <a:gd name="T3" fmla="*/ 83 h 146"/>
                <a:gd name="T4" fmla="*/ 6 w 174"/>
                <a:gd name="T5" fmla="*/ 59 h 146"/>
                <a:gd name="T6" fmla="*/ 28 w 174"/>
                <a:gd name="T7" fmla="*/ 49 h 146"/>
                <a:gd name="T8" fmla="*/ 37 w 174"/>
                <a:gd name="T9" fmla="*/ 34 h 146"/>
                <a:gd name="T10" fmla="*/ 45 w 174"/>
                <a:gd name="T11" fmla="*/ 20 h 146"/>
                <a:gd name="T12" fmla="*/ 61 w 174"/>
                <a:gd name="T13" fmla="*/ 23 h 146"/>
                <a:gd name="T14" fmla="*/ 66 w 174"/>
                <a:gd name="T15" fmla="*/ 24 h 146"/>
                <a:gd name="T16" fmla="*/ 68 w 174"/>
                <a:gd name="T17" fmla="*/ 17 h 146"/>
                <a:gd name="T18" fmla="*/ 71 w 174"/>
                <a:gd name="T19" fmla="*/ 8 h 146"/>
                <a:gd name="T20" fmla="*/ 75 w 174"/>
                <a:gd name="T21" fmla="*/ 9 h 146"/>
                <a:gd name="T22" fmla="*/ 79 w 174"/>
                <a:gd name="T23" fmla="*/ 11 h 146"/>
                <a:gd name="T24" fmla="*/ 82 w 174"/>
                <a:gd name="T25" fmla="*/ 13 h 146"/>
                <a:gd name="T26" fmla="*/ 85 w 174"/>
                <a:gd name="T27" fmla="*/ 10 h 146"/>
                <a:gd name="T28" fmla="*/ 89 w 174"/>
                <a:gd name="T29" fmla="*/ 10 h 146"/>
                <a:gd name="T30" fmla="*/ 93 w 174"/>
                <a:gd name="T31" fmla="*/ 14 h 146"/>
                <a:gd name="T32" fmla="*/ 100 w 174"/>
                <a:gd name="T33" fmla="*/ 12 h 146"/>
                <a:gd name="T34" fmla="*/ 103 w 174"/>
                <a:gd name="T35" fmla="*/ 7 h 146"/>
                <a:gd name="T36" fmla="*/ 108 w 174"/>
                <a:gd name="T37" fmla="*/ 5 h 146"/>
                <a:gd name="T38" fmla="*/ 122 w 174"/>
                <a:gd name="T39" fmla="*/ 3 h 146"/>
                <a:gd name="T40" fmla="*/ 127 w 174"/>
                <a:gd name="T41" fmla="*/ 1 h 146"/>
                <a:gd name="T42" fmla="*/ 136 w 174"/>
                <a:gd name="T43" fmla="*/ 1 h 146"/>
                <a:gd name="T44" fmla="*/ 173 w 174"/>
                <a:gd name="T45" fmla="*/ 24 h 146"/>
                <a:gd name="T46" fmla="*/ 171 w 174"/>
                <a:gd name="T47" fmla="*/ 33 h 146"/>
                <a:gd name="T48" fmla="*/ 165 w 174"/>
                <a:gd name="T49" fmla="*/ 36 h 146"/>
                <a:gd name="T50" fmla="*/ 162 w 174"/>
                <a:gd name="T51" fmla="*/ 35 h 146"/>
                <a:gd name="T52" fmla="*/ 163 w 174"/>
                <a:gd name="T53" fmla="*/ 37 h 146"/>
                <a:gd name="T54" fmla="*/ 161 w 174"/>
                <a:gd name="T55" fmla="*/ 43 h 146"/>
                <a:gd name="T56" fmla="*/ 160 w 174"/>
                <a:gd name="T57" fmla="*/ 46 h 146"/>
                <a:gd name="T58" fmla="*/ 158 w 174"/>
                <a:gd name="T59" fmla="*/ 46 h 146"/>
                <a:gd name="T60" fmla="*/ 155 w 174"/>
                <a:gd name="T61" fmla="*/ 52 h 146"/>
                <a:gd name="T62" fmla="*/ 153 w 174"/>
                <a:gd name="T63" fmla="*/ 55 h 146"/>
                <a:gd name="T64" fmla="*/ 149 w 174"/>
                <a:gd name="T65" fmla="*/ 55 h 146"/>
                <a:gd name="T66" fmla="*/ 147 w 174"/>
                <a:gd name="T67" fmla="*/ 63 h 146"/>
                <a:gd name="T68" fmla="*/ 147 w 174"/>
                <a:gd name="T69" fmla="*/ 70 h 146"/>
                <a:gd name="T70" fmla="*/ 144 w 174"/>
                <a:gd name="T71" fmla="*/ 80 h 146"/>
                <a:gd name="T72" fmla="*/ 143 w 174"/>
                <a:gd name="T73" fmla="*/ 91 h 146"/>
                <a:gd name="T74" fmla="*/ 143 w 174"/>
                <a:gd name="T75" fmla="*/ 97 h 146"/>
                <a:gd name="T76" fmla="*/ 138 w 174"/>
                <a:gd name="T77" fmla="*/ 98 h 146"/>
                <a:gd name="T78" fmla="*/ 139 w 174"/>
                <a:gd name="T79" fmla="*/ 105 h 146"/>
                <a:gd name="T80" fmla="*/ 137 w 174"/>
                <a:gd name="T81" fmla="*/ 107 h 146"/>
                <a:gd name="T82" fmla="*/ 137 w 174"/>
                <a:gd name="T83" fmla="*/ 107 h 146"/>
                <a:gd name="T84" fmla="*/ 128 w 174"/>
                <a:gd name="T85" fmla="*/ 109 h 146"/>
                <a:gd name="T86" fmla="*/ 118 w 174"/>
                <a:gd name="T87" fmla="*/ 115 h 146"/>
                <a:gd name="T88" fmla="*/ 110 w 174"/>
                <a:gd name="T89" fmla="*/ 129 h 146"/>
                <a:gd name="T90" fmla="*/ 107 w 174"/>
                <a:gd name="T91" fmla="*/ 133 h 146"/>
                <a:gd name="T92" fmla="*/ 103 w 174"/>
                <a:gd name="T93" fmla="*/ 134 h 146"/>
                <a:gd name="T94" fmla="*/ 82 w 174"/>
                <a:gd name="T95" fmla="*/ 143 h 146"/>
                <a:gd name="T96" fmla="*/ 73 w 174"/>
                <a:gd name="T97" fmla="*/ 145 h 146"/>
                <a:gd name="T98" fmla="*/ 64 w 174"/>
                <a:gd name="T99" fmla="*/ 142 h 146"/>
                <a:gd name="T100" fmla="*/ 57 w 174"/>
                <a:gd name="T101" fmla="*/ 142 h 146"/>
                <a:gd name="T102" fmla="*/ 45 w 174"/>
                <a:gd name="T103" fmla="*/ 140 h 146"/>
                <a:gd name="T104" fmla="*/ 27 w 174"/>
                <a:gd name="T105" fmla="*/ 130 h 146"/>
                <a:gd name="T106" fmla="*/ 18 w 174"/>
                <a:gd name="T107" fmla="*/ 128 h 146"/>
                <a:gd name="T108" fmla="*/ 10 w 174"/>
                <a:gd name="T109" fmla="*/ 127 h 146"/>
                <a:gd name="T110" fmla="*/ 9 w 174"/>
                <a:gd name="T111" fmla="*/ 124 h 146"/>
                <a:gd name="T112" fmla="*/ 8 w 174"/>
                <a:gd name="T113" fmla="*/ 119 h 146"/>
                <a:gd name="T114" fmla="*/ 9 w 174"/>
                <a:gd name="T115" fmla="*/ 116 h 146"/>
                <a:gd name="T116" fmla="*/ 5 w 174"/>
                <a:gd name="T117"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46">
                  <a:moveTo>
                    <a:pt x="5" y="106"/>
                  </a:moveTo>
                  <a:cubicBezTo>
                    <a:pt x="3" y="99"/>
                    <a:pt x="2" y="91"/>
                    <a:pt x="2" y="83"/>
                  </a:cubicBezTo>
                  <a:cubicBezTo>
                    <a:pt x="1" y="75"/>
                    <a:pt x="0" y="65"/>
                    <a:pt x="6" y="59"/>
                  </a:cubicBezTo>
                  <a:cubicBezTo>
                    <a:pt x="12" y="53"/>
                    <a:pt x="21" y="53"/>
                    <a:pt x="28" y="49"/>
                  </a:cubicBezTo>
                  <a:cubicBezTo>
                    <a:pt x="33" y="46"/>
                    <a:pt x="35" y="40"/>
                    <a:pt x="37" y="34"/>
                  </a:cubicBezTo>
                  <a:cubicBezTo>
                    <a:pt x="39" y="29"/>
                    <a:pt x="41" y="23"/>
                    <a:pt x="45" y="20"/>
                  </a:cubicBezTo>
                  <a:cubicBezTo>
                    <a:pt x="51" y="15"/>
                    <a:pt x="56" y="21"/>
                    <a:pt x="61" y="23"/>
                  </a:cubicBezTo>
                  <a:cubicBezTo>
                    <a:pt x="63" y="23"/>
                    <a:pt x="64" y="25"/>
                    <a:pt x="66" y="24"/>
                  </a:cubicBezTo>
                  <a:cubicBezTo>
                    <a:pt x="68" y="23"/>
                    <a:pt x="68" y="19"/>
                    <a:pt x="68" y="17"/>
                  </a:cubicBezTo>
                  <a:cubicBezTo>
                    <a:pt x="69" y="15"/>
                    <a:pt x="69" y="10"/>
                    <a:pt x="71" y="8"/>
                  </a:cubicBezTo>
                  <a:cubicBezTo>
                    <a:pt x="73" y="7"/>
                    <a:pt x="74" y="9"/>
                    <a:pt x="75" y="9"/>
                  </a:cubicBezTo>
                  <a:cubicBezTo>
                    <a:pt x="76" y="10"/>
                    <a:pt x="78" y="10"/>
                    <a:pt x="79" y="11"/>
                  </a:cubicBezTo>
                  <a:cubicBezTo>
                    <a:pt x="80" y="12"/>
                    <a:pt x="81" y="13"/>
                    <a:pt x="82" y="13"/>
                  </a:cubicBezTo>
                  <a:cubicBezTo>
                    <a:pt x="84" y="13"/>
                    <a:pt x="83" y="11"/>
                    <a:pt x="85" y="10"/>
                  </a:cubicBezTo>
                  <a:cubicBezTo>
                    <a:pt x="85" y="10"/>
                    <a:pt x="88" y="10"/>
                    <a:pt x="89" y="10"/>
                  </a:cubicBezTo>
                  <a:cubicBezTo>
                    <a:pt x="91" y="11"/>
                    <a:pt x="91" y="13"/>
                    <a:pt x="93" y="14"/>
                  </a:cubicBezTo>
                  <a:cubicBezTo>
                    <a:pt x="96" y="17"/>
                    <a:pt x="98" y="15"/>
                    <a:pt x="100" y="12"/>
                  </a:cubicBezTo>
                  <a:cubicBezTo>
                    <a:pt x="101" y="10"/>
                    <a:pt x="102" y="9"/>
                    <a:pt x="103" y="7"/>
                  </a:cubicBezTo>
                  <a:cubicBezTo>
                    <a:pt x="105" y="6"/>
                    <a:pt x="105" y="5"/>
                    <a:pt x="108" y="5"/>
                  </a:cubicBezTo>
                  <a:cubicBezTo>
                    <a:pt x="112" y="5"/>
                    <a:pt x="117" y="5"/>
                    <a:pt x="122" y="3"/>
                  </a:cubicBezTo>
                  <a:cubicBezTo>
                    <a:pt x="124" y="2"/>
                    <a:pt x="125" y="1"/>
                    <a:pt x="127" y="1"/>
                  </a:cubicBezTo>
                  <a:cubicBezTo>
                    <a:pt x="130" y="0"/>
                    <a:pt x="133" y="0"/>
                    <a:pt x="136" y="1"/>
                  </a:cubicBezTo>
                  <a:cubicBezTo>
                    <a:pt x="149" y="2"/>
                    <a:pt x="174" y="6"/>
                    <a:pt x="173" y="24"/>
                  </a:cubicBezTo>
                  <a:cubicBezTo>
                    <a:pt x="173" y="27"/>
                    <a:pt x="172" y="30"/>
                    <a:pt x="171" y="33"/>
                  </a:cubicBezTo>
                  <a:cubicBezTo>
                    <a:pt x="169" y="36"/>
                    <a:pt x="169" y="37"/>
                    <a:pt x="165" y="36"/>
                  </a:cubicBezTo>
                  <a:cubicBezTo>
                    <a:pt x="164" y="35"/>
                    <a:pt x="164" y="35"/>
                    <a:pt x="162" y="35"/>
                  </a:cubicBezTo>
                  <a:cubicBezTo>
                    <a:pt x="162" y="36"/>
                    <a:pt x="163" y="36"/>
                    <a:pt x="163" y="37"/>
                  </a:cubicBezTo>
                  <a:cubicBezTo>
                    <a:pt x="163" y="39"/>
                    <a:pt x="162" y="41"/>
                    <a:pt x="161" y="43"/>
                  </a:cubicBezTo>
                  <a:cubicBezTo>
                    <a:pt x="161" y="44"/>
                    <a:pt x="160" y="45"/>
                    <a:pt x="160" y="46"/>
                  </a:cubicBezTo>
                  <a:cubicBezTo>
                    <a:pt x="160" y="46"/>
                    <a:pt x="158" y="46"/>
                    <a:pt x="158" y="46"/>
                  </a:cubicBezTo>
                  <a:cubicBezTo>
                    <a:pt x="157" y="48"/>
                    <a:pt x="156" y="50"/>
                    <a:pt x="155" y="52"/>
                  </a:cubicBezTo>
                  <a:cubicBezTo>
                    <a:pt x="155" y="54"/>
                    <a:pt x="154" y="55"/>
                    <a:pt x="153" y="55"/>
                  </a:cubicBezTo>
                  <a:cubicBezTo>
                    <a:pt x="152" y="55"/>
                    <a:pt x="150" y="55"/>
                    <a:pt x="149" y="55"/>
                  </a:cubicBezTo>
                  <a:cubicBezTo>
                    <a:pt x="149" y="58"/>
                    <a:pt x="148" y="61"/>
                    <a:pt x="147" y="63"/>
                  </a:cubicBezTo>
                  <a:cubicBezTo>
                    <a:pt x="147" y="65"/>
                    <a:pt x="147" y="67"/>
                    <a:pt x="147" y="70"/>
                  </a:cubicBezTo>
                  <a:cubicBezTo>
                    <a:pt x="147" y="74"/>
                    <a:pt x="146" y="76"/>
                    <a:pt x="144" y="80"/>
                  </a:cubicBezTo>
                  <a:cubicBezTo>
                    <a:pt x="141" y="83"/>
                    <a:pt x="143" y="87"/>
                    <a:pt x="143" y="91"/>
                  </a:cubicBezTo>
                  <a:cubicBezTo>
                    <a:pt x="143" y="92"/>
                    <a:pt x="144" y="96"/>
                    <a:pt x="143" y="97"/>
                  </a:cubicBezTo>
                  <a:cubicBezTo>
                    <a:pt x="141" y="98"/>
                    <a:pt x="138" y="96"/>
                    <a:pt x="138" y="98"/>
                  </a:cubicBezTo>
                  <a:cubicBezTo>
                    <a:pt x="137" y="100"/>
                    <a:pt x="139" y="103"/>
                    <a:pt x="139" y="105"/>
                  </a:cubicBezTo>
                  <a:cubicBezTo>
                    <a:pt x="139" y="106"/>
                    <a:pt x="138" y="106"/>
                    <a:pt x="137" y="107"/>
                  </a:cubicBezTo>
                  <a:cubicBezTo>
                    <a:pt x="137" y="107"/>
                    <a:pt x="136" y="108"/>
                    <a:pt x="137" y="107"/>
                  </a:cubicBezTo>
                  <a:cubicBezTo>
                    <a:pt x="134" y="109"/>
                    <a:pt x="131" y="107"/>
                    <a:pt x="128" y="109"/>
                  </a:cubicBezTo>
                  <a:cubicBezTo>
                    <a:pt x="125" y="111"/>
                    <a:pt x="121" y="113"/>
                    <a:pt x="118" y="115"/>
                  </a:cubicBezTo>
                  <a:cubicBezTo>
                    <a:pt x="112" y="118"/>
                    <a:pt x="114" y="124"/>
                    <a:pt x="110" y="129"/>
                  </a:cubicBezTo>
                  <a:cubicBezTo>
                    <a:pt x="110" y="130"/>
                    <a:pt x="108" y="133"/>
                    <a:pt x="107" y="133"/>
                  </a:cubicBezTo>
                  <a:cubicBezTo>
                    <a:pt x="105" y="134"/>
                    <a:pt x="104" y="133"/>
                    <a:pt x="103" y="134"/>
                  </a:cubicBezTo>
                  <a:cubicBezTo>
                    <a:pt x="96" y="136"/>
                    <a:pt x="89" y="140"/>
                    <a:pt x="82" y="143"/>
                  </a:cubicBezTo>
                  <a:cubicBezTo>
                    <a:pt x="80" y="144"/>
                    <a:pt x="76" y="146"/>
                    <a:pt x="73" y="145"/>
                  </a:cubicBezTo>
                  <a:cubicBezTo>
                    <a:pt x="70" y="145"/>
                    <a:pt x="67" y="142"/>
                    <a:pt x="64" y="142"/>
                  </a:cubicBezTo>
                  <a:cubicBezTo>
                    <a:pt x="62" y="142"/>
                    <a:pt x="60" y="142"/>
                    <a:pt x="57" y="142"/>
                  </a:cubicBezTo>
                  <a:cubicBezTo>
                    <a:pt x="55" y="142"/>
                    <a:pt x="45" y="143"/>
                    <a:pt x="45" y="140"/>
                  </a:cubicBezTo>
                  <a:cubicBezTo>
                    <a:pt x="39" y="136"/>
                    <a:pt x="34" y="131"/>
                    <a:pt x="27" y="130"/>
                  </a:cubicBezTo>
                  <a:cubicBezTo>
                    <a:pt x="24" y="130"/>
                    <a:pt x="21" y="129"/>
                    <a:pt x="18" y="128"/>
                  </a:cubicBezTo>
                  <a:cubicBezTo>
                    <a:pt x="15" y="127"/>
                    <a:pt x="13" y="128"/>
                    <a:pt x="10" y="127"/>
                  </a:cubicBezTo>
                  <a:cubicBezTo>
                    <a:pt x="10" y="126"/>
                    <a:pt x="9" y="125"/>
                    <a:pt x="9" y="124"/>
                  </a:cubicBezTo>
                  <a:cubicBezTo>
                    <a:pt x="8" y="122"/>
                    <a:pt x="8" y="121"/>
                    <a:pt x="8" y="119"/>
                  </a:cubicBezTo>
                  <a:cubicBezTo>
                    <a:pt x="8" y="118"/>
                    <a:pt x="9" y="117"/>
                    <a:pt x="9" y="116"/>
                  </a:cubicBezTo>
                  <a:cubicBezTo>
                    <a:pt x="9" y="113"/>
                    <a:pt x="6" y="109"/>
                    <a:pt x="5" y="10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6119" y="647"/>
              <a:ext cx="951" cy="941"/>
            </a:xfrm>
            <a:custGeom>
              <a:avLst/>
              <a:gdLst>
                <a:gd name="T0" fmla="*/ 395 w 402"/>
                <a:gd name="T1" fmla="*/ 198 h 398"/>
                <a:gd name="T2" fmla="*/ 374 w 402"/>
                <a:gd name="T3" fmla="*/ 215 h 398"/>
                <a:gd name="T4" fmla="*/ 353 w 402"/>
                <a:gd name="T5" fmla="*/ 230 h 398"/>
                <a:gd name="T6" fmla="*/ 339 w 402"/>
                <a:gd name="T7" fmla="*/ 262 h 398"/>
                <a:gd name="T8" fmla="*/ 330 w 402"/>
                <a:gd name="T9" fmla="*/ 274 h 398"/>
                <a:gd name="T10" fmla="*/ 321 w 402"/>
                <a:gd name="T11" fmla="*/ 283 h 398"/>
                <a:gd name="T12" fmla="*/ 301 w 402"/>
                <a:gd name="T13" fmla="*/ 286 h 398"/>
                <a:gd name="T14" fmla="*/ 289 w 402"/>
                <a:gd name="T15" fmla="*/ 294 h 398"/>
                <a:gd name="T16" fmla="*/ 274 w 402"/>
                <a:gd name="T17" fmla="*/ 295 h 398"/>
                <a:gd name="T18" fmla="*/ 269 w 402"/>
                <a:gd name="T19" fmla="*/ 306 h 398"/>
                <a:gd name="T20" fmla="*/ 257 w 402"/>
                <a:gd name="T21" fmla="*/ 309 h 398"/>
                <a:gd name="T22" fmla="*/ 244 w 402"/>
                <a:gd name="T23" fmla="*/ 321 h 398"/>
                <a:gd name="T24" fmla="*/ 221 w 402"/>
                <a:gd name="T25" fmla="*/ 342 h 398"/>
                <a:gd name="T26" fmla="*/ 202 w 402"/>
                <a:gd name="T27" fmla="*/ 371 h 398"/>
                <a:gd name="T28" fmla="*/ 193 w 402"/>
                <a:gd name="T29" fmla="*/ 371 h 398"/>
                <a:gd name="T30" fmla="*/ 175 w 402"/>
                <a:gd name="T31" fmla="*/ 388 h 398"/>
                <a:gd name="T32" fmla="*/ 158 w 402"/>
                <a:gd name="T33" fmla="*/ 391 h 398"/>
                <a:gd name="T34" fmla="*/ 156 w 402"/>
                <a:gd name="T35" fmla="*/ 380 h 398"/>
                <a:gd name="T36" fmla="*/ 164 w 402"/>
                <a:gd name="T37" fmla="*/ 376 h 398"/>
                <a:gd name="T38" fmla="*/ 171 w 402"/>
                <a:gd name="T39" fmla="*/ 369 h 398"/>
                <a:gd name="T40" fmla="*/ 179 w 402"/>
                <a:gd name="T41" fmla="*/ 367 h 398"/>
                <a:gd name="T42" fmla="*/ 187 w 402"/>
                <a:gd name="T43" fmla="*/ 363 h 398"/>
                <a:gd name="T44" fmla="*/ 191 w 402"/>
                <a:gd name="T45" fmla="*/ 343 h 398"/>
                <a:gd name="T46" fmla="*/ 200 w 402"/>
                <a:gd name="T47" fmla="*/ 332 h 398"/>
                <a:gd name="T48" fmla="*/ 191 w 402"/>
                <a:gd name="T49" fmla="*/ 335 h 398"/>
                <a:gd name="T50" fmla="*/ 178 w 402"/>
                <a:gd name="T51" fmla="*/ 343 h 398"/>
                <a:gd name="T52" fmla="*/ 164 w 402"/>
                <a:gd name="T53" fmla="*/ 339 h 398"/>
                <a:gd name="T54" fmla="*/ 174 w 402"/>
                <a:gd name="T55" fmla="*/ 326 h 398"/>
                <a:gd name="T56" fmla="*/ 161 w 402"/>
                <a:gd name="T57" fmla="*/ 328 h 398"/>
                <a:gd name="T58" fmla="*/ 173 w 402"/>
                <a:gd name="T59" fmla="*/ 304 h 398"/>
                <a:gd name="T60" fmla="*/ 193 w 402"/>
                <a:gd name="T61" fmla="*/ 278 h 398"/>
                <a:gd name="T62" fmla="*/ 204 w 402"/>
                <a:gd name="T63" fmla="*/ 243 h 398"/>
                <a:gd name="T64" fmla="*/ 176 w 402"/>
                <a:gd name="T65" fmla="*/ 213 h 398"/>
                <a:gd name="T66" fmla="*/ 145 w 402"/>
                <a:gd name="T67" fmla="*/ 228 h 398"/>
                <a:gd name="T68" fmla="*/ 127 w 402"/>
                <a:gd name="T69" fmla="*/ 234 h 398"/>
                <a:gd name="T70" fmla="*/ 122 w 402"/>
                <a:gd name="T71" fmla="*/ 251 h 398"/>
                <a:gd name="T72" fmla="*/ 108 w 402"/>
                <a:gd name="T73" fmla="*/ 271 h 398"/>
                <a:gd name="T74" fmla="*/ 105 w 402"/>
                <a:gd name="T75" fmla="*/ 282 h 398"/>
                <a:gd name="T76" fmla="*/ 87 w 402"/>
                <a:gd name="T77" fmla="*/ 294 h 398"/>
                <a:gd name="T78" fmla="*/ 70 w 402"/>
                <a:gd name="T79" fmla="*/ 309 h 398"/>
                <a:gd name="T80" fmla="*/ 27 w 402"/>
                <a:gd name="T81" fmla="*/ 268 h 398"/>
                <a:gd name="T82" fmla="*/ 23 w 402"/>
                <a:gd name="T83" fmla="*/ 216 h 398"/>
                <a:gd name="T84" fmla="*/ 18 w 402"/>
                <a:gd name="T85" fmla="*/ 157 h 398"/>
                <a:gd name="T86" fmla="*/ 30 w 402"/>
                <a:gd name="T87" fmla="*/ 139 h 398"/>
                <a:gd name="T88" fmla="*/ 59 w 402"/>
                <a:gd name="T89" fmla="*/ 166 h 398"/>
                <a:gd name="T90" fmla="*/ 96 w 402"/>
                <a:gd name="T91" fmla="*/ 124 h 398"/>
                <a:gd name="T92" fmla="*/ 142 w 402"/>
                <a:gd name="T93" fmla="*/ 102 h 398"/>
                <a:gd name="T94" fmla="*/ 187 w 402"/>
                <a:gd name="T95" fmla="*/ 81 h 398"/>
                <a:gd name="T96" fmla="*/ 233 w 402"/>
                <a:gd name="T97" fmla="*/ 47 h 398"/>
                <a:gd name="T98" fmla="*/ 262 w 402"/>
                <a:gd name="T99" fmla="*/ 5 h 398"/>
                <a:gd name="T100" fmla="*/ 319 w 402"/>
                <a:gd name="T101" fmla="*/ 19 h 398"/>
                <a:gd name="T102" fmla="*/ 360 w 402"/>
                <a:gd name="T103" fmla="*/ 84 h 398"/>
                <a:gd name="T104" fmla="*/ 390 w 402"/>
                <a:gd name="T105"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2" h="398">
                  <a:moveTo>
                    <a:pt x="402" y="185"/>
                  </a:moveTo>
                  <a:cubicBezTo>
                    <a:pt x="401" y="186"/>
                    <a:pt x="399" y="187"/>
                    <a:pt x="398" y="188"/>
                  </a:cubicBezTo>
                  <a:cubicBezTo>
                    <a:pt x="396" y="190"/>
                    <a:pt x="396" y="191"/>
                    <a:pt x="396" y="193"/>
                  </a:cubicBezTo>
                  <a:cubicBezTo>
                    <a:pt x="396" y="195"/>
                    <a:pt x="396" y="196"/>
                    <a:pt x="395" y="198"/>
                  </a:cubicBezTo>
                  <a:cubicBezTo>
                    <a:pt x="393" y="199"/>
                    <a:pt x="392" y="199"/>
                    <a:pt x="391" y="200"/>
                  </a:cubicBezTo>
                  <a:cubicBezTo>
                    <a:pt x="390" y="202"/>
                    <a:pt x="391" y="207"/>
                    <a:pt x="387" y="205"/>
                  </a:cubicBezTo>
                  <a:cubicBezTo>
                    <a:pt x="383" y="204"/>
                    <a:pt x="381" y="200"/>
                    <a:pt x="379" y="205"/>
                  </a:cubicBezTo>
                  <a:cubicBezTo>
                    <a:pt x="377" y="209"/>
                    <a:pt x="377" y="212"/>
                    <a:pt x="374" y="215"/>
                  </a:cubicBezTo>
                  <a:cubicBezTo>
                    <a:pt x="372" y="217"/>
                    <a:pt x="370" y="218"/>
                    <a:pt x="367" y="219"/>
                  </a:cubicBezTo>
                  <a:cubicBezTo>
                    <a:pt x="364" y="219"/>
                    <a:pt x="364" y="221"/>
                    <a:pt x="363" y="222"/>
                  </a:cubicBezTo>
                  <a:cubicBezTo>
                    <a:pt x="362" y="224"/>
                    <a:pt x="361" y="226"/>
                    <a:pt x="359" y="227"/>
                  </a:cubicBezTo>
                  <a:cubicBezTo>
                    <a:pt x="356" y="228"/>
                    <a:pt x="355" y="228"/>
                    <a:pt x="353" y="230"/>
                  </a:cubicBezTo>
                  <a:cubicBezTo>
                    <a:pt x="351" y="234"/>
                    <a:pt x="349" y="237"/>
                    <a:pt x="348" y="241"/>
                  </a:cubicBezTo>
                  <a:cubicBezTo>
                    <a:pt x="346" y="244"/>
                    <a:pt x="345" y="246"/>
                    <a:pt x="343" y="249"/>
                  </a:cubicBezTo>
                  <a:cubicBezTo>
                    <a:pt x="342" y="251"/>
                    <a:pt x="340" y="252"/>
                    <a:pt x="339" y="254"/>
                  </a:cubicBezTo>
                  <a:cubicBezTo>
                    <a:pt x="338" y="257"/>
                    <a:pt x="339" y="259"/>
                    <a:pt x="339" y="262"/>
                  </a:cubicBezTo>
                  <a:cubicBezTo>
                    <a:pt x="340" y="265"/>
                    <a:pt x="338" y="266"/>
                    <a:pt x="336" y="268"/>
                  </a:cubicBezTo>
                  <a:cubicBezTo>
                    <a:pt x="336" y="268"/>
                    <a:pt x="335" y="269"/>
                    <a:pt x="334" y="269"/>
                  </a:cubicBezTo>
                  <a:cubicBezTo>
                    <a:pt x="333" y="270"/>
                    <a:pt x="332" y="271"/>
                    <a:pt x="331" y="273"/>
                  </a:cubicBezTo>
                  <a:cubicBezTo>
                    <a:pt x="331" y="273"/>
                    <a:pt x="330" y="274"/>
                    <a:pt x="330" y="274"/>
                  </a:cubicBezTo>
                  <a:cubicBezTo>
                    <a:pt x="330" y="275"/>
                    <a:pt x="329" y="275"/>
                    <a:pt x="328" y="275"/>
                  </a:cubicBezTo>
                  <a:cubicBezTo>
                    <a:pt x="327" y="276"/>
                    <a:pt x="327" y="277"/>
                    <a:pt x="326" y="278"/>
                  </a:cubicBezTo>
                  <a:cubicBezTo>
                    <a:pt x="326" y="279"/>
                    <a:pt x="325" y="280"/>
                    <a:pt x="324" y="281"/>
                  </a:cubicBezTo>
                  <a:cubicBezTo>
                    <a:pt x="324" y="282"/>
                    <a:pt x="323" y="283"/>
                    <a:pt x="321" y="283"/>
                  </a:cubicBezTo>
                  <a:cubicBezTo>
                    <a:pt x="320" y="283"/>
                    <a:pt x="319" y="282"/>
                    <a:pt x="318" y="282"/>
                  </a:cubicBezTo>
                  <a:cubicBezTo>
                    <a:pt x="316" y="281"/>
                    <a:pt x="316" y="283"/>
                    <a:pt x="315" y="284"/>
                  </a:cubicBezTo>
                  <a:cubicBezTo>
                    <a:pt x="312" y="286"/>
                    <a:pt x="308" y="287"/>
                    <a:pt x="305" y="287"/>
                  </a:cubicBezTo>
                  <a:cubicBezTo>
                    <a:pt x="304" y="287"/>
                    <a:pt x="302" y="286"/>
                    <a:pt x="301" y="286"/>
                  </a:cubicBezTo>
                  <a:cubicBezTo>
                    <a:pt x="300" y="286"/>
                    <a:pt x="299" y="286"/>
                    <a:pt x="297" y="286"/>
                  </a:cubicBezTo>
                  <a:cubicBezTo>
                    <a:pt x="296" y="287"/>
                    <a:pt x="294" y="286"/>
                    <a:pt x="293" y="288"/>
                  </a:cubicBezTo>
                  <a:cubicBezTo>
                    <a:pt x="292" y="289"/>
                    <a:pt x="292" y="290"/>
                    <a:pt x="291" y="291"/>
                  </a:cubicBezTo>
                  <a:cubicBezTo>
                    <a:pt x="290" y="292"/>
                    <a:pt x="290" y="293"/>
                    <a:pt x="289" y="294"/>
                  </a:cubicBezTo>
                  <a:cubicBezTo>
                    <a:pt x="287" y="296"/>
                    <a:pt x="285" y="298"/>
                    <a:pt x="283" y="298"/>
                  </a:cubicBezTo>
                  <a:cubicBezTo>
                    <a:pt x="281" y="298"/>
                    <a:pt x="282" y="296"/>
                    <a:pt x="281" y="295"/>
                  </a:cubicBezTo>
                  <a:cubicBezTo>
                    <a:pt x="281" y="293"/>
                    <a:pt x="279" y="293"/>
                    <a:pt x="277" y="293"/>
                  </a:cubicBezTo>
                  <a:cubicBezTo>
                    <a:pt x="275" y="293"/>
                    <a:pt x="274" y="293"/>
                    <a:pt x="274" y="295"/>
                  </a:cubicBezTo>
                  <a:cubicBezTo>
                    <a:pt x="274" y="296"/>
                    <a:pt x="273" y="297"/>
                    <a:pt x="273" y="298"/>
                  </a:cubicBezTo>
                  <a:cubicBezTo>
                    <a:pt x="273" y="299"/>
                    <a:pt x="273" y="300"/>
                    <a:pt x="273" y="301"/>
                  </a:cubicBezTo>
                  <a:cubicBezTo>
                    <a:pt x="273" y="302"/>
                    <a:pt x="273" y="305"/>
                    <a:pt x="271" y="306"/>
                  </a:cubicBezTo>
                  <a:cubicBezTo>
                    <a:pt x="270" y="306"/>
                    <a:pt x="269" y="306"/>
                    <a:pt x="269" y="306"/>
                  </a:cubicBezTo>
                  <a:cubicBezTo>
                    <a:pt x="267" y="306"/>
                    <a:pt x="266" y="306"/>
                    <a:pt x="265" y="306"/>
                  </a:cubicBezTo>
                  <a:cubicBezTo>
                    <a:pt x="264" y="306"/>
                    <a:pt x="263" y="306"/>
                    <a:pt x="261" y="306"/>
                  </a:cubicBezTo>
                  <a:cubicBezTo>
                    <a:pt x="261" y="306"/>
                    <a:pt x="260" y="307"/>
                    <a:pt x="259" y="308"/>
                  </a:cubicBezTo>
                  <a:cubicBezTo>
                    <a:pt x="258" y="308"/>
                    <a:pt x="257" y="308"/>
                    <a:pt x="257" y="309"/>
                  </a:cubicBezTo>
                  <a:cubicBezTo>
                    <a:pt x="257" y="310"/>
                    <a:pt x="257" y="311"/>
                    <a:pt x="256" y="311"/>
                  </a:cubicBezTo>
                  <a:cubicBezTo>
                    <a:pt x="256" y="313"/>
                    <a:pt x="255" y="314"/>
                    <a:pt x="254" y="314"/>
                  </a:cubicBezTo>
                  <a:cubicBezTo>
                    <a:pt x="253" y="315"/>
                    <a:pt x="252" y="314"/>
                    <a:pt x="251" y="315"/>
                  </a:cubicBezTo>
                  <a:cubicBezTo>
                    <a:pt x="249" y="317"/>
                    <a:pt x="246" y="319"/>
                    <a:pt x="244" y="321"/>
                  </a:cubicBezTo>
                  <a:cubicBezTo>
                    <a:pt x="242" y="322"/>
                    <a:pt x="241" y="323"/>
                    <a:pt x="240" y="324"/>
                  </a:cubicBezTo>
                  <a:cubicBezTo>
                    <a:pt x="237" y="328"/>
                    <a:pt x="233" y="330"/>
                    <a:pt x="229" y="333"/>
                  </a:cubicBezTo>
                  <a:cubicBezTo>
                    <a:pt x="228" y="334"/>
                    <a:pt x="227" y="336"/>
                    <a:pt x="225" y="337"/>
                  </a:cubicBezTo>
                  <a:cubicBezTo>
                    <a:pt x="224" y="339"/>
                    <a:pt x="222" y="340"/>
                    <a:pt x="221" y="342"/>
                  </a:cubicBezTo>
                  <a:cubicBezTo>
                    <a:pt x="218" y="345"/>
                    <a:pt x="217" y="349"/>
                    <a:pt x="215" y="352"/>
                  </a:cubicBezTo>
                  <a:cubicBezTo>
                    <a:pt x="213" y="355"/>
                    <a:pt x="213" y="358"/>
                    <a:pt x="209" y="361"/>
                  </a:cubicBezTo>
                  <a:cubicBezTo>
                    <a:pt x="208" y="362"/>
                    <a:pt x="207" y="363"/>
                    <a:pt x="207" y="364"/>
                  </a:cubicBezTo>
                  <a:cubicBezTo>
                    <a:pt x="206" y="366"/>
                    <a:pt x="205" y="370"/>
                    <a:pt x="202" y="371"/>
                  </a:cubicBezTo>
                  <a:cubicBezTo>
                    <a:pt x="201" y="371"/>
                    <a:pt x="200" y="371"/>
                    <a:pt x="199" y="370"/>
                  </a:cubicBezTo>
                  <a:cubicBezTo>
                    <a:pt x="199" y="369"/>
                    <a:pt x="199" y="368"/>
                    <a:pt x="198" y="368"/>
                  </a:cubicBezTo>
                  <a:cubicBezTo>
                    <a:pt x="197" y="367"/>
                    <a:pt x="196" y="368"/>
                    <a:pt x="196" y="368"/>
                  </a:cubicBezTo>
                  <a:cubicBezTo>
                    <a:pt x="194" y="368"/>
                    <a:pt x="193" y="370"/>
                    <a:pt x="193" y="371"/>
                  </a:cubicBezTo>
                  <a:cubicBezTo>
                    <a:pt x="192" y="374"/>
                    <a:pt x="191" y="376"/>
                    <a:pt x="190" y="378"/>
                  </a:cubicBezTo>
                  <a:cubicBezTo>
                    <a:pt x="189" y="380"/>
                    <a:pt x="187" y="381"/>
                    <a:pt x="186" y="383"/>
                  </a:cubicBezTo>
                  <a:cubicBezTo>
                    <a:pt x="184" y="384"/>
                    <a:pt x="183" y="385"/>
                    <a:pt x="181" y="386"/>
                  </a:cubicBezTo>
                  <a:cubicBezTo>
                    <a:pt x="179" y="388"/>
                    <a:pt x="178" y="388"/>
                    <a:pt x="175" y="388"/>
                  </a:cubicBezTo>
                  <a:cubicBezTo>
                    <a:pt x="173" y="388"/>
                    <a:pt x="171" y="389"/>
                    <a:pt x="169" y="390"/>
                  </a:cubicBezTo>
                  <a:cubicBezTo>
                    <a:pt x="168" y="392"/>
                    <a:pt x="166" y="393"/>
                    <a:pt x="165" y="395"/>
                  </a:cubicBezTo>
                  <a:cubicBezTo>
                    <a:pt x="164" y="396"/>
                    <a:pt x="162" y="398"/>
                    <a:pt x="160" y="398"/>
                  </a:cubicBezTo>
                  <a:cubicBezTo>
                    <a:pt x="158" y="397"/>
                    <a:pt x="159" y="393"/>
                    <a:pt x="158" y="391"/>
                  </a:cubicBezTo>
                  <a:cubicBezTo>
                    <a:pt x="158" y="388"/>
                    <a:pt x="156" y="387"/>
                    <a:pt x="154" y="386"/>
                  </a:cubicBezTo>
                  <a:cubicBezTo>
                    <a:pt x="154" y="385"/>
                    <a:pt x="155" y="384"/>
                    <a:pt x="155" y="384"/>
                  </a:cubicBezTo>
                  <a:cubicBezTo>
                    <a:pt x="155" y="383"/>
                    <a:pt x="155" y="382"/>
                    <a:pt x="155" y="382"/>
                  </a:cubicBezTo>
                  <a:cubicBezTo>
                    <a:pt x="156" y="381"/>
                    <a:pt x="156" y="381"/>
                    <a:pt x="156" y="380"/>
                  </a:cubicBezTo>
                  <a:cubicBezTo>
                    <a:pt x="156" y="380"/>
                    <a:pt x="157" y="380"/>
                    <a:pt x="157" y="379"/>
                  </a:cubicBezTo>
                  <a:cubicBezTo>
                    <a:pt x="158" y="379"/>
                    <a:pt x="158" y="379"/>
                    <a:pt x="159" y="379"/>
                  </a:cubicBezTo>
                  <a:cubicBezTo>
                    <a:pt x="159" y="378"/>
                    <a:pt x="160" y="378"/>
                    <a:pt x="160" y="378"/>
                  </a:cubicBezTo>
                  <a:cubicBezTo>
                    <a:pt x="162" y="377"/>
                    <a:pt x="163" y="377"/>
                    <a:pt x="164" y="376"/>
                  </a:cubicBezTo>
                  <a:cubicBezTo>
                    <a:pt x="165" y="376"/>
                    <a:pt x="166" y="375"/>
                    <a:pt x="167" y="374"/>
                  </a:cubicBezTo>
                  <a:cubicBezTo>
                    <a:pt x="167" y="373"/>
                    <a:pt x="167" y="372"/>
                    <a:pt x="168" y="372"/>
                  </a:cubicBezTo>
                  <a:cubicBezTo>
                    <a:pt x="168" y="371"/>
                    <a:pt x="169" y="371"/>
                    <a:pt x="169" y="370"/>
                  </a:cubicBezTo>
                  <a:cubicBezTo>
                    <a:pt x="170" y="370"/>
                    <a:pt x="170" y="369"/>
                    <a:pt x="171" y="369"/>
                  </a:cubicBezTo>
                  <a:cubicBezTo>
                    <a:pt x="172" y="368"/>
                    <a:pt x="173" y="368"/>
                    <a:pt x="173" y="368"/>
                  </a:cubicBezTo>
                  <a:cubicBezTo>
                    <a:pt x="174" y="368"/>
                    <a:pt x="174" y="368"/>
                    <a:pt x="175" y="368"/>
                  </a:cubicBezTo>
                  <a:cubicBezTo>
                    <a:pt x="175" y="368"/>
                    <a:pt x="176" y="368"/>
                    <a:pt x="176" y="367"/>
                  </a:cubicBezTo>
                  <a:cubicBezTo>
                    <a:pt x="177" y="367"/>
                    <a:pt x="178" y="367"/>
                    <a:pt x="179" y="367"/>
                  </a:cubicBezTo>
                  <a:cubicBezTo>
                    <a:pt x="181" y="366"/>
                    <a:pt x="183" y="365"/>
                    <a:pt x="184" y="364"/>
                  </a:cubicBezTo>
                  <a:cubicBezTo>
                    <a:pt x="185" y="364"/>
                    <a:pt x="185" y="363"/>
                    <a:pt x="185" y="363"/>
                  </a:cubicBezTo>
                  <a:cubicBezTo>
                    <a:pt x="185" y="363"/>
                    <a:pt x="186" y="363"/>
                    <a:pt x="186" y="363"/>
                  </a:cubicBezTo>
                  <a:cubicBezTo>
                    <a:pt x="186" y="363"/>
                    <a:pt x="186" y="363"/>
                    <a:pt x="187" y="363"/>
                  </a:cubicBezTo>
                  <a:cubicBezTo>
                    <a:pt x="187" y="363"/>
                    <a:pt x="188" y="362"/>
                    <a:pt x="189" y="362"/>
                  </a:cubicBezTo>
                  <a:cubicBezTo>
                    <a:pt x="189" y="359"/>
                    <a:pt x="187" y="358"/>
                    <a:pt x="186" y="356"/>
                  </a:cubicBezTo>
                  <a:cubicBezTo>
                    <a:pt x="185" y="354"/>
                    <a:pt x="183" y="353"/>
                    <a:pt x="182" y="351"/>
                  </a:cubicBezTo>
                  <a:cubicBezTo>
                    <a:pt x="181" y="347"/>
                    <a:pt x="188" y="344"/>
                    <a:pt x="191" y="343"/>
                  </a:cubicBezTo>
                  <a:cubicBezTo>
                    <a:pt x="193" y="342"/>
                    <a:pt x="195" y="340"/>
                    <a:pt x="197" y="338"/>
                  </a:cubicBezTo>
                  <a:cubicBezTo>
                    <a:pt x="197" y="338"/>
                    <a:pt x="198" y="338"/>
                    <a:pt x="198" y="338"/>
                  </a:cubicBezTo>
                  <a:cubicBezTo>
                    <a:pt x="199" y="337"/>
                    <a:pt x="200" y="336"/>
                    <a:pt x="202" y="335"/>
                  </a:cubicBezTo>
                  <a:cubicBezTo>
                    <a:pt x="203" y="334"/>
                    <a:pt x="201" y="333"/>
                    <a:pt x="200" y="332"/>
                  </a:cubicBezTo>
                  <a:cubicBezTo>
                    <a:pt x="200" y="332"/>
                    <a:pt x="199" y="331"/>
                    <a:pt x="198" y="331"/>
                  </a:cubicBezTo>
                  <a:cubicBezTo>
                    <a:pt x="197" y="331"/>
                    <a:pt x="197" y="332"/>
                    <a:pt x="196" y="333"/>
                  </a:cubicBezTo>
                  <a:cubicBezTo>
                    <a:pt x="196" y="334"/>
                    <a:pt x="195" y="335"/>
                    <a:pt x="194" y="335"/>
                  </a:cubicBezTo>
                  <a:cubicBezTo>
                    <a:pt x="193" y="336"/>
                    <a:pt x="191" y="336"/>
                    <a:pt x="191" y="335"/>
                  </a:cubicBezTo>
                  <a:cubicBezTo>
                    <a:pt x="191" y="334"/>
                    <a:pt x="191" y="333"/>
                    <a:pt x="191" y="332"/>
                  </a:cubicBezTo>
                  <a:cubicBezTo>
                    <a:pt x="189" y="334"/>
                    <a:pt x="188" y="336"/>
                    <a:pt x="187" y="337"/>
                  </a:cubicBezTo>
                  <a:cubicBezTo>
                    <a:pt x="186" y="339"/>
                    <a:pt x="184" y="339"/>
                    <a:pt x="182" y="340"/>
                  </a:cubicBezTo>
                  <a:cubicBezTo>
                    <a:pt x="180" y="340"/>
                    <a:pt x="179" y="341"/>
                    <a:pt x="178" y="343"/>
                  </a:cubicBezTo>
                  <a:cubicBezTo>
                    <a:pt x="177" y="344"/>
                    <a:pt x="175" y="347"/>
                    <a:pt x="173" y="345"/>
                  </a:cubicBezTo>
                  <a:cubicBezTo>
                    <a:pt x="172" y="344"/>
                    <a:pt x="172" y="342"/>
                    <a:pt x="171" y="341"/>
                  </a:cubicBezTo>
                  <a:cubicBezTo>
                    <a:pt x="169" y="340"/>
                    <a:pt x="167" y="342"/>
                    <a:pt x="165" y="342"/>
                  </a:cubicBezTo>
                  <a:cubicBezTo>
                    <a:pt x="162" y="342"/>
                    <a:pt x="163" y="340"/>
                    <a:pt x="164" y="339"/>
                  </a:cubicBezTo>
                  <a:cubicBezTo>
                    <a:pt x="166" y="337"/>
                    <a:pt x="168" y="336"/>
                    <a:pt x="169" y="335"/>
                  </a:cubicBezTo>
                  <a:cubicBezTo>
                    <a:pt x="171" y="333"/>
                    <a:pt x="171" y="331"/>
                    <a:pt x="173" y="330"/>
                  </a:cubicBezTo>
                  <a:cubicBezTo>
                    <a:pt x="173" y="330"/>
                    <a:pt x="174" y="330"/>
                    <a:pt x="174" y="329"/>
                  </a:cubicBezTo>
                  <a:cubicBezTo>
                    <a:pt x="175" y="328"/>
                    <a:pt x="174" y="327"/>
                    <a:pt x="174" y="326"/>
                  </a:cubicBezTo>
                  <a:cubicBezTo>
                    <a:pt x="173" y="327"/>
                    <a:pt x="171" y="327"/>
                    <a:pt x="170" y="329"/>
                  </a:cubicBezTo>
                  <a:cubicBezTo>
                    <a:pt x="169" y="330"/>
                    <a:pt x="168" y="331"/>
                    <a:pt x="166" y="331"/>
                  </a:cubicBezTo>
                  <a:cubicBezTo>
                    <a:pt x="165" y="332"/>
                    <a:pt x="162" y="333"/>
                    <a:pt x="161" y="332"/>
                  </a:cubicBezTo>
                  <a:cubicBezTo>
                    <a:pt x="159" y="331"/>
                    <a:pt x="160" y="329"/>
                    <a:pt x="161" y="328"/>
                  </a:cubicBezTo>
                  <a:cubicBezTo>
                    <a:pt x="163" y="326"/>
                    <a:pt x="165" y="325"/>
                    <a:pt x="167" y="323"/>
                  </a:cubicBezTo>
                  <a:cubicBezTo>
                    <a:pt x="168" y="321"/>
                    <a:pt x="169" y="319"/>
                    <a:pt x="171" y="318"/>
                  </a:cubicBezTo>
                  <a:cubicBezTo>
                    <a:pt x="173" y="315"/>
                    <a:pt x="174" y="312"/>
                    <a:pt x="173" y="308"/>
                  </a:cubicBezTo>
                  <a:cubicBezTo>
                    <a:pt x="173" y="307"/>
                    <a:pt x="172" y="306"/>
                    <a:pt x="173" y="304"/>
                  </a:cubicBezTo>
                  <a:cubicBezTo>
                    <a:pt x="174" y="303"/>
                    <a:pt x="175" y="303"/>
                    <a:pt x="176" y="302"/>
                  </a:cubicBezTo>
                  <a:cubicBezTo>
                    <a:pt x="177" y="300"/>
                    <a:pt x="179" y="298"/>
                    <a:pt x="180" y="296"/>
                  </a:cubicBezTo>
                  <a:cubicBezTo>
                    <a:pt x="182" y="294"/>
                    <a:pt x="184" y="293"/>
                    <a:pt x="186" y="292"/>
                  </a:cubicBezTo>
                  <a:cubicBezTo>
                    <a:pt x="190" y="288"/>
                    <a:pt x="192" y="283"/>
                    <a:pt x="193" y="278"/>
                  </a:cubicBezTo>
                  <a:cubicBezTo>
                    <a:pt x="194" y="276"/>
                    <a:pt x="195" y="273"/>
                    <a:pt x="196" y="272"/>
                  </a:cubicBezTo>
                  <a:cubicBezTo>
                    <a:pt x="198" y="269"/>
                    <a:pt x="199" y="268"/>
                    <a:pt x="201" y="266"/>
                  </a:cubicBezTo>
                  <a:cubicBezTo>
                    <a:pt x="204" y="261"/>
                    <a:pt x="207" y="256"/>
                    <a:pt x="206" y="251"/>
                  </a:cubicBezTo>
                  <a:cubicBezTo>
                    <a:pt x="206" y="248"/>
                    <a:pt x="205" y="246"/>
                    <a:pt x="204" y="243"/>
                  </a:cubicBezTo>
                  <a:cubicBezTo>
                    <a:pt x="204" y="241"/>
                    <a:pt x="203" y="238"/>
                    <a:pt x="202" y="236"/>
                  </a:cubicBezTo>
                  <a:cubicBezTo>
                    <a:pt x="201" y="234"/>
                    <a:pt x="200" y="233"/>
                    <a:pt x="198" y="233"/>
                  </a:cubicBezTo>
                  <a:cubicBezTo>
                    <a:pt x="196" y="232"/>
                    <a:pt x="194" y="232"/>
                    <a:pt x="191" y="230"/>
                  </a:cubicBezTo>
                  <a:cubicBezTo>
                    <a:pt x="185" y="226"/>
                    <a:pt x="181" y="219"/>
                    <a:pt x="176" y="213"/>
                  </a:cubicBezTo>
                  <a:cubicBezTo>
                    <a:pt x="175" y="212"/>
                    <a:pt x="174" y="210"/>
                    <a:pt x="173" y="212"/>
                  </a:cubicBezTo>
                  <a:cubicBezTo>
                    <a:pt x="172" y="215"/>
                    <a:pt x="172" y="217"/>
                    <a:pt x="171" y="219"/>
                  </a:cubicBezTo>
                  <a:cubicBezTo>
                    <a:pt x="170" y="223"/>
                    <a:pt x="167" y="225"/>
                    <a:pt x="164" y="227"/>
                  </a:cubicBezTo>
                  <a:cubicBezTo>
                    <a:pt x="158" y="229"/>
                    <a:pt x="151" y="228"/>
                    <a:pt x="145" y="228"/>
                  </a:cubicBezTo>
                  <a:cubicBezTo>
                    <a:pt x="143" y="228"/>
                    <a:pt x="142" y="228"/>
                    <a:pt x="140" y="228"/>
                  </a:cubicBezTo>
                  <a:cubicBezTo>
                    <a:pt x="138" y="229"/>
                    <a:pt x="136" y="229"/>
                    <a:pt x="134" y="229"/>
                  </a:cubicBezTo>
                  <a:cubicBezTo>
                    <a:pt x="133" y="228"/>
                    <a:pt x="132" y="228"/>
                    <a:pt x="130" y="229"/>
                  </a:cubicBezTo>
                  <a:cubicBezTo>
                    <a:pt x="129" y="230"/>
                    <a:pt x="127" y="232"/>
                    <a:pt x="127" y="234"/>
                  </a:cubicBezTo>
                  <a:cubicBezTo>
                    <a:pt x="127" y="236"/>
                    <a:pt x="128" y="237"/>
                    <a:pt x="128" y="239"/>
                  </a:cubicBezTo>
                  <a:cubicBezTo>
                    <a:pt x="129" y="240"/>
                    <a:pt x="129" y="240"/>
                    <a:pt x="129" y="241"/>
                  </a:cubicBezTo>
                  <a:cubicBezTo>
                    <a:pt x="129" y="242"/>
                    <a:pt x="128" y="243"/>
                    <a:pt x="128" y="243"/>
                  </a:cubicBezTo>
                  <a:cubicBezTo>
                    <a:pt x="126" y="246"/>
                    <a:pt x="124" y="248"/>
                    <a:pt x="122" y="251"/>
                  </a:cubicBezTo>
                  <a:cubicBezTo>
                    <a:pt x="120" y="252"/>
                    <a:pt x="119" y="254"/>
                    <a:pt x="117" y="255"/>
                  </a:cubicBezTo>
                  <a:cubicBezTo>
                    <a:pt x="116" y="257"/>
                    <a:pt x="114" y="258"/>
                    <a:pt x="113" y="260"/>
                  </a:cubicBezTo>
                  <a:cubicBezTo>
                    <a:pt x="112" y="262"/>
                    <a:pt x="111" y="264"/>
                    <a:pt x="110" y="266"/>
                  </a:cubicBezTo>
                  <a:cubicBezTo>
                    <a:pt x="109" y="268"/>
                    <a:pt x="108" y="269"/>
                    <a:pt x="108" y="271"/>
                  </a:cubicBezTo>
                  <a:cubicBezTo>
                    <a:pt x="107" y="272"/>
                    <a:pt x="107" y="273"/>
                    <a:pt x="107" y="275"/>
                  </a:cubicBezTo>
                  <a:cubicBezTo>
                    <a:pt x="107" y="276"/>
                    <a:pt x="107" y="277"/>
                    <a:pt x="107" y="278"/>
                  </a:cubicBezTo>
                  <a:cubicBezTo>
                    <a:pt x="107" y="279"/>
                    <a:pt x="107" y="279"/>
                    <a:pt x="106" y="280"/>
                  </a:cubicBezTo>
                  <a:cubicBezTo>
                    <a:pt x="106" y="281"/>
                    <a:pt x="105" y="281"/>
                    <a:pt x="105" y="282"/>
                  </a:cubicBezTo>
                  <a:cubicBezTo>
                    <a:pt x="104" y="283"/>
                    <a:pt x="104" y="285"/>
                    <a:pt x="103" y="286"/>
                  </a:cubicBezTo>
                  <a:cubicBezTo>
                    <a:pt x="101" y="287"/>
                    <a:pt x="100" y="288"/>
                    <a:pt x="98" y="289"/>
                  </a:cubicBezTo>
                  <a:cubicBezTo>
                    <a:pt x="96" y="289"/>
                    <a:pt x="95" y="290"/>
                    <a:pt x="94" y="291"/>
                  </a:cubicBezTo>
                  <a:cubicBezTo>
                    <a:pt x="91" y="292"/>
                    <a:pt x="89" y="293"/>
                    <a:pt x="87" y="294"/>
                  </a:cubicBezTo>
                  <a:cubicBezTo>
                    <a:pt x="85" y="295"/>
                    <a:pt x="84" y="297"/>
                    <a:pt x="82" y="299"/>
                  </a:cubicBezTo>
                  <a:cubicBezTo>
                    <a:pt x="81" y="299"/>
                    <a:pt x="80" y="299"/>
                    <a:pt x="80" y="300"/>
                  </a:cubicBezTo>
                  <a:cubicBezTo>
                    <a:pt x="78" y="301"/>
                    <a:pt x="76" y="303"/>
                    <a:pt x="74" y="305"/>
                  </a:cubicBezTo>
                  <a:cubicBezTo>
                    <a:pt x="72" y="306"/>
                    <a:pt x="71" y="307"/>
                    <a:pt x="70" y="309"/>
                  </a:cubicBezTo>
                  <a:cubicBezTo>
                    <a:pt x="66" y="305"/>
                    <a:pt x="59" y="297"/>
                    <a:pt x="54" y="293"/>
                  </a:cubicBezTo>
                  <a:cubicBezTo>
                    <a:pt x="47" y="288"/>
                    <a:pt x="49" y="289"/>
                    <a:pt x="49" y="280"/>
                  </a:cubicBezTo>
                  <a:cubicBezTo>
                    <a:pt x="49" y="272"/>
                    <a:pt x="39" y="275"/>
                    <a:pt x="34" y="277"/>
                  </a:cubicBezTo>
                  <a:cubicBezTo>
                    <a:pt x="30" y="278"/>
                    <a:pt x="28" y="272"/>
                    <a:pt x="27" y="268"/>
                  </a:cubicBezTo>
                  <a:cubicBezTo>
                    <a:pt x="27" y="264"/>
                    <a:pt x="22" y="266"/>
                    <a:pt x="18" y="268"/>
                  </a:cubicBezTo>
                  <a:cubicBezTo>
                    <a:pt x="14" y="270"/>
                    <a:pt x="12" y="265"/>
                    <a:pt x="9" y="262"/>
                  </a:cubicBezTo>
                  <a:cubicBezTo>
                    <a:pt x="6" y="259"/>
                    <a:pt x="6" y="264"/>
                    <a:pt x="3" y="251"/>
                  </a:cubicBezTo>
                  <a:cubicBezTo>
                    <a:pt x="0" y="241"/>
                    <a:pt x="15" y="223"/>
                    <a:pt x="23" y="216"/>
                  </a:cubicBezTo>
                  <a:cubicBezTo>
                    <a:pt x="28" y="216"/>
                    <a:pt x="28" y="214"/>
                    <a:pt x="30" y="205"/>
                  </a:cubicBezTo>
                  <a:cubicBezTo>
                    <a:pt x="32" y="196"/>
                    <a:pt x="17" y="180"/>
                    <a:pt x="17" y="180"/>
                  </a:cubicBezTo>
                  <a:cubicBezTo>
                    <a:pt x="17" y="180"/>
                    <a:pt x="14" y="171"/>
                    <a:pt x="13" y="167"/>
                  </a:cubicBezTo>
                  <a:cubicBezTo>
                    <a:pt x="12" y="162"/>
                    <a:pt x="17" y="160"/>
                    <a:pt x="18" y="157"/>
                  </a:cubicBezTo>
                  <a:cubicBezTo>
                    <a:pt x="20" y="155"/>
                    <a:pt x="14" y="145"/>
                    <a:pt x="12" y="141"/>
                  </a:cubicBezTo>
                  <a:cubicBezTo>
                    <a:pt x="10" y="137"/>
                    <a:pt x="11" y="136"/>
                    <a:pt x="15" y="135"/>
                  </a:cubicBezTo>
                  <a:cubicBezTo>
                    <a:pt x="19" y="134"/>
                    <a:pt x="20" y="132"/>
                    <a:pt x="21" y="127"/>
                  </a:cubicBezTo>
                  <a:cubicBezTo>
                    <a:pt x="22" y="122"/>
                    <a:pt x="28" y="133"/>
                    <a:pt x="30" y="139"/>
                  </a:cubicBezTo>
                  <a:cubicBezTo>
                    <a:pt x="33" y="146"/>
                    <a:pt x="36" y="140"/>
                    <a:pt x="42" y="140"/>
                  </a:cubicBezTo>
                  <a:cubicBezTo>
                    <a:pt x="48" y="140"/>
                    <a:pt x="43" y="140"/>
                    <a:pt x="45" y="147"/>
                  </a:cubicBezTo>
                  <a:cubicBezTo>
                    <a:pt x="48" y="153"/>
                    <a:pt x="53" y="153"/>
                    <a:pt x="57" y="157"/>
                  </a:cubicBezTo>
                  <a:cubicBezTo>
                    <a:pt x="62" y="160"/>
                    <a:pt x="57" y="162"/>
                    <a:pt x="59" y="166"/>
                  </a:cubicBezTo>
                  <a:cubicBezTo>
                    <a:pt x="60" y="171"/>
                    <a:pt x="69" y="160"/>
                    <a:pt x="74" y="156"/>
                  </a:cubicBezTo>
                  <a:cubicBezTo>
                    <a:pt x="80" y="152"/>
                    <a:pt x="77" y="148"/>
                    <a:pt x="77" y="147"/>
                  </a:cubicBezTo>
                  <a:cubicBezTo>
                    <a:pt x="77" y="145"/>
                    <a:pt x="81" y="141"/>
                    <a:pt x="83" y="140"/>
                  </a:cubicBezTo>
                  <a:cubicBezTo>
                    <a:pt x="85" y="139"/>
                    <a:pt x="92" y="129"/>
                    <a:pt x="96" y="124"/>
                  </a:cubicBezTo>
                  <a:cubicBezTo>
                    <a:pt x="100" y="118"/>
                    <a:pt x="100" y="121"/>
                    <a:pt x="105" y="120"/>
                  </a:cubicBezTo>
                  <a:cubicBezTo>
                    <a:pt x="109" y="119"/>
                    <a:pt x="109" y="121"/>
                    <a:pt x="112" y="125"/>
                  </a:cubicBezTo>
                  <a:cubicBezTo>
                    <a:pt x="115" y="129"/>
                    <a:pt x="126" y="113"/>
                    <a:pt x="132" y="108"/>
                  </a:cubicBezTo>
                  <a:cubicBezTo>
                    <a:pt x="137" y="102"/>
                    <a:pt x="139" y="102"/>
                    <a:pt x="142" y="102"/>
                  </a:cubicBezTo>
                  <a:cubicBezTo>
                    <a:pt x="144" y="102"/>
                    <a:pt x="151" y="101"/>
                    <a:pt x="157" y="97"/>
                  </a:cubicBezTo>
                  <a:cubicBezTo>
                    <a:pt x="162" y="92"/>
                    <a:pt x="164" y="89"/>
                    <a:pt x="163" y="84"/>
                  </a:cubicBezTo>
                  <a:cubicBezTo>
                    <a:pt x="163" y="79"/>
                    <a:pt x="172" y="77"/>
                    <a:pt x="176" y="77"/>
                  </a:cubicBezTo>
                  <a:cubicBezTo>
                    <a:pt x="180" y="77"/>
                    <a:pt x="182" y="84"/>
                    <a:pt x="187" y="81"/>
                  </a:cubicBezTo>
                  <a:cubicBezTo>
                    <a:pt x="192" y="78"/>
                    <a:pt x="183" y="70"/>
                    <a:pt x="183" y="65"/>
                  </a:cubicBezTo>
                  <a:cubicBezTo>
                    <a:pt x="183" y="60"/>
                    <a:pt x="192" y="62"/>
                    <a:pt x="196" y="63"/>
                  </a:cubicBezTo>
                  <a:cubicBezTo>
                    <a:pt x="200" y="64"/>
                    <a:pt x="207" y="69"/>
                    <a:pt x="214" y="69"/>
                  </a:cubicBezTo>
                  <a:cubicBezTo>
                    <a:pt x="221" y="69"/>
                    <a:pt x="231" y="55"/>
                    <a:pt x="233" y="47"/>
                  </a:cubicBezTo>
                  <a:cubicBezTo>
                    <a:pt x="236" y="40"/>
                    <a:pt x="242" y="39"/>
                    <a:pt x="248" y="35"/>
                  </a:cubicBezTo>
                  <a:cubicBezTo>
                    <a:pt x="254" y="32"/>
                    <a:pt x="254" y="34"/>
                    <a:pt x="254" y="24"/>
                  </a:cubicBezTo>
                  <a:cubicBezTo>
                    <a:pt x="254" y="18"/>
                    <a:pt x="251" y="15"/>
                    <a:pt x="248" y="13"/>
                  </a:cubicBezTo>
                  <a:cubicBezTo>
                    <a:pt x="248" y="13"/>
                    <a:pt x="257" y="0"/>
                    <a:pt x="262" y="5"/>
                  </a:cubicBezTo>
                  <a:cubicBezTo>
                    <a:pt x="267" y="11"/>
                    <a:pt x="267" y="14"/>
                    <a:pt x="274" y="15"/>
                  </a:cubicBezTo>
                  <a:cubicBezTo>
                    <a:pt x="280" y="15"/>
                    <a:pt x="291" y="15"/>
                    <a:pt x="294" y="23"/>
                  </a:cubicBezTo>
                  <a:cubicBezTo>
                    <a:pt x="297" y="31"/>
                    <a:pt x="301" y="53"/>
                    <a:pt x="307" y="42"/>
                  </a:cubicBezTo>
                  <a:cubicBezTo>
                    <a:pt x="312" y="31"/>
                    <a:pt x="317" y="7"/>
                    <a:pt x="319" y="19"/>
                  </a:cubicBezTo>
                  <a:cubicBezTo>
                    <a:pt x="322" y="30"/>
                    <a:pt x="322" y="35"/>
                    <a:pt x="324" y="36"/>
                  </a:cubicBezTo>
                  <a:cubicBezTo>
                    <a:pt x="326" y="36"/>
                    <a:pt x="322" y="38"/>
                    <a:pt x="330" y="46"/>
                  </a:cubicBezTo>
                  <a:cubicBezTo>
                    <a:pt x="338" y="55"/>
                    <a:pt x="343" y="59"/>
                    <a:pt x="346" y="66"/>
                  </a:cubicBezTo>
                  <a:cubicBezTo>
                    <a:pt x="349" y="73"/>
                    <a:pt x="358" y="78"/>
                    <a:pt x="360" y="84"/>
                  </a:cubicBezTo>
                  <a:cubicBezTo>
                    <a:pt x="363" y="89"/>
                    <a:pt x="367" y="93"/>
                    <a:pt x="365" y="99"/>
                  </a:cubicBezTo>
                  <a:cubicBezTo>
                    <a:pt x="364" y="104"/>
                    <a:pt x="364" y="124"/>
                    <a:pt x="369" y="123"/>
                  </a:cubicBezTo>
                  <a:cubicBezTo>
                    <a:pt x="374" y="122"/>
                    <a:pt x="377" y="122"/>
                    <a:pt x="378" y="126"/>
                  </a:cubicBezTo>
                  <a:cubicBezTo>
                    <a:pt x="378" y="129"/>
                    <a:pt x="385" y="143"/>
                    <a:pt x="390" y="147"/>
                  </a:cubicBezTo>
                  <a:cubicBezTo>
                    <a:pt x="395" y="151"/>
                    <a:pt x="402" y="152"/>
                    <a:pt x="402" y="160"/>
                  </a:cubicBezTo>
                  <a:cubicBezTo>
                    <a:pt x="401" y="167"/>
                    <a:pt x="401" y="178"/>
                    <a:pt x="402" y="18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6732" y="1387"/>
              <a:ext cx="23" cy="23"/>
            </a:xfrm>
            <a:custGeom>
              <a:avLst/>
              <a:gdLst>
                <a:gd name="T0" fmla="*/ 1 w 10"/>
                <a:gd name="T1" fmla="*/ 8 h 10"/>
                <a:gd name="T2" fmla="*/ 2 w 10"/>
                <a:gd name="T3" fmla="*/ 3 h 10"/>
                <a:gd name="T4" fmla="*/ 9 w 10"/>
                <a:gd name="T5" fmla="*/ 3 h 10"/>
                <a:gd name="T6" fmla="*/ 8 w 10"/>
                <a:gd name="T7" fmla="*/ 8 h 10"/>
                <a:gd name="T8" fmla="*/ 4 w 10"/>
                <a:gd name="T9" fmla="*/ 9 h 10"/>
                <a:gd name="T10" fmla="*/ 2 w 10"/>
                <a:gd name="T11" fmla="*/ 9 h 10"/>
                <a:gd name="T12" fmla="*/ 1 w 10"/>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8"/>
                  </a:moveTo>
                  <a:cubicBezTo>
                    <a:pt x="0" y="6"/>
                    <a:pt x="1" y="4"/>
                    <a:pt x="2" y="3"/>
                  </a:cubicBezTo>
                  <a:cubicBezTo>
                    <a:pt x="4" y="1"/>
                    <a:pt x="7" y="0"/>
                    <a:pt x="9" y="3"/>
                  </a:cubicBezTo>
                  <a:cubicBezTo>
                    <a:pt x="10" y="5"/>
                    <a:pt x="8" y="6"/>
                    <a:pt x="8" y="8"/>
                  </a:cubicBezTo>
                  <a:cubicBezTo>
                    <a:pt x="9" y="8"/>
                    <a:pt x="5" y="9"/>
                    <a:pt x="4" y="9"/>
                  </a:cubicBezTo>
                  <a:cubicBezTo>
                    <a:pt x="4" y="10"/>
                    <a:pt x="3" y="10"/>
                    <a:pt x="2" y="9"/>
                  </a:cubicBezTo>
                  <a:cubicBezTo>
                    <a:pt x="1" y="9"/>
                    <a:pt x="1" y="9"/>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6824" y="1344"/>
              <a:ext cx="21" cy="21"/>
            </a:xfrm>
            <a:custGeom>
              <a:avLst/>
              <a:gdLst>
                <a:gd name="T0" fmla="*/ 1 w 9"/>
                <a:gd name="T1" fmla="*/ 2 h 9"/>
                <a:gd name="T2" fmla="*/ 5 w 9"/>
                <a:gd name="T3" fmla="*/ 0 h 9"/>
                <a:gd name="T4" fmla="*/ 8 w 9"/>
                <a:gd name="T5" fmla="*/ 3 h 9"/>
                <a:gd name="T6" fmla="*/ 6 w 9"/>
                <a:gd name="T7" fmla="*/ 5 h 9"/>
                <a:gd name="T8" fmla="*/ 2 w 9"/>
                <a:gd name="T9" fmla="*/ 7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cubicBezTo>
                    <a:pt x="2" y="1"/>
                    <a:pt x="3" y="0"/>
                    <a:pt x="5" y="0"/>
                  </a:cubicBezTo>
                  <a:cubicBezTo>
                    <a:pt x="6" y="0"/>
                    <a:pt x="9" y="1"/>
                    <a:pt x="8" y="3"/>
                  </a:cubicBezTo>
                  <a:cubicBezTo>
                    <a:pt x="8" y="4"/>
                    <a:pt x="7" y="4"/>
                    <a:pt x="6" y="5"/>
                  </a:cubicBezTo>
                  <a:cubicBezTo>
                    <a:pt x="5" y="6"/>
                    <a:pt x="3" y="9"/>
                    <a:pt x="2" y="7"/>
                  </a:cubicBezTo>
                  <a:cubicBezTo>
                    <a:pt x="0" y="6"/>
                    <a:pt x="0" y="3"/>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6772" y="1462"/>
              <a:ext cx="24" cy="24"/>
            </a:xfrm>
            <a:custGeom>
              <a:avLst/>
              <a:gdLst>
                <a:gd name="T0" fmla="*/ 4 w 10"/>
                <a:gd name="T1" fmla="*/ 1 h 10"/>
                <a:gd name="T2" fmla="*/ 8 w 10"/>
                <a:gd name="T3" fmla="*/ 3 h 10"/>
                <a:gd name="T4" fmla="*/ 9 w 10"/>
                <a:gd name="T5" fmla="*/ 8 h 10"/>
                <a:gd name="T6" fmla="*/ 2 w 10"/>
                <a:gd name="T7" fmla="*/ 8 h 10"/>
                <a:gd name="T8" fmla="*/ 0 w 10"/>
                <a:gd name="T9" fmla="*/ 6 h 10"/>
                <a:gd name="T10" fmla="*/ 1 w 10"/>
                <a:gd name="T11" fmla="*/ 5 h 10"/>
                <a:gd name="T12" fmla="*/ 1 w 10"/>
                <a:gd name="T13" fmla="*/ 3 h 10"/>
                <a:gd name="T14" fmla="*/ 4 w 10"/>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4" y="1"/>
                  </a:moveTo>
                  <a:cubicBezTo>
                    <a:pt x="5" y="1"/>
                    <a:pt x="7" y="2"/>
                    <a:pt x="8" y="3"/>
                  </a:cubicBezTo>
                  <a:cubicBezTo>
                    <a:pt x="9" y="4"/>
                    <a:pt x="10" y="6"/>
                    <a:pt x="9" y="8"/>
                  </a:cubicBezTo>
                  <a:cubicBezTo>
                    <a:pt x="7" y="10"/>
                    <a:pt x="4" y="9"/>
                    <a:pt x="2" y="8"/>
                  </a:cubicBezTo>
                  <a:cubicBezTo>
                    <a:pt x="1" y="7"/>
                    <a:pt x="0" y="7"/>
                    <a:pt x="0" y="6"/>
                  </a:cubicBezTo>
                  <a:cubicBezTo>
                    <a:pt x="0" y="6"/>
                    <a:pt x="0" y="5"/>
                    <a:pt x="1" y="5"/>
                  </a:cubicBezTo>
                  <a:cubicBezTo>
                    <a:pt x="1" y="4"/>
                    <a:pt x="1" y="4"/>
                    <a:pt x="1" y="3"/>
                  </a:cubicBezTo>
                  <a:cubicBezTo>
                    <a:pt x="1" y="2"/>
                    <a:pt x="2" y="0"/>
                    <a:pt x="4"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6713" y="1470"/>
              <a:ext cx="40" cy="18"/>
            </a:xfrm>
            <a:custGeom>
              <a:avLst/>
              <a:gdLst>
                <a:gd name="T0" fmla="*/ 4 w 17"/>
                <a:gd name="T1" fmla="*/ 8 h 8"/>
                <a:gd name="T2" fmla="*/ 1 w 17"/>
                <a:gd name="T3" fmla="*/ 7 h 8"/>
                <a:gd name="T4" fmla="*/ 7 w 17"/>
                <a:gd name="T5" fmla="*/ 2 h 8"/>
                <a:gd name="T6" fmla="*/ 9 w 17"/>
                <a:gd name="T7" fmla="*/ 2 h 8"/>
                <a:gd name="T8" fmla="*/ 10 w 17"/>
                <a:gd name="T9" fmla="*/ 1 h 8"/>
                <a:gd name="T10" fmla="*/ 14 w 17"/>
                <a:gd name="T11" fmla="*/ 1 h 8"/>
                <a:gd name="T12" fmla="*/ 16 w 17"/>
                <a:gd name="T13" fmla="*/ 2 h 8"/>
                <a:gd name="T14" fmla="*/ 12 w 17"/>
                <a:gd name="T15" fmla="*/ 5 h 8"/>
                <a:gd name="T16" fmla="*/ 6 w 17"/>
                <a:gd name="T17" fmla="*/ 7 h 8"/>
                <a:gd name="T18" fmla="*/ 4 w 1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8">
                  <a:moveTo>
                    <a:pt x="4" y="8"/>
                  </a:moveTo>
                  <a:cubicBezTo>
                    <a:pt x="2" y="8"/>
                    <a:pt x="1" y="8"/>
                    <a:pt x="1" y="7"/>
                  </a:cubicBezTo>
                  <a:cubicBezTo>
                    <a:pt x="0" y="4"/>
                    <a:pt x="5" y="3"/>
                    <a:pt x="7" y="2"/>
                  </a:cubicBezTo>
                  <a:cubicBezTo>
                    <a:pt x="8" y="2"/>
                    <a:pt x="8" y="2"/>
                    <a:pt x="9" y="2"/>
                  </a:cubicBezTo>
                  <a:cubicBezTo>
                    <a:pt x="9" y="2"/>
                    <a:pt x="10" y="1"/>
                    <a:pt x="10" y="1"/>
                  </a:cubicBezTo>
                  <a:cubicBezTo>
                    <a:pt x="11" y="0"/>
                    <a:pt x="13" y="1"/>
                    <a:pt x="14" y="1"/>
                  </a:cubicBezTo>
                  <a:cubicBezTo>
                    <a:pt x="15" y="1"/>
                    <a:pt x="16" y="1"/>
                    <a:pt x="16" y="2"/>
                  </a:cubicBezTo>
                  <a:cubicBezTo>
                    <a:pt x="17" y="4"/>
                    <a:pt x="13" y="4"/>
                    <a:pt x="12" y="5"/>
                  </a:cubicBezTo>
                  <a:cubicBezTo>
                    <a:pt x="10" y="6"/>
                    <a:pt x="8" y="6"/>
                    <a:pt x="6" y="7"/>
                  </a:cubicBezTo>
                  <a:cubicBezTo>
                    <a:pt x="5" y="8"/>
                    <a:pt x="5" y="8"/>
                    <a:pt x="4"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6656" y="1444"/>
              <a:ext cx="69" cy="30"/>
            </a:xfrm>
            <a:custGeom>
              <a:avLst/>
              <a:gdLst>
                <a:gd name="T0" fmla="*/ 10 w 29"/>
                <a:gd name="T1" fmla="*/ 8 h 13"/>
                <a:gd name="T2" fmla="*/ 7 w 29"/>
                <a:gd name="T3" fmla="*/ 12 h 13"/>
                <a:gd name="T4" fmla="*/ 3 w 29"/>
                <a:gd name="T5" fmla="*/ 13 h 13"/>
                <a:gd name="T6" fmla="*/ 4 w 29"/>
                <a:gd name="T7" fmla="*/ 7 h 13"/>
                <a:gd name="T8" fmla="*/ 8 w 29"/>
                <a:gd name="T9" fmla="*/ 2 h 13"/>
                <a:gd name="T10" fmla="*/ 12 w 29"/>
                <a:gd name="T11" fmla="*/ 0 h 13"/>
                <a:gd name="T12" fmla="*/ 17 w 29"/>
                <a:gd name="T13" fmla="*/ 0 h 13"/>
                <a:gd name="T14" fmla="*/ 21 w 29"/>
                <a:gd name="T15" fmla="*/ 3 h 13"/>
                <a:gd name="T16" fmla="*/ 28 w 29"/>
                <a:gd name="T17" fmla="*/ 4 h 13"/>
                <a:gd name="T18" fmla="*/ 27 w 29"/>
                <a:gd name="T19" fmla="*/ 8 h 13"/>
                <a:gd name="T20" fmla="*/ 18 w 29"/>
                <a:gd name="T21" fmla="*/ 10 h 13"/>
                <a:gd name="T22" fmla="*/ 10 w 2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3">
                  <a:moveTo>
                    <a:pt x="10" y="8"/>
                  </a:moveTo>
                  <a:cubicBezTo>
                    <a:pt x="8" y="8"/>
                    <a:pt x="8" y="10"/>
                    <a:pt x="7" y="12"/>
                  </a:cubicBezTo>
                  <a:cubicBezTo>
                    <a:pt x="7" y="13"/>
                    <a:pt x="5" y="13"/>
                    <a:pt x="3" y="13"/>
                  </a:cubicBezTo>
                  <a:cubicBezTo>
                    <a:pt x="0" y="12"/>
                    <a:pt x="2" y="9"/>
                    <a:pt x="4" y="7"/>
                  </a:cubicBezTo>
                  <a:cubicBezTo>
                    <a:pt x="5" y="6"/>
                    <a:pt x="7" y="5"/>
                    <a:pt x="8" y="2"/>
                  </a:cubicBezTo>
                  <a:cubicBezTo>
                    <a:pt x="9" y="1"/>
                    <a:pt x="10" y="0"/>
                    <a:pt x="12" y="0"/>
                  </a:cubicBezTo>
                  <a:cubicBezTo>
                    <a:pt x="13" y="0"/>
                    <a:pt x="15" y="0"/>
                    <a:pt x="17" y="0"/>
                  </a:cubicBezTo>
                  <a:cubicBezTo>
                    <a:pt x="18" y="1"/>
                    <a:pt x="20" y="2"/>
                    <a:pt x="21" y="3"/>
                  </a:cubicBezTo>
                  <a:cubicBezTo>
                    <a:pt x="23" y="3"/>
                    <a:pt x="26" y="2"/>
                    <a:pt x="28" y="4"/>
                  </a:cubicBezTo>
                  <a:cubicBezTo>
                    <a:pt x="29" y="5"/>
                    <a:pt x="28" y="7"/>
                    <a:pt x="27" y="8"/>
                  </a:cubicBezTo>
                  <a:cubicBezTo>
                    <a:pt x="25" y="10"/>
                    <a:pt x="21" y="11"/>
                    <a:pt x="18" y="10"/>
                  </a:cubicBezTo>
                  <a:cubicBezTo>
                    <a:pt x="16" y="9"/>
                    <a:pt x="13" y="7"/>
                    <a:pt x="1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6394" y="1266"/>
              <a:ext cx="21" cy="24"/>
            </a:xfrm>
            <a:custGeom>
              <a:avLst/>
              <a:gdLst>
                <a:gd name="T0" fmla="*/ 3 w 9"/>
                <a:gd name="T1" fmla="*/ 3 h 10"/>
                <a:gd name="T2" fmla="*/ 7 w 9"/>
                <a:gd name="T3" fmla="*/ 0 h 10"/>
                <a:gd name="T4" fmla="*/ 9 w 9"/>
                <a:gd name="T5" fmla="*/ 2 h 10"/>
                <a:gd name="T6" fmla="*/ 5 w 9"/>
                <a:gd name="T7" fmla="*/ 9 h 10"/>
                <a:gd name="T8" fmla="*/ 3 w 9"/>
                <a:gd name="T9" fmla="*/ 3 h 10"/>
              </a:gdLst>
              <a:ahLst/>
              <a:cxnLst>
                <a:cxn ang="0">
                  <a:pos x="T0" y="T1"/>
                </a:cxn>
                <a:cxn ang="0">
                  <a:pos x="T2" y="T3"/>
                </a:cxn>
                <a:cxn ang="0">
                  <a:pos x="T4" y="T5"/>
                </a:cxn>
                <a:cxn ang="0">
                  <a:pos x="T6" y="T7"/>
                </a:cxn>
                <a:cxn ang="0">
                  <a:pos x="T8" y="T9"/>
                </a:cxn>
              </a:cxnLst>
              <a:rect l="0" t="0" r="r" b="b"/>
              <a:pathLst>
                <a:path w="9" h="10">
                  <a:moveTo>
                    <a:pt x="3" y="3"/>
                  </a:moveTo>
                  <a:cubicBezTo>
                    <a:pt x="4" y="2"/>
                    <a:pt x="5" y="0"/>
                    <a:pt x="7" y="0"/>
                  </a:cubicBezTo>
                  <a:cubicBezTo>
                    <a:pt x="8" y="0"/>
                    <a:pt x="9" y="1"/>
                    <a:pt x="9" y="2"/>
                  </a:cubicBezTo>
                  <a:cubicBezTo>
                    <a:pt x="9" y="5"/>
                    <a:pt x="9" y="10"/>
                    <a:pt x="5" y="9"/>
                  </a:cubicBezTo>
                  <a:cubicBezTo>
                    <a:pt x="2" y="9"/>
                    <a:pt x="0" y="5"/>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5646" y="1730"/>
              <a:ext cx="1107" cy="721"/>
            </a:xfrm>
            <a:custGeom>
              <a:avLst/>
              <a:gdLst>
                <a:gd name="T0" fmla="*/ 459 w 468"/>
                <a:gd name="T1" fmla="*/ 51 h 305"/>
                <a:gd name="T2" fmla="*/ 453 w 468"/>
                <a:gd name="T3" fmla="*/ 71 h 305"/>
                <a:gd name="T4" fmla="*/ 447 w 468"/>
                <a:gd name="T5" fmla="*/ 60 h 305"/>
                <a:gd name="T6" fmla="*/ 441 w 468"/>
                <a:gd name="T7" fmla="*/ 64 h 305"/>
                <a:gd name="T8" fmla="*/ 433 w 468"/>
                <a:gd name="T9" fmla="*/ 63 h 305"/>
                <a:gd name="T10" fmla="*/ 428 w 468"/>
                <a:gd name="T11" fmla="*/ 64 h 305"/>
                <a:gd name="T12" fmla="*/ 420 w 468"/>
                <a:gd name="T13" fmla="*/ 72 h 305"/>
                <a:gd name="T14" fmla="*/ 405 w 468"/>
                <a:gd name="T15" fmla="*/ 83 h 305"/>
                <a:gd name="T16" fmla="*/ 393 w 468"/>
                <a:gd name="T17" fmla="*/ 92 h 305"/>
                <a:gd name="T18" fmla="*/ 378 w 468"/>
                <a:gd name="T19" fmla="*/ 100 h 305"/>
                <a:gd name="T20" fmla="*/ 373 w 468"/>
                <a:gd name="T21" fmla="*/ 109 h 305"/>
                <a:gd name="T22" fmla="*/ 359 w 468"/>
                <a:gd name="T23" fmla="*/ 121 h 305"/>
                <a:gd name="T24" fmla="*/ 364 w 468"/>
                <a:gd name="T25" fmla="*/ 130 h 305"/>
                <a:gd name="T26" fmla="*/ 358 w 468"/>
                <a:gd name="T27" fmla="*/ 145 h 305"/>
                <a:gd name="T28" fmla="*/ 344 w 468"/>
                <a:gd name="T29" fmla="*/ 135 h 305"/>
                <a:gd name="T30" fmla="*/ 332 w 468"/>
                <a:gd name="T31" fmla="*/ 140 h 305"/>
                <a:gd name="T32" fmla="*/ 339 w 468"/>
                <a:gd name="T33" fmla="*/ 153 h 305"/>
                <a:gd name="T34" fmla="*/ 329 w 468"/>
                <a:gd name="T35" fmla="*/ 167 h 305"/>
                <a:gd name="T36" fmla="*/ 322 w 468"/>
                <a:gd name="T37" fmla="*/ 179 h 305"/>
                <a:gd name="T38" fmla="*/ 315 w 468"/>
                <a:gd name="T39" fmla="*/ 187 h 305"/>
                <a:gd name="T40" fmla="*/ 306 w 468"/>
                <a:gd name="T41" fmla="*/ 207 h 305"/>
                <a:gd name="T42" fmla="*/ 296 w 468"/>
                <a:gd name="T43" fmla="*/ 231 h 305"/>
                <a:gd name="T44" fmla="*/ 265 w 468"/>
                <a:gd name="T45" fmla="*/ 240 h 305"/>
                <a:gd name="T46" fmla="*/ 247 w 468"/>
                <a:gd name="T47" fmla="*/ 271 h 305"/>
                <a:gd name="T48" fmla="*/ 225 w 468"/>
                <a:gd name="T49" fmla="*/ 278 h 305"/>
                <a:gd name="T50" fmla="*/ 186 w 468"/>
                <a:gd name="T51" fmla="*/ 289 h 305"/>
                <a:gd name="T52" fmla="*/ 128 w 468"/>
                <a:gd name="T53" fmla="*/ 264 h 305"/>
                <a:gd name="T54" fmla="*/ 118 w 468"/>
                <a:gd name="T55" fmla="*/ 287 h 305"/>
                <a:gd name="T56" fmla="*/ 98 w 468"/>
                <a:gd name="T57" fmla="*/ 292 h 305"/>
                <a:gd name="T58" fmla="*/ 35 w 468"/>
                <a:gd name="T59" fmla="*/ 274 h 305"/>
                <a:gd name="T60" fmla="*/ 16 w 468"/>
                <a:gd name="T61" fmla="*/ 250 h 305"/>
                <a:gd name="T62" fmla="*/ 44 w 468"/>
                <a:gd name="T63" fmla="*/ 222 h 305"/>
                <a:gd name="T64" fmla="*/ 60 w 468"/>
                <a:gd name="T65" fmla="*/ 208 h 305"/>
                <a:gd name="T66" fmla="*/ 68 w 468"/>
                <a:gd name="T67" fmla="*/ 192 h 305"/>
                <a:gd name="T68" fmla="*/ 39 w 468"/>
                <a:gd name="T69" fmla="*/ 184 h 305"/>
                <a:gd name="T70" fmla="*/ 37 w 468"/>
                <a:gd name="T71" fmla="*/ 142 h 305"/>
                <a:gd name="T72" fmla="*/ 63 w 468"/>
                <a:gd name="T73" fmla="*/ 95 h 305"/>
                <a:gd name="T74" fmla="*/ 73 w 468"/>
                <a:gd name="T75" fmla="*/ 75 h 305"/>
                <a:gd name="T76" fmla="*/ 109 w 468"/>
                <a:gd name="T77" fmla="*/ 40 h 305"/>
                <a:gd name="T78" fmla="*/ 147 w 468"/>
                <a:gd name="T79" fmla="*/ 27 h 305"/>
                <a:gd name="T80" fmla="*/ 175 w 468"/>
                <a:gd name="T81" fmla="*/ 0 h 305"/>
                <a:gd name="T82" fmla="*/ 186 w 468"/>
                <a:gd name="T83" fmla="*/ 18 h 305"/>
                <a:gd name="T84" fmla="*/ 196 w 468"/>
                <a:gd name="T85" fmla="*/ 34 h 305"/>
                <a:gd name="T86" fmla="*/ 206 w 468"/>
                <a:gd name="T87" fmla="*/ 10 h 305"/>
                <a:gd name="T88" fmla="*/ 241 w 468"/>
                <a:gd name="T89" fmla="*/ 15 h 305"/>
                <a:gd name="T90" fmla="*/ 246 w 468"/>
                <a:gd name="T91" fmla="*/ 37 h 305"/>
                <a:gd name="T92" fmla="*/ 239 w 468"/>
                <a:gd name="T93" fmla="*/ 55 h 305"/>
                <a:gd name="T94" fmla="*/ 265 w 468"/>
                <a:gd name="T95" fmla="*/ 74 h 305"/>
                <a:gd name="T96" fmla="*/ 293 w 468"/>
                <a:gd name="T97" fmla="*/ 74 h 305"/>
                <a:gd name="T98" fmla="*/ 301 w 468"/>
                <a:gd name="T99" fmla="*/ 49 h 305"/>
                <a:gd name="T100" fmla="*/ 316 w 468"/>
                <a:gd name="T101" fmla="*/ 38 h 305"/>
                <a:gd name="T102" fmla="*/ 320 w 468"/>
                <a:gd name="T103" fmla="*/ 24 h 305"/>
                <a:gd name="T104" fmla="*/ 331 w 468"/>
                <a:gd name="T105" fmla="*/ 14 h 305"/>
                <a:gd name="T106" fmla="*/ 352 w 468"/>
                <a:gd name="T107" fmla="*/ 5 h 305"/>
                <a:gd name="T108" fmla="*/ 376 w 468"/>
                <a:gd name="T109" fmla="*/ 18 h 305"/>
                <a:gd name="T110" fmla="*/ 393 w 468"/>
                <a:gd name="T111" fmla="*/ 23 h 305"/>
                <a:gd name="T112" fmla="*/ 412 w 468"/>
                <a:gd name="T113" fmla="*/ 29 h 305"/>
                <a:gd name="T114" fmla="*/ 430 w 468"/>
                <a:gd name="T115" fmla="*/ 17 h 305"/>
                <a:gd name="T116" fmla="*/ 453 w 468"/>
                <a:gd name="T117" fmla="*/ 25 h 305"/>
                <a:gd name="T118" fmla="*/ 466 w 468"/>
                <a:gd name="T119" fmla="*/ 3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 h="305">
                  <a:moveTo>
                    <a:pt x="466" y="40"/>
                  </a:moveTo>
                  <a:cubicBezTo>
                    <a:pt x="465" y="42"/>
                    <a:pt x="463" y="43"/>
                    <a:pt x="461" y="45"/>
                  </a:cubicBezTo>
                  <a:cubicBezTo>
                    <a:pt x="459" y="47"/>
                    <a:pt x="459" y="49"/>
                    <a:pt x="459" y="51"/>
                  </a:cubicBezTo>
                  <a:cubicBezTo>
                    <a:pt x="458" y="54"/>
                    <a:pt x="458" y="58"/>
                    <a:pt x="458" y="61"/>
                  </a:cubicBezTo>
                  <a:cubicBezTo>
                    <a:pt x="458" y="63"/>
                    <a:pt x="459" y="68"/>
                    <a:pt x="457" y="70"/>
                  </a:cubicBezTo>
                  <a:cubicBezTo>
                    <a:pt x="456" y="71"/>
                    <a:pt x="454" y="71"/>
                    <a:pt x="453" y="71"/>
                  </a:cubicBezTo>
                  <a:cubicBezTo>
                    <a:pt x="451" y="70"/>
                    <a:pt x="449" y="70"/>
                    <a:pt x="447" y="69"/>
                  </a:cubicBezTo>
                  <a:cubicBezTo>
                    <a:pt x="445" y="69"/>
                    <a:pt x="446" y="67"/>
                    <a:pt x="446" y="65"/>
                  </a:cubicBezTo>
                  <a:cubicBezTo>
                    <a:pt x="447" y="64"/>
                    <a:pt x="447" y="62"/>
                    <a:pt x="447" y="60"/>
                  </a:cubicBezTo>
                  <a:cubicBezTo>
                    <a:pt x="447" y="59"/>
                    <a:pt x="446" y="59"/>
                    <a:pt x="446" y="59"/>
                  </a:cubicBezTo>
                  <a:cubicBezTo>
                    <a:pt x="445" y="59"/>
                    <a:pt x="444" y="59"/>
                    <a:pt x="444" y="59"/>
                  </a:cubicBezTo>
                  <a:cubicBezTo>
                    <a:pt x="442" y="60"/>
                    <a:pt x="441" y="62"/>
                    <a:pt x="441" y="64"/>
                  </a:cubicBezTo>
                  <a:cubicBezTo>
                    <a:pt x="440" y="65"/>
                    <a:pt x="440" y="67"/>
                    <a:pt x="439" y="68"/>
                  </a:cubicBezTo>
                  <a:cubicBezTo>
                    <a:pt x="437" y="69"/>
                    <a:pt x="436" y="69"/>
                    <a:pt x="435" y="68"/>
                  </a:cubicBezTo>
                  <a:cubicBezTo>
                    <a:pt x="434" y="66"/>
                    <a:pt x="433" y="65"/>
                    <a:pt x="433" y="63"/>
                  </a:cubicBezTo>
                  <a:cubicBezTo>
                    <a:pt x="433" y="62"/>
                    <a:pt x="435" y="59"/>
                    <a:pt x="432" y="59"/>
                  </a:cubicBezTo>
                  <a:cubicBezTo>
                    <a:pt x="432" y="59"/>
                    <a:pt x="431" y="60"/>
                    <a:pt x="431" y="60"/>
                  </a:cubicBezTo>
                  <a:cubicBezTo>
                    <a:pt x="430" y="61"/>
                    <a:pt x="429" y="62"/>
                    <a:pt x="428" y="64"/>
                  </a:cubicBezTo>
                  <a:cubicBezTo>
                    <a:pt x="428" y="65"/>
                    <a:pt x="428" y="65"/>
                    <a:pt x="428" y="66"/>
                  </a:cubicBezTo>
                  <a:cubicBezTo>
                    <a:pt x="428" y="67"/>
                    <a:pt x="427" y="68"/>
                    <a:pt x="426" y="69"/>
                  </a:cubicBezTo>
                  <a:cubicBezTo>
                    <a:pt x="425" y="70"/>
                    <a:pt x="422" y="71"/>
                    <a:pt x="420" y="72"/>
                  </a:cubicBezTo>
                  <a:cubicBezTo>
                    <a:pt x="418" y="74"/>
                    <a:pt x="416" y="76"/>
                    <a:pt x="414" y="78"/>
                  </a:cubicBezTo>
                  <a:cubicBezTo>
                    <a:pt x="412" y="79"/>
                    <a:pt x="410" y="79"/>
                    <a:pt x="409" y="80"/>
                  </a:cubicBezTo>
                  <a:cubicBezTo>
                    <a:pt x="407" y="81"/>
                    <a:pt x="407" y="82"/>
                    <a:pt x="405" y="83"/>
                  </a:cubicBezTo>
                  <a:cubicBezTo>
                    <a:pt x="404" y="84"/>
                    <a:pt x="403" y="85"/>
                    <a:pt x="402" y="86"/>
                  </a:cubicBezTo>
                  <a:cubicBezTo>
                    <a:pt x="401" y="87"/>
                    <a:pt x="400" y="88"/>
                    <a:pt x="398" y="89"/>
                  </a:cubicBezTo>
                  <a:cubicBezTo>
                    <a:pt x="396" y="90"/>
                    <a:pt x="395" y="91"/>
                    <a:pt x="393" y="92"/>
                  </a:cubicBezTo>
                  <a:cubicBezTo>
                    <a:pt x="392" y="92"/>
                    <a:pt x="390" y="93"/>
                    <a:pt x="388" y="94"/>
                  </a:cubicBezTo>
                  <a:cubicBezTo>
                    <a:pt x="387" y="95"/>
                    <a:pt x="386" y="96"/>
                    <a:pt x="385" y="97"/>
                  </a:cubicBezTo>
                  <a:cubicBezTo>
                    <a:pt x="384" y="100"/>
                    <a:pt x="381" y="101"/>
                    <a:pt x="378" y="100"/>
                  </a:cubicBezTo>
                  <a:cubicBezTo>
                    <a:pt x="375" y="99"/>
                    <a:pt x="372" y="98"/>
                    <a:pt x="370" y="100"/>
                  </a:cubicBezTo>
                  <a:cubicBezTo>
                    <a:pt x="369" y="101"/>
                    <a:pt x="369" y="102"/>
                    <a:pt x="370" y="104"/>
                  </a:cubicBezTo>
                  <a:cubicBezTo>
                    <a:pt x="371" y="105"/>
                    <a:pt x="372" y="107"/>
                    <a:pt x="373" y="109"/>
                  </a:cubicBezTo>
                  <a:cubicBezTo>
                    <a:pt x="374" y="112"/>
                    <a:pt x="376" y="116"/>
                    <a:pt x="373" y="119"/>
                  </a:cubicBezTo>
                  <a:cubicBezTo>
                    <a:pt x="370" y="122"/>
                    <a:pt x="368" y="114"/>
                    <a:pt x="366" y="114"/>
                  </a:cubicBezTo>
                  <a:cubicBezTo>
                    <a:pt x="362" y="113"/>
                    <a:pt x="359" y="118"/>
                    <a:pt x="359" y="121"/>
                  </a:cubicBezTo>
                  <a:cubicBezTo>
                    <a:pt x="358" y="122"/>
                    <a:pt x="358" y="124"/>
                    <a:pt x="358" y="125"/>
                  </a:cubicBezTo>
                  <a:cubicBezTo>
                    <a:pt x="358" y="126"/>
                    <a:pt x="358" y="128"/>
                    <a:pt x="359" y="128"/>
                  </a:cubicBezTo>
                  <a:cubicBezTo>
                    <a:pt x="361" y="129"/>
                    <a:pt x="362" y="128"/>
                    <a:pt x="364" y="130"/>
                  </a:cubicBezTo>
                  <a:cubicBezTo>
                    <a:pt x="365" y="131"/>
                    <a:pt x="365" y="134"/>
                    <a:pt x="365" y="135"/>
                  </a:cubicBezTo>
                  <a:cubicBezTo>
                    <a:pt x="365" y="138"/>
                    <a:pt x="365" y="140"/>
                    <a:pt x="364" y="141"/>
                  </a:cubicBezTo>
                  <a:cubicBezTo>
                    <a:pt x="362" y="143"/>
                    <a:pt x="360" y="144"/>
                    <a:pt x="358" y="145"/>
                  </a:cubicBezTo>
                  <a:cubicBezTo>
                    <a:pt x="355" y="145"/>
                    <a:pt x="352" y="144"/>
                    <a:pt x="350" y="141"/>
                  </a:cubicBezTo>
                  <a:cubicBezTo>
                    <a:pt x="349" y="140"/>
                    <a:pt x="348" y="139"/>
                    <a:pt x="347" y="138"/>
                  </a:cubicBezTo>
                  <a:cubicBezTo>
                    <a:pt x="347" y="136"/>
                    <a:pt x="346" y="135"/>
                    <a:pt x="344" y="135"/>
                  </a:cubicBezTo>
                  <a:cubicBezTo>
                    <a:pt x="343" y="134"/>
                    <a:pt x="340" y="135"/>
                    <a:pt x="339" y="136"/>
                  </a:cubicBezTo>
                  <a:cubicBezTo>
                    <a:pt x="338" y="137"/>
                    <a:pt x="337" y="139"/>
                    <a:pt x="336" y="140"/>
                  </a:cubicBezTo>
                  <a:cubicBezTo>
                    <a:pt x="335" y="141"/>
                    <a:pt x="334" y="140"/>
                    <a:pt x="332" y="140"/>
                  </a:cubicBezTo>
                  <a:cubicBezTo>
                    <a:pt x="331" y="140"/>
                    <a:pt x="329" y="141"/>
                    <a:pt x="328" y="142"/>
                  </a:cubicBezTo>
                  <a:cubicBezTo>
                    <a:pt x="326" y="146"/>
                    <a:pt x="333" y="147"/>
                    <a:pt x="334" y="148"/>
                  </a:cubicBezTo>
                  <a:cubicBezTo>
                    <a:pt x="336" y="149"/>
                    <a:pt x="337" y="151"/>
                    <a:pt x="339" y="153"/>
                  </a:cubicBezTo>
                  <a:cubicBezTo>
                    <a:pt x="340" y="154"/>
                    <a:pt x="340" y="156"/>
                    <a:pt x="340" y="157"/>
                  </a:cubicBezTo>
                  <a:cubicBezTo>
                    <a:pt x="340" y="159"/>
                    <a:pt x="339" y="160"/>
                    <a:pt x="337" y="162"/>
                  </a:cubicBezTo>
                  <a:cubicBezTo>
                    <a:pt x="335" y="164"/>
                    <a:pt x="332" y="165"/>
                    <a:pt x="329" y="167"/>
                  </a:cubicBezTo>
                  <a:cubicBezTo>
                    <a:pt x="329" y="168"/>
                    <a:pt x="328" y="169"/>
                    <a:pt x="327" y="170"/>
                  </a:cubicBezTo>
                  <a:cubicBezTo>
                    <a:pt x="326" y="171"/>
                    <a:pt x="325" y="172"/>
                    <a:pt x="324" y="173"/>
                  </a:cubicBezTo>
                  <a:cubicBezTo>
                    <a:pt x="322" y="175"/>
                    <a:pt x="322" y="177"/>
                    <a:pt x="322" y="179"/>
                  </a:cubicBezTo>
                  <a:cubicBezTo>
                    <a:pt x="322" y="180"/>
                    <a:pt x="323" y="182"/>
                    <a:pt x="322" y="183"/>
                  </a:cubicBezTo>
                  <a:cubicBezTo>
                    <a:pt x="321" y="184"/>
                    <a:pt x="319" y="185"/>
                    <a:pt x="318" y="185"/>
                  </a:cubicBezTo>
                  <a:cubicBezTo>
                    <a:pt x="317" y="185"/>
                    <a:pt x="316" y="186"/>
                    <a:pt x="315" y="187"/>
                  </a:cubicBezTo>
                  <a:cubicBezTo>
                    <a:pt x="313" y="188"/>
                    <a:pt x="310" y="189"/>
                    <a:pt x="309" y="192"/>
                  </a:cubicBezTo>
                  <a:cubicBezTo>
                    <a:pt x="308" y="194"/>
                    <a:pt x="309" y="197"/>
                    <a:pt x="309" y="200"/>
                  </a:cubicBezTo>
                  <a:cubicBezTo>
                    <a:pt x="309" y="203"/>
                    <a:pt x="308" y="205"/>
                    <a:pt x="306" y="207"/>
                  </a:cubicBezTo>
                  <a:cubicBezTo>
                    <a:pt x="304" y="209"/>
                    <a:pt x="303" y="210"/>
                    <a:pt x="302" y="212"/>
                  </a:cubicBezTo>
                  <a:cubicBezTo>
                    <a:pt x="301" y="216"/>
                    <a:pt x="300" y="221"/>
                    <a:pt x="299" y="225"/>
                  </a:cubicBezTo>
                  <a:cubicBezTo>
                    <a:pt x="299" y="228"/>
                    <a:pt x="298" y="230"/>
                    <a:pt x="296" y="231"/>
                  </a:cubicBezTo>
                  <a:cubicBezTo>
                    <a:pt x="295" y="233"/>
                    <a:pt x="293" y="233"/>
                    <a:pt x="291" y="235"/>
                  </a:cubicBezTo>
                  <a:cubicBezTo>
                    <a:pt x="291" y="235"/>
                    <a:pt x="291" y="235"/>
                    <a:pt x="291" y="235"/>
                  </a:cubicBezTo>
                  <a:cubicBezTo>
                    <a:pt x="290" y="235"/>
                    <a:pt x="271" y="237"/>
                    <a:pt x="265" y="240"/>
                  </a:cubicBezTo>
                  <a:cubicBezTo>
                    <a:pt x="260" y="242"/>
                    <a:pt x="263" y="253"/>
                    <a:pt x="262" y="261"/>
                  </a:cubicBezTo>
                  <a:cubicBezTo>
                    <a:pt x="260" y="269"/>
                    <a:pt x="259" y="267"/>
                    <a:pt x="256" y="266"/>
                  </a:cubicBezTo>
                  <a:cubicBezTo>
                    <a:pt x="253" y="265"/>
                    <a:pt x="252" y="269"/>
                    <a:pt x="247" y="271"/>
                  </a:cubicBezTo>
                  <a:cubicBezTo>
                    <a:pt x="242" y="273"/>
                    <a:pt x="242" y="281"/>
                    <a:pt x="241" y="289"/>
                  </a:cubicBezTo>
                  <a:cubicBezTo>
                    <a:pt x="239" y="296"/>
                    <a:pt x="231" y="294"/>
                    <a:pt x="227" y="292"/>
                  </a:cubicBezTo>
                  <a:cubicBezTo>
                    <a:pt x="223" y="291"/>
                    <a:pt x="225" y="284"/>
                    <a:pt x="225" y="278"/>
                  </a:cubicBezTo>
                  <a:cubicBezTo>
                    <a:pt x="225" y="273"/>
                    <a:pt x="218" y="275"/>
                    <a:pt x="211" y="273"/>
                  </a:cubicBezTo>
                  <a:cubicBezTo>
                    <a:pt x="204" y="270"/>
                    <a:pt x="201" y="277"/>
                    <a:pt x="199" y="284"/>
                  </a:cubicBezTo>
                  <a:cubicBezTo>
                    <a:pt x="197" y="291"/>
                    <a:pt x="189" y="290"/>
                    <a:pt x="186" y="289"/>
                  </a:cubicBezTo>
                  <a:cubicBezTo>
                    <a:pt x="182" y="287"/>
                    <a:pt x="164" y="277"/>
                    <a:pt x="160" y="271"/>
                  </a:cubicBezTo>
                  <a:cubicBezTo>
                    <a:pt x="157" y="265"/>
                    <a:pt x="148" y="264"/>
                    <a:pt x="143" y="262"/>
                  </a:cubicBezTo>
                  <a:cubicBezTo>
                    <a:pt x="138" y="260"/>
                    <a:pt x="139" y="264"/>
                    <a:pt x="128" y="264"/>
                  </a:cubicBezTo>
                  <a:cubicBezTo>
                    <a:pt x="117" y="264"/>
                    <a:pt x="117" y="280"/>
                    <a:pt x="118" y="286"/>
                  </a:cubicBezTo>
                  <a:cubicBezTo>
                    <a:pt x="118" y="286"/>
                    <a:pt x="118" y="286"/>
                    <a:pt x="118" y="286"/>
                  </a:cubicBezTo>
                  <a:cubicBezTo>
                    <a:pt x="118" y="286"/>
                    <a:pt x="118" y="287"/>
                    <a:pt x="118" y="287"/>
                  </a:cubicBezTo>
                  <a:cubicBezTo>
                    <a:pt x="119" y="292"/>
                    <a:pt x="113" y="299"/>
                    <a:pt x="109" y="297"/>
                  </a:cubicBezTo>
                  <a:cubicBezTo>
                    <a:pt x="109" y="297"/>
                    <a:pt x="108" y="297"/>
                    <a:pt x="108" y="296"/>
                  </a:cubicBezTo>
                  <a:cubicBezTo>
                    <a:pt x="105" y="291"/>
                    <a:pt x="102" y="293"/>
                    <a:pt x="98" y="292"/>
                  </a:cubicBezTo>
                  <a:cubicBezTo>
                    <a:pt x="95" y="291"/>
                    <a:pt x="94" y="295"/>
                    <a:pt x="89" y="296"/>
                  </a:cubicBezTo>
                  <a:cubicBezTo>
                    <a:pt x="84" y="297"/>
                    <a:pt x="81" y="297"/>
                    <a:pt x="70" y="301"/>
                  </a:cubicBezTo>
                  <a:cubicBezTo>
                    <a:pt x="59" y="305"/>
                    <a:pt x="40" y="283"/>
                    <a:pt x="35" y="274"/>
                  </a:cubicBezTo>
                  <a:cubicBezTo>
                    <a:pt x="30" y="266"/>
                    <a:pt x="25" y="271"/>
                    <a:pt x="12" y="274"/>
                  </a:cubicBezTo>
                  <a:cubicBezTo>
                    <a:pt x="0" y="276"/>
                    <a:pt x="6" y="269"/>
                    <a:pt x="8" y="265"/>
                  </a:cubicBezTo>
                  <a:cubicBezTo>
                    <a:pt x="10" y="261"/>
                    <a:pt x="13" y="258"/>
                    <a:pt x="16" y="250"/>
                  </a:cubicBezTo>
                  <a:cubicBezTo>
                    <a:pt x="20" y="241"/>
                    <a:pt x="29" y="241"/>
                    <a:pt x="32" y="240"/>
                  </a:cubicBezTo>
                  <a:cubicBezTo>
                    <a:pt x="36" y="238"/>
                    <a:pt x="36" y="236"/>
                    <a:pt x="36" y="232"/>
                  </a:cubicBezTo>
                  <a:cubicBezTo>
                    <a:pt x="36" y="229"/>
                    <a:pt x="38" y="226"/>
                    <a:pt x="44" y="222"/>
                  </a:cubicBezTo>
                  <a:cubicBezTo>
                    <a:pt x="49" y="219"/>
                    <a:pt x="47" y="220"/>
                    <a:pt x="47" y="217"/>
                  </a:cubicBezTo>
                  <a:cubicBezTo>
                    <a:pt x="47" y="213"/>
                    <a:pt x="53" y="213"/>
                    <a:pt x="56" y="213"/>
                  </a:cubicBezTo>
                  <a:cubicBezTo>
                    <a:pt x="58" y="213"/>
                    <a:pt x="60" y="211"/>
                    <a:pt x="60" y="208"/>
                  </a:cubicBezTo>
                  <a:cubicBezTo>
                    <a:pt x="61" y="204"/>
                    <a:pt x="65" y="208"/>
                    <a:pt x="69" y="199"/>
                  </a:cubicBezTo>
                  <a:cubicBezTo>
                    <a:pt x="72" y="191"/>
                    <a:pt x="71" y="200"/>
                    <a:pt x="78" y="188"/>
                  </a:cubicBezTo>
                  <a:cubicBezTo>
                    <a:pt x="85" y="176"/>
                    <a:pt x="74" y="186"/>
                    <a:pt x="68" y="192"/>
                  </a:cubicBezTo>
                  <a:cubicBezTo>
                    <a:pt x="62" y="197"/>
                    <a:pt x="47" y="203"/>
                    <a:pt x="34" y="214"/>
                  </a:cubicBezTo>
                  <a:cubicBezTo>
                    <a:pt x="21" y="225"/>
                    <a:pt x="37" y="197"/>
                    <a:pt x="39" y="190"/>
                  </a:cubicBezTo>
                  <a:cubicBezTo>
                    <a:pt x="42" y="183"/>
                    <a:pt x="39" y="184"/>
                    <a:pt x="39" y="184"/>
                  </a:cubicBezTo>
                  <a:cubicBezTo>
                    <a:pt x="39" y="183"/>
                    <a:pt x="39" y="181"/>
                    <a:pt x="39" y="178"/>
                  </a:cubicBezTo>
                  <a:cubicBezTo>
                    <a:pt x="39" y="170"/>
                    <a:pt x="35" y="171"/>
                    <a:pt x="32" y="164"/>
                  </a:cubicBezTo>
                  <a:cubicBezTo>
                    <a:pt x="30" y="156"/>
                    <a:pt x="35" y="151"/>
                    <a:pt x="37" y="142"/>
                  </a:cubicBezTo>
                  <a:cubicBezTo>
                    <a:pt x="38" y="133"/>
                    <a:pt x="50" y="125"/>
                    <a:pt x="52" y="118"/>
                  </a:cubicBezTo>
                  <a:cubicBezTo>
                    <a:pt x="53" y="111"/>
                    <a:pt x="52" y="112"/>
                    <a:pt x="55" y="102"/>
                  </a:cubicBezTo>
                  <a:cubicBezTo>
                    <a:pt x="59" y="92"/>
                    <a:pt x="60" y="97"/>
                    <a:pt x="63" y="95"/>
                  </a:cubicBezTo>
                  <a:cubicBezTo>
                    <a:pt x="67" y="93"/>
                    <a:pt x="65" y="92"/>
                    <a:pt x="64" y="88"/>
                  </a:cubicBezTo>
                  <a:cubicBezTo>
                    <a:pt x="63" y="84"/>
                    <a:pt x="66" y="83"/>
                    <a:pt x="69" y="82"/>
                  </a:cubicBezTo>
                  <a:cubicBezTo>
                    <a:pt x="72" y="81"/>
                    <a:pt x="71" y="81"/>
                    <a:pt x="73" y="75"/>
                  </a:cubicBezTo>
                  <a:cubicBezTo>
                    <a:pt x="75" y="69"/>
                    <a:pt x="84" y="67"/>
                    <a:pt x="88" y="65"/>
                  </a:cubicBezTo>
                  <a:cubicBezTo>
                    <a:pt x="92" y="63"/>
                    <a:pt x="95" y="61"/>
                    <a:pt x="98" y="54"/>
                  </a:cubicBezTo>
                  <a:cubicBezTo>
                    <a:pt x="101" y="47"/>
                    <a:pt x="105" y="46"/>
                    <a:pt x="109" y="40"/>
                  </a:cubicBezTo>
                  <a:cubicBezTo>
                    <a:pt x="114" y="35"/>
                    <a:pt x="120" y="39"/>
                    <a:pt x="125" y="41"/>
                  </a:cubicBezTo>
                  <a:cubicBezTo>
                    <a:pt x="130" y="43"/>
                    <a:pt x="133" y="37"/>
                    <a:pt x="140" y="38"/>
                  </a:cubicBezTo>
                  <a:cubicBezTo>
                    <a:pt x="148" y="38"/>
                    <a:pt x="147" y="31"/>
                    <a:pt x="147" y="27"/>
                  </a:cubicBezTo>
                  <a:cubicBezTo>
                    <a:pt x="148" y="23"/>
                    <a:pt x="151" y="21"/>
                    <a:pt x="155" y="19"/>
                  </a:cubicBezTo>
                  <a:cubicBezTo>
                    <a:pt x="158" y="17"/>
                    <a:pt x="159" y="16"/>
                    <a:pt x="163" y="11"/>
                  </a:cubicBezTo>
                  <a:cubicBezTo>
                    <a:pt x="166" y="5"/>
                    <a:pt x="175" y="0"/>
                    <a:pt x="175" y="0"/>
                  </a:cubicBezTo>
                  <a:cubicBezTo>
                    <a:pt x="177" y="1"/>
                    <a:pt x="178" y="1"/>
                    <a:pt x="179" y="3"/>
                  </a:cubicBezTo>
                  <a:cubicBezTo>
                    <a:pt x="181" y="6"/>
                    <a:pt x="180" y="9"/>
                    <a:pt x="181" y="12"/>
                  </a:cubicBezTo>
                  <a:cubicBezTo>
                    <a:pt x="181" y="14"/>
                    <a:pt x="184" y="17"/>
                    <a:pt x="186" y="18"/>
                  </a:cubicBezTo>
                  <a:cubicBezTo>
                    <a:pt x="188" y="20"/>
                    <a:pt x="190" y="19"/>
                    <a:pt x="191" y="22"/>
                  </a:cubicBezTo>
                  <a:cubicBezTo>
                    <a:pt x="193" y="25"/>
                    <a:pt x="192" y="28"/>
                    <a:pt x="191" y="31"/>
                  </a:cubicBezTo>
                  <a:cubicBezTo>
                    <a:pt x="191" y="34"/>
                    <a:pt x="194" y="37"/>
                    <a:pt x="196" y="34"/>
                  </a:cubicBezTo>
                  <a:cubicBezTo>
                    <a:pt x="197" y="32"/>
                    <a:pt x="198" y="28"/>
                    <a:pt x="198" y="26"/>
                  </a:cubicBezTo>
                  <a:cubicBezTo>
                    <a:pt x="198" y="25"/>
                    <a:pt x="198" y="23"/>
                    <a:pt x="199" y="22"/>
                  </a:cubicBezTo>
                  <a:cubicBezTo>
                    <a:pt x="200" y="18"/>
                    <a:pt x="203" y="13"/>
                    <a:pt x="206" y="10"/>
                  </a:cubicBezTo>
                  <a:cubicBezTo>
                    <a:pt x="208" y="8"/>
                    <a:pt x="211" y="7"/>
                    <a:pt x="214" y="8"/>
                  </a:cubicBezTo>
                  <a:cubicBezTo>
                    <a:pt x="217" y="10"/>
                    <a:pt x="220" y="13"/>
                    <a:pt x="224" y="14"/>
                  </a:cubicBezTo>
                  <a:cubicBezTo>
                    <a:pt x="229" y="15"/>
                    <a:pt x="235" y="13"/>
                    <a:pt x="241" y="15"/>
                  </a:cubicBezTo>
                  <a:cubicBezTo>
                    <a:pt x="242" y="16"/>
                    <a:pt x="244" y="17"/>
                    <a:pt x="245" y="18"/>
                  </a:cubicBezTo>
                  <a:cubicBezTo>
                    <a:pt x="248" y="22"/>
                    <a:pt x="241" y="26"/>
                    <a:pt x="243" y="31"/>
                  </a:cubicBezTo>
                  <a:cubicBezTo>
                    <a:pt x="243" y="34"/>
                    <a:pt x="246" y="35"/>
                    <a:pt x="246" y="37"/>
                  </a:cubicBezTo>
                  <a:cubicBezTo>
                    <a:pt x="247" y="40"/>
                    <a:pt x="247" y="42"/>
                    <a:pt x="247" y="45"/>
                  </a:cubicBezTo>
                  <a:cubicBezTo>
                    <a:pt x="246" y="47"/>
                    <a:pt x="245" y="48"/>
                    <a:pt x="243" y="50"/>
                  </a:cubicBezTo>
                  <a:cubicBezTo>
                    <a:pt x="241" y="51"/>
                    <a:pt x="239" y="53"/>
                    <a:pt x="239" y="55"/>
                  </a:cubicBezTo>
                  <a:cubicBezTo>
                    <a:pt x="239" y="57"/>
                    <a:pt x="241" y="59"/>
                    <a:pt x="242" y="60"/>
                  </a:cubicBezTo>
                  <a:cubicBezTo>
                    <a:pt x="245" y="62"/>
                    <a:pt x="248" y="64"/>
                    <a:pt x="250" y="65"/>
                  </a:cubicBezTo>
                  <a:cubicBezTo>
                    <a:pt x="255" y="68"/>
                    <a:pt x="260" y="72"/>
                    <a:pt x="265" y="74"/>
                  </a:cubicBezTo>
                  <a:cubicBezTo>
                    <a:pt x="267" y="74"/>
                    <a:pt x="269" y="75"/>
                    <a:pt x="271" y="74"/>
                  </a:cubicBezTo>
                  <a:cubicBezTo>
                    <a:pt x="274" y="74"/>
                    <a:pt x="275" y="72"/>
                    <a:pt x="278" y="72"/>
                  </a:cubicBezTo>
                  <a:cubicBezTo>
                    <a:pt x="283" y="70"/>
                    <a:pt x="288" y="75"/>
                    <a:pt x="293" y="74"/>
                  </a:cubicBezTo>
                  <a:cubicBezTo>
                    <a:pt x="298" y="74"/>
                    <a:pt x="300" y="68"/>
                    <a:pt x="301" y="64"/>
                  </a:cubicBezTo>
                  <a:cubicBezTo>
                    <a:pt x="302" y="61"/>
                    <a:pt x="302" y="59"/>
                    <a:pt x="301" y="56"/>
                  </a:cubicBezTo>
                  <a:cubicBezTo>
                    <a:pt x="300" y="53"/>
                    <a:pt x="299" y="51"/>
                    <a:pt x="301" y="49"/>
                  </a:cubicBezTo>
                  <a:cubicBezTo>
                    <a:pt x="303" y="48"/>
                    <a:pt x="305" y="48"/>
                    <a:pt x="307" y="47"/>
                  </a:cubicBezTo>
                  <a:cubicBezTo>
                    <a:pt x="309" y="45"/>
                    <a:pt x="309" y="43"/>
                    <a:pt x="310" y="41"/>
                  </a:cubicBezTo>
                  <a:cubicBezTo>
                    <a:pt x="312" y="39"/>
                    <a:pt x="314" y="39"/>
                    <a:pt x="316" y="38"/>
                  </a:cubicBezTo>
                  <a:cubicBezTo>
                    <a:pt x="320" y="38"/>
                    <a:pt x="322" y="36"/>
                    <a:pt x="321" y="32"/>
                  </a:cubicBezTo>
                  <a:cubicBezTo>
                    <a:pt x="321" y="30"/>
                    <a:pt x="321" y="29"/>
                    <a:pt x="320" y="27"/>
                  </a:cubicBezTo>
                  <a:cubicBezTo>
                    <a:pt x="320" y="26"/>
                    <a:pt x="319" y="24"/>
                    <a:pt x="320" y="24"/>
                  </a:cubicBezTo>
                  <a:cubicBezTo>
                    <a:pt x="321" y="23"/>
                    <a:pt x="322" y="23"/>
                    <a:pt x="323" y="23"/>
                  </a:cubicBezTo>
                  <a:cubicBezTo>
                    <a:pt x="325" y="23"/>
                    <a:pt x="326" y="22"/>
                    <a:pt x="327" y="21"/>
                  </a:cubicBezTo>
                  <a:cubicBezTo>
                    <a:pt x="329" y="19"/>
                    <a:pt x="329" y="16"/>
                    <a:pt x="331" y="14"/>
                  </a:cubicBezTo>
                  <a:cubicBezTo>
                    <a:pt x="333" y="12"/>
                    <a:pt x="337" y="13"/>
                    <a:pt x="339" y="13"/>
                  </a:cubicBezTo>
                  <a:cubicBezTo>
                    <a:pt x="342" y="13"/>
                    <a:pt x="343" y="10"/>
                    <a:pt x="345" y="8"/>
                  </a:cubicBezTo>
                  <a:cubicBezTo>
                    <a:pt x="346" y="5"/>
                    <a:pt x="349" y="4"/>
                    <a:pt x="352" y="5"/>
                  </a:cubicBezTo>
                  <a:cubicBezTo>
                    <a:pt x="355" y="6"/>
                    <a:pt x="358" y="8"/>
                    <a:pt x="361" y="9"/>
                  </a:cubicBezTo>
                  <a:cubicBezTo>
                    <a:pt x="364" y="10"/>
                    <a:pt x="368" y="10"/>
                    <a:pt x="371" y="11"/>
                  </a:cubicBezTo>
                  <a:cubicBezTo>
                    <a:pt x="374" y="12"/>
                    <a:pt x="375" y="15"/>
                    <a:pt x="376" y="18"/>
                  </a:cubicBezTo>
                  <a:cubicBezTo>
                    <a:pt x="377" y="21"/>
                    <a:pt x="379" y="24"/>
                    <a:pt x="382" y="22"/>
                  </a:cubicBezTo>
                  <a:cubicBezTo>
                    <a:pt x="384" y="21"/>
                    <a:pt x="388" y="18"/>
                    <a:pt x="390" y="20"/>
                  </a:cubicBezTo>
                  <a:cubicBezTo>
                    <a:pt x="391" y="20"/>
                    <a:pt x="392" y="22"/>
                    <a:pt x="393" y="23"/>
                  </a:cubicBezTo>
                  <a:cubicBezTo>
                    <a:pt x="394" y="25"/>
                    <a:pt x="394" y="26"/>
                    <a:pt x="396" y="27"/>
                  </a:cubicBezTo>
                  <a:cubicBezTo>
                    <a:pt x="398" y="30"/>
                    <a:pt x="402" y="31"/>
                    <a:pt x="405" y="31"/>
                  </a:cubicBezTo>
                  <a:cubicBezTo>
                    <a:pt x="408" y="32"/>
                    <a:pt x="410" y="30"/>
                    <a:pt x="412" y="29"/>
                  </a:cubicBezTo>
                  <a:cubicBezTo>
                    <a:pt x="415" y="28"/>
                    <a:pt x="418" y="28"/>
                    <a:pt x="420" y="27"/>
                  </a:cubicBezTo>
                  <a:cubicBezTo>
                    <a:pt x="422" y="27"/>
                    <a:pt x="423" y="25"/>
                    <a:pt x="424" y="24"/>
                  </a:cubicBezTo>
                  <a:cubicBezTo>
                    <a:pt x="426" y="22"/>
                    <a:pt x="428" y="18"/>
                    <a:pt x="430" y="17"/>
                  </a:cubicBezTo>
                  <a:cubicBezTo>
                    <a:pt x="433" y="15"/>
                    <a:pt x="436" y="18"/>
                    <a:pt x="438" y="20"/>
                  </a:cubicBezTo>
                  <a:cubicBezTo>
                    <a:pt x="440" y="22"/>
                    <a:pt x="443" y="24"/>
                    <a:pt x="446" y="25"/>
                  </a:cubicBezTo>
                  <a:cubicBezTo>
                    <a:pt x="448" y="26"/>
                    <a:pt x="450" y="26"/>
                    <a:pt x="453" y="25"/>
                  </a:cubicBezTo>
                  <a:cubicBezTo>
                    <a:pt x="455" y="24"/>
                    <a:pt x="457" y="22"/>
                    <a:pt x="460" y="22"/>
                  </a:cubicBezTo>
                  <a:cubicBezTo>
                    <a:pt x="462" y="22"/>
                    <a:pt x="466" y="22"/>
                    <a:pt x="467" y="24"/>
                  </a:cubicBezTo>
                  <a:cubicBezTo>
                    <a:pt x="468" y="26"/>
                    <a:pt x="467" y="30"/>
                    <a:pt x="466" y="32"/>
                  </a:cubicBezTo>
                  <a:cubicBezTo>
                    <a:pt x="466" y="35"/>
                    <a:pt x="467" y="37"/>
                    <a:pt x="466" y="4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6462" y="1635"/>
              <a:ext cx="26" cy="38"/>
            </a:xfrm>
            <a:custGeom>
              <a:avLst/>
              <a:gdLst>
                <a:gd name="T0" fmla="*/ 6 w 11"/>
                <a:gd name="T1" fmla="*/ 13 h 16"/>
                <a:gd name="T2" fmla="*/ 4 w 11"/>
                <a:gd name="T3" fmla="*/ 15 h 16"/>
                <a:gd name="T4" fmla="*/ 1 w 11"/>
                <a:gd name="T5" fmla="*/ 16 h 16"/>
                <a:gd name="T6" fmla="*/ 0 w 11"/>
                <a:gd name="T7" fmla="*/ 13 h 16"/>
                <a:gd name="T8" fmla="*/ 1 w 11"/>
                <a:gd name="T9" fmla="*/ 10 h 16"/>
                <a:gd name="T10" fmla="*/ 2 w 11"/>
                <a:gd name="T11" fmla="*/ 6 h 16"/>
                <a:gd name="T12" fmla="*/ 5 w 11"/>
                <a:gd name="T13" fmla="*/ 5 h 16"/>
                <a:gd name="T14" fmla="*/ 6 w 11"/>
                <a:gd name="T15" fmla="*/ 2 h 16"/>
                <a:gd name="T16" fmla="*/ 10 w 11"/>
                <a:gd name="T17" fmla="*/ 4 h 16"/>
                <a:gd name="T18" fmla="*/ 9 w 11"/>
                <a:gd name="T19" fmla="*/ 7 h 16"/>
                <a:gd name="T20" fmla="*/ 6 w 11"/>
                <a:gd name="T21" fmla="*/ 9 h 16"/>
                <a:gd name="T22" fmla="*/ 6 w 11"/>
                <a:gd name="T2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6" y="13"/>
                  </a:moveTo>
                  <a:cubicBezTo>
                    <a:pt x="5" y="14"/>
                    <a:pt x="5" y="14"/>
                    <a:pt x="4" y="15"/>
                  </a:cubicBezTo>
                  <a:cubicBezTo>
                    <a:pt x="3" y="15"/>
                    <a:pt x="2" y="16"/>
                    <a:pt x="1" y="16"/>
                  </a:cubicBezTo>
                  <a:cubicBezTo>
                    <a:pt x="0" y="16"/>
                    <a:pt x="0" y="14"/>
                    <a:pt x="0" y="13"/>
                  </a:cubicBezTo>
                  <a:cubicBezTo>
                    <a:pt x="0" y="12"/>
                    <a:pt x="1" y="11"/>
                    <a:pt x="1" y="10"/>
                  </a:cubicBezTo>
                  <a:cubicBezTo>
                    <a:pt x="1" y="9"/>
                    <a:pt x="1" y="7"/>
                    <a:pt x="2" y="6"/>
                  </a:cubicBezTo>
                  <a:cubicBezTo>
                    <a:pt x="3" y="5"/>
                    <a:pt x="4" y="6"/>
                    <a:pt x="5" y="5"/>
                  </a:cubicBezTo>
                  <a:cubicBezTo>
                    <a:pt x="6" y="4"/>
                    <a:pt x="6" y="3"/>
                    <a:pt x="6" y="2"/>
                  </a:cubicBezTo>
                  <a:cubicBezTo>
                    <a:pt x="8" y="0"/>
                    <a:pt x="11" y="2"/>
                    <a:pt x="10" y="4"/>
                  </a:cubicBezTo>
                  <a:cubicBezTo>
                    <a:pt x="10" y="5"/>
                    <a:pt x="9" y="6"/>
                    <a:pt x="9" y="7"/>
                  </a:cubicBezTo>
                  <a:cubicBezTo>
                    <a:pt x="8" y="8"/>
                    <a:pt x="7" y="9"/>
                    <a:pt x="6" y="9"/>
                  </a:cubicBezTo>
                  <a:cubicBezTo>
                    <a:pt x="5" y="10"/>
                    <a:pt x="6"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6441" y="1713"/>
              <a:ext cx="24" cy="26"/>
            </a:xfrm>
            <a:custGeom>
              <a:avLst/>
              <a:gdLst>
                <a:gd name="T0" fmla="*/ 1 w 10"/>
                <a:gd name="T1" fmla="*/ 7 h 11"/>
                <a:gd name="T2" fmla="*/ 1 w 10"/>
                <a:gd name="T3" fmla="*/ 7 h 11"/>
                <a:gd name="T4" fmla="*/ 0 w 10"/>
                <a:gd name="T5" fmla="*/ 5 h 11"/>
                <a:gd name="T6" fmla="*/ 1 w 10"/>
                <a:gd name="T7" fmla="*/ 2 h 11"/>
                <a:gd name="T8" fmla="*/ 3 w 10"/>
                <a:gd name="T9" fmla="*/ 0 h 11"/>
                <a:gd name="T10" fmla="*/ 5 w 10"/>
                <a:gd name="T11" fmla="*/ 2 h 11"/>
                <a:gd name="T12" fmla="*/ 10 w 10"/>
                <a:gd name="T13" fmla="*/ 5 h 11"/>
                <a:gd name="T14" fmla="*/ 8 w 10"/>
                <a:gd name="T15" fmla="*/ 10 h 11"/>
                <a:gd name="T16" fmla="*/ 6 w 10"/>
                <a:gd name="T17" fmla="*/ 10 h 11"/>
                <a:gd name="T18" fmla="*/ 3 w 10"/>
                <a:gd name="T19" fmla="*/ 10 h 11"/>
                <a:gd name="T20" fmla="*/ 1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 y="7"/>
                  </a:moveTo>
                  <a:cubicBezTo>
                    <a:pt x="1" y="7"/>
                    <a:pt x="1" y="8"/>
                    <a:pt x="1" y="7"/>
                  </a:cubicBezTo>
                  <a:cubicBezTo>
                    <a:pt x="1" y="6"/>
                    <a:pt x="0" y="6"/>
                    <a:pt x="0" y="5"/>
                  </a:cubicBezTo>
                  <a:cubicBezTo>
                    <a:pt x="0" y="4"/>
                    <a:pt x="0" y="3"/>
                    <a:pt x="1" y="2"/>
                  </a:cubicBezTo>
                  <a:cubicBezTo>
                    <a:pt x="1" y="1"/>
                    <a:pt x="2" y="0"/>
                    <a:pt x="3" y="0"/>
                  </a:cubicBezTo>
                  <a:cubicBezTo>
                    <a:pt x="5" y="0"/>
                    <a:pt x="5" y="1"/>
                    <a:pt x="5" y="2"/>
                  </a:cubicBezTo>
                  <a:cubicBezTo>
                    <a:pt x="6" y="5"/>
                    <a:pt x="10" y="2"/>
                    <a:pt x="10" y="5"/>
                  </a:cubicBezTo>
                  <a:cubicBezTo>
                    <a:pt x="10" y="7"/>
                    <a:pt x="9" y="9"/>
                    <a:pt x="8" y="10"/>
                  </a:cubicBezTo>
                  <a:cubicBezTo>
                    <a:pt x="7" y="10"/>
                    <a:pt x="6" y="10"/>
                    <a:pt x="6" y="10"/>
                  </a:cubicBezTo>
                  <a:cubicBezTo>
                    <a:pt x="5" y="10"/>
                    <a:pt x="3" y="11"/>
                    <a:pt x="3" y="10"/>
                  </a:cubicBezTo>
                  <a:cubicBezTo>
                    <a:pt x="2" y="10"/>
                    <a:pt x="1" y="8"/>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6448" y="1680"/>
              <a:ext cx="19" cy="26"/>
            </a:xfrm>
            <a:custGeom>
              <a:avLst/>
              <a:gdLst>
                <a:gd name="T0" fmla="*/ 3 w 8"/>
                <a:gd name="T1" fmla="*/ 1 h 11"/>
                <a:gd name="T2" fmla="*/ 5 w 8"/>
                <a:gd name="T3" fmla="*/ 1 h 11"/>
                <a:gd name="T4" fmla="*/ 8 w 8"/>
                <a:gd name="T5" fmla="*/ 3 h 11"/>
                <a:gd name="T6" fmla="*/ 7 w 8"/>
                <a:gd name="T7" fmla="*/ 6 h 11"/>
                <a:gd name="T8" fmla="*/ 1 w 8"/>
                <a:gd name="T9" fmla="*/ 8 h 11"/>
                <a:gd name="T10" fmla="*/ 3 w 8"/>
                <a:gd name="T11" fmla="*/ 1 h 11"/>
              </a:gdLst>
              <a:ahLst/>
              <a:cxnLst>
                <a:cxn ang="0">
                  <a:pos x="T0" y="T1"/>
                </a:cxn>
                <a:cxn ang="0">
                  <a:pos x="T2" y="T3"/>
                </a:cxn>
                <a:cxn ang="0">
                  <a:pos x="T4" y="T5"/>
                </a:cxn>
                <a:cxn ang="0">
                  <a:pos x="T6" y="T7"/>
                </a:cxn>
                <a:cxn ang="0">
                  <a:pos x="T8" y="T9"/>
                </a:cxn>
                <a:cxn ang="0">
                  <a:pos x="T10" y="T11"/>
                </a:cxn>
              </a:cxnLst>
              <a:rect l="0" t="0" r="r" b="b"/>
              <a:pathLst>
                <a:path w="8" h="11">
                  <a:moveTo>
                    <a:pt x="3" y="1"/>
                  </a:moveTo>
                  <a:cubicBezTo>
                    <a:pt x="4" y="0"/>
                    <a:pt x="4" y="0"/>
                    <a:pt x="5" y="1"/>
                  </a:cubicBezTo>
                  <a:cubicBezTo>
                    <a:pt x="6" y="1"/>
                    <a:pt x="8" y="1"/>
                    <a:pt x="8" y="3"/>
                  </a:cubicBezTo>
                  <a:cubicBezTo>
                    <a:pt x="8" y="4"/>
                    <a:pt x="7" y="5"/>
                    <a:pt x="7" y="6"/>
                  </a:cubicBezTo>
                  <a:cubicBezTo>
                    <a:pt x="6" y="7"/>
                    <a:pt x="2" y="11"/>
                    <a:pt x="1" y="8"/>
                  </a:cubicBezTo>
                  <a:cubicBezTo>
                    <a:pt x="0" y="5"/>
                    <a:pt x="2" y="3"/>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p:cNvSpPr>
            <p:nvPr/>
          </p:nvSpPr>
          <p:spPr bwMode="auto">
            <a:xfrm>
              <a:off x="6472" y="1701"/>
              <a:ext cx="23" cy="26"/>
            </a:xfrm>
            <a:custGeom>
              <a:avLst/>
              <a:gdLst>
                <a:gd name="T0" fmla="*/ 1 w 10"/>
                <a:gd name="T1" fmla="*/ 3 h 11"/>
                <a:gd name="T2" fmla="*/ 1 w 10"/>
                <a:gd name="T3" fmla="*/ 0 h 11"/>
                <a:gd name="T4" fmla="*/ 6 w 10"/>
                <a:gd name="T5" fmla="*/ 1 h 11"/>
                <a:gd name="T6" fmla="*/ 7 w 10"/>
                <a:gd name="T7" fmla="*/ 5 h 11"/>
                <a:gd name="T8" fmla="*/ 9 w 10"/>
                <a:gd name="T9" fmla="*/ 7 h 11"/>
                <a:gd name="T10" fmla="*/ 9 w 10"/>
                <a:gd name="T11" fmla="*/ 9 h 11"/>
                <a:gd name="T12" fmla="*/ 3 w 10"/>
                <a:gd name="T13" fmla="*/ 9 h 11"/>
                <a:gd name="T14" fmla="*/ 1 w 1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 y="3"/>
                  </a:moveTo>
                  <a:cubicBezTo>
                    <a:pt x="0" y="2"/>
                    <a:pt x="0" y="1"/>
                    <a:pt x="1" y="0"/>
                  </a:cubicBezTo>
                  <a:cubicBezTo>
                    <a:pt x="2" y="0"/>
                    <a:pt x="5" y="0"/>
                    <a:pt x="6" y="1"/>
                  </a:cubicBezTo>
                  <a:cubicBezTo>
                    <a:pt x="7" y="2"/>
                    <a:pt x="6" y="4"/>
                    <a:pt x="7" y="5"/>
                  </a:cubicBezTo>
                  <a:cubicBezTo>
                    <a:pt x="9" y="5"/>
                    <a:pt x="9" y="5"/>
                    <a:pt x="9" y="7"/>
                  </a:cubicBezTo>
                  <a:cubicBezTo>
                    <a:pt x="10" y="8"/>
                    <a:pt x="10" y="8"/>
                    <a:pt x="9" y="9"/>
                  </a:cubicBezTo>
                  <a:cubicBezTo>
                    <a:pt x="8" y="11"/>
                    <a:pt x="5" y="9"/>
                    <a:pt x="3"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6734" y="1850"/>
              <a:ext cx="14" cy="36"/>
            </a:xfrm>
            <a:custGeom>
              <a:avLst/>
              <a:gdLst>
                <a:gd name="T0" fmla="*/ 1 w 6"/>
                <a:gd name="T1" fmla="*/ 3 h 15"/>
                <a:gd name="T2" fmla="*/ 3 w 6"/>
                <a:gd name="T3" fmla="*/ 1 h 15"/>
                <a:gd name="T4" fmla="*/ 5 w 6"/>
                <a:gd name="T5" fmla="*/ 2 h 15"/>
                <a:gd name="T6" fmla="*/ 5 w 6"/>
                <a:gd name="T7" fmla="*/ 5 h 15"/>
                <a:gd name="T8" fmla="*/ 6 w 6"/>
                <a:gd name="T9" fmla="*/ 8 h 15"/>
                <a:gd name="T10" fmla="*/ 6 w 6"/>
                <a:gd name="T11" fmla="*/ 11 h 15"/>
                <a:gd name="T12" fmla="*/ 0 w 6"/>
                <a:gd name="T13" fmla="*/ 10 h 15"/>
                <a:gd name="T14" fmla="*/ 0 w 6"/>
                <a:gd name="T15" fmla="*/ 7 h 15"/>
                <a:gd name="T16" fmla="*/ 1 w 6"/>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3"/>
                  </a:moveTo>
                  <a:cubicBezTo>
                    <a:pt x="1" y="3"/>
                    <a:pt x="2" y="1"/>
                    <a:pt x="3" y="1"/>
                  </a:cubicBezTo>
                  <a:cubicBezTo>
                    <a:pt x="4" y="0"/>
                    <a:pt x="5" y="1"/>
                    <a:pt x="5" y="2"/>
                  </a:cubicBezTo>
                  <a:cubicBezTo>
                    <a:pt x="6" y="3"/>
                    <a:pt x="5" y="4"/>
                    <a:pt x="5" y="5"/>
                  </a:cubicBezTo>
                  <a:cubicBezTo>
                    <a:pt x="5" y="6"/>
                    <a:pt x="6" y="7"/>
                    <a:pt x="6" y="8"/>
                  </a:cubicBezTo>
                  <a:cubicBezTo>
                    <a:pt x="6" y="9"/>
                    <a:pt x="6" y="10"/>
                    <a:pt x="6" y="11"/>
                  </a:cubicBezTo>
                  <a:cubicBezTo>
                    <a:pt x="6" y="15"/>
                    <a:pt x="1" y="11"/>
                    <a:pt x="0" y="10"/>
                  </a:cubicBezTo>
                  <a:cubicBezTo>
                    <a:pt x="1" y="9"/>
                    <a:pt x="0" y="8"/>
                    <a:pt x="0" y="7"/>
                  </a:cubicBezTo>
                  <a:cubicBezTo>
                    <a:pt x="0" y="6"/>
                    <a:pt x="0"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6609" y="1919"/>
              <a:ext cx="26" cy="19"/>
            </a:xfrm>
            <a:custGeom>
              <a:avLst/>
              <a:gdLst>
                <a:gd name="T0" fmla="*/ 1 w 11"/>
                <a:gd name="T1" fmla="*/ 8 h 8"/>
                <a:gd name="T2" fmla="*/ 1 w 11"/>
                <a:gd name="T3" fmla="*/ 4 h 8"/>
                <a:gd name="T4" fmla="*/ 5 w 11"/>
                <a:gd name="T5" fmla="*/ 2 h 8"/>
                <a:gd name="T6" fmla="*/ 7 w 11"/>
                <a:gd name="T7" fmla="*/ 1 h 8"/>
                <a:gd name="T8" fmla="*/ 9 w 11"/>
                <a:gd name="T9" fmla="*/ 0 h 8"/>
                <a:gd name="T10" fmla="*/ 10 w 11"/>
                <a:gd name="T11" fmla="*/ 4 h 8"/>
                <a:gd name="T12" fmla="*/ 5 w 11"/>
                <a:gd name="T13" fmla="*/ 7 h 8"/>
                <a:gd name="T14" fmla="*/ 4 w 11"/>
                <a:gd name="T15" fmla="*/ 8 h 8"/>
                <a:gd name="T16" fmla="*/ 1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1" y="8"/>
                  </a:moveTo>
                  <a:cubicBezTo>
                    <a:pt x="1" y="7"/>
                    <a:pt x="0" y="5"/>
                    <a:pt x="1" y="4"/>
                  </a:cubicBezTo>
                  <a:cubicBezTo>
                    <a:pt x="2" y="2"/>
                    <a:pt x="3" y="3"/>
                    <a:pt x="5" y="2"/>
                  </a:cubicBezTo>
                  <a:cubicBezTo>
                    <a:pt x="6" y="2"/>
                    <a:pt x="6" y="1"/>
                    <a:pt x="7" y="1"/>
                  </a:cubicBezTo>
                  <a:cubicBezTo>
                    <a:pt x="8" y="0"/>
                    <a:pt x="8" y="0"/>
                    <a:pt x="9" y="0"/>
                  </a:cubicBezTo>
                  <a:cubicBezTo>
                    <a:pt x="11" y="1"/>
                    <a:pt x="11" y="3"/>
                    <a:pt x="10" y="4"/>
                  </a:cubicBezTo>
                  <a:cubicBezTo>
                    <a:pt x="8" y="5"/>
                    <a:pt x="7" y="6"/>
                    <a:pt x="5" y="7"/>
                  </a:cubicBezTo>
                  <a:cubicBezTo>
                    <a:pt x="5" y="8"/>
                    <a:pt x="4" y="8"/>
                    <a:pt x="4" y="8"/>
                  </a:cubicBezTo>
                  <a:cubicBezTo>
                    <a:pt x="3" y="8"/>
                    <a:pt x="1" y="8"/>
                    <a:pt x="1"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6429" y="2132"/>
              <a:ext cx="21" cy="21"/>
            </a:xfrm>
            <a:custGeom>
              <a:avLst/>
              <a:gdLst>
                <a:gd name="T0" fmla="*/ 3 w 9"/>
                <a:gd name="T1" fmla="*/ 1 h 9"/>
                <a:gd name="T2" fmla="*/ 7 w 9"/>
                <a:gd name="T3" fmla="*/ 0 h 9"/>
                <a:gd name="T4" fmla="*/ 8 w 9"/>
                <a:gd name="T5" fmla="*/ 4 h 9"/>
                <a:gd name="T6" fmla="*/ 6 w 9"/>
                <a:gd name="T7" fmla="*/ 9 h 9"/>
                <a:gd name="T8" fmla="*/ 2 w 9"/>
                <a:gd name="T9" fmla="*/ 8 h 9"/>
                <a:gd name="T10" fmla="*/ 0 w 9"/>
                <a:gd name="T11" fmla="*/ 5 h 9"/>
                <a:gd name="T12" fmla="*/ 3 w 9"/>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1"/>
                  </a:moveTo>
                  <a:cubicBezTo>
                    <a:pt x="5" y="0"/>
                    <a:pt x="6" y="0"/>
                    <a:pt x="7" y="0"/>
                  </a:cubicBezTo>
                  <a:cubicBezTo>
                    <a:pt x="9" y="1"/>
                    <a:pt x="8" y="3"/>
                    <a:pt x="8" y="4"/>
                  </a:cubicBezTo>
                  <a:cubicBezTo>
                    <a:pt x="7" y="6"/>
                    <a:pt x="7" y="8"/>
                    <a:pt x="6" y="9"/>
                  </a:cubicBezTo>
                  <a:cubicBezTo>
                    <a:pt x="5" y="9"/>
                    <a:pt x="3" y="9"/>
                    <a:pt x="2" y="8"/>
                  </a:cubicBezTo>
                  <a:cubicBezTo>
                    <a:pt x="1" y="8"/>
                    <a:pt x="0" y="7"/>
                    <a:pt x="0" y="5"/>
                  </a:cubicBezTo>
                  <a:cubicBezTo>
                    <a:pt x="0" y="3"/>
                    <a:pt x="2"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6422" y="2238"/>
              <a:ext cx="17" cy="17"/>
            </a:xfrm>
            <a:custGeom>
              <a:avLst/>
              <a:gdLst>
                <a:gd name="T0" fmla="*/ 5 w 7"/>
                <a:gd name="T1" fmla="*/ 1 h 7"/>
                <a:gd name="T2" fmla="*/ 6 w 7"/>
                <a:gd name="T3" fmla="*/ 2 h 7"/>
                <a:gd name="T4" fmla="*/ 6 w 7"/>
                <a:gd name="T5" fmla="*/ 4 h 7"/>
                <a:gd name="T6" fmla="*/ 1 w 7"/>
                <a:gd name="T7" fmla="*/ 4 h 7"/>
                <a:gd name="T8" fmla="*/ 1 w 7"/>
                <a:gd name="T9" fmla="*/ 2 h 7"/>
                <a:gd name="T10" fmla="*/ 5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5" y="1"/>
                  </a:moveTo>
                  <a:cubicBezTo>
                    <a:pt x="5" y="1"/>
                    <a:pt x="5" y="1"/>
                    <a:pt x="6" y="2"/>
                  </a:cubicBezTo>
                  <a:cubicBezTo>
                    <a:pt x="6" y="2"/>
                    <a:pt x="7" y="3"/>
                    <a:pt x="6" y="4"/>
                  </a:cubicBezTo>
                  <a:cubicBezTo>
                    <a:pt x="5" y="7"/>
                    <a:pt x="3" y="6"/>
                    <a:pt x="1" y="4"/>
                  </a:cubicBezTo>
                  <a:cubicBezTo>
                    <a:pt x="1" y="4"/>
                    <a:pt x="0" y="3"/>
                    <a:pt x="1" y="2"/>
                  </a:cubicBezTo>
                  <a:cubicBezTo>
                    <a:pt x="1" y="1"/>
                    <a:pt x="4" y="0"/>
                    <a:pt x="5"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6422" y="2266"/>
              <a:ext cx="21" cy="24"/>
            </a:xfrm>
            <a:custGeom>
              <a:avLst/>
              <a:gdLst>
                <a:gd name="T0" fmla="*/ 2 w 9"/>
                <a:gd name="T1" fmla="*/ 1 h 10"/>
                <a:gd name="T2" fmla="*/ 6 w 9"/>
                <a:gd name="T3" fmla="*/ 2 h 10"/>
                <a:gd name="T4" fmla="*/ 8 w 9"/>
                <a:gd name="T5" fmla="*/ 6 h 10"/>
                <a:gd name="T6" fmla="*/ 8 w 9"/>
                <a:gd name="T7" fmla="*/ 8 h 10"/>
                <a:gd name="T8" fmla="*/ 2 w 9"/>
                <a:gd name="T9" fmla="*/ 8 h 10"/>
                <a:gd name="T10" fmla="*/ 1 w 9"/>
                <a:gd name="T11" fmla="*/ 5 h 10"/>
                <a:gd name="T12" fmla="*/ 2 w 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1"/>
                  </a:moveTo>
                  <a:cubicBezTo>
                    <a:pt x="3" y="0"/>
                    <a:pt x="5" y="1"/>
                    <a:pt x="6" y="2"/>
                  </a:cubicBezTo>
                  <a:cubicBezTo>
                    <a:pt x="7" y="3"/>
                    <a:pt x="8" y="5"/>
                    <a:pt x="8" y="6"/>
                  </a:cubicBezTo>
                  <a:cubicBezTo>
                    <a:pt x="9" y="7"/>
                    <a:pt x="9" y="7"/>
                    <a:pt x="8" y="8"/>
                  </a:cubicBezTo>
                  <a:cubicBezTo>
                    <a:pt x="7" y="10"/>
                    <a:pt x="4" y="9"/>
                    <a:pt x="2" y="8"/>
                  </a:cubicBezTo>
                  <a:cubicBezTo>
                    <a:pt x="2" y="8"/>
                    <a:pt x="1" y="5"/>
                    <a:pt x="1" y="5"/>
                  </a:cubicBezTo>
                  <a:cubicBezTo>
                    <a:pt x="0" y="4"/>
                    <a:pt x="1" y="2"/>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5923" y="2285"/>
              <a:ext cx="896" cy="710"/>
            </a:xfrm>
            <a:custGeom>
              <a:avLst/>
              <a:gdLst>
                <a:gd name="T0" fmla="*/ 373 w 379"/>
                <a:gd name="T1" fmla="*/ 238 h 300"/>
                <a:gd name="T2" fmla="*/ 363 w 379"/>
                <a:gd name="T3" fmla="*/ 233 h 300"/>
                <a:gd name="T4" fmla="*/ 353 w 379"/>
                <a:gd name="T5" fmla="*/ 229 h 300"/>
                <a:gd name="T6" fmla="*/ 345 w 379"/>
                <a:gd name="T7" fmla="*/ 225 h 300"/>
                <a:gd name="T8" fmla="*/ 321 w 379"/>
                <a:gd name="T9" fmla="*/ 227 h 300"/>
                <a:gd name="T10" fmla="*/ 296 w 379"/>
                <a:gd name="T11" fmla="*/ 218 h 300"/>
                <a:gd name="T12" fmla="*/ 310 w 379"/>
                <a:gd name="T13" fmla="*/ 237 h 300"/>
                <a:gd name="T14" fmla="*/ 321 w 379"/>
                <a:gd name="T15" fmla="*/ 236 h 300"/>
                <a:gd name="T16" fmla="*/ 330 w 379"/>
                <a:gd name="T17" fmla="*/ 237 h 300"/>
                <a:gd name="T18" fmla="*/ 342 w 379"/>
                <a:gd name="T19" fmla="*/ 248 h 300"/>
                <a:gd name="T20" fmla="*/ 336 w 379"/>
                <a:gd name="T21" fmla="*/ 270 h 300"/>
                <a:gd name="T22" fmla="*/ 326 w 379"/>
                <a:gd name="T23" fmla="*/ 284 h 300"/>
                <a:gd name="T24" fmla="*/ 295 w 379"/>
                <a:gd name="T25" fmla="*/ 284 h 300"/>
                <a:gd name="T26" fmla="*/ 252 w 379"/>
                <a:gd name="T27" fmla="*/ 284 h 300"/>
                <a:gd name="T28" fmla="*/ 225 w 379"/>
                <a:gd name="T29" fmla="*/ 293 h 300"/>
                <a:gd name="T30" fmla="*/ 187 w 379"/>
                <a:gd name="T31" fmla="*/ 295 h 300"/>
                <a:gd name="T32" fmla="*/ 173 w 379"/>
                <a:gd name="T33" fmla="*/ 275 h 300"/>
                <a:gd name="T34" fmla="*/ 168 w 379"/>
                <a:gd name="T35" fmla="*/ 263 h 300"/>
                <a:gd name="T36" fmla="*/ 149 w 379"/>
                <a:gd name="T37" fmla="*/ 232 h 300"/>
                <a:gd name="T38" fmla="*/ 157 w 379"/>
                <a:gd name="T39" fmla="*/ 201 h 300"/>
                <a:gd name="T40" fmla="*/ 169 w 379"/>
                <a:gd name="T41" fmla="*/ 187 h 300"/>
                <a:gd name="T42" fmla="*/ 184 w 379"/>
                <a:gd name="T43" fmla="*/ 185 h 300"/>
                <a:gd name="T44" fmla="*/ 171 w 379"/>
                <a:gd name="T45" fmla="*/ 155 h 300"/>
                <a:gd name="T46" fmla="*/ 141 w 379"/>
                <a:gd name="T47" fmla="*/ 180 h 300"/>
                <a:gd name="T48" fmla="*/ 111 w 379"/>
                <a:gd name="T49" fmla="*/ 149 h 300"/>
                <a:gd name="T50" fmla="*/ 114 w 379"/>
                <a:gd name="T51" fmla="*/ 117 h 300"/>
                <a:gd name="T52" fmla="*/ 82 w 379"/>
                <a:gd name="T53" fmla="*/ 96 h 300"/>
                <a:gd name="T54" fmla="*/ 40 w 379"/>
                <a:gd name="T55" fmla="*/ 76 h 300"/>
                <a:gd name="T56" fmla="*/ 13 w 379"/>
                <a:gd name="T57" fmla="*/ 58 h 300"/>
                <a:gd name="T58" fmla="*/ 1 w 379"/>
                <a:gd name="T59" fmla="*/ 51 h 300"/>
                <a:gd name="T60" fmla="*/ 26 w 379"/>
                <a:gd name="T61" fmla="*/ 27 h 300"/>
                <a:gd name="T62" fmla="*/ 69 w 379"/>
                <a:gd name="T63" fmla="*/ 54 h 300"/>
                <a:gd name="T64" fmla="*/ 94 w 379"/>
                <a:gd name="T65" fmla="*/ 38 h 300"/>
                <a:gd name="T66" fmla="*/ 110 w 379"/>
                <a:gd name="T67" fmla="*/ 57 h 300"/>
                <a:gd name="T68" fmla="*/ 130 w 379"/>
                <a:gd name="T69" fmla="*/ 36 h 300"/>
                <a:gd name="T70" fmla="*/ 145 w 379"/>
                <a:gd name="T71" fmla="*/ 26 h 300"/>
                <a:gd name="T72" fmla="*/ 174 w 379"/>
                <a:gd name="T73" fmla="*/ 0 h 300"/>
                <a:gd name="T74" fmla="*/ 173 w 379"/>
                <a:gd name="T75" fmla="*/ 13 h 300"/>
                <a:gd name="T76" fmla="*/ 178 w 379"/>
                <a:gd name="T77" fmla="*/ 21 h 300"/>
                <a:gd name="T78" fmla="*/ 188 w 379"/>
                <a:gd name="T79" fmla="*/ 18 h 300"/>
                <a:gd name="T80" fmla="*/ 208 w 379"/>
                <a:gd name="T81" fmla="*/ 32 h 300"/>
                <a:gd name="T82" fmla="*/ 212 w 379"/>
                <a:gd name="T83" fmla="*/ 49 h 300"/>
                <a:gd name="T84" fmla="*/ 227 w 379"/>
                <a:gd name="T85" fmla="*/ 40 h 300"/>
                <a:gd name="T86" fmla="*/ 248 w 379"/>
                <a:gd name="T87" fmla="*/ 52 h 300"/>
                <a:gd name="T88" fmla="*/ 254 w 379"/>
                <a:gd name="T89" fmla="*/ 63 h 300"/>
                <a:gd name="T90" fmla="*/ 262 w 379"/>
                <a:gd name="T91" fmla="*/ 76 h 300"/>
                <a:gd name="T92" fmla="*/ 264 w 379"/>
                <a:gd name="T93" fmla="*/ 86 h 300"/>
                <a:gd name="T94" fmla="*/ 274 w 379"/>
                <a:gd name="T95" fmla="*/ 86 h 300"/>
                <a:gd name="T96" fmla="*/ 276 w 379"/>
                <a:gd name="T97" fmla="*/ 103 h 300"/>
                <a:gd name="T98" fmla="*/ 282 w 379"/>
                <a:gd name="T99" fmla="*/ 121 h 300"/>
                <a:gd name="T100" fmla="*/ 291 w 379"/>
                <a:gd name="T101" fmla="*/ 133 h 300"/>
                <a:gd name="T102" fmla="*/ 295 w 379"/>
                <a:gd name="T103" fmla="*/ 142 h 300"/>
                <a:gd name="T104" fmla="*/ 301 w 379"/>
                <a:gd name="T105" fmla="*/ 160 h 300"/>
                <a:gd name="T106" fmla="*/ 310 w 379"/>
                <a:gd name="T107" fmla="*/ 173 h 300"/>
                <a:gd name="T108" fmla="*/ 320 w 379"/>
                <a:gd name="T109" fmla="*/ 177 h 300"/>
                <a:gd name="T110" fmla="*/ 335 w 379"/>
                <a:gd name="T111" fmla="*/ 182 h 300"/>
                <a:gd name="T112" fmla="*/ 339 w 379"/>
                <a:gd name="T113" fmla="*/ 188 h 300"/>
                <a:gd name="T114" fmla="*/ 339 w 379"/>
                <a:gd name="T115" fmla="*/ 197 h 300"/>
                <a:gd name="T116" fmla="*/ 351 w 379"/>
                <a:gd name="T117" fmla="*/ 203 h 300"/>
                <a:gd name="T118" fmla="*/ 367 w 379"/>
                <a:gd name="T119" fmla="*/ 209 h 300"/>
                <a:gd name="T120" fmla="*/ 372 w 379"/>
                <a:gd name="T121" fmla="*/ 222 h 300"/>
                <a:gd name="T122" fmla="*/ 379 w 379"/>
                <a:gd name="T123"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00">
                  <a:moveTo>
                    <a:pt x="377" y="238"/>
                  </a:moveTo>
                  <a:cubicBezTo>
                    <a:pt x="376" y="239"/>
                    <a:pt x="374" y="238"/>
                    <a:pt x="373" y="238"/>
                  </a:cubicBezTo>
                  <a:cubicBezTo>
                    <a:pt x="371" y="238"/>
                    <a:pt x="370" y="238"/>
                    <a:pt x="368" y="237"/>
                  </a:cubicBezTo>
                  <a:cubicBezTo>
                    <a:pt x="366" y="237"/>
                    <a:pt x="364" y="235"/>
                    <a:pt x="363" y="233"/>
                  </a:cubicBezTo>
                  <a:cubicBezTo>
                    <a:pt x="361" y="232"/>
                    <a:pt x="360" y="231"/>
                    <a:pt x="358" y="230"/>
                  </a:cubicBezTo>
                  <a:cubicBezTo>
                    <a:pt x="357" y="229"/>
                    <a:pt x="355" y="229"/>
                    <a:pt x="353" y="229"/>
                  </a:cubicBezTo>
                  <a:cubicBezTo>
                    <a:pt x="352" y="229"/>
                    <a:pt x="350" y="229"/>
                    <a:pt x="349" y="228"/>
                  </a:cubicBezTo>
                  <a:cubicBezTo>
                    <a:pt x="347" y="227"/>
                    <a:pt x="346" y="226"/>
                    <a:pt x="345" y="225"/>
                  </a:cubicBezTo>
                  <a:cubicBezTo>
                    <a:pt x="342" y="222"/>
                    <a:pt x="338" y="223"/>
                    <a:pt x="335" y="225"/>
                  </a:cubicBezTo>
                  <a:cubicBezTo>
                    <a:pt x="330" y="227"/>
                    <a:pt x="326" y="228"/>
                    <a:pt x="321" y="227"/>
                  </a:cubicBezTo>
                  <a:cubicBezTo>
                    <a:pt x="315" y="226"/>
                    <a:pt x="311" y="223"/>
                    <a:pt x="307" y="219"/>
                  </a:cubicBezTo>
                  <a:cubicBezTo>
                    <a:pt x="304" y="216"/>
                    <a:pt x="298" y="213"/>
                    <a:pt x="296" y="218"/>
                  </a:cubicBezTo>
                  <a:cubicBezTo>
                    <a:pt x="293" y="223"/>
                    <a:pt x="296" y="231"/>
                    <a:pt x="301" y="234"/>
                  </a:cubicBezTo>
                  <a:cubicBezTo>
                    <a:pt x="303" y="236"/>
                    <a:pt x="307" y="237"/>
                    <a:pt x="310" y="237"/>
                  </a:cubicBezTo>
                  <a:cubicBezTo>
                    <a:pt x="312" y="237"/>
                    <a:pt x="313" y="236"/>
                    <a:pt x="314" y="236"/>
                  </a:cubicBezTo>
                  <a:cubicBezTo>
                    <a:pt x="317" y="236"/>
                    <a:pt x="319" y="236"/>
                    <a:pt x="321" y="236"/>
                  </a:cubicBezTo>
                  <a:cubicBezTo>
                    <a:pt x="322" y="235"/>
                    <a:pt x="323" y="235"/>
                    <a:pt x="325" y="235"/>
                  </a:cubicBezTo>
                  <a:cubicBezTo>
                    <a:pt x="326" y="235"/>
                    <a:pt x="328" y="236"/>
                    <a:pt x="330" y="237"/>
                  </a:cubicBezTo>
                  <a:cubicBezTo>
                    <a:pt x="333" y="238"/>
                    <a:pt x="334" y="240"/>
                    <a:pt x="336" y="242"/>
                  </a:cubicBezTo>
                  <a:cubicBezTo>
                    <a:pt x="338" y="244"/>
                    <a:pt x="340" y="246"/>
                    <a:pt x="342" y="248"/>
                  </a:cubicBezTo>
                  <a:cubicBezTo>
                    <a:pt x="342" y="248"/>
                    <a:pt x="338" y="251"/>
                    <a:pt x="339" y="256"/>
                  </a:cubicBezTo>
                  <a:cubicBezTo>
                    <a:pt x="339" y="262"/>
                    <a:pt x="341" y="270"/>
                    <a:pt x="336" y="270"/>
                  </a:cubicBezTo>
                  <a:cubicBezTo>
                    <a:pt x="330" y="271"/>
                    <a:pt x="326" y="269"/>
                    <a:pt x="327" y="277"/>
                  </a:cubicBezTo>
                  <a:cubicBezTo>
                    <a:pt x="327" y="279"/>
                    <a:pt x="326" y="281"/>
                    <a:pt x="326" y="284"/>
                  </a:cubicBezTo>
                  <a:cubicBezTo>
                    <a:pt x="326" y="284"/>
                    <a:pt x="318" y="284"/>
                    <a:pt x="309" y="289"/>
                  </a:cubicBezTo>
                  <a:cubicBezTo>
                    <a:pt x="301" y="294"/>
                    <a:pt x="299" y="281"/>
                    <a:pt x="295" y="284"/>
                  </a:cubicBezTo>
                  <a:cubicBezTo>
                    <a:pt x="291" y="286"/>
                    <a:pt x="282" y="270"/>
                    <a:pt x="267" y="265"/>
                  </a:cubicBezTo>
                  <a:cubicBezTo>
                    <a:pt x="253" y="260"/>
                    <a:pt x="254" y="276"/>
                    <a:pt x="252" y="284"/>
                  </a:cubicBezTo>
                  <a:cubicBezTo>
                    <a:pt x="249" y="292"/>
                    <a:pt x="235" y="299"/>
                    <a:pt x="232" y="300"/>
                  </a:cubicBezTo>
                  <a:cubicBezTo>
                    <a:pt x="231" y="298"/>
                    <a:pt x="228" y="296"/>
                    <a:pt x="225" y="293"/>
                  </a:cubicBezTo>
                  <a:cubicBezTo>
                    <a:pt x="216" y="285"/>
                    <a:pt x="205" y="284"/>
                    <a:pt x="198" y="290"/>
                  </a:cubicBezTo>
                  <a:cubicBezTo>
                    <a:pt x="191" y="296"/>
                    <a:pt x="193" y="290"/>
                    <a:pt x="187" y="295"/>
                  </a:cubicBezTo>
                  <a:cubicBezTo>
                    <a:pt x="181" y="299"/>
                    <a:pt x="171" y="289"/>
                    <a:pt x="168" y="281"/>
                  </a:cubicBezTo>
                  <a:cubicBezTo>
                    <a:pt x="164" y="272"/>
                    <a:pt x="164" y="274"/>
                    <a:pt x="173" y="275"/>
                  </a:cubicBezTo>
                  <a:cubicBezTo>
                    <a:pt x="183" y="276"/>
                    <a:pt x="181" y="272"/>
                    <a:pt x="181" y="265"/>
                  </a:cubicBezTo>
                  <a:cubicBezTo>
                    <a:pt x="181" y="258"/>
                    <a:pt x="173" y="260"/>
                    <a:pt x="168" y="263"/>
                  </a:cubicBezTo>
                  <a:cubicBezTo>
                    <a:pt x="162" y="266"/>
                    <a:pt x="158" y="255"/>
                    <a:pt x="152" y="251"/>
                  </a:cubicBezTo>
                  <a:cubicBezTo>
                    <a:pt x="147" y="247"/>
                    <a:pt x="139" y="237"/>
                    <a:pt x="149" y="232"/>
                  </a:cubicBezTo>
                  <a:cubicBezTo>
                    <a:pt x="158" y="227"/>
                    <a:pt x="156" y="224"/>
                    <a:pt x="161" y="214"/>
                  </a:cubicBezTo>
                  <a:cubicBezTo>
                    <a:pt x="166" y="204"/>
                    <a:pt x="163" y="205"/>
                    <a:pt x="157" y="201"/>
                  </a:cubicBezTo>
                  <a:cubicBezTo>
                    <a:pt x="151" y="196"/>
                    <a:pt x="156" y="191"/>
                    <a:pt x="162" y="192"/>
                  </a:cubicBezTo>
                  <a:cubicBezTo>
                    <a:pt x="167" y="194"/>
                    <a:pt x="166" y="192"/>
                    <a:pt x="169" y="187"/>
                  </a:cubicBezTo>
                  <a:cubicBezTo>
                    <a:pt x="173" y="182"/>
                    <a:pt x="179" y="193"/>
                    <a:pt x="183" y="197"/>
                  </a:cubicBezTo>
                  <a:cubicBezTo>
                    <a:pt x="188" y="201"/>
                    <a:pt x="187" y="188"/>
                    <a:pt x="184" y="185"/>
                  </a:cubicBezTo>
                  <a:cubicBezTo>
                    <a:pt x="181" y="182"/>
                    <a:pt x="186" y="171"/>
                    <a:pt x="183" y="166"/>
                  </a:cubicBezTo>
                  <a:cubicBezTo>
                    <a:pt x="180" y="160"/>
                    <a:pt x="178" y="158"/>
                    <a:pt x="171" y="155"/>
                  </a:cubicBezTo>
                  <a:cubicBezTo>
                    <a:pt x="164" y="152"/>
                    <a:pt x="166" y="163"/>
                    <a:pt x="162" y="171"/>
                  </a:cubicBezTo>
                  <a:cubicBezTo>
                    <a:pt x="159" y="179"/>
                    <a:pt x="149" y="178"/>
                    <a:pt x="141" y="180"/>
                  </a:cubicBezTo>
                  <a:cubicBezTo>
                    <a:pt x="133" y="181"/>
                    <a:pt x="126" y="164"/>
                    <a:pt x="125" y="158"/>
                  </a:cubicBezTo>
                  <a:cubicBezTo>
                    <a:pt x="123" y="151"/>
                    <a:pt x="115" y="151"/>
                    <a:pt x="111" y="149"/>
                  </a:cubicBezTo>
                  <a:cubicBezTo>
                    <a:pt x="107" y="146"/>
                    <a:pt x="111" y="141"/>
                    <a:pt x="114" y="139"/>
                  </a:cubicBezTo>
                  <a:cubicBezTo>
                    <a:pt x="117" y="138"/>
                    <a:pt x="117" y="128"/>
                    <a:pt x="114" y="117"/>
                  </a:cubicBezTo>
                  <a:cubicBezTo>
                    <a:pt x="112" y="105"/>
                    <a:pt x="103" y="108"/>
                    <a:pt x="95" y="109"/>
                  </a:cubicBezTo>
                  <a:cubicBezTo>
                    <a:pt x="87" y="110"/>
                    <a:pt x="83" y="101"/>
                    <a:pt x="82" y="96"/>
                  </a:cubicBezTo>
                  <a:cubicBezTo>
                    <a:pt x="81" y="90"/>
                    <a:pt x="60" y="85"/>
                    <a:pt x="53" y="87"/>
                  </a:cubicBezTo>
                  <a:cubicBezTo>
                    <a:pt x="46" y="88"/>
                    <a:pt x="41" y="81"/>
                    <a:pt x="40" y="76"/>
                  </a:cubicBezTo>
                  <a:cubicBezTo>
                    <a:pt x="39" y="70"/>
                    <a:pt x="31" y="68"/>
                    <a:pt x="24" y="68"/>
                  </a:cubicBezTo>
                  <a:cubicBezTo>
                    <a:pt x="17" y="68"/>
                    <a:pt x="16" y="63"/>
                    <a:pt x="13" y="58"/>
                  </a:cubicBezTo>
                  <a:cubicBezTo>
                    <a:pt x="11" y="55"/>
                    <a:pt x="4" y="53"/>
                    <a:pt x="1" y="51"/>
                  </a:cubicBezTo>
                  <a:cubicBezTo>
                    <a:pt x="1" y="51"/>
                    <a:pt x="1" y="51"/>
                    <a:pt x="1" y="51"/>
                  </a:cubicBezTo>
                  <a:cubicBezTo>
                    <a:pt x="0" y="45"/>
                    <a:pt x="0" y="29"/>
                    <a:pt x="11" y="29"/>
                  </a:cubicBezTo>
                  <a:cubicBezTo>
                    <a:pt x="22" y="29"/>
                    <a:pt x="21" y="25"/>
                    <a:pt x="26" y="27"/>
                  </a:cubicBezTo>
                  <a:cubicBezTo>
                    <a:pt x="31" y="29"/>
                    <a:pt x="40" y="30"/>
                    <a:pt x="43" y="36"/>
                  </a:cubicBezTo>
                  <a:cubicBezTo>
                    <a:pt x="47" y="42"/>
                    <a:pt x="65" y="52"/>
                    <a:pt x="69" y="54"/>
                  </a:cubicBezTo>
                  <a:cubicBezTo>
                    <a:pt x="72" y="55"/>
                    <a:pt x="80" y="56"/>
                    <a:pt x="82" y="49"/>
                  </a:cubicBezTo>
                  <a:cubicBezTo>
                    <a:pt x="84" y="42"/>
                    <a:pt x="87" y="35"/>
                    <a:pt x="94" y="38"/>
                  </a:cubicBezTo>
                  <a:cubicBezTo>
                    <a:pt x="101" y="40"/>
                    <a:pt x="108" y="38"/>
                    <a:pt x="108" y="43"/>
                  </a:cubicBezTo>
                  <a:cubicBezTo>
                    <a:pt x="108" y="49"/>
                    <a:pt x="106" y="56"/>
                    <a:pt x="110" y="57"/>
                  </a:cubicBezTo>
                  <a:cubicBezTo>
                    <a:pt x="114" y="59"/>
                    <a:pt x="122" y="61"/>
                    <a:pt x="124" y="54"/>
                  </a:cubicBezTo>
                  <a:cubicBezTo>
                    <a:pt x="125" y="46"/>
                    <a:pt x="125" y="38"/>
                    <a:pt x="130" y="36"/>
                  </a:cubicBezTo>
                  <a:cubicBezTo>
                    <a:pt x="135" y="34"/>
                    <a:pt x="136" y="30"/>
                    <a:pt x="139" y="31"/>
                  </a:cubicBezTo>
                  <a:cubicBezTo>
                    <a:pt x="142" y="32"/>
                    <a:pt x="143" y="34"/>
                    <a:pt x="145" y="26"/>
                  </a:cubicBezTo>
                  <a:cubicBezTo>
                    <a:pt x="146" y="18"/>
                    <a:pt x="143" y="7"/>
                    <a:pt x="148" y="5"/>
                  </a:cubicBezTo>
                  <a:cubicBezTo>
                    <a:pt x="154" y="2"/>
                    <a:pt x="173" y="0"/>
                    <a:pt x="174" y="0"/>
                  </a:cubicBezTo>
                  <a:cubicBezTo>
                    <a:pt x="174" y="0"/>
                    <a:pt x="174" y="0"/>
                    <a:pt x="174" y="0"/>
                  </a:cubicBezTo>
                  <a:cubicBezTo>
                    <a:pt x="171" y="3"/>
                    <a:pt x="166" y="12"/>
                    <a:pt x="173" y="13"/>
                  </a:cubicBezTo>
                  <a:cubicBezTo>
                    <a:pt x="174" y="13"/>
                    <a:pt x="177" y="13"/>
                    <a:pt x="178" y="14"/>
                  </a:cubicBezTo>
                  <a:cubicBezTo>
                    <a:pt x="179" y="16"/>
                    <a:pt x="177" y="19"/>
                    <a:pt x="178" y="21"/>
                  </a:cubicBezTo>
                  <a:cubicBezTo>
                    <a:pt x="178" y="24"/>
                    <a:pt x="180" y="23"/>
                    <a:pt x="181" y="22"/>
                  </a:cubicBezTo>
                  <a:cubicBezTo>
                    <a:pt x="183" y="20"/>
                    <a:pt x="185" y="18"/>
                    <a:pt x="188" y="18"/>
                  </a:cubicBezTo>
                  <a:cubicBezTo>
                    <a:pt x="193" y="19"/>
                    <a:pt x="189" y="27"/>
                    <a:pt x="192" y="29"/>
                  </a:cubicBezTo>
                  <a:cubicBezTo>
                    <a:pt x="197" y="33"/>
                    <a:pt x="203" y="30"/>
                    <a:pt x="208" y="32"/>
                  </a:cubicBezTo>
                  <a:cubicBezTo>
                    <a:pt x="213" y="35"/>
                    <a:pt x="211" y="41"/>
                    <a:pt x="211" y="46"/>
                  </a:cubicBezTo>
                  <a:cubicBezTo>
                    <a:pt x="211" y="47"/>
                    <a:pt x="212" y="48"/>
                    <a:pt x="212" y="49"/>
                  </a:cubicBezTo>
                  <a:cubicBezTo>
                    <a:pt x="217" y="48"/>
                    <a:pt x="214" y="40"/>
                    <a:pt x="219" y="40"/>
                  </a:cubicBezTo>
                  <a:cubicBezTo>
                    <a:pt x="222" y="40"/>
                    <a:pt x="224" y="40"/>
                    <a:pt x="227" y="40"/>
                  </a:cubicBezTo>
                  <a:cubicBezTo>
                    <a:pt x="229" y="40"/>
                    <a:pt x="232" y="42"/>
                    <a:pt x="234" y="43"/>
                  </a:cubicBezTo>
                  <a:cubicBezTo>
                    <a:pt x="239" y="46"/>
                    <a:pt x="244" y="48"/>
                    <a:pt x="248" y="52"/>
                  </a:cubicBezTo>
                  <a:cubicBezTo>
                    <a:pt x="250" y="54"/>
                    <a:pt x="251" y="55"/>
                    <a:pt x="252" y="57"/>
                  </a:cubicBezTo>
                  <a:cubicBezTo>
                    <a:pt x="254" y="59"/>
                    <a:pt x="253" y="61"/>
                    <a:pt x="254" y="63"/>
                  </a:cubicBezTo>
                  <a:cubicBezTo>
                    <a:pt x="254" y="65"/>
                    <a:pt x="256" y="66"/>
                    <a:pt x="257" y="67"/>
                  </a:cubicBezTo>
                  <a:cubicBezTo>
                    <a:pt x="260" y="69"/>
                    <a:pt x="262" y="72"/>
                    <a:pt x="262" y="76"/>
                  </a:cubicBezTo>
                  <a:cubicBezTo>
                    <a:pt x="262" y="78"/>
                    <a:pt x="261" y="81"/>
                    <a:pt x="261" y="84"/>
                  </a:cubicBezTo>
                  <a:cubicBezTo>
                    <a:pt x="262" y="86"/>
                    <a:pt x="263" y="87"/>
                    <a:pt x="264" y="86"/>
                  </a:cubicBezTo>
                  <a:cubicBezTo>
                    <a:pt x="266" y="86"/>
                    <a:pt x="267" y="84"/>
                    <a:pt x="269" y="84"/>
                  </a:cubicBezTo>
                  <a:cubicBezTo>
                    <a:pt x="271" y="84"/>
                    <a:pt x="273" y="84"/>
                    <a:pt x="274" y="86"/>
                  </a:cubicBezTo>
                  <a:cubicBezTo>
                    <a:pt x="275" y="88"/>
                    <a:pt x="274" y="90"/>
                    <a:pt x="274" y="92"/>
                  </a:cubicBezTo>
                  <a:cubicBezTo>
                    <a:pt x="275" y="96"/>
                    <a:pt x="276" y="99"/>
                    <a:pt x="276" y="103"/>
                  </a:cubicBezTo>
                  <a:cubicBezTo>
                    <a:pt x="277" y="105"/>
                    <a:pt x="277" y="107"/>
                    <a:pt x="278" y="110"/>
                  </a:cubicBezTo>
                  <a:cubicBezTo>
                    <a:pt x="279" y="114"/>
                    <a:pt x="281" y="117"/>
                    <a:pt x="282" y="121"/>
                  </a:cubicBezTo>
                  <a:cubicBezTo>
                    <a:pt x="283" y="124"/>
                    <a:pt x="284" y="126"/>
                    <a:pt x="286" y="129"/>
                  </a:cubicBezTo>
                  <a:cubicBezTo>
                    <a:pt x="288" y="130"/>
                    <a:pt x="289" y="132"/>
                    <a:pt x="291" y="133"/>
                  </a:cubicBezTo>
                  <a:cubicBezTo>
                    <a:pt x="292" y="135"/>
                    <a:pt x="294" y="137"/>
                    <a:pt x="294" y="139"/>
                  </a:cubicBezTo>
                  <a:cubicBezTo>
                    <a:pt x="294" y="140"/>
                    <a:pt x="294" y="141"/>
                    <a:pt x="295" y="142"/>
                  </a:cubicBezTo>
                  <a:cubicBezTo>
                    <a:pt x="296" y="144"/>
                    <a:pt x="296" y="147"/>
                    <a:pt x="297" y="150"/>
                  </a:cubicBezTo>
                  <a:cubicBezTo>
                    <a:pt x="298" y="154"/>
                    <a:pt x="300" y="157"/>
                    <a:pt x="301" y="160"/>
                  </a:cubicBezTo>
                  <a:cubicBezTo>
                    <a:pt x="302" y="163"/>
                    <a:pt x="302" y="167"/>
                    <a:pt x="305" y="169"/>
                  </a:cubicBezTo>
                  <a:cubicBezTo>
                    <a:pt x="306" y="170"/>
                    <a:pt x="308" y="172"/>
                    <a:pt x="310" y="173"/>
                  </a:cubicBezTo>
                  <a:cubicBezTo>
                    <a:pt x="312" y="174"/>
                    <a:pt x="314" y="176"/>
                    <a:pt x="317" y="177"/>
                  </a:cubicBezTo>
                  <a:cubicBezTo>
                    <a:pt x="318" y="177"/>
                    <a:pt x="319" y="177"/>
                    <a:pt x="320" y="177"/>
                  </a:cubicBezTo>
                  <a:cubicBezTo>
                    <a:pt x="322" y="177"/>
                    <a:pt x="323" y="178"/>
                    <a:pt x="325" y="179"/>
                  </a:cubicBezTo>
                  <a:cubicBezTo>
                    <a:pt x="328" y="180"/>
                    <a:pt x="332" y="179"/>
                    <a:pt x="335" y="182"/>
                  </a:cubicBezTo>
                  <a:cubicBezTo>
                    <a:pt x="336" y="182"/>
                    <a:pt x="336" y="184"/>
                    <a:pt x="337" y="185"/>
                  </a:cubicBezTo>
                  <a:cubicBezTo>
                    <a:pt x="337" y="186"/>
                    <a:pt x="338" y="187"/>
                    <a:pt x="339" y="188"/>
                  </a:cubicBezTo>
                  <a:cubicBezTo>
                    <a:pt x="339" y="190"/>
                    <a:pt x="339" y="191"/>
                    <a:pt x="339" y="192"/>
                  </a:cubicBezTo>
                  <a:cubicBezTo>
                    <a:pt x="339" y="194"/>
                    <a:pt x="339" y="195"/>
                    <a:pt x="339" y="197"/>
                  </a:cubicBezTo>
                  <a:cubicBezTo>
                    <a:pt x="339" y="199"/>
                    <a:pt x="340" y="201"/>
                    <a:pt x="343" y="202"/>
                  </a:cubicBezTo>
                  <a:cubicBezTo>
                    <a:pt x="346" y="202"/>
                    <a:pt x="348" y="202"/>
                    <a:pt x="351" y="203"/>
                  </a:cubicBezTo>
                  <a:cubicBezTo>
                    <a:pt x="354" y="204"/>
                    <a:pt x="357" y="205"/>
                    <a:pt x="360" y="206"/>
                  </a:cubicBezTo>
                  <a:cubicBezTo>
                    <a:pt x="362" y="206"/>
                    <a:pt x="365" y="207"/>
                    <a:pt x="367" y="209"/>
                  </a:cubicBezTo>
                  <a:cubicBezTo>
                    <a:pt x="370" y="211"/>
                    <a:pt x="369" y="215"/>
                    <a:pt x="369" y="218"/>
                  </a:cubicBezTo>
                  <a:cubicBezTo>
                    <a:pt x="369" y="220"/>
                    <a:pt x="372" y="220"/>
                    <a:pt x="372" y="222"/>
                  </a:cubicBezTo>
                  <a:cubicBezTo>
                    <a:pt x="373" y="224"/>
                    <a:pt x="373" y="226"/>
                    <a:pt x="375" y="227"/>
                  </a:cubicBezTo>
                  <a:cubicBezTo>
                    <a:pt x="378" y="228"/>
                    <a:pt x="379" y="229"/>
                    <a:pt x="379" y="231"/>
                  </a:cubicBezTo>
                  <a:cubicBezTo>
                    <a:pt x="379" y="233"/>
                    <a:pt x="379" y="237"/>
                    <a:pt x="377" y="23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p:cNvSpPr>
            <p:nvPr/>
          </p:nvSpPr>
          <p:spPr bwMode="auto">
            <a:xfrm>
              <a:off x="6715" y="2827"/>
              <a:ext cx="99" cy="52"/>
            </a:xfrm>
            <a:custGeom>
              <a:avLst/>
              <a:gdLst>
                <a:gd name="T0" fmla="*/ 13 w 42"/>
                <a:gd name="T1" fmla="*/ 14 h 22"/>
                <a:gd name="T2" fmla="*/ 6 w 42"/>
                <a:gd name="T3" fmla="*/ 10 h 22"/>
                <a:gd name="T4" fmla="*/ 1 w 42"/>
                <a:gd name="T5" fmla="*/ 3 h 22"/>
                <a:gd name="T6" fmla="*/ 8 w 42"/>
                <a:gd name="T7" fmla="*/ 3 h 22"/>
                <a:gd name="T8" fmla="*/ 17 w 42"/>
                <a:gd name="T9" fmla="*/ 7 h 22"/>
                <a:gd name="T10" fmla="*/ 34 w 42"/>
                <a:gd name="T11" fmla="*/ 12 h 22"/>
                <a:gd name="T12" fmla="*/ 41 w 42"/>
                <a:gd name="T13" fmla="*/ 17 h 22"/>
                <a:gd name="T14" fmla="*/ 39 w 42"/>
                <a:gd name="T15" fmla="*/ 21 h 22"/>
                <a:gd name="T16" fmla="*/ 33 w 42"/>
                <a:gd name="T17" fmla="*/ 22 h 22"/>
                <a:gd name="T18" fmla="*/ 31 w 42"/>
                <a:gd name="T19" fmla="*/ 21 h 22"/>
                <a:gd name="T20" fmla="*/ 28 w 42"/>
                <a:gd name="T21" fmla="*/ 19 h 22"/>
                <a:gd name="T22" fmla="*/ 23 w 42"/>
                <a:gd name="T23" fmla="*/ 18 h 22"/>
                <a:gd name="T24" fmla="*/ 13 w 42"/>
                <a:gd name="T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2">
                  <a:moveTo>
                    <a:pt x="13" y="14"/>
                  </a:moveTo>
                  <a:cubicBezTo>
                    <a:pt x="11" y="13"/>
                    <a:pt x="8" y="11"/>
                    <a:pt x="6" y="10"/>
                  </a:cubicBezTo>
                  <a:cubicBezTo>
                    <a:pt x="3" y="9"/>
                    <a:pt x="0" y="6"/>
                    <a:pt x="1" y="3"/>
                  </a:cubicBezTo>
                  <a:cubicBezTo>
                    <a:pt x="2" y="0"/>
                    <a:pt x="6" y="2"/>
                    <a:pt x="8" y="3"/>
                  </a:cubicBezTo>
                  <a:cubicBezTo>
                    <a:pt x="11" y="5"/>
                    <a:pt x="14" y="6"/>
                    <a:pt x="17" y="7"/>
                  </a:cubicBezTo>
                  <a:cubicBezTo>
                    <a:pt x="23" y="8"/>
                    <a:pt x="28" y="10"/>
                    <a:pt x="34" y="12"/>
                  </a:cubicBezTo>
                  <a:cubicBezTo>
                    <a:pt x="36" y="13"/>
                    <a:pt x="40" y="14"/>
                    <a:pt x="41" y="17"/>
                  </a:cubicBezTo>
                  <a:cubicBezTo>
                    <a:pt x="42" y="18"/>
                    <a:pt x="41" y="21"/>
                    <a:pt x="39" y="21"/>
                  </a:cubicBezTo>
                  <a:cubicBezTo>
                    <a:pt x="37" y="22"/>
                    <a:pt x="35" y="22"/>
                    <a:pt x="33" y="22"/>
                  </a:cubicBezTo>
                  <a:cubicBezTo>
                    <a:pt x="32" y="21"/>
                    <a:pt x="32" y="21"/>
                    <a:pt x="31" y="21"/>
                  </a:cubicBezTo>
                  <a:cubicBezTo>
                    <a:pt x="30" y="21"/>
                    <a:pt x="29" y="20"/>
                    <a:pt x="28" y="19"/>
                  </a:cubicBezTo>
                  <a:cubicBezTo>
                    <a:pt x="26" y="19"/>
                    <a:pt x="24" y="19"/>
                    <a:pt x="23" y="18"/>
                  </a:cubicBezTo>
                  <a:cubicBezTo>
                    <a:pt x="20" y="17"/>
                    <a:pt x="16" y="16"/>
                    <a:pt x="13" y="1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p:cNvSpPr>
            <p:nvPr/>
          </p:nvSpPr>
          <p:spPr bwMode="auto">
            <a:xfrm>
              <a:off x="6011" y="3515"/>
              <a:ext cx="688" cy="873"/>
            </a:xfrm>
            <a:custGeom>
              <a:avLst/>
              <a:gdLst>
                <a:gd name="T0" fmla="*/ 280 w 291"/>
                <a:gd name="T1" fmla="*/ 89 h 369"/>
                <a:gd name="T2" fmla="*/ 274 w 291"/>
                <a:gd name="T3" fmla="*/ 100 h 369"/>
                <a:gd name="T4" fmla="*/ 263 w 291"/>
                <a:gd name="T5" fmla="*/ 101 h 369"/>
                <a:gd name="T6" fmla="*/ 247 w 291"/>
                <a:gd name="T7" fmla="*/ 121 h 369"/>
                <a:gd name="T8" fmla="*/ 260 w 291"/>
                <a:gd name="T9" fmla="*/ 133 h 369"/>
                <a:gd name="T10" fmla="*/ 254 w 291"/>
                <a:gd name="T11" fmla="*/ 133 h 369"/>
                <a:gd name="T12" fmla="*/ 248 w 291"/>
                <a:gd name="T13" fmla="*/ 141 h 369"/>
                <a:gd name="T14" fmla="*/ 253 w 291"/>
                <a:gd name="T15" fmla="*/ 157 h 369"/>
                <a:gd name="T16" fmla="*/ 259 w 291"/>
                <a:gd name="T17" fmla="*/ 170 h 369"/>
                <a:gd name="T18" fmla="*/ 252 w 291"/>
                <a:gd name="T19" fmla="*/ 180 h 369"/>
                <a:gd name="T20" fmla="*/ 245 w 291"/>
                <a:gd name="T21" fmla="*/ 191 h 369"/>
                <a:gd name="T22" fmla="*/ 253 w 291"/>
                <a:gd name="T23" fmla="*/ 208 h 369"/>
                <a:gd name="T24" fmla="*/ 251 w 291"/>
                <a:gd name="T25" fmla="*/ 215 h 369"/>
                <a:gd name="T26" fmla="*/ 244 w 291"/>
                <a:gd name="T27" fmla="*/ 213 h 369"/>
                <a:gd name="T28" fmla="*/ 236 w 291"/>
                <a:gd name="T29" fmla="*/ 207 h 369"/>
                <a:gd name="T30" fmla="*/ 229 w 291"/>
                <a:gd name="T31" fmla="*/ 212 h 369"/>
                <a:gd name="T32" fmla="*/ 233 w 291"/>
                <a:gd name="T33" fmla="*/ 219 h 369"/>
                <a:gd name="T34" fmla="*/ 227 w 291"/>
                <a:gd name="T35" fmla="*/ 222 h 369"/>
                <a:gd name="T36" fmla="*/ 221 w 291"/>
                <a:gd name="T37" fmla="*/ 223 h 369"/>
                <a:gd name="T38" fmla="*/ 214 w 291"/>
                <a:gd name="T39" fmla="*/ 221 h 369"/>
                <a:gd name="T40" fmla="*/ 207 w 291"/>
                <a:gd name="T41" fmla="*/ 240 h 369"/>
                <a:gd name="T42" fmla="*/ 217 w 291"/>
                <a:gd name="T43" fmla="*/ 250 h 369"/>
                <a:gd name="T44" fmla="*/ 205 w 291"/>
                <a:gd name="T45" fmla="*/ 263 h 369"/>
                <a:gd name="T46" fmla="*/ 195 w 291"/>
                <a:gd name="T47" fmla="*/ 266 h 369"/>
                <a:gd name="T48" fmla="*/ 202 w 291"/>
                <a:gd name="T49" fmla="*/ 275 h 369"/>
                <a:gd name="T50" fmla="*/ 196 w 291"/>
                <a:gd name="T51" fmla="*/ 288 h 369"/>
                <a:gd name="T52" fmla="*/ 182 w 291"/>
                <a:gd name="T53" fmla="*/ 281 h 369"/>
                <a:gd name="T54" fmla="*/ 172 w 291"/>
                <a:gd name="T55" fmla="*/ 290 h 369"/>
                <a:gd name="T56" fmla="*/ 154 w 291"/>
                <a:gd name="T57" fmla="*/ 295 h 369"/>
                <a:gd name="T58" fmla="*/ 164 w 291"/>
                <a:gd name="T59" fmla="*/ 306 h 369"/>
                <a:gd name="T60" fmla="*/ 153 w 291"/>
                <a:gd name="T61" fmla="*/ 327 h 369"/>
                <a:gd name="T62" fmla="*/ 130 w 291"/>
                <a:gd name="T63" fmla="*/ 349 h 369"/>
                <a:gd name="T64" fmla="*/ 111 w 291"/>
                <a:gd name="T65" fmla="*/ 369 h 369"/>
                <a:gd name="T66" fmla="*/ 80 w 291"/>
                <a:gd name="T67" fmla="*/ 310 h 369"/>
                <a:gd name="T68" fmla="*/ 48 w 291"/>
                <a:gd name="T69" fmla="*/ 287 h 369"/>
                <a:gd name="T70" fmla="*/ 5 w 291"/>
                <a:gd name="T71" fmla="*/ 275 h 369"/>
                <a:gd name="T72" fmla="*/ 8 w 291"/>
                <a:gd name="T73" fmla="*/ 234 h 369"/>
                <a:gd name="T74" fmla="*/ 23 w 291"/>
                <a:gd name="T75" fmla="*/ 201 h 369"/>
                <a:gd name="T76" fmla="*/ 42 w 291"/>
                <a:gd name="T77" fmla="*/ 162 h 369"/>
                <a:gd name="T78" fmla="*/ 48 w 291"/>
                <a:gd name="T79" fmla="*/ 113 h 369"/>
                <a:gd name="T80" fmla="*/ 74 w 291"/>
                <a:gd name="T81" fmla="*/ 86 h 369"/>
                <a:gd name="T82" fmla="*/ 71 w 291"/>
                <a:gd name="T83" fmla="*/ 58 h 369"/>
                <a:gd name="T84" fmla="*/ 89 w 291"/>
                <a:gd name="T85" fmla="*/ 35 h 369"/>
                <a:gd name="T86" fmla="*/ 123 w 291"/>
                <a:gd name="T87" fmla="*/ 29 h 369"/>
                <a:gd name="T88" fmla="*/ 147 w 291"/>
                <a:gd name="T89" fmla="*/ 10 h 369"/>
                <a:gd name="T90" fmla="*/ 150 w 291"/>
                <a:gd name="T91" fmla="*/ 2 h 369"/>
                <a:gd name="T92" fmla="*/ 177 w 291"/>
                <a:gd name="T93" fmla="*/ 8 h 369"/>
                <a:gd name="T94" fmla="*/ 184 w 291"/>
                <a:gd name="T95" fmla="*/ 38 h 369"/>
                <a:gd name="T96" fmla="*/ 212 w 291"/>
                <a:gd name="T97" fmla="*/ 60 h 369"/>
                <a:gd name="T98" fmla="*/ 228 w 291"/>
                <a:gd name="T99" fmla="*/ 39 h 369"/>
                <a:gd name="T100" fmla="*/ 243 w 291"/>
                <a:gd name="T101" fmla="*/ 56 h 369"/>
                <a:gd name="T102" fmla="*/ 275 w 291"/>
                <a:gd name="T103" fmla="*/ 50 h 369"/>
                <a:gd name="T104" fmla="*/ 287 w 291"/>
                <a:gd name="T105" fmla="*/ 63 h 369"/>
                <a:gd name="T106" fmla="*/ 288 w 291"/>
                <a:gd name="T107" fmla="*/ 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 h="369">
                  <a:moveTo>
                    <a:pt x="288" y="81"/>
                  </a:moveTo>
                  <a:cubicBezTo>
                    <a:pt x="286" y="83"/>
                    <a:pt x="283" y="83"/>
                    <a:pt x="281" y="85"/>
                  </a:cubicBezTo>
                  <a:cubicBezTo>
                    <a:pt x="281" y="86"/>
                    <a:pt x="280" y="88"/>
                    <a:pt x="280" y="89"/>
                  </a:cubicBezTo>
                  <a:cubicBezTo>
                    <a:pt x="280" y="90"/>
                    <a:pt x="280" y="91"/>
                    <a:pt x="280" y="92"/>
                  </a:cubicBezTo>
                  <a:cubicBezTo>
                    <a:pt x="279" y="94"/>
                    <a:pt x="275" y="94"/>
                    <a:pt x="274" y="96"/>
                  </a:cubicBezTo>
                  <a:cubicBezTo>
                    <a:pt x="274" y="98"/>
                    <a:pt x="274" y="99"/>
                    <a:pt x="274" y="100"/>
                  </a:cubicBezTo>
                  <a:cubicBezTo>
                    <a:pt x="274" y="102"/>
                    <a:pt x="273" y="103"/>
                    <a:pt x="272" y="103"/>
                  </a:cubicBezTo>
                  <a:cubicBezTo>
                    <a:pt x="271" y="105"/>
                    <a:pt x="268" y="106"/>
                    <a:pt x="266" y="106"/>
                  </a:cubicBezTo>
                  <a:cubicBezTo>
                    <a:pt x="263" y="106"/>
                    <a:pt x="264" y="102"/>
                    <a:pt x="263" y="101"/>
                  </a:cubicBezTo>
                  <a:cubicBezTo>
                    <a:pt x="261" y="98"/>
                    <a:pt x="257" y="102"/>
                    <a:pt x="256" y="103"/>
                  </a:cubicBezTo>
                  <a:cubicBezTo>
                    <a:pt x="253" y="106"/>
                    <a:pt x="250" y="108"/>
                    <a:pt x="248" y="112"/>
                  </a:cubicBezTo>
                  <a:cubicBezTo>
                    <a:pt x="247" y="114"/>
                    <a:pt x="245" y="119"/>
                    <a:pt x="247" y="121"/>
                  </a:cubicBezTo>
                  <a:cubicBezTo>
                    <a:pt x="248" y="124"/>
                    <a:pt x="252" y="126"/>
                    <a:pt x="255" y="126"/>
                  </a:cubicBezTo>
                  <a:cubicBezTo>
                    <a:pt x="256" y="126"/>
                    <a:pt x="257" y="126"/>
                    <a:pt x="259" y="127"/>
                  </a:cubicBezTo>
                  <a:cubicBezTo>
                    <a:pt x="260" y="127"/>
                    <a:pt x="262" y="132"/>
                    <a:pt x="260" y="133"/>
                  </a:cubicBezTo>
                  <a:cubicBezTo>
                    <a:pt x="260" y="133"/>
                    <a:pt x="259" y="134"/>
                    <a:pt x="258" y="134"/>
                  </a:cubicBezTo>
                  <a:cubicBezTo>
                    <a:pt x="258" y="134"/>
                    <a:pt x="257" y="133"/>
                    <a:pt x="256" y="133"/>
                  </a:cubicBezTo>
                  <a:cubicBezTo>
                    <a:pt x="255" y="133"/>
                    <a:pt x="255" y="133"/>
                    <a:pt x="254" y="133"/>
                  </a:cubicBezTo>
                  <a:cubicBezTo>
                    <a:pt x="253" y="134"/>
                    <a:pt x="253" y="134"/>
                    <a:pt x="252" y="135"/>
                  </a:cubicBezTo>
                  <a:cubicBezTo>
                    <a:pt x="251" y="135"/>
                    <a:pt x="251" y="136"/>
                    <a:pt x="250" y="136"/>
                  </a:cubicBezTo>
                  <a:cubicBezTo>
                    <a:pt x="249" y="138"/>
                    <a:pt x="248" y="139"/>
                    <a:pt x="248" y="141"/>
                  </a:cubicBezTo>
                  <a:cubicBezTo>
                    <a:pt x="248" y="143"/>
                    <a:pt x="248" y="145"/>
                    <a:pt x="251" y="147"/>
                  </a:cubicBezTo>
                  <a:cubicBezTo>
                    <a:pt x="252" y="148"/>
                    <a:pt x="254" y="150"/>
                    <a:pt x="254" y="152"/>
                  </a:cubicBezTo>
                  <a:cubicBezTo>
                    <a:pt x="255" y="154"/>
                    <a:pt x="253" y="155"/>
                    <a:pt x="253" y="157"/>
                  </a:cubicBezTo>
                  <a:cubicBezTo>
                    <a:pt x="252" y="158"/>
                    <a:pt x="252" y="162"/>
                    <a:pt x="252" y="163"/>
                  </a:cubicBezTo>
                  <a:cubicBezTo>
                    <a:pt x="253" y="165"/>
                    <a:pt x="255" y="164"/>
                    <a:pt x="257" y="165"/>
                  </a:cubicBezTo>
                  <a:cubicBezTo>
                    <a:pt x="259" y="166"/>
                    <a:pt x="259" y="168"/>
                    <a:pt x="259" y="170"/>
                  </a:cubicBezTo>
                  <a:cubicBezTo>
                    <a:pt x="259" y="171"/>
                    <a:pt x="258" y="172"/>
                    <a:pt x="258" y="172"/>
                  </a:cubicBezTo>
                  <a:cubicBezTo>
                    <a:pt x="257" y="173"/>
                    <a:pt x="257" y="174"/>
                    <a:pt x="256" y="175"/>
                  </a:cubicBezTo>
                  <a:cubicBezTo>
                    <a:pt x="255" y="177"/>
                    <a:pt x="252" y="177"/>
                    <a:pt x="252" y="180"/>
                  </a:cubicBezTo>
                  <a:cubicBezTo>
                    <a:pt x="252" y="182"/>
                    <a:pt x="252" y="183"/>
                    <a:pt x="252" y="184"/>
                  </a:cubicBezTo>
                  <a:cubicBezTo>
                    <a:pt x="252" y="186"/>
                    <a:pt x="252" y="187"/>
                    <a:pt x="252" y="189"/>
                  </a:cubicBezTo>
                  <a:cubicBezTo>
                    <a:pt x="250" y="189"/>
                    <a:pt x="246" y="188"/>
                    <a:pt x="245" y="191"/>
                  </a:cubicBezTo>
                  <a:cubicBezTo>
                    <a:pt x="243" y="193"/>
                    <a:pt x="242" y="196"/>
                    <a:pt x="243" y="199"/>
                  </a:cubicBezTo>
                  <a:cubicBezTo>
                    <a:pt x="244" y="203"/>
                    <a:pt x="248" y="201"/>
                    <a:pt x="252" y="202"/>
                  </a:cubicBezTo>
                  <a:cubicBezTo>
                    <a:pt x="254" y="202"/>
                    <a:pt x="253" y="206"/>
                    <a:pt x="253" y="208"/>
                  </a:cubicBezTo>
                  <a:cubicBezTo>
                    <a:pt x="253" y="209"/>
                    <a:pt x="254" y="212"/>
                    <a:pt x="252" y="213"/>
                  </a:cubicBezTo>
                  <a:cubicBezTo>
                    <a:pt x="252" y="213"/>
                    <a:pt x="252" y="213"/>
                    <a:pt x="252" y="213"/>
                  </a:cubicBezTo>
                  <a:cubicBezTo>
                    <a:pt x="251" y="214"/>
                    <a:pt x="251" y="214"/>
                    <a:pt x="251" y="215"/>
                  </a:cubicBezTo>
                  <a:cubicBezTo>
                    <a:pt x="250" y="216"/>
                    <a:pt x="250" y="215"/>
                    <a:pt x="249" y="215"/>
                  </a:cubicBezTo>
                  <a:cubicBezTo>
                    <a:pt x="248" y="215"/>
                    <a:pt x="247" y="216"/>
                    <a:pt x="246" y="215"/>
                  </a:cubicBezTo>
                  <a:cubicBezTo>
                    <a:pt x="245" y="215"/>
                    <a:pt x="245" y="213"/>
                    <a:pt x="244" y="213"/>
                  </a:cubicBezTo>
                  <a:cubicBezTo>
                    <a:pt x="243" y="212"/>
                    <a:pt x="243" y="211"/>
                    <a:pt x="242" y="210"/>
                  </a:cubicBezTo>
                  <a:cubicBezTo>
                    <a:pt x="242" y="208"/>
                    <a:pt x="241" y="206"/>
                    <a:pt x="239" y="205"/>
                  </a:cubicBezTo>
                  <a:cubicBezTo>
                    <a:pt x="237" y="204"/>
                    <a:pt x="236" y="205"/>
                    <a:pt x="236" y="207"/>
                  </a:cubicBezTo>
                  <a:cubicBezTo>
                    <a:pt x="235" y="208"/>
                    <a:pt x="235" y="209"/>
                    <a:pt x="235" y="210"/>
                  </a:cubicBezTo>
                  <a:cubicBezTo>
                    <a:pt x="234" y="212"/>
                    <a:pt x="233" y="212"/>
                    <a:pt x="231" y="212"/>
                  </a:cubicBezTo>
                  <a:cubicBezTo>
                    <a:pt x="230" y="211"/>
                    <a:pt x="230" y="211"/>
                    <a:pt x="229" y="212"/>
                  </a:cubicBezTo>
                  <a:cubicBezTo>
                    <a:pt x="229" y="212"/>
                    <a:pt x="228" y="213"/>
                    <a:pt x="228" y="214"/>
                  </a:cubicBezTo>
                  <a:cubicBezTo>
                    <a:pt x="229" y="215"/>
                    <a:pt x="230" y="215"/>
                    <a:pt x="231" y="215"/>
                  </a:cubicBezTo>
                  <a:cubicBezTo>
                    <a:pt x="232" y="216"/>
                    <a:pt x="233" y="217"/>
                    <a:pt x="233" y="219"/>
                  </a:cubicBezTo>
                  <a:cubicBezTo>
                    <a:pt x="233" y="223"/>
                    <a:pt x="233" y="226"/>
                    <a:pt x="231" y="229"/>
                  </a:cubicBezTo>
                  <a:cubicBezTo>
                    <a:pt x="230" y="231"/>
                    <a:pt x="228" y="234"/>
                    <a:pt x="227" y="231"/>
                  </a:cubicBezTo>
                  <a:cubicBezTo>
                    <a:pt x="225" y="229"/>
                    <a:pt x="227" y="224"/>
                    <a:pt x="227" y="222"/>
                  </a:cubicBezTo>
                  <a:cubicBezTo>
                    <a:pt x="227" y="220"/>
                    <a:pt x="227" y="217"/>
                    <a:pt x="226" y="215"/>
                  </a:cubicBezTo>
                  <a:cubicBezTo>
                    <a:pt x="224" y="214"/>
                    <a:pt x="223" y="219"/>
                    <a:pt x="222" y="220"/>
                  </a:cubicBezTo>
                  <a:cubicBezTo>
                    <a:pt x="222" y="221"/>
                    <a:pt x="222" y="222"/>
                    <a:pt x="221" y="223"/>
                  </a:cubicBezTo>
                  <a:cubicBezTo>
                    <a:pt x="221" y="225"/>
                    <a:pt x="222" y="226"/>
                    <a:pt x="221" y="228"/>
                  </a:cubicBezTo>
                  <a:cubicBezTo>
                    <a:pt x="220" y="229"/>
                    <a:pt x="217" y="230"/>
                    <a:pt x="216" y="228"/>
                  </a:cubicBezTo>
                  <a:cubicBezTo>
                    <a:pt x="215" y="227"/>
                    <a:pt x="216" y="222"/>
                    <a:pt x="214" y="221"/>
                  </a:cubicBezTo>
                  <a:cubicBezTo>
                    <a:pt x="212" y="221"/>
                    <a:pt x="211" y="224"/>
                    <a:pt x="210" y="225"/>
                  </a:cubicBezTo>
                  <a:cubicBezTo>
                    <a:pt x="209" y="228"/>
                    <a:pt x="209" y="230"/>
                    <a:pt x="208" y="233"/>
                  </a:cubicBezTo>
                  <a:cubicBezTo>
                    <a:pt x="208" y="235"/>
                    <a:pt x="208" y="237"/>
                    <a:pt x="207" y="240"/>
                  </a:cubicBezTo>
                  <a:cubicBezTo>
                    <a:pt x="206" y="242"/>
                    <a:pt x="206" y="244"/>
                    <a:pt x="207" y="246"/>
                  </a:cubicBezTo>
                  <a:cubicBezTo>
                    <a:pt x="208" y="249"/>
                    <a:pt x="210" y="249"/>
                    <a:pt x="212" y="248"/>
                  </a:cubicBezTo>
                  <a:cubicBezTo>
                    <a:pt x="214" y="248"/>
                    <a:pt x="216" y="248"/>
                    <a:pt x="217" y="250"/>
                  </a:cubicBezTo>
                  <a:cubicBezTo>
                    <a:pt x="218" y="251"/>
                    <a:pt x="218" y="254"/>
                    <a:pt x="217" y="255"/>
                  </a:cubicBezTo>
                  <a:cubicBezTo>
                    <a:pt x="216" y="258"/>
                    <a:pt x="212" y="259"/>
                    <a:pt x="210" y="260"/>
                  </a:cubicBezTo>
                  <a:cubicBezTo>
                    <a:pt x="208" y="261"/>
                    <a:pt x="207" y="262"/>
                    <a:pt x="205" y="263"/>
                  </a:cubicBezTo>
                  <a:cubicBezTo>
                    <a:pt x="204" y="264"/>
                    <a:pt x="202" y="265"/>
                    <a:pt x="200" y="263"/>
                  </a:cubicBezTo>
                  <a:cubicBezTo>
                    <a:pt x="199" y="263"/>
                    <a:pt x="198" y="261"/>
                    <a:pt x="197" y="262"/>
                  </a:cubicBezTo>
                  <a:cubicBezTo>
                    <a:pt x="195" y="262"/>
                    <a:pt x="195" y="264"/>
                    <a:pt x="195" y="266"/>
                  </a:cubicBezTo>
                  <a:cubicBezTo>
                    <a:pt x="195" y="267"/>
                    <a:pt x="196" y="268"/>
                    <a:pt x="198" y="268"/>
                  </a:cubicBezTo>
                  <a:cubicBezTo>
                    <a:pt x="199" y="269"/>
                    <a:pt x="201" y="269"/>
                    <a:pt x="201" y="270"/>
                  </a:cubicBezTo>
                  <a:cubicBezTo>
                    <a:pt x="202" y="271"/>
                    <a:pt x="202" y="273"/>
                    <a:pt x="202" y="275"/>
                  </a:cubicBezTo>
                  <a:cubicBezTo>
                    <a:pt x="202" y="277"/>
                    <a:pt x="201" y="277"/>
                    <a:pt x="199" y="279"/>
                  </a:cubicBezTo>
                  <a:cubicBezTo>
                    <a:pt x="198" y="280"/>
                    <a:pt x="198" y="282"/>
                    <a:pt x="198" y="284"/>
                  </a:cubicBezTo>
                  <a:cubicBezTo>
                    <a:pt x="198" y="286"/>
                    <a:pt x="198" y="288"/>
                    <a:pt x="196" y="288"/>
                  </a:cubicBezTo>
                  <a:cubicBezTo>
                    <a:pt x="194" y="288"/>
                    <a:pt x="193" y="287"/>
                    <a:pt x="193" y="285"/>
                  </a:cubicBezTo>
                  <a:cubicBezTo>
                    <a:pt x="192" y="282"/>
                    <a:pt x="191" y="278"/>
                    <a:pt x="187" y="278"/>
                  </a:cubicBezTo>
                  <a:cubicBezTo>
                    <a:pt x="185" y="279"/>
                    <a:pt x="183" y="280"/>
                    <a:pt x="182" y="281"/>
                  </a:cubicBezTo>
                  <a:cubicBezTo>
                    <a:pt x="181" y="282"/>
                    <a:pt x="179" y="283"/>
                    <a:pt x="179" y="285"/>
                  </a:cubicBezTo>
                  <a:cubicBezTo>
                    <a:pt x="179" y="286"/>
                    <a:pt x="180" y="287"/>
                    <a:pt x="180" y="288"/>
                  </a:cubicBezTo>
                  <a:cubicBezTo>
                    <a:pt x="177" y="290"/>
                    <a:pt x="174" y="291"/>
                    <a:pt x="172" y="290"/>
                  </a:cubicBezTo>
                  <a:cubicBezTo>
                    <a:pt x="169" y="289"/>
                    <a:pt x="167" y="285"/>
                    <a:pt x="164" y="286"/>
                  </a:cubicBezTo>
                  <a:cubicBezTo>
                    <a:pt x="162" y="287"/>
                    <a:pt x="160" y="289"/>
                    <a:pt x="159" y="290"/>
                  </a:cubicBezTo>
                  <a:cubicBezTo>
                    <a:pt x="158" y="292"/>
                    <a:pt x="156" y="294"/>
                    <a:pt x="154" y="295"/>
                  </a:cubicBezTo>
                  <a:cubicBezTo>
                    <a:pt x="152" y="297"/>
                    <a:pt x="147" y="299"/>
                    <a:pt x="148" y="303"/>
                  </a:cubicBezTo>
                  <a:cubicBezTo>
                    <a:pt x="149" y="308"/>
                    <a:pt x="155" y="307"/>
                    <a:pt x="159" y="306"/>
                  </a:cubicBezTo>
                  <a:cubicBezTo>
                    <a:pt x="160" y="306"/>
                    <a:pt x="162" y="305"/>
                    <a:pt x="164" y="306"/>
                  </a:cubicBezTo>
                  <a:cubicBezTo>
                    <a:pt x="165" y="306"/>
                    <a:pt x="166" y="308"/>
                    <a:pt x="166" y="309"/>
                  </a:cubicBezTo>
                  <a:cubicBezTo>
                    <a:pt x="168" y="314"/>
                    <a:pt x="164" y="316"/>
                    <a:pt x="160" y="318"/>
                  </a:cubicBezTo>
                  <a:cubicBezTo>
                    <a:pt x="157" y="320"/>
                    <a:pt x="153" y="322"/>
                    <a:pt x="153" y="327"/>
                  </a:cubicBezTo>
                  <a:cubicBezTo>
                    <a:pt x="152" y="331"/>
                    <a:pt x="152" y="334"/>
                    <a:pt x="149" y="337"/>
                  </a:cubicBezTo>
                  <a:cubicBezTo>
                    <a:pt x="147" y="341"/>
                    <a:pt x="143" y="343"/>
                    <a:pt x="140" y="345"/>
                  </a:cubicBezTo>
                  <a:cubicBezTo>
                    <a:pt x="137" y="347"/>
                    <a:pt x="134" y="348"/>
                    <a:pt x="130" y="349"/>
                  </a:cubicBezTo>
                  <a:cubicBezTo>
                    <a:pt x="127" y="351"/>
                    <a:pt x="123" y="351"/>
                    <a:pt x="120" y="354"/>
                  </a:cubicBezTo>
                  <a:cubicBezTo>
                    <a:pt x="117" y="357"/>
                    <a:pt x="115" y="362"/>
                    <a:pt x="113" y="365"/>
                  </a:cubicBezTo>
                  <a:cubicBezTo>
                    <a:pt x="112" y="366"/>
                    <a:pt x="112" y="368"/>
                    <a:pt x="111" y="369"/>
                  </a:cubicBezTo>
                  <a:cubicBezTo>
                    <a:pt x="111" y="369"/>
                    <a:pt x="96" y="348"/>
                    <a:pt x="91" y="341"/>
                  </a:cubicBezTo>
                  <a:cubicBezTo>
                    <a:pt x="85" y="335"/>
                    <a:pt x="88" y="336"/>
                    <a:pt x="88" y="329"/>
                  </a:cubicBezTo>
                  <a:cubicBezTo>
                    <a:pt x="87" y="322"/>
                    <a:pt x="83" y="318"/>
                    <a:pt x="80" y="310"/>
                  </a:cubicBezTo>
                  <a:cubicBezTo>
                    <a:pt x="78" y="303"/>
                    <a:pt x="77" y="301"/>
                    <a:pt x="71" y="294"/>
                  </a:cubicBezTo>
                  <a:cubicBezTo>
                    <a:pt x="66" y="287"/>
                    <a:pt x="67" y="292"/>
                    <a:pt x="55" y="295"/>
                  </a:cubicBezTo>
                  <a:cubicBezTo>
                    <a:pt x="43" y="298"/>
                    <a:pt x="49" y="291"/>
                    <a:pt x="48" y="287"/>
                  </a:cubicBezTo>
                  <a:cubicBezTo>
                    <a:pt x="48" y="283"/>
                    <a:pt x="25" y="285"/>
                    <a:pt x="21" y="282"/>
                  </a:cubicBezTo>
                  <a:cubicBezTo>
                    <a:pt x="17" y="280"/>
                    <a:pt x="18" y="278"/>
                    <a:pt x="9" y="276"/>
                  </a:cubicBezTo>
                  <a:cubicBezTo>
                    <a:pt x="7" y="275"/>
                    <a:pt x="6" y="275"/>
                    <a:pt x="5" y="275"/>
                  </a:cubicBezTo>
                  <a:cubicBezTo>
                    <a:pt x="5" y="275"/>
                    <a:pt x="2" y="261"/>
                    <a:pt x="1" y="258"/>
                  </a:cubicBezTo>
                  <a:cubicBezTo>
                    <a:pt x="0" y="254"/>
                    <a:pt x="6" y="250"/>
                    <a:pt x="9" y="248"/>
                  </a:cubicBezTo>
                  <a:cubicBezTo>
                    <a:pt x="13" y="245"/>
                    <a:pt x="9" y="238"/>
                    <a:pt x="8" y="234"/>
                  </a:cubicBezTo>
                  <a:cubicBezTo>
                    <a:pt x="7" y="231"/>
                    <a:pt x="9" y="231"/>
                    <a:pt x="13" y="228"/>
                  </a:cubicBezTo>
                  <a:cubicBezTo>
                    <a:pt x="17" y="225"/>
                    <a:pt x="18" y="211"/>
                    <a:pt x="17" y="205"/>
                  </a:cubicBezTo>
                  <a:cubicBezTo>
                    <a:pt x="16" y="200"/>
                    <a:pt x="19" y="201"/>
                    <a:pt x="23" y="201"/>
                  </a:cubicBezTo>
                  <a:cubicBezTo>
                    <a:pt x="26" y="200"/>
                    <a:pt x="26" y="199"/>
                    <a:pt x="31" y="195"/>
                  </a:cubicBezTo>
                  <a:cubicBezTo>
                    <a:pt x="35" y="192"/>
                    <a:pt x="30" y="180"/>
                    <a:pt x="29" y="174"/>
                  </a:cubicBezTo>
                  <a:cubicBezTo>
                    <a:pt x="28" y="167"/>
                    <a:pt x="36" y="164"/>
                    <a:pt x="42" y="162"/>
                  </a:cubicBezTo>
                  <a:cubicBezTo>
                    <a:pt x="48" y="160"/>
                    <a:pt x="43" y="155"/>
                    <a:pt x="36" y="147"/>
                  </a:cubicBezTo>
                  <a:cubicBezTo>
                    <a:pt x="30" y="139"/>
                    <a:pt x="38" y="139"/>
                    <a:pt x="38" y="128"/>
                  </a:cubicBezTo>
                  <a:cubicBezTo>
                    <a:pt x="37" y="117"/>
                    <a:pt x="42" y="122"/>
                    <a:pt x="48" y="113"/>
                  </a:cubicBezTo>
                  <a:cubicBezTo>
                    <a:pt x="55" y="104"/>
                    <a:pt x="55" y="111"/>
                    <a:pt x="59" y="110"/>
                  </a:cubicBezTo>
                  <a:cubicBezTo>
                    <a:pt x="62" y="110"/>
                    <a:pt x="63" y="105"/>
                    <a:pt x="64" y="100"/>
                  </a:cubicBezTo>
                  <a:cubicBezTo>
                    <a:pt x="65" y="95"/>
                    <a:pt x="74" y="92"/>
                    <a:pt x="74" y="86"/>
                  </a:cubicBezTo>
                  <a:cubicBezTo>
                    <a:pt x="73" y="81"/>
                    <a:pt x="71" y="79"/>
                    <a:pt x="69" y="78"/>
                  </a:cubicBezTo>
                  <a:cubicBezTo>
                    <a:pt x="67" y="76"/>
                    <a:pt x="65" y="71"/>
                    <a:pt x="65" y="64"/>
                  </a:cubicBezTo>
                  <a:cubicBezTo>
                    <a:pt x="66" y="58"/>
                    <a:pt x="67" y="60"/>
                    <a:pt x="71" y="58"/>
                  </a:cubicBezTo>
                  <a:cubicBezTo>
                    <a:pt x="75" y="55"/>
                    <a:pt x="71" y="55"/>
                    <a:pt x="72" y="49"/>
                  </a:cubicBezTo>
                  <a:cubicBezTo>
                    <a:pt x="73" y="44"/>
                    <a:pt x="76" y="47"/>
                    <a:pt x="79" y="45"/>
                  </a:cubicBezTo>
                  <a:cubicBezTo>
                    <a:pt x="82" y="44"/>
                    <a:pt x="85" y="40"/>
                    <a:pt x="89" y="35"/>
                  </a:cubicBezTo>
                  <a:cubicBezTo>
                    <a:pt x="93" y="30"/>
                    <a:pt x="100" y="39"/>
                    <a:pt x="104" y="42"/>
                  </a:cubicBezTo>
                  <a:cubicBezTo>
                    <a:pt x="109" y="46"/>
                    <a:pt x="113" y="36"/>
                    <a:pt x="115" y="32"/>
                  </a:cubicBezTo>
                  <a:cubicBezTo>
                    <a:pt x="117" y="28"/>
                    <a:pt x="120" y="29"/>
                    <a:pt x="123" y="29"/>
                  </a:cubicBezTo>
                  <a:cubicBezTo>
                    <a:pt x="127" y="29"/>
                    <a:pt x="127" y="27"/>
                    <a:pt x="132" y="21"/>
                  </a:cubicBezTo>
                  <a:cubicBezTo>
                    <a:pt x="137" y="16"/>
                    <a:pt x="138" y="18"/>
                    <a:pt x="143" y="18"/>
                  </a:cubicBezTo>
                  <a:cubicBezTo>
                    <a:pt x="149" y="18"/>
                    <a:pt x="145" y="14"/>
                    <a:pt x="147" y="10"/>
                  </a:cubicBezTo>
                  <a:cubicBezTo>
                    <a:pt x="150" y="6"/>
                    <a:pt x="145" y="7"/>
                    <a:pt x="145" y="5"/>
                  </a:cubicBezTo>
                  <a:cubicBezTo>
                    <a:pt x="144" y="3"/>
                    <a:pt x="150" y="2"/>
                    <a:pt x="150" y="2"/>
                  </a:cubicBezTo>
                  <a:cubicBezTo>
                    <a:pt x="150" y="2"/>
                    <a:pt x="150" y="2"/>
                    <a:pt x="150" y="2"/>
                  </a:cubicBezTo>
                  <a:cubicBezTo>
                    <a:pt x="151" y="3"/>
                    <a:pt x="151" y="3"/>
                    <a:pt x="152" y="3"/>
                  </a:cubicBezTo>
                  <a:cubicBezTo>
                    <a:pt x="157" y="3"/>
                    <a:pt x="166" y="7"/>
                    <a:pt x="167" y="3"/>
                  </a:cubicBezTo>
                  <a:cubicBezTo>
                    <a:pt x="169" y="0"/>
                    <a:pt x="182" y="3"/>
                    <a:pt x="177" y="8"/>
                  </a:cubicBezTo>
                  <a:cubicBezTo>
                    <a:pt x="172" y="13"/>
                    <a:pt x="169" y="10"/>
                    <a:pt x="172" y="18"/>
                  </a:cubicBezTo>
                  <a:cubicBezTo>
                    <a:pt x="174" y="26"/>
                    <a:pt x="168" y="24"/>
                    <a:pt x="177" y="30"/>
                  </a:cubicBezTo>
                  <a:cubicBezTo>
                    <a:pt x="185" y="35"/>
                    <a:pt x="182" y="33"/>
                    <a:pt x="184" y="38"/>
                  </a:cubicBezTo>
                  <a:cubicBezTo>
                    <a:pt x="186" y="43"/>
                    <a:pt x="184" y="63"/>
                    <a:pt x="188" y="61"/>
                  </a:cubicBezTo>
                  <a:cubicBezTo>
                    <a:pt x="192" y="59"/>
                    <a:pt x="192" y="56"/>
                    <a:pt x="197" y="57"/>
                  </a:cubicBezTo>
                  <a:cubicBezTo>
                    <a:pt x="201" y="59"/>
                    <a:pt x="207" y="65"/>
                    <a:pt x="212" y="60"/>
                  </a:cubicBezTo>
                  <a:cubicBezTo>
                    <a:pt x="217" y="54"/>
                    <a:pt x="216" y="49"/>
                    <a:pt x="219" y="50"/>
                  </a:cubicBezTo>
                  <a:cubicBezTo>
                    <a:pt x="221" y="50"/>
                    <a:pt x="224" y="53"/>
                    <a:pt x="224" y="49"/>
                  </a:cubicBezTo>
                  <a:cubicBezTo>
                    <a:pt x="224" y="44"/>
                    <a:pt x="225" y="38"/>
                    <a:pt x="228" y="39"/>
                  </a:cubicBezTo>
                  <a:cubicBezTo>
                    <a:pt x="232" y="40"/>
                    <a:pt x="238" y="33"/>
                    <a:pt x="237" y="38"/>
                  </a:cubicBezTo>
                  <a:cubicBezTo>
                    <a:pt x="236" y="44"/>
                    <a:pt x="235" y="49"/>
                    <a:pt x="238" y="49"/>
                  </a:cubicBezTo>
                  <a:cubicBezTo>
                    <a:pt x="242" y="50"/>
                    <a:pt x="242" y="55"/>
                    <a:pt x="243" y="56"/>
                  </a:cubicBezTo>
                  <a:cubicBezTo>
                    <a:pt x="245" y="58"/>
                    <a:pt x="246" y="66"/>
                    <a:pt x="252" y="63"/>
                  </a:cubicBezTo>
                  <a:cubicBezTo>
                    <a:pt x="259" y="59"/>
                    <a:pt x="258" y="58"/>
                    <a:pt x="263" y="57"/>
                  </a:cubicBezTo>
                  <a:cubicBezTo>
                    <a:pt x="267" y="55"/>
                    <a:pt x="270" y="53"/>
                    <a:pt x="275" y="50"/>
                  </a:cubicBezTo>
                  <a:cubicBezTo>
                    <a:pt x="280" y="47"/>
                    <a:pt x="283" y="48"/>
                    <a:pt x="285" y="51"/>
                  </a:cubicBezTo>
                  <a:cubicBezTo>
                    <a:pt x="287" y="53"/>
                    <a:pt x="290" y="61"/>
                    <a:pt x="291" y="64"/>
                  </a:cubicBezTo>
                  <a:cubicBezTo>
                    <a:pt x="290" y="63"/>
                    <a:pt x="289" y="63"/>
                    <a:pt x="287" y="63"/>
                  </a:cubicBezTo>
                  <a:cubicBezTo>
                    <a:pt x="284" y="63"/>
                    <a:pt x="281" y="64"/>
                    <a:pt x="279" y="66"/>
                  </a:cubicBezTo>
                  <a:cubicBezTo>
                    <a:pt x="276" y="68"/>
                    <a:pt x="278" y="70"/>
                    <a:pt x="280" y="72"/>
                  </a:cubicBezTo>
                  <a:cubicBezTo>
                    <a:pt x="283" y="73"/>
                    <a:pt x="285" y="74"/>
                    <a:pt x="288" y="76"/>
                  </a:cubicBezTo>
                  <a:cubicBezTo>
                    <a:pt x="290" y="77"/>
                    <a:pt x="291" y="79"/>
                    <a:pt x="288" y="8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p:cNvSpPr>
              <a:spLocks/>
            </p:cNvSpPr>
            <p:nvPr/>
          </p:nvSpPr>
          <p:spPr bwMode="auto">
            <a:xfrm>
              <a:off x="6729" y="3815"/>
              <a:ext cx="24" cy="17"/>
            </a:xfrm>
            <a:custGeom>
              <a:avLst/>
              <a:gdLst>
                <a:gd name="T0" fmla="*/ 0 w 10"/>
                <a:gd name="T1" fmla="*/ 3 h 7"/>
                <a:gd name="T2" fmla="*/ 5 w 10"/>
                <a:gd name="T3" fmla="*/ 0 h 7"/>
                <a:gd name="T4" fmla="*/ 9 w 10"/>
                <a:gd name="T5" fmla="*/ 1 h 7"/>
                <a:gd name="T6" fmla="*/ 7 w 10"/>
                <a:gd name="T7" fmla="*/ 5 h 7"/>
                <a:gd name="T8" fmla="*/ 5 w 10"/>
                <a:gd name="T9" fmla="*/ 7 h 7"/>
                <a:gd name="T10" fmla="*/ 3 w 10"/>
                <a:gd name="T11" fmla="*/ 6 h 7"/>
                <a:gd name="T12" fmla="*/ 0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3"/>
                  </a:moveTo>
                  <a:cubicBezTo>
                    <a:pt x="1" y="1"/>
                    <a:pt x="3" y="0"/>
                    <a:pt x="5" y="0"/>
                  </a:cubicBezTo>
                  <a:cubicBezTo>
                    <a:pt x="6" y="0"/>
                    <a:pt x="8" y="0"/>
                    <a:pt x="9" y="1"/>
                  </a:cubicBezTo>
                  <a:cubicBezTo>
                    <a:pt x="10" y="3"/>
                    <a:pt x="9" y="4"/>
                    <a:pt x="7" y="5"/>
                  </a:cubicBezTo>
                  <a:cubicBezTo>
                    <a:pt x="7" y="6"/>
                    <a:pt x="6" y="6"/>
                    <a:pt x="5" y="7"/>
                  </a:cubicBezTo>
                  <a:cubicBezTo>
                    <a:pt x="4" y="7"/>
                    <a:pt x="3" y="7"/>
                    <a:pt x="3" y="6"/>
                  </a:cubicBezTo>
                  <a:cubicBezTo>
                    <a:pt x="2" y="6"/>
                    <a:pt x="0" y="4"/>
                    <a:pt x="0"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p:cNvSpPr>
              <a:spLocks/>
            </p:cNvSpPr>
            <p:nvPr/>
          </p:nvSpPr>
          <p:spPr bwMode="auto">
            <a:xfrm>
              <a:off x="6680" y="3728"/>
              <a:ext cx="28" cy="16"/>
            </a:xfrm>
            <a:custGeom>
              <a:avLst/>
              <a:gdLst>
                <a:gd name="T0" fmla="*/ 0 w 12"/>
                <a:gd name="T1" fmla="*/ 5 h 7"/>
                <a:gd name="T2" fmla="*/ 1 w 12"/>
                <a:gd name="T3" fmla="*/ 3 h 7"/>
                <a:gd name="T4" fmla="*/ 5 w 12"/>
                <a:gd name="T5" fmla="*/ 2 h 7"/>
                <a:gd name="T6" fmla="*/ 7 w 12"/>
                <a:gd name="T7" fmla="*/ 0 h 7"/>
                <a:gd name="T8" fmla="*/ 9 w 12"/>
                <a:gd name="T9" fmla="*/ 0 h 7"/>
                <a:gd name="T10" fmla="*/ 11 w 12"/>
                <a:gd name="T11" fmla="*/ 4 h 7"/>
                <a:gd name="T12" fmla="*/ 8 w 12"/>
                <a:gd name="T13" fmla="*/ 6 h 7"/>
                <a:gd name="T14" fmla="*/ 5 w 12"/>
                <a:gd name="T15" fmla="*/ 7 h 7"/>
                <a:gd name="T16" fmla="*/ 4 w 12"/>
                <a:gd name="T17" fmla="*/ 7 h 7"/>
                <a:gd name="T18" fmla="*/ 2 w 12"/>
                <a:gd name="T19" fmla="*/ 7 h 7"/>
                <a:gd name="T20" fmla="*/ 0 w 1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5"/>
                  </a:moveTo>
                  <a:cubicBezTo>
                    <a:pt x="0" y="4"/>
                    <a:pt x="0" y="3"/>
                    <a:pt x="1" y="3"/>
                  </a:cubicBezTo>
                  <a:cubicBezTo>
                    <a:pt x="3" y="2"/>
                    <a:pt x="4" y="3"/>
                    <a:pt x="5" y="2"/>
                  </a:cubicBezTo>
                  <a:cubicBezTo>
                    <a:pt x="6" y="2"/>
                    <a:pt x="7" y="1"/>
                    <a:pt x="7" y="0"/>
                  </a:cubicBezTo>
                  <a:cubicBezTo>
                    <a:pt x="8" y="0"/>
                    <a:pt x="9" y="0"/>
                    <a:pt x="9" y="0"/>
                  </a:cubicBezTo>
                  <a:cubicBezTo>
                    <a:pt x="11" y="0"/>
                    <a:pt x="12" y="3"/>
                    <a:pt x="11" y="4"/>
                  </a:cubicBezTo>
                  <a:cubicBezTo>
                    <a:pt x="11" y="5"/>
                    <a:pt x="9" y="6"/>
                    <a:pt x="8" y="6"/>
                  </a:cubicBezTo>
                  <a:cubicBezTo>
                    <a:pt x="8" y="7"/>
                    <a:pt x="6" y="7"/>
                    <a:pt x="5" y="7"/>
                  </a:cubicBezTo>
                  <a:cubicBezTo>
                    <a:pt x="5" y="7"/>
                    <a:pt x="4" y="7"/>
                    <a:pt x="4" y="7"/>
                  </a:cubicBezTo>
                  <a:cubicBezTo>
                    <a:pt x="3" y="7"/>
                    <a:pt x="3" y="7"/>
                    <a:pt x="2" y="7"/>
                  </a:cubicBezTo>
                  <a:cubicBezTo>
                    <a:pt x="1" y="7"/>
                    <a:pt x="0" y="6"/>
                    <a:pt x="0"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p:cNvSpPr>
              <a:spLocks/>
            </p:cNvSpPr>
            <p:nvPr/>
          </p:nvSpPr>
          <p:spPr bwMode="auto">
            <a:xfrm>
              <a:off x="6696" y="3775"/>
              <a:ext cx="19" cy="17"/>
            </a:xfrm>
            <a:custGeom>
              <a:avLst/>
              <a:gdLst>
                <a:gd name="T0" fmla="*/ 0 w 8"/>
                <a:gd name="T1" fmla="*/ 2 h 7"/>
                <a:gd name="T2" fmla="*/ 2 w 8"/>
                <a:gd name="T3" fmla="*/ 1 h 7"/>
                <a:gd name="T4" fmla="*/ 5 w 8"/>
                <a:gd name="T5" fmla="*/ 1 h 7"/>
                <a:gd name="T6" fmla="*/ 6 w 8"/>
                <a:gd name="T7" fmla="*/ 7 h 7"/>
                <a:gd name="T8" fmla="*/ 2 w 8"/>
                <a:gd name="T9" fmla="*/ 6 h 7"/>
                <a:gd name="T10" fmla="*/ 1 w 8"/>
                <a:gd name="T11" fmla="*/ 4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cubicBezTo>
                    <a:pt x="0" y="1"/>
                    <a:pt x="1" y="1"/>
                    <a:pt x="2" y="1"/>
                  </a:cubicBezTo>
                  <a:cubicBezTo>
                    <a:pt x="4" y="0"/>
                    <a:pt x="4" y="0"/>
                    <a:pt x="5" y="1"/>
                  </a:cubicBezTo>
                  <a:cubicBezTo>
                    <a:pt x="7" y="2"/>
                    <a:pt x="8" y="6"/>
                    <a:pt x="6" y="7"/>
                  </a:cubicBezTo>
                  <a:cubicBezTo>
                    <a:pt x="5" y="7"/>
                    <a:pt x="3" y="6"/>
                    <a:pt x="2" y="6"/>
                  </a:cubicBezTo>
                  <a:cubicBezTo>
                    <a:pt x="2" y="5"/>
                    <a:pt x="1" y="5"/>
                    <a:pt x="1" y="4"/>
                  </a:cubicBezTo>
                  <a:cubicBezTo>
                    <a:pt x="1" y="4"/>
                    <a:pt x="0" y="2"/>
                    <a:pt x="0"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p:cNvSpPr>
              <a:spLocks/>
            </p:cNvSpPr>
            <p:nvPr/>
          </p:nvSpPr>
          <p:spPr bwMode="auto">
            <a:xfrm>
              <a:off x="6611" y="3763"/>
              <a:ext cx="66" cy="48"/>
            </a:xfrm>
            <a:custGeom>
              <a:avLst/>
              <a:gdLst>
                <a:gd name="T0" fmla="*/ 21 w 28"/>
                <a:gd name="T1" fmla="*/ 16 h 20"/>
                <a:gd name="T2" fmla="*/ 22 w 28"/>
                <a:gd name="T3" fmla="*/ 15 h 20"/>
                <a:gd name="T4" fmla="*/ 23 w 28"/>
                <a:gd name="T5" fmla="*/ 13 h 20"/>
                <a:gd name="T6" fmla="*/ 26 w 28"/>
                <a:gd name="T7" fmla="*/ 10 h 20"/>
                <a:gd name="T8" fmla="*/ 28 w 28"/>
                <a:gd name="T9" fmla="*/ 3 h 20"/>
                <a:gd name="T10" fmla="*/ 27 w 28"/>
                <a:gd name="T11" fmla="*/ 0 h 20"/>
                <a:gd name="T12" fmla="*/ 24 w 28"/>
                <a:gd name="T13" fmla="*/ 1 h 20"/>
                <a:gd name="T14" fmla="*/ 21 w 28"/>
                <a:gd name="T15" fmla="*/ 3 h 20"/>
                <a:gd name="T16" fmla="*/ 17 w 28"/>
                <a:gd name="T17" fmla="*/ 5 h 20"/>
                <a:gd name="T18" fmla="*/ 14 w 28"/>
                <a:gd name="T19" fmla="*/ 4 h 20"/>
                <a:gd name="T20" fmla="*/ 11 w 28"/>
                <a:gd name="T21" fmla="*/ 4 h 20"/>
                <a:gd name="T22" fmla="*/ 4 w 28"/>
                <a:gd name="T23" fmla="*/ 4 h 20"/>
                <a:gd name="T24" fmla="*/ 0 w 28"/>
                <a:gd name="T25" fmla="*/ 10 h 20"/>
                <a:gd name="T26" fmla="*/ 0 w 28"/>
                <a:gd name="T27" fmla="*/ 15 h 20"/>
                <a:gd name="T28" fmla="*/ 5 w 28"/>
                <a:gd name="T29" fmla="*/ 15 h 20"/>
                <a:gd name="T30" fmla="*/ 8 w 28"/>
                <a:gd name="T31" fmla="*/ 17 h 20"/>
                <a:gd name="T32" fmla="*/ 14 w 28"/>
                <a:gd name="T33" fmla="*/ 20 h 20"/>
                <a:gd name="T34" fmla="*/ 17 w 28"/>
                <a:gd name="T35" fmla="*/ 19 h 20"/>
                <a:gd name="T36" fmla="*/ 21 w 28"/>
                <a:gd name="T3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0">
                  <a:moveTo>
                    <a:pt x="21" y="16"/>
                  </a:moveTo>
                  <a:cubicBezTo>
                    <a:pt x="21" y="16"/>
                    <a:pt x="22" y="15"/>
                    <a:pt x="22" y="15"/>
                  </a:cubicBezTo>
                  <a:cubicBezTo>
                    <a:pt x="23" y="14"/>
                    <a:pt x="23" y="14"/>
                    <a:pt x="23" y="13"/>
                  </a:cubicBezTo>
                  <a:cubicBezTo>
                    <a:pt x="24" y="12"/>
                    <a:pt x="25" y="11"/>
                    <a:pt x="26" y="10"/>
                  </a:cubicBezTo>
                  <a:cubicBezTo>
                    <a:pt x="27" y="7"/>
                    <a:pt x="27" y="5"/>
                    <a:pt x="28" y="3"/>
                  </a:cubicBezTo>
                  <a:cubicBezTo>
                    <a:pt x="28" y="1"/>
                    <a:pt x="28" y="1"/>
                    <a:pt x="27" y="0"/>
                  </a:cubicBezTo>
                  <a:cubicBezTo>
                    <a:pt x="26" y="0"/>
                    <a:pt x="25" y="0"/>
                    <a:pt x="24" y="1"/>
                  </a:cubicBezTo>
                  <a:cubicBezTo>
                    <a:pt x="23" y="1"/>
                    <a:pt x="22" y="2"/>
                    <a:pt x="21" y="3"/>
                  </a:cubicBezTo>
                  <a:cubicBezTo>
                    <a:pt x="20" y="4"/>
                    <a:pt x="19" y="5"/>
                    <a:pt x="17" y="5"/>
                  </a:cubicBezTo>
                  <a:cubicBezTo>
                    <a:pt x="16" y="5"/>
                    <a:pt x="15" y="4"/>
                    <a:pt x="14" y="4"/>
                  </a:cubicBezTo>
                  <a:cubicBezTo>
                    <a:pt x="13" y="4"/>
                    <a:pt x="12" y="4"/>
                    <a:pt x="11" y="4"/>
                  </a:cubicBezTo>
                  <a:cubicBezTo>
                    <a:pt x="8" y="3"/>
                    <a:pt x="6" y="3"/>
                    <a:pt x="4" y="4"/>
                  </a:cubicBezTo>
                  <a:cubicBezTo>
                    <a:pt x="1" y="5"/>
                    <a:pt x="1" y="8"/>
                    <a:pt x="0" y="10"/>
                  </a:cubicBezTo>
                  <a:cubicBezTo>
                    <a:pt x="0" y="12"/>
                    <a:pt x="0" y="14"/>
                    <a:pt x="0" y="15"/>
                  </a:cubicBezTo>
                  <a:cubicBezTo>
                    <a:pt x="1" y="17"/>
                    <a:pt x="3" y="16"/>
                    <a:pt x="5" y="15"/>
                  </a:cubicBezTo>
                  <a:cubicBezTo>
                    <a:pt x="7" y="15"/>
                    <a:pt x="7" y="16"/>
                    <a:pt x="8" y="17"/>
                  </a:cubicBezTo>
                  <a:cubicBezTo>
                    <a:pt x="9" y="19"/>
                    <a:pt x="12" y="19"/>
                    <a:pt x="14" y="20"/>
                  </a:cubicBezTo>
                  <a:cubicBezTo>
                    <a:pt x="16" y="20"/>
                    <a:pt x="16" y="20"/>
                    <a:pt x="17" y="19"/>
                  </a:cubicBezTo>
                  <a:cubicBezTo>
                    <a:pt x="18" y="18"/>
                    <a:pt x="19" y="17"/>
                    <a:pt x="2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p:cNvSpPr>
              <a:spLocks/>
            </p:cNvSpPr>
            <p:nvPr/>
          </p:nvSpPr>
          <p:spPr bwMode="auto">
            <a:xfrm>
              <a:off x="6654" y="3796"/>
              <a:ext cx="28" cy="26"/>
            </a:xfrm>
            <a:custGeom>
              <a:avLst/>
              <a:gdLst>
                <a:gd name="T0" fmla="*/ 1 w 12"/>
                <a:gd name="T1" fmla="*/ 11 h 11"/>
                <a:gd name="T2" fmla="*/ 1 w 12"/>
                <a:gd name="T3" fmla="*/ 9 h 11"/>
                <a:gd name="T4" fmla="*/ 7 w 12"/>
                <a:gd name="T5" fmla="*/ 3 h 11"/>
                <a:gd name="T6" fmla="*/ 11 w 12"/>
                <a:gd name="T7" fmla="*/ 2 h 11"/>
                <a:gd name="T8" fmla="*/ 9 w 12"/>
                <a:gd name="T9" fmla="*/ 6 h 11"/>
                <a:gd name="T10" fmla="*/ 6 w 12"/>
                <a:gd name="T11" fmla="*/ 9 h 11"/>
                <a:gd name="T12" fmla="*/ 2 w 12"/>
                <a:gd name="T13" fmla="*/ 11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0" y="11"/>
                    <a:pt x="0" y="10"/>
                    <a:pt x="1" y="9"/>
                  </a:cubicBezTo>
                  <a:cubicBezTo>
                    <a:pt x="2" y="6"/>
                    <a:pt x="5" y="5"/>
                    <a:pt x="7" y="3"/>
                  </a:cubicBezTo>
                  <a:cubicBezTo>
                    <a:pt x="8" y="2"/>
                    <a:pt x="9" y="0"/>
                    <a:pt x="11" y="2"/>
                  </a:cubicBezTo>
                  <a:cubicBezTo>
                    <a:pt x="12" y="3"/>
                    <a:pt x="10" y="5"/>
                    <a:pt x="9" y="6"/>
                  </a:cubicBezTo>
                  <a:cubicBezTo>
                    <a:pt x="8" y="7"/>
                    <a:pt x="7" y="8"/>
                    <a:pt x="6" y="9"/>
                  </a:cubicBezTo>
                  <a:cubicBezTo>
                    <a:pt x="4" y="10"/>
                    <a:pt x="3" y="11"/>
                    <a:pt x="2" y="11"/>
                  </a:cubicBezTo>
                  <a:cubicBezTo>
                    <a:pt x="2" y="11"/>
                    <a:pt x="2" y="11"/>
                    <a:pt x="1"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p:cNvSpPr>
              <a:spLocks/>
            </p:cNvSpPr>
            <p:nvPr/>
          </p:nvSpPr>
          <p:spPr bwMode="auto">
            <a:xfrm>
              <a:off x="6649" y="3853"/>
              <a:ext cx="21" cy="33"/>
            </a:xfrm>
            <a:custGeom>
              <a:avLst/>
              <a:gdLst>
                <a:gd name="T0" fmla="*/ 2 w 9"/>
                <a:gd name="T1" fmla="*/ 13 h 14"/>
                <a:gd name="T2" fmla="*/ 1 w 9"/>
                <a:gd name="T3" fmla="*/ 12 h 14"/>
                <a:gd name="T4" fmla="*/ 0 w 9"/>
                <a:gd name="T5" fmla="*/ 9 h 14"/>
                <a:gd name="T6" fmla="*/ 2 w 9"/>
                <a:gd name="T7" fmla="*/ 7 h 14"/>
                <a:gd name="T8" fmla="*/ 4 w 9"/>
                <a:gd name="T9" fmla="*/ 4 h 14"/>
                <a:gd name="T10" fmla="*/ 5 w 9"/>
                <a:gd name="T11" fmla="*/ 1 h 14"/>
                <a:gd name="T12" fmla="*/ 9 w 9"/>
                <a:gd name="T13" fmla="*/ 2 h 14"/>
                <a:gd name="T14" fmla="*/ 7 w 9"/>
                <a:gd name="T15" fmla="*/ 5 h 14"/>
                <a:gd name="T16" fmla="*/ 6 w 9"/>
                <a:gd name="T17" fmla="*/ 11 h 14"/>
                <a:gd name="T18" fmla="*/ 4 w 9"/>
                <a:gd name="T19" fmla="*/ 13 h 14"/>
                <a:gd name="T20" fmla="*/ 2 w 9"/>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13"/>
                  </a:moveTo>
                  <a:cubicBezTo>
                    <a:pt x="1" y="13"/>
                    <a:pt x="1" y="13"/>
                    <a:pt x="1" y="12"/>
                  </a:cubicBezTo>
                  <a:cubicBezTo>
                    <a:pt x="0" y="11"/>
                    <a:pt x="0" y="11"/>
                    <a:pt x="0" y="9"/>
                  </a:cubicBezTo>
                  <a:cubicBezTo>
                    <a:pt x="0" y="8"/>
                    <a:pt x="1" y="7"/>
                    <a:pt x="2" y="7"/>
                  </a:cubicBezTo>
                  <a:cubicBezTo>
                    <a:pt x="3" y="6"/>
                    <a:pt x="3" y="5"/>
                    <a:pt x="4" y="4"/>
                  </a:cubicBezTo>
                  <a:cubicBezTo>
                    <a:pt x="4" y="3"/>
                    <a:pt x="4" y="2"/>
                    <a:pt x="5" y="1"/>
                  </a:cubicBezTo>
                  <a:cubicBezTo>
                    <a:pt x="6" y="0"/>
                    <a:pt x="9" y="0"/>
                    <a:pt x="9" y="2"/>
                  </a:cubicBezTo>
                  <a:cubicBezTo>
                    <a:pt x="9" y="3"/>
                    <a:pt x="7" y="4"/>
                    <a:pt x="7" y="5"/>
                  </a:cubicBezTo>
                  <a:cubicBezTo>
                    <a:pt x="6" y="7"/>
                    <a:pt x="6" y="9"/>
                    <a:pt x="6" y="11"/>
                  </a:cubicBezTo>
                  <a:cubicBezTo>
                    <a:pt x="5" y="12"/>
                    <a:pt x="5" y="12"/>
                    <a:pt x="4" y="13"/>
                  </a:cubicBezTo>
                  <a:cubicBezTo>
                    <a:pt x="3" y="13"/>
                    <a:pt x="3" y="14"/>
                    <a:pt x="2"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p:cNvSpPr>
              <a:spLocks/>
            </p:cNvSpPr>
            <p:nvPr/>
          </p:nvSpPr>
          <p:spPr bwMode="auto">
            <a:xfrm>
              <a:off x="6611" y="3837"/>
              <a:ext cx="43" cy="21"/>
            </a:xfrm>
            <a:custGeom>
              <a:avLst/>
              <a:gdLst>
                <a:gd name="T0" fmla="*/ 5 w 18"/>
                <a:gd name="T1" fmla="*/ 8 h 9"/>
                <a:gd name="T2" fmla="*/ 3 w 18"/>
                <a:gd name="T3" fmla="*/ 8 h 9"/>
                <a:gd name="T4" fmla="*/ 1 w 18"/>
                <a:gd name="T5" fmla="*/ 9 h 9"/>
                <a:gd name="T6" fmla="*/ 0 w 18"/>
                <a:gd name="T7" fmla="*/ 8 h 9"/>
                <a:gd name="T8" fmla="*/ 0 w 18"/>
                <a:gd name="T9" fmla="*/ 7 h 9"/>
                <a:gd name="T10" fmla="*/ 1 w 18"/>
                <a:gd name="T11" fmla="*/ 5 h 9"/>
                <a:gd name="T12" fmla="*/ 5 w 18"/>
                <a:gd name="T13" fmla="*/ 3 h 9"/>
                <a:gd name="T14" fmla="*/ 8 w 18"/>
                <a:gd name="T15" fmla="*/ 2 h 9"/>
                <a:gd name="T16" fmla="*/ 11 w 18"/>
                <a:gd name="T17" fmla="*/ 1 h 9"/>
                <a:gd name="T18" fmla="*/ 14 w 18"/>
                <a:gd name="T19" fmla="*/ 0 h 9"/>
                <a:gd name="T20" fmla="*/ 16 w 18"/>
                <a:gd name="T21" fmla="*/ 0 h 9"/>
                <a:gd name="T22" fmla="*/ 18 w 18"/>
                <a:gd name="T23" fmla="*/ 1 h 9"/>
                <a:gd name="T24" fmla="*/ 13 w 18"/>
                <a:gd name="T25" fmla="*/ 5 h 9"/>
                <a:gd name="T26" fmla="*/ 8 w 18"/>
                <a:gd name="T27" fmla="*/ 7 h 9"/>
                <a:gd name="T28" fmla="*/ 5 w 18"/>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5" y="8"/>
                  </a:moveTo>
                  <a:cubicBezTo>
                    <a:pt x="4" y="8"/>
                    <a:pt x="3" y="8"/>
                    <a:pt x="3" y="8"/>
                  </a:cubicBezTo>
                  <a:cubicBezTo>
                    <a:pt x="2" y="8"/>
                    <a:pt x="1" y="9"/>
                    <a:pt x="1" y="9"/>
                  </a:cubicBezTo>
                  <a:cubicBezTo>
                    <a:pt x="1" y="9"/>
                    <a:pt x="0" y="8"/>
                    <a:pt x="0" y="8"/>
                  </a:cubicBezTo>
                  <a:cubicBezTo>
                    <a:pt x="0" y="8"/>
                    <a:pt x="0" y="7"/>
                    <a:pt x="0" y="7"/>
                  </a:cubicBezTo>
                  <a:cubicBezTo>
                    <a:pt x="0" y="6"/>
                    <a:pt x="1" y="5"/>
                    <a:pt x="1" y="5"/>
                  </a:cubicBezTo>
                  <a:cubicBezTo>
                    <a:pt x="2" y="4"/>
                    <a:pt x="4" y="3"/>
                    <a:pt x="5" y="3"/>
                  </a:cubicBezTo>
                  <a:cubicBezTo>
                    <a:pt x="7" y="3"/>
                    <a:pt x="7" y="2"/>
                    <a:pt x="8" y="2"/>
                  </a:cubicBezTo>
                  <a:cubicBezTo>
                    <a:pt x="9" y="1"/>
                    <a:pt x="10" y="1"/>
                    <a:pt x="11" y="1"/>
                  </a:cubicBezTo>
                  <a:cubicBezTo>
                    <a:pt x="12" y="1"/>
                    <a:pt x="13" y="0"/>
                    <a:pt x="14" y="0"/>
                  </a:cubicBezTo>
                  <a:cubicBezTo>
                    <a:pt x="14" y="0"/>
                    <a:pt x="15" y="0"/>
                    <a:pt x="16" y="0"/>
                  </a:cubicBezTo>
                  <a:cubicBezTo>
                    <a:pt x="17" y="0"/>
                    <a:pt x="18" y="0"/>
                    <a:pt x="18" y="1"/>
                  </a:cubicBezTo>
                  <a:cubicBezTo>
                    <a:pt x="18" y="3"/>
                    <a:pt x="15" y="4"/>
                    <a:pt x="13" y="5"/>
                  </a:cubicBezTo>
                  <a:cubicBezTo>
                    <a:pt x="12" y="6"/>
                    <a:pt x="10" y="7"/>
                    <a:pt x="8" y="7"/>
                  </a:cubicBezTo>
                  <a:cubicBezTo>
                    <a:pt x="7" y="7"/>
                    <a:pt x="6" y="7"/>
                    <a:pt x="5"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p:cNvSpPr>
              <a:spLocks/>
            </p:cNvSpPr>
            <p:nvPr/>
          </p:nvSpPr>
          <p:spPr bwMode="auto">
            <a:xfrm>
              <a:off x="6628" y="3967"/>
              <a:ext cx="35" cy="52"/>
            </a:xfrm>
            <a:custGeom>
              <a:avLst/>
              <a:gdLst>
                <a:gd name="T0" fmla="*/ 12 w 15"/>
                <a:gd name="T1" fmla="*/ 10 h 22"/>
                <a:gd name="T2" fmla="*/ 14 w 15"/>
                <a:gd name="T3" fmla="*/ 8 h 22"/>
                <a:gd name="T4" fmla="*/ 12 w 15"/>
                <a:gd name="T5" fmla="*/ 3 h 22"/>
                <a:gd name="T6" fmla="*/ 11 w 15"/>
                <a:gd name="T7" fmla="*/ 1 h 22"/>
                <a:gd name="T8" fmla="*/ 8 w 15"/>
                <a:gd name="T9" fmla="*/ 1 h 22"/>
                <a:gd name="T10" fmla="*/ 3 w 15"/>
                <a:gd name="T11" fmla="*/ 1 h 22"/>
                <a:gd name="T12" fmla="*/ 2 w 15"/>
                <a:gd name="T13" fmla="*/ 4 h 22"/>
                <a:gd name="T14" fmla="*/ 2 w 15"/>
                <a:gd name="T15" fmla="*/ 5 h 22"/>
                <a:gd name="T16" fmla="*/ 3 w 15"/>
                <a:gd name="T17" fmla="*/ 8 h 22"/>
                <a:gd name="T18" fmla="*/ 3 w 15"/>
                <a:gd name="T19" fmla="*/ 10 h 22"/>
                <a:gd name="T20" fmla="*/ 2 w 15"/>
                <a:gd name="T21" fmla="*/ 12 h 22"/>
                <a:gd name="T22" fmla="*/ 2 w 15"/>
                <a:gd name="T23" fmla="*/ 15 h 22"/>
                <a:gd name="T24" fmla="*/ 1 w 15"/>
                <a:gd name="T25" fmla="*/ 17 h 22"/>
                <a:gd name="T26" fmla="*/ 4 w 15"/>
                <a:gd name="T27" fmla="*/ 21 h 22"/>
                <a:gd name="T28" fmla="*/ 9 w 15"/>
                <a:gd name="T29" fmla="*/ 20 h 22"/>
                <a:gd name="T30" fmla="*/ 11 w 15"/>
                <a:gd name="T31" fmla="*/ 15 h 22"/>
                <a:gd name="T32" fmla="*/ 11 w 15"/>
                <a:gd name="T33" fmla="*/ 12 h 22"/>
                <a:gd name="T34" fmla="*/ 12 w 15"/>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2">
                  <a:moveTo>
                    <a:pt x="12" y="10"/>
                  </a:moveTo>
                  <a:cubicBezTo>
                    <a:pt x="13" y="9"/>
                    <a:pt x="13" y="9"/>
                    <a:pt x="14" y="8"/>
                  </a:cubicBezTo>
                  <a:cubicBezTo>
                    <a:pt x="15" y="6"/>
                    <a:pt x="13" y="4"/>
                    <a:pt x="12" y="3"/>
                  </a:cubicBezTo>
                  <a:cubicBezTo>
                    <a:pt x="12" y="2"/>
                    <a:pt x="11" y="2"/>
                    <a:pt x="11" y="1"/>
                  </a:cubicBezTo>
                  <a:cubicBezTo>
                    <a:pt x="10" y="1"/>
                    <a:pt x="9" y="1"/>
                    <a:pt x="8" y="1"/>
                  </a:cubicBezTo>
                  <a:cubicBezTo>
                    <a:pt x="7" y="0"/>
                    <a:pt x="5" y="0"/>
                    <a:pt x="3" y="1"/>
                  </a:cubicBezTo>
                  <a:cubicBezTo>
                    <a:pt x="2" y="1"/>
                    <a:pt x="1" y="3"/>
                    <a:pt x="2" y="4"/>
                  </a:cubicBezTo>
                  <a:cubicBezTo>
                    <a:pt x="2" y="5"/>
                    <a:pt x="2" y="5"/>
                    <a:pt x="2" y="5"/>
                  </a:cubicBezTo>
                  <a:cubicBezTo>
                    <a:pt x="3" y="6"/>
                    <a:pt x="3" y="7"/>
                    <a:pt x="3" y="8"/>
                  </a:cubicBezTo>
                  <a:cubicBezTo>
                    <a:pt x="3" y="8"/>
                    <a:pt x="3" y="9"/>
                    <a:pt x="3" y="10"/>
                  </a:cubicBezTo>
                  <a:cubicBezTo>
                    <a:pt x="3" y="10"/>
                    <a:pt x="2" y="11"/>
                    <a:pt x="2" y="12"/>
                  </a:cubicBezTo>
                  <a:cubicBezTo>
                    <a:pt x="2" y="13"/>
                    <a:pt x="2" y="14"/>
                    <a:pt x="2" y="15"/>
                  </a:cubicBezTo>
                  <a:cubicBezTo>
                    <a:pt x="1" y="15"/>
                    <a:pt x="1" y="16"/>
                    <a:pt x="1" y="17"/>
                  </a:cubicBezTo>
                  <a:cubicBezTo>
                    <a:pt x="0" y="19"/>
                    <a:pt x="2" y="21"/>
                    <a:pt x="4" y="21"/>
                  </a:cubicBezTo>
                  <a:cubicBezTo>
                    <a:pt x="5" y="22"/>
                    <a:pt x="8" y="22"/>
                    <a:pt x="9" y="20"/>
                  </a:cubicBezTo>
                  <a:cubicBezTo>
                    <a:pt x="9" y="19"/>
                    <a:pt x="10" y="17"/>
                    <a:pt x="11" y="15"/>
                  </a:cubicBezTo>
                  <a:cubicBezTo>
                    <a:pt x="11" y="14"/>
                    <a:pt x="11" y="13"/>
                    <a:pt x="11" y="12"/>
                  </a:cubicBezTo>
                  <a:cubicBezTo>
                    <a:pt x="12" y="12"/>
                    <a:pt x="12" y="11"/>
                    <a:pt x="1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p:cNvSpPr>
              <a:spLocks/>
            </p:cNvSpPr>
            <p:nvPr/>
          </p:nvSpPr>
          <p:spPr bwMode="auto">
            <a:xfrm>
              <a:off x="6651" y="3903"/>
              <a:ext cx="17" cy="16"/>
            </a:xfrm>
            <a:custGeom>
              <a:avLst/>
              <a:gdLst>
                <a:gd name="T0" fmla="*/ 1 w 7"/>
                <a:gd name="T1" fmla="*/ 4 h 7"/>
                <a:gd name="T2" fmla="*/ 1 w 7"/>
                <a:gd name="T3" fmla="*/ 3 h 7"/>
                <a:gd name="T4" fmla="*/ 6 w 7"/>
                <a:gd name="T5" fmla="*/ 2 h 7"/>
                <a:gd name="T6" fmla="*/ 4 w 7"/>
                <a:gd name="T7" fmla="*/ 6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0" y="4"/>
                    <a:pt x="0" y="3"/>
                    <a:pt x="1" y="3"/>
                  </a:cubicBezTo>
                  <a:cubicBezTo>
                    <a:pt x="1" y="1"/>
                    <a:pt x="5" y="0"/>
                    <a:pt x="6" y="2"/>
                  </a:cubicBezTo>
                  <a:cubicBezTo>
                    <a:pt x="7" y="3"/>
                    <a:pt x="6" y="5"/>
                    <a:pt x="4" y="6"/>
                  </a:cubicBezTo>
                  <a:cubicBezTo>
                    <a:pt x="3" y="7"/>
                    <a:pt x="1" y="6"/>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p:cNvSpPr>
              <a:spLocks/>
            </p:cNvSpPr>
            <p:nvPr/>
          </p:nvSpPr>
          <p:spPr bwMode="auto">
            <a:xfrm>
              <a:off x="6595" y="4049"/>
              <a:ext cx="28" cy="19"/>
            </a:xfrm>
            <a:custGeom>
              <a:avLst/>
              <a:gdLst>
                <a:gd name="T0" fmla="*/ 2 w 12"/>
                <a:gd name="T1" fmla="*/ 4 h 8"/>
                <a:gd name="T2" fmla="*/ 2 w 12"/>
                <a:gd name="T3" fmla="*/ 0 h 8"/>
                <a:gd name="T4" fmla="*/ 6 w 12"/>
                <a:gd name="T5" fmla="*/ 1 h 8"/>
                <a:gd name="T6" fmla="*/ 11 w 12"/>
                <a:gd name="T7" fmla="*/ 4 h 8"/>
                <a:gd name="T8" fmla="*/ 11 w 12"/>
                <a:gd name="T9" fmla="*/ 7 h 8"/>
                <a:gd name="T10" fmla="*/ 7 w 12"/>
                <a:gd name="T11" fmla="*/ 7 h 8"/>
                <a:gd name="T12" fmla="*/ 2 w 12"/>
                <a:gd name="T13" fmla="*/ 5 h 8"/>
                <a:gd name="T14" fmla="*/ 2 w 1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4"/>
                  </a:moveTo>
                  <a:cubicBezTo>
                    <a:pt x="1" y="3"/>
                    <a:pt x="0" y="1"/>
                    <a:pt x="2" y="0"/>
                  </a:cubicBezTo>
                  <a:cubicBezTo>
                    <a:pt x="4" y="0"/>
                    <a:pt x="5" y="0"/>
                    <a:pt x="6" y="1"/>
                  </a:cubicBezTo>
                  <a:cubicBezTo>
                    <a:pt x="8" y="1"/>
                    <a:pt x="10" y="2"/>
                    <a:pt x="11" y="4"/>
                  </a:cubicBezTo>
                  <a:cubicBezTo>
                    <a:pt x="11" y="4"/>
                    <a:pt x="12" y="6"/>
                    <a:pt x="11" y="7"/>
                  </a:cubicBezTo>
                  <a:cubicBezTo>
                    <a:pt x="10" y="7"/>
                    <a:pt x="8" y="7"/>
                    <a:pt x="7" y="7"/>
                  </a:cubicBezTo>
                  <a:cubicBezTo>
                    <a:pt x="5" y="8"/>
                    <a:pt x="3" y="6"/>
                    <a:pt x="2" y="5"/>
                  </a:cubicBezTo>
                  <a:cubicBezTo>
                    <a:pt x="2" y="4"/>
                    <a:pt x="2" y="4"/>
                    <a:pt x="2"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p:cNvSpPr>
              <a:spLocks/>
            </p:cNvSpPr>
            <p:nvPr/>
          </p:nvSpPr>
          <p:spPr bwMode="auto">
            <a:xfrm>
              <a:off x="6512" y="4066"/>
              <a:ext cx="35" cy="28"/>
            </a:xfrm>
            <a:custGeom>
              <a:avLst/>
              <a:gdLst>
                <a:gd name="T0" fmla="*/ 2 w 15"/>
                <a:gd name="T1" fmla="*/ 10 h 12"/>
                <a:gd name="T2" fmla="*/ 3 w 15"/>
                <a:gd name="T3" fmla="*/ 2 h 12"/>
                <a:gd name="T4" fmla="*/ 5 w 15"/>
                <a:gd name="T5" fmla="*/ 1 h 12"/>
                <a:gd name="T6" fmla="*/ 8 w 15"/>
                <a:gd name="T7" fmla="*/ 1 h 12"/>
                <a:gd name="T8" fmla="*/ 11 w 15"/>
                <a:gd name="T9" fmla="*/ 1 h 12"/>
                <a:gd name="T10" fmla="*/ 12 w 15"/>
                <a:gd name="T11" fmla="*/ 4 h 12"/>
                <a:gd name="T12" fmla="*/ 14 w 15"/>
                <a:gd name="T13" fmla="*/ 5 h 12"/>
                <a:gd name="T14" fmla="*/ 15 w 15"/>
                <a:gd name="T15" fmla="*/ 7 h 12"/>
                <a:gd name="T16" fmla="*/ 13 w 15"/>
                <a:gd name="T17" fmla="*/ 9 h 12"/>
                <a:gd name="T18" fmla="*/ 11 w 15"/>
                <a:gd name="T19" fmla="*/ 12 h 12"/>
                <a:gd name="T20" fmla="*/ 9 w 15"/>
                <a:gd name="T21" fmla="*/ 11 h 12"/>
                <a:gd name="T22" fmla="*/ 2 w 1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2" y="10"/>
                  </a:moveTo>
                  <a:cubicBezTo>
                    <a:pt x="0" y="8"/>
                    <a:pt x="2" y="5"/>
                    <a:pt x="3" y="2"/>
                  </a:cubicBezTo>
                  <a:cubicBezTo>
                    <a:pt x="4" y="1"/>
                    <a:pt x="4" y="1"/>
                    <a:pt x="5" y="1"/>
                  </a:cubicBezTo>
                  <a:cubicBezTo>
                    <a:pt x="7" y="1"/>
                    <a:pt x="7" y="2"/>
                    <a:pt x="8" y="1"/>
                  </a:cubicBezTo>
                  <a:cubicBezTo>
                    <a:pt x="9" y="1"/>
                    <a:pt x="10" y="0"/>
                    <a:pt x="11" y="1"/>
                  </a:cubicBezTo>
                  <a:cubicBezTo>
                    <a:pt x="11" y="2"/>
                    <a:pt x="11" y="3"/>
                    <a:pt x="12" y="4"/>
                  </a:cubicBezTo>
                  <a:cubicBezTo>
                    <a:pt x="12" y="4"/>
                    <a:pt x="13" y="4"/>
                    <a:pt x="14" y="5"/>
                  </a:cubicBezTo>
                  <a:cubicBezTo>
                    <a:pt x="15" y="5"/>
                    <a:pt x="15" y="7"/>
                    <a:pt x="15" y="7"/>
                  </a:cubicBezTo>
                  <a:cubicBezTo>
                    <a:pt x="14" y="8"/>
                    <a:pt x="13" y="9"/>
                    <a:pt x="13" y="9"/>
                  </a:cubicBezTo>
                  <a:cubicBezTo>
                    <a:pt x="12" y="10"/>
                    <a:pt x="11" y="12"/>
                    <a:pt x="11" y="12"/>
                  </a:cubicBezTo>
                  <a:cubicBezTo>
                    <a:pt x="10" y="12"/>
                    <a:pt x="9" y="11"/>
                    <a:pt x="9" y="11"/>
                  </a:cubicBezTo>
                  <a:cubicBezTo>
                    <a:pt x="7" y="10"/>
                    <a:pt x="4" y="12"/>
                    <a:pt x="2"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p:cNvSpPr>
              <a:spLocks/>
            </p:cNvSpPr>
            <p:nvPr/>
          </p:nvSpPr>
          <p:spPr bwMode="auto">
            <a:xfrm>
              <a:off x="6384" y="4206"/>
              <a:ext cx="71" cy="26"/>
            </a:xfrm>
            <a:custGeom>
              <a:avLst/>
              <a:gdLst>
                <a:gd name="T0" fmla="*/ 11 w 30"/>
                <a:gd name="T1" fmla="*/ 9 h 11"/>
                <a:gd name="T2" fmla="*/ 9 w 30"/>
                <a:gd name="T3" fmla="*/ 8 h 11"/>
                <a:gd name="T4" fmla="*/ 5 w 30"/>
                <a:gd name="T5" fmla="*/ 7 h 11"/>
                <a:gd name="T6" fmla="*/ 0 w 30"/>
                <a:gd name="T7" fmla="*/ 6 h 11"/>
                <a:gd name="T8" fmla="*/ 4 w 30"/>
                <a:gd name="T9" fmla="*/ 2 h 11"/>
                <a:gd name="T10" fmla="*/ 7 w 30"/>
                <a:gd name="T11" fmla="*/ 0 h 11"/>
                <a:gd name="T12" fmla="*/ 10 w 30"/>
                <a:gd name="T13" fmla="*/ 1 h 11"/>
                <a:gd name="T14" fmla="*/ 12 w 30"/>
                <a:gd name="T15" fmla="*/ 3 h 11"/>
                <a:gd name="T16" fmla="*/ 19 w 30"/>
                <a:gd name="T17" fmla="*/ 3 h 11"/>
                <a:gd name="T18" fmla="*/ 24 w 30"/>
                <a:gd name="T19" fmla="*/ 0 h 11"/>
                <a:gd name="T20" fmla="*/ 29 w 30"/>
                <a:gd name="T21" fmla="*/ 4 h 11"/>
                <a:gd name="T22" fmla="*/ 29 w 30"/>
                <a:gd name="T23" fmla="*/ 7 h 11"/>
                <a:gd name="T24" fmla="*/ 24 w 30"/>
                <a:gd name="T25" fmla="*/ 9 h 11"/>
                <a:gd name="T26" fmla="*/ 20 w 30"/>
                <a:gd name="T27" fmla="*/ 8 h 11"/>
                <a:gd name="T28" fmla="*/ 18 w 30"/>
                <a:gd name="T29" fmla="*/ 8 h 11"/>
                <a:gd name="T30" fmla="*/ 14 w 30"/>
                <a:gd name="T31" fmla="*/ 10 h 11"/>
                <a:gd name="T32" fmla="*/ 11 w 30"/>
                <a:gd name="T3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1">
                  <a:moveTo>
                    <a:pt x="11" y="9"/>
                  </a:moveTo>
                  <a:cubicBezTo>
                    <a:pt x="10" y="9"/>
                    <a:pt x="10" y="8"/>
                    <a:pt x="9" y="8"/>
                  </a:cubicBezTo>
                  <a:cubicBezTo>
                    <a:pt x="8" y="7"/>
                    <a:pt x="6" y="7"/>
                    <a:pt x="5" y="7"/>
                  </a:cubicBezTo>
                  <a:cubicBezTo>
                    <a:pt x="4" y="7"/>
                    <a:pt x="0" y="8"/>
                    <a:pt x="0" y="6"/>
                  </a:cubicBezTo>
                  <a:cubicBezTo>
                    <a:pt x="1" y="4"/>
                    <a:pt x="3" y="3"/>
                    <a:pt x="4" y="2"/>
                  </a:cubicBezTo>
                  <a:cubicBezTo>
                    <a:pt x="5" y="1"/>
                    <a:pt x="6" y="0"/>
                    <a:pt x="7" y="0"/>
                  </a:cubicBezTo>
                  <a:cubicBezTo>
                    <a:pt x="8" y="0"/>
                    <a:pt x="9" y="0"/>
                    <a:pt x="10" y="1"/>
                  </a:cubicBezTo>
                  <a:cubicBezTo>
                    <a:pt x="11" y="1"/>
                    <a:pt x="12" y="2"/>
                    <a:pt x="12" y="3"/>
                  </a:cubicBezTo>
                  <a:cubicBezTo>
                    <a:pt x="14" y="4"/>
                    <a:pt x="17" y="4"/>
                    <a:pt x="19" y="3"/>
                  </a:cubicBezTo>
                  <a:cubicBezTo>
                    <a:pt x="20" y="2"/>
                    <a:pt x="21" y="0"/>
                    <a:pt x="24" y="0"/>
                  </a:cubicBezTo>
                  <a:cubicBezTo>
                    <a:pt x="26" y="0"/>
                    <a:pt x="28" y="2"/>
                    <a:pt x="29" y="4"/>
                  </a:cubicBezTo>
                  <a:cubicBezTo>
                    <a:pt x="29" y="5"/>
                    <a:pt x="30" y="6"/>
                    <a:pt x="29" y="7"/>
                  </a:cubicBezTo>
                  <a:cubicBezTo>
                    <a:pt x="28" y="8"/>
                    <a:pt x="26" y="9"/>
                    <a:pt x="24" y="9"/>
                  </a:cubicBezTo>
                  <a:cubicBezTo>
                    <a:pt x="23" y="9"/>
                    <a:pt x="22" y="9"/>
                    <a:pt x="20" y="8"/>
                  </a:cubicBezTo>
                  <a:cubicBezTo>
                    <a:pt x="19" y="8"/>
                    <a:pt x="19" y="8"/>
                    <a:pt x="18" y="8"/>
                  </a:cubicBezTo>
                  <a:cubicBezTo>
                    <a:pt x="16" y="9"/>
                    <a:pt x="15" y="10"/>
                    <a:pt x="14" y="10"/>
                  </a:cubicBezTo>
                  <a:cubicBezTo>
                    <a:pt x="13" y="11"/>
                    <a:pt x="11" y="11"/>
                    <a:pt x="1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p:cNvSpPr>
              <a:spLocks/>
            </p:cNvSpPr>
            <p:nvPr/>
          </p:nvSpPr>
          <p:spPr bwMode="auto">
            <a:xfrm>
              <a:off x="4159" y="3979"/>
              <a:ext cx="1251" cy="917"/>
            </a:xfrm>
            <a:custGeom>
              <a:avLst/>
              <a:gdLst>
                <a:gd name="T0" fmla="*/ 505 w 529"/>
                <a:gd name="T1" fmla="*/ 191 h 388"/>
                <a:gd name="T2" fmla="*/ 488 w 529"/>
                <a:gd name="T3" fmla="*/ 249 h 388"/>
                <a:gd name="T4" fmla="*/ 465 w 529"/>
                <a:gd name="T5" fmla="*/ 283 h 388"/>
                <a:gd name="T6" fmla="*/ 438 w 529"/>
                <a:gd name="T7" fmla="*/ 325 h 388"/>
                <a:gd name="T8" fmla="*/ 395 w 529"/>
                <a:gd name="T9" fmla="*/ 351 h 388"/>
                <a:gd name="T10" fmla="*/ 374 w 529"/>
                <a:gd name="T11" fmla="*/ 379 h 388"/>
                <a:gd name="T12" fmla="*/ 363 w 529"/>
                <a:gd name="T13" fmla="*/ 377 h 388"/>
                <a:gd name="T14" fmla="*/ 340 w 529"/>
                <a:gd name="T15" fmla="*/ 382 h 388"/>
                <a:gd name="T16" fmla="*/ 321 w 529"/>
                <a:gd name="T17" fmla="*/ 372 h 388"/>
                <a:gd name="T18" fmla="*/ 302 w 529"/>
                <a:gd name="T19" fmla="*/ 367 h 388"/>
                <a:gd name="T20" fmla="*/ 294 w 529"/>
                <a:gd name="T21" fmla="*/ 363 h 388"/>
                <a:gd name="T22" fmla="*/ 289 w 529"/>
                <a:gd name="T23" fmla="*/ 367 h 388"/>
                <a:gd name="T24" fmla="*/ 276 w 529"/>
                <a:gd name="T25" fmla="*/ 376 h 388"/>
                <a:gd name="T26" fmla="*/ 258 w 529"/>
                <a:gd name="T27" fmla="*/ 382 h 388"/>
                <a:gd name="T28" fmla="*/ 239 w 529"/>
                <a:gd name="T29" fmla="*/ 376 h 388"/>
                <a:gd name="T30" fmla="*/ 196 w 529"/>
                <a:gd name="T31" fmla="*/ 367 h 388"/>
                <a:gd name="T32" fmla="*/ 157 w 529"/>
                <a:gd name="T33" fmla="*/ 344 h 388"/>
                <a:gd name="T34" fmla="*/ 159 w 529"/>
                <a:gd name="T35" fmla="*/ 292 h 388"/>
                <a:gd name="T36" fmla="*/ 114 w 529"/>
                <a:gd name="T37" fmla="*/ 273 h 388"/>
                <a:gd name="T38" fmla="*/ 76 w 529"/>
                <a:gd name="T39" fmla="*/ 269 h 388"/>
                <a:gd name="T40" fmla="*/ 91 w 529"/>
                <a:gd name="T41" fmla="*/ 237 h 388"/>
                <a:gd name="T42" fmla="*/ 112 w 529"/>
                <a:gd name="T43" fmla="*/ 211 h 388"/>
                <a:gd name="T44" fmla="*/ 104 w 529"/>
                <a:gd name="T45" fmla="*/ 188 h 388"/>
                <a:gd name="T46" fmla="*/ 75 w 529"/>
                <a:gd name="T47" fmla="*/ 185 h 388"/>
                <a:gd name="T48" fmla="*/ 48 w 529"/>
                <a:gd name="T49" fmla="*/ 188 h 388"/>
                <a:gd name="T50" fmla="*/ 29 w 529"/>
                <a:gd name="T51" fmla="*/ 164 h 388"/>
                <a:gd name="T52" fmla="*/ 0 w 529"/>
                <a:gd name="T53" fmla="*/ 151 h 388"/>
                <a:gd name="T54" fmla="*/ 53 w 529"/>
                <a:gd name="T55" fmla="*/ 124 h 388"/>
                <a:gd name="T56" fmla="*/ 85 w 529"/>
                <a:gd name="T57" fmla="*/ 134 h 388"/>
                <a:gd name="T58" fmla="*/ 112 w 529"/>
                <a:gd name="T59" fmla="*/ 121 h 388"/>
                <a:gd name="T60" fmla="*/ 143 w 529"/>
                <a:gd name="T61" fmla="*/ 110 h 388"/>
                <a:gd name="T62" fmla="*/ 176 w 529"/>
                <a:gd name="T63" fmla="*/ 86 h 388"/>
                <a:gd name="T64" fmla="*/ 210 w 529"/>
                <a:gd name="T65" fmla="*/ 96 h 388"/>
                <a:gd name="T66" fmla="*/ 235 w 529"/>
                <a:gd name="T67" fmla="*/ 103 h 388"/>
                <a:gd name="T68" fmla="*/ 257 w 529"/>
                <a:gd name="T69" fmla="*/ 80 h 388"/>
                <a:gd name="T70" fmla="*/ 286 w 529"/>
                <a:gd name="T71" fmla="*/ 85 h 388"/>
                <a:gd name="T72" fmla="*/ 301 w 529"/>
                <a:gd name="T73" fmla="*/ 71 h 388"/>
                <a:gd name="T74" fmla="*/ 305 w 529"/>
                <a:gd name="T75" fmla="*/ 56 h 388"/>
                <a:gd name="T76" fmla="*/ 339 w 529"/>
                <a:gd name="T77" fmla="*/ 34 h 388"/>
                <a:gd name="T78" fmla="*/ 371 w 529"/>
                <a:gd name="T79" fmla="*/ 19 h 388"/>
                <a:gd name="T80" fmla="*/ 387 w 529"/>
                <a:gd name="T81" fmla="*/ 29 h 388"/>
                <a:gd name="T82" fmla="*/ 406 w 529"/>
                <a:gd name="T83" fmla="*/ 16 h 388"/>
                <a:gd name="T84" fmla="*/ 439 w 529"/>
                <a:gd name="T85" fmla="*/ 6 h 388"/>
                <a:gd name="T86" fmla="*/ 456 w 529"/>
                <a:gd name="T87" fmla="*/ 12 h 388"/>
                <a:gd name="T88" fmla="*/ 457 w 529"/>
                <a:gd name="T89" fmla="*/ 26 h 388"/>
                <a:gd name="T90" fmla="*/ 475 w 529"/>
                <a:gd name="T91" fmla="*/ 39 h 388"/>
                <a:gd name="T92" fmla="*/ 457 w 529"/>
                <a:gd name="T93" fmla="*/ 80 h 388"/>
                <a:gd name="T94" fmla="*/ 447 w 529"/>
                <a:gd name="T95" fmla="*/ 105 h 388"/>
                <a:gd name="T96" fmla="*/ 468 w 529"/>
                <a:gd name="T97" fmla="*/ 93 h 388"/>
                <a:gd name="T98" fmla="*/ 481 w 529"/>
                <a:gd name="T99" fmla="*/ 114 h 388"/>
                <a:gd name="T100" fmla="*/ 492 w 529"/>
                <a:gd name="T101" fmla="*/ 128 h 388"/>
                <a:gd name="T102" fmla="*/ 522 w 529"/>
                <a:gd name="T103" fmla="*/ 123 h 388"/>
                <a:gd name="T104" fmla="*/ 514 w 529"/>
                <a:gd name="T105" fmla="*/ 16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388">
                  <a:moveTo>
                    <a:pt x="514" y="163"/>
                  </a:moveTo>
                  <a:cubicBezTo>
                    <a:pt x="511" y="169"/>
                    <a:pt x="514" y="169"/>
                    <a:pt x="516" y="178"/>
                  </a:cubicBezTo>
                  <a:cubicBezTo>
                    <a:pt x="519" y="187"/>
                    <a:pt x="510" y="188"/>
                    <a:pt x="505" y="191"/>
                  </a:cubicBezTo>
                  <a:cubicBezTo>
                    <a:pt x="500" y="194"/>
                    <a:pt x="501" y="199"/>
                    <a:pt x="496" y="203"/>
                  </a:cubicBezTo>
                  <a:cubicBezTo>
                    <a:pt x="492" y="207"/>
                    <a:pt x="492" y="212"/>
                    <a:pt x="489" y="218"/>
                  </a:cubicBezTo>
                  <a:cubicBezTo>
                    <a:pt x="485" y="225"/>
                    <a:pt x="485" y="240"/>
                    <a:pt x="488" y="249"/>
                  </a:cubicBezTo>
                  <a:cubicBezTo>
                    <a:pt x="491" y="258"/>
                    <a:pt x="482" y="264"/>
                    <a:pt x="479" y="270"/>
                  </a:cubicBezTo>
                  <a:cubicBezTo>
                    <a:pt x="476" y="276"/>
                    <a:pt x="473" y="275"/>
                    <a:pt x="469" y="276"/>
                  </a:cubicBezTo>
                  <a:cubicBezTo>
                    <a:pt x="465" y="276"/>
                    <a:pt x="466" y="278"/>
                    <a:pt x="465" y="283"/>
                  </a:cubicBezTo>
                  <a:cubicBezTo>
                    <a:pt x="464" y="288"/>
                    <a:pt x="455" y="286"/>
                    <a:pt x="446" y="289"/>
                  </a:cubicBezTo>
                  <a:cubicBezTo>
                    <a:pt x="437" y="292"/>
                    <a:pt x="442" y="304"/>
                    <a:pt x="444" y="309"/>
                  </a:cubicBezTo>
                  <a:cubicBezTo>
                    <a:pt x="445" y="314"/>
                    <a:pt x="443" y="322"/>
                    <a:pt x="438" y="325"/>
                  </a:cubicBezTo>
                  <a:cubicBezTo>
                    <a:pt x="434" y="328"/>
                    <a:pt x="424" y="323"/>
                    <a:pt x="418" y="324"/>
                  </a:cubicBezTo>
                  <a:cubicBezTo>
                    <a:pt x="412" y="324"/>
                    <a:pt x="419" y="337"/>
                    <a:pt x="422" y="342"/>
                  </a:cubicBezTo>
                  <a:cubicBezTo>
                    <a:pt x="426" y="348"/>
                    <a:pt x="403" y="350"/>
                    <a:pt x="395" y="351"/>
                  </a:cubicBezTo>
                  <a:cubicBezTo>
                    <a:pt x="386" y="352"/>
                    <a:pt x="386" y="382"/>
                    <a:pt x="386" y="382"/>
                  </a:cubicBezTo>
                  <a:cubicBezTo>
                    <a:pt x="384" y="381"/>
                    <a:pt x="381" y="382"/>
                    <a:pt x="379" y="382"/>
                  </a:cubicBezTo>
                  <a:cubicBezTo>
                    <a:pt x="376" y="383"/>
                    <a:pt x="375" y="382"/>
                    <a:pt x="374" y="379"/>
                  </a:cubicBezTo>
                  <a:cubicBezTo>
                    <a:pt x="372" y="377"/>
                    <a:pt x="371" y="375"/>
                    <a:pt x="370" y="373"/>
                  </a:cubicBezTo>
                  <a:cubicBezTo>
                    <a:pt x="369" y="372"/>
                    <a:pt x="367" y="369"/>
                    <a:pt x="366" y="369"/>
                  </a:cubicBezTo>
                  <a:cubicBezTo>
                    <a:pt x="363" y="368"/>
                    <a:pt x="363" y="375"/>
                    <a:pt x="363" y="377"/>
                  </a:cubicBezTo>
                  <a:cubicBezTo>
                    <a:pt x="363" y="380"/>
                    <a:pt x="361" y="382"/>
                    <a:pt x="358" y="383"/>
                  </a:cubicBezTo>
                  <a:cubicBezTo>
                    <a:pt x="355" y="385"/>
                    <a:pt x="352" y="387"/>
                    <a:pt x="348" y="387"/>
                  </a:cubicBezTo>
                  <a:cubicBezTo>
                    <a:pt x="344" y="388"/>
                    <a:pt x="342" y="385"/>
                    <a:pt x="340" y="382"/>
                  </a:cubicBezTo>
                  <a:cubicBezTo>
                    <a:pt x="338" y="379"/>
                    <a:pt x="337" y="381"/>
                    <a:pt x="335" y="381"/>
                  </a:cubicBezTo>
                  <a:cubicBezTo>
                    <a:pt x="331" y="382"/>
                    <a:pt x="328" y="377"/>
                    <a:pt x="325" y="375"/>
                  </a:cubicBezTo>
                  <a:cubicBezTo>
                    <a:pt x="324" y="374"/>
                    <a:pt x="322" y="373"/>
                    <a:pt x="321" y="372"/>
                  </a:cubicBezTo>
                  <a:cubicBezTo>
                    <a:pt x="319" y="372"/>
                    <a:pt x="318" y="374"/>
                    <a:pt x="317" y="374"/>
                  </a:cubicBezTo>
                  <a:cubicBezTo>
                    <a:pt x="314" y="377"/>
                    <a:pt x="310" y="376"/>
                    <a:pt x="306" y="375"/>
                  </a:cubicBezTo>
                  <a:cubicBezTo>
                    <a:pt x="302" y="374"/>
                    <a:pt x="303" y="370"/>
                    <a:pt x="302" y="367"/>
                  </a:cubicBezTo>
                  <a:cubicBezTo>
                    <a:pt x="301" y="366"/>
                    <a:pt x="300" y="364"/>
                    <a:pt x="299" y="364"/>
                  </a:cubicBezTo>
                  <a:cubicBezTo>
                    <a:pt x="299" y="366"/>
                    <a:pt x="298" y="368"/>
                    <a:pt x="296" y="368"/>
                  </a:cubicBezTo>
                  <a:cubicBezTo>
                    <a:pt x="294" y="368"/>
                    <a:pt x="295" y="365"/>
                    <a:pt x="294" y="363"/>
                  </a:cubicBezTo>
                  <a:cubicBezTo>
                    <a:pt x="294" y="362"/>
                    <a:pt x="293" y="360"/>
                    <a:pt x="292" y="360"/>
                  </a:cubicBezTo>
                  <a:cubicBezTo>
                    <a:pt x="291" y="359"/>
                    <a:pt x="289" y="361"/>
                    <a:pt x="289" y="362"/>
                  </a:cubicBezTo>
                  <a:cubicBezTo>
                    <a:pt x="289" y="363"/>
                    <a:pt x="289" y="365"/>
                    <a:pt x="289" y="367"/>
                  </a:cubicBezTo>
                  <a:cubicBezTo>
                    <a:pt x="289" y="368"/>
                    <a:pt x="289" y="370"/>
                    <a:pt x="288" y="372"/>
                  </a:cubicBezTo>
                  <a:cubicBezTo>
                    <a:pt x="288" y="375"/>
                    <a:pt x="286" y="377"/>
                    <a:pt x="284" y="380"/>
                  </a:cubicBezTo>
                  <a:cubicBezTo>
                    <a:pt x="281" y="385"/>
                    <a:pt x="278" y="378"/>
                    <a:pt x="276" y="376"/>
                  </a:cubicBezTo>
                  <a:cubicBezTo>
                    <a:pt x="272" y="374"/>
                    <a:pt x="271" y="379"/>
                    <a:pt x="268" y="381"/>
                  </a:cubicBezTo>
                  <a:cubicBezTo>
                    <a:pt x="266" y="381"/>
                    <a:pt x="264" y="379"/>
                    <a:pt x="262" y="380"/>
                  </a:cubicBezTo>
                  <a:cubicBezTo>
                    <a:pt x="261" y="380"/>
                    <a:pt x="260" y="382"/>
                    <a:pt x="258" y="382"/>
                  </a:cubicBezTo>
                  <a:cubicBezTo>
                    <a:pt x="256" y="382"/>
                    <a:pt x="255" y="382"/>
                    <a:pt x="253" y="382"/>
                  </a:cubicBezTo>
                  <a:cubicBezTo>
                    <a:pt x="251" y="382"/>
                    <a:pt x="249" y="383"/>
                    <a:pt x="248" y="382"/>
                  </a:cubicBezTo>
                  <a:cubicBezTo>
                    <a:pt x="245" y="380"/>
                    <a:pt x="243" y="377"/>
                    <a:pt x="239" y="376"/>
                  </a:cubicBezTo>
                  <a:cubicBezTo>
                    <a:pt x="235" y="373"/>
                    <a:pt x="235" y="373"/>
                    <a:pt x="235" y="373"/>
                  </a:cubicBezTo>
                  <a:cubicBezTo>
                    <a:pt x="235" y="373"/>
                    <a:pt x="209" y="385"/>
                    <a:pt x="205" y="378"/>
                  </a:cubicBezTo>
                  <a:cubicBezTo>
                    <a:pt x="201" y="371"/>
                    <a:pt x="199" y="367"/>
                    <a:pt x="196" y="367"/>
                  </a:cubicBezTo>
                  <a:cubicBezTo>
                    <a:pt x="192" y="367"/>
                    <a:pt x="184" y="370"/>
                    <a:pt x="182" y="365"/>
                  </a:cubicBezTo>
                  <a:cubicBezTo>
                    <a:pt x="181" y="361"/>
                    <a:pt x="185" y="357"/>
                    <a:pt x="179" y="357"/>
                  </a:cubicBezTo>
                  <a:cubicBezTo>
                    <a:pt x="173" y="357"/>
                    <a:pt x="160" y="353"/>
                    <a:pt x="157" y="344"/>
                  </a:cubicBezTo>
                  <a:cubicBezTo>
                    <a:pt x="154" y="335"/>
                    <a:pt x="160" y="322"/>
                    <a:pt x="156" y="319"/>
                  </a:cubicBezTo>
                  <a:cubicBezTo>
                    <a:pt x="152" y="316"/>
                    <a:pt x="147" y="315"/>
                    <a:pt x="151" y="308"/>
                  </a:cubicBezTo>
                  <a:cubicBezTo>
                    <a:pt x="154" y="302"/>
                    <a:pt x="163" y="301"/>
                    <a:pt x="159" y="292"/>
                  </a:cubicBezTo>
                  <a:cubicBezTo>
                    <a:pt x="154" y="283"/>
                    <a:pt x="155" y="275"/>
                    <a:pt x="149" y="278"/>
                  </a:cubicBezTo>
                  <a:cubicBezTo>
                    <a:pt x="143" y="281"/>
                    <a:pt x="133" y="288"/>
                    <a:pt x="129" y="284"/>
                  </a:cubicBezTo>
                  <a:cubicBezTo>
                    <a:pt x="125" y="281"/>
                    <a:pt x="120" y="271"/>
                    <a:pt x="114" y="273"/>
                  </a:cubicBezTo>
                  <a:cubicBezTo>
                    <a:pt x="108" y="276"/>
                    <a:pt x="108" y="285"/>
                    <a:pt x="100" y="278"/>
                  </a:cubicBezTo>
                  <a:cubicBezTo>
                    <a:pt x="91" y="272"/>
                    <a:pt x="89" y="269"/>
                    <a:pt x="86" y="269"/>
                  </a:cubicBezTo>
                  <a:cubicBezTo>
                    <a:pt x="82" y="269"/>
                    <a:pt x="78" y="273"/>
                    <a:pt x="76" y="269"/>
                  </a:cubicBezTo>
                  <a:cubicBezTo>
                    <a:pt x="75" y="268"/>
                    <a:pt x="73" y="264"/>
                    <a:pt x="70" y="259"/>
                  </a:cubicBezTo>
                  <a:cubicBezTo>
                    <a:pt x="70" y="259"/>
                    <a:pt x="85" y="248"/>
                    <a:pt x="86" y="244"/>
                  </a:cubicBezTo>
                  <a:cubicBezTo>
                    <a:pt x="86" y="240"/>
                    <a:pt x="88" y="238"/>
                    <a:pt x="91" y="237"/>
                  </a:cubicBezTo>
                  <a:cubicBezTo>
                    <a:pt x="95" y="236"/>
                    <a:pt x="97" y="234"/>
                    <a:pt x="98" y="235"/>
                  </a:cubicBezTo>
                  <a:cubicBezTo>
                    <a:pt x="99" y="236"/>
                    <a:pt x="109" y="243"/>
                    <a:pt x="111" y="234"/>
                  </a:cubicBezTo>
                  <a:cubicBezTo>
                    <a:pt x="113" y="225"/>
                    <a:pt x="109" y="213"/>
                    <a:pt x="112" y="211"/>
                  </a:cubicBezTo>
                  <a:cubicBezTo>
                    <a:pt x="115" y="209"/>
                    <a:pt x="120" y="211"/>
                    <a:pt x="116" y="205"/>
                  </a:cubicBezTo>
                  <a:cubicBezTo>
                    <a:pt x="113" y="199"/>
                    <a:pt x="109" y="197"/>
                    <a:pt x="109" y="196"/>
                  </a:cubicBezTo>
                  <a:cubicBezTo>
                    <a:pt x="109" y="195"/>
                    <a:pt x="108" y="186"/>
                    <a:pt x="104" y="188"/>
                  </a:cubicBezTo>
                  <a:cubicBezTo>
                    <a:pt x="99" y="191"/>
                    <a:pt x="94" y="201"/>
                    <a:pt x="89" y="198"/>
                  </a:cubicBezTo>
                  <a:cubicBezTo>
                    <a:pt x="83" y="194"/>
                    <a:pt x="84" y="193"/>
                    <a:pt x="82" y="192"/>
                  </a:cubicBezTo>
                  <a:cubicBezTo>
                    <a:pt x="80" y="192"/>
                    <a:pt x="77" y="183"/>
                    <a:pt x="75" y="185"/>
                  </a:cubicBezTo>
                  <a:cubicBezTo>
                    <a:pt x="73" y="188"/>
                    <a:pt x="67" y="201"/>
                    <a:pt x="63" y="197"/>
                  </a:cubicBezTo>
                  <a:cubicBezTo>
                    <a:pt x="60" y="193"/>
                    <a:pt x="57" y="187"/>
                    <a:pt x="54" y="188"/>
                  </a:cubicBezTo>
                  <a:cubicBezTo>
                    <a:pt x="51" y="189"/>
                    <a:pt x="51" y="194"/>
                    <a:pt x="48" y="188"/>
                  </a:cubicBezTo>
                  <a:cubicBezTo>
                    <a:pt x="45" y="182"/>
                    <a:pt x="49" y="177"/>
                    <a:pt x="44" y="170"/>
                  </a:cubicBezTo>
                  <a:cubicBezTo>
                    <a:pt x="39" y="163"/>
                    <a:pt x="41" y="158"/>
                    <a:pt x="36" y="161"/>
                  </a:cubicBezTo>
                  <a:cubicBezTo>
                    <a:pt x="32" y="164"/>
                    <a:pt x="33" y="167"/>
                    <a:pt x="29" y="164"/>
                  </a:cubicBezTo>
                  <a:cubicBezTo>
                    <a:pt x="25" y="161"/>
                    <a:pt x="20" y="161"/>
                    <a:pt x="17" y="163"/>
                  </a:cubicBezTo>
                  <a:cubicBezTo>
                    <a:pt x="15" y="166"/>
                    <a:pt x="14" y="175"/>
                    <a:pt x="10" y="171"/>
                  </a:cubicBezTo>
                  <a:cubicBezTo>
                    <a:pt x="6" y="167"/>
                    <a:pt x="5" y="155"/>
                    <a:pt x="0" y="151"/>
                  </a:cubicBezTo>
                  <a:cubicBezTo>
                    <a:pt x="0" y="151"/>
                    <a:pt x="1" y="151"/>
                    <a:pt x="2" y="151"/>
                  </a:cubicBezTo>
                  <a:cubicBezTo>
                    <a:pt x="6" y="150"/>
                    <a:pt x="40" y="149"/>
                    <a:pt x="43" y="139"/>
                  </a:cubicBezTo>
                  <a:cubicBezTo>
                    <a:pt x="47" y="129"/>
                    <a:pt x="45" y="125"/>
                    <a:pt x="53" y="124"/>
                  </a:cubicBezTo>
                  <a:cubicBezTo>
                    <a:pt x="61" y="122"/>
                    <a:pt x="64" y="119"/>
                    <a:pt x="68" y="124"/>
                  </a:cubicBezTo>
                  <a:cubicBezTo>
                    <a:pt x="71" y="130"/>
                    <a:pt x="70" y="132"/>
                    <a:pt x="75" y="132"/>
                  </a:cubicBezTo>
                  <a:cubicBezTo>
                    <a:pt x="79" y="133"/>
                    <a:pt x="83" y="130"/>
                    <a:pt x="85" y="134"/>
                  </a:cubicBezTo>
                  <a:cubicBezTo>
                    <a:pt x="88" y="138"/>
                    <a:pt x="94" y="143"/>
                    <a:pt x="102" y="140"/>
                  </a:cubicBezTo>
                  <a:cubicBezTo>
                    <a:pt x="109" y="136"/>
                    <a:pt x="115" y="137"/>
                    <a:pt x="113" y="130"/>
                  </a:cubicBezTo>
                  <a:cubicBezTo>
                    <a:pt x="111" y="122"/>
                    <a:pt x="108" y="122"/>
                    <a:pt x="112" y="121"/>
                  </a:cubicBezTo>
                  <a:cubicBezTo>
                    <a:pt x="116" y="119"/>
                    <a:pt x="126" y="116"/>
                    <a:pt x="128" y="114"/>
                  </a:cubicBezTo>
                  <a:cubicBezTo>
                    <a:pt x="130" y="111"/>
                    <a:pt x="130" y="108"/>
                    <a:pt x="134" y="109"/>
                  </a:cubicBezTo>
                  <a:cubicBezTo>
                    <a:pt x="137" y="110"/>
                    <a:pt x="137" y="114"/>
                    <a:pt x="143" y="110"/>
                  </a:cubicBezTo>
                  <a:cubicBezTo>
                    <a:pt x="149" y="107"/>
                    <a:pt x="151" y="105"/>
                    <a:pt x="154" y="105"/>
                  </a:cubicBezTo>
                  <a:cubicBezTo>
                    <a:pt x="157" y="105"/>
                    <a:pt x="169" y="107"/>
                    <a:pt x="171" y="101"/>
                  </a:cubicBezTo>
                  <a:cubicBezTo>
                    <a:pt x="173" y="94"/>
                    <a:pt x="170" y="89"/>
                    <a:pt x="176" y="86"/>
                  </a:cubicBezTo>
                  <a:cubicBezTo>
                    <a:pt x="181" y="83"/>
                    <a:pt x="188" y="72"/>
                    <a:pt x="190" y="77"/>
                  </a:cubicBezTo>
                  <a:cubicBezTo>
                    <a:pt x="192" y="81"/>
                    <a:pt x="195" y="86"/>
                    <a:pt x="198" y="88"/>
                  </a:cubicBezTo>
                  <a:cubicBezTo>
                    <a:pt x="201" y="91"/>
                    <a:pt x="205" y="98"/>
                    <a:pt x="210" y="96"/>
                  </a:cubicBezTo>
                  <a:cubicBezTo>
                    <a:pt x="214" y="93"/>
                    <a:pt x="213" y="87"/>
                    <a:pt x="216" y="92"/>
                  </a:cubicBezTo>
                  <a:cubicBezTo>
                    <a:pt x="219" y="98"/>
                    <a:pt x="221" y="102"/>
                    <a:pt x="226" y="104"/>
                  </a:cubicBezTo>
                  <a:cubicBezTo>
                    <a:pt x="230" y="106"/>
                    <a:pt x="234" y="107"/>
                    <a:pt x="235" y="103"/>
                  </a:cubicBezTo>
                  <a:cubicBezTo>
                    <a:pt x="236" y="100"/>
                    <a:pt x="234" y="98"/>
                    <a:pt x="242" y="98"/>
                  </a:cubicBezTo>
                  <a:cubicBezTo>
                    <a:pt x="250" y="98"/>
                    <a:pt x="249" y="102"/>
                    <a:pt x="251" y="95"/>
                  </a:cubicBezTo>
                  <a:cubicBezTo>
                    <a:pt x="253" y="88"/>
                    <a:pt x="252" y="84"/>
                    <a:pt x="257" y="80"/>
                  </a:cubicBezTo>
                  <a:cubicBezTo>
                    <a:pt x="263" y="75"/>
                    <a:pt x="263" y="70"/>
                    <a:pt x="267" y="72"/>
                  </a:cubicBezTo>
                  <a:cubicBezTo>
                    <a:pt x="271" y="74"/>
                    <a:pt x="270" y="72"/>
                    <a:pt x="274" y="77"/>
                  </a:cubicBezTo>
                  <a:cubicBezTo>
                    <a:pt x="277" y="81"/>
                    <a:pt x="287" y="90"/>
                    <a:pt x="286" y="85"/>
                  </a:cubicBezTo>
                  <a:cubicBezTo>
                    <a:pt x="285" y="80"/>
                    <a:pt x="285" y="76"/>
                    <a:pt x="286" y="74"/>
                  </a:cubicBezTo>
                  <a:cubicBezTo>
                    <a:pt x="288" y="72"/>
                    <a:pt x="293" y="60"/>
                    <a:pt x="296" y="64"/>
                  </a:cubicBezTo>
                  <a:cubicBezTo>
                    <a:pt x="299" y="68"/>
                    <a:pt x="299" y="72"/>
                    <a:pt x="301" y="71"/>
                  </a:cubicBezTo>
                  <a:cubicBezTo>
                    <a:pt x="304" y="70"/>
                    <a:pt x="309" y="76"/>
                    <a:pt x="311" y="71"/>
                  </a:cubicBezTo>
                  <a:cubicBezTo>
                    <a:pt x="313" y="66"/>
                    <a:pt x="319" y="61"/>
                    <a:pt x="313" y="60"/>
                  </a:cubicBezTo>
                  <a:cubicBezTo>
                    <a:pt x="307" y="60"/>
                    <a:pt x="301" y="61"/>
                    <a:pt x="305" y="56"/>
                  </a:cubicBezTo>
                  <a:cubicBezTo>
                    <a:pt x="308" y="51"/>
                    <a:pt x="310" y="48"/>
                    <a:pt x="314" y="49"/>
                  </a:cubicBezTo>
                  <a:cubicBezTo>
                    <a:pt x="319" y="50"/>
                    <a:pt x="326" y="56"/>
                    <a:pt x="329" y="51"/>
                  </a:cubicBezTo>
                  <a:cubicBezTo>
                    <a:pt x="333" y="46"/>
                    <a:pt x="339" y="34"/>
                    <a:pt x="339" y="34"/>
                  </a:cubicBezTo>
                  <a:cubicBezTo>
                    <a:pt x="340" y="35"/>
                    <a:pt x="350" y="28"/>
                    <a:pt x="353" y="35"/>
                  </a:cubicBezTo>
                  <a:cubicBezTo>
                    <a:pt x="356" y="44"/>
                    <a:pt x="360" y="49"/>
                    <a:pt x="364" y="39"/>
                  </a:cubicBezTo>
                  <a:cubicBezTo>
                    <a:pt x="367" y="29"/>
                    <a:pt x="366" y="28"/>
                    <a:pt x="371" y="19"/>
                  </a:cubicBezTo>
                  <a:cubicBezTo>
                    <a:pt x="376" y="10"/>
                    <a:pt x="380" y="8"/>
                    <a:pt x="382" y="10"/>
                  </a:cubicBezTo>
                  <a:cubicBezTo>
                    <a:pt x="383" y="13"/>
                    <a:pt x="386" y="12"/>
                    <a:pt x="386" y="18"/>
                  </a:cubicBezTo>
                  <a:cubicBezTo>
                    <a:pt x="387" y="24"/>
                    <a:pt x="384" y="29"/>
                    <a:pt x="387" y="29"/>
                  </a:cubicBezTo>
                  <a:cubicBezTo>
                    <a:pt x="390" y="28"/>
                    <a:pt x="391" y="20"/>
                    <a:pt x="393" y="27"/>
                  </a:cubicBezTo>
                  <a:cubicBezTo>
                    <a:pt x="395" y="33"/>
                    <a:pt x="393" y="35"/>
                    <a:pt x="398" y="29"/>
                  </a:cubicBezTo>
                  <a:cubicBezTo>
                    <a:pt x="403" y="24"/>
                    <a:pt x="400" y="19"/>
                    <a:pt x="406" y="16"/>
                  </a:cubicBezTo>
                  <a:cubicBezTo>
                    <a:pt x="412" y="12"/>
                    <a:pt x="412" y="3"/>
                    <a:pt x="420" y="6"/>
                  </a:cubicBezTo>
                  <a:cubicBezTo>
                    <a:pt x="428" y="9"/>
                    <a:pt x="428" y="10"/>
                    <a:pt x="433" y="9"/>
                  </a:cubicBezTo>
                  <a:cubicBezTo>
                    <a:pt x="437" y="8"/>
                    <a:pt x="439" y="8"/>
                    <a:pt x="439" y="6"/>
                  </a:cubicBezTo>
                  <a:cubicBezTo>
                    <a:pt x="438" y="4"/>
                    <a:pt x="443" y="0"/>
                    <a:pt x="444" y="1"/>
                  </a:cubicBezTo>
                  <a:cubicBezTo>
                    <a:pt x="445" y="2"/>
                    <a:pt x="455" y="1"/>
                    <a:pt x="455" y="4"/>
                  </a:cubicBezTo>
                  <a:cubicBezTo>
                    <a:pt x="455" y="6"/>
                    <a:pt x="451" y="15"/>
                    <a:pt x="456" y="12"/>
                  </a:cubicBezTo>
                  <a:cubicBezTo>
                    <a:pt x="461" y="9"/>
                    <a:pt x="467" y="1"/>
                    <a:pt x="472" y="6"/>
                  </a:cubicBezTo>
                  <a:cubicBezTo>
                    <a:pt x="477" y="11"/>
                    <a:pt x="476" y="11"/>
                    <a:pt x="471" y="14"/>
                  </a:cubicBezTo>
                  <a:cubicBezTo>
                    <a:pt x="467" y="18"/>
                    <a:pt x="457" y="22"/>
                    <a:pt x="457" y="26"/>
                  </a:cubicBezTo>
                  <a:cubicBezTo>
                    <a:pt x="457" y="29"/>
                    <a:pt x="461" y="41"/>
                    <a:pt x="463" y="38"/>
                  </a:cubicBezTo>
                  <a:cubicBezTo>
                    <a:pt x="466" y="35"/>
                    <a:pt x="465" y="32"/>
                    <a:pt x="469" y="33"/>
                  </a:cubicBezTo>
                  <a:cubicBezTo>
                    <a:pt x="474" y="35"/>
                    <a:pt x="477" y="35"/>
                    <a:pt x="475" y="39"/>
                  </a:cubicBezTo>
                  <a:cubicBezTo>
                    <a:pt x="474" y="44"/>
                    <a:pt x="466" y="47"/>
                    <a:pt x="467" y="53"/>
                  </a:cubicBezTo>
                  <a:cubicBezTo>
                    <a:pt x="468" y="58"/>
                    <a:pt x="472" y="65"/>
                    <a:pt x="466" y="69"/>
                  </a:cubicBezTo>
                  <a:cubicBezTo>
                    <a:pt x="461" y="73"/>
                    <a:pt x="459" y="76"/>
                    <a:pt x="457" y="80"/>
                  </a:cubicBezTo>
                  <a:cubicBezTo>
                    <a:pt x="456" y="83"/>
                    <a:pt x="460" y="85"/>
                    <a:pt x="454" y="87"/>
                  </a:cubicBezTo>
                  <a:cubicBezTo>
                    <a:pt x="449" y="90"/>
                    <a:pt x="450" y="90"/>
                    <a:pt x="448" y="95"/>
                  </a:cubicBezTo>
                  <a:cubicBezTo>
                    <a:pt x="447" y="100"/>
                    <a:pt x="445" y="103"/>
                    <a:pt x="447" y="105"/>
                  </a:cubicBezTo>
                  <a:cubicBezTo>
                    <a:pt x="450" y="107"/>
                    <a:pt x="451" y="109"/>
                    <a:pt x="453" y="106"/>
                  </a:cubicBezTo>
                  <a:cubicBezTo>
                    <a:pt x="455" y="103"/>
                    <a:pt x="457" y="103"/>
                    <a:pt x="459" y="101"/>
                  </a:cubicBezTo>
                  <a:cubicBezTo>
                    <a:pt x="461" y="99"/>
                    <a:pt x="467" y="91"/>
                    <a:pt x="468" y="93"/>
                  </a:cubicBezTo>
                  <a:cubicBezTo>
                    <a:pt x="470" y="96"/>
                    <a:pt x="477" y="92"/>
                    <a:pt x="477" y="95"/>
                  </a:cubicBezTo>
                  <a:cubicBezTo>
                    <a:pt x="478" y="98"/>
                    <a:pt x="483" y="96"/>
                    <a:pt x="482" y="103"/>
                  </a:cubicBezTo>
                  <a:cubicBezTo>
                    <a:pt x="481" y="110"/>
                    <a:pt x="479" y="111"/>
                    <a:pt x="481" y="114"/>
                  </a:cubicBezTo>
                  <a:cubicBezTo>
                    <a:pt x="482" y="116"/>
                    <a:pt x="486" y="118"/>
                    <a:pt x="483" y="120"/>
                  </a:cubicBezTo>
                  <a:cubicBezTo>
                    <a:pt x="481" y="123"/>
                    <a:pt x="477" y="125"/>
                    <a:pt x="482" y="127"/>
                  </a:cubicBezTo>
                  <a:cubicBezTo>
                    <a:pt x="487" y="129"/>
                    <a:pt x="488" y="134"/>
                    <a:pt x="492" y="128"/>
                  </a:cubicBezTo>
                  <a:cubicBezTo>
                    <a:pt x="496" y="123"/>
                    <a:pt x="496" y="118"/>
                    <a:pt x="505" y="118"/>
                  </a:cubicBezTo>
                  <a:cubicBezTo>
                    <a:pt x="514" y="118"/>
                    <a:pt x="518" y="116"/>
                    <a:pt x="522" y="123"/>
                  </a:cubicBezTo>
                  <a:cubicBezTo>
                    <a:pt x="522" y="123"/>
                    <a:pt x="522" y="123"/>
                    <a:pt x="522" y="123"/>
                  </a:cubicBezTo>
                  <a:cubicBezTo>
                    <a:pt x="520" y="123"/>
                    <a:pt x="518" y="124"/>
                    <a:pt x="517" y="126"/>
                  </a:cubicBezTo>
                  <a:cubicBezTo>
                    <a:pt x="513" y="132"/>
                    <a:pt x="524" y="139"/>
                    <a:pt x="527" y="146"/>
                  </a:cubicBezTo>
                  <a:cubicBezTo>
                    <a:pt x="529" y="153"/>
                    <a:pt x="516" y="158"/>
                    <a:pt x="514" y="16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p:cNvSpPr>
              <a:spLocks/>
            </p:cNvSpPr>
            <p:nvPr/>
          </p:nvSpPr>
          <p:spPr bwMode="auto">
            <a:xfrm>
              <a:off x="4951" y="4981"/>
              <a:ext cx="12" cy="17"/>
            </a:xfrm>
            <a:custGeom>
              <a:avLst/>
              <a:gdLst>
                <a:gd name="T0" fmla="*/ 1 w 5"/>
                <a:gd name="T1" fmla="*/ 7 h 7"/>
                <a:gd name="T2" fmla="*/ 0 w 5"/>
                <a:gd name="T3" fmla="*/ 4 h 7"/>
                <a:gd name="T4" fmla="*/ 1 w 5"/>
                <a:gd name="T5" fmla="*/ 2 h 7"/>
                <a:gd name="T6" fmla="*/ 5 w 5"/>
                <a:gd name="T7" fmla="*/ 2 h 7"/>
                <a:gd name="T8" fmla="*/ 5 w 5"/>
                <a:gd name="T9" fmla="*/ 3 h 7"/>
                <a:gd name="T10" fmla="*/ 5 w 5"/>
                <a:gd name="T11" fmla="*/ 6 h 7"/>
                <a:gd name="T12" fmla="*/ 4 w 5"/>
                <a:gd name="T13" fmla="*/ 7 h 7"/>
                <a:gd name="T14" fmla="*/ 3 w 5"/>
                <a:gd name="T15" fmla="*/ 6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6"/>
                    <a:pt x="0" y="6"/>
                    <a:pt x="0" y="4"/>
                  </a:cubicBezTo>
                  <a:cubicBezTo>
                    <a:pt x="0" y="3"/>
                    <a:pt x="0" y="3"/>
                    <a:pt x="1" y="2"/>
                  </a:cubicBezTo>
                  <a:cubicBezTo>
                    <a:pt x="2" y="1"/>
                    <a:pt x="4" y="0"/>
                    <a:pt x="5" y="2"/>
                  </a:cubicBezTo>
                  <a:cubicBezTo>
                    <a:pt x="5" y="2"/>
                    <a:pt x="5" y="3"/>
                    <a:pt x="5" y="3"/>
                  </a:cubicBezTo>
                  <a:cubicBezTo>
                    <a:pt x="5" y="4"/>
                    <a:pt x="5" y="5"/>
                    <a:pt x="5" y="6"/>
                  </a:cubicBezTo>
                  <a:cubicBezTo>
                    <a:pt x="5" y="6"/>
                    <a:pt x="4" y="6"/>
                    <a:pt x="4" y="7"/>
                  </a:cubicBezTo>
                  <a:cubicBezTo>
                    <a:pt x="4" y="7"/>
                    <a:pt x="3" y="7"/>
                    <a:pt x="3" y="6"/>
                  </a:cubicBezTo>
                  <a:cubicBezTo>
                    <a:pt x="2" y="6"/>
                    <a:pt x="2" y="7"/>
                    <a:pt x="1"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p:cNvSpPr>
              <a:spLocks/>
            </p:cNvSpPr>
            <p:nvPr/>
          </p:nvSpPr>
          <p:spPr bwMode="auto">
            <a:xfrm>
              <a:off x="4935" y="4958"/>
              <a:ext cx="19" cy="18"/>
            </a:xfrm>
            <a:custGeom>
              <a:avLst/>
              <a:gdLst>
                <a:gd name="T0" fmla="*/ 0 w 8"/>
                <a:gd name="T1" fmla="*/ 4 h 8"/>
                <a:gd name="T2" fmla="*/ 2 w 8"/>
                <a:gd name="T3" fmla="*/ 1 h 8"/>
                <a:gd name="T4" fmla="*/ 7 w 8"/>
                <a:gd name="T5" fmla="*/ 1 h 8"/>
                <a:gd name="T6" fmla="*/ 8 w 8"/>
                <a:gd name="T7" fmla="*/ 3 h 8"/>
                <a:gd name="T8" fmla="*/ 7 w 8"/>
                <a:gd name="T9" fmla="*/ 6 h 8"/>
                <a:gd name="T10" fmla="*/ 4 w 8"/>
                <a:gd name="T11" fmla="*/ 8 h 8"/>
                <a:gd name="T12" fmla="*/ 2 w 8"/>
                <a:gd name="T13" fmla="*/ 8 h 8"/>
                <a:gd name="T14" fmla="*/ 0 w 8"/>
                <a:gd name="T15" fmla="*/ 7 h 8"/>
                <a:gd name="T16" fmla="*/ 0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4"/>
                  </a:moveTo>
                  <a:cubicBezTo>
                    <a:pt x="0" y="3"/>
                    <a:pt x="1" y="2"/>
                    <a:pt x="2" y="1"/>
                  </a:cubicBezTo>
                  <a:cubicBezTo>
                    <a:pt x="3" y="1"/>
                    <a:pt x="6" y="0"/>
                    <a:pt x="7" y="1"/>
                  </a:cubicBezTo>
                  <a:cubicBezTo>
                    <a:pt x="8" y="2"/>
                    <a:pt x="8" y="2"/>
                    <a:pt x="8" y="3"/>
                  </a:cubicBezTo>
                  <a:cubicBezTo>
                    <a:pt x="8" y="4"/>
                    <a:pt x="8" y="5"/>
                    <a:pt x="7" y="6"/>
                  </a:cubicBezTo>
                  <a:cubicBezTo>
                    <a:pt x="7" y="8"/>
                    <a:pt x="5" y="8"/>
                    <a:pt x="4" y="8"/>
                  </a:cubicBezTo>
                  <a:cubicBezTo>
                    <a:pt x="3" y="8"/>
                    <a:pt x="2" y="8"/>
                    <a:pt x="2" y="8"/>
                  </a:cubicBezTo>
                  <a:cubicBezTo>
                    <a:pt x="1" y="8"/>
                    <a:pt x="1" y="8"/>
                    <a:pt x="0" y="7"/>
                  </a:cubicBezTo>
                  <a:cubicBezTo>
                    <a:pt x="0" y="6"/>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p:cNvSpPr>
              <a:spLocks/>
            </p:cNvSpPr>
            <p:nvPr/>
          </p:nvSpPr>
          <p:spPr bwMode="auto">
            <a:xfrm>
              <a:off x="5034" y="4092"/>
              <a:ext cx="1239" cy="1005"/>
            </a:xfrm>
            <a:custGeom>
              <a:avLst/>
              <a:gdLst>
                <a:gd name="T0" fmla="*/ 498 w 524"/>
                <a:gd name="T1" fmla="*/ 135 h 425"/>
                <a:gd name="T2" fmla="*/ 482 w 524"/>
                <a:gd name="T3" fmla="*/ 166 h 425"/>
                <a:gd name="T4" fmla="*/ 475 w 524"/>
                <a:gd name="T5" fmla="*/ 183 h 425"/>
                <a:gd name="T6" fmla="*/ 460 w 524"/>
                <a:gd name="T7" fmla="*/ 184 h 425"/>
                <a:gd name="T8" fmla="*/ 449 w 524"/>
                <a:gd name="T9" fmla="*/ 195 h 425"/>
                <a:gd name="T10" fmla="*/ 430 w 524"/>
                <a:gd name="T11" fmla="*/ 200 h 425"/>
                <a:gd name="T12" fmla="*/ 413 w 524"/>
                <a:gd name="T13" fmla="*/ 194 h 425"/>
                <a:gd name="T14" fmla="*/ 403 w 524"/>
                <a:gd name="T15" fmla="*/ 210 h 425"/>
                <a:gd name="T16" fmla="*/ 392 w 524"/>
                <a:gd name="T17" fmla="*/ 200 h 425"/>
                <a:gd name="T18" fmla="*/ 371 w 524"/>
                <a:gd name="T19" fmla="*/ 215 h 425"/>
                <a:gd name="T20" fmla="*/ 351 w 524"/>
                <a:gd name="T21" fmla="*/ 235 h 425"/>
                <a:gd name="T22" fmla="*/ 328 w 524"/>
                <a:gd name="T23" fmla="*/ 228 h 425"/>
                <a:gd name="T24" fmla="*/ 328 w 524"/>
                <a:gd name="T25" fmla="*/ 264 h 425"/>
                <a:gd name="T26" fmla="*/ 307 w 524"/>
                <a:gd name="T27" fmla="*/ 291 h 425"/>
                <a:gd name="T28" fmla="*/ 304 w 524"/>
                <a:gd name="T29" fmla="*/ 290 h 425"/>
                <a:gd name="T30" fmla="*/ 317 w 524"/>
                <a:gd name="T31" fmla="*/ 267 h 425"/>
                <a:gd name="T32" fmla="*/ 306 w 524"/>
                <a:gd name="T33" fmla="*/ 272 h 425"/>
                <a:gd name="T34" fmla="*/ 310 w 524"/>
                <a:gd name="T35" fmla="*/ 259 h 425"/>
                <a:gd name="T36" fmla="*/ 299 w 524"/>
                <a:gd name="T37" fmla="*/ 251 h 425"/>
                <a:gd name="T38" fmla="*/ 299 w 524"/>
                <a:gd name="T39" fmla="*/ 237 h 425"/>
                <a:gd name="T40" fmla="*/ 288 w 524"/>
                <a:gd name="T41" fmla="*/ 224 h 425"/>
                <a:gd name="T42" fmla="*/ 279 w 524"/>
                <a:gd name="T43" fmla="*/ 219 h 425"/>
                <a:gd name="T44" fmla="*/ 267 w 524"/>
                <a:gd name="T45" fmla="*/ 202 h 425"/>
                <a:gd name="T46" fmla="*/ 265 w 524"/>
                <a:gd name="T47" fmla="*/ 223 h 425"/>
                <a:gd name="T48" fmla="*/ 278 w 524"/>
                <a:gd name="T49" fmla="*/ 257 h 425"/>
                <a:gd name="T50" fmla="*/ 256 w 524"/>
                <a:gd name="T51" fmla="*/ 251 h 425"/>
                <a:gd name="T52" fmla="*/ 245 w 524"/>
                <a:gd name="T53" fmla="*/ 227 h 425"/>
                <a:gd name="T54" fmla="*/ 240 w 524"/>
                <a:gd name="T55" fmla="*/ 244 h 425"/>
                <a:gd name="T56" fmla="*/ 239 w 524"/>
                <a:gd name="T57" fmla="*/ 261 h 425"/>
                <a:gd name="T58" fmla="*/ 241 w 524"/>
                <a:gd name="T59" fmla="*/ 277 h 425"/>
                <a:gd name="T60" fmla="*/ 233 w 524"/>
                <a:gd name="T61" fmla="*/ 288 h 425"/>
                <a:gd name="T62" fmla="*/ 214 w 524"/>
                <a:gd name="T63" fmla="*/ 290 h 425"/>
                <a:gd name="T64" fmla="*/ 196 w 524"/>
                <a:gd name="T65" fmla="*/ 276 h 425"/>
                <a:gd name="T66" fmla="*/ 200 w 524"/>
                <a:gd name="T67" fmla="*/ 296 h 425"/>
                <a:gd name="T68" fmla="*/ 178 w 524"/>
                <a:gd name="T69" fmla="*/ 297 h 425"/>
                <a:gd name="T70" fmla="*/ 153 w 524"/>
                <a:gd name="T71" fmla="*/ 309 h 425"/>
                <a:gd name="T72" fmla="*/ 131 w 524"/>
                <a:gd name="T73" fmla="*/ 327 h 425"/>
                <a:gd name="T74" fmla="*/ 100 w 524"/>
                <a:gd name="T75" fmla="*/ 336 h 425"/>
                <a:gd name="T76" fmla="*/ 76 w 524"/>
                <a:gd name="T77" fmla="*/ 337 h 425"/>
                <a:gd name="T78" fmla="*/ 60 w 524"/>
                <a:gd name="T79" fmla="*/ 348 h 425"/>
                <a:gd name="T80" fmla="*/ 42 w 524"/>
                <a:gd name="T81" fmla="*/ 363 h 425"/>
                <a:gd name="T82" fmla="*/ 56 w 524"/>
                <a:gd name="T83" fmla="*/ 394 h 425"/>
                <a:gd name="T84" fmla="*/ 43 w 524"/>
                <a:gd name="T85" fmla="*/ 422 h 425"/>
                <a:gd name="T86" fmla="*/ 17 w 524"/>
                <a:gd name="T87" fmla="*/ 405 h 425"/>
                <a:gd name="T88" fmla="*/ 3 w 524"/>
                <a:gd name="T89" fmla="*/ 379 h 425"/>
                <a:gd name="T90" fmla="*/ 6 w 524"/>
                <a:gd name="T91" fmla="*/ 359 h 425"/>
                <a:gd name="T92" fmla="*/ 16 w 524"/>
                <a:gd name="T93" fmla="*/ 334 h 425"/>
                <a:gd name="T94" fmla="*/ 68 w 524"/>
                <a:gd name="T95" fmla="*/ 277 h 425"/>
                <a:gd name="T96" fmla="*/ 99 w 524"/>
                <a:gd name="T97" fmla="*/ 228 h 425"/>
                <a:gd name="T98" fmla="*/ 126 w 524"/>
                <a:gd name="T99" fmla="*/ 155 h 425"/>
                <a:gd name="T100" fmla="*/ 157 w 524"/>
                <a:gd name="T101" fmla="*/ 98 h 425"/>
                <a:gd name="T102" fmla="*/ 162 w 524"/>
                <a:gd name="T103" fmla="*/ 65 h 425"/>
                <a:gd name="T104" fmla="*/ 214 w 524"/>
                <a:gd name="T105" fmla="*/ 45 h 425"/>
                <a:gd name="T106" fmla="*/ 266 w 524"/>
                <a:gd name="T107" fmla="*/ 15 h 425"/>
                <a:gd name="T108" fmla="*/ 303 w 524"/>
                <a:gd name="T109" fmla="*/ 16 h 425"/>
                <a:gd name="T110" fmla="*/ 324 w 524"/>
                <a:gd name="T111" fmla="*/ 35 h 425"/>
                <a:gd name="T112" fmla="*/ 346 w 524"/>
                <a:gd name="T113" fmla="*/ 65 h 425"/>
                <a:gd name="T114" fmla="*/ 391 w 524"/>
                <a:gd name="T115" fmla="*/ 49 h 425"/>
                <a:gd name="T116" fmla="*/ 418 w 524"/>
                <a:gd name="T117" fmla="*/ 31 h 425"/>
                <a:gd name="T118" fmla="*/ 468 w 524"/>
                <a:gd name="T119" fmla="*/ 51 h 425"/>
                <a:gd name="T120" fmla="*/ 504 w 524"/>
                <a:gd name="T121" fmla="*/ 9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425">
                  <a:moveTo>
                    <a:pt x="524" y="125"/>
                  </a:moveTo>
                  <a:cubicBezTo>
                    <a:pt x="523" y="127"/>
                    <a:pt x="521" y="129"/>
                    <a:pt x="519" y="129"/>
                  </a:cubicBezTo>
                  <a:cubicBezTo>
                    <a:pt x="515" y="130"/>
                    <a:pt x="511" y="128"/>
                    <a:pt x="507" y="129"/>
                  </a:cubicBezTo>
                  <a:cubicBezTo>
                    <a:pt x="504" y="130"/>
                    <a:pt x="501" y="133"/>
                    <a:pt x="498" y="135"/>
                  </a:cubicBezTo>
                  <a:cubicBezTo>
                    <a:pt x="495" y="137"/>
                    <a:pt x="492" y="140"/>
                    <a:pt x="491" y="143"/>
                  </a:cubicBezTo>
                  <a:cubicBezTo>
                    <a:pt x="489" y="147"/>
                    <a:pt x="489" y="151"/>
                    <a:pt x="489" y="155"/>
                  </a:cubicBezTo>
                  <a:cubicBezTo>
                    <a:pt x="489" y="159"/>
                    <a:pt x="488" y="161"/>
                    <a:pt x="485" y="163"/>
                  </a:cubicBezTo>
                  <a:cubicBezTo>
                    <a:pt x="483" y="164"/>
                    <a:pt x="482" y="165"/>
                    <a:pt x="482" y="166"/>
                  </a:cubicBezTo>
                  <a:cubicBezTo>
                    <a:pt x="480" y="168"/>
                    <a:pt x="481" y="171"/>
                    <a:pt x="480" y="173"/>
                  </a:cubicBezTo>
                  <a:cubicBezTo>
                    <a:pt x="480" y="176"/>
                    <a:pt x="480" y="178"/>
                    <a:pt x="478" y="180"/>
                  </a:cubicBezTo>
                  <a:cubicBezTo>
                    <a:pt x="477" y="181"/>
                    <a:pt x="477" y="181"/>
                    <a:pt x="476" y="181"/>
                  </a:cubicBezTo>
                  <a:cubicBezTo>
                    <a:pt x="476" y="182"/>
                    <a:pt x="476" y="182"/>
                    <a:pt x="475" y="183"/>
                  </a:cubicBezTo>
                  <a:cubicBezTo>
                    <a:pt x="474" y="183"/>
                    <a:pt x="473" y="184"/>
                    <a:pt x="472" y="184"/>
                  </a:cubicBezTo>
                  <a:cubicBezTo>
                    <a:pt x="471" y="185"/>
                    <a:pt x="469" y="186"/>
                    <a:pt x="468" y="185"/>
                  </a:cubicBezTo>
                  <a:cubicBezTo>
                    <a:pt x="466" y="185"/>
                    <a:pt x="467" y="182"/>
                    <a:pt x="464" y="182"/>
                  </a:cubicBezTo>
                  <a:cubicBezTo>
                    <a:pt x="462" y="182"/>
                    <a:pt x="461" y="183"/>
                    <a:pt x="460" y="184"/>
                  </a:cubicBezTo>
                  <a:cubicBezTo>
                    <a:pt x="459" y="184"/>
                    <a:pt x="459" y="184"/>
                    <a:pt x="458" y="185"/>
                  </a:cubicBezTo>
                  <a:cubicBezTo>
                    <a:pt x="458" y="185"/>
                    <a:pt x="457" y="185"/>
                    <a:pt x="456" y="186"/>
                  </a:cubicBezTo>
                  <a:cubicBezTo>
                    <a:pt x="454" y="187"/>
                    <a:pt x="454" y="190"/>
                    <a:pt x="453" y="192"/>
                  </a:cubicBezTo>
                  <a:cubicBezTo>
                    <a:pt x="452" y="193"/>
                    <a:pt x="451" y="194"/>
                    <a:pt x="449" y="195"/>
                  </a:cubicBezTo>
                  <a:cubicBezTo>
                    <a:pt x="448" y="195"/>
                    <a:pt x="448" y="194"/>
                    <a:pt x="447" y="194"/>
                  </a:cubicBezTo>
                  <a:cubicBezTo>
                    <a:pt x="446" y="193"/>
                    <a:pt x="444" y="193"/>
                    <a:pt x="443" y="193"/>
                  </a:cubicBezTo>
                  <a:cubicBezTo>
                    <a:pt x="441" y="193"/>
                    <a:pt x="440" y="194"/>
                    <a:pt x="439" y="195"/>
                  </a:cubicBezTo>
                  <a:cubicBezTo>
                    <a:pt x="436" y="197"/>
                    <a:pt x="433" y="198"/>
                    <a:pt x="430" y="200"/>
                  </a:cubicBezTo>
                  <a:cubicBezTo>
                    <a:pt x="429" y="200"/>
                    <a:pt x="427" y="201"/>
                    <a:pt x="426" y="201"/>
                  </a:cubicBezTo>
                  <a:cubicBezTo>
                    <a:pt x="425" y="200"/>
                    <a:pt x="425" y="198"/>
                    <a:pt x="424" y="197"/>
                  </a:cubicBezTo>
                  <a:cubicBezTo>
                    <a:pt x="424" y="195"/>
                    <a:pt x="423" y="192"/>
                    <a:pt x="421" y="191"/>
                  </a:cubicBezTo>
                  <a:cubicBezTo>
                    <a:pt x="418" y="190"/>
                    <a:pt x="416" y="192"/>
                    <a:pt x="413" y="194"/>
                  </a:cubicBezTo>
                  <a:cubicBezTo>
                    <a:pt x="412" y="195"/>
                    <a:pt x="412" y="196"/>
                    <a:pt x="413" y="197"/>
                  </a:cubicBezTo>
                  <a:cubicBezTo>
                    <a:pt x="413" y="199"/>
                    <a:pt x="414" y="201"/>
                    <a:pt x="414" y="202"/>
                  </a:cubicBezTo>
                  <a:cubicBezTo>
                    <a:pt x="414" y="205"/>
                    <a:pt x="412" y="209"/>
                    <a:pt x="409" y="210"/>
                  </a:cubicBezTo>
                  <a:cubicBezTo>
                    <a:pt x="407" y="210"/>
                    <a:pt x="405" y="210"/>
                    <a:pt x="403" y="210"/>
                  </a:cubicBezTo>
                  <a:cubicBezTo>
                    <a:pt x="402" y="210"/>
                    <a:pt x="400" y="210"/>
                    <a:pt x="399" y="209"/>
                  </a:cubicBezTo>
                  <a:cubicBezTo>
                    <a:pt x="398" y="208"/>
                    <a:pt x="399" y="205"/>
                    <a:pt x="398" y="204"/>
                  </a:cubicBezTo>
                  <a:cubicBezTo>
                    <a:pt x="398" y="202"/>
                    <a:pt x="397" y="201"/>
                    <a:pt x="396" y="201"/>
                  </a:cubicBezTo>
                  <a:cubicBezTo>
                    <a:pt x="395" y="200"/>
                    <a:pt x="393" y="200"/>
                    <a:pt x="392" y="200"/>
                  </a:cubicBezTo>
                  <a:cubicBezTo>
                    <a:pt x="390" y="201"/>
                    <a:pt x="388" y="202"/>
                    <a:pt x="387" y="203"/>
                  </a:cubicBezTo>
                  <a:cubicBezTo>
                    <a:pt x="384" y="205"/>
                    <a:pt x="385" y="209"/>
                    <a:pt x="382" y="210"/>
                  </a:cubicBezTo>
                  <a:cubicBezTo>
                    <a:pt x="379" y="211"/>
                    <a:pt x="376" y="210"/>
                    <a:pt x="374" y="212"/>
                  </a:cubicBezTo>
                  <a:cubicBezTo>
                    <a:pt x="372" y="212"/>
                    <a:pt x="371" y="213"/>
                    <a:pt x="371" y="215"/>
                  </a:cubicBezTo>
                  <a:cubicBezTo>
                    <a:pt x="371" y="217"/>
                    <a:pt x="370" y="218"/>
                    <a:pt x="368" y="219"/>
                  </a:cubicBezTo>
                  <a:cubicBezTo>
                    <a:pt x="366" y="222"/>
                    <a:pt x="364" y="226"/>
                    <a:pt x="360" y="227"/>
                  </a:cubicBezTo>
                  <a:cubicBezTo>
                    <a:pt x="358" y="228"/>
                    <a:pt x="357" y="229"/>
                    <a:pt x="356" y="230"/>
                  </a:cubicBezTo>
                  <a:cubicBezTo>
                    <a:pt x="355" y="232"/>
                    <a:pt x="353" y="234"/>
                    <a:pt x="351" y="235"/>
                  </a:cubicBezTo>
                  <a:cubicBezTo>
                    <a:pt x="350" y="235"/>
                    <a:pt x="348" y="235"/>
                    <a:pt x="347" y="234"/>
                  </a:cubicBezTo>
                  <a:cubicBezTo>
                    <a:pt x="344" y="233"/>
                    <a:pt x="341" y="233"/>
                    <a:pt x="339" y="230"/>
                  </a:cubicBezTo>
                  <a:cubicBezTo>
                    <a:pt x="338" y="227"/>
                    <a:pt x="336" y="225"/>
                    <a:pt x="334" y="224"/>
                  </a:cubicBezTo>
                  <a:cubicBezTo>
                    <a:pt x="331" y="222"/>
                    <a:pt x="328" y="224"/>
                    <a:pt x="328" y="228"/>
                  </a:cubicBezTo>
                  <a:cubicBezTo>
                    <a:pt x="327" y="231"/>
                    <a:pt x="329" y="233"/>
                    <a:pt x="330" y="236"/>
                  </a:cubicBezTo>
                  <a:cubicBezTo>
                    <a:pt x="331" y="239"/>
                    <a:pt x="332" y="241"/>
                    <a:pt x="332" y="244"/>
                  </a:cubicBezTo>
                  <a:cubicBezTo>
                    <a:pt x="332" y="247"/>
                    <a:pt x="333" y="250"/>
                    <a:pt x="332" y="253"/>
                  </a:cubicBezTo>
                  <a:cubicBezTo>
                    <a:pt x="332" y="257"/>
                    <a:pt x="330" y="261"/>
                    <a:pt x="328" y="264"/>
                  </a:cubicBezTo>
                  <a:cubicBezTo>
                    <a:pt x="325" y="268"/>
                    <a:pt x="321" y="271"/>
                    <a:pt x="318" y="275"/>
                  </a:cubicBezTo>
                  <a:cubicBezTo>
                    <a:pt x="316" y="277"/>
                    <a:pt x="315" y="279"/>
                    <a:pt x="313" y="281"/>
                  </a:cubicBezTo>
                  <a:cubicBezTo>
                    <a:pt x="312" y="283"/>
                    <a:pt x="310" y="285"/>
                    <a:pt x="309" y="287"/>
                  </a:cubicBezTo>
                  <a:cubicBezTo>
                    <a:pt x="308" y="288"/>
                    <a:pt x="308" y="290"/>
                    <a:pt x="307" y="291"/>
                  </a:cubicBezTo>
                  <a:cubicBezTo>
                    <a:pt x="307" y="291"/>
                    <a:pt x="307" y="291"/>
                    <a:pt x="307" y="291"/>
                  </a:cubicBezTo>
                  <a:cubicBezTo>
                    <a:pt x="306" y="291"/>
                    <a:pt x="306" y="291"/>
                    <a:pt x="306" y="291"/>
                  </a:cubicBezTo>
                  <a:cubicBezTo>
                    <a:pt x="306" y="291"/>
                    <a:pt x="306" y="291"/>
                    <a:pt x="306" y="291"/>
                  </a:cubicBezTo>
                  <a:cubicBezTo>
                    <a:pt x="305" y="291"/>
                    <a:pt x="305" y="291"/>
                    <a:pt x="304" y="290"/>
                  </a:cubicBezTo>
                  <a:cubicBezTo>
                    <a:pt x="303" y="288"/>
                    <a:pt x="305" y="286"/>
                    <a:pt x="306" y="284"/>
                  </a:cubicBezTo>
                  <a:cubicBezTo>
                    <a:pt x="308" y="282"/>
                    <a:pt x="310" y="279"/>
                    <a:pt x="312" y="277"/>
                  </a:cubicBezTo>
                  <a:cubicBezTo>
                    <a:pt x="313" y="275"/>
                    <a:pt x="313" y="273"/>
                    <a:pt x="315" y="271"/>
                  </a:cubicBezTo>
                  <a:cubicBezTo>
                    <a:pt x="315" y="270"/>
                    <a:pt x="316" y="269"/>
                    <a:pt x="317" y="267"/>
                  </a:cubicBezTo>
                  <a:cubicBezTo>
                    <a:pt x="317" y="266"/>
                    <a:pt x="317" y="266"/>
                    <a:pt x="316" y="266"/>
                  </a:cubicBezTo>
                  <a:cubicBezTo>
                    <a:pt x="314" y="265"/>
                    <a:pt x="313" y="267"/>
                    <a:pt x="312" y="268"/>
                  </a:cubicBezTo>
                  <a:cubicBezTo>
                    <a:pt x="311" y="269"/>
                    <a:pt x="310" y="270"/>
                    <a:pt x="308" y="271"/>
                  </a:cubicBezTo>
                  <a:cubicBezTo>
                    <a:pt x="308" y="272"/>
                    <a:pt x="306" y="272"/>
                    <a:pt x="306" y="272"/>
                  </a:cubicBezTo>
                  <a:cubicBezTo>
                    <a:pt x="304" y="272"/>
                    <a:pt x="304" y="271"/>
                    <a:pt x="304" y="270"/>
                  </a:cubicBezTo>
                  <a:cubicBezTo>
                    <a:pt x="304" y="269"/>
                    <a:pt x="305" y="267"/>
                    <a:pt x="307" y="266"/>
                  </a:cubicBezTo>
                  <a:cubicBezTo>
                    <a:pt x="308" y="265"/>
                    <a:pt x="310" y="264"/>
                    <a:pt x="310" y="262"/>
                  </a:cubicBezTo>
                  <a:cubicBezTo>
                    <a:pt x="311" y="261"/>
                    <a:pt x="311" y="260"/>
                    <a:pt x="310" y="259"/>
                  </a:cubicBezTo>
                  <a:cubicBezTo>
                    <a:pt x="309" y="258"/>
                    <a:pt x="305" y="260"/>
                    <a:pt x="304" y="260"/>
                  </a:cubicBezTo>
                  <a:cubicBezTo>
                    <a:pt x="302" y="260"/>
                    <a:pt x="301" y="259"/>
                    <a:pt x="300" y="257"/>
                  </a:cubicBezTo>
                  <a:cubicBezTo>
                    <a:pt x="299" y="256"/>
                    <a:pt x="299" y="254"/>
                    <a:pt x="299" y="253"/>
                  </a:cubicBezTo>
                  <a:cubicBezTo>
                    <a:pt x="299" y="252"/>
                    <a:pt x="299" y="252"/>
                    <a:pt x="299" y="251"/>
                  </a:cubicBezTo>
                  <a:cubicBezTo>
                    <a:pt x="300" y="249"/>
                    <a:pt x="306" y="245"/>
                    <a:pt x="302" y="244"/>
                  </a:cubicBezTo>
                  <a:cubicBezTo>
                    <a:pt x="301" y="244"/>
                    <a:pt x="300" y="244"/>
                    <a:pt x="300" y="243"/>
                  </a:cubicBezTo>
                  <a:cubicBezTo>
                    <a:pt x="299" y="243"/>
                    <a:pt x="299" y="242"/>
                    <a:pt x="299" y="241"/>
                  </a:cubicBezTo>
                  <a:cubicBezTo>
                    <a:pt x="299" y="240"/>
                    <a:pt x="298" y="239"/>
                    <a:pt x="299" y="237"/>
                  </a:cubicBezTo>
                  <a:cubicBezTo>
                    <a:pt x="299" y="235"/>
                    <a:pt x="299" y="231"/>
                    <a:pt x="296" y="230"/>
                  </a:cubicBezTo>
                  <a:cubicBezTo>
                    <a:pt x="295" y="230"/>
                    <a:pt x="293" y="230"/>
                    <a:pt x="292" y="229"/>
                  </a:cubicBezTo>
                  <a:cubicBezTo>
                    <a:pt x="291" y="229"/>
                    <a:pt x="290" y="229"/>
                    <a:pt x="289" y="228"/>
                  </a:cubicBezTo>
                  <a:cubicBezTo>
                    <a:pt x="287" y="227"/>
                    <a:pt x="288" y="226"/>
                    <a:pt x="288" y="224"/>
                  </a:cubicBezTo>
                  <a:cubicBezTo>
                    <a:pt x="288" y="223"/>
                    <a:pt x="286" y="222"/>
                    <a:pt x="285" y="222"/>
                  </a:cubicBezTo>
                  <a:cubicBezTo>
                    <a:pt x="284" y="221"/>
                    <a:pt x="284" y="221"/>
                    <a:pt x="283" y="221"/>
                  </a:cubicBezTo>
                  <a:cubicBezTo>
                    <a:pt x="282" y="220"/>
                    <a:pt x="281" y="221"/>
                    <a:pt x="280" y="221"/>
                  </a:cubicBezTo>
                  <a:cubicBezTo>
                    <a:pt x="280" y="220"/>
                    <a:pt x="279" y="220"/>
                    <a:pt x="279" y="219"/>
                  </a:cubicBezTo>
                  <a:cubicBezTo>
                    <a:pt x="278" y="218"/>
                    <a:pt x="277" y="218"/>
                    <a:pt x="277" y="217"/>
                  </a:cubicBezTo>
                  <a:cubicBezTo>
                    <a:pt x="275" y="214"/>
                    <a:pt x="272" y="211"/>
                    <a:pt x="272" y="207"/>
                  </a:cubicBezTo>
                  <a:cubicBezTo>
                    <a:pt x="272" y="206"/>
                    <a:pt x="272" y="204"/>
                    <a:pt x="271" y="203"/>
                  </a:cubicBezTo>
                  <a:cubicBezTo>
                    <a:pt x="270" y="202"/>
                    <a:pt x="268" y="201"/>
                    <a:pt x="267" y="202"/>
                  </a:cubicBezTo>
                  <a:cubicBezTo>
                    <a:pt x="265" y="202"/>
                    <a:pt x="266" y="205"/>
                    <a:pt x="266" y="207"/>
                  </a:cubicBezTo>
                  <a:cubicBezTo>
                    <a:pt x="266" y="209"/>
                    <a:pt x="266" y="211"/>
                    <a:pt x="265" y="213"/>
                  </a:cubicBezTo>
                  <a:cubicBezTo>
                    <a:pt x="264" y="214"/>
                    <a:pt x="263" y="216"/>
                    <a:pt x="263" y="218"/>
                  </a:cubicBezTo>
                  <a:cubicBezTo>
                    <a:pt x="263" y="220"/>
                    <a:pt x="264" y="221"/>
                    <a:pt x="265" y="223"/>
                  </a:cubicBezTo>
                  <a:cubicBezTo>
                    <a:pt x="268" y="226"/>
                    <a:pt x="270" y="229"/>
                    <a:pt x="272" y="232"/>
                  </a:cubicBezTo>
                  <a:cubicBezTo>
                    <a:pt x="274" y="236"/>
                    <a:pt x="275" y="239"/>
                    <a:pt x="277" y="243"/>
                  </a:cubicBezTo>
                  <a:cubicBezTo>
                    <a:pt x="278" y="246"/>
                    <a:pt x="278" y="249"/>
                    <a:pt x="278" y="252"/>
                  </a:cubicBezTo>
                  <a:cubicBezTo>
                    <a:pt x="278" y="254"/>
                    <a:pt x="277" y="255"/>
                    <a:pt x="278" y="257"/>
                  </a:cubicBezTo>
                  <a:cubicBezTo>
                    <a:pt x="278" y="261"/>
                    <a:pt x="280" y="267"/>
                    <a:pt x="275" y="269"/>
                  </a:cubicBezTo>
                  <a:cubicBezTo>
                    <a:pt x="270" y="270"/>
                    <a:pt x="268" y="266"/>
                    <a:pt x="266" y="264"/>
                  </a:cubicBezTo>
                  <a:cubicBezTo>
                    <a:pt x="264" y="261"/>
                    <a:pt x="262" y="259"/>
                    <a:pt x="260" y="257"/>
                  </a:cubicBezTo>
                  <a:cubicBezTo>
                    <a:pt x="259" y="255"/>
                    <a:pt x="258" y="253"/>
                    <a:pt x="256" y="251"/>
                  </a:cubicBezTo>
                  <a:cubicBezTo>
                    <a:pt x="255" y="248"/>
                    <a:pt x="254" y="246"/>
                    <a:pt x="253" y="243"/>
                  </a:cubicBezTo>
                  <a:cubicBezTo>
                    <a:pt x="252" y="241"/>
                    <a:pt x="251" y="240"/>
                    <a:pt x="250" y="238"/>
                  </a:cubicBezTo>
                  <a:cubicBezTo>
                    <a:pt x="249" y="236"/>
                    <a:pt x="248" y="235"/>
                    <a:pt x="247" y="233"/>
                  </a:cubicBezTo>
                  <a:cubicBezTo>
                    <a:pt x="246" y="231"/>
                    <a:pt x="246" y="229"/>
                    <a:pt x="245" y="227"/>
                  </a:cubicBezTo>
                  <a:cubicBezTo>
                    <a:pt x="244" y="226"/>
                    <a:pt x="243" y="223"/>
                    <a:pt x="241" y="223"/>
                  </a:cubicBezTo>
                  <a:cubicBezTo>
                    <a:pt x="239" y="223"/>
                    <a:pt x="238" y="226"/>
                    <a:pt x="237" y="228"/>
                  </a:cubicBezTo>
                  <a:cubicBezTo>
                    <a:pt x="237" y="231"/>
                    <a:pt x="238" y="232"/>
                    <a:pt x="239" y="235"/>
                  </a:cubicBezTo>
                  <a:cubicBezTo>
                    <a:pt x="240" y="238"/>
                    <a:pt x="240" y="241"/>
                    <a:pt x="240" y="244"/>
                  </a:cubicBezTo>
                  <a:cubicBezTo>
                    <a:pt x="238" y="244"/>
                    <a:pt x="236" y="244"/>
                    <a:pt x="235" y="244"/>
                  </a:cubicBezTo>
                  <a:cubicBezTo>
                    <a:pt x="233" y="245"/>
                    <a:pt x="233" y="246"/>
                    <a:pt x="233" y="248"/>
                  </a:cubicBezTo>
                  <a:cubicBezTo>
                    <a:pt x="233" y="251"/>
                    <a:pt x="236" y="253"/>
                    <a:pt x="238" y="256"/>
                  </a:cubicBezTo>
                  <a:cubicBezTo>
                    <a:pt x="238" y="257"/>
                    <a:pt x="239" y="259"/>
                    <a:pt x="239" y="261"/>
                  </a:cubicBezTo>
                  <a:cubicBezTo>
                    <a:pt x="239" y="262"/>
                    <a:pt x="238" y="264"/>
                    <a:pt x="238" y="265"/>
                  </a:cubicBezTo>
                  <a:cubicBezTo>
                    <a:pt x="239" y="266"/>
                    <a:pt x="240" y="267"/>
                    <a:pt x="240" y="268"/>
                  </a:cubicBezTo>
                  <a:cubicBezTo>
                    <a:pt x="240" y="269"/>
                    <a:pt x="241" y="270"/>
                    <a:pt x="241" y="272"/>
                  </a:cubicBezTo>
                  <a:cubicBezTo>
                    <a:pt x="241" y="273"/>
                    <a:pt x="241" y="275"/>
                    <a:pt x="241" y="277"/>
                  </a:cubicBezTo>
                  <a:cubicBezTo>
                    <a:pt x="240" y="279"/>
                    <a:pt x="240" y="281"/>
                    <a:pt x="240" y="283"/>
                  </a:cubicBezTo>
                  <a:cubicBezTo>
                    <a:pt x="240" y="285"/>
                    <a:pt x="240" y="288"/>
                    <a:pt x="239" y="290"/>
                  </a:cubicBezTo>
                  <a:cubicBezTo>
                    <a:pt x="238" y="291"/>
                    <a:pt x="237" y="292"/>
                    <a:pt x="236" y="290"/>
                  </a:cubicBezTo>
                  <a:cubicBezTo>
                    <a:pt x="235" y="289"/>
                    <a:pt x="235" y="287"/>
                    <a:pt x="233" y="288"/>
                  </a:cubicBezTo>
                  <a:cubicBezTo>
                    <a:pt x="232" y="288"/>
                    <a:pt x="231" y="290"/>
                    <a:pt x="230" y="290"/>
                  </a:cubicBezTo>
                  <a:cubicBezTo>
                    <a:pt x="228" y="290"/>
                    <a:pt x="228" y="288"/>
                    <a:pt x="227" y="287"/>
                  </a:cubicBezTo>
                  <a:cubicBezTo>
                    <a:pt x="226" y="285"/>
                    <a:pt x="225" y="284"/>
                    <a:pt x="223" y="284"/>
                  </a:cubicBezTo>
                  <a:cubicBezTo>
                    <a:pt x="219" y="284"/>
                    <a:pt x="217" y="287"/>
                    <a:pt x="214" y="290"/>
                  </a:cubicBezTo>
                  <a:cubicBezTo>
                    <a:pt x="213" y="291"/>
                    <a:pt x="209" y="295"/>
                    <a:pt x="208" y="292"/>
                  </a:cubicBezTo>
                  <a:cubicBezTo>
                    <a:pt x="206" y="288"/>
                    <a:pt x="204" y="286"/>
                    <a:pt x="202" y="283"/>
                  </a:cubicBezTo>
                  <a:cubicBezTo>
                    <a:pt x="201" y="281"/>
                    <a:pt x="200" y="279"/>
                    <a:pt x="199" y="278"/>
                  </a:cubicBezTo>
                  <a:cubicBezTo>
                    <a:pt x="198" y="277"/>
                    <a:pt x="197" y="275"/>
                    <a:pt x="196" y="276"/>
                  </a:cubicBezTo>
                  <a:cubicBezTo>
                    <a:pt x="195" y="278"/>
                    <a:pt x="195" y="280"/>
                    <a:pt x="195" y="281"/>
                  </a:cubicBezTo>
                  <a:cubicBezTo>
                    <a:pt x="196" y="283"/>
                    <a:pt x="197" y="286"/>
                    <a:pt x="197" y="288"/>
                  </a:cubicBezTo>
                  <a:cubicBezTo>
                    <a:pt x="198" y="289"/>
                    <a:pt x="198" y="291"/>
                    <a:pt x="199" y="292"/>
                  </a:cubicBezTo>
                  <a:cubicBezTo>
                    <a:pt x="200" y="293"/>
                    <a:pt x="200" y="295"/>
                    <a:pt x="200" y="296"/>
                  </a:cubicBezTo>
                  <a:cubicBezTo>
                    <a:pt x="200" y="298"/>
                    <a:pt x="200" y="299"/>
                    <a:pt x="198" y="300"/>
                  </a:cubicBezTo>
                  <a:cubicBezTo>
                    <a:pt x="197" y="300"/>
                    <a:pt x="195" y="301"/>
                    <a:pt x="194" y="301"/>
                  </a:cubicBezTo>
                  <a:cubicBezTo>
                    <a:pt x="191" y="302"/>
                    <a:pt x="188" y="303"/>
                    <a:pt x="185" y="301"/>
                  </a:cubicBezTo>
                  <a:cubicBezTo>
                    <a:pt x="183" y="299"/>
                    <a:pt x="181" y="296"/>
                    <a:pt x="178" y="297"/>
                  </a:cubicBezTo>
                  <a:cubicBezTo>
                    <a:pt x="177" y="298"/>
                    <a:pt x="176" y="298"/>
                    <a:pt x="174" y="298"/>
                  </a:cubicBezTo>
                  <a:cubicBezTo>
                    <a:pt x="173" y="298"/>
                    <a:pt x="171" y="298"/>
                    <a:pt x="169" y="298"/>
                  </a:cubicBezTo>
                  <a:cubicBezTo>
                    <a:pt x="166" y="299"/>
                    <a:pt x="163" y="301"/>
                    <a:pt x="161" y="303"/>
                  </a:cubicBezTo>
                  <a:cubicBezTo>
                    <a:pt x="158" y="305"/>
                    <a:pt x="156" y="307"/>
                    <a:pt x="153" y="309"/>
                  </a:cubicBezTo>
                  <a:cubicBezTo>
                    <a:pt x="151" y="308"/>
                    <a:pt x="147" y="311"/>
                    <a:pt x="146" y="312"/>
                  </a:cubicBezTo>
                  <a:cubicBezTo>
                    <a:pt x="144" y="313"/>
                    <a:pt x="141" y="316"/>
                    <a:pt x="140" y="318"/>
                  </a:cubicBezTo>
                  <a:cubicBezTo>
                    <a:pt x="138" y="319"/>
                    <a:pt x="137" y="320"/>
                    <a:pt x="136" y="322"/>
                  </a:cubicBezTo>
                  <a:cubicBezTo>
                    <a:pt x="135" y="324"/>
                    <a:pt x="133" y="325"/>
                    <a:pt x="131" y="327"/>
                  </a:cubicBezTo>
                  <a:cubicBezTo>
                    <a:pt x="129" y="329"/>
                    <a:pt x="127" y="332"/>
                    <a:pt x="124" y="335"/>
                  </a:cubicBezTo>
                  <a:cubicBezTo>
                    <a:pt x="122" y="337"/>
                    <a:pt x="119" y="335"/>
                    <a:pt x="116" y="334"/>
                  </a:cubicBezTo>
                  <a:cubicBezTo>
                    <a:pt x="113" y="332"/>
                    <a:pt x="111" y="333"/>
                    <a:pt x="108" y="335"/>
                  </a:cubicBezTo>
                  <a:cubicBezTo>
                    <a:pt x="105" y="337"/>
                    <a:pt x="103" y="336"/>
                    <a:pt x="100" y="336"/>
                  </a:cubicBezTo>
                  <a:cubicBezTo>
                    <a:pt x="98" y="336"/>
                    <a:pt x="96" y="336"/>
                    <a:pt x="95" y="337"/>
                  </a:cubicBezTo>
                  <a:cubicBezTo>
                    <a:pt x="93" y="338"/>
                    <a:pt x="92" y="339"/>
                    <a:pt x="91" y="340"/>
                  </a:cubicBezTo>
                  <a:cubicBezTo>
                    <a:pt x="88" y="341"/>
                    <a:pt x="86" y="342"/>
                    <a:pt x="83" y="341"/>
                  </a:cubicBezTo>
                  <a:cubicBezTo>
                    <a:pt x="80" y="341"/>
                    <a:pt x="78" y="339"/>
                    <a:pt x="76" y="337"/>
                  </a:cubicBezTo>
                  <a:cubicBezTo>
                    <a:pt x="75" y="337"/>
                    <a:pt x="71" y="334"/>
                    <a:pt x="70" y="335"/>
                  </a:cubicBezTo>
                  <a:cubicBezTo>
                    <a:pt x="69" y="336"/>
                    <a:pt x="70" y="337"/>
                    <a:pt x="70" y="338"/>
                  </a:cubicBezTo>
                  <a:cubicBezTo>
                    <a:pt x="70" y="340"/>
                    <a:pt x="69" y="342"/>
                    <a:pt x="68" y="343"/>
                  </a:cubicBezTo>
                  <a:cubicBezTo>
                    <a:pt x="66" y="346"/>
                    <a:pt x="63" y="349"/>
                    <a:pt x="60" y="348"/>
                  </a:cubicBezTo>
                  <a:cubicBezTo>
                    <a:pt x="57" y="346"/>
                    <a:pt x="56" y="342"/>
                    <a:pt x="52" y="341"/>
                  </a:cubicBezTo>
                  <a:cubicBezTo>
                    <a:pt x="49" y="340"/>
                    <a:pt x="45" y="340"/>
                    <a:pt x="46" y="344"/>
                  </a:cubicBezTo>
                  <a:cubicBezTo>
                    <a:pt x="46" y="347"/>
                    <a:pt x="49" y="350"/>
                    <a:pt x="48" y="353"/>
                  </a:cubicBezTo>
                  <a:cubicBezTo>
                    <a:pt x="47" y="357"/>
                    <a:pt x="44" y="360"/>
                    <a:pt x="42" y="363"/>
                  </a:cubicBezTo>
                  <a:cubicBezTo>
                    <a:pt x="39" y="366"/>
                    <a:pt x="36" y="369"/>
                    <a:pt x="35" y="373"/>
                  </a:cubicBezTo>
                  <a:cubicBezTo>
                    <a:pt x="33" y="382"/>
                    <a:pt x="52" y="377"/>
                    <a:pt x="52" y="384"/>
                  </a:cubicBezTo>
                  <a:cubicBezTo>
                    <a:pt x="52" y="387"/>
                    <a:pt x="50" y="391"/>
                    <a:pt x="52" y="393"/>
                  </a:cubicBezTo>
                  <a:cubicBezTo>
                    <a:pt x="53" y="394"/>
                    <a:pt x="55" y="394"/>
                    <a:pt x="56" y="394"/>
                  </a:cubicBezTo>
                  <a:cubicBezTo>
                    <a:pt x="58" y="394"/>
                    <a:pt x="60" y="395"/>
                    <a:pt x="62" y="396"/>
                  </a:cubicBezTo>
                  <a:cubicBezTo>
                    <a:pt x="67" y="400"/>
                    <a:pt x="66" y="411"/>
                    <a:pt x="62" y="416"/>
                  </a:cubicBezTo>
                  <a:cubicBezTo>
                    <a:pt x="60" y="419"/>
                    <a:pt x="57" y="422"/>
                    <a:pt x="54" y="423"/>
                  </a:cubicBezTo>
                  <a:cubicBezTo>
                    <a:pt x="50" y="425"/>
                    <a:pt x="47" y="422"/>
                    <a:pt x="43" y="422"/>
                  </a:cubicBezTo>
                  <a:cubicBezTo>
                    <a:pt x="39" y="420"/>
                    <a:pt x="36" y="421"/>
                    <a:pt x="32" y="423"/>
                  </a:cubicBezTo>
                  <a:cubicBezTo>
                    <a:pt x="30" y="424"/>
                    <a:pt x="27" y="425"/>
                    <a:pt x="26" y="422"/>
                  </a:cubicBezTo>
                  <a:cubicBezTo>
                    <a:pt x="25" y="418"/>
                    <a:pt x="27" y="415"/>
                    <a:pt x="26" y="411"/>
                  </a:cubicBezTo>
                  <a:cubicBezTo>
                    <a:pt x="25" y="408"/>
                    <a:pt x="20" y="407"/>
                    <a:pt x="17" y="405"/>
                  </a:cubicBezTo>
                  <a:cubicBezTo>
                    <a:pt x="13" y="403"/>
                    <a:pt x="11" y="401"/>
                    <a:pt x="14" y="397"/>
                  </a:cubicBezTo>
                  <a:cubicBezTo>
                    <a:pt x="15" y="395"/>
                    <a:pt x="18" y="392"/>
                    <a:pt x="16" y="390"/>
                  </a:cubicBezTo>
                  <a:cubicBezTo>
                    <a:pt x="15" y="388"/>
                    <a:pt x="12" y="386"/>
                    <a:pt x="10" y="385"/>
                  </a:cubicBezTo>
                  <a:cubicBezTo>
                    <a:pt x="8" y="382"/>
                    <a:pt x="6" y="381"/>
                    <a:pt x="3" y="379"/>
                  </a:cubicBezTo>
                  <a:cubicBezTo>
                    <a:pt x="0" y="377"/>
                    <a:pt x="0" y="374"/>
                    <a:pt x="2" y="371"/>
                  </a:cubicBezTo>
                  <a:cubicBezTo>
                    <a:pt x="3" y="369"/>
                    <a:pt x="6" y="366"/>
                    <a:pt x="6" y="364"/>
                  </a:cubicBezTo>
                  <a:cubicBezTo>
                    <a:pt x="6" y="363"/>
                    <a:pt x="5" y="363"/>
                    <a:pt x="5" y="362"/>
                  </a:cubicBezTo>
                  <a:cubicBezTo>
                    <a:pt x="5" y="361"/>
                    <a:pt x="5" y="360"/>
                    <a:pt x="6" y="359"/>
                  </a:cubicBezTo>
                  <a:cubicBezTo>
                    <a:pt x="7" y="356"/>
                    <a:pt x="9" y="353"/>
                    <a:pt x="11" y="350"/>
                  </a:cubicBezTo>
                  <a:cubicBezTo>
                    <a:pt x="12" y="348"/>
                    <a:pt x="14" y="346"/>
                    <a:pt x="16" y="344"/>
                  </a:cubicBezTo>
                  <a:cubicBezTo>
                    <a:pt x="18" y="342"/>
                    <a:pt x="22" y="338"/>
                    <a:pt x="19" y="335"/>
                  </a:cubicBezTo>
                  <a:cubicBezTo>
                    <a:pt x="18" y="335"/>
                    <a:pt x="17" y="334"/>
                    <a:pt x="16" y="334"/>
                  </a:cubicBezTo>
                  <a:cubicBezTo>
                    <a:pt x="16" y="334"/>
                    <a:pt x="16" y="304"/>
                    <a:pt x="25" y="303"/>
                  </a:cubicBezTo>
                  <a:cubicBezTo>
                    <a:pt x="33" y="302"/>
                    <a:pt x="56" y="300"/>
                    <a:pt x="52" y="294"/>
                  </a:cubicBezTo>
                  <a:cubicBezTo>
                    <a:pt x="49" y="289"/>
                    <a:pt x="42" y="276"/>
                    <a:pt x="48" y="276"/>
                  </a:cubicBezTo>
                  <a:cubicBezTo>
                    <a:pt x="54" y="275"/>
                    <a:pt x="64" y="280"/>
                    <a:pt x="68" y="277"/>
                  </a:cubicBezTo>
                  <a:cubicBezTo>
                    <a:pt x="73" y="274"/>
                    <a:pt x="75" y="266"/>
                    <a:pt x="74" y="261"/>
                  </a:cubicBezTo>
                  <a:cubicBezTo>
                    <a:pt x="72" y="256"/>
                    <a:pt x="67" y="244"/>
                    <a:pt x="76" y="241"/>
                  </a:cubicBezTo>
                  <a:cubicBezTo>
                    <a:pt x="85" y="238"/>
                    <a:pt x="94" y="240"/>
                    <a:pt x="95" y="235"/>
                  </a:cubicBezTo>
                  <a:cubicBezTo>
                    <a:pt x="96" y="230"/>
                    <a:pt x="95" y="228"/>
                    <a:pt x="99" y="228"/>
                  </a:cubicBezTo>
                  <a:cubicBezTo>
                    <a:pt x="103" y="227"/>
                    <a:pt x="106" y="228"/>
                    <a:pt x="109" y="222"/>
                  </a:cubicBezTo>
                  <a:cubicBezTo>
                    <a:pt x="112" y="216"/>
                    <a:pt x="121" y="210"/>
                    <a:pt x="118" y="201"/>
                  </a:cubicBezTo>
                  <a:cubicBezTo>
                    <a:pt x="115" y="192"/>
                    <a:pt x="115" y="177"/>
                    <a:pt x="119" y="170"/>
                  </a:cubicBezTo>
                  <a:cubicBezTo>
                    <a:pt x="122" y="164"/>
                    <a:pt x="122" y="159"/>
                    <a:pt x="126" y="155"/>
                  </a:cubicBezTo>
                  <a:cubicBezTo>
                    <a:pt x="131" y="151"/>
                    <a:pt x="130" y="146"/>
                    <a:pt x="135" y="143"/>
                  </a:cubicBezTo>
                  <a:cubicBezTo>
                    <a:pt x="140" y="140"/>
                    <a:pt x="149" y="139"/>
                    <a:pt x="146" y="130"/>
                  </a:cubicBezTo>
                  <a:cubicBezTo>
                    <a:pt x="144" y="121"/>
                    <a:pt x="141" y="121"/>
                    <a:pt x="144" y="115"/>
                  </a:cubicBezTo>
                  <a:cubicBezTo>
                    <a:pt x="146" y="110"/>
                    <a:pt x="159" y="105"/>
                    <a:pt x="157" y="98"/>
                  </a:cubicBezTo>
                  <a:cubicBezTo>
                    <a:pt x="154" y="91"/>
                    <a:pt x="143" y="84"/>
                    <a:pt x="147" y="78"/>
                  </a:cubicBezTo>
                  <a:cubicBezTo>
                    <a:pt x="148" y="76"/>
                    <a:pt x="150" y="75"/>
                    <a:pt x="152" y="75"/>
                  </a:cubicBezTo>
                  <a:cubicBezTo>
                    <a:pt x="152" y="75"/>
                    <a:pt x="152" y="75"/>
                    <a:pt x="152" y="75"/>
                  </a:cubicBezTo>
                  <a:cubicBezTo>
                    <a:pt x="156" y="73"/>
                    <a:pt x="160" y="73"/>
                    <a:pt x="162" y="65"/>
                  </a:cubicBezTo>
                  <a:cubicBezTo>
                    <a:pt x="164" y="53"/>
                    <a:pt x="155" y="55"/>
                    <a:pt x="159" y="50"/>
                  </a:cubicBezTo>
                  <a:cubicBezTo>
                    <a:pt x="163" y="45"/>
                    <a:pt x="157" y="41"/>
                    <a:pt x="168" y="40"/>
                  </a:cubicBezTo>
                  <a:cubicBezTo>
                    <a:pt x="178" y="39"/>
                    <a:pt x="191" y="36"/>
                    <a:pt x="196" y="42"/>
                  </a:cubicBezTo>
                  <a:cubicBezTo>
                    <a:pt x="200" y="47"/>
                    <a:pt x="210" y="57"/>
                    <a:pt x="214" y="45"/>
                  </a:cubicBezTo>
                  <a:cubicBezTo>
                    <a:pt x="218" y="32"/>
                    <a:pt x="212" y="28"/>
                    <a:pt x="216" y="21"/>
                  </a:cubicBezTo>
                  <a:cubicBezTo>
                    <a:pt x="220" y="15"/>
                    <a:pt x="235" y="0"/>
                    <a:pt x="238" y="8"/>
                  </a:cubicBezTo>
                  <a:cubicBezTo>
                    <a:pt x="242" y="16"/>
                    <a:pt x="243" y="20"/>
                    <a:pt x="250" y="18"/>
                  </a:cubicBezTo>
                  <a:cubicBezTo>
                    <a:pt x="257" y="17"/>
                    <a:pt x="257" y="19"/>
                    <a:pt x="266" y="15"/>
                  </a:cubicBezTo>
                  <a:cubicBezTo>
                    <a:pt x="274" y="13"/>
                    <a:pt x="279" y="6"/>
                    <a:pt x="282" y="6"/>
                  </a:cubicBezTo>
                  <a:cubicBezTo>
                    <a:pt x="282" y="6"/>
                    <a:pt x="283" y="6"/>
                    <a:pt x="283" y="7"/>
                  </a:cubicBezTo>
                  <a:cubicBezTo>
                    <a:pt x="285" y="12"/>
                    <a:pt x="285" y="27"/>
                    <a:pt x="293" y="22"/>
                  </a:cubicBezTo>
                  <a:cubicBezTo>
                    <a:pt x="300" y="16"/>
                    <a:pt x="303" y="21"/>
                    <a:pt x="303" y="16"/>
                  </a:cubicBezTo>
                  <a:cubicBezTo>
                    <a:pt x="304" y="10"/>
                    <a:pt x="305" y="6"/>
                    <a:pt x="313" y="8"/>
                  </a:cubicBezTo>
                  <a:cubicBezTo>
                    <a:pt x="320" y="9"/>
                    <a:pt x="333" y="9"/>
                    <a:pt x="333" y="13"/>
                  </a:cubicBezTo>
                  <a:cubicBezTo>
                    <a:pt x="334" y="18"/>
                    <a:pt x="338" y="20"/>
                    <a:pt x="333" y="26"/>
                  </a:cubicBezTo>
                  <a:cubicBezTo>
                    <a:pt x="328" y="31"/>
                    <a:pt x="327" y="29"/>
                    <a:pt x="324" y="35"/>
                  </a:cubicBezTo>
                  <a:cubicBezTo>
                    <a:pt x="320" y="42"/>
                    <a:pt x="312" y="40"/>
                    <a:pt x="313" y="51"/>
                  </a:cubicBezTo>
                  <a:cubicBezTo>
                    <a:pt x="313" y="61"/>
                    <a:pt x="309" y="69"/>
                    <a:pt x="316" y="73"/>
                  </a:cubicBezTo>
                  <a:cubicBezTo>
                    <a:pt x="324" y="77"/>
                    <a:pt x="322" y="78"/>
                    <a:pt x="329" y="73"/>
                  </a:cubicBezTo>
                  <a:cubicBezTo>
                    <a:pt x="337" y="68"/>
                    <a:pt x="345" y="64"/>
                    <a:pt x="346" y="65"/>
                  </a:cubicBezTo>
                  <a:cubicBezTo>
                    <a:pt x="346" y="66"/>
                    <a:pt x="352" y="68"/>
                    <a:pt x="353" y="65"/>
                  </a:cubicBezTo>
                  <a:cubicBezTo>
                    <a:pt x="354" y="61"/>
                    <a:pt x="354" y="59"/>
                    <a:pt x="358" y="58"/>
                  </a:cubicBezTo>
                  <a:cubicBezTo>
                    <a:pt x="363" y="57"/>
                    <a:pt x="372" y="59"/>
                    <a:pt x="376" y="55"/>
                  </a:cubicBezTo>
                  <a:cubicBezTo>
                    <a:pt x="380" y="52"/>
                    <a:pt x="388" y="42"/>
                    <a:pt x="391" y="49"/>
                  </a:cubicBezTo>
                  <a:cubicBezTo>
                    <a:pt x="395" y="55"/>
                    <a:pt x="409" y="74"/>
                    <a:pt x="412" y="65"/>
                  </a:cubicBezTo>
                  <a:cubicBezTo>
                    <a:pt x="414" y="56"/>
                    <a:pt x="410" y="44"/>
                    <a:pt x="414" y="42"/>
                  </a:cubicBezTo>
                  <a:cubicBezTo>
                    <a:pt x="419" y="40"/>
                    <a:pt x="423" y="42"/>
                    <a:pt x="420" y="37"/>
                  </a:cubicBezTo>
                  <a:cubicBezTo>
                    <a:pt x="418" y="33"/>
                    <a:pt x="415" y="31"/>
                    <a:pt x="418" y="31"/>
                  </a:cubicBezTo>
                  <a:cubicBezTo>
                    <a:pt x="419" y="31"/>
                    <a:pt x="420" y="31"/>
                    <a:pt x="422" y="32"/>
                  </a:cubicBezTo>
                  <a:cubicBezTo>
                    <a:pt x="431" y="34"/>
                    <a:pt x="430" y="36"/>
                    <a:pt x="434" y="38"/>
                  </a:cubicBezTo>
                  <a:cubicBezTo>
                    <a:pt x="438" y="41"/>
                    <a:pt x="461" y="39"/>
                    <a:pt x="461" y="43"/>
                  </a:cubicBezTo>
                  <a:cubicBezTo>
                    <a:pt x="462" y="47"/>
                    <a:pt x="456" y="54"/>
                    <a:pt x="468" y="51"/>
                  </a:cubicBezTo>
                  <a:cubicBezTo>
                    <a:pt x="480" y="48"/>
                    <a:pt x="479" y="43"/>
                    <a:pt x="484" y="50"/>
                  </a:cubicBezTo>
                  <a:cubicBezTo>
                    <a:pt x="490" y="57"/>
                    <a:pt x="491" y="59"/>
                    <a:pt x="493" y="66"/>
                  </a:cubicBezTo>
                  <a:cubicBezTo>
                    <a:pt x="496" y="74"/>
                    <a:pt x="500" y="78"/>
                    <a:pt x="501" y="85"/>
                  </a:cubicBezTo>
                  <a:cubicBezTo>
                    <a:pt x="501" y="92"/>
                    <a:pt x="498" y="91"/>
                    <a:pt x="504" y="97"/>
                  </a:cubicBezTo>
                  <a:cubicBezTo>
                    <a:pt x="509" y="104"/>
                    <a:pt x="524" y="125"/>
                    <a:pt x="524" y="12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p:cNvSpPr>
              <a:spLocks/>
            </p:cNvSpPr>
            <p:nvPr/>
          </p:nvSpPr>
          <p:spPr bwMode="auto">
            <a:xfrm>
              <a:off x="6285" y="4347"/>
              <a:ext cx="57" cy="52"/>
            </a:xfrm>
            <a:custGeom>
              <a:avLst/>
              <a:gdLst>
                <a:gd name="T0" fmla="*/ 6 w 24"/>
                <a:gd name="T1" fmla="*/ 20 h 22"/>
                <a:gd name="T2" fmla="*/ 4 w 24"/>
                <a:gd name="T3" fmla="*/ 21 h 22"/>
                <a:gd name="T4" fmla="*/ 1 w 24"/>
                <a:gd name="T5" fmla="*/ 21 h 22"/>
                <a:gd name="T6" fmla="*/ 0 w 24"/>
                <a:gd name="T7" fmla="*/ 18 h 22"/>
                <a:gd name="T8" fmla="*/ 2 w 24"/>
                <a:gd name="T9" fmla="*/ 15 h 22"/>
                <a:gd name="T10" fmla="*/ 3 w 24"/>
                <a:gd name="T11" fmla="*/ 12 h 22"/>
                <a:gd name="T12" fmla="*/ 6 w 24"/>
                <a:gd name="T13" fmla="*/ 6 h 22"/>
                <a:gd name="T14" fmla="*/ 7 w 24"/>
                <a:gd name="T15" fmla="*/ 5 h 22"/>
                <a:gd name="T16" fmla="*/ 10 w 24"/>
                <a:gd name="T17" fmla="*/ 4 h 22"/>
                <a:gd name="T18" fmla="*/ 12 w 24"/>
                <a:gd name="T19" fmla="*/ 3 h 22"/>
                <a:gd name="T20" fmla="*/ 14 w 24"/>
                <a:gd name="T21" fmla="*/ 2 h 22"/>
                <a:gd name="T22" fmla="*/ 19 w 24"/>
                <a:gd name="T23" fmla="*/ 0 h 22"/>
                <a:gd name="T24" fmla="*/ 24 w 24"/>
                <a:gd name="T25" fmla="*/ 3 h 22"/>
                <a:gd name="T26" fmla="*/ 22 w 24"/>
                <a:gd name="T27" fmla="*/ 5 h 22"/>
                <a:gd name="T28" fmla="*/ 15 w 24"/>
                <a:gd name="T29" fmla="*/ 11 h 22"/>
                <a:gd name="T30" fmla="*/ 12 w 24"/>
                <a:gd name="T31" fmla="*/ 14 h 22"/>
                <a:gd name="T32" fmla="*/ 11 w 24"/>
                <a:gd name="T33" fmla="*/ 17 h 22"/>
                <a:gd name="T34" fmla="*/ 6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6" y="20"/>
                  </a:moveTo>
                  <a:cubicBezTo>
                    <a:pt x="5" y="21"/>
                    <a:pt x="5" y="21"/>
                    <a:pt x="4" y="21"/>
                  </a:cubicBezTo>
                  <a:cubicBezTo>
                    <a:pt x="3" y="21"/>
                    <a:pt x="1" y="22"/>
                    <a:pt x="1" y="21"/>
                  </a:cubicBezTo>
                  <a:cubicBezTo>
                    <a:pt x="0" y="20"/>
                    <a:pt x="0" y="19"/>
                    <a:pt x="0" y="18"/>
                  </a:cubicBezTo>
                  <a:cubicBezTo>
                    <a:pt x="0" y="17"/>
                    <a:pt x="1" y="16"/>
                    <a:pt x="2" y="15"/>
                  </a:cubicBezTo>
                  <a:cubicBezTo>
                    <a:pt x="2" y="14"/>
                    <a:pt x="3" y="13"/>
                    <a:pt x="3" y="12"/>
                  </a:cubicBezTo>
                  <a:cubicBezTo>
                    <a:pt x="3" y="10"/>
                    <a:pt x="4" y="8"/>
                    <a:pt x="6" y="6"/>
                  </a:cubicBezTo>
                  <a:cubicBezTo>
                    <a:pt x="6" y="5"/>
                    <a:pt x="7" y="5"/>
                    <a:pt x="7" y="5"/>
                  </a:cubicBezTo>
                  <a:cubicBezTo>
                    <a:pt x="8" y="4"/>
                    <a:pt x="9" y="4"/>
                    <a:pt x="10" y="4"/>
                  </a:cubicBezTo>
                  <a:cubicBezTo>
                    <a:pt x="11" y="4"/>
                    <a:pt x="12" y="3"/>
                    <a:pt x="12" y="3"/>
                  </a:cubicBezTo>
                  <a:cubicBezTo>
                    <a:pt x="13" y="2"/>
                    <a:pt x="14" y="2"/>
                    <a:pt x="14" y="2"/>
                  </a:cubicBezTo>
                  <a:cubicBezTo>
                    <a:pt x="16" y="1"/>
                    <a:pt x="17" y="0"/>
                    <a:pt x="19" y="0"/>
                  </a:cubicBezTo>
                  <a:cubicBezTo>
                    <a:pt x="21" y="0"/>
                    <a:pt x="24" y="0"/>
                    <a:pt x="24" y="3"/>
                  </a:cubicBezTo>
                  <a:cubicBezTo>
                    <a:pt x="24" y="4"/>
                    <a:pt x="23" y="5"/>
                    <a:pt x="22" y="5"/>
                  </a:cubicBezTo>
                  <a:cubicBezTo>
                    <a:pt x="20" y="7"/>
                    <a:pt x="17" y="9"/>
                    <a:pt x="15" y="11"/>
                  </a:cubicBezTo>
                  <a:cubicBezTo>
                    <a:pt x="14" y="12"/>
                    <a:pt x="12" y="13"/>
                    <a:pt x="12" y="14"/>
                  </a:cubicBezTo>
                  <a:cubicBezTo>
                    <a:pt x="11" y="15"/>
                    <a:pt x="11" y="16"/>
                    <a:pt x="11" y="17"/>
                  </a:cubicBezTo>
                  <a:cubicBezTo>
                    <a:pt x="10" y="19"/>
                    <a:pt x="8" y="19"/>
                    <a:pt x="6" y="2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p:cNvSpPr>
              <a:spLocks/>
            </p:cNvSpPr>
            <p:nvPr/>
          </p:nvSpPr>
          <p:spPr bwMode="auto">
            <a:xfrm>
              <a:off x="6223" y="4409"/>
              <a:ext cx="31" cy="26"/>
            </a:xfrm>
            <a:custGeom>
              <a:avLst/>
              <a:gdLst>
                <a:gd name="T0" fmla="*/ 4 w 13"/>
                <a:gd name="T1" fmla="*/ 9 h 11"/>
                <a:gd name="T2" fmla="*/ 4 w 13"/>
                <a:gd name="T3" fmla="*/ 8 h 11"/>
                <a:gd name="T4" fmla="*/ 3 w 13"/>
                <a:gd name="T5" fmla="*/ 7 h 11"/>
                <a:gd name="T6" fmla="*/ 1 w 13"/>
                <a:gd name="T7" fmla="*/ 5 h 11"/>
                <a:gd name="T8" fmla="*/ 1 w 13"/>
                <a:gd name="T9" fmla="*/ 4 h 11"/>
                <a:gd name="T10" fmla="*/ 5 w 13"/>
                <a:gd name="T11" fmla="*/ 1 h 11"/>
                <a:gd name="T12" fmla="*/ 11 w 13"/>
                <a:gd name="T13" fmla="*/ 2 h 11"/>
                <a:gd name="T14" fmla="*/ 13 w 13"/>
                <a:gd name="T15" fmla="*/ 7 h 11"/>
                <a:gd name="T16" fmla="*/ 9 w 13"/>
                <a:gd name="T17" fmla="*/ 11 h 11"/>
                <a:gd name="T18" fmla="*/ 4 w 13"/>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4" y="9"/>
                  </a:moveTo>
                  <a:cubicBezTo>
                    <a:pt x="4" y="9"/>
                    <a:pt x="4" y="9"/>
                    <a:pt x="4" y="8"/>
                  </a:cubicBezTo>
                  <a:cubicBezTo>
                    <a:pt x="4" y="8"/>
                    <a:pt x="3" y="8"/>
                    <a:pt x="3" y="7"/>
                  </a:cubicBezTo>
                  <a:cubicBezTo>
                    <a:pt x="2" y="6"/>
                    <a:pt x="2" y="6"/>
                    <a:pt x="1" y="5"/>
                  </a:cubicBezTo>
                  <a:cubicBezTo>
                    <a:pt x="1" y="5"/>
                    <a:pt x="1" y="4"/>
                    <a:pt x="1" y="4"/>
                  </a:cubicBezTo>
                  <a:cubicBezTo>
                    <a:pt x="0" y="1"/>
                    <a:pt x="3" y="0"/>
                    <a:pt x="5" y="1"/>
                  </a:cubicBezTo>
                  <a:cubicBezTo>
                    <a:pt x="7" y="1"/>
                    <a:pt x="9" y="1"/>
                    <a:pt x="11" y="2"/>
                  </a:cubicBezTo>
                  <a:cubicBezTo>
                    <a:pt x="13" y="3"/>
                    <a:pt x="13" y="5"/>
                    <a:pt x="13" y="7"/>
                  </a:cubicBezTo>
                  <a:cubicBezTo>
                    <a:pt x="12" y="9"/>
                    <a:pt x="10" y="10"/>
                    <a:pt x="9" y="11"/>
                  </a:cubicBezTo>
                  <a:cubicBezTo>
                    <a:pt x="7" y="11"/>
                    <a:pt x="5" y="10"/>
                    <a:pt x="4"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p:cNvSpPr>
              <a:spLocks/>
            </p:cNvSpPr>
            <p:nvPr/>
          </p:nvSpPr>
          <p:spPr bwMode="auto">
            <a:xfrm>
              <a:off x="5713" y="4664"/>
              <a:ext cx="16" cy="19"/>
            </a:xfrm>
            <a:custGeom>
              <a:avLst/>
              <a:gdLst>
                <a:gd name="T0" fmla="*/ 1 w 7"/>
                <a:gd name="T1" fmla="*/ 3 h 8"/>
                <a:gd name="T2" fmla="*/ 3 w 7"/>
                <a:gd name="T3" fmla="*/ 1 h 8"/>
                <a:gd name="T4" fmla="*/ 6 w 7"/>
                <a:gd name="T5" fmla="*/ 1 h 8"/>
                <a:gd name="T6" fmla="*/ 6 w 7"/>
                <a:gd name="T7" fmla="*/ 4 h 8"/>
                <a:gd name="T8" fmla="*/ 3 w 7"/>
                <a:gd name="T9" fmla="*/ 7 h 8"/>
                <a:gd name="T10" fmla="*/ 1 w 7"/>
                <a:gd name="T11" fmla="*/ 6 h 8"/>
                <a:gd name="T12" fmla="*/ 1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1" y="3"/>
                  </a:moveTo>
                  <a:cubicBezTo>
                    <a:pt x="2" y="2"/>
                    <a:pt x="2" y="2"/>
                    <a:pt x="3" y="1"/>
                  </a:cubicBezTo>
                  <a:cubicBezTo>
                    <a:pt x="4" y="1"/>
                    <a:pt x="5" y="0"/>
                    <a:pt x="6" y="1"/>
                  </a:cubicBezTo>
                  <a:cubicBezTo>
                    <a:pt x="7" y="2"/>
                    <a:pt x="7" y="3"/>
                    <a:pt x="6" y="4"/>
                  </a:cubicBezTo>
                  <a:cubicBezTo>
                    <a:pt x="6" y="6"/>
                    <a:pt x="5" y="8"/>
                    <a:pt x="3" y="7"/>
                  </a:cubicBezTo>
                  <a:cubicBezTo>
                    <a:pt x="2" y="7"/>
                    <a:pt x="1" y="6"/>
                    <a:pt x="1" y="6"/>
                  </a:cubicBezTo>
                  <a:cubicBezTo>
                    <a:pt x="0" y="5"/>
                    <a:pt x="1"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p:cNvSpPr>
              <a:spLocks/>
            </p:cNvSpPr>
            <p:nvPr/>
          </p:nvSpPr>
          <p:spPr bwMode="auto">
            <a:xfrm>
              <a:off x="5720" y="4702"/>
              <a:ext cx="19" cy="24"/>
            </a:xfrm>
            <a:custGeom>
              <a:avLst/>
              <a:gdLst>
                <a:gd name="T0" fmla="*/ 3 w 8"/>
                <a:gd name="T1" fmla="*/ 9 h 10"/>
                <a:gd name="T2" fmla="*/ 1 w 8"/>
                <a:gd name="T3" fmla="*/ 5 h 10"/>
                <a:gd name="T4" fmla="*/ 2 w 8"/>
                <a:gd name="T5" fmla="*/ 1 h 10"/>
                <a:gd name="T6" fmla="*/ 6 w 8"/>
                <a:gd name="T7" fmla="*/ 1 h 10"/>
                <a:gd name="T8" fmla="*/ 8 w 8"/>
                <a:gd name="T9" fmla="*/ 4 h 10"/>
                <a:gd name="T10" fmla="*/ 6 w 8"/>
                <a:gd name="T11" fmla="*/ 9 h 10"/>
                <a:gd name="T12" fmla="*/ 5 w 8"/>
                <a:gd name="T13" fmla="*/ 9 h 10"/>
                <a:gd name="T14" fmla="*/ 3 w 8"/>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9"/>
                  </a:moveTo>
                  <a:cubicBezTo>
                    <a:pt x="1" y="8"/>
                    <a:pt x="1" y="7"/>
                    <a:pt x="1" y="5"/>
                  </a:cubicBezTo>
                  <a:cubicBezTo>
                    <a:pt x="0" y="3"/>
                    <a:pt x="2" y="2"/>
                    <a:pt x="2" y="1"/>
                  </a:cubicBezTo>
                  <a:cubicBezTo>
                    <a:pt x="3" y="0"/>
                    <a:pt x="5" y="0"/>
                    <a:pt x="6" y="1"/>
                  </a:cubicBezTo>
                  <a:cubicBezTo>
                    <a:pt x="7" y="2"/>
                    <a:pt x="8" y="3"/>
                    <a:pt x="8" y="4"/>
                  </a:cubicBezTo>
                  <a:cubicBezTo>
                    <a:pt x="7" y="6"/>
                    <a:pt x="7" y="7"/>
                    <a:pt x="6" y="9"/>
                  </a:cubicBezTo>
                  <a:cubicBezTo>
                    <a:pt x="6" y="9"/>
                    <a:pt x="5" y="9"/>
                    <a:pt x="5" y="9"/>
                  </a:cubicBezTo>
                  <a:cubicBezTo>
                    <a:pt x="4" y="9"/>
                    <a:pt x="3" y="10"/>
                    <a:pt x="3"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p:cNvSpPr>
              <a:spLocks/>
            </p:cNvSpPr>
            <p:nvPr/>
          </p:nvSpPr>
          <p:spPr bwMode="auto">
            <a:xfrm>
              <a:off x="5708" y="4728"/>
              <a:ext cx="21" cy="29"/>
            </a:xfrm>
            <a:custGeom>
              <a:avLst/>
              <a:gdLst>
                <a:gd name="T0" fmla="*/ 0 w 9"/>
                <a:gd name="T1" fmla="*/ 8 h 12"/>
                <a:gd name="T2" fmla="*/ 0 w 9"/>
                <a:gd name="T3" fmla="*/ 8 h 12"/>
                <a:gd name="T4" fmla="*/ 0 w 9"/>
                <a:gd name="T5" fmla="*/ 5 h 12"/>
                <a:gd name="T6" fmla="*/ 0 w 9"/>
                <a:gd name="T7" fmla="*/ 2 h 12"/>
                <a:gd name="T8" fmla="*/ 2 w 9"/>
                <a:gd name="T9" fmla="*/ 1 h 12"/>
                <a:gd name="T10" fmla="*/ 4 w 9"/>
                <a:gd name="T11" fmla="*/ 3 h 12"/>
                <a:gd name="T12" fmla="*/ 5 w 9"/>
                <a:gd name="T13" fmla="*/ 5 h 12"/>
                <a:gd name="T14" fmla="*/ 7 w 9"/>
                <a:gd name="T15" fmla="*/ 7 h 12"/>
                <a:gd name="T16" fmla="*/ 5 w 9"/>
                <a:gd name="T17" fmla="*/ 11 h 12"/>
                <a:gd name="T18" fmla="*/ 3 w 9"/>
                <a:gd name="T19" fmla="*/ 12 h 12"/>
                <a:gd name="T20" fmla="*/ 0 w 9"/>
                <a:gd name="T21" fmla="*/ 10 h 12"/>
                <a:gd name="T22" fmla="*/ 0 w 9"/>
                <a:gd name="T23" fmla="*/ 9 h 12"/>
                <a:gd name="T24" fmla="*/ 0 w 9"/>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8"/>
                  </a:moveTo>
                  <a:cubicBezTo>
                    <a:pt x="0" y="8"/>
                    <a:pt x="0" y="8"/>
                    <a:pt x="0" y="8"/>
                  </a:cubicBezTo>
                  <a:cubicBezTo>
                    <a:pt x="0" y="7"/>
                    <a:pt x="0" y="6"/>
                    <a:pt x="0" y="5"/>
                  </a:cubicBezTo>
                  <a:cubicBezTo>
                    <a:pt x="0" y="4"/>
                    <a:pt x="0" y="3"/>
                    <a:pt x="0" y="2"/>
                  </a:cubicBezTo>
                  <a:cubicBezTo>
                    <a:pt x="0" y="1"/>
                    <a:pt x="1" y="0"/>
                    <a:pt x="2" y="1"/>
                  </a:cubicBezTo>
                  <a:cubicBezTo>
                    <a:pt x="3" y="1"/>
                    <a:pt x="3" y="3"/>
                    <a:pt x="4" y="3"/>
                  </a:cubicBezTo>
                  <a:cubicBezTo>
                    <a:pt x="4" y="4"/>
                    <a:pt x="5" y="4"/>
                    <a:pt x="5" y="5"/>
                  </a:cubicBezTo>
                  <a:cubicBezTo>
                    <a:pt x="6" y="5"/>
                    <a:pt x="7" y="6"/>
                    <a:pt x="7" y="7"/>
                  </a:cubicBezTo>
                  <a:cubicBezTo>
                    <a:pt x="9" y="9"/>
                    <a:pt x="7" y="10"/>
                    <a:pt x="5" y="11"/>
                  </a:cubicBezTo>
                  <a:cubicBezTo>
                    <a:pt x="4" y="11"/>
                    <a:pt x="4" y="12"/>
                    <a:pt x="3" y="12"/>
                  </a:cubicBezTo>
                  <a:cubicBezTo>
                    <a:pt x="2" y="12"/>
                    <a:pt x="0" y="11"/>
                    <a:pt x="0" y="10"/>
                  </a:cubicBezTo>
                  <a:cubicBezTo>
                    <a:pt x="0" y="9"/>
                    <a:pt x="0" y="9"/>
                    <a:pt x="0" y="9"/>
                  </a:cubicBezTo>
                  <a:cubicBezTo>
                    <a:pt x="0" y="9"/>
                    <a:pt x="0" y="9"/>
                    <a:pt x="0" y="8"/>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p:cNvSpPr>
              <a:spLocks/>
            </p:cNvSpPr>
            <p:nvPr/>
          </p:nvSpPr>
          <p:spPr bwMode="auto">
            <a:xfrm>
              <a:off x="5654" y="4733"/>
              <a:ext cx="18" cy="19"/>
            </a:xfrm>
            <a:custGeom>
              <a:avLst/>
              <a:gdLst>
                <a:gd name="T0" fmla="*/ 1 w 8"/>
                <a:gd name="T1" fmla="*/ 6 h 8"/>
                <a:gd name="T2" fmla="*/ 0 w 8"/>
                <a:gd name="T3" fmla="*/ 0 h 8"/>
                <a:gd name="T4" fmla="*/ 3 w 8"/>
                <a:gd name="T5" fmla="*/ 0 h 8"/>
                <a:gd name="T6" fmla="*/ 5 w 8"/>
                <a:gd name="T7" fmla="*/ 1 h 8"/>
                <a:gd name="T8" fmla="*/ 8 w 8"/>
                <a:gd name="T9" fmla="*/ 3 h 8"/>
                <a:gd name="T10" fmla="*/ 7 w 8"/>
                <a:gd name="T11" fmla="*/ 6 h 8"/>
                <a:gd name="T12" fmla="*/ 2 w 8"/>
                <a:gd name="T13" fmla="*/ 7 h 8"/>
                <a:gd name="T14" fmla="*/ 1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1" y="6"/>
                  </a:moveTo>
                  <a:cubicBezTo>
                    <a:pt x="0" y="5"/>
                    <a:pt x="0" y="2"/>
                    <a:pt x="0" y="0"/>
                  </a:cubicBezTo>
                  <a:cubicBezTo>
                    <a:pt x="1" y="0"/>
                    <a:pt x="2" y="0"/>
                    <a:pt x="3" y="0"/>
                  </a:cubicBezTo>
                  <a:cubicBezTo>
                    <a:pt x="3" y="0"/>
                    <a:pt x="4" y="1"/>
                    <a:pt x="5" y="1"/>
                  </a:cubicBezTo>
                  <a:cubicBezTo>
                    <a:pt x="6" y="2"/>
                    <a:pt x="7" y="2"/>
                    <a:pt x="8" y="3"/>
                  </a:cubicBezTo>
                  <a:cubicBezTo>
                    <a:pt x="8" y="4"/>
                    <a:pt x="8" y="5"/>
                    <a:pt x="7" y="6"/>
                  </a:cubicBezTo>
                  <a:cubicBezTo>
                    <a:pt x="5" y="8"/>
                    <a:pt x="3" y="8"/>
                    <a:pt x="2" y="7"/>
                  </a:cubicBezTo>
                  <a:cubicBezTo>
                    <a:pt x="1" y="7"/>
                    <a:pt x="1" y="6"/>
                    <a:pt x="1" y="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p:cNvSpPr>
              <a:spLocks/>
            </p:cNvSpPr>
            <p:nvPr/>
          </p:nvSpPr>
          <p:spPr bwMode="auto">
            <a:xfrm>
              <a:off x="5616" y="4749"/>
              <a:ext cx="33" cy="34"/>
            </a:xfrm>
            <a:custGeom>
              <a:avLst/>
              <a:gdLst>
                <a:gd name="T0" fmla="*/ 5 w 14"/>
                <a:gd name="T1" fmla="*/ 12 h 14"/>
                <a:gd name="T2" fmla="*/ 3 w 14"/>
                <a:gd name="T3" fmla="*/ 13 h 14"/>
                <a:gd name="T4" fmla="*/ 1 w 14"/>
                <a:gd name="T5" fmla="*/ 14 h 14"/>
                <a:gd name="T6" fmla="*/ 1 w 14"/>
                <a:gd name="T7" fmla="*/ 12 h 14"/>
                <a:gd name="T8" fmla="*/ 2 w 14"/>
                <a:gd name="T9" fmla="*/ 8 h 14"/>
                <a:gd name="T10" fmla="*/ 7 w 14"/>
                <a:gd name="T11" fmla="*/ 6 h 14"/>
                <a:gd name="T12" fmla="*/ 8 w 14"/>
                <a:gd name="T13" fmla="*/ 2 h 14"/>
                <a:gd name="T14" fmla="*/ 10 w 14"/>
                <a:gd name="T15" fmla="*/ 0 h 14"/>
                <a:gd name="T16" fmla="*/ 13 w 14"/>
                <a:gd name="T17" fmla="*/ 0 h 14"/>
                <a:gd name="T18" fmla="*/ 14 w 14"/>
                <a:gd name="T19" fmla="*/ 4 h 14"/>
                <a:gd name="T20" fmla="*/ 14 w 14"/>
                <a:gd name="T21" fmla="*/ 7 h 14"/>
                <a:gd name="T22" fmla="*/ 9 w 14"/>
                <a:gd name="T23" fmla="*/ 10 h 14"/>
                <a:gd name="T24" fmla="*/ 5 w 14"/>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5" y="12"/>
                  </a:moveTo>
                  <a:cubicBezTo>
                    <a:pt x="5" y="13"/>
                    <a:pt x="4" y="13"/>
                    <a:pt x="3" y="13"/>
                  </a:cubicBezTo>
                  <a:cubicBezTo>
                    <a:pt x="2" y="13"/>
                    <a:pt x="2" y="14"/>
                    <a:pt x="1" y="14"/>
                  </a:cubicBezTo>
                  <a:cubicBezTo>
                    <a:pt x="0" y="13"/>
                    <a:pt x="1" y="13"/>
                    <a:pt x="1" y="12"/>
                  </a:cubicBezTo>
                  <a:cubicBezTo>
                    <a:pt x="1" y="11"/>
                    <a:pt x="1" y="9"/>
                    <a:pt x="2" y="8"/>
                  </a:cubicBezTo>
                  <a:cubicBezTo>
                    <a:pt x="3" y="7"/>
                    <a:pt x="6" y="7"/>
                    <a:pt x="7" y="6"/>
                  </a:cubicBezTo>
                  <a:cubicBezTo>
                    <a:pt x="8" y="5"/>
                    <a:pt x="7" y="3"/>
                    <a:pt x="8" y="2"/>
                  </a:cubicBezTo>
                  <a:cubicBezTo>
                    <a:pt x="8" y="1"/>
                    <a:pt x="9" y="1"/>
                    <a:pt x="10" y="0"/>
                  </a:cubicBezTo>
                  <a:cubicBezTo>
                    <a:pt x="10" y="0"/>
                    <a:pt x="12" y="0"/>
                    <a:pt x="13" y="0"/>
                  </a:cubicBezTo>
                  <a:cubicBezTo>
                    <a:pt x="14" y="1"/>
                    <a:pt x="14" y="2"/>
                    <a:pt x="14" y="4"/>
                  </a:cubicBezTo>
                  <a:cubicBezTo>
                    <a:pt x="14" y="5"/>
                    <a:pt x="14" y="6"/>
                    <a:pt x="14" y="7"/>
                  </a:cubicBezTo>
                  <a:cubicBezTo>
                    <a:pt x="13" y="9"/>
                    <a:pt x="11" y="9"/>
                    <a:pt x="9" y="10"/>
                  </a:cubicBezTo>
                  <a:cubicBezTo>
                    <a:pt x="8" y="11"/>
                    <a:pt x="7" y="12"/>
                    <a:pt x="5"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p:cNvSpPr>
              <a:spLocks/>
            </p:cNvSpPr>
            <p:nvPr/>
          </p:nvSpPr>
          <p:spPr bwMode="auto">
            <a:xfrm>
              <a:off x="5594" y="4655"/>
              <a:ext cx="50" cy="104"/>
            </a:xfrm>
            <a:custGeom>
              <a:avLst/>
              <a:gdLst>
                <a:gd name="T0" fmla="*/ 19 w 21"/>
                <a:gd name="T1" fmla="*/ 30 h 44"/>
                <a:gd name="T2" fmla="*/ 20 w 21"/>
                <a:gd name="T3" fmla="*/ 27 h 44"/>
                <a:gd name="T4" fmla="*/ 21 w 21"/>
                <a:gd name="T5" fmla="*/ 25 h 44"/>
                <a:gd name="T6" fmla="*/ 20 w 21"/>
                <a:gd name="T7" fmla="*/ 22 h 44"/>
                <a:gd name="T8" fmla="*/ 18 w 21"/>
                <a:gd name="T9" fmla="*/ 19 h 44"/>
                <a:gd name="T10" fmla="*/ 17 w 21"/>
                <a:gd name="T11" fmla="*/ 16 h 44"/>
                <a:gd name="T12" fmla="*/ 13 w 21"/>
                <a:gd name="T13" fmla="*/ 11 h 44"/>
                <a:gd name="T14" fmla="*/ 10 w 21"/>
                <a:gd name="T15" fmla="*/ 4 h 44"/>
                <a:gd name="T16" fmla="*/ 9 w 21"/>
                <a:gd name="T17" fmla="*/ 1 h 44"/>
                <a:gd name="T18" fmla="*/ 7 w 21"/>
                <a:gd name="T19" fmla="*/ 1 h 44"/>
                <a:gd name="T20" fmla="*/ 6 w 21"/>
                <a:gd name="T21" fmla="*/ 5 h 44"/>
                <a:gd name="T22" fmla="*/ 5 w 21"/>
                <a:gd name="T23" fmla="*/ 7 h 44"/>
                <a:gd name="T24" fmla="*/ 1 w 21"/>
                <a:gd name="T25" fmla="*/ 15 h 44"/>
                <a:gd name="T26" fmla="*/ 4 w 21"/>
                <a:gd name="T27" fmla="*/ 19 h 44"/>
                <a:gd name="T28" fmla="*/ 6 w 21"/>
                <a:gd name="T29" fmla="*/ 24 h 44"/>
                <a:gd name="T30" fmla="*/ 6 w 21"/>
                <a:gd name="T31" fmla="*/ 32 h 44"/>
                <a:gd name="T32" fmla="*/ 6 w 21"/>
                <a:gd name="T33" fmla="*/ 39 h 44"/>
                <a:gd name="T34" fmla="*/ 10 w 21"/>
                <a:gd name="T35" fmla="*/ 44 h 44"/>
                <a:gd name="T36" fmla="*/ 13 w 21"/>
                <a:gd name="T37" fmla="*/ 40 h 44"/>
                <a:gd name="T38" fmla="*/ 15 w 21"/>
                <a:gd name="T39" fmla="*/ 37 h 44"/>
                <a:gd name="T40" fmla="*/ 16 w 21"/>
                <a:gd name="T41" fmla="*/ 36 h 44"/>
                <a:gd name="T42" fmla="*/ 18 w 21"/>
                <a:gd name="T43" fmla="*/ 33 h 44"/>
                <a:gd name="T44" fmla="*/ 19 w 21"/>
                <a:gd name="T4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4">
                  <a:moveTo>
                    <a:pt x="19" y="30"/>
                  </a:moveTo>
                  <a:cubicBezTo>
                    <a:pt x="19" y="29"/>
                    <a:pt x="19" y="28"/>
                    <a:pt x="20" y="27"/>
                  </a:cubicBezTo>
                  <a:cubicBezTo>
                    <a:pt x="21" y="26"/>
                    <a:pt x="21" y="26"/>
                    <a:pt x="21" y="25"/>
                  </a:cubicBezTo>
                  <a:cubicBezTo>
                    <a:pt x="21" y="24"/>
                    <a:pt x="21" y="23"/>
                    <a:pt x="20" y="22"/>
                  </a:cubicBezTo>
                  <a:cubicBezTo>
                    <a:pt x="19" y="21"/>
                    <a:pt x="19" y="20"/>
                    <a:pt x="18" y="19"/>
                  </a:cubicBezTo>
                  <a:cubicBezTo>
                    <a:pt x="18" y="18"/>
                    <a:pt x="18" y="17"/>
                    <a:pt x="17" y="16"/>
                  </a:cubicBezTo>
                  <a:cubicBezTo>
                    <a:pt x="16" y="14"/>
                    <a:pt x="14" y="13"/>
                    <a:pt x="13" y="11"/>
                  </a:cubicBezTo>
                  <a:cubicBezTo>
                    <a:pt x="12" y="9"/>
                    <a:pt x="11" y="6"/>
                    <a:pt x="10" y="4"/>
                  </a:cubicBezTo>
                  <a:cubicBezTo>
                    <a:pt x="10" y="3"/>
                    <a:pt x="10" y="2"/>
                    <a:pt x="9" y="1"/>
                  </a:cubicBezTo>
                  <a:cubicBezTo>
                    <a:pt x="9" y="1"/>
                    <a:pt x="7" y="0"/>
                    <a:pt x="7" y="1"/>
                  </a:cubicBezTo>
                  <a:cubicBezTo>
                    <a:pt x="6" y="2"/>
                    <a:pt x="7" y="4"/>
                    <a:pt x="6" y="5"/>
                  </a:cubicBezTo>
                  <a:cubicBezTo>
                    <a:pt x="6" y="6"/>
                    <a:pt x="5" y="7"/>
                    <a:pt x="5" y="7"/>
                  </a:cubicBezTo>
                  <a:cubicBezTo>
                    <a:pt x="3" y="9"/>
                    <a:pt x="0" y="12"/>
                    <a:pt x="1" y="15"/>
                  </a:cubicBezTo>
                  <a:cubicBezTo>
                    <a:pt x="2" y="17"/>
                    <a:pt x="3" y="18"/>
                    <a:pt x="4" y="19"/>
                  </a:cubicBezTo>
                  <a:cubicBezTo>
                    <a:pt x="5" y="21"/>
                    <a:pt x="5" y="23"/>
                    <a:pt x="6" y="24"/>
                  </a:cubicBezTo>
                  <a:cubicBezTo>
                    <a:pt x="6" y="27"/>
                    <a:pt x="6" y="29"/>
                    <a:pt x="6" y="32"/>
                  </a:cubicBezTo>
                  <a:cubicBezTo>
                    <a:pt x="6" y="34"/>
                    <a:pt x="6" y="37"/>
                    <a:pt x="6" y="39"/>
                  </a:cubicBezTo>
                  <a:cubicBezTo>
                    <a:pt x="7" y="41"/>
                    <a:pt x="8" y="44"/>
                    <a:pt x="10" y="44"/>
                  </a:cubicBezTo>
                  <a:cubicBezTo>
                    <a:pt x="12" y="44"/>
                    <a:pt x="12" y="41"/>
                    <a:pt x="13" y="40"/>
                  </a:cubicBezTo>
                  <a:cubicBezTo>
                    <a:pt x="14" y="39"/>
                    <a:pt x="15" y="38"/>
                    <a:pt x="15" y="37"/>
                  </a:cubicBezTo>
                  <a:cubicBezTo>
                    <a:pt x="16" y="37"/>
                    <a:pt x="16" y="36"/>
                    <a:pt x="16" y="36"/>
                  </a:cubicBezTo>
                  <a:cubicBezTo>
                    <a:pt x="17" y="35"/>
                    <a:pt x="17" y="34"/>
                    <a:pt x="18" y="33"/>
                  </a:cubicBezTo>
                  <a:cubicBezTo>
                    <a:pt x="18" y="32"/>
                    <a:pt x="19" y="31"/>
                    <a:pt x="19" y="3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5"/>
            <p:cNvSpPr>
              <a:spLocks/>
            </p:cNvSpPr>
            <p:nvPr/>
          </p:nvSpPr>
          <p:spPr bwMode="auto">
            <a:xfrm>
              <a:off x="5549" y="4790"/>
              <a:ext cx="41" cy="47"/>
            </a:xfrm>
            <a:custGeom>
              <a:avLst/>
              <a:gdLst>
                <a:gd name="T0" fmla="*/ 1 w 17"/>
                <a:gd name="T1" fmla="*/ 16 h 20"/>
                <a:gd name="T2" fmla="*/ 1 w 17"/>
                <a:gd name="T3" fmla="*/ 14 h 20"/>
                <a:gd name="T4" fmla="*/ 0 w 17"/>
                <a:gd name="T5" fmla="*/ 12 h 20"/>
                <a:gd name="T6" fmla="*/ 0 w 17"/>
                <a:gd name="T7" fmla="*/ 8 h 20"/>
                <a:gd name="T8" fmla="*/ 1 w 17"/>
                <a:gd name="T9" fmla="*/ 5 h 20"/>
                <a:gd name="T10" fmla="*/ 4 w 17"/>
                <a:gd name="T11" fmla="*/ 5 h 20"/>
                <a:gd name="T12" fmla="*/ 7 w 17"/>
                <a:gd name="T13" fmla="*/ 4 h 20"/>
                <a:gd name="T14" fmla="*/ 7 w 17"/>
                <a:gd name="T15" fmla="*/ 2 h 20"/>
                <a:gd name="T16" fmla="*/ 12 w 17"/>
                <a:gd name="T17" fmla="*/ 1 h 20"/>
                <a:gd name="T18" fmla="*/ 12 w 17"/>
                <a:gd name="T19" fmla="*/ 6 h 20"/>
                <a:gd name="T20" fmla="*/ 9 w 17"/>
                <a:gd name="T21" fmla="*/ 12 h 20"/>
                <a:gd name="T22" fmla="*/ 12 w 17"/>
                <a:gd name="T23" fmla="*/ 14 h 20"/>
                <a:gd name="T24" fmla="*/ 15 w 17"/>
                <a:gd name="T25" fmla="*/ 15 h 20"/>
                <a:gd name="T26" fmla="*/ 16 w 17"/>
                <a:gd name="T27" fmla="*/ 17 h 20"/>
                <a:gd name="T28" fmla="*/ 12 w 17"/>
                <a:gd name="T29" fmla="*/ 18 h 20"/>
                <a:gd name="T30" fmla="*/ 7 w 17"/>
                <a:gd name="T31" fmla="*/ 19 h 20"/>
                <a:gd name="T32" fmla="*/ 4 w 17"/>
                <a:gd name="T33" fmla="*/ 20 h 20"/>
                <a:gd name="T34" fmla="*/ 2 w 17"/>
                <a:gd name="T35" fmla="*/ 20 h 20"/>
                <a:gd name="T36" fmla="*/ 2 w 17"/>
                <a:gd name="T37" fmla="*/ 18 h 20"/>
                <a:gd name="T38" fmla="*/ 1 w 17"/>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0">
                  <a:moveTo>
                    <a:pt x="1" y="16"/>
                  </a:moveTo>
                  <a:cubicBezTo>
                    <a:pt x="1" y="15"/>
                    <a:pt x="1" y="15"/>
                    <a:pt x="1" y="14"/>
                  </a:cubicBezTo>
                  <a:cubicBezTo>
                    <a:pt x="1" y="13"/>
                    <a:pt x="0" y="13"/>
                    <a:pt x="0" y="12"/>
                  </a:cubicBezTo>
                  <a:cubicBezTo>
                    <a:pt x="0" y="10"/>
                    <a:pt x="0" y="9"/>
                    <a:pt x="0" y="8"/>
                  </a:cubicBezTo>
                  <a:cubicBezTo>
                    <a:pt x="0" y="7"/>
                    <a:pt x="0" y="6"/>
                    <a:pt x="1" y="5"/>
                  </a:cubicBezTo>
                  <a:cubicBezTo>
                    <a:pt x="2" y="5"/>
                    <a:pt x="3" y="5"/>
                    <a:pt x="4" y="5"/>
                  </a:cubicBezTo>
                  <a:cubicBezTo>
                    <a:pt x="5" y="5"/>
                    <a:pt x="6" y="5"/>
                    <a:pt x="7" y="4"/>
                  </a:cubicBezTo>
                  <a:cubicBezTo>
                    <a:pt x="7" y="3"/>
                    <a:pt x="7" y="3"/>
                    <a:pt x="7" y="2"/>
                  </a:cubicBezTo>
                  <a:cubicBezTo>
                    <a:pt x="8" y="1"/>
                    <a:pt x="10" y="0"/>
                    <a:pt x="12" y="1"/>
                  </a:cubicBezTo>
                  <a:cubicBezTo>
                    <a:pt x="14" y="3"/>
                    <a:pt x="13" y="5"/>
                    <a:pt x="12" y="6"/>
                  </a:cubicBezTo>
                  <a:cubicBezTo>
                    <a:pt x="11" y="7"/>
                    <a:pt x="7" y="9"/>
                    <a:pt x="9" y="12"/>
                  </a:cubicBezTo>
                  <a:cubicBezTo>
                    <a:pt x="9" y="13"/>
                    <a:pt x="11" y="13"/>
                    <a:pt x="12" y="14"/>
                  </a:cubicBezTo>
                  <a:cubicBezTo>
                    <a:pt x="13" y="14"/>
                    <a:pt x="14" y="15"/>
                    <a:pt x="15" y="15"/>
                  </a:cubicBezTo>
                  <a:cubicBezTo>
                    <a:pt x="16" y="15"/>
                    <a:pt x="17" y="16"/>
                    <a:pt x="16" y="17"/>
                  </a:cubicBezTo>
                  <a:cubicBezTo>
                    <a:pt x="15" y="18"/>
                    <a:pt x="13" y="18"/>
                    <a:pt x="12" y="18"/>
                  </a:cubicBezTo>
                  <a:cubicBezTo>
                    <a:pt x="10" y="19"/>
                    <a:pt x="9" y="19"/>
                    <a:pt x="7" y="19"/>
                  </a:cubicBezTo>
                  <a:cubicBezTo>
                    <a:pt x="6" y="19"/>
                    <a:pt x="5" y="20"/>
                    <a:pt x="4" y="20"/>
                  </a:cubicBezTo>
                  <a:cubicBezTo>
                    <a:pt x="4" y="20"/>
                    <a:pt x="3" y="20"/>
                    <a:pt x="2" y="20"/>
                  </a:cubicBezTo>
                  <a:cubicBezTo>
                    <a:pt x="2" y="19"/>
                    <a:pt x="2" y="18"/>
                    <a:pt x="2" y="18"/>
                  </a:cubicBezTo>
                  <a:cubicBezTo>
                    <a:pt x="2" y="17"/>
                    <a:pt x="2" y="17"/>
                    <a:pt x="1"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p:cNvSpPr>
              <a:spLocks/>
            </p:cNvSpPr>
            <p:nvPr/>
          </p:nvSpPr>
          <p:spPr bwMode="auto">
            <a:xfrm>
              <a:off x="5507" y="4809"/>
              <a:ext cx="31" cy="33"/>
            </a:xfrm>
            <a:custGeom>
              <a:avLst/>
              <a:gdLst>
                <a:gd name="T0" fmla="*/ 13 w 13"/>
                <a:gd name="T1" fmla="*/ 5 h 14"/>
                <a:gd name="T2" fmla="*/ 11 w 13"/>
                <a:gd name="T3" fmla="*/ 1 h 14"/>
                <a:gd name="T4" fmla="*/ 6 w 13"/>
                <a:gd name="T5" fmla="*/ 3 h 14"/>
                <a:gd name="T6" fmla="*/ 3 w 13"/>
                <a:gd name="T7" fmla="*/ 5 h 14"/>
                <a:gd name="T8" fmla="*/ 2 w 13"/>
                <a:gd name="T9" fmla="*/ 8 h 14"/>
                <a:gd name="T10" fmla="*/ 1 w 13"/>
                <a:gd name="T11" fmla="*/ 13 h 14"/>
                <a:gd name="T12" fmla="*/ 6 w 13"/>
                <a:gd name="T13" fmla="*/ 12 h 14"/>
                <a:gd name="T14" fmla="*/ 9 w 13"/>
                <a:gd name="T15" fmla="*/ 11 h 14"/>
                <a:gd name="T16" fmla="*/ 11 w 13"/>
                <a:gd name="T17" fmla="*/ 10 h 14"/>
                <a:gd name="T18" fmla="*/ 11 w 13"/>
                <a:gd name="T19" fmla="*/ 10 h 14"/>
                <a:gd name="T20" fmla="*/ 12 w 13"/>
                <a:gd name="T21" fmla="*/ 9 h 14"/>
                <a:gd name="T22" fmla="*/ 13 w 13"/>
                <a:gd name="T23" fmla="*/ 6 h 14"/>
                <a:gd name="T24" fmla="*/ 13 w 13"/>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5"/>
                  </a:moveTo>
                  <a:cubicBezTo>
                    <a:pt x="13" y="3"/>
                    <a:pt x="12" y="2"/>
                    <a:pt x="11" y="1"/>
                  </a:cubicBezTo>
                  <a:cubicBezTo>
                    <a:pt x="9" y="0"/>
                    <a:pt x="7" y="2"/>
                    <a:pt x="6" y="3"/>
                  </a:cubicBezTo>
                  <a:cubicBezTo>
                    <a:pt x="5" y="4"/>
                    <a:pt x="4" y="4"/>
                    <a:pt x="3" y="5"/>
                  </a:cubicBezTo>
                  <a:cubicBezTo>
                    <a:pt x="3" y="6"/>
                    <a:pt x="2" y="7"/>
                    <a:pt x="2" y="8"/>
                  </a:cubicBezTo>
                  <a:cubicBezTo>
                    <a:pt x="1" y="10"/>
                    <a:pt x="0" y="11"/>
                    <a:pt x="1" y="13"/>
                  </a:cubicBezTo>
                  <a:cubicBezTo>
                    <a:pt x="3" y="14"/>
                    <a:pt x="5" y="13"/>
                    <a:pt x="6" y="12"/>
                  </a:cubicBezTo>
                  <a:cubicBezTo>
                    <a:pt x="7" y="12"/>
                    <a:pt x="8" y="12"/>
                    <a:pt x="9" y="11"/>
                  </a:cubicBezTo>
                  <a:cubicBezTo>
                    <a:pt x="9" y="11"/>
                    <a:pt x="10" y="11"/>
                    <a:pt x="11" y="10"/>
                  </a:cubicBezTo>
                  <a:cubicBezTo>
                    <a:pt x="11" y="10"/>
                    <a:pt x="11" y="10"/>
                    <a:pt x="11" y="10"/>
                  </a:cubicBezTo>
                  <a:cubicBezTo>
                    <a:pt x="12" y="10"/>
                    <a:pt x="12" y="9"/>
                    <a:pt x="12" y="9"/>
                  </a:cubicBezTo>
                  <a:cubicBezTo>
                    <a:pt x="13" y="8"/>
                    <a:pt x="13" y="7"/>
                    <a:pt x="13" y="6"/>
                  </a:cubicBezTo>
                  <a:cubicBezTo>
                    <a:pt x="13" y="5"/>
                    <a:pt x="13" y="5"/>
                    <a:pt x="13"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p:cNvSpPr>
              <a:spLocks/>
            </p:cNvSpPr>
            <p:nvPr/>
          </p:nvSpPr>
          <p:spPr bwMode="auto">
            <a:xfrm>
              <a:off x="5441" y="4823"/>
              <a:ext cx="21" cy="33"/>
            </a:xfrm>
            <a:custGeom>
              <a:avLst/>
              <a:gdLst>
                <a:gd name="T0" fmla="*/ 8 w 9"/>
                <a:gd name="T1" fmla="*/ 2 h 14"/>
                <a:gd name="T2" fmla="*/ 3 w 9"/>
                <a:gd name="T3" fmla="*/ 1 h 14"/>
                <a:gd name="T4" fmla="*/ 1 w 9"/>
                <a:gd name="T5" fmla="*/ 4 h 14"/>
                <a:gd name="T6" fmla="*/ 0 w 9"/>
                <a:gd name="T7" fmla="*/ 6 h 14"/>
                <a:gd name="T8" fmla="*/ 0 w 9"/>
                <a:gd name="T9" fmla="*/ 9 h 14"/>
                <a:gd name="T10" fmla="*/ 1 w 9"/>
                <a:gd name="T11" fmla="*/ 12 h 14"/>
                <a:gd name="T12" fmla="*/ 6 w 9"/>
                <a:gd name="T13" fmla="*/ 12 h 14"/>
                <a:gd name="T14" fmla="*/ 9 w 9"/>
                <a:gd name="T15" fmla="*/ 8 h 14"/>
                <a:gd name="T16" fmla="*/ 8 w 9"/>
                <a:gd name="T17" fmla="*/ 7 h 14"/>
                <a:gd name="T18" fmla="*/ 8 w 9"/>
                <a:gd name="T19" fmla="*/ 6 h 14"/>
                <a:gd name="T20" fmla="*/ 8 w 9"/>
                <a:gd name="T21" fmla="*/ 3 h 14"/>
                <a:gd name="T22" fmla="*/ 8 w 9"/>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4">
                  <a:moveTo>
                    <a:pt x="8" y="2"/>
                  </a:moveTo>
                  <a:cubicBezTo>
                    <a:pt x="6" y="1"/>
                    <a:pt x="5" y="0"/>
                    <a:pt x="3" y="1"/>
                  </a:cubicBezTo>
                  <a:cubicBezTo>
                    <a:pt x="2" y="2"/>
                    <a:pt x="1" y="3"/>
                    <a:pt x="1" y="4"/>
                  </a:cubicBezTo>
                  <a:cubicBezTo>
                    <a:pt x="0" y="4"/>
                    <a:pt x="0" y="5"/>
                    <a:pt x="0" y="6"/>
                  </a:cubicBezTo>
                  <a:cubicBezTo>
                    <a:pt x="0" y="7"/>
                    <a:pt x="0" y="8"/>
                    <a:pt x="0" y="9"/>
                  </a:cubicBezTo>
                  <a:cubicBezTo>
                    <a:pt x="0" y="10"/>
                    <a:pt x="0" y="12"/>
                    <a:pt x="1" y="12"/>
                  </a:cubicBezTo>
                  <a:cubicBezTo>
                    <a:pt x="2" y="14"/>
                    <a:pt x="5" y="13"/>
                    <a:pt x="6" y="12"/>
                  </a:cubicBezTo>
                  <a:cubicBezTo>
                    <a:pt x="7" y="11"/>
                    <a:pt x="8" y="9"/>
                    <a:pt x="9" y="8"/>
                  </a:cubicBezTo>
                  <a:cubicBezTo>
                    <a:pt x="9" y="8"/>
                    <a:pt x="8" y="7"/>
                    <a:pt x="8" y="7"/>
                  </a:cubicBezTo>
                  <a:cubicBezTo>
                    <a:pt x="8" y="7"/>
                    <a:pt x="8" y="6"/>
                    <a:pt x="8" y="6"/>
                  </a:cubicBezTo>
                  <a:cubicBezTo>
                    <a:pt x="9" y="5"/>
                    <a:pt x="9" y="4"/>
                    <a:pt x="8" y="3"/>
                  </a:cubicBezTo>
                  <a:cubicBezTo>
                    <a:pt x="8" y="3"/>
                    <a:pt x="8" y="2"/>
                    <a:pt x="8"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p:cNvSpPr>
              <a:spLocks/>
            </p:cNvSpPr>
            <p:nvPr/>
          </p:nvSpPr>
          <p:spPr bwMode="auto">
            <a:xfrm>
              <a:off x="5379" y="4827"/>
              <a:ext cx="38" cy="24"/>
            </a:xfrm>
            <a:custGeom>
              <a:avLst/>
              <a:gdLst>
                <a:gd name="T0" fmla="*/ 16 w 16"/>
                <a:gd name="T1" fmla="*/ 2 h 10"/>
                <a:gd name="T2" fmla="*/ 12 w 16"/>
                <a:gd name="T3" fmla="*/ 0 h 10"/>
                <a:gd name="T4" fmla="*/ 10 w 16"/>
                <a:gd name="T5" fmla="*/ 1 h 10"/>
                <a:gd name="T6" fmla="*/ 5 w 16"/>
                <a:gd name="T7" fmla="*/ 3 h 10"/>
                <a:gd name="T8" fmla="*/ 0 w 16"/>
                <a:gd name="T9" fmla="*/ 4 h 10"/>
                <a:gd name="T10" fmla="*/ 0 w 16"/>
                <a:gd name="T11" fmla="*/ 8 h 10"/>
                <a:gd name="T12" fmla="*/ 6 w 16"/>
                <a:gd name="T13" fmla="*/ 10 h 10"/>
                <a:gd name="T14" fmla="*/ 9 w 16"/>
                <a:gd name="T15" fmla="*/ 9 h 10"/>
                <a:gd name="T16" fmla="*/ 11 w 16"/>
                <a:gd name="T17" fmla="*/ 8 h 10"/>
                <a:gd name="T18" fmla="*/ 16 w 16"/>
                <a:gd name="T19" fmla="*/ 4 h 10"/>
                <a:gd name="T20" fmla="*/ 16 w 16"/>
                <a:gd name="T21" fmla="*/ 2 h 10"/>
                <a:gd name="T22" fmla="*/ 16 w 1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6" y="2"/>
                  </a:moveTo>
                  <a:cubicBezTo>
                    <a:pt x="15" y="0"/>
                    <a:pt x="14" y="0"/>
                    <a:pt x="12" y="0"/>
                  </a:cubicBezTo>
                  <a:cubicBezTo>
                    <a:pt x="11" y="0"/>
                    <a:pt x="10" y="0"/>
                    <a:pt x="10" y="1"/>
                  </a:cubicBezTo>
                  <a:cubicBezTo>
                    <a:pt x="8" y="3"/>
                    <a:pt x="7" y="3"/>
                    <a:pt x="5" y="3"/>
                  </a:cubicBezTo>
                  <a:cubicBezTo>
                    <a:pt x="4" y="3"/>
                    <a:pt x="2" y="3"/>
                    <a:pt x="0" y="4"/>
                  </a:cubicBezTo>
                  <a:cubicBezTo>
                    <a:pt x="0" y="5"/>
                    <a:pt x="0" y="6"/>
                    <a:pt x="0" y="8"/>
                  </a:cubicBezTo>
                  <a:cubicBezTo>
                    <a:pt x="1" y="10"/>
                    <a:pt x="4" y="10"/>
                    <a:pt x="6" y="10"/>
                  </a:cubicBezTo>
                  <a:cubicBezTo>
                    <a:pt x="7" y="9"/>
                    <a:pt x="8" y="9"/>
                    <a:pt x="9" y="9"/>
                  </a:cubicBezTo>
                  <a:cubicBezTo>
                    <a:pt x="9" y="8"/>
                    <a:pt x="10" y="9"/>
                    <a:pt x="11" y="8"/>
                  </a:cubicBezTo>
                  <a:cubicBezTo>
                    <a:pt x="13" y="8"/>
                    <a:pt x="15" y="6"/>
                    <a:pt x="16" y="4"/>
                  </a:cubicBezTo>
                  <a:cubicBezTo>
                    <a:pt x="16" y="4"/>
                    <a:pt x="16" y="3"/>
                    <a:pt x="16" y="2"/>
                  </a:cubicBezTo>
                  <a:cubicBezTo>
                    <a:pt x="16" y="2"/>
                    <a:pt x="16" y="2"/>
                    <a:pt x="16"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p:cNvSpPr>
              <a:spLocks/>
            </p:cNvSpPr>
            <p:nvPr/>
          </p:nvSpPr>
          <p:spPr bwMode="auto">
            <a:xfrm>
              <a:off x="5143" y="4927"/>
              <a:ext cx="59" cy="66"/>
            </a:xfrm>
            <a:custGeom>
              <a:avLst/>
              <a:gdLst>
                <a:gd name="T0" fmla="*/ 18 w 25"/>
                <a:gd name="T1" fmla="*/ 17 h 28"/>
                <a:gd name="T2" fmla="*/ 11 w 25"/>
                <a:gd name="T3" fmla="*/ 16 h 28"/>
                <a:gd name="T4" fmla="*/ 2 w 25"/>
                <a:gd name="T5" fmla="*/ 20 h 28"/>
                <a:gd name="T6" fmla="*/ 0 w 25"/>
                <a:gd name="T7" fmla="*/ 19 h 28"/>
                <a:gd name="T8" fmla="*/ 2 w 25"/>
                <a:gd name="T9" fmla="*/ 16 h 28"/>
                <a:gd name="T10" fmla="*/ 5 w 25"/>
                <a:gd name="T11" fmla="*/ 14 h 28"/>
                <a:gd name="T12" fmla="*/ 6 w 25"/>
                <a:gd name="T13" fmla="*/ 10 h 28"/>
                <a:gd name="T14" fmla="*/ 13 w 25"/>
                <a:gd name="T15" fmla="*/ 4 h 28"/>
                <a:gd name="T16" fmla="*/ 17 w 25"/>
                <a:gd name="T17" fmla="*/ 3 h 28"/>
                <a:gd name="T18" fmla="*/ 20 w 25"/>
                <a:gd name="T19" fmla="*/ 1 h 28"/>
                <a:gd name="T20" fmla="*/ 22 w 25"/>
                <a:gd name="T21" fmla="*/ 7 h 28"/>
                <a:gd name="T22" fmla="*/ 20 w 25"/>
                <a:gd name="T23" fmla="*/ 10 h 28"/>
                <a:gd name="T24" fmla="*/ 22 w 25"/>
                <a:gd name="T25" fmla="*/ 13 h 28"/>
                <a:gd name="T26" fmla="*/ 24 w 25"/>
                <a:gd name="T27" fmla="*/ 19 h 28"/>
                <a:gd name="T28" fmla="*/ 25 w 25"/>
                <a:gd name="T29" fmla="*/ 23 h 28"/>
                <a:gd name="T30" fmla="*/ 23 w 25"/>
                <a:gd name="T31" fmla="*/ 26 h 28"/>
                <a:gd name="T32" fmla="*/ 19 w 25"/>
                <a:gd name="T33" fmla="*/ 28 h 28"/>
                <a:gd name="T34" fmla="*/ 18 w 25"/>
                <a:gd name="T35" fmla="*/ 26 h 28"/>
                <a:gd name="T36" fmla="*/ 17 w 25"/>
                <a:gd name="T37" fmla="*/ 24 h 28"/>
                <a:gd name="T38" fmla="*/ 18 w 25"/>
                <a:gd name="T39" fmla="*/ 21 h 28"/>
                <a:gd name="T40" fmla="*/ 18 w 25"/>
                <a:gd name="T4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18" y="17"/>
                  </a:moveTo>
                  <a:cubicBezTo>
                    <a:pt x="16" y="15"/>
                    <a:pt x="14" y="15"/>
                    <a:pt x="11" y="16"/>
                  </a:cubicBezTo>
                  <a:cubicBezTo>
                    <a:pt x="8" y="17"/>
                    <a:pt x="6" y="19"/>
                    <a:pt x="2" y="20"/>
                  </a:cubicBezTo>
                  <a:cubicBezTo>
                    <a:pt x="2" y="20"/>
                    <a:pt x="0" y="20"/>
                    <a:pt x="0" y="19"/>
                  </a:cubicBezTo>
                  <a:cubicBezTo>
                    <a:pt x="0" y="18"/>
                    <a:pt x="2" y="17"/>
                    <a:pt x="2" y="16"/>
                  </a:cubicBezTo>
                  <a:cubicBezTo>
                    <a:pt x="3" y="15"/>
                    <a:pt x="5" y="15"/>
                    <a:pt x="5" y="14"/>
                  </a:cubicBezTo>
                  <a:cubicBezTo>
                    <a:pt x="6" y="13"/>
                    <a:pt x="5" y="11"/>
                    <a:pt x="6" y="10"/>
                  </a:cubicBezTo>
                  <a:cubicBezTo>
                    <a:pt x="6" y="6"/>
                    <a:pt x="9" y="4"/>
                    <a:pt x="13" y="4"/>
                  </a:cubicBezTo>
                  <a:cubicBezTo>
                    <a:pt x="14" y="4"/>
                    <a:pt x="15" y="3"/>
                    <a:pt x="17" y="3"/>
                  </a:cubicBezTo>
                  <a:cubicBezTo>
                    <a:pt x="18" y="2"/>
                    <a:pt x="19" y="1"/>
                    <a:pt x="20" y="1"/>
                  </a:cubicBezTo>
                  <a:cubicBezTo>
                    <a:pt x="24" y="0"/>
                    <a:pt x="23" y="5"/>
                    <a:pt x="22" y="7"/>
                  </a:cubicBezTo>
                  <a:cubicBezTo>
                    <a:pt x="21" y="8"/>
                    <a:pt x="20" y="9"/>
                    <a:pt x="20" y="10"/>
                  </a:cubicBezTo>
                  <a:cubicBezTo>
                    <a:pt x="20" y="12"/>
                    <a:pt x="21" y="13"/>
                    <a:pt x="22" y="13"/>
                  </a:cubicBezTo>
                  <a:cubicBezTo>
                    <a:pt x="23" y="15"/>
                    <a:pt x="23" y="17"/>
                    <a:pt x="24" y="19"/>
                  </a:cubicBezTo>
                  <a:cubicBezTo>
                    <a:pt x="25" y="20"/>
                    <a:pt x="25" y="22"/>
                    <a:pt x="25" y="23"/>
                  </a:cubicBezTo>
                  <a:cubicBezTo>
                    <a:pt x="25" y="25"/>
                    <a:pt x="24" y="25"/>
                    <a:pt x="23" y="26"/>
                  </a:cubicBezTo>
                  <a:cubicBezTo>
                    <a:pt x="22" y="26"/>
                    <a:pt x="20" y="27"/>
                    <a:pt x="19" y="28"/>
                  </a:cubicBezTo>
                  <a:cubicBezTo>
                    <a:pt x="19" y="27"/>
                    <a:pt x="18" y="26"/>
                    <a:pt x="18" y="26"/>
                  </a:cubicBezTo>
                  <a:cubicBezTo>
                    <a:pt x="17" y="25"/>
                    <a:pt x="17" y="25"/>
                    <a:pt x="17" y="24"/>
                  </a:cubicBezTo>
                  <a:cubicBezTo>
                    <a:pt x="17" y="23"/>
                    <a:pt x="18" y="22"/>
                    <a:pt x="18" y="21"/>
                  </a:cubicBezTo>
                  <a:cubicBezTo>
                    <a:pt x="18" y="20"/>
                    <a:pt x="19" y="18"/>
                    <a:pt x="18" y="1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Oval 70"/>
            <p:cNvSpPr>
              <a:spLocks noChangeArrowheads="1"/>
            </p:cNvSpPr>
            <p:nvPr/>
          </p:nvSpPr>
          <p:spPr bwMode="auto">
            <a:xfrm>
              <a:off x="6339" y="4385"/>
              <a:ext cx="12" cy="17"/>
            </a:xfrm>
            <a:prstGeom prst="ellipse">
              <a:avLst/>
            </a:pr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p:cNvSpPr>
              <a:spLocks/>
            </p:cNvSpPr>
            <p:nvPr/>
          </p:nvSpPr>
          <p:spPr bwMode="auto">
            <a:xfrm>
              <a:off x="6278" y="2900"/>
              <a:ext cx="619" cy="785"/>
            </a:xfrm>
            <a:custGeom>
              <a:avLst/>
              <a:gdLst>
                <a:gd name="T0" fmla="*/ 260 w 262"/>
                <a:gd name="T1" fmla="*/ 116 h 332"/>
                <a:gd name="T2" fmla="*/ 252 w 262"/>
                <a:gd name="T3" fmla="*/ 115 h 332"/>
                <a:gd name="T4" fmla="*/ 242 w 262"/>
                <a:gd name="T5" fmla="*/ 131 h 332"/>
                <a:gd name="T6" fmla="*/ 222 w 262"/>
                <a:gd name="T7" fmla="*/ 139 h 332"/>
                <a:gd name="T8" fmla="*/ 244 w 262"/>
                <a:gd name="T9" fmla="*/ 142 h 332"/>
                <a:gd name="T10" fmla="*/ 253 w 262"/>
                <a:gd name="T11" fmla="*/ 130 h 332"/>
                <a:gd name="T12" fmla="*/ 258 w 262"/>
                <a:gd name="T13" fmla="*/ 143 h 332"/>
                <a:gd name="T14" fmla="*/ 254 w 262"/>
                <a:gd name="T15" fmla="*/ 158 h 332"/>
                <a:gd name="T16" fmla="*/ 251 w 262"/>
                <a:gd name="T17" fmla="*/ 157 h 332"/>
                <a:gd name="T18" fmla="*/ 246 w 262"/>
                <a:gd name="T19" fmla="*/ 153 h 332"/>
                <a:gd name="T20" fmla="*/ 239 w 262"/>
                <a:gd name="T21" fmla="*/ 156 h 332"/>
                <a:gd name="T22" fmla="*/ 227 w 262"/>
                <a:gd name="T23" fmla="*/ 164 h 332"/>
                <a:gd name="T24" fmla="*/ 231 w 262"/>
                <a:gd name="T25" fmla="*/ 172 h 332"/>
                <a:gd name="T26" fmla="*/ 243 w 262"/>
                <a:gd name="T27" fmla="*/ 181 h 332"/>
                <a:gd name="T28" fmla="*/ 243 w 262"/>
                <a:gd name="T29" fmla="*/ 190 h 332"/>
                <a:gd name="T30" fmla="*/ 233 w 262"/>
                <a:gd name="T31" fmla="*/ 201 h 332"/>
                <a:gd name="T32" fmla="*/ 238 w 262"/>
                <a:gd name="T33" fmla="*/ 220 h 332"/>
                <a:gd name="T34" fmla="*/ 228 w 262"/>
                <a:gd name="T35" fmla="*/ 232 h 332"/>
                <a:gd name="T36" fmla="*/ 220 w 262"/>
                <a:gd name="T37" fmla="*/ 234 h 332"/>
                <a:gd name="T38" fmla="*/ 221 w 262"/>
                <a:gd name="T39" fmla="*/ 253 h 332"/>
                <a:gd name="T40" fmla="*/ 213 w 262"/>
                <a:gd name="T41" fmla="*/ 265 h 332"/>
                <a:gd name="T42" fmla="*/ 202 w 262"/>
                <a:gd name="T43" fmla="*/ 269 h 332"/>
                <a:gd name="T44" fmla="*/ 190 w 262"/>
                <a:gd name="T45" fmla="*/ 285 h 332"/>
                <a:gd name="T46" fmla="*/ 194 w 262"/>
                <a:gd name="T47" fmla="*/ 312 h 332"/>
                <a:gd name="T48" fmla="*/ 187 w 262"/>
                <a:gd name="T49" fmla="*/ 330 h 332"/>
                <a:gd name="T50" fmla="*/ 178 w 262"/>
                <a:gd name="T51" fmla="*/ 324 h 332"/>
                <a:gd name="T52" fmla="*/ 150 w 262"/>
                <a:gd name="T53" fmla="*/ 317 h 332"/>
                <a:gd name="T54" fmla="*/ 125 w 262"/>
                <a:gd name="T55" fmla="*/ 309 h 332"/>
                <a:gd name="T56" fmla="*/ 111 w 262"/>
                <a:gd name="T57" fmla="*/ 309 h 332"/>
                <a:gd name="T58" fmla="*/ 84 w 262"/>
                <a:gd name="T59" fmla="*/ 317 h 332"/>
                <a:gd name="T60" fmla="*/ 64 w 262"/>
                <a:gd name="T61" fmla="*/ 290 h 332"/>
                <a:gd name="T62" fmla="*/ 54 w 262"/>
                <a:gd name="T63" fmla="*/ 263 h 332"/>
                <a:gd name="T64" fmla="*/ 37 w 262"/>
                <a:gd name="T65" fmla="*/ 262 h 332"/>
                <a:gd name="T66" fmla="*/ 12 w 262"/>
                <a:gd name="T67" fmla="*/ 214 h 332"/>
                <a:gd name="T68" fmla="*/ 11 w 262"/>
                <a:gd name="T69" fmla="*/ 178 h 332"/>
                <a:gd name="T70" fmla="*/ 36 w 262"/>
                <a:gd name="T71" fmla="*/ 152 h 332"/>
                <a:gd name="T72" fmla="*/ 45 w 262"/>
                <a:gd name="T73" fmla="*/ 103 h 332"/>
                <a:gd name="T74" fmla="*/ 68 w 262"/>
                <a:gd name="T75" fmla="*/ 84 h 332"/>
                <a:gd name="T76" fmla="*/ 80 w 262"/>
                <a:gd name="T77" fmla="*/ 63 h 332"/>
                <a:gd name="T78" fmla="*/ 82 w 262"/>
                <a:gd name="T79" fmla="*/ 40 h 332"/>
                <a:gd name="T80" fmla="*/ 117 w 262"/>
                <a:gd name="T81" fmla="*/ 5 h 332"/>
                <a:gd name="T82" fmla="*/ 176 w 262"/>
                <a:gd name="T83" fmla="*/ 24 h 332"/>
                <a:gd name="T84" fmla="*/ 191 w 262"/>
                <a:gd name="T85" fmla="*/ 54 h 332"/>
                <a:gd name="T86" fmla="*/ 182 w 262"/>
                <a:gd name="T87" fmla="*/ 63 h 332"/>
                <a:gd name="T88" fmla="*/ 176 w 262"/>
                <a:gd name="T89" fmla="*/ 72 h 332"/>
                <a:gd name="T90" fmla="*/ 173 w 262"/>
                <a:gd name="T91" fmla="*/ 82 h 332"/>
                <a:gd name="T92" fmla="*/ 162 w 262"/>
                <a:gd name="T93" fmla="*/ 82 h 332"/>
                <a:gd name="T94" fmla="*/ 141 w 262"/>
                <a:gd name="T95" fmla="*/ 85 h 332"/>
                <a:gd name="T96" fmla="*/ 134 w 262"/>
                <a:gd name="T97" fmla="*/ 101 h 332"/>
                <a:gd name="T98" fmla="*/ 153 w 262"/>
                <a:gd name="T99" fmla="*/ 88 h 332"/>
                <a:gd name="T100" fmla="*/ 185 w 262"/>
                <a:gd name="T101" fmla="*/ 88 h 332"/>
                <a:gd name="T102" fmla="*/ 211 w 262"/>
                <a:gd name="T103" fmla="*/ 82 h 332"/>
                <a:gd name="T104" fmla="*/ 222 w 262"/>
                <a:gd name="T105" fmla="*/ 92 h 332"/>
                <a:gd name="T106" fmla="*/ 242 w 262"/>
                <a:gd name="T107" fmla="*/ 105 h 332"/>
                <a:gd name="T108" fmla="*/ 251 w 262"/>
                <a:gd name="T109" fmla="*/ 109 h 332"/>
                <a:gd name="T110" fmla="*/ 261 w 262"/>
                <a:gd name="T111" fmla="*/ 1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332">
                  <a:moveTo>
                    <a:pt x="261" y="111"/>
                  </a:moveTo>
                  <a:cubicBezTo>
                    <a:pt x="261" y="112"/>
                    <a:pt x="260" y="112"/>
                    <a:pt x="260" y="112"/>
                  </a:cubicBezTo>
                  <a:cubicBezTo>
                    <a:pt x="259" y="113"/>
                    <a:pt x="260" y="115"/>
                    <a:pt x="260" y="116"/>
                  </a:cubicBezTo>
                  <a:cubicBezTo>
                    <a:pt x="261" y="117"/>
                    <a:pt x="258" y="119"/>
                    <a:pt x="257" y="118"/>
                  </a:cubicBezTo>
                  <a:cubicBezTo>
                    <a:pt x="256" y="117"/>
                    <a:pt x="256" y="116"/>
                    <a:pt x="255" y="116"/>
                  </a:cubicBezTo>
                  <a:cubicBezTo>
                    <a:pt x="255" y="115"/>
                    <a:pt x="253" y="115"/>
                    <a:pt x="252" y="115"/>
                  </a:cubicBezTo>
                  <a:cubicBezTo>
                    <a:pt x="251" y="114"/>
                    <a:pt x="250" y="114"/>
                    <a:pt x="248" y="115"/>
                  </a:cubicBezTo>
                  <a:cubicBezTo>
                    <a:pt x="245" y="118"/>
                    <a:pt x="246" y="123"/>
                    <a:pt x="245" y="127"/>
                  </a:cubicBezTo>
                  <a:cubicBezTo>
                    <a:pt x="244" y="128"/>
                    <a:pt x="244" y="130"/>
                    <a:pt x="242" y="131"/>
                  </a:cubicBezTo>
                  <a:cubicBezTo>
                    <a:pt x="241" y="133"/>
                    <a:pt x="239" y="133"/>
                    <a:pt x="237" y="134"/>
                  </a:cubicBezTo>
                  <a:cubicBezTo>
                    <a:pt x="234" y="134"/>
                    <a:pt x="232" y="135"/>
                    <a:pt x="229" y="136"/>
                  </a:cubicBezTo>
                  <a:cubicBezTo>
                    <a:pt x="227" y="137"/>
                    <a:pt x="224" y="137"/>
                    <a:pt x="222" y="139"/>
                  </a:cubicBezTo>
                  <a:cubicBezTo>
                    <a:pt x="218" y="142"/>
                    <a:pt x="222" y="151"/>
                    <a:pt x="227" y="148"/>
                  </a:cubicBezTo>
                  <a:cubicBezTo>
                    <a:pt x="230" y="147"/>
                    <a:pt x="232" y="144"/>
                    <a:pt x="235" y="143"/>
                  </a:cubicBezTo>
                  <a:cubicBezTo>
                    <a:pt x="237" y="141"/>
                    <a:pt x="241" y="142"/>
                    <a:pt x="244" y="142"/>
                  </a:cubicBezTo>
                  <a:cubicBezTo>
                    <a:pt x="246" y="142"/>
                    <a:pt x="247" y="141"/>
                    <a:pt x="246" y="139"/>
                  </a:cubicBezTo>
                  <a:cubicBezTo>
                    <a:pt x="246" y="136"/>
                    <a:pt x="244" y="133"/>
                    <a:pt x="246" y="131"/>
                  </a:cubicBezTo>
                  <a:cubicBezTo>
                    <a:pt x="248" y="129"/>
                    <a:pt x="251" y="128"/>
                    <a:pt x="253" y="130"/>
                  </a:cubicBezTo>
                  <a:cubicBezTo>
                    <a:pt x="255" y="131"/>
                    <a:pt x="254" y="133"/>
                    <a:pt x="254" y="135"/>
                  </a:cubicBezTo>
                  <a:cubicBezTo>
                    <a:pt x="253" y="137"/>
                    <a:pt x="254" y="138"/>
                    <a:pt x="256" y="139"/>
                  </a:cubicBezTo>
                  <a:cubicBezTo>
                    <a:pt x="257" y="140"/>
                    <a:pt x="258" y="141"/>
                    <a:pt x="258" y="143"/>
                  </a:cubicBezTo>
                  <a:cubicBezTo>
                    <a:pt x="258" y="144"/>
                    <a:pt x="257" y="146"/>
                    <a:pt x="257" y="147"/>
                  </a:cubicBezTo>
                  <a:cubicBezTo>
                    <a:pt x="257" y="150"/>
                    <a:pt x="258" y="152"/>
                    <a:pt x="257" y="154"/>
                  </a:cubicBezTo>
                  <a:cubicBezTo>
                    <a:pt x="257" y="156"/>
                    <a:pt x="256" y="158"/>
                    <a:pt x="254" y="158"/>
                  </a:cubicBezTo>
                  <a:cubicBezTo>
                    <a:pt x="254" y="158"/>
                    <a:pt x="252" y="158"/>
                    <a:pt x="252" y="158"/>
                  </a:cubicBezTo>
                  <a:cubicBezTo>
                    <a:pt x="251" y="158"/>
                    <a:pt x="251" y="158"/>
                    <a:pt x="251" y="157"/>
                  </a:cubicBezTo>
                  <a:cubicBezTo>
                    <a:pt x="251" y="158"/>
                    <a:pt x="251" y="158"/>
                    <a:pt x="251" y="157"/>
                  </a:cubicBezTo>
                  <a:cubicBezTo>
                    <a:pt x="250" y="156"/>
                    <a:pt x="250" y="156"/>
                    <a:pt x="250" y="155"/>
                  </a:cubicBezTo>
                  <a:cubicBezTo>
                    <a:pt x="249" y="154"/>
                    <a:pt x="249" y="153"/>
                    <a:pt x="249" y="152"/>
                  </a:cubicBezTo>
                  <a:cubicBezTo>
                    <a:pt x="248" y="150"/>
                    <a:pt x="247" y="151"/>
                    <a:pt x="246" y="153"/>
                  </a:cubicBezTo>
                  <a:cubicBezTo>
                    <a:pt x="245" y="155"/>
                    <a:pt x="246" y="156"/>
                    <a:pt x="247" y="158"/>
                  </a:cubicBezTo>
                  <a:cubicBezTo>
                    <a:pt x="247" y="160"/>
                    <a:pt x="246" y="162"/>
                    <a:pt x="244" y="161"/>
                  </a:cubicBezTo>
                  <a:cubicBezTo>
                    <a:pt x="242" y="161"/>
                    <a:pt x="240" y="158"/>
                    <a:pt x="239" y="156"/>
                  </a:cubicBezTo>
                  <a:cubicBezTo>
                    <a:pt x="238" y="155"/>
                    <a:pt x="236" y="155"/>
                    <a:pt x="234" y="155"/>
                  </a:cubicBezTo>
                  <a:cubicBezTo>
                    <a:pt x="232" y="155"/>
                    <a:pt x="229" y="156"/>
                    <a:pt x="228" y="158"/>
                  </a:cubicBezTo>
                  <a:cubicBezTo>
                    <a:pt x="227" y="160"/>
                    <a:pt x="228" y="162"/>
                    <a:pt x="227" y="164"/>
                  </a:cubicBezTo>
                  <a:cubicBezTo>
                    <a:pt x="226" y="166"/>
                    <a:pt x="224" y="166"/>
                    <a:pt x="223" y="168"/>
                  </a:cubicBezTo>
                  <a:cubicBezTo>
                    <a:pt x="223" y="170"/>
                    <a:pt x="223" y="173"/>
                    <a:pt x="225" y="174"/>
                  </a:cubicBezTo>
                  <a:cubicBezTo>
                    <a:pt x="227" y="176"/>
                    <a:pt x="230" y="174"/>
                    <a:pt x="231" y="172"/>
                  </a:cubicBezTo>
                  <a:cubicBezTo>
                    <a:pt x="233" y="171"/>
                    <a:pt x="235" y="169"/>
                    <a:pt x="236" y="172"/>
                  </a:cubicBezTo>
                  <a:cubicBezTo>
                    <a:pt x="237" y="174"/>
                    <a:pt x="237" y="176"/>
                    <a:pt x="239" y="177"/>
                  </a:cubicBezTo>
                  <a:cubicBezTo>
                    <a:pt x="241" y="177"/>
                    <a:pt x="243" y="178"/>
                    <a:pt x="243" y="181"/>
                  </a:cubicBezTo>
                  <a:cubicBezTo>
                    <a:pt x="243" y="184"/>
                    <a:pt x="241" y="184"/>
                    <a:pt x="238" y="184"/>
                  </a:cubicBezTo>
                  <a:cubicBezTo>
                    <a:pt x="236" y="184"/>
                    <a:pt x="233" y="186"/>
                    <a:pt x="235" y="188"/>
                  </a:cubicBezTo>
                  <a:cubicBezTo>
                    <a:pt x="237" y="190"/>
                    <a:pt x="241" y="189"/>
                    <a:pt x="243" y="190"/>
                  </a:cubicBezTo>
                  <a:cubicBezTo>
                    <a:pt x="245" y="193"/>
                    <a:pt x="242" y="197"/>
                    <a:pt x="241" y="198"/>
                  </a:cubicBezTo>
                  <a:cubicBezTo>
                    <a:pt x="239" y="199"/>
                    <a:pt x="238" y="201"/>
                    <a:pt x="236" y="201"/>
                  </a:cubicBezTo>
                  <a:cubicBezTo>
                    <a:pt x="235" y="201"/>
                    <a:pt x="234" y="201"/>
                    <a:pt x="233" y="201"/>
                  </a:cubicBezTo>
                  <a:cubicBezTo>
                    <a:pt x="229" y="202"/>
                    <a:pt x="229" y="206"/>
                    <a:pt x="232" y="207"/>
                  </a:cubicBezTo>
                  <a:cubicBezTo>
                    <a:pt x="234" y="209"/>
                    <a:pt x="237" y="210"/>
                    <a:pt x="238" y="213"/>
                  </a:cubicBezTo>
                  <a:cubicBezTo>
                    <a:pt x="239" y="215"/>
                    <a:pt x="239" y="218"/>
                    <a:pt x="238" y="220"/>
                  </a:cubicBezTo>
                  <a:cubicBezTo>
                    <a:pt x="238" y="223"/>
                    <a:pt x="238" y="227"/>
                    <a:pt x="237" y="229"/>
                  </a:cubicBezTo>
                  <a:cubicBezTo>
                    <a:pt x="235" y="232"/>
                    <a:pt x="233" y="230"/>
                    <a:pt x="231" y="229"/>
                  </a:cubicBezTo>
                  <a:cubicBezTo>
                    <a:pt x="229" y="228"/>
                    <a:pt x="226" y="229"/>
                    <a:pt x="228" y="232"/>
                  </a:cubicBezTo>
                  <a:cubicBezTo>
                    <a:pt x="229" y="234"/>
                    <a:pt x="232" y="235"/>
                    <a:pt x="232" y="239"/>
                  </a:cubicBezTo>
                  <a:cubicBezTo>
                    <a:pt x="231" y="242"/>
                    <a:pt x="228" y="241"/>
                    <a:pt x="226" y="240"/>
                  </a:cubicBezTo>
                  <a:cubicBezTo>
                    <a:pt x="225" y="238"/>
                    <a:pt x="223" y="233"/>
                    <a:pt x="220" y="234"/>
                  </a:cubicBezTo>
                  <a:cubicBezTo>
                    <a:pt x="217" y="234"/>
                    <a:pt x="215" y="238"/>
                    <a:pt x="215" y="240"/>
                  </a:cubicBezTo>
                  <a:cubicBezTo>
                    <a:pt x="215" y="243"/>
                    <a:pt x="217" y="244"/>
                    <a:pt x="219" y="246"/>
                  </a:cubicBezTo>
                  <a:cubicBezTo>
                    <a:pt x="221" y="247"/>
                    <a:pt x="223" y="251"/>
                    <a:pt x="221" y="253"/>
                  </a:cubicBezTo>
                  <a:cubicBezTo>
                    <a:pt x="219" y="255"/>
                    <a:pt x="216" y="254"/>
                    <a:pt x="216" y="258"/>
                  </a:cubicBezTo>
                  <a:cubicBezTo>
                    <a:pt x="215" y="259"/>
                    <a:pt x="216" y="260"/>
                    <a:pt x="215" y="261"/>
                  </a:cubicBezTo>
                  <a:cubicBezTo>
                    <a:pt x="215" y="263"/>
                    <a:pt x="214" y="264"/>
                    <a:pt x="213" y="265"/>
                  </a:cubicBezTo>
                  <a:cubicBezTo>
                    <a:pt x="212" y="266"/>
                    <a:pt x="211" y="267"/>
                    <a:pt x="210" y="267"/>
                  </a:cubicBezTo>
                  <a:cubicBezTo>
                    <a:pt x="209" y="266"/>
                    <a:pt x="208" y="266"/>
                    <a:pt x="207" y="265"/>
                  </a:cubicBezTo>
                  <a:cubicBezTo>
                    <a:pt x="205" y="265"/>
                    <a:pt x="203" y="268"/>
                    <a:pt x="202" y="269"/>
                  </a:cubicBezTo>
                  <a:cubicBezTo>
                    <a:pt x="201" y="271"/>
                    <a:pt x="199" y="272"/>
                    <a:pt x="199" y="274"/>
                  </a:cubicBezTo>
                  <a:cubicBezTo>
                    <a:pt x="198" y="275"/>
                    <a:pt x="198" y="277"/>
                    <a:pt x="198" y="278"/>
                  </a:cubicBezTo>
                  <a:cubicBezTo>
                    <a:pt x="197" y="282"/>
                    <a:pt x="193" y="283"/>
                    <a:pt x="190" y="285"/>
                  </a:cubicBezTo>
                  <a:cubicBezTo>
                    <a:pt x="187" y="288"/>
                    <a:pt x="187" y="291"/>
                    <a:pt x="187" y="295"/>
                  </a:cubicBezTo>
                  <a:cubicBezTo>
                    <a:pt x="187" y="298"/>
                    <a:pt x="186" y="301"/>
                    <a:pt x="188" y="304"/>
                  </a:cubicBezTo>
                  <a:cubicBezTo>
                    <a:pt x="189" y="307"/>
                    <a:pt x="193" y="308"/>
                    <a:pt x="194" y="312"/>
                  </a:cubicBezTo>
                  <a:cubicBezTo>
                    <a:pt x="195" y="315"/>
                    <a:pt x="192" y="315"/>
                    <a:pt x="190" y="316"/>
                  </a:cubicBezTo>
                  <a:cubicBezTo>
                    <a:pt x="187" y="317"/>
                    <a:pt x="187" y="320"/>
                    <a:pt x="188" y="323"/>
                  </a:cubicBezTo>
                  <a:cubicBezTo>
                    <a:pt x="189" y="325"/>
                    <a:pt x="189" y="328"/>
                    <a:pt x="187" y="330"/>
                  </a:cubicBezTo>
                  <a:cubicBezTo>
                    <a:pt x="185" y="332"/>
                    <a:pt x="182" y="331"/>
                    <a:pt x="181" y="329"/>
                  </a:cubicBezTo>
                  <a:cubicBezTo>
                    <a:pt x="180" y="327"/>
                    <a:pt x="179" y="325"/>
                    <a:pt x="178" y="324"/>
                  </a:cubicBezTo>
                  <a:cubicBezTo>
                    <a:pt x="178" y="324"/>
                    <a:pt x="178" y="324"/>
                    <a:pt x="178" y="324"/>
                  </a:cubicBezTo>
                  <a:cubicBezTo>
                    <a:pt x="177" y="321"/>
                    <a:pt x="174" y="313"/>
                    <a:pt x="172" y="311"/>
                  </a:cubicBezTo>
                  <a:cubicBezTo>
                    <a:pt x="170" y="308"/>
                    <a:pt x="167" y="307"/>
                    <a:pt x="162" y="310"/>
                  </a:cubicBezTo>
                  <a:cubicBezTo>
                    <a:pt x="157" y="313"/>
                    <a:pt x="154" y="315"/>
                    <a:pt x="150" y="317"/>
                  </a:cubicBezTo>
                  <a:cubicBezTo>
                    <a:pt x="145" y="318"/>
                    <a:pt x="146" y="319"/>
                    <a:pt x="139" y="323"/>
                  </a:cubicBezTo>
                  <a:cubicBezTo>
                    <a:pt x="133" y="326"/>
                    <a:pt x="132" y="318"/>
                    <a:pt x="130" y="316"/>
                  </a:cubicBezTo>
                  <a:cubicBezTo>
                    <a:pt x="129" y="315"/>
                    <a:pt x="129" y="310"/>
                    <a:pt x="125" y="309"/>
                  </a:cubicBezTo>
                  <a:cubicBezTo>
                    <a:pt x="122" y="309"/>
                    <a:pt x="123" y="304"/>
                    <a:pt x="124" y="298"/>
                  </a:cubicBezTo>
                  <a:cubicBezTo>
                    <a:pt x="125" y="293"/>
                    <a:pt x="119" y="300"/>
                    <a:pt x="115" y="299"/>
                  </a:cubicBezTo>
                  <a:cubicBezTo>
                    <a:pt x="112" y="298"/>
                    <a:pt x="111" y="304"/>
                    <a:pt x="111" y="309"/>
                  </a:cubicBezTo>
                  <a:cubicBezTo>
                    <a:pt x="111" y="313"/>
                    <a:pt x="108" y="310"/>
                    <a:pt x="106" y="310"/>
                  </a:cubicBezTo>
                  <a:cubicBezTo>
                    <a:pt x="103" y="309"/>
                    <a:pt x="104" y="314"/>
                    <a:pt x="99" y="320"/>
                  </a:cubicBezTo>
                  <a:cubicBezTo>
                    <a:pt x="94" y="325"/>
                    <a:pt x="88" y="319"/>
                    <a:pt x="84" y="317"/>
                  </a:cubicBezTo>
                  <a:cubicBezTo>
                    <a:pt x="79" y="316"/>
                    <a:pt x="79" y="319"/>
                    <a:pt x="75" y="321"/>
                  </a:cubicBezTo>
                  <a:cubicBezTo>
                    <a:pt x="71" y="323"/>
                    <a:pt x="73" y="303"/>
                    <a:pt x="71" y="298"/>
                  </a:cubicBezTo>
                  <a:cubicBezTo>
                    <a:pt x="69" y="293"/>
                    <a:pt x="72" y="295"/>
                    <a:pt x="64" y="290"/>
                  </a:cubicBezTo>
                  <a:cubicBezTo>
                    <a:pt x="55" y="284"/>
                    <a:pt x="61" y="286"/>
                    <a:pt x="59" y="278"/>
                  </a:cubicBezTo>
                  <a:cubicBezTo>
                    <a:pt x="56" y="270"/>
                    <a:pt x="59" y="273"/>
                    <a:pt x="64" y="268"/>
                  </a:cubicBezTo>
                  <a:cubicBezTo>
                    <a:pt x="69" y="263"/>
                    <a:pt x="56" y="260"/>
                    <a:pt x="54" y="263"/>
                  </a:cubicBezTo>
                  <a:cubicBezTo>
                    <a:pt x="53" y="267"/>
                    <a:pt x="44" y="263"/>
                    <a:pt x="39" y="263"/>
                  </a:cubicBezTo>
                  <a:cubicBezTo>
                    <a:pt x="38" y="263"/>
                    <a:pt x="38" y="263"/>
                    <a:pt x="37" y="262"/>
                  </a:cubicBezTo>
                  <a:cubicBezTo>
                    <a:pt x="37" y="262"/>
                    <a:pt x="37" y="262"/>
                    <a:pt x="37" y="262"/>
                  </a:cubicBezTo>
                  <a:cubicBezTo>
                    <a:pt x="35" y="258"/>
                    <a:pt x="36" y="250"/>
                    <a:pt x="35" y="246"/>
                  </a:cubicBezTo>
                  <a:cubicBezTo>
                    <a:pt x="33" y="240"/>
                    <a:pt x="32" y="236"/>
                    <a:pt x="28" y="227"/>
                  </a:cubicBezTo>
                  <a:cubicBezTo>
                    <a:pt x="23" y="217"/>
                    <a:pt x="16" y="217"/>
                    <a:pt x="12" y="214"/>
                  </a:cubicBezTo>
                  <a:cubicBezTo>
                    <a:pt x="8" y="212"/>
                    <a:pt x="4" y="203"/>
                    <a:pt x="2" y="198"/>
                  </a:cubicBezTo>
                  <a:cubicBezTo>
                    <a:pt x="0" y="193"/>
                    <a:pt x="3" y="191"/>
                    <a:pt x="7" y="189"/>
                  </a:cubicBezTo>
                  <a:cubicBezTo>
                    <a:pt x="10" y="186"/>
                    <a:pt x="9" y="181"/>
                    <a:pt x="11" y="178"/>
                  </a:cubicBezTo>
                  <a:cubicBezTo>
                    <a:pt x="12" y="178"/>
                    <a:pt x="12" y="177"/>
                    <a:pt x="13" y="176"/>
                  </a:cubicBezTo>
                  <a:cubicBezTo>
                    <a:pt x="13" y="176"/>
                    <a:pt x="13" y="176"/>
                    <a:pt x="13" y="176"/>
                  </a:cubicBezTo>
                  <a:cubicBezTo>
                    <a:pt x="18" y="171"/>
                    <a:pt x="32" y="158"/>
                    <a:pt x="36" y="152"/>
                  </a:cubicBezTo>
                  <a:cubicBezTo>
                    <a:pt x="41" y="146"/>
                    <a:pt x="37" y="142"/>
                    <a:pt x="42" y="136"/>
                  </a:cubicBezTo>
                  <a:cubicBezTo>
                    <a:pt x="47" y="130"/>
                    <a:pt x="49" y="127"/>
                    <a:pt x="50" y="115"/>
                  </a:cubicBezTo>
                  <a:cubicBezTo>
                    <a:pt x="51" y="104"/>
                    <a:pt x="42" y="110"/>
                    <a:pt x="45" y="103"/>
                  </a:cubicBezTo>
                  <a:cubicBezTo>
                    <a:pt x="47" y="96"/>
                    <a:pt x="56" y="100"/>
                    <a:pt x="63" y="100"/>
                  </a:cubicBezTo>
                  <a:cubicBezTo>
                    <a:pt x="70" y="100"/>
                    <a:pt x="75" y="97"/>
                    <a:pt x="75" y="92"/>
                  </a:cubicBezTo>
                  <a:cubicBezTo>
                    <a:pt x="76" y="86"/>
                    <a:pt x="74" y="86"/>
                    <a:pt x="68" y="84"/>
                  </a:cubicBezTo>
                  <a:cubicBezTo>
                    <a:pt x="61" y="82"/>
                    <a:pt x="64" y="80"/>
                    <a:pt x="66" y="75"/>
                  </a:cubicBezTo>
                  <a:cubicBezTo>
                    <a:pt x="69" y="70"/>
                    <a:pt x="70" y="71"/>
                    <a:pt x="74" y="72"/>
                  </a:cubicBezTo>
                  <a:cubicBezTo>
                    <a:pt x="78" y="73"/>
                    <a:pt x="80" y="66"/>
                    <a:pt x="80" y="63"/>
                  </a:cubicBezTo>
                  <a:cubicBezTo>
                    <a:pt x="80" y="60"/>
                    <a:pt x="83" y="56"/>
                    <a:pt x="84" y="50"/>
                  </a:cubicBezTo>
                  <a:cubicBezTo>
                    <a:pt x="85" y="45"/>
                    <a:pt x="85" y="43"/>
                    <a:pt x="82" y="40"/>
                  </a:cubicBezTo>
                  <a:cubicBezTo>
                    <a:pt x="82" y="40"/>
                    <a:pt x="82" y="40"/>
                    <a:pt x="82" y="40"/>
                  </a:cubicBezTo>
                  <a:cubicBezTo>
                    <a:pt x="82" y="40"/>
                    <a:pt x="82" y="40"/>
                    <a:pt x="82" y="40"/>
                  </a:cubicBezTo>
                  <a:cubicBezTo>
                    <a:pt x="85" y="39"/>
                    <a:pt x="99" y="32"/>
                    <a:pt x="102" y="24"/>
                  </a:cubicBezTo>
                  <a:cubicBezTo>
                    <a:pt x="104" y="16"/>
                    <a:pt x="103" y="0"/>
                    <a:pt x="117" y="5"/>
                  </a:cubicBezTo>
                  <a:cubicBezTo>
                    <a:pt x="132" y="10"/>
                    <a:pt x="141" y="26"/>
                    <a:pt x="145" y="24"/>
                  </a:cubicBezTo>
                  <a:cubicBezTo>
                    <a:pt x="149" y="21"/>
                    <a:pt x="151" y="34"/>
                    <a:pt x="159" y="29"/>
                  </a:cubicBezTo>
                  <a:cubicBezTo>
                    <a:pt x="168" y="24"/>
                    <a:pt x="176" y="24"/>
                    <a:pt x="176" y="24"/>
                  </a:cubicBezTo>
                  <a:cubicBezTo>
                    <a:pt x="175" y="31"/>
                    <a:pt x="174" y="40"/>
                    <a:pt x="177" y="41"/>
                  </a:cubicBezTo>
                  <a:cubicBezTo>
                    <a:pt x="180" y="42"/>
                    <a:pt x="192" y="39"/>
                    <a:pt x="194" y="53"/>
                  </a:cubicBezTo>
                  <a:cubicBezTo>
                    <a:pt x="193" y="53"/>
                    <a:pt x="192" y="53"/>
                    <a:pt x="191" y="54"/>
                  </a:cubicBezTo>
                  <a:cubicBezTo>
                    <a:pt x="190" y="55"/>
                    <a:pt x="190" y="56"/>
                    <a:pt x="189" y="57"/>
                  </a:cubicBezTo>
                  <a:cubicBezTo>
                    <a:pt x="189" y="58"/>
                    <a:pt x="188" y="59"/>
                    <a:pt x="187" y="60"/>
                  </a:cubicBezTo>
                  <a:cubicBezTo>
                    <a:pt x="185" y="61"/>
                    <a:pt x="183" y="62"/>
                    <a:pt x="182" y="63"/>
                  </a:cubicBezTo>
                  <a:cubicBezTo>
                    <a:pt x="180" y="64"/>
                    <a:pt x="178" y="65"/>
                    <a:pt x="176" y="67"/>
                  </a:cubicBezTo>
                  <a:cubicBezTo>
                    <a:pt x="176" y="67"/>
                    <a:pt x="175" y="68"/>
                    <a:pt x="175" y="69"/>
                  </a:cubicBezTo>
                  <a:cubicBezTo>
                    <a:pt x="175" y="70"/>
                    <a:pt x="176" y="71"/>
                    <a:pt x="176" y="72"/>
                  </a:cubicBezTo>
                  <a:cubicBezTo>
                    <a:pt x="177" y="73"/>
                    <a:pt x="176" y="75"/>
                    <a:pt x="176" y="77"/>
                  </a:cubicBezTo>
                  <a:cubicBezTo>
                    <a:pt x="176" y="78"/>
                    <a:pt x="176" y="79"/>
                    <a:pt x="175" y="79"/>
                  </a:cubicBezTo>
                  <a:cubicBezTo>
                    <a:pt x="174" y="80"/>
                    <a:pt x="174" y="81"/>
                    <a:pt x="173" y="82"/>
                  </a:cubicBezTo>
                  <a:cubicBezTo>
                    <a:pt x="171" y="83"/>
                    <a:pt x="169" y="83"/>
                    <a:pt x="168" y="83"/>
                  </a:cubicBezTo>
                  <a:cubicBezTo>
                    <a:pt x="167" y="83"/>
                    <a:pt x="166" y="83"/>
                    <a:pt x="165" y="83"/>
                  </a:cubicBezTo>
                  <a:cubicBezTo>
                    <a:pt x="164" y="82"/>
                    <a:pt x="163" y="82"/>
                    <a:pt x="162" y="82"/>
                  </a:cubicBezTo>
                  <a:cubicBezTo>
                    <a:pt x="160" y="81"/>
                    <a:pt x="159" y="81"/>
                    <a:pt x="157" y="80"/>
                  </a:cubicBezTo>
                  <a:cubicBezTo>
                    <a:pt x="153" y="80"/>
                    <a:pt x="149" y="81"/>
                    <a:pt x="146" y="82"/>
                  </a:cubicBezTo>
                  <a:cubicBezTo>
                    <a:pt x="144" y="82"/>
                    <a:pt x="142" y="83"/>
                    <a:pt x="141" y="85"/>
                  </a:cubicBezTo>
                  <a:cubicBezTo>
                    <a:pt x="139" y="87"/>
                    <a:pt x="139" y="89"/>
                    <a:pt x="138" y="91"/>
                  </a:cubicBezTo>
                  <a:cubicBezTo>
                    <a:pt x="137" y="94"/>
                    <a:pt x="135" y="96"/>
                    <a:pt x="133" y="98"/>
                  </a:cubicBezTo>
                  <a:cubicBezTo>
                    <a:pt x="133" y="98"/>
                    <a:pt x="133" y="100"/>
                    <a:pt x="134" y="101"/>
                  </a:cubicBezTo>
                  <a:cubicBezTo>
                    <a:pt x="135" y="101"/>
                    <a:pt x="136" y="101"/>
                    <a:pt x="137" y="101"/>
                  </a:cubicBezTo>
                  <a:cubicBezTo>
                    <a:pt x="139" y="96"/>
                    <a:pt x="141" y="89"/>
                    <a:pt x="146" y="87"/>
                  </a:cubicBezTo>
                  <a:cubicBezTo>
                    <a:pt x="149" y="86"/>
                    <a:pt x="151" y="86"/>
                    <a:pt x="153" y="88"/>
                  </a:cubicBezTo>
                  <a:cubicBezTo>
                    <a:pt x="155" y="90"/>
                    <a:pt x="156" y="92"/>
                    <a:pt x="156" y="95"/>
                  </a:cubicBezTo>
                  <a:cubicBezTo>
                    <a:pt x="159" y="104"/>
                    <a:pt x="172" y="102"/>
                    <a:pt x="178" y="98"/>
                  </a:cubicBezTo>
                  <a:cubicBezTo>
                    <a:pt x="182" y="95"/>
                    <a:pt x="183" y="92"/>
                    <a:pt x="185" y="88"/>
                  </a:cubicBezTo>
                  <a:cubicBezTo>
                    <a:pt x="187" y="85"/>
                    <a:pt x="190" y="83"/>
                    <a:pt x="194" y="82"/>
                  </a:cubicBezTo>
                  <a:cubicBezTo>
                    <a:pt x="199" y="80"/>
                    <a:pt x="203" y="81"/>
                    <a:pt x="207" y="81"/>
                  </a:cubicBezTo>
                  <a:cubicBezTo>
                    <a:pt x="209" y="81"/>
                    <a:pt x="210" y="81"/>
                    <a:pt x="211" y="82"/>
                  </a:cubicBezTo>
                  <a:cubicBezTo>
                    <a:pt x="213" y="82"/>
                    <a:pt x="214" y="84"/>
                    <a:pt x="215" y="85"/>
                  </a:cubicBezTo>
                  <a:cubicBezTo>
                    <a:pt x="216" y="86"/>
                    <a:pt x="218" y="87"/>
                    <a:pt x="219" y="88"/>
                  </a:cubicBezTo>
                  <a:cubicBezTo>
                    <a:pt x="220" y="89"/>
                    <a:pt x="221" y="91"/>
                    <a:pt x="222" y="92"/>
                  </a:cubicBezTo>
                  <a:cubicBezTo>
                    <a:pt x="223" y="94"/>
                    <a:pt x="225" y="95"/>
                    <a:pt x="227" y="97"/>
                  </a:cubicBezTo>
                  <a:cubicBezTo>
                    <a:pt x="230" y="99"/>
                    <a:pt x="233" y="102"/>
                    <a:pt x="236" y="104"/>
                  </a:cubicBezTo>
                  <a:cubicBezTo>
                    <a:pt x="238" y="104"/>
                    <a:pt x="240" y="105"/>
                    <a:pt x="242" y="105"/>
                  </a:cubicBezTo>
                  <a:cubicBezTo>
                    <a:pt x="243" y="106"/>
                    <a:pt x="245" y="107"/>
                    <a:pt x="247" y="107"/>
                  </a:cubicBezTo>
                  <a:cubicBezTo>
                    <a:pt x="247" y="107"/>
                    <a:pt x="248" y="107"/>
                    <a:pt x="249" y="107"/>
                  </a:cubicBezTo>
                  <a:cubicBezTo>
                    <a:pt x="250" y="107"/>
                    <a:pt x="250" y="108"/>
                    <a:pt x="251" y="109"/>
                  </a:cubicBezTo>
                  <a:cubicBezTo>
                    <a:pt x="252" y="109"/>
                    <a:pt x="253" y="110"/>
                    <a:pt x="254" y="110"/>
                  </a:cubicBezTo>
                  <a:cubicBezTo>
                    <a:pt x="255" y="110"/>
                    <a:pt x="256" y="108"/>
                    <a:pt x="257" y="108"/>
                  </a:cubicBezTo>
                  <a:cubicBezTo>
                    <a:pt x="260" y="107"/>
                    <a:pt x="262" y="109"/>
                    <a:pt x="261" y="1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p:cNvSpPr>
              <a:spLocks/>
            </p:cNvSpPr>
            <p:nvPr/>
          </p:nvSpPr>
          <p:spPr bwMode="auto">
            <a:xfrm>
              <a:off x="6926" y="2959"/>
              <a:ext cx="21" cy="31"/>
            </a:xfrm>
            <a:custGeom>
              <a:avLst/>
              <a:gdLst>
                <a:gd name="T0" fmla="*/ 6 w 9"/>
                <a:gd name="T1" fmla="*/ 11 h 13"/>
                <a:gd name="T2" fmla="*/ 4 w 9"/>
                <a:gd name="T3" fmla="*/ 12 h 13"/>
                <a:gd name="T4" fmla="*/ 0 w 9"/>
                <a:gd name="T5" fmla="*/ 9 h 13"/>
                <a:gd name="T6" fmla="*/ 4 w 9"/>
                <a:gd name="T7" fmla="*/ 3 h 13"/>
                <a:gd name="T8" fmla="*/ 8 w 9"/>
                <a:gd name="T9" fmla="*/ 3 h 13"/>
                <a:gd name="T10" fmla="*/ 8 w 9"/>
                <a:gd name="T11" fmla="*/ 6 h 13"/>
                <a:gd name="T12" fmla="*/ 7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5" y="11"/>
                    <a:pt x="5" y="12"/>
                    <a:pt x="4" y="12"/>
                  </a:cubicBezTo>
                  <a:cubicBezTo>
                    <a:pt x="1" y="13"/>
                    <a:pt x="0" y="11"/>
                    <a:pt x="0" y="9"/>
                  </a:cubicBezTo>
                  <a:cubicBezTo>
                    <a:pt x="0" y="7"/>
                    <a:pt x="2" y="5"/>
                    <a:pt x="4" y="3"/>
                  </a:cubicBezTo>
                  <a:cubicBezTo>
                    <a:pt x="5" y="2"/>
                    <a:pt x="8" y="0"/>
                    <a:pt x="8" y="3"/>
                  </a:cubicBezTo>
                  <a:cubicBezTo>
                    <a:pt x="9" y="4"/>
                    <a:pt x="8" y="5"/>
                    <a:pt x="8" y="6"/>
                  </a:cubicBezTo>
                  <a:cubicBezTo>
                    <a:pt x="8" y="7"/>
                    <a:pt x="8" y="8"/>
                    <a:pt x="7" y="9"/>
                  </a:cubicBezTo>
                  <a:cubicBezTo>
                    <a:pt x="7" y="10"/>
                    <a:pt x="6" y="10"/>
                    <a:pt x="6" y="1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p:cNvSpPr>
              <a:spLocks/>
            </p:cNvSpPr>
            <p:nvPr/>
          </p:nvSpPr>
          <p:spPr bwMode="auto">
            <a:xfrm>
              <a:off x="6963" y="2966"/>
              <a:ext cx="31" cy="24"/>
            </a:xfrm>
            <a:custGeom>
              <a:avLst/>
              <a:gdLst>
                <a:gd name="T0" fmla="*/ 3 w 13"/>
                <a:gd name="T1" fmla="*/ 3 h 10"/>
                <a:gd name="T2" fmla="*/ 6 w 13"/>
                <a:gd name="T3" fmla="*/ 0 h 10"/>
                <a:gd name="T4" fmla="*/ 11 w 13"/>
                <a:gd name="T5" fmla="*/ 4 h 10"/>
                <a:gd name="T6" fmla="*/ 2 w 13"/>
                <a:gd name="T7" fmla="*/ 4 h 10"/>
                <a:gd name="T8" fmla="*/ 3 w 13"/>
                <a:gd name="T9" fmla="*/ 3 h 10"/>
              </a:gdLst>
              <a:ahLst/>
              <a:cxnLst>
                <a:cxn ang="0">
                  <a:pos x="T0" y="T1"/>
                </a:cxn>
                <a:cxn ang="0">
                  <a:pos x="T2" y="T3"/>
                </a:cxn>
                <a:cxn ang="0">
                  <a:pos x="T4" y="T5"/>
                </a:cxn>
                <a:cxn ang="0">
                  <a:pos x="T6" y="T7"/>
                </a:cxn>
                <a:cxn ang="0">
                  <a:pos x="T8" y="T9"/>
                </a:cxn>
              </a:cxnLst>
              <a:rect l="0" t="0" r="r" b="b"/>
              <a:pathLst>
                <a:path w="13" h="10">
                  <a:moveTo>
                    <a:pt x="3" y="3"/>
                  </a:moveTo>
                  <a:cubicBezTo>
                    <a:pt x="4" y="1"/>
                    <a:pt x="5" y="0"/>
                    <a:pt x="6" y="0"/>
                  </a:cubicBezTo>
                  <a:cubicBezTo>
                    <a:pt x="8" y="0"/>
                    <a:pt x="10" y="3"/>
                    <a:pt x="11" y="4"/>
                  </a:cubicBezTo>
                  <a:cubicBezTo>
                    <a:pt x="13" y="9"/>
                    <a:pt x="0" y="10"/>
                    <a:pt x="2" y="4"/>
                  </a:cubicBezTo>
                  <a:cubicBezTo>
                    <a:pt x="2" y="4"/>
                    <a:pt x="2" y="3"/>
                    <a:pt x="3"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p:cNvSpPr>
              <a:spLocks/>
            </p:cNvSpPr>
            <p:nvPr/>
          </p:nvSpPr>
          <p:spPr bwMode="auto">
            <a:xfrm>
              <a:off x="6937" y="2945"/>
              <a:ext cx="34" cy="21"/>
            </a:xfrm>
            <a:custGeom>
              <a:avLst/>
              <a:gdLst>
                <a:gd name="T0" fmla="*/ 2 w 14"/>
                <a:gd name="T1" fmla="*/ 5 h 9"/>
                <a:gd name="T2" fmla="*/ 0 w 14"/>
                <a:gd name="T3" fmla="*/ 3 h 9"/>
                <a:gd name="T4" fmla="*/ 6 w 14"/>
                <a:gd name="T5" fmla="*/ 1 h 9"/>
                <a:gd name="T6" fmla="*/ 11 w 14"/>
                <a:gd name="T7" fmla="*/ 2 h 9"/>
                <a:gd name="T8" fmla="*/ 13 w 14"/>
                <a:gd name="T9" fmla="*/ 6 h 9"/>
                <a:gd name="T10" fmla="*/ 7 w 14"/>
                <a:gd name="T11" fmla="*/ 8 h 9"/>
                <a:gd name="T12" fmla="*/ 4 w 14"/>
                <a:gd name="T13" fmla="*/ 7 h 9"/>
                <a:gd name="T14" fmla="*/ 2 w 1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5"/>
                  </a:moveTo>
                  <a:cubicBezTo>
                    <a:pt x="1" y="5"/>
                    <a:pt x="0" y="4"/>
                    <a:pt x="0" y="3"/>
                  </a:cubicBezTo>
                  <a:cubicBezTo>
                    <a:pt x="0" y="1"/>
                    <a:pt x="4" y="0"/>
                    <a:pt x="6" y="1"/>
                  </a:cubicBezTo>
                  <a:cubicBezTo>
                    <a:pt x="7" y="1"/>
                    <a:pt x="9" y="1"/>
                    <a:pt x="11" y="2"/>
                  </a:cubicBezTo>
                  <a:cubicBezTo>
                    <a:pt x="12" y="3"/>
                    <a:pt x="14" y="5"/>
                    <a:pt x="13" y="6"/>
                  </a:cubicBezTo>
                  <a:cubicBezTo>
                    <a:pt x="12" y="8"/>
                    <a:pt x="9" y="9"/>
                    <a:pt x="7" y="8"/>
                  </a:cubicBezTo>
                  <a:cubicBezTo>
                    <a:pt x="6" y="8"/>
                    <a:pt x="5" y="7"/>
                    <a:pt x="4" y="7"/>
                  </a:cubicBezTo>
                  <a:cubicBezTo>
                    <a:pt x="3" y="6"/>
                    <a:pt x="3"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p:cNvSpPr>
              <a:spLocks/>
            </p:cNvSpPr>
            <p:nvPr/>
          </p:nvSpPr>
          <p:spPr bwMode="auto">
            <a:xfrm>
              <a:off x="6994" y="3023"/>
              <a:ext cx="14" cy="17"/>
            </a:xfrm>
            <a:custGeom>
              <a:avLst/>
              <a:gdLst>
                <a:gd name="T0" fmla="*/ 0 w 6"/>
                <a:gd name="T1" fmla="*/ 4 h 7"/>
                <a:gd name="T2" fmla="*/ 1 w 6"/>
                <a:gd name="T3" fmla="*/ 1 h 7"/>
                <a:gd name="T4" fmla="*/ 5 w 6"/>
                <a:gd name="T5" fmla="*/ 1 h 7"/>
                <a:gd name="T6" fmla="*/ 6 w 6"/>
                <a:gd name="T7" fmla="*/ 5 h 7"/>
                <a:gd name="T8" fmla="*/ 4 w 6"/>
                <a:gd name="T9" fmla="*/ 6 h 7"/>
                <a:gd name="T10" fmla="*/ 1 w 6"/>
                <a:gd name="T11" fmla="*/ 7 h 7"/>
                <a:gd name="T12" fmla="*/ 0 w 6"/>
                <a:gd name="T13" fmla="*/ 6 h 7"/>
                <a:gd name="T14" fmla="*/ 0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4"/>
                  </a:moveTo>
                  <a:cubicBezTo>
                    <a:pt x="0" y="3"/>
                    <a:pt x="0" y="2"/>
                    <a:pt x="1" y="1"/>
                  </a:cubicBezTo>
                  <a:cubicBezTo>
                    <a:pt x="1" y="1"/>
                    <a:pt x="4" y="0"/>
                    <a:pt x="5" y="1"/>
                  </a:cubicBezTo>
                  <a:cubicBezTo>
                    <a:pt x="5" y="1"/>
                    <a:pt x="6" y="4"/>
                    <a:pt x="6" y="5"/>
                  </a:cubicBezTo>
                  <a:cubicBezTo>
                    <a:pt x="5" y="6"/>
                    <a:pt x="4" y="6"/>
                    <a:pt x="4" y="6"/>
                  </a:cubicBezTo>
                  <a:cubicBezTo>
                    <a:pt x="3" y="6"/>
                    <a:pt x="2" y="6"/>
                    <a:pt x="1" y="7"/>
                  </a:cubicBezTo>
                  <a:cubicBezTo>
                    <a:pt x="1" y="6"/>
                    <a:pt x="1" y="6"/>
                    <a:pt x="0" y="6"/>
                  </a:cubicBezTo>
                  <a:cubicBezTo>
                    <a:pt x="0" y="5"/>
                    <a:pt x="0" y="5"/>
                    <a:pt x="0"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p:cNvSpPr>
              <a:spLocks/>
            </p:cNvSpPr>
            <p:nvPr/>
          </p:nvSpPr>
          <p:spPr bwMode="auto">
            <a:xfrm>
              <a:off x="6961" y="3066"/>
              <a:ext cx="57" cy="26"/>
            </a:xfrm>
            <a:custGeom>
              <a:avLst/>
              <a:gdLst>
                <a:gd name="T0" fmla="*/ 9 w 24"/>
                <a:gd name="T1" fmla="*/ 9 h 11"/>
                <a:gd name="T2" fmla="*/ 6 w 24"/>
                <a:gd name="T3" fmla="*/ 6 h 11"/>
                <a:gd name="T4" fmla="*/ 2 w 24"/>
                <a:gd name="T5" fmla="*/ 5 h 11"/>
                <a:gd name="T6" fmla="*/ 1 w 24"/>
                <a:gd name="T7" fmla="*/ 2 h 11"/>
                <a:gd name="T8" fmla="*/ 7 w 24"/>
                <a:gd name="T9" fmla="*/ 3 h 11"/>
                <a:gd name="T10" fmla="*/ 12 w 24"/>
                <a:gd name="T11" fmla="*/ 5 h 11"/>
                <a:gd name="T12" fmla="*/ 17 w 24"/>
                <a:gd name="T13" fmla="*/ 3 h 11"/>
                <a:gd name="T14" fmla="*/ 23 w 24"/>
                <a:gd name="T15" fmla="*/ 5 h 11"/>
                <a:gd name="T16" fmla="*/ 20 w 24"/>
                <a:gd name="T17" fmla="*/ 9 h 11"/>
                <a:gd name="T18" fmla="*/ 17 w 24"/>
                <a:gd name="T19" fmla="*/ 9 h 11"/>
                <a:gd name="T20" fmla="*/ 13 w 24"/>
                <a:gd name="T21" fmla="*/ 10 h 11"/>
                <a:gd name="T22" fmla="*/ 9 w 24"/>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1">
                  <a:moveTo>
                    <a:pt x="9" y="9"/>
                  </a:moveTo>
                  <a:cubicBezTo>
                    <a:pt x="8" y="8"/>
                    <a:pt x="7" y="7"/>
                    <a:pt x="6" y="6"/>
                  </a:cubicBezTo>
                  <a:cubicBezTo>
                    <a:pt x="5" y="5"/>
                    <a:pt x="3" y="6"/>
                    <a:pt x="2" y="5"/>
                  </a:cubicBezTo>
                  <a:cubicBezTo>
                    <a:pt x="0" y="5"/>
                    <a:pt x="0" y="3"/>
                    <a:pt x="1" y="2"/>
                  </a:cubicBezTo>
                  <a:cubicBezTo>
                    <a:pt x="3" y="0"/>
                    <a:pt x="5" y="1"/>
                    <a:pt x="7" y="3"/>
                  </a:cubicBezTo>
                  <a:cubicBezTo>
                    <a:pt x="8" y="4"/>
                    <a:pt x="10" y="5"/>
                    <a:pt x="12" y="5"/>
                  </a:cubicBezTo>
                  <a:cubicBezTo>
                    <a:pt x="13" y="4"/>
                    <a:pt x="15" y="4"/>
                    <a:pt x="17" y="3"/>
                  </a:cubicBezTo>
                  <a:cubicBezTo>
                    <a:pt x="19" y="3"/>
                    <a:pt x="23" y="3"/>
                    <a:pt x="23" y="5"/>
                  </a:cubicBezTo>
                  <a:cubicBezTo>
                    <a:pt x="24" y="8"/>
                    <a:pt x="21" y="8"/>
                    <a:pt x="20" y="9"/>
                  </a:cubicBezTo>
                  <a:cubicBezTo>
                    <a:pt x="18" y="9"/>
                    <a:pt x="18" y="9"/>
                    <a:pt x="17" y="9"/>
                  </a:cubicBezTo>
                  <a:cubicBezTo>
                    <a:pt x="15" y="9"/>
                    <a:pt x="15" y="10"/>
                    <a:pt x="13" y="10"/>
                  </a:cubicBezTo>
                  <a:cubicBezTo>
                    <a:pt x="12" y="11"/>
                    <a:pt x="10" y="11"/>
                    <a:pt x="9"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p:cNvSpPr>
              <a:spLocks/>
            </p:cNvSpPr>
            <p:nvPr/>
          </p:nvSpPr>
          <p:spPr bwMode="auto">
            <a:xfrm>
              <a:off x="6857" y="3061"/>
              <a:ext cx="95" cy="38"/>
            </a:xfrm>
            <a:custGeom>
              <a:avLst/>
              <a:gdLst>
                <a:gd name="T0" fmla="*/ 23 w 40"/>
                <a:gd name="T1" fmla="*/ 10 h 16"/>
                <a:gd name="T2" fmla="*/ 20 w 40"/>
                <a:gd name="T3" fmla="*/ 11 h 16"/>
                <a:gd name="T4" fmla="*/ 16 w 40"/>
                <a:gd name="T5" fmla="*/ 13 h 16"/>
                <a:gd name="T6" fmla="*/ 12 w 40"/>
                <a:gd name="T7" fmla="*/ 15 h 16"/>
                <a:gd name="T8" fmla="*/ 7 w 40"/>
                <a:gd name="T9" fmla="*/ 15 h 16"/>
                <a:gd name="T10" fmla="*/ 4 w 40"/>
                <a:gd name="T11" fmla="*/ 15 h 16"/>
                <a:gd name="T12" fmla="*/ 7 w 40"/>
                <a:gd name="T13" fmla="*/ 10 h 16"/>
                <a:gd name="T14" fmla="*/ 3 w 40"/>
                <a:gd name="T15" fmla="*/ 10 h 16"/>
                <a:gd name="T16" fmla="*/ 0 w 40"/>
                <a:gd name="T17" fmla="*/ 7 h 16"/>
                <a:gd name="T18" fmla="*/ 2 w 40"/>
                <a:gd name="T19" fmla="*/ 4 h 16"/>
                <a:gd name="T20" fmla="*/ 12 w 40"/>
                <a:gd name="T21" fmla="*/ 5 h 16"/>
                <a:gd name="T22" fmla="*/ 17 w 40"/>
                <a:gd name="T23" fmla="*/ 1 h 16"/>
                <a:gd name="T24" fmla="*/ 23 w 40"/>
                <a:gd name="T25" fmla="*/ 2 h 16"/>
                <a:gd name="T26" fmla="*/ 23 w 40"/>
                <a:gd name="T27" fmla="*/ 3 h 16"/>
                <a:gd name="T28" fmla="*/ 25 w 40"/>
                <a:gd name="T29" fmla="*/ 5 h 16"/>
                <a:gd name="T30" fmla="*/ 31 w 40"/>
                <a:gd name="T31" fmla="*/ 5 h 16"/>
                <a:gd name="T32" fmla="*/ 38 w 40"/>
                <a:gd name="T33" fmla="*/ 6 h 16"/>
                <a:gd name="T34" fmla="*/ 35 w 40"/>
                <a:gd name="T35" fmla="*/ 10 h 16"/>
                <a:gd name="T36" fmla="*/ 32 w 40"/>
                <a:gd name="T37" fmla="*/ 11 h 16"/>
                <a:gd name="T38" fmla="*/ 29 w 40"/>
                <a:gd name="T39" fmla="*/ 10 h 16"/>
                <a:gd name="T40" fmla="*/ 23 w 40"/>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6">
                  <a:moveTo>
                    <a:pt x="23" y="10"/>
                  </a:moveTo>
                  <a:cubicBezTo>
                    <a:pt x="22" y="10"/>
                    <a:pt x="21" y="11"/>
                    <a:pt x="20" y="11"/>
                  </a:cubicBezTo>
                  <a:cubicBezTo>
                    <a:pt x="18" y="12"/>
                    <a:pt x="17" y="12"/>
                    <a:pt x="16" y="13"/>
                  </a:cubicBezTo>
                  <a:cubicBezTo>
                    <a:pt x="15" y="14"/>
                    <a:pt x="13" y="15"/>
                    <a:pt x="12" y="15"/>
                  </a:cubicBezTo>
                  <a:cubicBezTo>
                    <a:pt x="10" y="16"/>
                    <a:pt x="9" y="15"/>
                    <a:pt x="7" y="15"/>
                  </a:cubicBezTo>
                  <a:cubicBezTo>
                    <a:pt x="6" y="15"/>
                    <a:pt x="5" y="15"/>
                    <a:pt x="4" y="15"/>
                  </a:cubicBezTo>
                  <a:cubicBezTo>
                    <a:pt x="1" y="13"/>
                    <a:pt x="8" y="12"/>
                    <a:pt x="7" y="10"/>
                  </a:cubicBezTo>
                  <a:cubicBezTo>
                    <a:pt x="6" y="10"/>
                    <a:pt x="4" y="10"/>
                    <a:pt x="3" y="10"/>
                  </a:cubicBezTo>
                  <a:cubicBezTo>
                    <a:pt x="1" y="10"/>
                    <a:pt x="1" y="9"/>
                    <a:pt x="0" y="7"/>
                  </a:cubicBezTo>
                  <a:cubicBezTo>
                    <a:pt x="0" y="6"/>
                    <a:pt x="0" y="4"/>
                    <a:pt x="2" y="4"/>
                  </a:cubicBezTo>
                  <a:cubicBezTo>
                    <a:pt x="5" y="4"/>
                    <a:pt x="9" y="5"/>
                    <a:pt x="12" y="5"/>
                  </a:cubicBezTo>
                  <a:cubicBezTo>
                    <a:pt x="14" y="4"/>
                    <a:pt x="15" y="2"/>
                    <a:pt x="17" y="1"/>
                  </a:cubicBezTo>
                  <a:cubicBezTo>
                    <a:pt x="18" y="0"/>
                    <a:pt x="22" y="0"/>
                    <a:pt x="23" y="2"/>
                  </a:cubicBezTo>
                  <a:cubicBezTo>
                    <a:pt x="23" y="2"/>
                    <a:pt x="23" y="3"/>
                    <a:pt x="23" y="3"/>
                  </a:cubicBezTo>
                  <a:cubicBezTo>
                    <a:pt x="23" y="4"/>
                    <a:pt x="24" y="5"/>
                    <a:pt x="25" y="5"/>
                  </a:cubicBezTo>
                  <a:cubicBezTo>
                    <a:pt x="27" y="6"/>
                    <a:pt x="29" y="6"/>
                    <a:pt x="31" y="5"/>
                  </a:cubicBezTo>
                  <a:cubicBezTo>
                    <a:pt x="33" y="5"/>
                    <a:pt x="37" y="5"/>
                    <a:pt x="38" y="6"/>
                  </a:cubicBezTo>
                  <a:cubicBezTo>
                    <a:pt x="40" y="8"/>
                    <a:pt x="36" y="9"/>
                    <a:pt x="35" y="10"/>
                  </a:cubicBezTo>
                  <a:cubicBezTo>
                    <a:pt x="34" y="10"/>
                    <a:pt x="33" y="11"/>
                    <a:pt x="32" y="11"/>
                  </a:cubicBezTo>
                  <a:cubicBezTo>
                    <a:pt x="31" y="11"/>
                    <a:pt x="30" y="11"/>
                    <a:pt x="29" y="10"/>
                  </a:cubicBezTo>
                  <a:cubicBezTo>
                    <a:pt x="27" y="10"/>
                    <a:pt x="25" y="10"/>
                    <a:pt x="23"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p:cNvSpPr>
              <a:spLocks/>
            </p:cNvSpPr>
            <p:nvPr/>
          </p:nvSpPr>
          <p:spPr bwMode="auto">
            <a:xfrm>
              <a:off x="6902" y="3028"/>
              <a:ext cx="33" cy="21"/>
            </a:xfrm>
            <a:custGeom>
              <a:avLst/>
              <a:gdLst>
                <a:gd name="T0" fmla="*/ 1 w 14"/>
                <a:gd name="T1" fmla="*/ 9 h 9"/>
                <a:gd name="T2" fmla="*/ 1 w 14"/>
                <a:gd name="T3" fmla="*/ 2 h 9"/>
                <a:gd name="T4" fmla="*/ 5 w 14"/>
                <a:gd name="T5" fmla="*/ 1 h 9"/>
                <a:gd name="T6" fmla="*/ 8 w 14"/>
                <a:gd name="T7" fmla="*/ 2 h 9"/>
                <a:gd name="T8" fmla="*/ 11 w 14"/>
                <a:gd name="T9" fmla="*/ 3 h 9"/>
                <a:gd name="T10" fmla="*/ 12 w 14"/>
                <a:gd name="T11" fmla="*/ 7 h 9"/>
                <a:gd name="T12" fmla="*/ 9 w 14"/>
                <a:gd name="T13" fmla="*/ 8 h 9"/>
                <a:gd name="T14" fmla="*/ 5 w 14"/>
                <a:gd name="T15" fmla="*/ 9 h 9"/>
                <a:gd name="T16" fmla="*/ 1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 y="9"/>
                  </a:moveTo>
                  <a:cubicBezTo>
                    <a:pt x="0" y="7"/>
                    <a:pt x="0" y="4"/>
                    <a:pt x="1" y="2"/>
                  </a:cubicBezTo>
                  <a:cubicBezTo>
                    <a:pt x="2" y="1"/>
                    <a:pt x="4" y="0"/>
                    <a:pt x="5" y="1"/>
                  </a:cubicBezTo>
                  <a:cubicBezTo>
                    <a:pt x="6" y="1"/>
                    <a:pt x="7" y="1"/>
                    <a:pt x="8" y="2"/>
                  </a:cubicBezTo>
                  <a:cubicBezTo>
                    <a:pt x="9" y="2"/>
                    <a:pt x="10" y="2"/>
                    <a:pt x="11" y="3"/>
                  </a:cubicBezTo>
                  <a:cubicBezTo>
                    <a:pt x="12" y="3"/>
                    <a:pt x="14" y="5"/>
                    <a:pt x="12" y="7"/>
                  </a:cubicBezTo>
                  <a:cubicBezTo>
                    <a:pt x="11" y="8"/>
                    <a:pt x="10" y="8"/>
                    <a:pt x="9" y="8"/>
                  </a:cubicBezTo>
                  <a:cubicBezTo>
                    <a:pt x="7" y="8"/>
                    <a:pt x="6" y="9"/>
                    <a:pt x="5" y="9"/>
                  </a:cubicBezTo>
                  <a:cubicBezTo>
                    <a:pt x="4" y="9"/>
                    <a:pt x="1" y="9"/>
                    <a:pt x="1"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p:cNvSpPr>
              <a:spLocks/>
            </p:cNvSpPr>
            <p:nvPr/>
          </p:nvSpPr>
          <p:spPr bwMode="auto">
            <a:xfrm>
              <a:off x="6888" y="3000"/>
              <a:ext cx="23" cy="18"/>
            </a:xfrm>
            <a:custGeom>
              <a:avLst/>
              <a:gdLst>
                <a:gd name="T0" fmla="*/ 6 w 10"/>
                <a:gd name="T1" fmla="*/ 1 h 8"/>
                <a:gd name="T2" fmla="*/ 4 w 10"/>
                <a:gd name="T3" fmla="*/ 7 h 8"/>
                <a:gd name="T4" fmla="*/ 6 w 10"/>
                <a:gd name="T5" fmla="*/ 1 h 8"/>
              </a:gdLst>
              <a:ahLst/>
              <a:cxnLst>
                <a:cxn ang="0">
                  <a:pos x="T0" y="T1"/>
                </a:cxn>
                <a:cxn ang="0">
                  <a:pos x="T2" y="T3"/>
                </a:cxn>
                <a:cxn ang="0">
                  <a:pos x="T4" y="T5"/>
                </a:cxn>
              </a:cxnLst>
              <a:rect l="0" t="0" r="r" b="b"/>
              <a:pathLst>
                <a:path w="10" h="8">
                  <a:moveTo>
                    <a:pt x="6" y="1"/>
                  </a:moveTo>
                  <a:cubicBezTo>
                    <a:pt x="10" y="1"/>
                    <a:pt x="7" y="8"/>
                    <a:pt x="4" y="7"/>
                  </a:cubicBezTo>
                  <a:cubicBezTo>
                    <a:pt x="0" y="5"/>
                    <a:pt x="2" y="0"/>
                    <a:pt x="6"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p:cNvSpPr>
              <a:spLocks/>
            </p:cNvSpPr>
            <p:nvPr/>
          </p:nvSpPr>
          <p:spPr bwMode="auto">
            <a:xfrm>
              <a:off x="6855" y="3007"/>
              <a:ext cx="26" cy="28"/>
            </a:xfrm>
            <a:custGeom>
              <a:avLst/>
              <a:gdLst>
                <a:gd name="T0" fmla="*/ 2 w 11"/>
                <a:gd name="T1" fmla="*/ 12 h 12"/>
                <a:gd name="T2" fmla="*/ 3 w 11"/>
                <a:gd name="T3" fmla="*/ 6 h 12"/>
                <a:gd name="T4" fmla="*/ 5 w 11"/>
                <a:gd name="T5" fmla="*/ 4 h 12"/>
                <a:gd name="T6" fmla="*/ 6 w 11"/>
                <a:gd name="T7" fmla="*/ 2 h 12"/>
                <a:gd name="T8" fmla="*/ 10 w 11"/>
                <a:gd name="T9" fmla="*/ 5 h 12"/>
                <a:gd name="T10" fmla="*/ 10 w 11"/>
                <a:gd name="T11" fmla="*/ 10 h 12"/>
                <a:gd name="T12" fmla="*/ 6 w 11"/>
                <a:gd name="T13" fmla="*/ 12 h 12"/>
                <a:gd name="T14" fmla="*/ 2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2" y="12"/>
                  </a:moveTo>
                  <a:cubicBezTo>
                    <a:pt x="1" y="10"/>
                    <a:pt x="0" y="8"/>
                    <a:pt x="3" y="6"/>
                  </a:cubicBezTo>
                  <a:cubicBezTo>
                    <a:pt x="4" y="6"/>
                    <a:pt x="4" y="5"/>
                    <a:pt x="5" y="4"/>
                  </a:cubicBezTo>
                  <a:cubicBezTo>
                    <a:pt x="5" y="3"/>
                    <a:pt x="5" y="2"/>
                    <a:pt x="6" y="2"/>
                  </a:cubicBezTo>
                  <a:cubicBezTo>
                    <a:pt x="9" y="0"/>
                    <a:pt x="11" y="2"/>
                    <a:pt x="10" y="5"/>
                  </a:cubicBezTo>
                  <a:cubicBezTo>
                    <a:pt x="10" y="6"/>
                    <a:pt x="11" y="8"/>
                    <a:pt x="10" y="10"/>
                  </a:cubicBezTo>
                  <a:cubicBezTo>
                    <a:pt x="9" y="11"/>
                    <a:pt x="7" y="11"/>
                    <a:pt x="6" y="12"/>
                  </a:cubicBezTo>
                  <a:cubicBezTo>
                    <a:pt x="6" y="12"/>
                    <a:pt x="2" y="12"/>
                    <a:pt x="2"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p:cNvSpPr>
              <a:spLocks/>
            </p:cNvSpPr>
            <p:nvPr/>
          </p:nvSpPr>
          <p:spPr bwMode="auto">
            <a:xfrm>
              <a:off x="6855" y="3104"/>
              <a:ext cx="85" cy="40"/>
            </a:xfrm>
            <a:custGeom>
              <a:avLst/>
              <a:gdLst>
                <a:gd name="T0" fmla="*/ 19 w 36"/>
                <a:gd name="T1" fmla="*/ 10 h 17"/>
                <a:gd name="T2" fmla="*/ 16 w 36"/>
                <a:gd name="T3" fmla="*/ 8 h 17"/>
                <a:gd name="T4" fmla="*/ 15 w 36"/>
                <a:gd name="T5" fmla="*/ 8 h 17"/>
                <a:gd name="T6" fmla="*/ 12 w 36"/>
                <a:gd name="T7" fmla="*/ 7 h 17"/>
                <a:gd name="T8" fmla="*/ 12 w 36"/>
                <a:gd name="T9" fmla="*/ 7 h 17"/>
                <a:gd name="T10" fmla="*/ 11 w 36"/>
                <a:gd name="T11" fmla="*/ 7 h 17"/>
                <a:gd name="T12" fmla="*/ 7 w 36"/>
                <a:gd name="T13" fmla="*/ 7 h 17"/>
                <a:gd name="T14" fmla="*/ 4 w 36"/>
                <a:gd name="T15" fmla="*/ 7 h 17"/>
                <a:gd name="T16" fmla="*/ 1 w 36"/>
                <a:gd name="T17" fmla="*/ 4 h 17"/>
                <a:gd name="T18" fmla="*/ 9 w 36"/>
                <a:gd name="T19" fmla="*/ 1 h 17"/>
                <a:gd name="T20" fmla="*/ 18 w 36"/>
                <a:gd name="T21" fmla="*/ 0 h 17"/>
                <a:gd name="T22" fmla="*/ 26 w 36"/>
                <a:gd name="T23" fmla="*/ 3 h 17"/>
                <a:gd name="T24" fmla="*/ 34 w 36"/>
                <a:gd name="T25" fmla="*/ 9 h 17"/>
                <a:gd name="T26" fmla="*/ 34 w 36"/>
                <a:gd name="T27" fmla="*/ 17 h 17"/>
                <a:gd name="T28" fmla="*/ 29 w 36"/>
                <a:gd name="T29" fmla="*/ 16 h 17"/>
                <a:gd name="T30" fmla="*/ 24 w 36"/>
                <a:gd name="T31" fmla="*/ 15 h 17"/>
                <a:gd name="T32" fmla="*/ 24 w 36"/>
                <a:gd name="T33" fmla="*/ 14 h 17"/>
                <a:gd name="T34" fmla="*/ 22 w 36"/>
                <a:gd name="T35" fmla="*/ 12 h 17"/>
                <a:gd name="T36" fmla="*/ 19 w 36"/>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7">
                  <a:moveTo>
                    <a:pt x="19" y="10"/>
                  </a:moveTo>
                  <a:cubicBezTo>
                    <a:pt x="18" y="9"/>
                    <a:pt x="17" y="8"/>
                    <a:pt x="16" y="8"/>
                  </a:cubicBezTo>
                  <a:cubicBezTo>
                    <a:pt x="15" y="8"/>
                    <a:pt x="15" y="8"/>
                    <a:pt x="15" y="8"/>
                  </a:cubicBezTo>
                  <a:cubicBezTo>
                    <a:pt x="14" y="8"/>
                    <a:pt x="13" y="7"/>
                    <a:pt x="12" y="7"/>
                  </a:cubicBezTo>
                  <a:cubicBezTo>
                    <a:pt x="12" y="7"/>
                    <a:pt x="12" y="7"/>
                    <a:pt x="12" y="7"/>
                  </a:cubicBezTo>
                  <a:cubicBezTo>
                    <a:pt x="11" y="7"/>
                    <a:pt x="11" y="7"/>
                    <a:pt x="11" y="7"/>
                  </a:cubicBezTo>
                  <a:cubicBezTo>
                    <a:pt x="9" y="7"/>
                    <a:pt x="8" y="7"/>
                    <a:pt x="7" y="7"/>
                  </a:cubicBezTo>
                  <a:cubicBezTo>
                    <a:pt x="6" y="7"/>
                    <a:pt x="5" y="7"/>
                    <a:pt x="4" y="7"/>
                  </a:cubicBezTo>
                  <a:cubicBezTo>
                    <a:pt x="2" y="6"/>
                    <a:pt x="0" y="6"/>
                    <a:pt x="1" y="4"/>
                  </a:cubicBezTo>
                  <a:cubicBezTo>
                    <a:pt x="2" y="1"/>
                    <a:pt x="7" y="1"/>
                    <a:pt x="9" y="1"/>
                  </a:cubicBezTo>
                  <a:cubicBezTo>
                    <a:pt x="12" y="1"/>
                    <a:pt x="15" y="0"/>
                    <a:pt x="18" y="0"/>
                  </a:cubicBezTo>
                  <a:cubicBezTo>
                    <a:pt x="20" y="0"/>
                    <a:pt x="24" y="1"/>
                    <a:pt x="26" y="3"/>
                  </a:cubicBezTo>
                  <a:cubicBezTo>
                    <a:pt x="28" y="5"/>
                    <a:pt x="32" y="6"/>
                    <a:pt x="34" y="9"/>
                  </a:cubicBezTo>
                  <a:cubicBezTo>
                    <a:pt x="35" y="10"/>
                    <a:pt x="36" y="16"/>
                    <a:pt x="34" y="17"/>
                  </a:cubicBezTo>
                  <a:cubicBezTo>
                    <a:pt x="33" y="17"/>
                    <a:pt x="31" y="16"/>
                    <a:pt x="29" y="16"/>
                  </a:cubicBezTo>
                  <a:cubicBezTo>
                    <a:pt x="28" y="16"/>
                    <a:pt x="26" y="15"/>
                    <a:pt x="24" y="15"/>
                  </a:cubicBezTo>
                  <a:cubicBezTo>
                    <a:pt x="24" y="14"/>
                    <a:pt x="24" y="14"/>
                    <a:pt x="24" y="14"/>
                  </a:cubicBezTo>
                  <a:cubicBezTo>
                    <a:pt x="23" y="13"/>
                    <a:pt x="22" y="12"/>
                    <a:pt x="22" y="12"/>
                  </a:cubicBezTo>
                  <a:cubicBezTo>
                    <a:pt x="21" y="11"/>
                    <a:pt x="20" y="10"/>
                    <a:pt x="19"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p:cNvSpPr>
              <a:spLocks/>
            </p:cNvSpPr>
            <p:nvPr/>
          </p:nvSpPr>
          <p:spPr bwMode="auto">
            <a:xfrm>
              <a:off x="6902" y="3151"/>
              <a:ext cx="33" cy="33"/>
            </a:xfrm>
            <a:custGeom>
              <a:avLst/>
              <a:gdLst>
                <a:gd name="T0" fmla="*/ 6 w 14"/>
                <a:gd name="T1" fmla="*/ 13 h 14"/>
                <a:gd name="T2" fmla="*/ 5 w 14"/>
                <a:gd name="T3" fmla="*/ 13 h 14"/>
                <a:gd name="T4" fmla="*/ 2 w 14"/>
                <a:gd name="T5" fmla="*/ 14 h 14"/>
                <a:gd name="T6" fmla="*/ 0 w 14"/>
                <a:gd name="T7" fmla="*/ 9 h 14"/>
                <a:gd name="T8" fmla="*/ 2 w 14"/>
                <a:gd name="T9" fmla="*/ 5 h 14"/>
                <a:gd name="T10" fmla="*/ 9 w 14"/>
                <a:gd name="T11" fmla="*/ 1 h 14"/>
                <a:gd name="T12" fmla="*/ 14 w 14"/>
                <a:gd name="T13" fmla="*/ 2 h 14"/>
                <a:gd name="T14" fmla="*/ 12 w 14"/>
                <a:gd name="T15" fmla="*/ 9 h 14"/>
                <a:gd name="T16" fmla="*/ 6 w 14"/>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3"/>
                  </a:moveTo>
                  <a:cubicBezTo>
                    <a:pt x="6" y="13"/>
                    <a:pt x="6" y="13"/>
                    <a:pt x="5" y="13"/>
                  </a:cubicBezTo>
                  <a:cubicBezTo>
                    <a:pt x="4" y="13"/>
                    <a:pt x="3" y="14"/>
                    <a:pt x="2" y="14"/>
                  </a:cubicBezTo>
                  <a:cubicBezTo>
                    <a:pt x="1" y="14"/>
                    <a:pt x="0" y="10"/>
                    <a:pt x="0" y="9"/>
                  </a:cubicBezTo>
                  <a:cubicBezTo>
                    <a:pt x="0" y="8"/>
                    <a:pt x="1" y="6"/>
                    <a:pt x="2" y="5"/>
                  </a:cubicBezTo>
                  <a:cubicBezTo>
                    <a:pt x="4" y="3"/>
                    <a:pt x="6" y="1"/>
                    <a:pt x="9" y="1"/>
                  </a:cubicBezTo>
                  <a:cubicBezTo>
                    <a:pt x="11" y="0"/>
                    <a:pt x="14" y="0"/>
                    <a:pt x="14" y="2"/>
                  </a:cubicBezTo>
                  <a:cubicBezTo>
                    <a:pt x="14" y="5"/>
                    <a:pt x="14" y="8"/>
                    <a:pt x="12" y="9"/>
                  </a:cubicBezTo>
                  <a:cubicBezTo>
                    <a:pt x="11" y="11"/>
                    <a:pt x="9" y="12"/>
                    <a:pt x="6" y="1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p:cNvSpPr>
              <a:spLocks/>
            </p:cNvSpPr>
            <p:nvPr/>
          </p:nvSpPr>
          <p:spPr bwMode="auto">
            <a:xfrm>
              <a:off x="6937" y="3309"/>
              <a:ext cx="19" cy="29"/>
            </a:xfrm>
            <a:custGeom>
              <a:avLst/>
              <a:gdLst>
                <a:gd name="T0" fmla="*/ 1 w 8"/>
                <a:gd name="T1" fmla="*/ 3 h 12"/>
                <a:gd name="T2" fmla="*/ 5 w 8"/>
                <a:gd name="T3" fmla="*/ 0 h 12"/>
                <a:gd name="T4" fmla="*/ 8 w 8"/>
                <a:gd name="T5" fmla="*/ 1 h 12"/>
                <a:gd name="T6" fmla="*/ 7 w 8"/>
                <a:gd name="T7" fmla="*/ 3 h 12"/>
                <a:gd name="T8" fmla="*/ 7 w 8"/>
                <a:gd name="T9" fmla="*/ 5 h 12"/>
                <a:gd name="T10" fmla="*/ 6 w 8"/>
                <a:gd name="T11" fmla="*/ 9 h 12"/>
                <a:gd name="T12" fmla="*/ 1 w 8"/>
                <a:gd name="T13" fmla="*/ 9 h 12"/>
                <a:gd name="T14" fmla="*/ 1 w 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1" y="3"/>
                  </a:moveTo>
                  <a:cubicBezTo>
                    <a:pt x="2" y="1"/>
                    <a:pt x="3" y="0"/>
                    <a:pt x="5" y="0"/>
                  </a:cubicBezTo>
                  <a:cubicBezTo>
                    <a:pt x="6" y="0"/>
                    <a:pt x="7" y="0"/>
                    <a:pt x="8" y="1"/>
                  </a:cubicBezTo>
                  <a:cubicBezTo>
                    <a:pt x="8" y="1"/>
                    <a:pt x="7" y="2"/>
                    <a:pt x="7" y="3"/>
                  </a:cubicBezTo>
                  <a:cubicBezTo>
                    <a:pt x="7" y="4"/>
                    <a:pt x="7" y="4"/>
                    <a:pt x="7" y="5"/>
                  </a:cubicBezTo>
                  <a:cubicBezTo>
                    <a:pt x="7" y="7"/>
                    <a:pt x="7" y="8"/>
                    <a:pt x="6" y="9"/>
                  </a:cubicBezTo>
                  <a:cubicBezTo>
                    <a:pt x="4" y="11"/>
                    <a:pt x="1" y="12"/>
                    <a:pt x="1" y="9"/>
                  </a:cubicBezTo>
                  <a:cubicBezTo>
                    <a:pt x="0" y="8"/>
                    <a:pt x="1" y="5"/>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p:cNvSpPr>
              <a:spLocks/>
            </p:cNvSpPr>
            <p:nvPr/>
          </p:nvSpPr>
          <p:spPr bwMode="auto">
            <a:xfrm>
              <a:off x="6871" y="3340"/>
              <a:ext cx="36" cy="36"/>
            </a:xfrm>
            <a:custGeom>
              <a:avLst/>
              <a:gdLst>
                <a:gd name="T0" fmla="*/ 0 w 15"/>
                <a:gd name="T1" fmla="*/ 12 h 15"/>
                <a:gd name="T2" fmla="*/ 1 w 15"/>
                <a:gd name="T3" fmla="*/ 7 h 15"/>
                <a:gd name="T4" fmla="*/ 1 w 15"/>
                <a:gd name="T5" fmla="*/ 2 h 15"/>
                <a:gd name="T6" fmla="*/ 4 w 15"/>
                <a:gd name="T7" fmla="*/ 0 h 15"/>
                <a:gd name="T8" fmla="*/ 7 w 15"/>
                <a:gd name="T9" fmla="*/ 2 h 15"/>
                <a:gd name="T10" fmla="*/ 9 w 15"/>
                <a:gd name="T11" fmla="*/ 5 h 15"/>
                <a:gd name="T12" fmla="*/ 13 w 15"/>
                <a:gd name="T13" fmla="*/ 6 h 15"/>
                <a:gd name="T14" fmla="*/ 12 w 15"/>
                <a:gd name="T15" fmla="*/ 12 h 15"/>
                <a:gd name="T16" fmla="*/ 7 w 15"/>
                <a:gd name="T17" fmla="*/ 13 h 15"/>
                <a:gd name="T18" fmla="*/ 5 w 15"/>
                <a:gd name="T19" fmla="*/ 15 h 15"/>
                <a:gd name="T20" fmla="*/ 2 w 15"/>
                <a:gd name="T21" fmla="*/ 14 h 15"/>
                <a:gd name="T22" fmla="*/ 0 w 15"/>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2"/>
                  </a:moveTo>
                  <a:cubicBezTo>
                    <a:pt x="0" y="10"/>
                    <a:pt x="0" y="8"/>
                    <a:pt x="1" y="7"/>
                  </a:cubicBezTo>
                  <a:cubicBezTo>
                    <a:pt x="1" y="5"/>
                    <a:pt x="1" y="3"/>
                    <a:pt x="1" y="2"/>
                  </a:cubicBezTo>
                  <a:cubicBezTo>
                    <a:pt x="2" y="1"/>
                    <a:pt x="3" y="0"/>
                    <a:pt x="4" y="0"/>
                  </a:cubicBezTo>
                  <a:cubicBezTo>
                    <a:pt x="5" y="0"/>
                    <a:pt x="6" y="1"/>
                    <a:pt x="7" y="2"/>
                  </a:cubicBezTo>
                  <a:cubicBezTo>
                    <a:pt x="7" y="3"/>
                    <a:pt x="8" y="5"/>
                    <a:pt x="9" y="5"/>
                  </a:cubicBezTo>
                  <a:cubicBezTo>
                    <a:pt x="10" y="5"/>
                    <a:pt x="12" y="5"/>
                    <a:pt x="13" y="6"/>
                  </a:cubicBezTo>
                  <a:cubicBezTo>
                    <a:pt x="15" y="7"/>
                    <a:pt x="15" y="11"/>
                    <a:pt x="12" y="12"/>
                  </a:cubicBezTo>
                  <a:cubicBezTo>
                    <a:pt x="11" y="12"/>
                    <a:pt x="9" y="12"/>
                    <a:pt x="7" y="13"/>
                  </a:cubicBezTo>
                  <a:cubicBezTo>
                    <a:pt x="6" y="14"/>
                    <a:pt x="6" y="15"/>
                    <a:pt x="5" y="15"/>
                  </a:cubicBezTo>
                  <a:cubicBezTo>
                    <a:pt x="4" y="15"/>
                    <a:pt x="3" y="14"/>
                    <a:pt x="2" y="14"/>
                  </a:cubicBezTo>
                  <a:cubicBezTo>
                    <a:pt x="1" y="13"/>
                    <a:pt x="0" y="12"/>
                    <a:pt x="0" y="1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p:cNvSpPr>
              <a:spLocks/>
            </p:cNvSpPr>
            <p:nvPr/>
          </p:nvSpPr>
          <p:spPr bwMode="auto">
            <a:xfrm>
              <a:off x="6890" y="3392"/>
              <a:ext cx="24" cy="31"/>
            </a:xfrm>
            <a:custGeom>
              <a:avLst/>
              <a:gdLst>
                <a:gd name="T0" fmla="*/ 6 w 10"/>
                <a:gd name="T1" fmla="*/ 0 h 13"/>
                <a:gd name="T2" fmla="*/ 10 w 10"/>
                <a:gd name="T3" fmla="*/ 6 h 13"/>
                <a:gd name="T4" fmla="*/ 8 w 10"/>
                <a:gd name="T5" fmla="*/ 12 h 13"/>
                <a:gd name="T6" fmla="*/ 5 w 10"/>
                <a:gd name="T7" fmla="*/ 12 h 13"/>
                <a:gd name="T8" fmla="*/ 2 w 10"/>
                <a:gd name="T9" fmla="*/ 11 h 13"/>
                <a:gd name="T10" fmla="*/ 2 w 10"/>
                <a:gd name="T11" fmla="*/ 3 h 13"/>
                <a:gd name="T12" fmla="*/ 2 w 10"/>
                <a:gd name="T13" fmla="*/ 3 h 13"/>
                <a:gd name="T14" fmla="*/ 6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6" y="0"/>
                  </a:moveTo>
                  <a:cubicBezTo>
                    <a:pt x="9" y="0"/>
                    <a:pt x="10" y="4"/>
                    <a:pt x="10" y="6"/>
                  </a:cubicBezTo>
                  <a:cubicBezTo>
                    <a:pt x="10" y="8"/>
                    <a:pt x="10" y="11"/>
                    <a:pt x="8" y="12"/>
                  </a:cubicBezTo>
                  <a:cubicBezTo>
                    <a:pt x="7" y="13"/>
                    <a:pt x="6" y="13"/>
                    <a:pt x="5" y="12"/>
                  </a:cubicBezTo>
                  <a:cubicBezTo>
                    <a:pt x="4" y="12"/>
                    <a:pt x="2" y="12"/>
                    <a:pt x="2" y="11"/>
                  </a:cubicBezTo>
                  <a:cubicBezTo>
                    <a:pt x="0" y="9"/>
                    <a:pt x="2" y="5"/>
                    <a:pt x="2" y="3"/>
                  </a:cubicBezTo>
                  <a:cubicBezTo>
                    <a:pt x="2" y="3"/>
                    <a:pt x="2" y="3"/>
                    <a:pt x="2" y="3"/>
                  </a:cubicBezTo>
                  <a:cubicBezTo>
                    <a:pt x="3" y="2"/>
                    <a:pt x="4" y="0"/>
                    <a:pt x="6"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6"/>
            <p:cNvSpPr>
              <a:spLocks/>
            </p:cNvSpPr>
            <p:nvPr/>
          </p:nvSpPr>
          <p:spPr bwMode="auto">
            <a:xfrm>
              <a:off x="6852" y="3423"/>
              <a:ext cx="24" cy="40"/>
            </a:xfrm>
            <a:custGeom>
              <a:avLst/>
              <a:gdLst>
                <a:gd name="T0" fmla="*/ 6 w 10"/>
                <a:gd name="T1" fmla="*/ 16 h 17"/>
                <a:gd name="T2" fmla="*/ 2 w 10"/>
                <a:gd name="T3" fmla="*/ 16 h 17"/>
                <a:gd name="T4" fmla="*/ 1 w 10"/>
                <a:gd name="T5" fmla="*/ 9 h 17"/>
                <a:gd name="T6" fmla="*/ 1 w 10"/>
                <a:gd name="T7" fmla="*/ 6 h 17"/>
                <a:gd name="T8" fmla="*/ 1 w 10"/>
                <a:gd name="T9" fmla="*/ 3 h 17"/>
                <a:gd name="T10" fmla="*/ 3 w 10"/>
                <a:gd name="T11" fmla="*/ 1 h 17"/>
                <a:gd name="T12" fmla="*/ 6 w 10"/>
                <a:gd name="T13" fmla="*/ 1 h 17"/>
                <a:gd name="T14" fmla="*/ 9 w 10"/>
                <a:gd name="T15" fmla="*/ 4 h 17"/>
                <a:gd name="T16" fmla="*/ 10 w 10"/>
                <a:gd name="T17" fmla="*/ 6 h 17"/>
                <a:gd name="T18" fmla="*/ 10 w 10"/>
                <a:gd name="T19" fmla="*/ 9 h 17"/>
                <a:gd name="T20" fmla="*/ 8 w 10"/>
                <a:gd name="T21" fmla="*/ 15 h 17"/>
                <a:gd name="T22" fmla="*/ 6 w 10"/>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6" y="16"/>
                  </a:moveTo>
                  <a:cubicBezTo>
                    <a:pt x="5" y="17"/>
                    <a:pt x="3" y="17"/>
                    <a:pt x="2" y="16"/>
                  </a:cubicBezTo>
                  <a:cubicBezTo>
                    <a:pt x="0" y="14"/>
                    <a:pt x="1" y="11"/>
                    <a:pt x="1" y="9"/>
                  </a:cubicBezTo>
                  <a:cubicBezTo>
                    <a:pt x="1" y="8"/>
                    <a:pt x="1" y="7"/>
                    <a:pt x="1" y="6"/>
                  </a:cubicBezTo>
                  <a:cubicBezTo>
                    <a:pt x="1" y="5"/>
                    <a:pt x="1" y="4"/>
                    <a:pt x="1" y="3"/>
                  </a:cubicBezTo>
                  <a:cubicBezTo>
                    <a:pt x="1" y="2"/>
                    <a:pt x="2" y="2"/>
                    <a:pt x="3" y="1"/>
                  </a:cubicBezTo>
                  <a:cubicBezTo>
                    <a:pt x="4" y="0"/>
                    <a:pt x="5" y="1"/>
                    <a:pt x="6" y="1"/>
                  </a:cubicBezTo>
                  <a:cubicBezTo>
                    <a:pt x="8" y="1"/>
                    <a:pt x="9" y="3"/>
                    <a:pt x="9" y="4"/>
                  </a:cubicBezTo>
                  <a:cubicBezTo>
                    <a:pt x="10" y="5"/>
                    <a:pt x="10" y="5"/>
                    <a:pt x="10" y="6"/>
                  </a:cubicBezTo>
                  <a:cubicBezTo>
                    <a:pt x="10" y="7"/>
                    <a:pt x="10" y="8"/>
                    <a:pt x="10" y="9"/>
                  </a:cubicBezTo>
                  <a:cubicBezTo>
                    <a:pt x="9" y="11"/>
                    <a:pt x="9" y="14"/>
                    <a:pt x="8" y="15"/>
                  </a:cubicBezTo>
                  <a:cubicBezTo>
                    <a:pt x="8" y="15"/>
                    <a:pt x="7" y="16"/>
                    <a:pt x="6" y="1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7"/>
            <p:cNvSpPr>
              <a:spLocks/>
            </p:cNvSpPr>
            <p:nvPr/>
          </p:nvSpPr>
          <p:spPr bwMode="auto">
            <a:xfrm>
              <a:off x="6812" y="3475"/>
              <a:ext cx="21" cy="21"/>
            </a:xfrm>
            <a:custGeom>
              <a:avLst/>
              <a:gdLst>
                <a:gd name="T0" fmla="*/ 3 w 9"/>
                <a:gd name="T1" fmla="*/ 0 h 9"/>
                <a:gd name="T2" fmla="*/ 8 w 9"/>
                <a:gd name="T3" fmla="*/ 5 h 9"/>
                <a:gd name="T4" fmla="*/ 7 w 9"/>
                <a:gd name="T5" fmla="*/ 7 h 9"/>
                <a:gd name="T6" fmla="*/ 3 w 9"/>
                <a:gd name="T7" fmla="*/ 8 h 9"/>
                <a:gd name="T8" fmla="*/ 0 w 9"/>
                <a:gd name="T9" fmla="*/ 5 h 9"/>
                <a:gd name="T10" fmla="*/ 0 w 9"/>
                <a:gd name="T11" fmla="*/ 3 h 9"/>
                <a:gd name="T12" fmla="*/ 3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0"/>
                  </a:moveTo>
                  <a:cubicBezTo>
                    <a:pt x="5" y="1"/>
                    <a:pt x="8" y="3"/>
                    <a:pt x="8" y="5"/>
                  </a:cubicBezTo>
                  <a:cubicBezTo>
                    <a:pt x="9" y="6"/>
                    <a:pt x="8" y="6"/>
                    <a:pt x="7" y="7"/>
                  </a:cubicBezTo>
                  <a:cubicBezTo>
                    <a:pt x="6" y="7"/>
                    <a:pt x="4" y="8"/>
                    <a:pt x="3" y="8"/>
                  </a:cubicBezTo>
                  <a:cubicBezTo>
                    <a:pt x="2" y="9"/>
                    <a:pt x="1" y="7"/>
                    <a:pt x="0" y="5"/>
                  </a:cubicBezTo>
                  <a:cubicBezTo>
                    <a:pt x="0" y="4"/>
                    <a:pt x="0" y="3"/>
                    <a:pt x="0" y="3"/>
                  </a:cubicBezTo>
                  <a:cubicBezTo>
                    <a:pt x="0" y="1"/>
                    <a:pt x="2"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8"/>
            <p:cNvSpPr>
              <a:spLocks/>
            </p:cNvSpPr>
            <p:nvPr/>
          </p:nvSpPr>
          <p:spPr bwMode="auto">
            <a:xfrm>
              <a:off x="6781" y="3527"/>
              <a:ext cx="33" cy="40"/>
            </a:xfrm>
            <a:custGeom>
              <a:avLst/>
              <a:gdLst>
                <a:gd name="T0" fmla="*/ 2 w 14"/>
                <a:gd name="T1" fmla="*/ 7 h 17"/>
                <a:gd name="T2" fmla="*/ 6 w 14"/>
                <a:gd name="T3" fmla="*/ 2 h 17"/>
                <a:gd name="T4" fmla="*/ 12 w 14"/>
                <a:gd name="T5" fmla="*/ 2 h 17"/>
                <a:gd name="T6" fmla="*/ 13 w 14"/>
                <a:gd name="T7" fmla="*/ 7 h 17"/>
                <a:gd name="T8" fmla="*/ 7 w 14"/>
                <a:gd name="T9" fmla="*/ 15 h 17"/>
                <a:gd name="T10" fmla="*/ 4 w 14"/>
                <a:gd name="T11" fmla="*/ 16 h 17"/>
                <a:gd name="T12" fmla="*/ 1 w 14"/>
                <a:gd name="T13" fmla="*/ 14 h 17"/>
                <a:gd name="T14" fmla="*/ 2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7"/>
                  </a:moveTo>
                  <a:cubicBezTo>
                    <a:pt x="3" y="5"/>
                    <a:pt x="4" y="4"/>
                    <a:pt x="6" y="2"/>
                  </a:cubicBezTo>
                  <a:cubicBezTo>
                    <a:pt x="7" y="1"/>
                    <a:pt x="10" y="0"/>
                    <a:pt x="12" y="2"/>
                  </a:cubicBezTo>
                  <a:cubicBezTo>
                    <a:pt x="14" y="3"/>
                    <a:pt x="14" y="6"/>
                    <a:pt x="13" y="7"/>
                  </a:cubicBezTo>
                  <a:cubicBezTo>
                    <a:pt x="11" y="10"/>
                    <a:pt x="9" y="13"/>
                    <a:pt x="7" y="15"/>
                  </a:cubicBezTo>
                  <a:cubicBezTo>
                    <a:pt x="6" y="16"/>
                    <a:pt x="5" y="16"/>
                    <a:pt x="4" y="16"/>
                  </a:cubicBezTo>
                  <a:cubicBezTo>
                    <a:pt x="2" y="17"/>
                    <a:pt x="1" y="15"/>
                    <a:pt x="1" y="14"/>
                  </a:cubicBezTo>
                  <a:cubicBezTo>
                    <a:pt x="0" y="11"/>
                    <a:pt x="1" y="9"/>
                    <a:pt x="2" y="7"/>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9"/>
            <p:cNvSpPr>
              <a:spLocks/>
            </p:cNvSpPr>
            <p:nvPr/>
          </p:nvSpPr>
          <p:spPr bwMode="auto">
            <a:xfrm>
              <a:off x="6796" y="3569"/>
              <a:ext cx="18" cy="19"/>
            </a:xfrm>
            <a:custGeom>
              <a:avLst/>
              <a:gdLst>
                <a:gd name="T0" fmla="*/ 3 w 8"/>
                <a:gd name="T1" fmla="*/ 1 h 8"/>
                <a:gd name="T2" fmla="*/ 6 w 8"/>
                <a:gd name="T3" fmla="*/ 1 h 8"/>
                <a:gd name="T4" fmla="*/ 7 w 8"/>
                <a:gd name="T5" fmla="*/ 2 h 8"/>
                <a:gd name="T6" fmla="*/ 8 w 8"/>
                <a:gd name="T7" fmla="*/ 4 h 8"/>
                <a:gd name="T8" fmla="*/ 6 w 8"/>
                <a:gd name="T9" fmla="*/ 7 h 8"/>
                <a:gd name="T10" fmla="*/ 1 w 8"/>
                <a:gd name="T11" fmla="*/ 6 h 8"/>
                <a:gd name="T12" fmla="*/ 3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1"/>
                  </a:moveTo>
                  <a:cubicBezTo>
                    <a:pt x="4" y="0"/>
                    <a:pt x="5" y="0"/>
                    <a:pt x="6" y="1"/>
                  </a:cubicBezTo>
                  <a:cubicBezTo>
                    <a:pt x="6" y="2"/>
                    <a:pt x="7" y="2"/>
                    <a:pt x="7" y="2"/>
                  </a:cubicBezTo>
                  <a:cubicBezTo>
                    <a:pt x="7" y="3"/>
                    <a:pt x="8" y="3"/>
                    <a:pt x="8" y="4"/>
                  </a:cubicBezTo>
                  <a:cubicBezTo>
                    <a:pt x="8" y="6"/>
                    <a:pt x="8" y="7"/>
                    <a:pt x="6" y="7"/>
                  </a:cubicBezTo>
                  <a:cubicBezTo>
                    <a:pt x="4" y="8"/>
                    <a:pt x="3" y="8"/>
                    <a:pt x="1" y="6"/>
                  </a:cubicBezTo>
                  <a:cubicBezTo>
                    <a:pt x="0" y="4"/>
                    <a:pt x="1" y="2"/>
                    <a:pt x="3"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90"/>
            <p:cNvSpPr>
              <a:spLocks/>
            </p:cNvSpPr>
            <p:nvPr/>
          </p:nvSpPr>
          <p:spPr bwMode="auto">
            <a:xfrm>
              <a:off x="6746" y="3569"/>
              <a:ext cx="21" cy="24"/>
            </a:xfrm>
            <a:custGeom>
              <a:avLst/>
              <a:gdLst>
                <a:gd name="T0" fmla="*/ 1 w 9"/>
                <a:gd name="T1" fmla="*/ 4 h 10"/>
                <a:gd name="T2" fmla="*/ 1 w 9"/>
                <a:gd name="T3" fmla="*/ 3 h 10"/>
                <a:gd name="T4" fmla="*/ 2 w 9"/>
                <a:gd name="T5" fmla="*/ 1 h 10"/>
                <a:gd name="T6" fmla="*/ 5 w 9"/>
                <a:gd name="T7" fmla="*/ 1 h 10"/>
                <a:gd name="T8" fmla="*/ 7 w 9"/>
                <a:gd name="T9" fmla="*/ 8 h 10"/>
                <a:gd name="T10" fmla="*/ 0 w 9"/>
                <a:gd name="T11" fmla="*/ 6 h 10"/>
                <a:gd name="T12" fmla="*/ 1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1" y="4"/>
                  </a:moveTo>
                  <a:cubicBezTo>
                    <a:pt x="1" y="4"/>
                    <a:pt x="1" y="4"/>
                    <a:pt x="1" y="3"/>
                  </a:cubicBezTo>
                  <a:cubicBezTo>
                    <a:pt x="1" y="3"/>
                    <a:pt x="1" y="2"/>
                    <a:pt x="2" y="1"/>
                  </a:cubicBezTo>
                  <a:cubicBezTo>
                    <a:pt x="2" y="0"/>
                    <a:pt x="4" y="0"/>
                    <a:pt x="5" y="1"/>
                  </a:cubicBezTo>
                  <a:cubicBezTo>
                    <a:pt x="8" y="3"/>
                    <a:pt x="9" y="5"/>
                    <a:pt x="7" y="8"/>
                  </a:cubicBezTo>
                  <a:cubicBezTo>
                    <a:pt x="5" y="10"/>
                    <a:pt x="1" y="10"/>
                    <a:pt x="0" y="6"/>
                  </a:cubicBezTo>
                  <a:cubicBezTo>
                    <a:pt x="0" y="6"/>
                    <a:pt x="0" y="5"/>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91"/>
            <p:cNvSpPr>
              <a:spLocks/>
            </p:cNvSpPr>
            <p:nvPr/>
          </p:nvSpPr>
          <p:spPr bwMode="auto">
            <a:xfrm>
              <a:off x="6862" y="3274"/>
              <a:ext cx="47" cy="40"/>
            </a:xfrm>
            <a:custGeom>
              <a:avLst/>
              <a:gdLst>
                <a:gd name="T0" fmla="*/ 6 w 20"/>
                <a:gd name="T1" fmla="*/ 15 h 17"/>
                <a:gd name="T2" fmla="*/ 4 w 20"/>
                <a:gd name="T3" fmla="*/ 16 h 17"/>
                <a:gd name="T4" fmla="*/ 2 w 20"/>
                <a:gd name="T5" fmla="*/ 17 h 17"/>
                <a:gd name="T6" fmla="*/ 0 w 20"/>
                <a:gd name="T7" fmla="*/ 13 h 17"/>
                <a:gd name="T8" fmla="*/ 2 w 20"/>
                <a:gd name="T9" fmla="*/ 8 h 17"/>
                <a:gd name="T10" fmla="*/ 3 w 20"/>
                <a:gd name="T11" fmla="*/ 4 h 17"/>
                <a:gd name="T12" fmla="*/ 8 w 20"/>
                <a:gd name="T13" fmla="*/ 4 h 17"/>
                <a:gd name="T14" fmla="*/ 10 w 20"/>
                <a:gd name="T15" fmla="*/ 2 h 17"/>
                <a:gd name="T16" fmla="*/ 12 w 20"/>
                <a:gd name="T17" fmla="*/ 2 h 17"/>
                <a:gd name="T18" fmla="*/ 12 w 20"/>
                <a:gd name="T19" fmla="*/ 0 h 17"/>
                <a:gd name="T20" fmla="*/ 14 w 20"/>
                <a:gd name="T21" fmla="*/ 0 h 17"/>
                <a:gd name="T22" fmla="*/ 16 w 20"/>
                <a:gd name="T23" fmla="*/ 1 h 17"/>
                <a:gd name="T24" fmla="*/ 18 w 20"/>
                <a:gd name="T25" fmla="*/ 2 h 17"/>
                <a:gd name="T26" fmla="*/ 19 w 20"/>
                <a:gd name="T27" fmla="*/ 6 h 17"/>
                <a:gd name="T28" fmla="*/ 13 w 20"/>
                <a:gd name="T29" fmla="*/ 11 h 17"/>
                <a:gd name="T30" fmla="*/ 10 w 20"/>
                <a:gd name="T31" fmla="*/ 15 h 17"/>
                <a:gd name="T32" fmla="*/ 6 w 20"/>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6" y="15"/>
                  </a:moveTo>
                  <a:cubicBezTo>
                    <a:pt x="5" y="16"/>
                    <a:pt x="5" y="16"/>
                    <a:pt x="4" y="16"/>
                  </a:cubicBezTo>
                  <a:cubicBezTo>
                    <a:pt x="3" y="17"/>
                    <a:pt x="3" y="17"/>
                    <a:pt x="2" y="17"/>
                  </a:cubicBezTo>
                  <a:cubicBezTo>
                    <a:pt x="0" y="16"/>
                    <a:pt x="1" y="15"/>
                    <a:pt x="0" y="13"/>
                  </a:cubicBezTo>
                  <a:cubicBezTo>
                    <a:pt x="0" y="11"/>
                    <a:pt x="1" y="10"/>
                    <a:pt x="2" y="8"/>
                  </a:cubicBezTo>
                  <a:cubicBezTo>
                    <a:pt x="2" y="6"/>
                    <a:pt x="2" y="5"/>
                    <a:pt x="3" y="4"/>
                  </a:cubicBezTo>
                  <a:cubicBezTo>
                    <a:pt x="5" y="3"/>
                    <a:pt x="7" y="4"/>
                    <a:pt x="8" y="4"/>
                  </a:cubicBezTo>
                  <a:cubicBezTo>
                    <a:pt x="9" y="4"/>
                    <a:pt x="9" y="3"/>
                    <a:pt x="10" y="2"/>
                  </a:cubicBezTo>
                  <a:cubicBezTo>
                    <a:pt x="10" y="2"/>
                    <a:pt x="11" y="2"/>
                    <a:pt x="12" y="2"/>
                  </a:cubicBezTo>
                  <a:cubicBezTo>
                    <a:pt x="12" y="1"/>
                    <a:pt x="12" y="1"/>
                    <a:pt x="12" y="0"/>
                  </a:cubicBezTo>
                  <a:cubicBezTo>
                    <a:pt x="13" y="0"/>
                    <a:pt x="14" y="0"/>
                    <a:pt x="14" y="0"/>
                  </a:cubicBezTo>
                  <a:cubicBezTo>
                    <a:pt x="15" y="0"/>
                    <a:pt x="15" y="0"/>
                    <a:pt x="16" y="1"/>
                  </a:cubicBezTo>
                  <a:cubicBezTo>
                    <a:pt x="17" y="1"/>
                    <a:pt x="17" y="1"/>
                    <a:pt x="18" y="2"/>
                  </a:cubicBezTo>
                  <a:cubicBezTo>
                    <a:pt x="20" y="2"/>
                    <a:pt x="20" y="5"/>
                    <a:pt x="19" y="6"/>
                  </a:cubicBezTo>
                  <a:cubicBezTo>
                    <a:pt x="17" y="8"/>
                    <a:pt x="15" y="9"/>
                    <a:pt x="13" y="11"/>
                  </a:cubicBezTo>
                  <a:cubicBezTo>
                    <a:pt x="12" y="13"/>
                    <a:pt x="12" y="14"/>
                    <a:pt x="10" y="15"/>
                  </a:cubicBezTo>
                  <a:cubicBezTo>
                    <a:pt x="9" y="16"/>
                    <a:pt x="7" y="15"/>
                    <a:pt x="6" y="1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2"/>
            <p:cNvSpPr>
              <a:spLocks/>
            </p:cNvSpPr>
            <p:nvPr/>
          </p:nvSpPr>
          <p:spPr bwMode="auto">
            <a:xfrm>
              <a:off x="6741" y="3983"/>
              <a:ext cx="284" cy="639"/>
            </a:xfrm>
            <a:custGeom>
              <a:avLst/>
              <a:gdLst>
                <a:gd name="T0" fmla="*/ 88 w 120"/>
                <a:gd name="T1" fmla="*/ 0 h 270"/>
                <a:gd name="T2" fmla="*/ 98 w 120"/>
                <a:gd name="T3" fmla="*/ 10 h 270"/>
                <a:gd name="T4" fmla="*/ 107 w 120"/>
                <a:gd name="T5" fmla="*/ 11 h 270"/>
                <a:gd name="T6" fmla="*/ 120 w 120"/>
                <a:gd name="T7" fmla="*/ 19 h 270"/>
                <a:gd name="T8" fmla="*/ 114 w 120"/>
                <a:gd name="T9" fmla="*/ 25 h 270"/>
                <a:gd name="T10" fmla="*/ 109 w 120"/>
                <a:gd name="T11" fmla="*/ 35 h 270"/>
                <a:gd name="T12" fmla="*/ 111 w 120"/>
                <a:gd name="T13" fmla="*/ 43 h 270"/>
                <a:gd name="T14" fmla="*/ 114 w 120"/>
                <a:gd name="T15" fmla="*/ 51 h 270"/>
                <a:gd name="T16" fmla="*/ 116 w 120"/>
                <a:gd name="T17" fmla="*/ 58 h 270"/>
                <a:gd name="T18" fmla="*/ 115 w 120"/>
                <a:gd name="T19" fmla="*/ 62 h 270"/>
                <a:gd name="T20" fmla="*/ 111 w 120"/>
                <a:gd name="T21" fmla="*/ 69 h 270"/>
                <a:gd name="T22" fmla="*/ 110 w 120"/>
                <a:gd name="T23" fmla="*/ 78 h 270"/>
                <a:gd name="T24" fmla="*/ 104 w 120"/>
                <a:gd name="T25" fmla="*/ 88 h 270"/>
                <a:gd name="T26" fmla="*/ 102 w 120"/>
                <a:gd name="T27" fmla="*/ 98 h 270"/>
                <a:gd name="T28" fmla="*/ 103 w 120"/>
                <a:gd name="T29" fmla="*/ 107 h 270"/>
                <a:gd name="T30" fmla="*/ 102 w 120"/>
                <a:gd name="T31" fmla="*/ 116 h 270"/>
                <a:gd name="T32" fmla="*/ 101 w 120"/>
                <a:gd name="T33" fmla="*/ 126 h 270"/>
                <a:gd name="T34" fmla="*/ 100 w 120"/>
                <a:gd name="T35" fmla="*/ 138 h 270"/>
                <a:gd name="T36" fmla="*/ 100 w 120"/>
                <a:gd name="T37" fmla="*/ 145 h 270"/>
                <a:gd name="T38" fmla="*/ 97 w 120"/>
                <a:gd name="T39" fmla="*/ 157 h 270"/>
                <a:gd name="T40" fmla="*/ 96 w 120"/>
                <a:gd name="T41" fmla="*/ 165 h 270"/>
                <a:gd name="T42" fmla="*/ 96 w 120"/>
                <a:gd name="T43" fmla="*/ 171 h 270"/>
                <a:gd name="T44" fmla="*/ 93 w 120"/>
                <a:gd name="T45" fmla="*/ 177 h 270"/>
                <a:gd name="T46" fmla="*/ 90 w 120"/>
                <a:gd name="T47" fmla="*/ 187 h 270"/>
                <a:gd name="T48" fmla="*/ 85 w 120"/>
                <a:gd name="T49" fmla="*/ 195 h 270"/>
                <a:gd name="T50" fmla="*/ 84 w 120"/>
                <a:gd name="T51" fmla="*/ 202 h 270"/>
                <a:gd name="T52" fmla="*/ 77 w 120"/>
                <a:gd name="T53" fmla="*/ 209 h 270"/>
                <a:gd name="T54" fmla="*/ 74 w 120"/>
                <a:gd name="T55" fmla="*/ 221 h 270"/>
                <a:gd name="T56" fmla="*/ 72 w 120"/>
                <a:gd name="T57" fmla="*/ 233 h 270"/>
                <a:gd name="T58" fmla="*/ 74 w 120"/>
                <a:gd name="T59" fmla="*/ 250 h 270"/>
                <a:gd name="T60" fmla="*/ 74 w 120"/>
                <a:gd name="T61" fmla="*/ 266 h 270"/>
                <a:gd name="T62" fmla="*/ 67 w 120"/>
                <a:gd name="T63" fmla="*/ 267 h 270"/>
                <a:gd name="T64" fmla="*/ 63 w 120"/>
                <a:gd name="T65" fmla="*/ 267 h 270"/>
                <a:gd name="T66" fmla="*/ 60 w 120"/>
                <a:gd name="T67" fmla="*/ 259 h 270"/>
                <a:gd name="T68" fmla="*/ 59 w 120"/>
                <a:gd name="T69" fmla="*/ 253 h 270"/>
                <a:gd name="T70" fmla="*/ 54 w 120"/>
                <a:gd name="T71" fmla="*/ 244 h 270"/>
                <a:gd name="T72" fmla="*/ 47 w 120"/>
                <a:gd name="T73" fmla="*/ 236 h 270"/>
                <a:gd name="T74" fmla="*/ 37 w 120"/>
                <a:gd name="T75" fmla="*/ 228 h 270"/>
                <a:gd name="T76" fmla="*/ 27 w 120"/>
                <a:gd name="T77" fmla="*/ 227 h 270"/>
                <a:gd name="T78" fmla="*/ 26 w 120"/>
                <a:gd name="T79" fmla="*/ 225 h 270"/>
                <a:gd name="T80" fmla="*/ 19 w 120"/>
                <a:gd name="T81" fmla="*/ 213 h 270"/>
                <a:gd name="T82" fmla="*/ 13 w 120"/>
                <a:gd name="T83" fmla="*/ 202 h 270"/>
                <a:gd name="T84" fmla="*/ 9 w 120"/>
                <a:gd name="T85" fmla="*/ 191 h 270"/>
                <a:gd name="T86" fmla="*/ 3 w 120"/>
                <a:gd name="T87" fmla="*/ 181 h 270"/>
                <a:gd name="T88" fmla="*/ 3 w 120"/>
                <a:gd name="T89" fmla="*/ 167 h 270"/>
                <a:gd name="T90" fmla="*/ 4 w 120"/>
                <a:gd name="T91" fmla="*/ 155 h 270"/>
                <a:gd name="T92" fmla="*/ 1 w 120"/>
                <a:gd name="T93" fmla="*/ 144 h 270"/>
                <a:gd name="T94" fmla="*/ 6 w 120"/>
                <a:gd name="T95" fmla="*/ 133 h 270"/>
                <a:gd name="T96" fmla="*/ 28 w 120"/>
                <a:gd name="T97" fmla="*/ 129 h 270"/>
                <a:gd name="T98" fmla="*/ 18 w 120"/>
                <a:gd name="T99" fmla="*/ 128 h 270"/>
                <a:gd name="T100" fmla="*/ 9 w 120"/>
                <a:gd name="T101" fmla="*/ 121 h 270"/>
                <a:gd name="T102" fmla="*/ 15 w 120"/>
                <a:gd name="T103" fmla="*/ 104 h 270"/>
                <a:gd name="T104" fmla="*/ 23 w 120"/>
                <a:gd name="T105" fmla="*/ 101 h 270"/>
                <a:gd name="T106" fmla="*/ 21 w 120"/>
                <a:gd name="T107" fmla="*/ 97 h 270"/>
                <a:gd name="T108" fmla="*/ 25 w 120"/>
                <a:gd name="T109" fmla="*/ 82 h 270"/>
                <a:gd name="T110" fmla="*/ 32 w 120"/>
                <a:gd name="T111" fmla="*/ 65 h 270"/>
                <a:gd name="T112" fmla="*/ 41 w 120"/>
                <a:gd name="T113" fmla="*/ 56 h 270"/>
                <a:gd name="T114" fmla="*/ 45 w 120"/>
                <a:gd name="T115" fmla="*/ 43 h 270"/>
                <a:gd name="T116" fmla="*/ 55 w 120"/>
                <a:gd name="T117" fmla="*/ 25 h 270"/>
                <a:gd name="T118" fmla="*/ 70 w 120"/>
                <a:gd name="T119" fmla="*/ 1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270">
                  <a:moveTo>
                    <a:pt x="76" y="9"/>
                  </a:moveTo>
                  <a:cubicBezTo>
                    <a:pt x="76" y="8"/>
                    <a:pt x="76" y="8"/>
                    <a:pt x="76" y="8"/>
                  </a:cubicBezTo>
                  <a:cubicBezTo>
                    <a:pt x="77" y="8"/>
                    <a:pt x="77" y="7"/>
                    <a:pt x="77" y="7"/>
                  </a:cubicBezTo>
                  <a:cubicBezTo>
                    <a:pt x="77" y="7"/>
                    <a:pt x="77" y="6"/>
                    <a:pt x="77" y="6"/>
                  </a:cubicBezTo>
                  <a:cubicBezTo>
                    <a:pt x="77" y="6"/>
                    <a:pt x="77" y="6"/>
                    <a:pt x="77" y="6"/>
                  </a:cubicBezTo>
                  <a:cubicBezTo>
                    <a:pt x="78" y="6"/>
                    <a:pt x="78" y="5"/>
                    <a:pt x="78" y="5"/>
                  </a:cubicBezTo>
                  <a:cubicBezTo>
                    <a:pt x="78" y="5"/>
                    <a:pt x="78" y="5"/>
                    <a:pt x="79" y="5"/>
                  </a:cubicBezTo>
                  <a:cubicBezTo>
                    <a:pt x="79" y="5"/>
                    <a:pt x="80" y="4"/>
                    <a:pt x="80" y="4"/>
                  </a:cubicBezTo>
                  <a:cubicBezTo>
                    <a:pt x="80" y="4"/>
                    <a:pt x="80" y="4"/>
                    <a:pt x="80" y="4"/>
                  </a:cubicBezTo>
                  <a:cubicBezTo>
                    <a:pt x="80" y="3"/>
                    <a:pt x="80" y="3"/>
                    <a:pt x="81" y="3"/>
                  </a:cubicBezTo>
                  <a:cubicBezTo>
                    <a:pt x="81" y="3"/>
                    <a:pt x="81" y="2"/>
                    <a:pt x="81" y="2"/>
                  </a:cubicBezTo>
                  <a:cubicBezTo>
                    <a:pt x="81" y="2"/>
                    <a:pt x="82" y="2"/>
                    <a:pt x="82" y="2"/>
                  </a:cubicBezTo>
                  <a:cubicBezTo>
                    <a:pt x="82" y="2"/>
                    <a:pt x="83" y="1"/>
                    <a:pt x="84" y="1"/>
                  </a:cubicBezTo>
                  <a:cubicBezTo>
                    <a:pt x="84" y="1"/>
                    <a:pt x="85" y="1"/>
                    <a:pt x="85" y="1"/>
                  </a:cubicBezTo>
                  <a:cubicBezTo>
                    <a:pt x="86" y="0"/>
                    <a:pt x="87" y="0"/>
                    <a:pt x="88" y="0"/>
                  </a:cubicBezTo>
                  <a:cubicBezTo>
                    <a:pt x="88" y="0"/>
                    <a:pt x="89" y="1"/>
                    <a:pt x="89" y="1"/>
                  </a:cubicBezTo>
                  <a:cubicBezTo>
                    <a:pt x="90" y="2"/>
                    <a:pt x="90" y="2"/>
                    <a:pt x="90" y="2"/>
                  </a:cubicBezTo>
                  <a:cubicBezTo>
                    <a:pt x="91" y="3"/>
                    <a:pt x="91" y="3"/>
                    <a:pt x="91" y="4"/>
                  </a:cubicBezTo>
                  <a:cubicBezTo>
                    <a:pt x="91" y="4"/>
                    <a:pt x="91" y="5"/>
                    <a:pt x="92" y="5"/>
                  </a:cubicBezTo>
                  <a:cubicBezTo>
                    <a:pt x="92" y="6"/>
                    <a:pt x="92" y="6"/>
                    <a:pt x="93" y="6"/>
                  </a:cubicBezTo>
                  <a:cubicBezTo>
                    <a:pt x="93" y="7"/>
                    <a:pt x="94" y="7"/>
                    <a:pt x="94" y="7"/>
                  </a:cubicBezTo>
                  <a:cubicBezTo>
                    <a:pt x="95" y="7"/>
                    <a:pt x="95" y="8"/>
                    <a:pt x="95" y="8"/>
                  </a:cubicBezTo>
                  <a:cubicBezTo>
                    <a:pt x="95" y="9"/>
                    <a:pt x="96" y="9"/>
                    <a:pt x="96" y="9"/>
                  </a:cubicBezTo>
                  <a:cubicBezTo>
                    <a:pt x="96" y="9"/>
                    <a:pt x="96" y="9"/>
                    <a:pt x="96" y="9"/>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8" y="10"/>
                    <a:pt x="98" y="10"/>
                  </a:cubicBezTo>
                  <a:cubicBezTo>
                    <a:pt x="98" y="10"/>
                    <a:pt x="98" y="10"/>
                    <a:pt x="98" y="10"/>
                  </a:cubicBezTo>
                  <a:cubicBezTo>
                    <a:pt x="98" y="10"/>
                    <a:pt x="99" y="10"/>
                    <a:pt x="99" y="10"/>
                  </a:cubicBezTo>
                  <a:cubicBezTo>
                    <a:pt x="99" y="10"/>
                    <a:pt x="99" y="10"/>
                    <a:pt x="99" y="11"/>
                  </a:cubicBezTo>
                  <a:cubicBezTo>
                    <a:pt x="100" y="11"/>
                    <a:pt x="100" y="11"/>
                    <a:pt x="100" y="11"/>
                  </a:cubicBezTo>
                  <a:cubicBezTo>
                    <a:pt x="100" y="10"/>
                    <a:pt x="100" y="10"/>
                    <a:pt x="100" y="10"/>
                  </a:cubicBezTo>
                  <a:cubicBezTo>
                    <a:pt x="101" y="10"/>
                    <a:pt x="101" y="10"/>
                    <a:pt x="101" y="10"/>
                  </a:cubicBezTo>
                  <a:cubicBezTo>
                    <a:pt x="101" y="10"/>
                    <a:pt x="101" y="10"/>
                    <a:pt x="101" y="10"/>
                  </a:cubicBezTo>
                  <a:cubicBezTo>
                    <a:pt x="102" y="10"/>
                    <a:pt x="102" y="10"/>
                    <a:pt x="102" y="10"/>
                  </a:cubicBezTo>
                  <a:cubicBezTo>
                    <a:pt x="102" y="10"/>
                    <a:pt x="103" y="10"/>
                    <a:pt x="103" y="10"/>
                  </a:cubicBezTo>
                  <a:cubicBezTo>
                    <a:pt x="103" y="10"/>
                    <a:pt x="103" y="10"/>
                    <a:pt x="103" y="10"/>
                  </a:cubicBezTo>
                  <a:cubicBezTo>
                    <a:pt x="103" y="10"/>
                    <a:pt x="103" y="10"/>
                    <a:pt x="103" y="10"/>
                  </a:cubicBezTo>
                  <a:cubicBezTo>
                    <a:pt x="104" y="10"/>
                    <a:pt x="104" y="10"/>
                    <a:pt x="104" y="11"/>
                  </a:cubicBezTo>
                  <a:cubicBezTo>
                    <a:pt x="105" y="11"/>
                    <a:pt x="105" y="11"/>
                    <a:pt x="106" y="11"/>
                  </a:cubicBezTo>
                  <a:cubicBezTo>
                    <a:pt x="106" y="12"/>
                    <a:pt x="106" y="12"/>
                    <a:pt x="106" y="12"/>
                  </a:cubicBezTo>
                  <a:cubicBezTo>
                    <a:pt x="106" y="12"/>
                    <a:pt x="107" y="12"/>
                    <a:pt x="107" y="11"/>
                  </a:cubicBezTo>
                  <a:cubicBezTo>
                    <a:pt x="107" y="11"/>
                    <a:pt x="107" y="11"/>
                    <a:pt x="107" y="11"/>
                  </a:cubicBezTo>
                  <a:cubicBezTo>
                    <a:pt x="107" y="11"/>
                    <a:pt x="107" y="11"/>
                    <a:pt x="107" y="11"/>
                  </a:cubicBezTo>
                  <a:cubicBezTo>
                    <a:pt x="108" y="11"/>
                    <a:pt x="108" y="11"/>
                    <a:pt x="108" y="11"/>
                  </a:cubicBezTo>
                  <a:cubicBezTo>
                    <a:pt x="108" y="11"/>
                    <a:pt x="108" y="11"/>
                    <a:pt x="109" y="11"/>
                  </a:cubicBezTo>
                  <a:cubicBezTo>
                    <a:pt x="109" y="11"/>
                    <a:pt x="109" y="11"/>
                    <a:pt x="109" y="11"/>
                  </a:cubicBezTo>
                  <a:cubicBezTo>
                    <a:pt x="109" y="11"/>
                    <a:pt x="110" y="11"/>
                    <a:pt x="110" y="11"/>
                  </a:cubicBezTo>
                  <a:cubicBezTo>
                    <a:pt x="111" y="11"/>
                    <a:pt x="112" y="12"/>
                    <a:pt x="112" y="13"/>
                  </a:cubicBezTo>
                  <a:cubicBezTo>
                    <a:pt x="113" y="13"/>
                    <a:pt x="114" y="14"/>
                    <a:pt x="114" y="15"/>
                  </a:cubicBezTo>
                  <a:cubicBezTo>
                    <a:pt x="114" y="15"/>
                    <a:pt x="114" y="16"/>
                    <a:pt x="114" y="16"/>
                  </a:cubicBezTo>
                  <a:cubicBezTo>
                    <a:pt x="114" y="16"/>
                    <a:pt x="114" y="17"/>
                    <a:pt x="115" y="17"/>
                  </a:cubicBezTo>
                  <a:cubicBezTo>
                    <a:pt x="115" y="17"/>
                    <a:pt x="115" y="17"/>
                    <a:pt x="115" y="18"/>
                  </a:cubicBezTo>
                  <a:cubicBezTo>
                    <a:pt x="115" y="18"/>
                    <a:pt x="115" y="18"/>
                    <a:pt x="116" y="18"/>
                  </a:cubicBezTo>
                  <a:cubicBezTo>
                    <a:pt x="116" y="18"/>
                    <a:pt x="116" y="18"/>
                    <a:pt x="116" y="18"/>
                  </a:cubicBezTo>
                  <a:cubicBezTo>
                    <a:pt x="117" y="18"/>
                    <a:pt x="117" y="18"/>
                    <a:pt x="117" y="18"/>
                  </a:cubicBezTo>
                  <a:cubicBezTo>
                    <a:pt x="118" y="18"/>
                    <a:pt x="118" y="18"/>
                    <a:pt x="119" y="18"/>
                  </a:cubicBezTo>
                  <a:cubicBezTo>
                    <a:pt x="119" y="18"/>
                    <a:pt x="119" y="19"/>
                    <a:pt x="120" y="19"/>
                  </a:cubicBezTo>
                  <a:cubicBezTo>
                    <a:pt x="120" y="19"/>
                    <a:pt x="120" y="19"/>
                    <a:pt x="120" y="19"/>
                  </a:cubicBezTo>
                  <a:cubicBezTo>
                    <a:pt x="120" y="19"/>
                    <a:pt x="120" y="20"/>
                    <a:pt x="120" y="20"/>
                  </a:cubicBezTo>
                  <a:cubicBezTo>
                    <a:pt x="120" y="20"/>
                    <a:pt x="120" y="20"/>
                    <a:pt x="120" y="21"/>
                  </a:cubicBezTo>
                  <a:cubicBezTo>
                    <a:pt x="119" y="21"/>
                    <a:pt x="119" y="21"/>
                    <a:pt x="119" y="21"/>
                  </a:cubicBezTo>
                  <a:cubicBezTo>
                    <a:pt x="119" y="21"/>
                    <a:pt x="119" y="21"/>
                    <a:pt x="119" y="21"/>
                  </a:cubicBezTo>
                  <a:cubicBezTo>
                    <a:pt x="118" y="21"/>
                    <a:pt x="118" y="21"/>
                    <a:pt x="118" y="21"/>
                  </a:cubicBezTo>
                  <a:cubicBezTo>
                    <a:pt x="118" y="22"/>
                    <a:pt x="118" y="22"/>
                    <a:pt x="117" y="22"/>
                  </a:cubicBezTo>
                  <a:cubicBezTo>
                    <a:pt x="117" y="22"/>
                    <a:pt x="117" y="22"/>
                    <a:pt x="117" y="22"/>
                  </a:cubicBezTo>
                  <a:cubicBezTo>
                    <a:pt x="117" y="22"/>
                    <a:pt x="117" y="23"/>
                    <a:pt x="117" y="23"/>
                  </a:cubicBezTo>
                  <a:cubicBezTo>
                    <a:pt x="116" y="23"/>
                    <a:pt x="116" y="23"/>
                    <a:pt x="116" y="23"/>
                  </a:cubicBezTo>
                  <a:cubicBezTo>
                    <a:pt x="116" y="23"/>
                    <a:pt x="116" y="23"/>
                    <a:pt x="116" y="23"/>
                  </a:cubicBezTo>
                  <a:cubicBezTo>
                    <a:pt x="116" y="24"/>
                    <a:pt x="116" y="24"/>
                    <a:pt x="115" y="24"/>
                  </a:cubicBezTo>
                  <a:cubicBezTo>
                    <a:pt x="115" y="24"/>
                    <a:pt x="115" y="24"/>
                    <a:pt x="115" y="25"/>
                  </a:cubicBezTo>
                  <a:cubicBezTo>
                    <a:pt x="115" y="25"/>
                    <a:pt x="115" y="25"/>
                    <a:pt x="114" y="25"/>
                  </a:cubicBezTo>
                  <a:cubicBezTo>
                    <a:pt x="114" y="25"/>
                    <a:pt x="114" y="25"/>
                    <a:pt x="114" y="25"/>
                  </a:cubicBezTo>
                  <a:cubicBezTo>
                    <a:pt x="114" y="26"/>
                    <a:pt x="114" y="26"/>
                    <a:pt x="114" y="26"/>
                  </a:cubicBezTo>
                  <a:cubicBezTo>
                    <a:pt x="113" y="26"/>
                    <a:pt x="113" y="26"/>
                    <a:pt x="113" y="27"/>
                  </a:cubicBezTo>
                  <a:cubicBezTo>
                    <a:pt x="113" y="27"/>
                    <a:pt x="112" y="28"/>
                    <a:pt x="112" y="28"/>
                  </a:cubicBezTo>
                  <a:cubicBezTo>
                    <a:pt x="112" y="29"/>
                    <a:pt x="111" y="29"/>
                    <a:pt x="111" y="29"/>
                  </a:cubicBezTo>
                  <a:cubicBezTo>
                    <a:pt x="111" y="29"/>
                    <a:pt x="111" y="29"/>
                    <a:pt x="111" y="29"/>
                  </a:cubicBezTo>
                  <a:cubicBezTo>
                    <a:pt x="111" y="30"/>
                    <a:pt x="111" y="30"/>
                    <a:pt x="111" y="30"/>
                  </a:cubicBezTo>
                  <a:cubicBezTo>
                    <a:pt x="111" y="30"/>
                    <a:pt x="111" y="30"/>
                    <a:pt x="110" y="30"/>
                  </a:cubicBezTo>
                  <a:cubicBezTo>
                    <a:pt x="110" y="30"/>
                    <a:pt x="110" y="30"/>
                    <a:pt x="110" y="30"/>
                  </a:cubicBezTo>
                  <a:cubicBezTo>
                    <a:pt x="110" y="30"/>
                    <a:pt x="110" y="30"/>
                    <a:pt x="110" y="30"/>
                  </a:cubicBezTo>
                  <a:cubicBezTo>
                    <a:pt x="110" y="30"/>
                    <a:pt x="110" y="30"/>
                    <a:pt x="110" y="31"/>
                  </a:cubicBezTo>
                  <a:cubicBezTo>
                    <a:pt x="110" y="31"/>
                    <a:pt x="110" y="31"/>
                    <a:pt x="110" y="31"/>
                  </a:cubicBezTo>
                  <a:cubicBezTo>
                    <a:pt x="110" y="32"/>
                    <a:pt x="110" y="32"/>
                    <a:pt x="109" y="32"/>
                  </a:cubicBezTo>
                  <a:cubicBezTo>
                    <a:pt x="109" y="32"/>
                    <a:pt x="109" y="33"/>
                    <a:pt x="109" y="33"/>
                  </a:cubicBezTo>
                  <a:cubicBezTo>
                    <a:pt x="109" y="33"/>
                    <a:pt x="109" y="33"/>
                    <a:pt x="109" y="34"/>
                  </a:cubicBezTo>
                  <a:cubicBezTo>
                    <a:pt x="109" y="34"/>
                    <a:pt x="109" y="34"/>
                    <a:pt x="109" y="35"/>
                  </a:cubicBezTo>
                  <a:cubicBezTo>
                    <a:pt x="109" y="35"/>
                    <a:pt x="109" y="35"/>
                    <a:pt x="109" y="35"/>
                  </a:cubicBezTo>
                  <a:cubicBezTo>
                    <a:pt x="109" y="35"/>
                    <a:pt x="109" y="35"/>
                    <a:pt x="109" y="36"/>
                  </a:cubicBezTo>
                  <a:cubicBezTo>
                    <a:pt x="109" y="36"/>
                    <a:pt x="109" y="36"/>
                    <a:pt x="109" y="36"/>
                  </a:cubicBezTo>
                  <a:cubicBezTo>
                    <a:pt x="109" y="36"/>
                    <a:pt x="109" y="37"/>
                    <a:pt x="109" y="37"/>
                  </a:cubicBezTo>
                  <a:cubicBezTo>
                    <a:pt x="109" y="37"/>
                    <a:pt x="109" y="38"/>
                    <a:pt x="109" y="38"/>
                  </a:cubicBezTo>
                  <a:cubicBezTo>
                    <a:pt x="109" y="38"/>
                    <a:pt x="109" y="38"/>
                    <a:pt x="109" y="39"/>
                  </a:cubicBezTo>
                  <a:cubicBezTo>
                    <a:pt x="109" y="39"/>
                    <a:pt x="109" y="39"/>
                    <a:pt x="109" y="39"/>
                  </a:cubicBezTo>
                  <a:cubicBezTo>
                    <a:pt x="109" y="39"/>
                    <a:pt x="109" y="39"/>
                    <a:pt x="109" y="39"/>
                  </a:cubicBezTo>
                  <a:cubicBezTo>
                    <a:pt x="109" y="40"/>
                    <a:pt x="109" y="40"/>
                    <a:pt x="109" y="40"/>
                  </a:cubicBezTo>
                  <a:cubicBezTo>
                    <a:pt x="109" y="40"/>
                    <a:pt x="109" y="40"/>
                    <a:pt x="109" y="40"/>
                  </a:cubicBezTo>
                  <a:cubicBezTo>
                    <a:pt x="109" y="40"/>
                    <a:pt x="109" y="40"/>
                    <a:pt x="110" y="41"/>
                  </a:cubicBezTo>
                  <a:cubicBezTo>
                    <a:pt x="110" y="41"/>
                    <a:pt x="110" y="41"/>
                    <a:pt x="110" y="41"/>
                  </a:cubicBezTo>
                  <a:cubicBezTo>
                    <a:pt x="110" y="41"/>
                    <a:pt x="111" y="42"/>
                    <a:pt x="111" y="42"/>
                  </a:cubicBezTo>
                  <a:cubicBezTo>
                    <a:pt x="111" y="42"/>
                    <a:pt x="111" y="42"/>
                    <a:pt x="111" y="42"/>
                  </a:cubicBezTo>
                  <a:cubicBezTo>
                    <a:pt x="111" y="43"/>
                    <a:pt x="111" y="43"/>
                    <a:pt x="111" y="43"/>
                  </a:cubicBezTo>
                  <a:cubicBezTo>
                    <a:pt x="111" y="43"/>
                    <a:pt x="111" y="43"/>
                    <a:pt x="111" y="43"/>
                  </a:cubicBezTo>
                  <a:cubicBezTo>
                    <a:pt x="111" y="43"/>
                    <a:pt x="111" y="43"/>
                    <a:pt x="111" y="44"/>
                  </a:cubicBezTo>
                  <a:cubicBezTo>
                    <a:pt x="111" y="44"/>
                    <a:pt x="111" y="44"/>
                    <a:pt x="111" y="44"/>
                  </a:cubicBezTo>
                  <a:cubicBezTo>
                    <a:pt x="111" y="44"/>
                    <a:pt x="111" y="44"/>
                    <a:pt x="111" y="45"/>
                  </a:cubicBezTo>
                  <a:cubicBezTo>
                    <a:pt x="111" y="45"/>
                    <a:pt x="111" y="45"/>
                    <a:pt x="111" y="45"/>
                  </a:cubicBezTo>
                  <a:cubicBezTo>
                    <a:pt x="111" y="45"/>
                    <a:pt x="111" y="46"/>
                    <a:pt x="111" y="46"/>
                  </a:cubicBezTo>
                  <a:cubicBezTo>
                    <a:pt x="111" y="46"/>
                    <a:pt x="111" y="46"/>
                    <a:pt x="111" y="46"/>
                  </a:cubicBezTo>
                  <a:cubicBezTo>
                    <a:pt x="112" y="47"/>
                    <a:pt x="112" y="47"/>
                    <a:pt x="112" y="48"/>
                  </a:cubicBezTo>
                  <a:cubicBezTo>
                    <a:pt x="112" y="48"/>
                    <a:pt x="112" y="48"/>
                    <a:pt x="112" y="49"/>
                  </a:cubicBezTo>
                  <a:cubicBezTo>
                    <a:pt x="112" y="49"/>
                    <a:pt x="112" y="49"/>
                    <a:pt x="113" y="50"/>
                  </a:cubicBezTo>
                  <a:cubicBezTo>
                    <a:pt x="113" y="50"/>
                    <a:pt x="113" y="50"/>
                    <a:pt x="113" y="50"/>
                  </a:cubicBezTo>
                  <a:cubicBezTo>
                    <a:pt x="113" y="50"/>
                    <a:pt x="113" y="50"/>
                    <a:pt x="113" y="50"/>
                  </a:cubicBezTo>
                  <a:cubicBezTo>
                    <a:pt x="113" y="50"/>
                    <a:pt x="113" y="50"/>
                    <a:pt x="113" y="50"/>
                  </a:cubicBezTo>
                  <a:cubicBezTo>
                    <a:pt x="113" y="50"/>
                    <a:pt x="113" y="50"/>
                    <a:pt x="113" y="51"/>
                  </a:cubicBezTo>
                  <a:cubicBezTo>
                    <a:pt x="114" y="51"/>
                    <a:pt x="114" y="51"/>
                    <a:pt x="114" y="51"/>
                  </a:cubicBezTo>
                  <a:cubicBezTo>
                    <a:pt x="114" y="51"/>
                    <a:pt x="114" y="51"/>
                    <a:pt x="114" y="51"/>
                  </a:cubicBezTo>
                  <a:cubicBezTo>
                    <a:pt x="114" y="51"/>
                    <a:pt x="114" y="51"/>
                    <a:pt x="114" y="51"/>
                  </a:cubicBezTo>
                  <a:cubicBezTo>
                    <a:pt x="114" y="52"/>
                    <a:pt x="114" y="52"/>
                    <a:pt x="115" y="52"/>
                  </a:cubicBezTo>
                  <a:cubicBezTo>
                    <a:pt x="115" y="52"/>
                    <a:pt x="115" y="52"/>
                    <a:pt x="115" y="52"/>
                  </a:cubicBezTo>
                  <a:cubicBezTo>
                    <a:pt x="115" y="52"/>
                    <a:pt x="115" y="52"/>
                    <a:pt x="115" y="53"/>
                  </a:cubicBezTo>
                  <a:cubicBezTo>
                    <a:pt x="115" y="53"/>
                    <a:pt x="115" y="53"/>
                    <a:pt x="115" y="53"/>
                  </a:cubicBezTo>
                  <a:cubicBezTo>
                    <a:pt x="115" y="53"/>
                    <a:pt x="115" y="54"/>
                    <a:pt x="115" y="54"/>
                  </a:cubicBezTo>
                  <a:cubicBezTo>
                    <a:pt x="116" y="54"/>
                    <a:pt x="116" y="54"/>
                    <a:pt x="116" y="54"/>
                  </a:cubicBezTo>
                  <a:cubicBezTo>
                    <a:pt x="116" y="54"/>
                    <a:pt x="116" y="55"/>
                    <a:pt x="116" y="55"/>
                  </a:cubicBezTo>
                  <a:cubicBezTo>
                    <a:pt x="116" y="55"/>
                    <a:pt x="116" y="55"/>
                    <a:pt x="116" y="55"/>
                  </a:cubicBezTo>
                  <a:cubicBezTo>
                    <a:pt x="116" y="55"/>
                    <a:pt x="116" y="55"/>
                    <a:pt x="116" y="56"/>
                  </a:cubicBezTo>
                  <a:cubicBezTo>
                    <a:pt x="116" y="56"/>
                    <a:pt x="116" y="56"/>
                    <a:pt x="116" y="56"/>
                  </a:cubicBezTo>
                  <a:cubicBezTo>
                    <a:pt x="116" y="56"/>
                    <a:pt x="116" y="57"/>
                    <a:pt x="116" y="57"/>
                  </a:cubicBezTo>
                  <a:cubicBezTo>
                    <a:pt x="116" y="57"/>
                    <a:pt x="116" y="57"/>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5" y="58"/>
                  </a:cubicBezTo>
                  <a:cubicBezTo>
                    <a:pt x="115" y="58"/>
                    <a:pt x="115" y="58"/>
                    <a:pt x="115" y="58"/>
                  </a:cubicBezTo>
                  <a:cubicBezTo>
                    <a:pt x="115" y="58"/>
                    <a:pt x="115" y="58"/>
                    <a:pt x="115" y="59"/>
                  </a:cubicBezTo>
                  <a:cubicBezTo>
                    <a:pt x="115" y="59"/>
                    <a:pt x="114" y="59"/>
                    <a:pt x="114" y="59"/>
                  </a:cubicBezTo>
                  <a:cubicBezTo>
                    <a:pt x="114" y="59"/>
                    <a:pt x="114" y="59"/>
                    <a:pt x="114" y="60"/>
                  </a:cubicBezTo>
                  <a:cubicBezTo>
                    <a:pt x="114" y="60"/>
                    <a:pt x="114" y="60"/>
                    <a:pt x="114" y="60"/>
                  </a:cubicBezTo>
                  <a:cubicBezTo>
                    <a:pt x="114" y="60"/>
                    <a:pt x="114" y="61"/>
                    <a:pt x="114" y="61"/>
                  </a:cubicBezTo>
                  <a:cubicBezTo>
                    <a:pt x="114" y="61"/>
                    <a:pt x="114" y="61"/>
                    <a:pt x="114" y="61"/>
                  </a:cubicBezTo>
                  <a:cubicBezTo>
                    <a:pt x="114" y="61"/>
                    <a:pt x="114" y="61"/>
                    <a:pt x="114" y="61"/>
                  </a:cubicBezTo>
                  <a:cubicBezTo>
                    <a:pt x="114" y="61"/>
                    <a:pt x="114" y="61"/>
                    <a:pt x="114" y="61"/>
                  </a:cubicBezTo>
                  <a:cubicBezTo>
                    <a:pt x="115" y="61"/>
                    <a:pt x="115" y="62"/>
                    <a:pt x="115" y="62"/>
                  </a:cubicBezTo>
                  <a:cubicBezTo>
                    <a:pt x="115" y="62"/>
                    <a:pt x="115" y="62"/>
                    <a:pt x="115" y="62"/>
                  </a:cubicBezTo>
                  <a:cubicBezTo>
                    <a:pt x="115" y="63"/>
                    <a:pt x="115" y="63"/>
                    <a:pt x="115" y="63"/>
                  </a:cubicBezTo>
                  <a:cubicBezTo>
                    <a:pt x="114" y="63"/>
                    <a:pt x="114" y="63"/>
                    <a:pt x="114" y="63"/>
                  </a:cubicBezTo>
                  <a:cubicBezTo>
                    <a:pt x="114" y="63"/>
                    <a:pt x="114" y="63"/>
                    <a:pt x="114" y="63"/>
                  </a:cubicBezTo>
                  <a:cubicBezTo>
                    <a:pt x="114" y="63"/>
                    <a:pt x="114" y="63"/>
                    <a:pt x="114" y="63"/>
                  </a:cubicBezTo>
                  <a:cubicBezTo>
                    <a:pt x="114" y="63"/>
                    <a:pt x="114" y="63"/>
                    <a:pt x="114" y="63"/>
                  </a:cubicBezTo>
                  <a:cubicBezTo>
                    <a:pt x="114" y="63"/>
                    <a:pt x="114" y="64"/>
                    <a:pt x="114" y="64"/>
                  </a:cubicBezTo>
                  <a:cubicBezTo>
                    <a:pt x="114" y="64"/>
                    <a:pt x="114" y="64"/>
                    <a:pt x="114" y="64"/>
                  </a:cubicBezTo>
                  <a:cubicBezTo>
                    <a:pt x="113" y="64"/>
                    <a:pt x="113" y="64"/>
                    <a:pt x="113" y="64"/>
                  </a:cubicBezTo>
                  <a:cubicBezTo>
                    <a:pt x="113" y="64"/>
                    <a:pt x="113" y="65"/>
                    <a:pt x="113" y="65"/>
                  </a:cubicBezTo>
                  <a:cubicBezTo>
                    <a:pt x="113" y="65"/>
                    <a:pt x="112" y="65"/>
                    <a:pt x="112" y="65"/>
                  </a:cubicBezTo>
                  <a:cubicBezTo>
                    <a:pt x="112" y="66"/>
                    <a:pt x="112" y="66"/>
                    <a:pt x="112" y="66"/>
                  </a:cubicBezTo>
                  <a:cubicBezTo>
                    <a:pt x="112" y="66"/>
                    <a:pt x="112" y="66"/>
                    <a:pt x="112" y="67"/>
                  </a:cubicBezTo>
                  <a:cubicBezTo>
                    <a:pt x="112" y="67"/>
                    <a:pt x="112" y="67"/>
                    <a:pt x="111" y="67"/>
                  </a:cubicBezTo>
                  <a:cubicBezTo>
                    <a:pt x="111" y="68"/>
                    <a:pt x="111" y="68"/>
                    <a:pt x="111" y="68"/>
                  </a:cubicBezTo>
                  <a:cubicBezTo>
                    <a:pt x="111" y="68"/>
                    <a:pt x="111" y="69"/>
                    <a:pt x="111" y="69"/>
                  </a:cubicBezTo>
                  <a:cubicBezTo>
                    <a:pt x="111" y="69"/>
                    <a:pt x="111" y="70"/>
                    <a:pt x="111" y="70"/>
                  </a:cubicBezTo>
                  <a:cubicBezTo>
                    <a:pt x="110" y="70"/>
                    <a:pt x="110" y="70"/>
                    <a:pt x="110" y="70"/>
                  </a:cubicBezTo>
                  <a:cubicBezTo>
                    <a:pt x="110" y="71"/>
                    <a:pt x="110" y="71"/>
                    <a:pt x="110" y="71"/>
                  </a:cubicBezTo>
                  <a:cubicBezTo>
                    <a:pt x="110" y="71"/>
                    <a:pt x="110" y="71"/>
                    <a:pt x="110" y="72"/>
                  </a:cubicBezTo>
                  <a:cubicBezTo>
                    <a:pt x="110" y="72"/>
                    <a:pt x="110" y="72"/>
                    <a:pt x="110" y="72"/>
                  </a:cubicBezTo>
                  <a:cubicBezTo>
                    <a:pt x="110" y="72"/>
                    <a:pt x="110" y="72"/>
                    <a:pt x="110" y="72"/>
                  </a:cubicBezTo>
                  <a:cubicBezTo>
                    <a:pt x="110" y="72"/>
                    <a:pt x="110" y="72"/>
                    <a:pt x="110" y="72"/>
                  </a:cubicBezTo>
                  <a:cubicBezTo>
                    <a:pt x="111" y="72"/>
                    <a:pt x="110" y="72"/>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4"/>
                    <a:pt x="110" y="74"/>
                  </a:cubicBezTo>
                  <a:cubicBezTo>
                    <a:pt x="110" y="74"/>
                    <a:pt x="110" y="75"/>
                    <a:pt x="110" y="75"/>
                  </a:cubicBezTo>
                  <a:cubicBezTo>
                    <a:pt x="110" y="76"/>
                    <a:pt x="110" y="77"/>
                    <a:pt x="110" y="78"/>
                  </a:cubicBezTo>
                  <a:cubicBezTo>
                    <a:pt x="110" y="79"/>
                    <a:pt x="109" y="79"/>
                    <a:pt x="109" y="80"/>
                  </a:cubicBezTo>
                  <a:cubicBezTo>
                    <a:pt x="109" y="80"/>
                    <a:pt x="109" y="80"/>
                    <a:pt x="109" y="81"/>
                  </a:cubicBezTo>
                  <a:cubicBezTo>
                    <a:pt x="109" y="81"/>
                    <a:pt x="108" y="81"/>
                    <a:pt x="108" y="81"/>
                  </a:cubicBezTo>
                  <a:cubicBezTo>
                    <a:pt x="108" y="82"/>
                    <a:pt x="108" y="82"/>
                    <a:pt x="107" y="82"/>
                  </a:cubicBezTo>
                  <a:cubicBezTo>
                    <a:pt x="107" y="82"/>
                    <a:pt x="107" y="82"/>
                    <a:pt x="107" y="83"/>
                  </a:cubicBezTo>
                  <a:cubicBezTo>
                    <a:pt x="107" y="83"/>
                    <a:pt x="106" y="83"/>
                    <a:pt x="106" y="84"/>
                  </a:cubicBezTo>
                  <a:cubicBezTo>
                    <a:pt x="106" y="84"/>
                    <a:pt x="106" y="84"/>
                    <a:pt x="105" y="84"/>
                  </a:cubicBezTo>
                  <a:cubicBezTo>
                    <a:pt x="105" y="84"/>
                    <a:pt x="105" y="84"/>
                    <a:pt x="105" y="84"/>
                  </a:cubicBezTo>
                  <a:cubicBezTo>
                    <a:pt x="105" y="84"/>
                    <a:pt x="105" y="84"/>
                    <a:pt x="105" y="84"/>
                  </a:cubicBezTo>
                  <a:cubicBezTo>
                    <a:pt x="105" y="85"/>
                    <a:pt x="105" y="85"/>
                    <a:pt x="105" y="85"/>
                  </a:cubicBezTo>
                  <a:cubicBezTo>
                    <a:pt x="105" y="85"/>
                    <a:pt x="105" y="85"/>
                    <a:pt x="105" y="85"/>
                  </a:cubicBezTo>
                  <a:cubicBezTo>
                    <a:pt x="105" y="86"/>
                    <a:pt x="104" y="86"/>
                    <a:pt x="104" y="87"/>
                  </a:cubicBezTo>
                  <a:cubicBezTo>
                    <a:pt x="104" y="87"/>
                    <a:pt x="104" y="87"/>
                    <a:pt x="104" y="87"/>
                  </a:cubicBezTo>
                  <a:cubicBezTo>
                    <a:pt x="104" y="88"/>
                    <a:pt x="104" y="88"/>
                    <a:pt x="104" y="88"/>
                  </a:cubicBezTo>
                  <a:cubicBezTo>
                    <a:pt x="104" y="88"/>
                    <a:pt x="104" y="88"/>
                    <a:pt x="104" y="88"/>
                  </a:cubicBezTo>
                  <a:cubicBezTo>
                    <a:pt x="104" y="89"/>
                    <a:pt x="104" y="89"/>
                    <a:pt x="104" y="89"/>
                  </a:cubicBezTo>
                  <a:cubicBezTo>
                    <a:pt x="104" y="89"/>
                    <a:pt x="104" y="89"/>
                    <a:pt x="104" y="90"/>
                  </a:cubicBezTo>
                  <a:cubicBezTo>
                    <a:pt x="104" y="90"/>
                    <a:pt x="104" y="90"/>
                    <a:pt x="104" y="90"/>
                  </a:cubicBezTo>
                  <a:cubicBezTo>
                    <a:pt x="104" y="90"/>
                    <a:pt x="104" y="90"/>
                    <a:pt x="104" y="90"/>
                  </a:cubicBezTo>
                  <a:cubicBezTo>
                    <a:pt x="104" y="90"/>
                    <a:pt x="104" y="90"/>
                    <a:pt x="104" y="91"/>
                  </a:cubicBezTo>
                  <a:cubicBezTo>
                    <a:pt x="104" y="91"/>
                    <a:pt x="104" y="91"/>
                    <a:pt x="104" y="92"/>
                  </a:cubicBezTo>
                  <a:cubicBezTo>
                    <a:pt x="104" y="92"/>
                    <a:pt x="104" y="92"/>
                    <a:pt x="104" y="93"/>
                  </a:cubicBezTo>
                  <a:cubicBezTo>
                    <a:pt x="103" y="93"/>
                    <a:pt x="103" y="93"/>
                    <a:pt x="102" y="94"/>
                  </a:cubicBezTo>
                  <a:cubicBezTo>
                    <a:pt x="102" y="94"/>
                    <a:pt x="102" y="94"/>
                    <a:pt x="102" y="94"/>
                  </a:cubicBezTo>
                  <a:cubicBezTo>
                    <a:pt x="102" y="94"/>
                    <a:pt x="102" y="94"/>
                    <a:pt x="102" y="94"/>
                  </a:cubicBezTo>
                  <a:cubicBezTo>
                    <a:pt x="102" y="95"/>
                    <a:pt x="102" y="95"/>
                    <a:pt x="102" y="95"/>
                  </a:cubicBezTo>
                  <a:cubicBezTo>
                    <a:pt x="102" y="95"/>
                    <a:pt x="102" y="95"/>
                    <a:pt x="102" y="95"/>
                  </a:cubicBezTo>
                  <a:cubicBezTo>
                    <a:pt x="102" y="96"/>
                    <a:pt x="102" y="96"/>
                    <a:pt x="102" y="96"/>
                  </a:cubicBezTo>
                  <a:cubicBezTo>
                    <a:pt x="102" y="96"/>
                    <a:pt x="102" y="97"/>
                    <a:pt x="102" y="97"/>
                  </a:cubicBezTo>
                  <a:cubicBezTo>
                    <a:pt x="102" y="97"/>
                    <a:pt x="102" y="98"/>
                    <a:pt x="102" y="98"/>
                  </a:cubicBezTo>
                  <a:cubicBezTo>
                    <a:pt x="103" y="98"/>
                    <a:pt x="103" y="98"/>
                    <a:pt x="103" y="98"/>
                  </a:cubicBezTo>
                  <a:cubicBezTo>
                    <a:pt x="103" y="99"/>
                    <a:pt x="103" y="99"/>
                    <a:pt x="103" y="99"/>
                  </a:cubicBezTo>
                  <a:cubicBezTo>
                    <a:pt x="103" y="99"/>
                    <a:pt x="104" y="99"/>
                    <a:pt x="104" y="99"/>
                  </a:cubicBezTo>
                  <a:cubicBezTo>
                    <a:pt x="104" y="99"/>
                    <a:pt x="104" y="99"/>
                    <a:pt x="104" y="99"/>
                  </a:cubicBezTo>
                  <a:cubicBezTo>
                    <a:pt x="104" y="99"/>
                    <a:pt x="104" y="100"/>
                    <a:pt x="104" y="100"/>
                  </a:cubicBezTo>
                  <a:cubicBezTo>
                    <a:pt x="104" y="100"/>
                    <a:pt x="104" y="100"/>
                    <a:pt x="104" y="100"/>
                  </a:cubicBezTo>
                  <a:cubicBezTo>
                    <a:pt x="104" y="101"/>
                    <a:pt x="104" y="101"/>
                    <a:pt x="104" y="101"/>
                  </a:cubicBezTo>
                  <a:cubicBezTo>
                    <a:pt x="104" y="101"/>
                    <a:pt x="104" y="102"/>
                    <a:pt x="104" y="102"/>
                  </a:cubicBezTo>
                  <a:cubicBezTo>
                    <a:pt x="104" y="102"/>
                    <a:pt x="104" y="102"/>
                    <a:pt x="104" y="102"/>
                  </a:cubicBezTo>
                  <a:cubicBezTo>
                    <a:pt x="103" y="102"/>
                    <a:pt x="103" y="103"/>
                    <a:pt x="103" y="103"/>
                  </a:cubicBezTo>
                  <a:cubicBezTo>
                    <a:pt x="103" y="103"/>
                    <a:pt x="103" y="103"/>
                    <a:pt x="103" y="104"/>
                  </a:cubicBezTo>
                  <a:cubicBezTo>
                    <a:pt x="102" y="104"/>
                    <a:pt x="102" y="104"/>
                    <a:pt x="102" y="105"/>
                  </a:cubicBezTo>
                  <a:cubicBezTo>
                    <a:pt x="102" y="105"/>
                    <a:pt x="102" y="105"/>
                    <a:pt x="102" y="106"/>
                  </a:cubicBezTo>
                  <a:cubicBezTo>
                    <a:pt x="102" y="106"/>
                    <a:pt x="102" y="106"/>
                    <a:pt x="102" y="106"/>
                  </a:cubicBezTo>
                  <a:cubicBezTo>
                    <a:pt x="103" y="106"/>
                    <a:pt x="103" y="107"/>
                    <a:pt x="103" y="107"/>
                  </a:cubicBezTo>
                  <a:cubicBezTo>
                    <a:pt x="103" y="107"/>
                    <a:pt x="103" y="107"/>
                    <a:pt x="103" y="108"/>
                  </a:cubicBezTo>
                  <a:cubicBezTo>
                    <a:pt x="103" y="108"/>
                    <a:pt x="103" y="108"/>
                    <a:pt x="103" y="108"/>
                  </a:cubicBezTo>
                  <a:cubicBezTo>
                    <a:pt x="103" y="108"/>
                    <a:pt x="103" y="109"/>
                    <a:pt x="103" y="109"/>
                  </a:cubicBezTo>
                  <a:cubicBezTo>
                    <a:pt x="103" y="109"/>
                    <a:pt x="103" y="109"/>
                    <a:pt x="103" y="109"/>
                  </a:cubicBezTo>
                  <a:cubicBezTo>
                    <a:pt x="103" y="109"/>
                    <a:pt x="103" y="109"/>
                    <a:pt x="103" y="109"/>
                  </a:cubicBezTo>
                  <a:cubicBezTo>
                    <a:pt x="103" y="110"/>
                    <a:pt x="103" y="110"/>
                    <a:pt x="103" y="110"/>
                  </a:cubicBezTo>
                  <a:cubicBezTo>
                    <a:pt x="103" y="111"/>
                    <a:pt x="102" y="111"/>
                    <a:pt x="102" y="111"/>
                  </a:cubicBezTo>
                  <a:cubicBezTo>
                    <a:pt x="102" y="111"/>
                    <a:pt x="102" y="112"/>
                    <a:pt x="102" y="112"/>
                  </a:cubicBezTo>
                  <a:cubicBezTo>
                    <a:pt x="102" y="112"/>
                    <a:pt x="102" y="113"/>
                    <a:pt x="102" y="113"/>
                  </a:cubicBezTo>
                  <a:cubicBezTo>
                    <a:pt x="102" y="113"/>
                    <a:pt x="102" y="113"/>
                    <a:pt x="102" y="114"/>
                  </a:cubicBezTo>
                  <a:cubicBezTo>
                    <a:pt x="102" y="114"/>
                    <a:pt x="102" y="114"/>
                    <a:pt x="102" y="114"/>
                  </a:cubicBezTo>
                  <a:cubicBezTo>
                    <a:pt x="102" y="114"/>
                    <a:pt x="102" y="114"/>
                    <a:pt x="102" y="114"/>
                  </a:cubicBezTo>
                  <a:cubicBezTo>
                    <a:pt x="102" y="114"/>
                    <a:pt x="102" y="114"/>
                    <a:pt x="102" y="114"/>
                  </a:cubicBezTo>
                  <a:cubicBezTo>
                    <a:pt x="102" y="115"/>
                    <a:pt x="102" y="115"/>
                    <a:pt x="102" y="115"/>
                  </a:cubicBezTo>
                  <a:cubicBezTo>
                    <a:pt x="102" y="115"/>
                    <a:pt x="102" y="115"/>
                    <a:pt x="102" y="116"/>
                  </a:cubicBezTo>
                  <a:cubicBezTo>
                    <a:pt x="102" y="116"/>
                    <a:pt x="102" y="116"/>
                    <a:pt x="102" y="116"/>
                  </a:cubicBezTo>
                  <a:cubicBezTo>
                    <a:pt x="101" y="116"/>
                    <a:pt x="101" y="116"/>
                    <a:pt x="101" y="116"/>
                  </a:cubicBezTo>
                  <a:cubicBezTo>
                    <a:pt x="101" y="117"/>
                    <a:pt x="101" y="117"/>
                    <a:pt x="101" y="117"/>
                  </a:cubicBezTo>
                  <a:cubicBezTo>
                    <a:pt x="101" y="117"/>
                    <a:pt x="101" y="117"/>
                    <a:pt x="101" y="118"/>
                  </a:cubicBezTo>
                  <a:cubicBezTo>
                    <a:pt x="101" y="118"/>
                    <a:pt x="101" y="118"/>
                    <a:pt x="101" y="118"/>
                  </a:cubicBezTo>
                  <a:cubicBezTo>
                    <a:pt x="101" y="118"/>
                    <a:pt x="101" y="119"/>
                    <a:pt x="101" y="119"/>
                  </a:cubicBezTo>
                  <a:cubicBezTo>
                    <a:pt x="101" y="119"/>
                    <a:pt x="101" y="119"/>
                    <a:pt x="101" y="119"/>
                  </a:cubicBezTo>
                  <a:cubicBezTo>
                    <a:pt x="101" y="119"/>
                    <a:pt x="101" y="120"/>
                    <a:pt x="101" y="120"/>
                  </a:cubicBezTo>
                  <a:cubicBezTo>
                    <a:pt x="101" y="120"/>
                    <a:pt x="101" y="120"/>
                    <a:pt x="101" y="121"/>
                  </a:cubicBezTo>
                  <a:cubicBezTo>
                    <a:pt x="101" y="121"/>
                    <a:pt x="101" y="122"/>
                    <a:pt x="101" y="122"/>
                  </a:cubicBezTo>
                  <a:cubicBezTo>
                    <a:pt x="101" y="123"/>
                    <a:pt x="101" y="123"/>
                    <a:pt x="101" y="123"/>
                  </a:cubicBezTo>
                  <a:cubicBezTo>
                    <a:pt x="101" y="124"/>
                    <a:pt x="101" y="124"/>
                    <a:pt x="101" y="124"/>
                  </a:cubicBezTo>
                  <a:cubicBezTo>
                    <a:pt x="101" y="124"/>
                    <a:pt x="101" y="124"/>
                    <a:pt x="101" y="124"/>
                  </a:cubicBezTo>
                  <a:cubicBezTo>
                    <a:pt x="101" y="125"/>
                    <a:pt x="101" y="125"/>
                    <a:pt x="101" y="125"/>
                  </a:cubicBezTo>
                  <a:cubicBezTo>
                    <a:pt x="101" y="125"/>
                    <a:pt x="101" y="126"/>
                    <a:pt x="101" y="126"/>
                  </a:cubicBezTo>
                  <a:cubicBezTo>
                    <a:pt x="101" y="126"/>
                    <a:pt x="101" y="127"/>
                    <a:pt x="101" y="127"/>
                  </a:cubicBezTo>
                  <a:cubicBezTo>
                    <a:pt x="100" y="127"/>
                    <a:pt x="100" y="128"/>
                    <a:pt x="100" y="128"/>
                  </a:cubicBezTo>
                  <a:cubicBezTo>
                    <a:pt x="100" y="128"/>
                    <a:pt x="100" y="128"/>
                    <a:pt x="100" y="128"/>
                  </a:cubicBezTo>
                  <a:cubicBezTo>
                    <a:pt x="100" y="129"/>
                    <a:pt x="100" y="129"/>
                    <a:pt x="100" y="129"/>
                  </a:cubicBezTo>
                  <a:cubicBezTo>
                    <a:pt x="100" y="130"/>
                    <a:pt x="100" y="130"/>
                    <a:pt x="100" y="131"/>
                  </a:cubicBezTo>
                  <a:cubicBezTo>
                    <a:pt x="100" y="131"/>
                    <a:pt x="100" y="132"/>
                    <a:pt x="100" y="132"/>
                  </a:cubicBezTo>
                  <a:cubicBezTo>
                    <a:pt x="100" y="132"/>
                    <a:pt x="100" y="133"/>
                    <a:pt x="100" y="133"/>
                  </a:cubicBezTo>
                  <a:cubicBezTo>
                    <a:pt x="100" y="133"/>
                    <a:pt x="100" y="133"/>
                    <a:pt x="100" y="133"/>
                  </a:cubicBezTo>
                  <a:cubicBezTo>
                    <a:pt x="100" y="134"/>
                    <a:pt x="100" y="134"/>
                    <a:pt x="100" y="134"/>
                  </a:cubicBezTo>
                  <a:cubicBezTo>
                    <a:pt x="100" y="134"/>
                    <a:pt x="100" y="135"/>
                    <a:pt x="100" y="135"/>
                  </a:cubicBezTo>
                  <a:cubicBezTo>
                    <a:pt x="100" y="136"/>
                    <a:pt x="100" y="136"/>
                    <a:pt x="100" y="136"/>
                  </a:cubicBezTo>
                  <a:cubicBezTo>
                    <a:pt x="100" y="137"/>
                    <a:pt x="100" y="137"/>
                    <a:pt x="100" y="137"/>
                  </a:cubicBezTo>
                  <a:cubicBezTo>
                    <a:pt x="100" y="137"/>
                    <a:pt x="100" y="137"/>
                    <a:pt x="100" y="137"/>
                  </a:cubicBezTo>
                  <a:cubicBezTo>
                    <a:pt x="100" y="138"/>
                    <a:pt x="100" y="138"/>
                    <a:pt x="100" y="138"/>
                  </a:cubicBezTo>
                  <a:cubicBezTo>
                    <a:pt x="100" y="138"/>
                    <a:pt x="100" y="138"/>
                    <a:pt x="100" y="138"/>
                  </a:cubicBezTo>
                  <a:cubicBezTo>
                    <a:pt x="100" y="139"/>
                    <a:pt x="99" y="139"/>
                    <a:pt x="99" y="139"/>
                  </a:cubicBezTo>
                  <a:cubicBezTo>
                    <a:pt x="99" y="139"/>
                    <a:pt x="99" y="139"/>
                    <a:pt x="99" y="140"/>
                  </a:cubicBezTo>
                  <a:cubicBezTo>
                    <a:pt x="99" y="140"/>
                    <a:pt x="99" y="140"/>
                    <a:pt x="99" y="140"/>
                  </a:cubicBezTo>
                  <a:cubicBezTo>
                    <a:pt x="99" y="140"/>
                    <a:pt x="99" y="140"/>
                    <a:pt x="100" y="140"/>
                  </a:cubicBezTo>
                  <a:cubicBezTo>
                    <a:pt x="100" y="140"/>
                    <a:pt x="100" y="141"/>
                    <a:pt x="100" y="141"/>
                  </a:cubicBezTo>
                  <a:cubicBezTo>
                    <a:pt x="100" y="141"/>
                    <a:pt x="100" y="141"/>
                    <a:pt x="100" y="142"/>
                  </a:cubicBezTo>
                  <a:cubicBezTo>
                    <a:pt x="100" y="142"/>
                    <a:pt x="100" y="142"/>
                    <a:pt x="100" y="142"/>
                  </a:cubicBezTo>
                  <a:cubicBezTo>
                    <a:pt x="100" y="142"/>
                    <a:pt x="100" y="143"/>
                    <a:pt x="100" y="143"/>
                  </a:cubicBezTo>
                  <a:cubicBezTo>
                    <a:pt x="100" y="143"/>
                    <a:pt x="100" y="143"/>
                    <a:pt x="100" y="143"/>
                  </a:cubicBezTo>
                  <a:cubicBezTo>
                    <a:pt x="100" y="143"/>
                    <a:pt x="100" y="143"/>
                    <a:pt x="100" y="144"/>
                  </a:cubicBezTo>
                  <a:cubicBezTo>
                    <a:pt x="100" y="144"/>
                    <a:pt x="100" y="144"/>
                    <a:pt x="100" y="144"/>
                  </a:cubicBezTo>
                  <a:cubicBezTo>
                    <a:pt x="100" y="144"/>
                    <a:pt x="100" y="144"/>
                    <a:pt x="100" y="145"/>
                  </a:cubicBezTo>
                  <a:cubicBezTo>
                    <a:pt x="100" y="145"/>
                    <a:pt x="100" y="145"/>
                    <a:pt x="100" y="145"/>
                  </a:cubicBezTo>
                  <a:cubicBezTo>
                    <a:pt x="100" y="145"/>
                    <a:pt x="100" y="145"/>
                    <a:pt x="100" y="145"/>
                  </a:cubicBezTo>
                  <a:cubicBezTo>
                    <a:pt x="100" y="145"/>
                    <a:pt x="100" y="145"/>
                    <a:pt x="100" y="145"/>
                  </a:cubicBezTo>
                  <a:cubicBezTo>
                    <a:pt x="100" y="145"/>
                    <a:pt x="100" y="145"/>
                    <a:pt x="100" y="146"/>
                  </a:cubicBezTo>
                  <a:cubicBezTo>
                    <a:pt x="100" y="146"/>
                    <a:pt x="99" y="147"/>
                    <a:pt x="99" y="147"/>
                  </a:cubicBezTo>
                  <a:cubicBezTo>
                    <a:pt x="99" y="148"/>
                    <a:pt x="99" y="149"/>
                    <a:pt x="99" y="149"/>
                  </a:cubicBezTo>
                  <a:cubicBezTo>
                    <a:pt x="99" y="149"/>
                    <a:pt x="99" y="150"/>
                    <a:pt x="99" y="150"/>
                  </a:cubicBezTo>
                  <a:cubicBezTo>
                    <a:pt x="99" y="150"/>
                    <a:pt x="99" y="150"/>
                    <a:pt x="99" y="150"/>
                  </a:cubicBezTo>
                  <a:cubicBezTo>
                    <a:pt x="99" y="151"/>
                    <a:pt x="99" y="151"/>
                    <a:pt x="99" y="151"/>
                  </a:cubicBezTo>
                  <a:cubicBezTo>
                    <a:pt x="99" y="152"/>
                    <a:pt x="99" y="152"/>
                    <a:pt x="99" y="152"/>
                  </a:cubicBezTo>
                  <a:cubicBezTo>
                    <a:pt x="99" y="153"/>
                    <a:pt x="99" y="153"/>
                    <a:pt x="99" y="153"/>
                  </a:cubicBezTo>
                  <a:cubicBezTo>
                    <a:pt x="99" y="153"/>
                    <a:pt x="99" y="154"/>
                    <a:pt x="99" y="154"/>
                  </a:cubicBezTo>
                  <a:cubicBezTo>
                    <a:pt x="99" y="154"/>
                    <a:pt x="99" y="154"/>
                    <a:pt x="99" y="154"/>
                  </a:cubicBezTo>
                  <a:cubicBezTo>
                    <a:pt x="99" y="154"/>
                    <a:pt x="99" y="154"/>
                    <a:pt x="99" y="155"/>
                  </a:cubicBezTo>
                  <a:cubicBezTo>
                    <a:pt x="99" y="155"/>
                    <a:pt x="99" y="155"/>
                    <a:pt x="99" y="155"/>
                  </a:cubicBezTo>
                  <a:cubicBezTo>
                    <a:pt x="98" y="155"/>
                    <a:pt x="98" y="155"/>
                    <a:pt x="98" y="156"/>
                  </a:cubicBezTo>
                  <a:cubicBezTo>
                    <a:pt x="98" y="156"/>
                    <a:pt x="97" y="156"/>
                    <a:pt x="97" y="157"/>
                  </a:cubicBezTo>
                  <a:cubicBezTo>
                    <a:pt x="97" y="157"/>
                    <a:pt x="97" y="157"/>
                    <a:pt x="97" y="157"/>
                  </a:cubicBezTo>
                  <a:cubicBezTo>
                    <a:pt x="97" y="158"/>
                    <a:pt x="97" y="158"/>
                    <a:pt x="97" y="158"/>
                  </a:cubicBezTo>
                  <a:cubicBezTo>
                    <a:pt x="97" y="159"/>
                    <a:pt x="97" y="159"/>
                    <a:pt x="97" y="159"/>
                  </a:cubicBezTo>
                  <a:cubicBezTo>
                    <a:pt x="97" y="159"/>
                    <a:pt x="97" y="160"/>
                    <a:pt x="97" y="160"/>
                  </a:cubicBezTo>
                  <a:cubicBezTo>
                    <a:pt x="97" y="160"/>
                    <a:pt x="97" y="160"/>
                    <a:pt x="97" y="161"/>
                  </a:cubicBezTo>
                  <a:cubicBezTo>
                    <a:pt x="97" y="161"/>
                    <a:pt x="97" y="161"/>
                    <a:pt x="97" y="161"/>
                  </a:cubicBezTo>
                  <a:cubicBezTo>
                    <a:pt x="97" y="161"/>
                    <a:pt x="97" y="161"/>
                    <a:pt x="97" y="162"/>
                  </a:cubicBezTo>
                  <a:cubicBezTo>
                    <a:pt x="97" y="162"/>
                    <a:pt x="97" y="162"/>
                    <a:pt x="97" y="162"/>
                  </a:cubicBezTo>
                  <a:cubicBezTo>
                    <a:pt x="97" y="162"/>
                    <a:pt x="97" y="162"/>
                    <a:pt x="97" y="162"/>
                  </a:cubicBezTo>
                  <a:cubicBezTo>
                    <a:pt x="97" y="162"/>
                    <a:pt x="97" y="162"/>
                    <a:pt x="97" y="163"/>
                  </a:cubicBezTo>
                  <a:cubicBezTo>
                    <a:pt x="97" y="163"/>
                    <a:pt x="97" y="163"/>
                    <a:pt x="97" y="163"/>
                  </a:cubicBezTo>
                  <a:cubicBezTo>
                    <a:pt x="97" y="164"/>
                    <a:pt x="97" y="164"/>
                    <a:pt x="97" y="164"/>
                  </a:cubicBezTo>
                  <a:cubicBezTo>
                    <a:pt x="97" y="164"/>
                    <a:pt x="97" y="164"/>
                    <a:pt x="97" y="164"/>
                  </a:cubicBezTo>
                  <a:cubicBezTo>
                    <a:pt x="97" y="164"/>
                    <a:pt x="97" y="164"/>
                    <a:pt x="97" y="164"/>
                  </a:cubicBezTo>
                  <a:cubicBezTo>
                    <a:pt x="97" y="164"/>
                    <a:pt x="97" y="165"/>
                    <a:pt x="97" y="165"/>
                  </a:cubicBezTo>
                  <a:cubicBezTo>
                    <a:pt x="97" y="165"/>
                    <a:pt x="96" y="165"/>
                    <a:pt x="96" y="165"/>
                  </a:cubicBezTo>
                  <a:cubicBezTo>
                    <a:pt x="96" y="165"/>
                    <a:pt x="96" y="165"/>
                    <a:pt x="96" y="165"/>
                  </a:cubicBezTo>
                  <a:cubicBezTo>
                    <a:pt x="96" y="165"/>
                    <a:pt x="96" y="165"/>
                    <a:pt x="96" y="165"/>
                  </a:cubicBezTo>
                  <a:cubicBezTo>
                    <a:pt x="96" y="166"/>
                    <a:pt x="96" y="166"/>
                    <a:pt x="96" y="166"/>
                  </a:cubicBezTo>
                  <a:cubicBezTo>
                    <a:pt x="96" y="166"/>
                    <a:pt x="96" y="166"/>
                    <a:pt x="96" y="166"/>
                  </a:cubicBezTo>
                  <a:cubicBezTo>
                    <a:pt x="96" y="166"/>
                    <a:pt x="96" y="166"/>
                    <a:pt x="96" y="166"/>
                  </a:cubicBezTo>
                  <a:cubicBezTo>
                    <a:pt x="96" y="166"/>
                    <a:pt x="96" y="167"/>
                    <a:pt x="96" y="167"/>
                  </a:cubicBezTo>
                  <a:cubicBezTo>
                    <a:pt x="96" y="167"/>
                    <a:pt x="96" y="167"/>
                    <a:pt x="96" y="167"/>
                  </a:cubicBezTo>
                  <a:cubicBezTo>
                    <a:pt x="96" y="167"/>
                    <a:pt x="96" y="168"/>
                    <a:pt x="96" y="168"/>
                  </a:cubicBezTo>
                  <a:cubicBezTo>
                    <a:pt x="96" y="168"/>
                    <a:pt x="96" y="168"/>
                    <a:pt x="96" y="168"/>
                  </a:cubicBezTo>
                  <a:cubicBezTo>
                    <a:pt x="96" y="168"/>
                    <a:pt x="96" y="169"/>
                    <a:pt x="96" y="169"/>
                  </a:cubicBezTo>
                  <a:cubicBezTo>
                    <a:pt x="96" y="169"/>
                    <a:pt x="96" y="169"/>
                    <a:pt x="96" y="169"/>
                  </a:cubicBezTo>
                  <a:cubicBezTo>
                    <a:pt x="96" y="169"/>
                    <a:pt x="96" y="169"/>
                    <a:pt x="96" y="170"/>
                  </a:cubicBezTo>
                  <a:cubicBezTo>
                    <a:pt x="96" y="170"/>
                    <a:pt x="96" y="170"/>
                    <a:pt x="96" y="170"/>
                  </a:cubicBezTo>
                  <a:cubicBezTo>
                    <a:pt x="96" y="170"/>
                    <a:pt x="96" y="170"/>
                    <a:pt x="96" y="170"/>
                  </a:cubicBezTo>
                  <a:cubicBezTo>
                    <a:pt x="96" y="171"/>
                    <a:pt x="96" y="171"/>
                    <a:pt x="96" y="171"/>
                  </a:cubicBezTo>
                  <a:cubicBezTo>
                    <a:pt x="97" y="171"/>
                    <a:pt x="97" y="172"/>
                    <a:pt x="97" y="172"/>
                  </a:cubicBezTo>
                  <a:cubicBezTo>
                    <a:pt x="96" y="172"/>
                    <a:pt x="96" y="172"/>
                    <a:pt x="96" y="172"/>
                  </a:cubicBezTo>
                  <a:cubicBezTo>
                    <a:pt x="95" y="172"/>
                    <a:pt x="95" y="173"/>
                    <a:pt x="95" y="173"/>
                  </a:cubicBezTo>
                  <a:cubicBezTo>
                    <a:pt x="95" y="173"/>
                    <a:pt x="95" y="173"/>
                    <a:pt x="95" y="173"/>
                  </a:cubicBezTo>
                  <a:cubicBezTo>
                    <a:pt x="95" y="173"/>
                    <a:pt x="95" y="173"/>
                    <a:pt x="95" y="173"/>
                  </a:cubicBezTo>
                  <a:cubicBezTo>
                    <a:pt x="95" y="173"/>
                    <a:pt x="95" y="173"/>
                    <a:pt x="95" y="173"/>
                  </a:cubicBezTo>
                  <a:cubicBezTo>
                    <a:pt x="95" y="173"/>
                    <a:pt x="95" y="173"/>
                    <a:pt x="95" y="174"/>
                  </a:cubicBezTo>
                  <a:cubicBezTo>
                    <a:pt x="95" y="174"/>
                    <a:pt x="95" y="174"/>
                    <a:pt x="95" y="174"/>
                  </a:cubicBezTo>
                  <a:cubicBezTo>
                    <a:pt x="95" y="174"/>
                    <a:pt x="95" y="174"/>
                    <a:pt x="95" y="174"/>
                  </a:cubicBezTo>
                  <a:cubicBezTo>
                    <a:pt x="94" y="174"/>
                    <a:pt x="94" y="174"/>
                    <a:pt x="94" y="174"/>
                  </a:cubicBezTo>
                  <a:cubicBezTo>
                    <a:pt x="94" y="174"/>
                    <a:pt x="94" y="175"/>
                    <a:pt x="94" y="175"/>
                  </a:cubicBezTo>
                  <a:cubicBezTo>
                    <a:pt x="94" y="175"/>
                    <a:pt x="94" y="175"/>
                    <a:pt x="94" y="175"/>
                  </a:cubicBezTo>
                  <a:cubicBezTo>
                    <a:pt x="94" y="175"/>
                    <a:pt x="94" y="176"/>
                    <a:pt x="94" y="176"/>
                  </a:cubicBezTo>
                  <a:cubicBezTo>
                    <a:pt x="94" y="176"/>
                    <a:pt x="93" y="176"/>
                    <a:pt x="93" y="176"/>
                  </a:cubicBezTo>
                  <a:cubicBezTo>
                    <a:pt x="93" y="176"/>
                    <a:pt x="93" y="177"/>
                    <a:pt x="93" y="177"/>
                  </a:cubicBezTo>
                  <a:cubicBezTo>
                    <a:pt x="93" y="177"/>
                    <a:pt x="93" y="177"/>
                    <a:pt x="93" y="177"/>
                  </a:cubicBezTo>
                  <a:cubicBezTo>
                    <a:pt x="93" y="177"/>
                    <a:pt x="93" y="177"/>
                    <a:pt x="93" y="178"/>
                  </a:cubicBezTo>
                  <a:cubicBezTo>
                    <a:pt x="93" y="178"/>
                    <a:pt x="93" y="178"/>
                    <a:pt x="93" y="178"/>
                  </a:cubicBezTo>
                  <a:cubicBezTo>
                    <a:pt x="93" y="179"/>
                    <a:pt x="93" y="179"/>
                    <a:pt x="93" y="179"/>
                  </a:cubicBezTo>
                  <a:cubicBezTo>
                    <a:pt x="93" y="179"/>
                    <a:pt x="93" y="179"/>
                    <a:pt x="93" y="179"/>
                  </a:cubicBezTo>
                  <a:cubicBezTo>
                    <a:pt x="93" y="179"/>
                    <a:pt x="92" y="179"/>
                    <a:pt x="92" y="180"/>
                  </a:cubicBezTo>
                  <a:cubicBezTo>
                    <a:pt x="92" y="180"/>
                    <a:pt x="92" y="180"/>
                    <a:pt x="92" y="180"/>
                  </a:cubicBezTo>
                  <a:cubicBezTo>
                    <a:pt x="92" y="180"/>
                    <a:pt x="92" y="180"/>
                    <a:pt x="92" y="180"/>
                  </a:cubicBezTo>
                  <a:cubicBezTo>
                    <a:pt x="92" y="181"/>
                    <a:pt x="92" y="181"/>
                    <a:pt x="92" y="181"/>
                  </a:cubicBezTo>
                  <a:cubicBezTo>
                    <a:pt x="92" y="181"/>
                    <a:pt x="92" y="182"/>
                    <a:pt x="91" y="183"/>
                  </a:cubicBezTo>
                  <a:cubicBezTo>
                    <a:pt x="91" y="183"/>
                    <a:pt x="91" y="183"/>
                    <a:pt x="91" y="183"/>
                  </a:cubicBezTo>
                  <a:cubicBezTo>
                    <a:pt x="91" y="184"/>
                    <a:pt x="91" y="184"/>
                    <a:pt x="91" y="185"/>
                  </a:cubicBezTo>
                  <a:cubicBezTo>
                    <a:pt x="91" y="185"/>
                    <a:pt x="91" y="186"/>
                    <a:pt x="90" y="186"/>
                  </a:cubicBezTo>
                  <a:cubicBezTo>
                    <a:pt x="90" y="186"/>
                    <a:pt x="90" y="187"/>
                    <a:pt x="90" y="187"/>
                  </a:cubicBezTo>
                  <a:cubicBezTo>
                    <a:pt x="90" y="187"/>
                    <a:pt x="90" y="187"/>
                    <a:pt x="90" y="187"/>
                  </a:cubicBezTo>
                  <a:cubicBezTo>
                    <a:pt x="89" y="187"/>
                    <a:pt x="89" y="188"/>
                    <a:pt x="89" y="188"/>
                  </a:cubicBezTo>
                  <a:cubicBezTo>
                    <a:pt x="89" y="188"/>
                    <a:pt x="89" y="188"/>
                    <a:pt x="89" y="188"/>
                  </a:cubicBezTo>
                  <a:cubicBezTo>
                    <a:pt x="89" y="188"/>
                    <a:pt x="89" y="189"/>
                    <a:pt x="89" y="189"/>
                  </a:cubicBezTo>
                  <a:cubicBezTo>
                    <a:pt x="89" y="189"/>
                    <a:pt x="89" y="189"/>
                    <a:pt x="89" y="189"/>
                  </a:cubicBezTo>
                  <a:cubicBezTo>
                    <a:pt x="89" y="190"/>
                    <a:pt x="89" y="190"/>
                    <a:pt x="89" y="190"/>
                  </a:cubicBezTo>
                  <a:cubicBezTo>
                    <a:pt x="89" y="190"/>
                    <a:pt x="89" y="191"/>
                    <a:pt x="89" y="191"/>
                  </a:cubicBezTo>
                  <a:cubicBezTo>
                    <a:pt x="89" y="191"/>
                    <a:pt x="89" y="191"/>
                    <a:pt x="89" y="191"/>
                  </a:cubicBezTo>
                  <a:cubicBezTo>
                    <a:pt x="88" y="191"/>
                    <a:pt x="88" y="192"/>
                    <a:pt x="88" y="192"/>
                  </a:cubicBezTo>
                  <a:cubicBezTo>
                    <a:pt x="88" y="192"/>
                    <a:pt x="88" y="192"/>
                    <a:pt x="88" y="193"/>
                  </a:cubicBezTo>
                  <a:cubicBezTo>
                    <a:pt x="88" y="193"/>
                    <a:pt x="88" y="193"/>
                    <a:pt x="88" y="193"/>
                  </a:cubicBezTo>
                  <a:cubicBezTo>
                    <a:pt x="88" y="193"/>
                    <a:pt x="87" y="193"/>
                    <a:pt x="87" y="193"/>
                  </a:cubicBezTo>
                  <a:cubicBezTo>
                    <a:pt x="87" y="193"/>
                    <a:pt x="87" y="193"/>
                    <a:pt x="86" y="193"/>
                  </a:cubicBezTo>
                  <a:cubicBezTo>
                    <a:pt x="86" y="194"/>
                    <a:pt x="86" y="194"/>
                    <a:pt x="86" y="194"/>
                  </a:cubicBezTo>
                  <a:cubicBezTo>
                    <a:pt x="86" y="194"/>
                    <a:pt x="86" y="194"/>
                    <a:pt x="86" y="194"/>
                  </a:cubicBezTo>
                  <a:cubicBezTo>
                    <a:pt x="85" y="194"/>
                    <a:pt x="85" y="194"/>
                    <a:pt x="85" y="195"/>
                  </a:cubicBezTo>
                  <a:cubicBezTo>
                    <a:pt x="85" y="195"/>
                    <a:pt x="85" y="195"/>
                    <a:pt x="85" y="195"/>
                  </a:cubicBezTo>
                  <a:cubicBezTo>
                    <a:pt x="85" y="195"/>
                    <a:pt x="85" y="196"/>
                    <a:pt x="85" y="196"/>
                  </a:cubicBezTo>
                  <a:cubicBezTo>
                    <a:pt x="85" y="196"/>
                    <a:pt x="85" y="196"/>
                    <a:pt x="85" y="196"/>
                  </a:cubicBezTo>
                  <a:cubicBezTo>
                    <a:pt x="85" y="196"/>
                    <a:pt x="85" y="196"/>
                    <a:pt x="85" y="196"/>
                  </a:cubicBezTo>
                  <a:cubicBezTo>
                    <a:pt x="85" y="196"/>
                    <a:pt x="85" y="197"/>
                    <a:pt x="85" y="197"/>
                  </a:cubicBezTo>
                  <a:cubicBezTo>
                    <a:pt x="85" y="197"/>
                    <a:pt x="85" y="197"/>
                    <a:pt x="85" y="197"/>
                  </a:cubicBezTo>
                  <a:cubicBezTo>
                    <a:pt x="85" y="197"/>
                    <a:pt x="85" y="197"/>
                    <a:pt x="85" y="197"/>
                  </a:cubicBezTo>
                  <a:cubicBezTo>
                    <a:pt x="85" y="198"/>
                    <a:pt x="85" y="198"/>
                    <a:pt x="85" y="198"/>
                  </a:cubicBezTo>
                  <a:cubicBezTo>
                    <a:pt x="85" y="198"/>
                    <a:pt x="85" y="198"/>
                    <a:pt x="85" y="198"/>
                  </a:cubicBezTo>
                  <a:cubicBezTo>
                    <a:pt x="85" y="198"/>
                    <a:pt x="85" y="199"/>
                    <a:pt x="85" y="199"/>
                  </a:cubicBezTo>
                  <a:cubicBezTo>
                    <a:pt x="85" y="199"/>
                    <a:pt x="85" y="199"/>
                    <a:pt x="85" y="199"/>
                  </a:cubicBezTo>
                  <a:cubicBezTo>
                    <a:pt x="85" y="200"/>
                    <a:pt x="85" y="200"/>
                    <a:pt x="85" y="200"/>
                  </a:cubicBezTo>
                  <a:cubicBezTo>
                    <a:pt x="84" y="200"/>
                    <a:pt x="84" y="201"/>
                    <a:pt x="84" y="201"/>
                  </a:cubicBezTo>
                  <a:cubicBezTo>
                    <a:pt x="84" y="201"/>
                    <a:pt x="84" y="201"/>
                    <a:pt x="84" y="201"/>
                  </a:cubicBezTo>
                  <a:cubicBezTo>
                    <a:pt x="84" y="201"/>
                    <a:pt x="84" y="201"/>
                    <a:pt x="84" y="202"/>
                  </a:cubicBezTo>
                  <a:cubicBezTo>
                    <a:pt x="84" y="202"/>
                    <a:pt x="84" y="202"/>
                    <a:pt x="84" y="202"/>
                  </a:cubicBezTo>
                  <a:cubicBezTo>
                    <a:pt x="84" y="202"/>
                    <a:pt x="84" y="203"/>
                    <a:pt x="84" y="203"/>
                  </a:cubicBezTo>
                  <a:cubicBezTo>
                    <a:pt x="83" y="203"/>
                    <a:pt x="83" y="203"/>
                    <a:pt x="83" y="203"/>
                  </a:cubicBezTo>
                  <a:cubicBezTo>
                    <a:pt x="83" y="203"/>
                    <a:pt x="83" y="203"/>
                    <a:pt x="83" y="203"/>
                  </a:cubicBezTo>
                  <a:cubicBezTo>
                    <a:pt x="83" y="204"/>
                    <a:pt x="83" y="204"/>
                    <a:pt x="82" y="204"/>
                  </a:cubicBezTo>
                  <a:cubicBezTo>
                    <a:pt x="82" y="204"/>
                    <a:pt x="82" y="204"/>
                    <a:pt x="82" y="204"/>
                  </a:cubicBezTo>
                  <a:cubicBezTo>
                    <a:pt x="82" y="204"/>
                    <a:pt x="82" y="204"/>
                    <a:pt x="82" y="204"/>
                  </a:cubicBezTo>
                  <a:cubicBezTo>
                    <a:pt x="82" y="204"/>
                    <a:pt x="82" y="205"/>
                    <a:pt x="82" y="205"/>
                  </a:cubicBezTo>
                  <a:cubicBezTo>
                    <a:pt x="81" y="205"/>
                    <a:pt x="81" y="205"/>
                    <a:pt x="81" y="206"/>
                  </a:cubicBezTo>
                  <a:cubicBezTo>
                    <a:pt x="81" y="206"/>
                    <a:pt x="80" y="206"/>
                    <a:pt x="80" y="207"/>
                  </a:cubicBezTo>
                  <a:cubicBezTo>
                    <a:pt x="80" y="207"/>
                    <a:pt x="80" y="207"/>
                    <a:pt x="80" y="207"/>
                  </a:cubicBezTo>
                  <a:cubicBezTo>
                    <a:pt x="80" y="207"/>
                    <a:pt x="79" y="207"/>
                    <a:pt x="79" y="208"/>
                  </a:cubicBezTo>
                  <a:cubicBezTo>
                    <a:pt x="79" y="208"/>
                    <a:pt x="79" y="208"/>
                    <a:pt x="79" y="208"/>
                  </a:cubicBezTo>
                  <a:cubicBezTo>
                    <a:pt x="79" y="208"/>
                    <a:pt x="78" y="208"/>
                    <a:pt x="78" y="209"/>
                  </a:cubicBezTo>
                  <a:cubicBezTo>
                    <a:pt x="78" y="209"/>
                    <a:pt x="78" y="209"/>
                    <a:pt x="77" y="209"/>
                  </a:cubicBezTo>
                  <a:cubicBezTo>
                    <a:pt x="77" y="209"/>
                    <a:pt x="77" y="210"/>
                    <a:pt x="77" y="210"/>
                  </a:cubicBezTo>
                  <a:cubicBezTo>
                    <a:pt x="76" y="210"/>
                    <a:pt x="76" y="211"/>
                    <a:pt x="76" y="212"/>
                  </a:cubicBezTo>
                  <a:cubicBezTo>
                    <a:pt x="76" y="212"/>
                    <a:pt x="76" y="212"/>
                    <a:pt x="76" y="213"/>
                  </a:cubicBezTo>
                  <a:cubicBezTo>
                    <a:pt x="76" y="213"/>
                    <a:pt x="76" y="214"/>
                    <a:pt x="75" y="214"/>
                  </a:cubicBezTo>
                  <a:cubicBezTo>
                    <a:pt x="75" y="214"/>
                    <a:pt x="75" y="214"/>
                    <a:pt x="75" y="215"/>
                  </a:cubicBezTo>
                  <a:cubicBezTo>
                    <a:pt x="75" y="215"/>
                    <a:pt x="75" y="215"/>
                    <a:pt x="75" y="215"/>
                  </a:cubicBezTo>
                  <a:cubicBezTo>
                    <a:pt x="75" y="216"/>
                    <a:pt x="75" y="216"/>
                    <a:pt x="75" y="216"/>
                  </a:cubicBezTo>
                  <a:cubicBezTo>
                    <a:pt x="75" y="216"/>
                    <a:pt x="75" y="216"/>
                    <a:pt x="75" y="216"/>
                  </a:cubicBezTo>
                  <a:cubicBezTo>
                    <a:pt x="75" y="217"/>
                    <a:pt x="75" y="217"/>
                    <a:pt x="75" y="217"/>
                  </a:cubicBezTo>
                  <a:cubicBezTo>
                    <a:pt x="75" y="217"/>
                    <a:pt x="75" y="217"/>
                    <a:pt x="75" y="217"/>
                  </a:cubicBezTo>
                  <a:cubicBezTo>
                    <a:pt x="75" y="217"/>
                    <a:pt x="74" y="217"/>
                    <a:pt x="74" y="218"/>
                  </a:cubicBezTo>
                  <a:cubicBezTo>
                    <a:pt x="74" y="218"/>
                    <a:pt x="74" y="219"/>
                    <a:pt x="74" y="219"/>
                  </a:cubicBezTo>
                  <a:cubicBezTo>
                    <a:pt x="74" y="220"/>
                    <a:pt x="74" y="220"/>
                    <a:pt x="74" y="221"/>
                  </a:cubicBezTo>
                  <a:cubicBezTo>
                    <a:pt x="74" y="221"/>
                    <a:pt x="74" y="221"/>
                    <a:pt x="74" y="221"/>
                  </a:cubicBezTo>
                  <a:cubicBezTo>
                    <a:pt x="74" y="221"/>
                    <a:pt x="74" y="221"/>
                    <a:pt x="74" y="221"/>
                  </a:cubicBezTo>
                  <a:cubicBezTo>
                    <a:pt x="74" y="222"/>
                    <a:pt x="74" y="222"/>
                    <a:pt x="75" y="222"/>
                  </a:cubicBezTo>
                  <a:cubicBezTo>
                    <a:pt x="75" y="222"/>
                    <a:pt x="75" y="222"/>
                    <a:pt x="75" y="223"/>
                  </a:cubicBezTo>
                  <a:cubicBezTo>
                    <a:pt x="75" y="223"/>
                    <a:pt x="75" y="223"/>
                    <a:pt x="74" y="223"/>
                  </a:cubicBezTo>
                  <a:cubicBezTo>
                    <a:pt x="74" y="224"/>
                    <a:pt x="74" y="224"/>
                    <a:pt x="74" y="224"/>
                  </a:cubicBezTo>
                  <a:cubicBezTo>
                    <a:pt x="74" y="224"/>
                    <a:pt x="74" y="224"/>
                    <a:pt x="74" y="224"/>
                  </a:cubicBezTo>
                  <a:cubicBezTo>
                    <a:pt x="74" y="225"/>
                    <a:pt x="74" y="225"/>
                    <a:pt x="74" y="225"/>
                  </a:cubicBezTo>
                  <a:cubicBezTo>
                    <a:pt x="74" y="225"/>
                    <a:pt x="74" y="225"/>
                    <a:pt x="74" y="226"/>
                  </a:cubicBezTo>
                  <a:cubicBezTo>
                    <a:pt x="74" y="226"/>
                    <a:pt x="74" y="226"/>
                    <a:pt x="74" y="227"/>
                  </a:cubicBezTo>
                  <a:cubicBezTo>
                    <a:pt x="74" y="227"/>
                    <a:pt x="74" y="227"/>
                    <a:pt x="74" y="227"/>
                  </a:cubicBezTo>
                  <a:cubicBezTo>
                    <a:pt x="74" y="227"/>
                    <a:pt x="73" y="227"/>
                    <a:pt x="73" y="227"/>
                  </a:cubicBezTo>
                  <a:cubicBezTo>
                    <a:pt x="73" y="228"/>
                    <a:pt x="73" y="229"/>
                    <a:pt x="73" y="230"/>
                  </a:cubicBezTo>
                  <a:cubicBezTo>
                    <a:pt x="73" y="230"/>
                    <a:pt x="73" y="230"/>
                    <a:pt x="73" y="231"/>
                  </a:cubicBezTo>
                  <a:cubicBezTo>
                    <a:pt x="73" y="231"/>
                    <a:pt x="73" y="231"/>
                    <a:pt x="73" y="232"/>
                  </a:cubicBezTo>
                  <a:cubicBezTo>
                    <a:pt x="73" y="232"/>
                    <a:pt x="72" y="232"/>
                    <a:pt x="72" y="233"/>
                  </a:cubicBezTo>
                  <a:cubicBezTo>
                    <a:pt x="72" y="233"/>
                    <a:pt x="72" y="233"/>
                    <a:pt x="72" y="233"/>
                  </a:cubicBezTo>
                  <a:cubicBezTo>
                    <a:pt x="72" y="233"/>
                    <a:pt x="72" y="233"/>
                    <a:pt x="72" y="234"/>
                  </a:cubicBezTo>
                  <a:cubicBezTo>
                    <a:pt x="72" y="234"/>
                    <a:pt x="72" y="234"/>
                    <a:pt x="72" y="234"/>
                  </a:cubicBezTo>
                  <a:cubicBezTo>
                    <a:pt x="72" y="234"/>
                    <a:pt x="72" y="235"/>
                    <a:pt x="72" y="235"/>
                  </a:cubicBezTo>
                  <a:cubicBezTo>
                    <a:pt x="72" y="235"/>
                    <a:pt x="72" y="235"/>
                    <a:pt x="72" y="236"/>
                  </a:cubicBezTo>
                  <a:cubicBezTo>
                    <a:pt x="72" y="236"/>
                    <a:pt x="72" y="237"/>
                    <a:pt x="72" y="237"/>
                  </a:cubicBezTo>
                  <a:cubicBezTo>
                    <a:pt x="72" y="238"/>
                    <a:pt x="72" y="238"/>
                    <a:pt x="72" y="239"/>
                  </a:cubicBezTo>
                  <a:cubicBezTo>
                    <a:pt x="72" y="239"/>
                    <a:pt x="72" y="239"/>
                    <a:pt x="72" y="240"/>
                  </a:cubicBezTo>
                  <a:cubicBezTo>
                    <a:pt x="72" y="240"/>
                    <a:pt x="72" y="241"/>
                    <a:pt x="72" y="241"/>
                  </a:cubicBezTo>
                  <a:cubicBezTo>
                    <a:pt x="72" y="241"/>
                    <a:pt x="72" y="242"/>
                    <a:pt x="72" y="242"/>
                  </a:cubicBezTo>
                  <a:cubicBezTo>
                    <a:pt x="72" y="243"/>
                    <a:pt x="73" y="243"/>
                    <a:pt x="72" y="243"/>
                  </a:cubicBezTo>
                  <a:cubicBezTo>
                    <a:pt x="72" y="244"/>
                    <a:pt x="73" y="244"/>
                    <a:pt x="73" y="245"/>
                  </a:cubicBezTo>
                  <a:cubicBezTo>
                    <a:pt x="73" y="245"/>
                    <a:pt x="73" y="246"/>
                    <a:pt x="73" y="247"/>
                  </a:cubicBezTo>
                  <a:cubicBezTo>
                    <a:pt x="73" y="247"/>
                    <a:pt x="73" y="248"/>
                    <a:pt x="73" y="248"/>
                  </a:cubicBezTo>
                  <a:cubicBezTo>
                    <a:pt x="74" y="248"/>
                    <a:pt x="74" y="249"/>
                    <a:pt x="74" y="249"/>
                  </a:cubicBezTo>
                  <a:cubicBezTo>
                    <a:pt x="74" y="249"/>
                    <a:pt x="74" y="250"/>
                    <a:pt x="74" y="250"/>
                  </a:cubicBezTo>
                  <a:cubicBezTo>
                    <a:pt x="74" y="250"/>
                    <a:pt x="74" y="250"/>
                    <a:pt x="74" y="250"/>
                  </a:cubicBezTo>
                  <a:cubicBezTo>
                    <a:pt x="74" y="251"/>
                    <a:pt x="74" y="251"/>
                    <a:pt x="74" y="251"/>
                  </a:cubicBezTo>
                  <a:cubicBezTo>
                    <a:pt x="74" y="251"/>
                    <a:pt x="74" y="251"/>
                    <a:pt x="75" y="251"/>
                  </a:cubicBezTo>
                  <a:cubicBezTo>
                    <a:pt x="75" y="252"/>
                    <a:pt x="75" y="252"/>
                    <a:pt x="75" y="252"/>
                  </a:cubicBezTo>
                  <a:cubicBezTo>
                    <a:pt x="75" y="252"/>
                    <a:pt x="75" y="253"/>
                    <a:pt x="75" y="253"/>
                  </a:cubicBezTo>
                  <a:cubicBezTo>
                    <a:pt x="75" y="254"/>
                    <a:pt x="75" y="254"/>
                    <a:pt x="75" y="255"/>
                  </a:cubicBezTo>
                  <a:cubicBezTo>
                    <a:pt x="75" y="256"/>
                    <a:pt x="75" y="256"/>
                    <a:pt x="75" y="256"/>
                  </a:cubicBezTo>
                  <a:cubicBezTo>
                    <a:pt x="75" y="257"/>
                    <a:pt x="75" y="258"/>
                    <a:pt x="76" y="259"/>
                  </a:cubicBezTo>
                  <a:cubicBezTo>
                    <a:pt x="76" y="260"/>
                    <a:pt x="76" y="260"/>
                    <a:pt x="76" y="261"/>
                  </a:cubicBezTo>
                  <a:cubicBezTo>
                    <a:pt x="76" y="261"/>
                    <a:pt x="75" y="261"/>
                    <a:pt x="75" y="261"/>
                  </a:cubicBezTo>
                  <a:cubicBezTo>
                    <a:pt x="74" y="262"/>
                    <a:pt x="74" y="261"/>
                    <a:pt x="74" y="262"/>
                  </a:cubicBezTo>
                  <a:cubicBezTo>
                    <a:pt x="73" y="262"/>
                    <a:pt x="73" y="262"/>
                    <a:pt x="73" y="262"/>
                  </a:cubicBezTo>
                  <a:cubicBezTo>
                    <a:pt x="73" y="263"/>
                    <a:pt x="73" y="263"/>
                    <a:pt x="73" y="264"/>
                  </a:cubicBezTo>
                  <a:cubicBezTo>
                    <a:pt x="73" y="264"/>
                    <a:pt x="73" y="265"/>
                    <a:pt x="73" y="266"/>
                  </a:cubicBezTo>
                  <a:cubicBezTo>
                    <a:pt x="73" y="266"/>
                    <a:pt x="74" y="266"/>
                    <a:pt x="74" y="266"/>
                  </a:cubicBezTo>
                  <a:cubicBezTo>
                    <a:pt x="74" y="266"/>
                    <a:pt x="75" y="266"/>
                    <a:pt x="75" y="266"/>
                  </a:cubicBezTo>
                  <a:cubicBezTo>
                    <a:pt x="75" y="267"/>
                    <a:pt x="75" y="267"/>
                    <a:pt x="75" y="268"/>
                  </a:cubicBezTo>
                  <a:cubicBezTo>
                    <a:pt x="75" y="269"/>
                    <a:pt x="75" y="269"/>
                    <a:pt x="75" y="270"/>
                  </a:cubicBezTo>
                  <a:cubicBezTo>
                    <a:pt x="75" y="270"/>
                    <a:pt x="75" y="270"/>
                    <a:pt x="74" y="270"/>
                  </a:cubicBezTo>
                  <a:cubicBezTo>
                    <a:pt x="74" y="270"/>
                    <a:pt x="74" y="270"/>
                    <a:pt x="73" y="270"/>
                  </a:cubicBezTo>
                  <a:cubicBezTo>
                    <a:pt x="73" y="270"/>
                    <a:pt x="73" y="269"/>
                    <a:pt x="73" y="269"/>
                  </a:cubicBezTo>
                  <a:cubicBezTo>
                    <a:pt x="72" y="269"/>
                    <a:pt x="72" y="269"/>
                    <a:pt x="72" y="269"/>
                  </a:cubicBezTo>
                  <a:cubicBezTo>
                    <a:pt x="72" y="269"/>
                    <a:pt x="71" y="269"/>
                    <a:pt x="71" y="269"/>
                  </a:cubicBezTo>
                  <a:cubicBezTo>
                    <a:pt x="71" y="269"/>
                    <a:pt x="71" y="268"/>
                    <a:pt x="70" y="268"/>
                  </a:cubicBezTo>
                  <a:cubicBezTo>
                    <a:pt x="70" y="268"/>
                    <a:pt x="70" y="268"/>
                    <a:pt x="70" y="268"/>
                  </a:cubicBezTo>
                  <a:cubicBezTo>
                    <a:pt x="70" y="268"/>
                    <a:pt x="70" y="268"/>
                    <a:pt x="70" y="268"/>
                  </a:cubicBezTo>
                  <a:cubicBezTo>
                    <a:pt x="69" y="268"/>
                    <a:pt x="69" y="268"/>
                    <a:pt x="69" y="268"/>
                  </a:cubicBezTo>
                  <a:cubicBezTo>
                    <a:pt x="69" y="268"/>
                    <a:pt x="69" y="267"/>
                    <a:pt x="68" y="267"/>
                  </a:cubicBezTo>
                  <a:cubicBezTo>
                    <a:pt x="68" y="267"/>
                    <a:pt x="68" y="267"/>
                    <a:pt x="68" y="267"/>
                  </a:cubicBezTo>
                  <a:cubicBezTo>
                    <a:pt x="68" y="267"/>
                    <a:pt x="67" y="267"/>
                    <a:pt x="67" y="267"/>
                  </a:cubicBezTo>
                  <a:cubicBezTo>
                    <a:pt x="67" y="267"/>
                    <a:pt x="67" y="267"/>
                    <a:pt x="67" y="267"/>
                  </a:cubicBezTo>
                  <a:cubicBezTo>
                    <a:pt x="66" y="267"/>
                    <a:pt x="66" y="267"/>
                    <a:pt x="66" y="267"/>
                  </a:cubicBezTo>
                  <a:cubicBezTo>
                    <a:pt x="66" y="267"/>
                    <a:pt x="66" y="267"/>
                    <a:pt x="66" y="267"/>
                  </a:cubicBezTo>
                  <a:cubicBezTo>
                    <a:pt x="66" y="267"/>
                    <a:pt x="66" y="267"/>
                    <a:pt x="66" y="268"/>
                  </a:cubicBezTo>
                  <a:cubicBezTo>
                    <a:pt x="66" y="268"/>
                    <a:pt x="66" y="268"/>
                    <a:pt x="66" y="268"/>
                  </a:cubicBezTo>
                  <a:cubicBezTo>
                    <a:pt x="66" y="268"/>
                    <a:pt x="66" y="268"/>
                    <a:pt x="65" y="268"/>
                  </a:cubicBezTo>
                  <a:cubicBezTo>
                    <a:pt x="65" y="269"/>
                    <a:pt x="65" y="269"/>
                    <a:pt x="65" y="269"/>
                  </a:cubicBezTo>
                  <a:cubicBezTo>
                    <a:pt x="65" y="269"/>
                    <a:pt x="65" y="269"/>
                    <a:pt x="65" y="269"/>
                  </a:cubicBezTo>
                  <a:cubicBezTo>
                    <a:pt x="64" y="269"/>
                    <a:pt x="64" y="269"/>
                    <a:pt x="64" y="269"/>
                  </a:cubicBezTo>
                  <a:cubicBezTo>
                    <a:pt x="64" y="269"/>
                    <a:pt x="64" y="269"/>
                    <a:pt x="64" y="269"/>
                  </a:cubicBezTo>
                  <a:cubicBezTo>
                    <a:pt x="64" y="268"/>
                    <a:pt x="63" y="268"/>
                    <a:pt x="63" y="268"/>
                  </a:cubicBezTo>
                  <a:cubicBezTo>
                    <a:pt x="63" y="268"/>
                    <a:pt x="63" y="268"/>
                    <a:pt x="63" y="268"/>
                  </a:cubicBezTo>
                  <a:cubicBezTo>
                    <a:pt x="63" y="268"/>
                    <a:pt x="63" y="268"/>
                    <a:pt x="63" y="268"/>
                  </a:cubicBezTo>
                  <a:cubicBezTo>
                    <a:pt x="63" y="268"/>
                    <a:pt x="63" y="267"/>
                    <a:pt x="63" y="267"/>
                  </a:cubicBezTo>
                  <a:cubicBezTo>
                    <a:pt x="63" y="267"/>
                    <a:pt x="63" y="267"/>
                    <a:pt x="63" y="267"/>
                  </a:cubicBezTo>
                  <a:cubicBezTo>
                    <a:pt x="63" y="267"/>
                    <a:pt x="63" y="267"/>
                    <a:pt x="63" y="267"/>
                  </a:cubicBezTo>
                  <a:cubicBezTo>
                    <a:pt x="63" y="267"/>
                    <a:pt x="63" y="266"/>
                    <a:pt x="62" y="266"/>
                  </a:cubicBezTo>
                  <a:cubicBezTo>
                    <a:pt x="62" y="266"/>
                    <a:pt x="62" y="266"/>
                    <a:pt x="62" y="266"/>
                  </a:cubicBezTo>
                  <a:cubicBezTo>
                    <a:pt x="62" y="266"/>
                    <a:pt x="62" y="265"/>
                    <a:pt x="62" y="265"/>
                  </a:cubicBezTo>
                  <a:cubicBezTo>
                    <a:pt x="62" y="265"/>
                    <a:pt x="62" y="265"/>
                    <a:pt x="62" y="265"/>
                  </a:cubicBezTo>
                  <a:cubicBezTo>
                    <a:pt x="62" y="264"/>
                    <a:pt x="61" y="264"/>
                    <a:pt x="61" y="264"/>
                  </a:cubicBezTo>
                  <a:cubicBezTo>
                    <a:pt x="61" y="264"/>
                    <a:pt x="61" y="264"/>
                    <a:pt x="61" y="263"/>
                  </a:cubicBezTo>
                  <a:cubicBezTo>
                    <a:pt x="61" y="263"/>
                    <a:pt x="60" y="263"/>
                    <a:pt x="60" y="263"/>
                  </a:cubicBezTo>
                  <a:cubicBezTo>
                    <a:pt x="60" y="263"/>
                    <a:pt x="60" y="263"/>
                    <a:pt x="60" y="262"/>
                  </a:cubicBezTo>
                  <a:cubicBezTo>
                    <a:pt x="60" y="262"/>
                    <a:pt x="60" y="262"/>
                    <a:pt x="60" y="262"/>
                  </a:cubicBezTo>
                  <a:cubicBezTo>
                    <a:pt x="60" y="262"/>
                    <a:pt x="60" y="262"/>
                    <a:pt x="60" y="262"/>
                  </a:cubicBezTo>
                  <a:cubicBezTo>
                    <a:pt x="60" y="262"/>
                    <a:pt x="60" y="261"/>
                    <a:pt x="60" y="261"/>
                  </a:cubicBezTo>
                  <a:cubicBezTo>
                    <a:pt x="60" y="261"/>
                    <a:pt x="60" y="261"/>
                    <a:pt x="60" y="261"/>
                  </a:cubicBezTo>
                  <a:cubicBezTo>
                    <a:pt x="60" y="261"/>
                    <a:pt x="60" y="260"/>
                    <a:pt x="60" y="260"/>
                  </a:cubicBezTo>
                  <a:cubicBezTo>
                    <a:pt x="60" y="260"/>
                    <a:pt x="60" y="259"/>
                    <a:pt x="60" y="259"/>
                  </a:cubicBezTo>
                  <a:cubicBezTo>
                    <a:pt x="60" y="259"/>
                    <a:pt x="60" y="259"/>
                    <a:pt x="60" y="259"/>
                  </a:cubicBezTo>
                  <a:cubicBezTo>
                    <a:pt x="60" y="258"/>
                    <a:pt x="60" y="258"/>
                    <a:pt x="60" y="258"/>
                  </a:cubicBezTo>
                  <a:cubicBezTo>
                    <a:pt x="60" y="258"/>
                    <a:pt x="60" y="258"/>
                    <a:pt x="60" y="257"/>
                  </a:cubicBezTo>
                  <a:cubicBezTo>
                    <a:pt x="60" y="257"/>
                    <a:pt x="60" y="257"/>
                    <a:pt x="60" y="257"/>
                  </a:cubicBezTo>
                  <a:cubicBezTo>
                    <a:pt x="60" y="257"/>
                    <a:pt x="60" y="257"/>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9" y="254"/>
                    <a:pt x="59" y="254"/>
                    <a:pt x="59" y="254"/>
                  </a:cubicBezTo>
                  <a:cubicBezTo>
                    <a:pt x="59" y="254"/>
                    <a:pt x="59" y="254"/>
                    <a:pt x="59" y="254"/>
                  </a:cubicBezTo>
                  <a:cubicBezTo>
                    <a:pt x="59" y="254"/>
                    <a:pt x="59" y="254"/>
                    <a:pt x="59" y="253"/>
                  </a:cubicBezTo>
                  <a:cubicBezTo>
                    <a:pt x="59" y="253"/>
                    <a:pt x="59" y="253"/>
                    <a:pt x="59" y="253"/>
                  </a:cubicBezTo>
                  <a:cubicBezTo>
                    <a:pt x="59" y="253"/>
                    <a:pt x="59" y="253"/>
                    <a:pt x="58" y="252"/>
                  </a:cubicBezTo>
                  <a:cubicBezTo>
                    <a:pt x="58" y="252"/>
                    <a:pt x="58" y="252"/>
                    <a:pt x="58" y="252"/>
                  </a:cubicBezTo>
                  <a:cubicBezTo>
                    <a:pt x="58" y="252"/>
                    <a:pt x="58" y="251"/>
                    <a:pt x="58" y="251"/>
                  </a:cubicBezTo>
                  <a:cubicBezTo>
                    <a:pt x="58" y="251"/>
                    <a:pt x="58" y="251"/>
                    <a:pt x="58" y="251"/>
                  </a:cubicBezTo>
                  <a:cubicBezTo>
                    <a:pt x="58" y="250"/>
                    <a:pt x="58" y="250"/>
                    <a:pt x="58" y="250"/>
                  </a:cubicBezTo>
                  <a:cubicBezTo>
                    <a:pt x="58" y="250"/>
                    <a:pt x="58" y="250"/>
                    <a:pt x="58" y="249"/>
                  </a:cubicBezTo>
                  <a:cubicBezTo>
                    <a:pt x="57" y="249"/>
                    <a:pt x="57" y="249"/>
                    <a:pt x="57" y="249"/>
                  </a:cubicBezTo>
                  <a:cubicBezTo>
                    <a:pt x="57" y="248"/>
                    <a:pt x="57" y="248"/>
                    <a:pt x="57" y="248"/>
                  </a:cubicBezTo>
                  <a:cubicBezTo>
                    <a:pt x="57" y="248"/>
                    <a:pt x="57" y="248"/>
                    <a:pt x="56" y="248"/>
                  </a:cubicBezTo>
                  <a:cubicBezTo>
                    <a:pt x="56" y="248"/>
                    <a:pt x="56" y="247"/>
                    <a:pt x="56" y="247"/>
                  </a:cubicBezTo>
                  <a:cubicBezTo>
                    <a:pt x="56" y="247"/>
                    <a:pt x="56" y="247"/>
                    <a:pt x="56" y="246"/>
                  </a:cubicBezTo>
                  <a:cubicBezTo>
                    <a:pt x="55" y="246"/>
                    <a:pt x="55" y="246"/>
                    <a:pt x="55" y="246"/>
                  </a:cubicBezTo>
                  <a:cubicBezTo>
                    <a:pt x="55" y="246"/>
                    <a:pt x="55" y="245"/>
                    <a:pt x="55" y="245"/>
                  </a:cubicBezTo>
                  <a:cubicBezTo>
                    <a:pt x="54" y="245"/>
                    <a:pt x="54" y="244"/>
                    <a:pt x="54" y="244"/>
                  </a:cubicBezTo>
                  <a:cubicBezTo>
                    <a:pt x="54" y="244"/>
                    <a:pt x="54" y="244"/>
                    <a:pt x="54" y="243"/>
                  </a:cubicBezTo>
                  <a:cubicBezTo>
                    <a:pt x="53" y="243"/>
                    <a:pt x="53" y="243"/>
                    <a:pt x="53" y="242"/>
                  </a:cubicBezTo>
                  <a:cubicBezTo>
                    <a:pt x="53" y="242"/>
                    <a:pt x="53" y="242"/>
                    <a:pt x="53" y="242"/>
                  </a:cubicBezTo>
                  <a:cubicBezTo>
                    <a:pt x="53" y="242"/>
                    <a:pt x="53" y="242"/>
                    <a:pt x="53" y="242"/>
                  </a:cubicBezTo>
                  <a:cubicBezTo>
                    <a:pt x="53" y="241"/>
                    <a:pt x="53" y="241"/>
                    <a:pt x="53" y="241"/>
                  </a:cubicBezTo>
                  <a:cubicBezTo>
                    <a:pt x="53" y="241"/>
                    <a:pt x="53" y="241"/>
                    <a:pt x="53" y="241"/>
                  </a:cubicBezTo>
                  <a:cubicBezTo>
                    <a:pt x="52" y="241"/>
                    <a:pt x="52" y="240"/>
                    <a:pt x="52" y="240"/>
                  </a:cubicBezTo>
                  <a:cubicBezTo>
                    <a:pt x="51" y="240"/>
                    <a:pt x="51" y="240"/>
                    <a:pt x="51" y="239"/>
                  </a:cubicBezTo>
                  <a:cubicBezTo>
                    <a:pt x="51" y="239"/>
                    <a:pt x="50" y="239"/>
                    <a:pt x="50" y="239"/>
                  </a:cubicBezTo>
                  <a:cubicBezTo>
                    <a:pt x="50" y="239"/>
                    <a:pt x="50" y="239"/>
                    <a:pt x="50" y="239"/>
                  </a:cubicBezTo>
                  <a:cubicBezTo>
                    <a:pt x="50" y="239"/>
                    <a:pt x="49" y="238"/>
                    <a:pt x="49" y="238"/>
                  </a:cubicBezTo>
                  <a:cubicBezTo>
                    <a:pt x="49" y="238"/>
                    <a:pt x="49" y="238"/>
                    <a:pt x="49" y="237"/>
                  </a:cubicBezTo>
                  <a:cubicBezTo>
                    <a:pt x="49" y="237"/>
                    <a:pt x="48" y="237"/>
                    <a:pt x="48" y="237"/>
                  </a:cubicBezTo>
                  <a:cubicBezTo>
                    <a:pt x="48" y="237"/>
                    <a:pt x="48" y="237"/>
                    <a:pt x="48" y="237"/>
                  </a:cubicBezTo>
                  <a:cubicBezTo>
                    <a:pt x="47" y="236"/>
                    <a:pt x="47" y="236"/>
                    <a:pt x="47" y="236"/>
                  </a:cubicBezTo>
                  <a:cubicBezTo>
                    <a:pt x="47" y="236"/>
                    <a:pt x="46" y="236"/>
                    <a:pt x="46" y="236"/>
                  </a:cubicBezTo>
                  <a:cubicBezTo>
                    <a:pt x="46" y="236"/>
                    <a:pt x="46" y="236"/>
                    <a:pt x="46" y="236"/>
                  </a:cubicBezTo>
                  <a:cubicBezTo>
                    <a:pt x="45" y="236"/>
                    <a:pt x="45" y="236"/>
                    <a:pt x="45" y="236"/>
                  </a:cubicBezTo>
                  <a:cubicBezTo>
                    <a:pt x="45" y="236"/>
                    <a:pt x="44" y="236"/>
                    <a:pt x="44" y="236"/>
                  </a:cubicBezTo>
                  <a:cubicBezTo>
                    <a:pt x="44" y="236"/>
                    <a:pt x="44" y="235"/>
                    <a:pt x="44" y="235"/>
                  </a:cubicBezTo>
                  <a:cubicBezTo>
                    <a:pt x="43" y="235"/>
                    <a:pt x="43" y="235"/>
                    <a:pt x="43" y="235"/>
                  </a:cubicBezTo>
                  <a:cubicBezTo>
                    <a:pt x="43" y="235"/>
                    <a:pt x="42" y="234"/>
                    <a:pt x="42" y="234"/>
                  </a:cubicBezTo>
                  <a:cubicBezTo>
                    <a:pt x="42" y="234"/>
                    <a:pt x="41" y="234"/>
                    <a:pt x="41" y="234"/>
                  </a:cubicBezTo>
                  <a:cubicBezTo>
                    <a:pt x="41" y="233"/>
                    <a:pt x="40" y="233"/>
                    <a:pt x="40" y="233"/>
                  </a:cubicBezTo>
                  <a:cubicBezTo>
                    <a:pt x="40" y="233"/>
                    <a:pt x="40" y="233"/>
                    <a:pt x="39" y="233"/>
                  </a:cubicBezTo>
                  <a:cubicBezTo>
                    <a:pt x="39" y="233"/>
                    <a:pt x="39" y="233"/>
                    <a:pt x="39" y="233"/>
                  </a:cubicBezTo>
                  <a:cubicBezTo>
                    <a:pt x="38" y="233"/>
                    <a:pt x="38" y="233"/>
                    <a:pt x="38" y="232"/>
                  </a:cubicBezTo>
                  <a:cubicBezTo>
                    <a:pt x="38" y="232"/>
                    <a:pt x="37" y="232"/>
                    <a:pt x="37" y="231"/>
                  </a:cubicBezTo>
                  <a:cubicBezTo>
                    <a:pt x="37" y="231"/>
                    <a:pt x="37" y="230"/>
                    <a:pt x="37" y="229"/>
                  </a:cubicBezTo>
                  <a:cubicBezTo>
                    <a:pt x="37" y="229"/>
                    <a:pt x="37" y="228"/>
                    <a:pt x="37" y="228"/>
                  </a:cubicBezTo>
                  <a:cubicBezTo>
                    <a:pt x="37" y="228"/>
                    <a:pt x="37" y="227"/>
                    <a:pt x="37" y="227"/>
                  </a:cubicBezTo>
                  <a:cubicBezTo>
                    <a:pt x="37" y="226"/>
                    <a:pt x="37" y="226"/>
                    <a:pt x="37" y="226"/>
                  </a:cubicBezTo>
                  <a:cubicBezTo>
                    <a:pt x="37" y="225"/>
                    <a:pt x="37" y="225"/>
                    <a:pt x="36" y="225"/>
                  </a:cubicBezTo>
                  <a:cubicBezTo>
                    <a:pt x="36" y="224"/>
                    <a:pt x="36" y="226"/>
                    <a:pt x="36" y="226"/>
                  </a:cubicBezTo>
                  <a:cubicBezTo>
                    <a:pt x="36" y="226"/>
                    <a:pt x="36" y="227"/>
                    <a:pt x="36" y="227"/>
                  </a:cubicBezTo>
                  <a:cubicBezTo>
                    <a:pt x="36" y="227"/>
                    <a:pt x="36" y="227"/>
                    <a:pt x="36" y="228"/>
                  </a:cubicBezTo>
                  <a:cubicBezTo>
                    <a:pt x="36" y="228"/>
                    <a:pt x="36" y="229"/>
                    <a:pt x="36" y="229"/>
                  </a:cubicBezTo>
                  <a:cubicBezTo>
                    <a:pt x="36" y="230"/>
                    <a:pt x="36" y="231"/>
                    <a:pt x="36" y="231"/>
                  </a:cubicBezTo>
                  <a:cubicBezTo>
                    <a:pt x="36" y="232"/>
                    <a:pt x="35" y="232"/>
                    <a:pt x="35" y="231"/>
                  </a:cubicBezTo>
                  <a:cubicBezTo>
                    <a:pt x="34" y="231"/>
                    <a:pt x="34" y="231"/>
                    <a:pt x="33" y="231"/>
                  </a:cubicBezTo>
                  <a:cubicBezTo>
                    <a:pt x="33" y="230"/>
                    <a:pt x="32" y="230"/>
                    <a:pt x="32" y="230"/>
                  </a:cubicBezTo>
                  <a:cubicBezTo>
                    <a:pt x="31" y="230"/>
                    <a:pt x="31" y="230"/>
                    <a:pt x="31" y="230"/>
                  </a:cubicBezTo>
                  <a:cubicBezTo>
                    <a:pt x="30" y="229"/>
                    <a:pt x="30" y="229"/>
                    <a:pt x="30" y="229"/>
                  </a:cubicBezTo>
                  <a:cubicBezTo>
                    <a:pt x="29" y="229"/>
                    <a:pt x="29" y="229"/>
                    <a:pt x="29" y="229"/>
                  </a:cubicBezTo>
                  <a:cubicBezTo>
                    <a:pt x="28" y="228"/>
                    <a:pt x="28" y="228"/>
                    <a:pt x="27" y="227"/>
                  </a:cubicBezTo>
                  <a:cubicBezTo>
                    <a:pt x="26" y="227"/>
                    <a:pt x="25" y="226"/>
                    <a:pt x="25" y="226"/>
                  </a:cubicBezTo>
                  <a:cubicBezTo>
                    <a:pt x="24" y="225"/>
                    <a:pt x="24" y="224"/>
                    <a:pt x="23" y="224"/>
                  </a:cubicBezTo>
                  <a:cubicBezTo>
                    <a:pt x="23" y="224"/>
                    <a:pt x="22" y="223"/>
                    <a:pt x="22" y="223"/>
                  </a:cubicBezTo>
                  <a:cubicBezTo>
                    <a:pt x="22" y="223"/>
                    <a:pt x="22" y="223"/>
                    <a:pt x="22" y="223"/>
                  </a:cubicBezTo>
                  <a:cubicBezTo>
                    <a:pt x="23" y="223"/>
                    <a:pt x="24" y="224"/>
                    <a:pt x="24" y="224"/>
                  </a:cubicBezTo>
                  <a:cubicBezTo>
                    <a:pt x="25" y="224"/>
                    <a:pt x="25" y="225"/>
                    <a:pt x="25" y="225"/>
                  </a:cubicBezTo>
                  <a:cubicBezTo>
                    <a:pt x="25" y="225"/>
                    <a:pt x="26" y="225"/>
                    <a:pt x="26" y="226"/>
                  </a:cubicBezTo>
                  <a:cubicBezTo>
                    <a:pt x="26" y="226"/>
                    <a:pt x="26" y="226"/>
                    <a:pt x="26" y="226"/>
                  </a:cubicBezTo>
                  <a:cubicBezTo>
                    <a:pt x="27" y="226"/>
                    <a:pt x="27" y="227"/>
                    <a:pt x="27" y="227"/>
                  </a:cubicBezTo>
                  <a:cubicBezTo>
                    <a:pt x="27" y="227"/>
                    <a:pt x="28" y="227"/>
                    <a:pt x="28" y="228"/>
                  </a:cubicBezTo>
                  <a:cubicBezTo>
                    <a:pt x="28" y="228"/>
                    <a:pt x="29" y="228"/>
                    <a:pt x="29" y="228"/>
                  </a:cubicBezTo>
                  <a:cubicBezTo>
                    <a:pt x="29" y="228"/>
                    <a:pt x="29" y="228"/>
                    <a:pt x="29" y="228"/>
                  </a:cubicBezTo>
                  <a:cubicBezTo>
                    <a:pt x="29" y="227"/>
                    <a:pt x="29" y="227"/>
                    <a:pt x="29" y="227"/>
                  </a:cubicBezTo>
                  <a:cubicBezTo>
                    <a:pt x="28" y="227"/>
                    <a:pt x="28" y="226"/>
                    <a:pt x="27" y="226"/>
                  </a:cubicBezTo>
                  <a:cubicBezTo>
                    <a:pt x="27" y="226"/>
                    <a:pt x="26" y="225"/>
                    <a:pt x="26" y="225"/>
                  </a:cubicBezTo>
                  <a:cubicBezTo>
                    <a:pt x="26" y="225"/>
                    <a:pt x="25" y="224"/>
                    <a:pt x="25" y="224"/>
                  </a:cubicBezTo>
                  <a:cubicBezTo>
                    <a:pt x="25" y="224"/>
                    <a:pt x="25" y="224"/>
                    <a:pt x="25" y="224"/>
                  </a:cubicBezTo>
                  <a:cubicBezTo>
                    <a:pt x="25" y="224"/>
                    <a:pt x="25" y="224"/>
                    <a:pt x="25" y="224"/>
                  </a:cubicBezTo>
                  <a:cubicBezTo>
                    <a:pt x="25" y="224"/>
                    <a:pt x="25" y="224"/>
                    <a:pt x="25" y="224"/>
                  </a:cubicBezTo>
                  <a:cubicBezTo>
                    <a:pt x="25" y="223"/>
                    <a:pt x="25" y="223"/>
                    <a:pt x="25" y="223"/>
                  </a:cubicBezTo>
                  <a:cubicBezTo>
                    <a:pt x="24" y="223"/>
                    <a:pt x="24" y="223"/>
                    <a:pt x="23" y="223"/>
                  </a:cubicBezTo>
                  <a:cubicBezTo>
                    <a:pt x="23" y="222"/>
                    <a:pt x="23" y="222"/>
                    <a:pt x="22" y="222"/>
                  </a:cubicBezTo>
                  <a:cubicBezTo>
                    <a:pt x="22" y="221"/>
                    <a:pt x="22" y="221"/>
                    <a:pt x="22" y="221"/>
                  </a:cubicBezTo>
                  <a:cubicBezTo>
                    <a:pt x="21" y="221"/>
                    <a:pt x="21" y="221"/>
                    <a:pt x="21" y="220"/>
                  </a:cubicBezTo>
                  <a:cubicBezTo>
                    <a:pt x="21" y="220"/>
                    <a:pt x="21" y="220"/>
                    <a:pt x="21" y="220"/>
                  </a:cubicBezTo>
                  <a:cubicBezTo>
                    <a:pt x="21" y="219"/>
                    <a:pt x="21" y="219"/>
                    <a:pt x="21" y="218"/>
                  </a:cubicBezTo>
                  <a:cubicBezTo>
                    <a:pt x="21" y="218"/>
                    <a:pt x="21" y="218"/>
                    <a:pt x="21" y="217"/>
                  </a:cubicBezTo>
                  <a:cubicBezTo>
                    <a:pt x="21" y="217"/>
                    <a:pt x="20" y="217"/>
                    <a:pt x="20" y="216"/>
                  </a:cubicBezTo>
                  <a:cubicBezTo>
                    <a:pt x="20" y="216"/>
                    <a:pt x="20" y="216"/>
                    <a:pt x="20" y="215"/>
                  </a:cubicBezTo>
                  <a:cubicBezTo>
                    <a:pt x="20" y="215"/>
                    <a:pt x="19" y="214"/>
                    <a:pt x="19" y="213"/>
                  </a:cubicBezTo>
                  <a:cubicBezTo>
                    <a:pt x="19" y="213"/>
                    <a:pt x="19" y="213"/>
                    <a:pt x="19" y="213"/>
                  </a:cubicBezTo>
                  <a:cubicBezTo>
                    <a:pt x="19" y="212"/>
                    <a:pt x="18" y="212"/>
                    <a:pt x="18" y="212"/>
                  </a:cubicBezTo>
                  <a:cubicBezTo>
                    <a:pt x="18" y="211"/>
                    <a:pt x="18" y="211"/>
                    <a:pt x="17" y="210"/>
                  </a:cubicBezTo>
                  <a:cubicBezTo>
                    <a:pt x="17" y="210"/>
                    <a:pt x="17" y="209"/>
                    <a:pt x="17" y="209"/>
                  </a:cubicBezTo>
                  <a:cubicBezTo>
                    <a:pt x="17" y="209"/>
                    <a:pt x="17" y="208"/>
                    <a:pt x="16" y="208"/>
                  </a:cubicBezTo>
                  <a:cubicBezTo>
                    <a:pt x="16" y="208"/>
                    <a:pt x="16" y="208"/>
                    <a:pt x="16" y="208"/>
                  </a:cubicBezTo>
                  <a:cubicBezTo>
                    <a:pt x="16" y="208"/>
                    <a:pt x="16" y="208"/>
                    <a:pt x="16" y="207"/>
                  </a:cubicBezTo>
                  <a:cubicBezTo>
                    <a:pt x="16" y="207"/>
                    <a:pt x="15" y="207"/>
                    <a:pt x="15" y="207"/>
                  </a:cubicBezTo>
                  <a:cubicBezTo>
                    <a:pt x="15" y="207"/>
                    <a:pt x="15" y="206"/>
                    <a:pt x="15" y="206"/>
                  </a:cubicBezTo>
                  <a:cubicBezTo>
                    <a:pt x="15" y="206"/>
                    <a:pt x="15" y="205"/>
                    <a:pt x="15" y="205"/>
                  </a:cubicBezTo>
                  <a:cubicBezTo>
                    <a:pt x="15" y="205"/>
                    <a:pt x="15" y="205"/>
                    <a:pt x="15" y="204"/>
                  </a:cubicBezTo>
                  <a:cubicBezTo>
                    <a:pt x="15" y="204"/>
                    <a:pt x="14" y="204"/>
                    <a:pt x="14" y="204"/>
                  </a:cubicBezTo>
                  <a:cubicBezTo>
                    <a:pt x="14" y="204"/>
                    <a:pt x="14" y="204"/>
                    <a:pt x="14" y="203"/>
                  </a:cubicBezTo>
                  <a:cubicBezTo>
                    <a:pt x="14" y="203"/>
                    <a:pt x="14" y="203"/>
                    <a:pt x="14" y="203"/>
                  </a:cubicBezTo>
                  <a:cubicBezTo>
                    <a:pt x="13" y="203"/>
                    <a:pt x="13" y="202"/>
                    <a:pt x="13" y="202"/>
                  </a:cubicBezTo>
                  <a:cubicBezTo>
                    <a:pt x="13" y="202"/>
                    <a:pt x="13" y="202"/>
                    <a:pt x="12" y="201"/>
                  </a:cubicBezTo>
                  <a:cubicBezTo>
                    <a:pt x="12" y="201"/>
                    <a:pt x="12" y="200"/>
                    <a:pt x="12" y="200"/>
                  </a:cubicBezTo>
                  <a:cubicBezTo>
                    <a:pt x="12" y="200"/>
                    <a:pt x="11" y="199"/>
                    <a:pt x="11" y="199"/>
                  </a:cubicBezTo>
                  <a:cubicBezTo>
                    <a:pt x="11" y="199"/>
                    <a:pt x="11" y="198"/>
                    <a:pt x="11" y="198"/>
                  </a:cubicBezTo>
                  <a:cubicBezTo>
                    <a:pt x="11" y="198"/>
                    <a:pt x="11" y="197"/>
                    <a:pt x="11" y="197"/>
                  </a:cubicBezTo>
                  <a:cubicBezTo>
                    <a:pt x="11" y="197"/>
                    <a:pt x="10" y="196"/>
                    <a:pt x="10" y="196"/>
                  </a:cubicBezTo>
                  <a:cubicBezTo>
                    <a:pt x="10" y="196"/>
                    <a:pt x="10" y="196"/>
                    <a:pt x="10" y="195"/>
                  </a:cubicBezTo>
                  <a:cubicBezTo>
                    <a:pt x="10" y="195"/>
                    <a:pt x="10" y="195"/>
                    <a:pt x="10" y="195"/>
                  </a:cubicBezTo>
                  <a:cubicBezTo>
                    <a:pt x="10" y="195"/>
                    <a:pt x="10" y="194"/>
                    <a:pt x="9" y="194"/>
                  </a:cubicBezTo>
                  <a:cubicBezTo>
                    <a:pt x="9" y="194"/>
                    <a:pt x="9" y="193"/>
                    <a:pt x="9" y="193"/>
                  </a:cubicBezTo>
                  <a:cubicBezTo>
                    <a:pt x="9" y="193"/>
                    <a:pt x="9" y="192"/>
                    <a:pt x="9" y="192"/>
                  </a:cubicBezTo>
                  <a:cubicBezTo>
                    <a:pt x="9" y="192"/>
                    <a:pt x="9" y="192"/>
                    <a:pt x="9" y="192"/>
                  </a:cubicBezTo>
                  <a:cubicBezTo>
                    <a:pt x="9" y="192"/>
                    <a:pt x="9" y="192"/>
                    <a:pt x="9" y="192"/>
                  </a:cubicBezTo>
                  <a:cubicBezTo>
                    <a:pt x="9" y="192"/>
                    <a:pt x="9" y="192"/>
                    <a:pt x="9" y="192"/>
                  </a:cubicBezTo>
                  <a:cubicBezTo>
                    <a:pt x="9" y="191"/>
                    <a:pt x="9" y="191"/>
                    <a:pt x="9" y="191"/>
                  </a:cubicBezTo>
                  <a:cubicBezTo>
                    <a:pt x="9" y="191"/>
                    <a:pt x="9" y="191"/>
                    <a:pt x="9" y="191"/>
                  </a:cubicBezTo>
                  <a:cubicBezTo>
                    <a:pt x="9" y="191"/>
                    <a:pt x="9" y="191"/>
                    <a:pt x="8" y="191"/>
                  </a:cubicBezTo>
                  <a:cubicBezTo>
                    <a:pt x="8" y="191"/>
                    <a:pt x="8" y="191"/>
                    <a:pt x="8" y="191"/>
                  </a:cubicBezTo>
                  <a:cubicBezTo>
                    <a:pt x="7" y="191"/>
                    <a:pt x="7" y="190"/>
                    <a:pt x="7" y="190"/>
                  </a:cubicBezTo>
                  <a:cubicBezTo>
                    <a:pt x="7" y="190"/>
                    <a:pt x="6" y="190"/>
                    <a:pt x="6" y="190"/>
                  </a:cubicBezTo>
                  <a:cubicBezTo>
                    <a:pt x="6" y="190"/>
                    <a:pt x="6" y="190"/>
                    <a:pt x="6" y="189"/>
                  </a:cubicBezTo>
                  <a:cubicBezTo>
                    <a:pt x="6" y="189"/>
                    <a:pt x="6" y="189"/>
                    <a:pt x="5" y="189"/>
                  </a:cubicBezTo>
                  <a:cubicBezTo>
                    <a:pt x="5" y="189"/>
                    <a:pt x="5" y="189"/>
                    <a:pt x="4" y="189"/>
                  </a:cubicBezTo>
                  <a:cubicBezTo>
                    <a:pt x="4" y="189"/>
                    <a:pt x="4" y="188"/>
                    <a:pt x="3" y="188"/>
                  </a:cubicBezTo>
                  <a:cubicBezTo>
                    <a:pt x="3" y="188"/>
                    <a:pt x="3" y="187"/>
                    <a:pt x="3" y="187"/>
                  </a:cubicBezTo>
                  <a:cubicBezTo>
                    <a:pt x="3" y="186"/>
                    <a:pt x="3" y="186"/>
                    <a:pt x="3" y="186"/>
                  </a:cubicBezTo>
                  <a:cubicBezTo>
                    <a:pt x="3" y="185"/>
                    <a:pt x="2" y="185"/>
                    <a:pt x="2" y="184"/>
                  </a:cubicBezTo>
                  <a:cubicBezTo>
                    <a:pt x="2" y="184"/>
                    <a:pt x="2" y="184"/>
                    <a:pt x="2" y="183"/>
                  </a:cubicBezTo>
                  <a:cubicBezTo>
                    <a:pt x="2" y="183"/>
                    <a:pt x="2" y="182"/>
                    <a:pt x="2" y="182"/>
                  </a:cubicBezTo>
                  <a:cubicBezTo>
                    <a:pt x="2" y="182"/>
                    <a:pt x="3" y="181"/>
                    <a:pt x="3" y="181"/>
                  </a:cubicBezTo>
                  <a:cubicBezTo>
                    <a:pt x="3" y="180"/>
                    <a:pt x="3" y="180"/>
                    <a:pt x="2" y="179"/>
                  </a:cubicBezTo>
                  <a:cubicBezTo>
                    <a:pt x="2" y="179"/>
                    <a:pt x="2" y="178"/>
                    <a:pt x="2" y="178"/>
                  </a:cubicBezTo>
                  <a:cubicBezTo>
                    <a:pt x="2" y="178"/>
                    <a:pt x="1" y="177"/>
                    <a:pt x="1" y="177"/>
                  </a:cubicBezTo>
                  <a:cubicBezTo>
                    <a:pt x="2" y="176"/>
                    <a:pt x="2" y="176"/>
                    <a:pt x="2" y="176"/>
                  </a:cubicBezTo>
                  <a:cubicBezTo>
                    <a:pt x="2" y="175"/>
                    <a:pt x="3" y="175"/>
                    <a:pt x="3" y="175"/>
                  </a:cubicBezTo>
                  <a:cubicBezTo>
                    <a:pt x="3" y="174"/>
                    <a:pt x="3" y="174"/>
                    <a:pt x="3" y="173"/>
                  </a:cubicBezTo>
                  <a:cubicBezTo>
                    <a:pt x="3" y="172"/>
                    <a:pt x="4" y="172"/>
                    <a:pt x="4" y="172"/>
                  </a:cubicBezTo>
                  <a:cubicBezTo>
                    <a:pt x="5" y="172"/>
                    <a:pt x="5" y="172"/>
                    <a:pt x="5" y="171"/>
                  </a:cubicBezTo>
                  <a:cubicBezTo>
                    <a:pt x="5" y="171"/>
                    <a:pt x="5" y="171"/>
                    <a:pt x="4" y="170"/>
                  </a:cubicBezTo>
                  <a:cubicBezTo>
                    <a:pt x="4" y="170"/>
                    <a:pt x="4" y="170"/>
                    <a:pt x="4" y="170"/>
                  </a:cubicBezTo>
                  <a:cubicBezTo>
                    <a:pt x="3" y="170"/>
                    <a:pt x="3" y="170"/>
                    <a:pt x="3" y="170"/>
                  </a:cubicBezTo>
                  <a:cubicBezTo>
                    <a:pt x="3" y="169"/>
                    <a:pt x="3" y="169"/>
                    <a:pt x="3" y="169"/>
                  </a:cubicBezTo>
                  <a:cubicBezTo>
                    <a:pt x="3" y="169"/>
                    <a:pt x="3" y="169"/>
                    <a:pt x="3" y="168"/>
                  </a:cubicBezTo>
                  <a:cubicBezTo>
                    <a:pt x="3" y="168"/>
                    <a:pt x="3" y="168"/>
                    <a:pt x="3" y="168"/>
                  </a:cubicBezTo>
                  <a:cubicBezTo>
                    <a:pt x="3" y="167"/>
                    <a:pt x="3" y="167"/>
                    <a:pt x="3" y="167"/>
                  </a:cubicBezTo>
                  <a:cubicBezTo>
                    <a:pt x="3" y="167"/>
                    <a:pt x="3" y="167"/>
                    <a:pt x="4" y="167"/>
                  </a:cubicBezTo>
                  <a:cubicBezTo>
                    <a:pt x="4" y="167"/>
                    <a:pt x="4" y="167"/>
                    <a:pt x="4" y="167"/>
                  </a:cubicBezTo>
                  <a:cubicBezTo>
                    <a:pt x="4" y="167"/>
                    <a:pt x="4" y="167"/>
                    <a:pt x="4" y="167"/>
                  </a:cubicBezTo>
                  <a:cubicBezTo>
                    <a:pt x="5" y="167"/>
                    <a:pt x="4" y="166"/>
                    <a:pt x="4" y="166"/>
                  </a:cubicBezTo>
                  <a:cubicBezTo>
                    <a:pt x="4" y="166"/>
                    <a:pt x="4" y="166"/>
                    <a:pt x="4" y="165"/>
                  </a:cubicBezTo>
                  <a:cubicBezTo>
                    <a:pt x="3" y="165"/>
                    <a:pt x="3" y="165"/>
                    <a:pt x="3" y="165"/>
                  </a:cubicBezTo>
                  <a:cubicBezTo>
                    <a:pt x="4" y="164"/>
                    <a:pt x="3" y="164"/>
                    <a:pt x="3" y="164"/>
                  </a:cubicBezTo>
                  <a:cubicBezTo>
                    <a:pt x="3" y="163"/>
                    <a:pt x="4" y="163"/>
                    <a:pt x="3" y="162"/>
                  </a:cubicBezTo>
                  <a:cubicBezTo>
                    <a:pt x="3" y="162"/>
                    <a:pt x="3" y="161"/>
                    <a:pt x="3" y="161"/>
                  </a:cubicBezTo>
                  <a:cubicBezTo>
                    <a:pt x="3" y="160"/>
                    <a:pt x="3" y="160"/>
                    <a:pt x="3" y="159"/>
                  </a:cubicBezTo>
                  <a:cubicBezTo>
                    <a:pt x="3" y="159"/>
                    <a:pt x="3" y="158"/>
                    <a:pt x="3" y="158"/>
                  </a:cubicBezTo>
                  <a:cubicBezTo>
                    <a:pt x="3" y="158"/>
                    <a:pt x="3" y="158"/>
                    <a:pt x="3" y="157"/>
                  </a:cubicBezTo>
                  <a:cubicBezTo>
                    <a:pt x="3" y="157"/>
                    <a:pt x="3" y="157"/>
                    <a:pt x="3" y="157"/>
                  </a:cubicBezTo>
                  <a:cubicBezTo>
                    <a:pt x="4" y="157"/>
                    <a:pt x="3" y="156"/>
                    <a:pt x="3" y="156"/>
                  </a:cubicBezTo>
                  <a:cubicBezTo>
                    <a:pt x="4" y="155"/>
                    <a:pt x="4" y="155"/>
                    <a:pt x="4" y="155"/>
                  </a:cubicBezTo>
                  <a:cubicBezTo>
                    <a:pt x="4" y="155"/>
                    <a:pt x="4" y="155"/>
                    <a:pt x="3" y="155"/>
                  </a:cubicBezTo>
                  <a:cubicBezTo>
                    <a:pt x="3" y="155"/>
                    <a:pt x="3" y="155"/>
                    <a:pt x="3" y="155"/>
                  </a:cubicBezTo>
                  <a:cubicBezTo>
                    <a:pt x="3" y="155"/>
                    <a:pt x="3" y="155"/>
                    <a:pt x="2" y="154"/>
                  </a:cubicBezTo>
                  <a:cubicBezTo>
                    <a:pt x="2" y="154"/>
                    <a:pt x="2" y="154"/>
                    <a:pt x="2" y="154"/>
                  </a:cubicBezTo>
                  <a:cubicBezTo>
                    <a:pt x="2" y="153"/>
                    <a:pt x="2" y="153"/>
                    <a:pt x="2" y="153"/>
                  </a:cubicBezTo>
                  <a:cubicBezTo>
                    <a:pt x="1" y="153"/>
                    <a:pt x="1" y="152"/>
                    <a:pt x="1" y="152"/>
                  </a:cubicBezTo>
                  <a:cubicBezTo>
                    <a:pt x="1" y="152"/>
                    <a:pt x="1" y="152"/>
                    <a:pt x="1" y="151"/>
                  </a:cubicBezTo>
                  <a:cubicBezTo>
                    <a:pt x="1" y="151"/>
                    <a:pt x="1" y="151"/>
                    <a:pt x="1" y="150"/>
                  </a:cubicBezTo>
                  <a:cubicBezTo>
                    <a:pt x="1" y="150"/>
                    <a:pt x="1" y="149"/>
                    <a:pt x="1" y="149"/>
                  </a:cubicBezTo>
                  <a:cubicBezTo>
                    <a:pt x="1" y="148"/>
                    <a:pt x="0" y="148"/>
                    <a:pt x="0" y="147"/>
                  </a:cubicBezTo>
                  <a:cubicBezTo>
                    <a:pt x="0" y="147"/>
                    <a:pt x="0" y="146"/>
                    <a:pt x="0" y="146"/>
                  </a:cubicBezTo>
                  <a:cubicBezTo>
                    <a:pt x="0" y="146"/>
                    <a:pt x="0" y="145"/>
                    <a:pt x="0" y="145"/>
                  </a:cubicBezTo>
                  <a:cubicBezTo>
                    <a:pt x="0" y="145"/>
                    <a:pt x="0" y="145"/>
                    <a:pt x="0" y="145"/>
                  </a:cubicBezTo>
                  <a:cubicBezTo>
                    <a:pt x="1" y="145"/>
                    <a:pt x="1" y="145"/>
                    <a:pt x="1" y="144"/>
                  </a:cubicBezTo>
                  <a:cubicBezTo>
                    <a:pt x="1" y="144"/>
                    <a:pt x="1" y="144"/>
                    <a:pt x="1" y="144"/>
                  </a:cubicBezTo>
                  <a:cubicBezTo>
                    <a:pt x="1" y="143"/>
                    <a:pt x="1" y="143"/>
                    <a:pt x="1" y="142"/>
                  </a:cubicBezTo>
                  <a:cubicBezTo>
                    <a:pt x="1" y="142"/>
                    <a:pt x="2" y="142"/>
                    <a:pt x="2" y="141"/>
                  </a:cubicBezTo>
                  <a:cubicBezTo>
                    <a:pt x="2" y="141"/>
                    <a:pt x="2" y="141"/>
                    <a:pt x="2" y="141"/>
                  </a:cubicBezTo>
                  <a:cubicBezTo>
                    <a:pt x="2" y="140"/>
                    <a:pt x="2" y="140"/>
                    <a:pt x="3" y="140"/>
                  </a:cubicBezTo>
                  <a:cubicBezTo>
                    <a:pt x="3" y="140"/>
                    <a:pt x="3" y="140"/>
                    <a:pt x="3" y="140"/>
                  </a:cubicBezTo>
                  <a:cubicBezTo>
                    <a:pt x="3" y="139"/>
                    <a:pt x="3" y="139"/>
                    <a:pt x="3" y="139"/>
                  </a:cubicBezTo>
                  <a:cubicBezTo>
                    <a:pt x="3" y="139"/>
                    <a:pt x="4" y="138"/>
                    <a:pt x="4" y="138"/>
                  </a:cubicBezTo>
                  <a:cubicBezTo>
                    <a:pt x="4" y="138"/>
                    <a:pt x="4" y="138"/>
                    <a:pt x="4" y="138"/>
                  </a:cubicBezTo>
                  <a:cubicBezTo>
                    <a:pt x="4" y="138"/>
                    <a:pt x="4" y="137"/>
                    <a:pt x="4" y="137"/>
                  </a:cubicBezTo>
                  <a:cubicBezTo>
                    <a:pt x="4" y="137"/>
                    <a:pt x="4" y="136"/>
                    <a:pt x="4" y="136"/>
                  </a:cubicBezTo>
                  <a:cubicBezTo>
                    <a:pt x="4" y="136"/>
                    <a:pt x="4" y="135"/>
                    <a:pt x="4" y="135"/>
                  </a:cubicBezTo>
                  <a:cubicBezTo>
                    <a:pt x="4" y="135"/>
                    <a:pt x="5" y="135"/>
                    <a:pt x="5" y="135"/>
                  </a:cubicBezTo>
                  <a:cubicBezTo>
                    <a:pt x="5" y="135"/>
                    <a:pt x="6" y="135"/>
                    <a:pt x="6" y="135"/>
                  </a:cubicBezTo>
                  <a:cubicBezTo>
                    <a:pt x="6" y="134"/>
                    <a:pt x="6" y="134"/>
                    <a:pt x="6" y="134"/>
                  </a:cubicBezTo>
                  <a:cubicBezTo>
                    <a:pt x="6" y="134"/>
                    <a:pt x="6" y="133"/>
                    <a:pt x="6" y="133"/>
                  </a:cubicBezTo>
                  <a:cubicBezTo>
                    <a:pt x="6" y="133"/>
                    <a:pt x="6" y="133"/>
                    <a:pt x="6" y="133"/>
                  </a:cubicBezTo>
                  <a:cubicBezTo>
                    <a:pt x="6" y="132"/>
                    <a:pt x="6" y="132"/>
                    <a:pt x="5" y="131"/>
                  </a:cubicBezTo>
                  <a:cubicBezTo>
                    <a:pt x="5" y="131"/>
                    <a:pt x="5" y="130"/>
                    <a:pt x="5" y="130"/>
                  </a:cubicBezTo>
                  <a:cubicBezTo>
                    <a:pt x="6" y="129"/>
                    <a:pt x="7" y="129"/>
                    <a:pt x="8" y="130"/>
                  </a:cubicBezTo>
                  <a:cubicBezTo>
                    <a:pt x="8" y="130"/>
                    <a:pt x="8" y="130"/>
                    <a:pt x="9" y="130"/>
                  </a:cubicBezTo>
                  <a:cubicBezTo>
                    <a:pt x="9" y="130"/>
                    <a:pt x="10" y="130"/>
                    <a:pt x="10" y="130"/>
                  </a:cubicBezTo>
                  <a:cubicBezTo>
                    <a:pt x="10" y="129"/>
                    <a:pt x="11" y="130"/>
                    <a:pt x="12" y="130"/>
                  </a:cubicBezTo>
                  <a:cubicBezTo>
                    <a:pt x="12" y="130"/>
                    <a:pt x="12" y="130"/>
                    <a:pt x="12" y="130"/>
                  </a:cubicBezTo>
                  <a:cubicBezTo>
                    <a:pt x="13" y="130"/>
                    <a:pt x="13" y="130"/>
                    <a:pt x="13" y="130"/>
                  </a:cubicBezTo>
                  <a:cubicBezTo>
                    <a:pt x="14" y="129"/>
                    <a:pt x="15" y="129"/>
                    <a:pt x="16" y="129"/>
                  </a:cubicBezTo>
                  <a:cubicBezTo>
                    <a:pt x="17" y="129"/>
                    <a:pt x="18" y="129"/>
                    <a:pt x="19" y="129"/>
                  </a:cubicBezTo>
                  <a:cubicBezTo>
                    <a:pt x="21" y="129"/>
                    <a:pt x="22" y="129"/>
                    <a:pt x="24" y="129"/>
                  </a:cubicBezTo>
                  <a:cubicBezTo>
                    <a:pt x="25" y="129"/>
                    <a:pt x="26" y="129"/>
                    <a:pt x="27" y="129"/>
                  </a:cubicBezTo>
                  <a:cubicBezTo>
                    <a:pt x="27" y="129"/>
                    <a:pt x="27" y="129"/>
                    <a:pt x="28" y="129"/>
                  </a:cubicBezTo>
                  <a:cubicBezTo>
                    <a:pt x="28" y="129"/>
                    <a:pt x="28" y="129"/>
                    <a:pt x="28" y="129"/>
                  </a:cubicBezTo>
                  <a:cubicBezTo>
                    <a:pt x="29" y="129"/>
                    <a:pt x="29" y="129"/>
                    <a:pt x="29" y="129"/>
                  </a:cubicBezTo>
                  <a:cubicBezTo>
                    <a:pt x="29" y="129"/>
                    <a:pt x="29" y="129"/>
                    <a:pt x="30" y="129"/>
                  </a:cubicBezTo>
                  <a:cubicBezTo>
                    <a:pt x="30" y="129"/>
                    <a:pt x="30" y="129"/>
                    <a:pt x="30" y="129"/>
                  </a:cubicBezTo>
                  <a:cubicBezTo>
                    <a:pt x="30" y="129"/>
                    <a:pt x="30" y="129"/>
                    <a:pt x="29" y="128"/>
                  </a:cubicBezTo>
                  <a:cubicBezTo>
                    <a:pt x="29" y="128"/>
                    <a:pt x="29" y="128"/>
                    <a:pt x="29" y="128"/>
                  </a:cubicBezTo>
                  <a:cubicBezTo>
                    <a:pt x="28" y="128"/>
                    <a:pt x="28" y="128"/>
                    <a:pt x="27" y="128"/>
                  </a:cubicBezTo>
                  <a:cubicBezTo>
                    <a:pt x="27" y="128"/>
                    <a:pt x="27" y="128"/>
                    <a:pt x="27" y="128"/>
                  </a:cubicBezTo>
                  <a:cubicBezTo>
                    <a:pt x="27" y="128"/>
                    <a:pt x="27" y="128"/>
                    <a:pt x="26" y="128"/>
                  </a:cubicBezTo>
                  <a:cubicBezTo>
                    <a:pt x="26" y="128"/>
                    <a:pt x="26" y="128"/>
                    <a:pt x="26" y="128"/>
                  </a:cubicBezTo>
                  <a:cubicBezTo>
                    <a:pt x="25" y="128"/>
                    <a:pt x="24" y="128"/>
                    <a:pt x="23" y="128"/>
                  </a:cubicBezTo>
                  <a:cubicBezTo>
                    <a:pt x="23" y="128"/>
                    <a:pt x="22" y="127"/>
                    <a:pt x="21" y="127"/>
                  </a:cubicBezTo>
                  <a:cubicBezTo>
                    <a:pt x="21" y="127"/>
                    <a:pt x="20" y="127"/>
                    <a:pt x="19" y="127"/>
                  </a:cubicBezTo>
                  <a:cubicBezTo>
                    <a:pt x="19" y="127"/>
                    <a:pt x="19" y="128"/>
                    <a:pt x="19" y="128"/>
                  </a:cubicBezTo>
                  <a:cubicBezTo>
                    <a:pt x="19" y="128"/>
                    <a:pt x="19" y="127"/>
                    <a:pt x="19" y="128"/>
                  </a:cubicBezTo>
                  <a:cubicBezTo>
                    <a:pt x="18" y="128"/>
                    <a:pt x="18" y="128"/>
                    <a:pt x="18" y="128"/>
                  </a:cubicBezTo>
                  <a:cubicBezTo>
                    <a:pt x="17" y="128"/>
                    <a:pt x="17" y="128"/>
                    <a:pt x="17" y="128"/>
                  </a:cubicBezTo>
                  <a:cubicBezTo>
                    <a:pt x="16" y="128"/>
                    <a:pt x="16" y="128"/>
                    <a:pt x="16" y="128"/>
                  </a:cubicBezTo>
                  <a:cubicBezTo>
                    <a:pt x="15" y="128"/>
                    <a:pt x="15" y="128"/>
                    <a:pt x="15" y="128"/>
                  </a:cubicBezTo>
                  <a:cubicBezTo>
                    <a:pt x="14" y="128"/>
                    <a:pt x="13" y="128"/>
                    <a:pt x="13" y="129"/>
                  </a:cubicBezTo>
                  <a:cubicBezTo>
                    <a:pt x="12" y="129"/>
                    <a:pt x="12" y="129"/>
                    <a:pt x="11" y="129"/>
                  </a:cubicBezTo>
                  <a:cubicBezTo>
                    <a:pt x="10" y="129"/>
                    <a:pt x="10" y="129"/>
                    <a:pt x="9" y="129"/>
                  </a:cubicBezTo>
                  <a:cubicBezTo>
                    <a:pt x="9" y="128"/>
                    <a:pt x="9" y="128"/>
                    <a:pt x="8" y="128"/>
                  </a:cubicBezTo>
                  <a:cubicBezTo>
                    <a:pt x="8" y="128"/>
                    <a:pt x="8" y="128"/>
                    <a:pt x="7" y="128"/>
                  </a:cubicBezTo>
                  <a:cubicBezTo>
                    <a:pt x="7" y="128"/>
                    <a:pt x="7" y="128"/>
                    <a:pt x="7" y="127"/>
                  </a:cubicBezTo>
                  <a:cubicBezTo>
                    <a:pt x="7" y="127"/>
                    <a:pt x="7" y="127"/>
                    <a:pt x="8" y="126"/>
                  </a:cubicBezTo>
                  <a:cubicBezTo>
                    <a:pt x="8" y="126"/>
                    <a:pt x="8" y="126"/>
                    <a:pt x="8" y="126"/>
                  </a:cubicBezTo>
                  <a:cubicBezTo>
                    <a:pt x="8" y="125"/>
                    <a:pt x="8" y="125"/>
                    <a:pt x="8" y="124"/>
                  </a:cubicBezTo>
                  <a:cubicBezTo>
                    <a:pt x="8" y="124"/>
                    <a:pt x="9" y="124"/>
                    <a:pt x="9" y="123"/>
                  </a:cubicBezTo>
                  <a:cubicBezTo>
                    <a:pt x="9" y="123"/>
                    <a:pt x="9" y="123"/>
                    <a:pt x="9" y="122"/>
                  </a:cubicBezTo>
                  <a:cubicBezTo>
                    <a:pt x="9" y="122"/>
                    <a:pt x="9" y="122"/>
                    <a:pt x="9" y="121"/>
                  </a:cubicBezTo>
                  <a:cubicBezTo>
                    <a:pt x="9" y="121"/>
                    <a:pt x="9" y="121"/>
                    <a:pt x="9" y="120"/>
                  </a:cubicBezTo>
                  <a:cubicBezTo>
                    <a:pt x="10" y="120"/>
                    <a:pt x="10" y="120"/>
                    <a:pt x="10" y="119"/>
                  </a:cubicBezTo>
                  <a:cubicBezTo>
                    <a:pt x="10" y="119"/>
                    <a:pt x="10" y="119"/>
                    <a:pt x="10" y="118"/>
                  </a:cubicBezTo>
                  <a:cubicBezTo>
                    <a:pt x="11" y="118"/>
                    <a:pt x="11" y="118"/>
                    <a:pt x="11" y="118"/>
                  </a:cubicBezTo>
                  <a:cubicBezTo>
                    <a:pt x="11" y="117"/>
                    <a:pt x="11" y="117"/>
                    <a:pt x="11" y="117"/>
                  </a:cubicBezTo>
                  <a:cubicBezTo>
                    <a:pt x="11" y="116"/>
                    <a:pt x="11" y="116"/>
                    <a:pt x="11" y="116"/>
                  </a:cubicBezTo>
                  <a:cubicBezTo>
                    <a:pt x="11" y="115"/>
                    <a:pt x="11" y="115"/>
                    <a:pt x="11" y="115"/>
                  </a:cubicBezTo>
                  <a:cubicBezTo>
                    <a:pt x="11" y="114"/>
                    <a:pt x="11" y="114"/>
                    <a:pt x="12" y="114"/>
                  </a:cubicBezTo>
                  <a:cubicBezTo>
                    <a:pt x="12" y="114"/>
                    <a:pt x="12" y="113"/>
                    <a:pt x="12" y="113"/>
                  </a:cubicBezTo>
                  <a:cubicBezTo>
                    <a:pt x="12" y="113"/>
                    <a:pt x="12" y="112"/>
                    <a:pt x="12" y="112"/>
                  </a:cubicBezTo>
                  <a:cubicBezTo>
                    <a:pt x="13" y="111"/>
                    <a:pt x="13" y="111"/>
                    <a:pt x="13" y="111"/>
                  </a:cubicBezTo>
                  <a:cubicBezTo>
                    <a:pt x="14" y="110"/>
                    <a:pt x="14" y="110"/>
                    <a:pt x="14" y="109"/>
                  </a:cubicBezTo>
                  <a:cubicBezTo>
                    <a:pt x="15" y="109"/>
                    <a:pt x="15" y="108"/>
                    <a:pt x="15" y="108"/>
                  </a:cubicBezTo>
                  <a:cubicBezTo>
                    <a:pt x="15" y="107"/>
                    <a:pt x="15" y="106"/>
                    <a:pt x="15" y="106"/>
                  </a:cubicBezTo>
                  <a:cubicBezTo>
                    <a:pt x="15" y="105"/>
                    <a:pt x="15" y="104"/>
                    <a:pt x="15" y="104"/>
                  </a:cubicBezTo>
                  <a:cubicBezTo>
                    <a:pt x="15" y="104"/>
                    <a:pt x="15" y="103"/>
                    <a:pt x="15" y="103"/>
                  </a:cubicBezTo>
                  <a:cubicBezTo>
                    <a:pt x="15" y="103"/>
                    <a:pt x="15" y="103"/>
                    <a:pt x="15" y="102"/>
                  </a:cubicBezTo>
                  <a:cubicBezTo>
                    <a:pt x="16" y="102"/>
                    <a:pt x="16" y="102"/>
                    <a:pt x="17" y="101"/>
                  </a:cubicBezTo>
                  <a:cubicBezTo>
                    <a:pt x="17" y="101"/>
                    <a:pt x="17" y="101"/>
                    <a:pt x="17" y="101"/>
                  </a:cubicBezTo>
                  <a:cubicBezTo>
                    <a:pt x="18" y="101"/>
                    <a:pt x="18" y="101"/>
                    <a:pt x="18" y="100"/>
                  </a:cubicBezTo>
                  <a:cubicBezTo>
                    <a:pt x="18" y="100"/>
                    <a:pt x="18" y="100"/>
                    <a:pt x="19" y="100"/>
                  </a:cubicBezTo>
                  <a:cubicBezTo>
                    <a:pt x="19" y="100"/>
                    <a:pt x="20" y="100"/>
                    <a:pt x="20" y="100"/>
                  </a:cubicBezTo>
                  <a:cubicBezTo>
                    <a:pt x="20" y="100"/>
                    <a:pt x="20" y="100"/>
                    <a:pt x="19" y="100"/>
                  </a:cubicBezTo>
                  <a:cubicBezTo>
                    <a:pt x="19" y="99"/>
                    <a:pt x="19" y="99"/>
                    <a:pt x="20" y="99"/>
                  </a:cubicBezTo>
                  <a:cubicBezTo>
                    <a:pt x="20" y="99"/>
                    <a:pt x="20" y="99"/>
                    <a:pt x="20" y="99"/>
                  </a:cubicBezTo>
                  <a:cubicBezTo>
                    <a:pt x="20" y="99"/>
                    <a:pt x="21" y="99"/>
                    <a:pt x="21" y="99"/>
                  </a:cubicBezTo>
                  <a:cubicBezTo>
                    <a:pt x="21" y="99"/>
                    <a:pt x="22" y="99"/>
                    <a:pt x="22" y="100"/>
                  </a:cubicBezTo>
                  <a:cubicBezTo>
                    <a:pt x="22" y="100"/>
                    <a:pt x="22" y="100"/>
                    <a:pt x="23" y="100"/>
                  </a:cubicBezTo>
                  <a:cubicBezTo>
                    <a:pt x="23" y="100"/>
                    <a:pt x="23" y="100"/>
                    <a:pt x="23" y="100"/>
                  </a:cubicBezTo>
                  <a:cubicBezTo>
                    <a:pt x="23" y="100"/>
                    <a:pt x="23" y="101"/>
                    <a:pt x="23" y="101"/>
                  </a:cubicBezTo>
                  <a:cubicBezTo>
                    <a:pt x="23" y="101"/>
                    <a:pt x="23" y="101"/>
                    <a:pt x="23" y="102"/>
                  </a:cubicBezTo>
                  <a:cubicBezTo>
                    <a:pt x="23" y="102"/>
                    <a:pt x="24" y="102"/>
                    <a:pt x="24" y="102"/>
                  </a:cubicBezTo>
                  <a:cubicBezTo>
                    <a:pt x="24" y="103"/>
                    <a:pt x="24" y="103"/>
                    <a:pt x="25" y="103"/>
                  </a:cubicBezTo>
                  <a:cubicBezTo>
                    <a:pt x="25" y="104"/>
                    <a:pt x="25" y="104"/>
                    <a:pt x="26" y="104"/>
                  </a:cubicBezTo>
                  <a:cubicBezTo>
                    <a:pt x="26" y="104"/>
                    <a:pt x="27" y="104"/>
                    <a:pt x="27" y="105"/>
                  </a:cubicBezTo>
                  <a:cubicBezTo>
                    <a:pt x="28" y="105"/>
                    <a:pt x="28" y="105"/>
                    <a:pt x="29" y="105"/>
                  </a:cubicBezTo>
                  <a:cubicBezTo>
                    <a:pt x="30" y="105"/>
                    <a:pt x="31" y="106"/>
                    <a:pt x="32" y="106"/>
                  </a:cubicBezTo>
                  <a:cubicBezTo>
                    <a:pt x="32" y="106"/>
                    <a:pt x="32" y="106"/>
                    <a:pt x="32" y="106"/>
                  </a:cubicBezTo>
                  <a:cubicBezTo>
                    <a:pt x="33" y="106"/>
                    <a:pt x="32" y="106"/>
                    <a:pt x="32" y="105"/>
                  </a:cubicBezTo>
                  <a:cubicBezTo>
                    <a:pt x="31" y="105"/>
                    <a:pt x="30" y="104"/>
                    <a:pt x="29" y="104"/>
                  </a:cubicBezTo>
                  <a:cubicBezTo>
                    <a:pt x="28" y="104"/>
                    <a:pt x="27" y="104"/>
                    <a:pt x="26" y="103"/>
                  </a:cubicBezTo>
                  <a:cubicBezTo>
                    <a:pt x="25" y="103"/>
                    <a:pt x="24" y="102"/>
                    <a:pt x="24" y="101"/>
                  </a:cubicBezTo>
                  <a:cubicBezTo>
                    <a:pt x="24" y="101"/>
                    <a:pt x="23" y="100"/>
                    <a:pt x="23" y="100"/>
                  </a:cubicBezTo>
                  <a:cubicBezTo>
                    <a:pt x="23" y="99"/>
                    <a:pt x="23" y="99"/>
                    <a:pt x="22" y="99"/>
                  </a:cubicBezTo>
                  <a:cubicBezTo>
                    <a:pt x="22" y="98"/>
                    <a:pt x="21" y="98"/>
                    <a:pt x="21" y="97"/>
                  </a:cubicBezTo>
                  <a:cubicBezTo>
                    <a:pt x="21" y="97"/>
                    <a:pt x="21" y="97"/>
                    <a:pt x="20" y="97"/>
                  </a:cubicBezTo>
                  <a:cubicBezTo>
                    <a:pt x="20" y="96"/>
                    <a:pt x="20" y="96"/>
                    <a:pt x="20" y="96"/>
                  </a:cubicBezTo>
                  <a:cubicBezTo>
                    <a:pt x="21" y="96"/>
                    <a:pt x="21" y="95"/>
                    <a:pt x="21" y="95"/>
                  </a:cubicBezTo>
                  <a:cubicBezTo>
                    <a:pt x="21" y="95"/>
                    <a:pt x="21" y="94"/>
                    <a:pt x="21" y="94"/>
                  </a:cubicBezTo>
                  <a:cubicBezTo>
                    <a:pt x="21" y="94"/>
                    <a:pt x="21" y="93"/>
                    <a:pt x="21" y="93"/>
                  </a:cubicBezTo>
                  <a:cubicBezTo>
                    <a:pt x="21" y="92"/>
                    <a:pt x="21" y="92"/>
                    <a:pt x="21" y="92"/>
                  </a:cubicBezTo>
                  <a:cubicBezTo>
                    <a:pt x="21" y="91"/>
                    <a:pt x="21" y="91"/>
                    <a:pt x="21" y="91"/>
                  </a:cubicBezTo>
                  <a:cubicBezTo>
                    <a:pt x="22" y="91"/>
                    <a:pt x="22" y="90"/>
                    <a:pt x="22" y="90"/>
                  </a:cubicBezTo>
                  <a:cubicBezTo>
                    <a:pt x="22" y="90"/>
                    <a:pt x="23" y="89"/>
                    <a:pt x="23" y="89"/>
                  </a:cubicBezTo>
                  <a:cubicBezTo>
                    <a:pt x="23" y="89"/>
                    <a:pt x="23" y="88"/>
                    <a:pt x="23" y="88"/>
                  </a:cubicBezTo>
                  <a:cubicBezTo>
                    <a:pt x="23" y="87"/>
                    <a:pt x="23" y="87"/>
                    <a:pt x="23" y="87"/>
                  </a:cubicBezTo>
                  <a:cubicBezTo>
                    <a:pt x="24" y="87"/>
                    <a:pt x="24" y="86"/>
                    <a:pt x="24" y="86"/>
                  </a:cubicBezTo>
                  <a:cubicBezTo>
                    <a:pt x="24" y="86"/>
                    <a:pt x="24" y="85"/>
                    <a:pt x="24" y="84"/>
                  </a:cubicBezTo>
                  <a:cubicBezTo>
                    <a:pt x="24" y="84"/>
                    <a:pt x="25" y="84"/>
                    <a:pt x="25" y="83"/>
                  </a:cubicBezTo>
                  <a:cubicBezTo>
                    <a:pt x="25" y="83"/>
                    <a:pt x="25" y="83"/>
                    <a:pt x="25" y="82"/>
                  </a:cubicBezTo>
                  <a:cubicBezTo>
                    <a:pt x="25" y="82"/>
                    <a:pt x="26" y="82"/>
                    <a:pt x="26" y="82"/>
                  </a:cubicBezTo>
                  <a:cubicBezTo>
                    <a:pt x="26" y="81"/>
                    <a:pt x="26" y="81"/>
                    <a:pt x="26" y="81"/>
                  </a:cubicBezTo>
                  <a:cubicBezTo>
                    <a:pt x="26" y="80"/>
                    <a:pt x="26" y="80"/>
                    <a:pt x="26" y="80"/>
                  </a:cubicBezTo>
                  <a:cubicBezTo>
                    <a:pt x="26" y="80"/>
                    <a:pt x="27" y="79"/>
                    <a:pt x="27" y="79"/>
                  </a:cubicBezTo>
                  <a:cubicBezTo>
                    <a:pt x="27" y="79"/>
                    <a:pt x="27" y="79"/>
                    <a:pt x="27" y="78"/>
                  </a:cubicBezTo>
                  <a:cubicBezTo>
                    <a:pt x="27" y="78"/>
                    <a:pt x="28" y="77"/>
                    <a:pt x="28" y="77"/>
                  </a:cubicBezTo>
                  <a:cubicBezTo>
                    <a:pt x="28" y="76"/>
                    <a:pt x="28" y="76"/>
                    <a:pt x="29" y="76"/>
                  </a:cubicBezTo>
                  <a:cubicBezTo>
                    <a:pt x="29" y="75"/>
                    <a:pt x="29" y="75"/>
                    <a:pt x="30" y="74"/>
                  </a:cubicBezTo>
                  <a:cubicBezTo>
                    <a:pt x="30" y="74"/>
                    <a:pt x="30" y="73"/>
                    <a:pt x="30" y="72"/>
                  </a:cubicBezTo>
                  <a:cubicBezTo>
                    <a:pt x="30" y="72"/>
                    <a:pt x="30" y="71"/>
                    <a:pt x="30" y="71"/>
                  </a:cubicBezTo>
                  <a:cubicBezTo>
                    <a:pt x="30" y="70"/>
                    <a:pt x="30" y="70"/>
                    <a:pt x="30" y="69"/>
                  </a:cubicBezTo>
                  <a:cubicBezTo>
                    <a:pt x="30" y="69"/>
                    <a:pt x="30" y="69"/>
                    <a:pt x="30" y="68"/>
                  </a:cubicBezTo>
                  <a:cubicBezTo>
                    <a:pt x="30" y="68"/>
                    <a:pt x="30" y="68"/>
                    <a:pt x="31" y="68"/>
                  </a:cubicBezTo>
                  <a:cubicBezTo>
                    <a:pt x="31" y="68"/>
                    <a:pt x="31" y="67"/>
                    <a:pt x="31" y="67"/>
                  </a:cubicBezTo>
                  <a:cubicBezTo>
                    <a:pt x="31" y="66"/>
                    <a:pt x="32" y="66"/>
                    <a:pt x="32" y="65"/>
                  </a:cubicBezTo>
                  <a:cubicBezTo>
                    <a:pt x="32" y="65"/>
                    <a:pt x="33" y="65"/>
                    <a:pt x="33" y="64"/>
                  </a:cubicBezTo>
                  <a:cubicBezTo>
                    <a:pt x="33" y="64"/>
                    <a:pt x="33" y="63"/>
                    <a:pt x="34" y="63"/>
                  </a:cubicBezTo>
                  <a:cubicBezTo>
                    <a:pt x="35" y="63"/>
                    <a:pt x="35" y="63"/>
                    <a:pt x="35" y="62"/>
                  </a:cubicBezTo>
                  <a:cubicBezTo>
                    <a:pt x="35" y="62"/>
                    <a:pt x="35" y="62"/>
                    <a:pt x="35" y="62"/>
                  </a:cubicBezTo>
                  <a:cubicBezTo>
                    <a:pt x="35" y="62"/>
                    <a:pt x="34" y="62"/>
                    <a:pt x="34" y="61"/>
                  </a:cubicBezTo>
                  <a:cubicBezTo>
                    <a:pt x="34" y="61"/>
                    <a:pt x="35" y="61"/>
                    <a:pt x="35" y="60"/>
                  </a:cubicBezTo>
                  <a:cubicBezTo>
                    <a:pt x="36" y="60"/>
                    <a:pt x="36" y="60"/>
                    <a:pt x="37" y="60"/>
                  </a:cubicBezTo>
                  <a:cubicBezTo>
                    <a:pt x="37" y="59"/>
                    <a:pt x="37" y="60"/>
                    <a:pt x="38" y="59"/>
                  </a:cubicBezTo>
                  <a:cubicBezTo>
                    <a:pt x="38" y="59"/>
                    <a:pt x="38" y="59"/>
                    <a:pt x="39" y="59"/>
                  </a:cubicBezTo>
                  <a:cubicBezTo>
                    <a:pt x="39" y="59"/>
                    <a:pt x="39" y="59"/>
                    <a:pt x="39" y="59"/>
                  </a:cubicBezTo>
                  <a:cubicBezTo>
                    <a:pt x="39" y="59"/>
                    <a:pt x="40" y="59"/>
                    <a:pt x="40" y="59"/>
                  </a:cubicBezTo>
                  <a:cubicBezTo>
                    <a:pt x="40" y="59"/>
                    <a:pt x="41" y="58"/>
                    <a:pt x="41" y="58"/>
                  </a:cubicBezTo>
                  <a:cubicBezTo>
                    <a:pt x="41" y="58"/>
                    <a:pt x="40" y="58"/>
                    <a:pt x="40" y="57"/>
                  </a:cubicBezTo>
                  <a:cubicBezTo>
                    <a:pt x="40" y="57"/>
                    <a:pt x="40" y="57"/>
                    <a:pt x="40" y="56"/>
                  </a:cubicBezTo>
                  <a:cubicBezTo>
                    <a:pt x="41" y="56"/>
                    <a:pt x="41" y="56"/>
                    <a:pt x="41" y="56"/>
                  </a:cubicBezTo>
                  <a:cubicBezTo>
                    <a:pt x="42" y="56"/>
                    <a:pt x="42" y="56"/>
                    <a:pt x="42" y="55"/>
                  </a:cubicBezTo>
                  <a:cubicBezTo>
                    <a:pt x="42" y="55"/>
                    <a:pt x="42" y="55"/>
                    <a:pt x="41" y="54"/>
                  </a:cubicBezTo>
                  <a:cubicBezTo>
                    <a:pt x="41" y="54"/>
                    <a:pt x="41" y="54"/>
                    <a:pt x="41" y="54"/>
                  </a:cubicBezTo>
                  <a:cubicBezTo>
                    <a:pt x="41" y="53"/>
                    <a:pt x="41" y="53"/>
                    <a:pt x="41" y="53"/>
                  </a:cubicBezTo>
                  <a:cubicBezTo>
                    <a:pt x="42" y="52"/>
                    <a:pt x="42" y="52"/>
                    <a:pt x="42" y="52"/>
                  </a:cubicBezTo>
                  <a:cubicBezTo>
                    <a:pt x="42" y="51"/>
                    <a:pt x="43" y="52"/>
                    <a:pt x="43" y="51"/>
                  </a:cubicBezTo>
                  <a:cubicBezTo>
                    <a:pt x="44" y="51"/>
                    <a:pt x="44" y="51"/>
                    <a:pt x="44" y="51"/>
                  </a:cubicBezTo>
                  <a:cubicBezTo>
                    <a:pt x="44" y="51"/>
                    <a:pt x="44" y="51"/>
                    <a:pt x="44" y="50"/>
                  </a:cubicBezTo>
                  <a:cubicBezTo>
                    <a:pt x="44" y="50"/>
                    <a:pt x="44" y="50"/>
                    <a:pt x="44" y="50"/>
                  </a:cubicBezTo>
                  <a:cubicBezTo>
                    <a:pt x="44" y="50"/>
                    <a:pt x="44" y="49"/>
                    <a:pt x="44" y="49"/>
                  </a:cubicBezTo>
                  <a:cubicBezTo>
                    <a:pt x="44" y="49"/>
                    <a:pt x="44" y="48"/>
                    <a:pt x="44" y="48"/>
                  </a:cubicBezTo>
                  <a:cubicBezTo>
                    <a:pt x="44" y="47"/>
                    <a:pt x="44" y="47"/>
                    <a:pt x="44" y="47"/>
                  </a:cubicBezTo>
                  <a:cubicBezTo>
                    <a:pt x="44" y="46"/>
                    <a:pt x="44" y="46"/>
                    <a:pt x="44" y="46"/>
                  </a:cubicBezTo>
                  <a:cubicBezTo>
                    <a:pt x="44" y="45"/>
                    <a:pt x="44" y="45"/>
                    <a:pt x="44" y="44"/>
                  </a:cubicBezTo>
                  <a:cubicBezTo>
                    <a:pt x="44" y="44"/>
                    <a:pt x="45" y="44"/>
                    <a:pt x="45" y="43"/>
                  </a:cubicBezTo>
                  <a:cubicBezTo>
                    <a:pt x="46" y="42"/>
                    <a:pt x="46" y="41"/>
                    <a:pt x="46" y="40"/>
                  </a:cubicBezTo>
                  <a:cubicBezTo>
                    <a:pt x="46" y="40"/>
                    <a:pt x="46" y="39"/>
                    <a:pt x="46" y="38"/>
                  </a:cubicBezTo>
                  <a:cubicBezTo>
                    <a:pt x="46" y="38"/>
                    <a:pt x="46" y="38"/>
                    <a:pt x="46" y="38"/>
                  </a:cubicBezTo>
                  <a:cubicBezTo>
                    <a:pt x="47" y="38"/>
                    <a:pt x="47" y="37"/>
                    <a:pt x="47" y="37"/>
                  </a:cubicBezTo>
                  <a:cubicBezTo>
                    <a:pt x="47" y="37"/>
                    <a:pt x="47" y="36"/>
                    <a:pt x="48" y="36"/>
                  </a:cubicBezTo>
                  <a:cubicBezTo>
                    <a:pt x="48" y="35"/>
                    <a:pt x="48" y="34"/>
                    <a:pt x="48" y="34"/>
                  </a:cubicBezTo>
                  <a:cubicBezTo>
                    <a:pt x="48" y="33"/>
                    <a:pt x="48" y="32"/>
                    <a:pt x="48" y="32"/>
                  </a:cubicBezTo>
                  <a:cubicBezTo>
                    <a:pt x="48" y="32"/>
                    <a:pt x="48" y="31"/>
                    <a:pt x="48" y="31"/>
                  </a:cubicBezTo>
                  <a:cubicBezTo>
                    <a:pt x="49" y="31"/>
                    <a:pt x="49" y="31"/>
                    <a:pt x="49" y="30"/>
                  </a:cubicBezTo>
                  <a:cubicBezTo>
                    <a:pt x="49" y="29"/>
                    <a:pt x="50" y="29"/>
                    <a:pt x="51" y="28"/>
                  </a:cubicBezTo>
                  <a:cubicBezTo>
                    <a:pt x="51" y="28"/>
                    <a:pt x="52" y="28"/>
                    <a:pt x="52" y="27"/>
                  </a:cubicBezTo>
                  <a:cubicBezTo>
                    <a:pt x="52" y="27"/>
                    <a:pt x="52" y="27"/>
                    <a:pt x="53" y="26"/>
                  </a:cubicBezTo>
                  <a:cubicBezTo>
                    <a:pt x="53" y="26"/>
                    <a:pt x="53" y="26"/>
                    <a:pt x="54" y="26"/>
                  </a:cubicBezTo>
                  <a:cubicBezTo>
                    <a:pt x="54" y="26"/>
                    <a:pt x="54" y="26"/>
                    <a:pt x="54" y="26"/>
                  </a:cubicBezTo>
                  <a:cubicBezTo>
                    <a:pt x="54" y="25"/>
                    <a:pt x="54" y="25"/>
                    <a:pt x="55" y="25"/>
                  </a:cubicBezTo>
                  <a:cubicBezTo>
                    <a:pt x="55" y="25"/>
                    <a:pt x="55" y="25"/>
                    <a:pt x="56" y="25"/>
                  </a:cubicBezTo>
                  <a:cubicBezTo>
                    <a:pt x="56" y="25"/>
                    <a:pt x="56" y="25"/>
                    <a:pt x="56" y="25"/>
                  </a:cubicBezTo>
                  <a:cubicBezTo>
                    <a:pt x="57" y="25"/>
                    <a:pt x="57" y="25"/>
                    <a:pt x="57" y="25"/>
                  </a:cubicBezTo>
                  <a:cubicBezTo>
                    <a:pt x="57" y="25"/>
                    <a:pt x="58" y="24"/>
                    <a:pt x="58" y="24"/>
                  </a:cubicBezTo>
                  <a:cubicBezTo>
                    <a:pt x="59" y="24"/>
                    <a:pt x="59" y="23"/>
                    <a:pt x="60" y="23"/>
                  </a:cubicBezTo>
                  <a:cubicBezTo>
                    <a:pt x="60" y="22"/>
                    <a:pt x="61" y="22"/>
                    <a:pt x="61" y="22"/>
                  </a:cubicBezTo>
                  <a:cubicBezTo>
                    <a:pt x="62" y="21"/>
                    <a:pt x="62" y="21"/>
                    <a:pt x="62" y="21"/>
                  </a:cubicBezTo>
                  <a:cubicBezTo>
                    <a:pt x="63" y="21"/>
                    <a:pt x="63" y="21"/>
                    <a:pt x="63" y="21"/>
                  </a:cubicBezTo>
                  <a:cubicBezTo>
                    <a:pt x="64" y="20"/>
                    <a:pt x="64" y="20"/>
                    <a:pt x="65" y="20"/>
                  </a:cubicBezTo>
                  <a:cubicBezTo>
                    <a:pt x="65" y="19"/>
                    <a:pt x="66" y="19"/>
                    <a:pt x="66" y="19"/>
                  </a:cubicBezTo>
                  <a:cubicBezTo>
                    <a:pt x="67" y="19"/>
                    <a:pt x="67" y="18"/>
                    <a:pt x="67" y="18"/>
                  </a:cubicBezTo>
                  <a:cubicBezTo>
                    <a:pt x="67" y="18"/>
                    <a:pt x="68" y="18"/>
                    <a:pt x="68" y="18"/>
                  </a:cubicBezTo>
                  <a:cubicBezTo>
                    <a:pt x="68" y="18"/>
                    <a:pt x="68" y="18"/>
                    <a:pt x="69" y="18"/>
                  </a:cubicBezTo>
                  <a:cubicBezTo>
                    <a:pt x="69" y="18"/>
                    <a:pt x="69" y="17"/>
                    <a:pt x="69" y="17"/>
                  </a:cubicBezTo>
                  <a:cubicBezTo>
                    <a:pt x="69" y="17"/>
                    <a:pt x="70" y="17"/>
                    <a:pt x="70" y="17"/>
                  </a:cubicBezTo>
                  <a:cubicBezTo>
                    <a:pt x="70" y="17"/>
                    <a:pt x="70" y="17"/>
                    <a:pt x="71" y="17"/>
                  </a:cubicBezTo>
                  <a:cubicBezTo>
                    <a:pt x="71" y="17"/>
                    <a:pt x="72" y="16"/>
                    <a:pt x="72" y="16"/>
                  </a:cubicBezTo>
                  <a:cubicBezTo>
                    <a:pt x="73" y="16"/>
                    <a:pt x="73" y="16"/>
                    <a:pt x="74" y="15"/>
                  </a:cubicBezTo>
                  <a:cubicBezTo>
                    <a:pt x="74" y="15"/>
                    <a:pt x="74" y="15"/>
                    <a:pt x="74" y="14"/>
                  </a:cubicBezTo>
                  <a:cubicBezTo>
                    <a:pt x="74" y="14"/>
                    <a:pt x="75" y="14"/>
                    <a:pt x="75" y="14"/>
                  </a:cubicBezTo>
                  <a:cubicBezTo>
                    <a:pt x="75" y="13"/>
                    <a:pt x="75" y="13"/>
                    <a:pt x="75" y="13"/>
                  </a:cubicBezTo>
                  <a:cubicBezTo>
                    <a:pt x="75" y="12"/>
                    <a:pt x="75" y="12"/>
                    <a:pt x="75" y="12"/>
                  </a:cubicBezTo>
                  <a:cubicBezTo>
                    <a:pt x="75" y="12"/>
                    <a:pt x="75" y="12"/>
                    <a:pt x="75" y="11"/>
                  </a:cubicBezTo>
                  <a:cubicBezTo>
                    <a:pt x="75" y="11"/>
                    <a:pt x="75" y="10"/>
                    <a:pt x="75" y="10"/>
                  </a:cubicBezTo>
                  <a:cubicBezTo>
                    <a:pt x="76" y="10"/>
                    <a:pt x="76" y="9"/>
                    <a:pt x="76" y="9"/>
                  </a:cubicBezTo>
                  <a:cubicBezTo>
                    <a:pt x="76" y="9"/>
                    <a:pt x="76" y="9"/>
                    <a:pt x="76" y="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3"/>
            <p:cNvSpPr>
              <a:spLocks/>
            </p:cNvSpPr>
            <p:nvPr/>
          </p:nvSpPr>
          <p:spPr bwMode="auto">
            <a:xfrm>
              <a:off x="7015" y="3934"/>
              <a:ext cx="12" cy="9"/>
            </a:xfrm>
            <a:custGeom>
              <a:avLst/>
              <a:gdLst>
                <a:gd name="T0" fmla="*/ 12 w 12"/>
                <a:gd name="T1" fmla="*/ 9 h 9"/>
                <a:gd name="T2" fmla="*/ 12 w 12"/>
                <a:gd name="T3" fmla="*/ 0 h 9"/>
                <a:gd name="T4" fmla="*/ 5 w 12"/>
                <a:gd name="T5" fmla="*/ 0 h 9"/>
                <a:gd name="T6" fmla="*/ 0 w 12"/>
                <a:gd name="T7" fmla="*/ 4 h 9"/>
                <a:gd name="T8" fmla="*/ 3 w 12"/>
                <a:gd name="T9" fmla="*/ 9 h 9"/>
                <a:gd name="T10" fmla="*/ 12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12" y="9"/>
                  </a:moveTo>
                  <a:lnTo>
                    <a:pt x="12" y="0"/>
                  </a:lnTo>
                  <a:lnTo>
                    <a:pt x="5" y="0"/>
                  </a:lnTo>
                  <a:lnTo>
                    <a:pt x="0" y="4"/>
                  </a:lnTo>
                  <a:lnTo>
                    <a:pt x="3" y="9"/>
                  </a:lnTo>
                  <a:lnTo>
                    <a:pt x="12" y="9"/>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4"/>
            <p:cNvSpPr>
              <a:spLocks/>
            </p:cNvSpPr>
            <p:nvPr/>
          </p:nvSpPr>
          <p:spPr bwMode="auto">
            <a:xfrm>
              <a:off x="7001" y="3915"/>
              <a:ext cx="17" cy="9"/>
            </a:xfrm>
            <a:custGeom>
              <a:avLst/>
              <a:gdLst>
                <a:gd name="T0" fmla="*/ 4 w 7"/>
                <a:gd name="T1" fmla="*/ 4 h 4"/>
                <a:gd name="T2" fmla="*/ 3 w 7"/>
                <a:gd name="T3" fmla="*/ 4 h 4"/>
                <a:gd name="T4" fmla="*/ 1 w 7"/>
                <a:gd name="T5" fmla="*/ 3 h 4"/>
                <a:gd name="T6" fmla="*/ 0 w 7"/>
                <a:gd name="T7" fmla="*/ 2 h 4"/>
                <a:gd name="T8" fmla="*/ 1 w 7"/>
                <a:gd name="T9" fmla="*/ 1 h 4"/>
                <a:gd name="T10" fmla="*/ 2 w 7"/>
                <a:gd name="T11" fmla="*/ 0 h 4"/>
                <a:gd name="T12" fmla="*/ 3 w 7"/>
                <a:gd name="T13" fmla="*/ 0 h 4"/>
                <a:gd name="T14" fmla="*/ 5 w 7"/>
                <a:gd name="T15" fmla="*/ 0 h 4"/>
                <a:gd name="T16" fmla="*/ 7 w 7"/>
                <a:gd name="T17" fmla="*/ 1 h 4"/>
                <a:gd name="T18" fmla="*/ 7 w 7"/>
                <a:gd name="T19" fmla="*/ 4 h 4"/>
                <a:gd name="T20" fmla="*/ 6 w 7"/>
                <a:gd name="T21" fmla="*/ 4 h 4"/>
                <a:gd name="T22" fmla="*/ 4 w 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4" y="4"/>
                  </a:moveTo>
                  <a:cubicBezTo>
                    <a:pt x="4" y="4"/>
                    <a:pt x="3" y="4"/>
                    <a:pt x="3" y="4"/>
                  </a:cubicBezTo>
                  <a:cubicBezTo>
                    <a:pt x="2" y="3"/>
                    <a:pt x="2" y="3"/>
                    <a:pt x="1" y="3"/>
                  </a:cubicBezTo>
                  <a:cubicBezTo>
                    <a:pt x="1" y="2"/>
                    <a:pt x="1" y="2"/>
                    <a:pt x="0" y="2"/>
                  </a:cubicBezTo>
                  <a:cubicBezTo>
                    <a:pt x="0" y="2"/>
                    <a:pt x="1" y="1"/>
                    <a:pt x="1" y="1"/>
                  </a:cubicBezTo>
                  <a:cubicBezTo>
                    <a:pt x="1" y="0"/>
                    <a:pt x="1" y="0"/>
                    <a:pt x="2" y="0"/>
                  </a:cubicBezTo>
                  <a:cubicBezTo>
                    <a:pt x="2" y="0"/>
                    <a:pt x="3" y="0"/>
                    <a:pt x="3" y="0"/>
                  </a:cubicBezTo>
                  <a:cubicBezTo>
                    <a:pt x="4" y="0"/>
                    <a:pt x="4" y="0"/>
                    <a:pt x="5" y="0"/>
                  </a:cubicBezTo>
                  <a:cubicBezTo>
                    <a:pt x="6" y="0"/>
                    <a:pt x="6" y="0"/>
                    <a:pt x="7" y="1"/>
                  </a:cubicBezTo>
                  <a:cubicBezTo>
                    <a:pt x="7" y="2"/>
                    <a:pt x="7" y="3"/>
                    <a:pt x="7" y="4"/>
                  </a:cubicBezTo>
                  <a:cubicBezTo>
                    <a:pt x="7" y="4"/>
                    <a:pt x="7" y="4"/>
                    <a:pt x="6" y="4"/>
                  </a:cubicBezTo>
                  <a:cubicBezTo>
                    <a:pt x="5" y="3"/>
                    <a:pt x="5" y="4"/>
                    <a:pt x="4"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5"/>
            <p:cNvSpPr>
              <a:spLocks/>
            </p:cNvSpPr>
            <p:nvPr/>
          </p:nvSpPr>
          <p:spPr bwMode="auto">
            <a:xfrm>
              <a:off x="6999" y="3950"/>
              <a:ext cx="12" cy="10"/>
            </a:xfrm>
            <a:custGeom>
              <a:avLst/>
              <a:gdLst>
                <a:gd name="T0" fmla="*/ 1 w 5"/>
                <a:gd name="T1" fmla="*/ 3 h 4"/>
                <a:gd name="T2" fmla="*/ 0 w 5"/>
                <a:gd name="T3" fmla="*/ 2 h 4"/>
                <a:gd name="T4" fmla="*/ 2 w 5"/>
                <a:gd name="T5" fmla="*/ 0 h 4"/>
                <a:gd name="T6" fmla="*/ 3 w 5"/>
                <a:gd name="T7" fmla="*/ 0 h 4"/>
                <a:gd name="T8" fmla="*/ 4 w 5"/>
                <a:gd name="T9" fmla="*/ 0 h 4"/>
                <a:gd name="T10" fmla="*/ 4 w 5"/>
                <a:gd name="T11" fmla="*/ 3 h 4"/>
                <a:gd name="T12" fmla="*/ 2 w 5"/>
                <a:gd name="T13" fmla="*/ 4 h 4"/>
                <a:gd name="T14" fmla="*/ 1 w 5"/>
                <a:gd name="T15" fmla="*/ 4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0" y="3"/>
                    <a:pt x="0" y="2"/>
                    <a:pt x="0" y="2"/>
                  </a:cubicBezTo>
                  <a:cubicBezTo>
                    <a:pt x="0" y="1"/>
                    <a:pt x="1" y="0"/>
                    <a:pt x="2" y="0"/>
                  </a:cubicBezTo>
                  <a:cubicBezTo>
                    <a:pt x="2" y="0"/>
                    <a:pt x="3" y="0"/>
                    <a:pt x="3" y="0"/>
                  </a:cubicBezTo>
                  <a:cubicBezTo>
                    <a:pt x="3" y="0"/>
                    <a:pt x="4" y="0"/>
                    <a:pt x="4" y="0"/>
                  </a:cubicBezTo>
                  <a:cubicBezTo>
                    <a:pt x="5" y="1"/>
                    <a:pt x="4" y="2"/>
                    <a:pt x="4" y="3"/>
                  </a:cubicBezTo>
                  <a:cubicBezTo>
                    <a:pt x="3" y="4"/>
                    <a:pt x="3" y="4"/>
                    <a:pt x="2" y="4"/>
                  </a:cubicBezTo>
                  <a:cubicBezTo>
                    <a:pt x="1" y="4"/>
                    <a:pt x="1" y="4"/>
                    <a:pt x="1" y="4"/>
                  </a:cubicBezTo>
                  <a:cubicBezTo>
                    <a:pt x="1"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6"/>
            <p:cNvSpPr>
              <a:spLocks/>
            </p:cNvSpPr>
            <p:nvPr/>
          </p:nvSpPr>
          <p:spPr bwMode="auto">
            <a:xfrm>
              <a:off x="7018" y="4068"/>
              <a:ext cx="5" cy="3"/>
            </a:xfrm>
            <a:custGeom>
              <a:avLst/>
              <a:gdLst>
                <a:gd name="T0" fmla="*/ 0 w 2"/>
                <a:gd name="T1" fmla="*/ 0 h 1"/>
                <a:gd name="T2" fmla="*/ 0 w 2"/>
                <a:gd name="T3" fmla="*/ 0 h 1"/>
                <a:gd name="T4" fmla="*/ 1 w 2"/>
                <a:gd name="T5" fmla="*/ 0 h 1"/>
                <a:gd name="T6" fmla="*/ 1 w 2"/>
                <a:gd name="T7" fmla="*/ 0 h 1"/>
                <a:gd name="T8" fmla="*/ 1 w 2"/>
                <a:gd name="T9" fmla="*/ 0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1" y="0"/>
                    <a:pt x="1" y="0"/>
                  </a:cubicBezTo>
                  <a:cubicBezTo>
                    <a:pt x="1" y="0"/>
                    <a:pt x="1" y="0"/>
                    <a:pt x="1" y="0"/>
                  </a:cubicBezTo>
                  <a:cubicBezTo>
                    <a:pt x="1" y="0"/>
                    <a:pt x="1" y="0"/>
                    <a:pt x="1" y="0"/>
                  </a:cubicBezTo>
                  <a:cubicBezTo>
                    <a:pt x="2" y="1"/>
                    <a:pt x="1" y="1"/>
                    <a:pt x="1" y="1"/>
                  </a:cubicBezTo>
                  <a:cubicBezTo>
                    <a:pt x="1" y="1"/>
                    <a:pt x="1"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7"/>
            <p:cNvSpPr>
              <a:spLocks/>
            </p:cNvSpPr>
            <p:nvPr/>
          </p:nvSpPr>
          <p:spPr bwMode="auto">
            <a:xfrm>
              <a:off x="6997" y="4463"/>
              <a:ext cx="9" cy="10"/>
            </a:xfrm>
            <a:custGeom>
              <a:avLst/>
              <a:gdLst>
                <a:gd name="T0" fmla="*/ 1 w 4"/>
                <a:gd name="T1" fmla="*/ 4 h 4"/>
                <a:gd name="T2" fmla="*/ 1 w 4"/>
                <a:gd name="T3" fmla="*/ 3 h 4"/>
                <a:gd name="T4" fmla="*/ 1 w 4"/>
                <a:gd name="T5" fmla="*/ 2 h 4"/>
                <a:gd name="T6" fmla="*/ 0 w 4"/>
                <a:gd name="T7" fmla="*/ 2 h 4"/>
                <a:gd name="T8" fmla="*/ 0 w 4"/>
                <a:gd name="T9" fmla="*/ 1 h 4"/>
                <a:gd name="T10" fmla="*/ 0 w 4"/>
                <a:gd name="T11" fmla="*/ 1 h 4"/>
                <a:gd name="T12" fmla="*/ 1 w 4"/>
                <a:gd name="T13" fmla="*/ 1 h 4"/>
                <a:gd name="T14" fmla="*/ 1 w 4"/>
                <a:gd name="T15" fmla="*/ 1 h 4"/>
                <a:gd name="T16" fmla="*/ 3 w 4"/>
                <a:gd name="T17" fmla="*/ 0 h 4"/>
                <a:gd name="T18" fmla="*/ 4 w 4"/>
                <a:gd name="T19" fmla="*/ 0 h 4"/>
                <a:gd name="T20" fmla="*/ 3 w 4"/>
                <a:gd name="T21" fmla="*/ 2 h 4"/>
                <a:gd name="T22" fmla="*/ 3 w 4"/>
                <a:gd name="T23" fmla="*/ 3 h 4"/>
                <a:gd name="T24" fmla="*/ 3 w 4"/>
                <a:gd name="T25" fmla="*/ 4 h 4"/>
                <a:gd name="T26" fmla="*/ 3 w 4"/>
                <a:gd name="T27" fmla="*/ 3 h 4"/>
                <a:gd name="T28" fmla="*/ 2 w 4"/>
                <a:gd name="T29" fmla="*/ 3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3"/>
                    <a:pt x="1" y="3"/>
                  </a:cubicBezTo>
                  <a:cubicBezTo>
                    <a:pt x="1" y="2"/>
                    <a:pt x="1" y="2"/>
                    <a:pt x="1" y="2"/>
                  </a:cubicBezTo>
                  <a:cubicBezTo>
                    <a:pt x="1" y="2"/>
                    <a:pt x="1" y="2"/>
                    <a:pt x="0" y="2"/>
                  </a:cubicBezTo>
                  <a:cubicBezTo>
                    <a:pt x="0" y="1"/>
                    <a:pt x="0" y="1"/>
                    <a:pt x="0" y="1"/>
                  </a:cubicBezTo>
                  <a:cubicBezTo>
                    <a:pt x="0" y="1"/>
                    <a:pt x="0" y="1"/>
                    <a:pt x="0" y="1"/>
                  </a:cubicBezTo>
                  <a:cubicBezTo>
                    <a:pt x="1" y="1"/>
                    <a:pt x="1" y="1"/>
                    <a:pt x="1" y="1"/>
                  </a:cubicBezTo>
                  <a:cubicBezTo>
                    <a:pt x="1" y="1"/>
                    <a:pt x="1" y="1"/>
                    <a:pt x="1" y="1"/>
                  </a:cubicBezTo>
                  <a:cubicBezTo>
                    <a:pt x="2" y="0"/>
                    <a:pt x="2" y="0"/>
                    <a:pt x="3" y="0"/>
                  </a:cubicBezTo>
                  <a:cubicBezTo>
                    <a:pt x="3" y="0"/>
                    <a:pt x="3" y="0"/>
                    <a:pt x="4" y="0"/>
                  </a:cubicBezTo>
                  <a:cubicBezTo>
                    <a:pt x="4" y="1"/>
                    <a:pt x="3" y="1"/>
                    <a:pt x="3" y="2"/>
                  </a:cubicBezTo>
                  <a:cubicBezTo>
                    <a:pt x="3" y="2"/>
                    <a:pt x="3" y="2"/>
                    <a:pt x="3" y="3"/>
                  </a:cubicBezTo>
                  <a:cubicBezTo>
                    <a:pt x="3" y="3"/>
                    <a:pt x="4" y="4"/>
                    <a:pt x="3" y="4"/>
                  </a:cubicBezTo>
                  <a:cubicBezTo>
                    <a:pt x="3" y="4"/>
                    <a:pt x="3" y="3"/>
                    <a:pt x="3" y="3"/>
                  </a:cubicBezTo>
                  <a:cubicBezTo>
                    <a:pt x="3" y="3"/>
                    <a:pt x="2" y="3"/>
                    <a:pt x="2" y="3"/>
                  </a:cubicBezTo>
                  <a:cubicBezTo>
                    <a:pt x="2" y="3"/>
                    <a:pt x="2" y="4"/>
                    <a:pt x="1" y="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8"/>
            <p:cNvSpPr>
              <a:spLocks/>
            </p:cNvSpPr>
            <p:nvPr/>
          </p:nvSpPr>
          <p:spPr bwMode="auto">
            <a:xfrm>
              <a:off x="7020" y="4570"/>
              <a:ext cx="17" cy="14"/>
            </a:xfrm>
            <a:custGeom>
              <a:avLst/>
              <a:gdLst>
                <a:gd name="T0" fmla="*/ 1 w 7"/>
                <a:gd name="T1" fmla="*/ 3 h 6"/>
                <a:gd name="T2" fmla="*/ 1 w 7"/>
                <a:gd name="T3" fmla="*/ 3 h 6"/>
                <a:gd name="T4" fmla="*/ 0 w 7"/>
                <a:gd name="T5" fmla="*/ 2 h 6"/>
                <a:gd name="T6" fmla="*/ 0 w 7"/>
                <a:gd name="T7" fmla="*/ 1 h 6"/>
                <a:gd name="T8" fmla="*/ 1 w 7"/>
                <a:gd name="T9" fmla="*/ 1 h 6"/>
                <a:gd name="T10" fmla="*/ 2 w 7"/>
                <a:gd name="T11" fmla="*/ 0 h 6"/>
                <a:gd name="T12" fmla="*/ 3 w 7"/>
                <a:gd name="T13" fmla="*/ 0 h 6"/>
                <a:gd name="T14" fmla="*/ 4 w 7"/>
                <a:gd name="T15" fmla="*/ 0 h 6"/>
                <a:gd name="T16" fmla="*/ 5 w 7"/>
                <a:gd name="T17" fmla="*/ 2 h 6"/>
                <a:gd name="T18" fmla="*/ 4 w 7"/>
                <a:gd name="T19" fmla="*/ 3 h 6"/>
                <a:gd name="T20" fmla="*/ 5 w 7"/>
                <a:gd name="T21" fmla="*/ 3 h 6"/>
                <a:gd name="T22" fmla="*/ 6 w 7"/>
                <a:gd name="T23" fmla="*/ 4 h 6"/>
                <a:gd name="T24" fmla="*/ 6 w 7"/>
                <a:gd name="T25" fmla="*/ 4 h 6"/>
                <a:gd name="T26" fmla="*/ 7 w 7"/>
                <a:gd name="T27" fmla="*/ 4 h 6"/>
                <a:gd name="T28" fmla="*/ 7 w 7"/>
                <a:gd name="T29" fmla="*/ 5 h 6"/>
                <a:gd name="T30" fmla="*/ 7 w 7"/>
                <a:gd name="T31" fmla="*/ 6 h 6"/>
                <a:gd name="T32" fmla="*/ 6 w 7"/>
                <a:gd name="T33" fmla="*/ 6 h 6"/>
                <a:gd name="T34" fmla="*/ 4 w 7"/>
                <a:gd name="T35" fmla="*/ 5 h 6"/>
                <a:gd name="T36" fmla="*/ 4 w 7"/>
                <a:gd name="T37" fmla="*/ 5 h 6"/>
                <a:gd name="T38" fmla="*/ 3 w 7"/>
                <a:gd name="T39" fmla="*/ 4 h 6"/>
                <a:gd name="T40" fmla="*/ 2 w 7"/>
                <a:gd name="T41" fmla="*/ 4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cubicBezTo>
                    <a:pt x="1" y="3"/>
                    <a:pt x="1" y="3"/>
                    <a:pt x="1" y="3"/>
                  </a:cubicBezTo>
                  <a:cubicBezTo>
                    <a:pt x="0" y="3"/>
                    <a:pt x="0" y="2"/>
                    <a:pt x="0" y="2"/>
                  </a:cubicBezTo>
                  <a:cubicBezTo>
                    <a:pt x="0" y="2"/>
                    <a:pt x="0" y="1"/>
                    <a:pt x="0" y="1"/>
                  </a:cubicBezTo>
                  <a:cubicBezTo>
                    <a:pt x="0" y="0"/>
                    <a:pt x="1" y="1"/>
                    <a:pt x="1" y="1"/>
                  </a:cubicBezTo>
                  <a:cubicBezTo>
                    <a:pt x="1" y="1"/>
                    <a:pt x="2" y="0"/>
                    <a:pt x="2" y="0"/>
                  </a:cubicBezTo>
                  <a:cubicBezTo>
                    <a:pt x="2" y="0"/>
                    <a:pt x="2" y="0"/>
                    <a:pt x="3" y="0"/>
                  </a:cubicBezTo>
                  <a:cubicBezTo>
                    <a:pt x="3" y="0"/>
                    <a:pt x="4" y="0"/>
                    <a:pt x="4" y="0"/>
                  </a:cubicBezTo>
                  <a:cubicBezTo>
                    <a:pt x="5" y="1"/>
                    <a:pt x="5" y="1"/>
                    <a:pt x="5" y="2"/>
                  </a:cubicBezTo>
                  <a:cubicBezTo>
                    <a:pt x="5" y="2"/>
                    <a:pt x="4" y="2"/>
                    <a:pt x="4" y="3"/>
                  </a:cubicBezTo>
                  <a:cubicBezTo>
                    <a:pt x="4" y="3"/>
                    <a:pt x="4" y="3"/>
                    <a:pt x="5" y="3"/>
                  </a:cubicBezTo>
                  <a:cubicBezTo>
                    <a:pt x="5" y="3"/>
                    <a:pt x="5" y="4"/>
                    <a:pt x="6" y="4"/>
                  </a:cubicBezTo>
                  <a:cubicBezTo>
                    <a:pt x="6" y="4"/>
                    <a:pt x="6" y="4"/>
                    <a:pt x="6" y="4"/>
                  </a:cubicBezTo>
                  <a:cubicBezTo>
                    <a:pt x="7" y="4"/>
                    <a:pt x="7" y="4"/>
                    <a:pt x="7" y="4"/>
                  </a:cubicBezTo>
                  <a:cubicBezTo>
                    <a:pt x="7" y="5"/>
                    <a:pt x="7" y="5"/>
                    <a:pt x="7" y="5"/>
                  </a:cubicBezTo>
                  <a:cubicBezTo>
                    <a:pt x="7" y="6"/>
                    <a:pt x="7" y="6"/>
                    <a:pt x="7" y="6"/>
                  </a:cubicBezTo>
                  <a:cubicBezTo>
                    <a:pt x="6" y="6"/>
                    <a:pt x="6" y="6"/>
                    <a:pt x="6" y="6"/>
                  </a:cubicBezTo>
                  <a:cubicBezTo>
                    <a:pt x="5" y="6"/>
                    <a:pt x="5" y="5"/>
                    <a:pt x="4" y="5"/>
                  </a:cubicBezTo>
                  <a:cubicBezTo>
                    <a:pt x="4" y="5"/>
                    <a:pt x="4" y="5"/>
                    <a:pt x="4" y="5"/>
                  </a:cubicBezTo>
                  <a:cubicBezTo>
                    <a:pt x="4" y="4"/>
                    <a:pt x="3" y="4"/>
                    <a:pt x="3" y="4"/>
                  </a:cubicBezTo>
                  <a:cubicBezTo>
                    <a:pt x="3" y="4"/>
                    <a:pt x="2" y="4"/>
                    <a:pt x="2" y="4"/>
                  </a:cubicBezTo>
                  <a:cubicBezTo>
                    <a:pt x="2" y="4"/>
                    <a:pt x="2" y="4"/>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9"/>
            <p:cNvSpPr>
              <a:spLocks/>
            </p:cNvSpPr>
            <p:nvPr/>
          </p:nvSpPr>
          <p:spPr bwMode="auto">
            <a:xfrm>
              <a:off x="7041" y="4593"/>
              <a:ext cx="3" cy="3"/>
            </a:xfrm>
            <a:custGeom>
              <a:avLst/>
              <a:gdLst>
                <a:gd name="T0" fmla="*/ 1 w 1"/>
                <a:gd name="T1" fmla="*/ 1 h 1"/>
                <a:gd name="T2" fmla="*/ 1 w 1"/>
                <a:gd name="T3" fmla="*/ 1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0" y="1"/>
                  </a:cubicBezTo>
                  <a:cubicBezTo>
                    <a:pt x="0" y="1"/>
                    <a:pt x="0" y="1"/>
                    <a:pt x="0" y="1"/>
                  </a:cubicBezTo>
                  <a:cubicBezTo>
                    <a:pt x="0" y="1"/>
                    <a:pt x="0" y="0"/>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0"/>
            <p:cNvSpPr>
              <a:spLocks/>
            </p:cNvSpPr>
            <p:nvPr/>
          </p:nvSpPr>
          <p:spPr bwMode="auto">
            <a:xfrm>
              <a:off x="6744" y="4404"/>
              <a:ext cx="0" cy="3"/>
            </a:xfrm>
            <a:custGeom>
              <a:avLst/>
              <a:gdLst>
                <a:gd name="T0" fmla="*/ 0 h 1"/>
                <a:gd name="T1" fmla="*/ 1 h 1"/>
                <a:gd name="T2" fmla="*/ 0 h 1"/>
                <a:gd name="T3" fmla="*/ 0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1"/>
            <p:cNvSpPr>
              <a:spLocks/>
            </p:cNvSpPr>
            <p:nvPr/>
          </p:nvSpPr>
          <p:spPr bwMode="auto">
            <a:xfrm>
              <a:off x="6741" y="4409"/>
              <a:ext cx="3"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1"/>
                  </a:cubicBezTo>
                  <a:cubicBezTo>
                    <a:pt x="0" y="1"/>
                    <a:pt x="1" y="1"/>
                    <a:pt x="1" y="1"/>
                  </a:cubicBezTo>
                  <a:cubicBezTo>
                    <a:pt x="1" y="0"/>
                    <a:pt x="1" y="0"/>
                    <a:pt x="1" y="0"/>
                  </a:cubicBezTo>
                  <a:cubicBezTo>
                    <a:pt x="1" y="0"/>
                    <a:pt x="1"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2"/>
            <p:cNvSpPr>
              <a:spLocks/>
            </p:cNvSpPr>
            <p:nvPr/>
          </p:nvSpPr>
          <p:spPr bwMode="auto">
            <a:xfrm>
              <a:off x="6741" y="4414"/>
              <a:ext cx="3" cy="4"/>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2 h 2"/>
                <a:gd name="T18" fmla="*/ 0 w 1"/>
                <a:gd name="T19" fmla="*/ 2 h 2"/>
                <a:gd name="T20" fmla="*/ 0 w 1"/>
                <a:gd name="T21" fmla="*/ 2 h 2"/>
                <a:gd name="T22" fmla="*/ 0 w 1"/>
                <a:gd name="T23" fmla="*/ 1 h 2"/>
                <a:gd name="T24" fmla="*/ 0 w 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1"/>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1"/>
                    <a:pt x="0" y="1"/>
                    <a:pt x="0" y="1"/>
                  </a:cubicBezTo>
                  <a:cubicBezTo>
                    <a:pt x="0"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3"/>
            <p:cNvSpPr>
              <a:spLocks/>
            </p:cNvSpPr>
            <p:nvPr/>
          </p:nvSpPr>
          <p:spPr bwMode="auto">
            <a:xfrm>
              <a:off x="6739" y="4421"/>
              <a:ext cx="2" cy="2"/>
            </a:xfrm>
            <a:custGeom>
              <a:avLst/>
              <a:gdLst>
                <a:gd name="T0" fmla="*/ 1 w 1"/>
                <a:gd name="T1" fmla="*/ 0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p:cNvSpPr>
              <a:spLocks/>
            </p:cNvSpPr>
            <p:nvPr/>
          </p:nvSpPr>
          <p:spPr bwMode="auto">
            <a:xfrm>
              <a:off x="6736" y="4423"/>
              <a:ext cx="3" cy="7"/>
            </a:xfrm>
            <a:custGeom>
              <a:avLst/>
              <a:gdLst>
                <a:gd name="T0" fmla="*/ 1 w 1"/>
                <a:gd name="T1" fmla="*/ 0 h 3"/>
                <a:gd name="T2" fmla="*/ 1 w 1"/>
                <a:gd name="T3" fmla="*/ 0 h 3"/>
                <a:gd name="T4" fmla="*/ 1 w 1"/>
                <a:gd name="T5" fmla="*/ 0 h 3"/>
                <a:gd name="T6" fmla="*/ 0 w 1"/>
                <a:gd name="T7" fmla="*/ 1 h 3"/>
                <a:gd name="T8" fmla="*/ 1 w 1"/>
                <a:gd name="T9" fmla="*/ 2 h 3"/>
                <a:gd name="T10" fmla="*/ 1 w 1"/>
                <a:gd name="T11" fmla="*/ 3 h 3"/>
                <a:gd name="T12" fmla="*/ 1 w 1"/>
                <a:gd name="T13" fmla="*/ 2 h 3"/>
                <a:gd name="T14" fmla="*/ 1 w 1"/>
                <a:gd name="T15" fmla="*/ 1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1" y="0"/>
                    <a:pt x="1" y="0"/>
                  </a:cubicBezTo>
                  <a:cubicBezTo>
                    <a:pt x="0" y="0"/>
                    <a:pt x="0" y="0"/>
                    <a:pt x="0" y="1"/>
                  </a:cubicBezTo>
                  <a:cubicBezTo>
                    <a:pt x="0" y="1"/>
                    <a:pt x="1" y="2"/>
                    <a:pt x="1" y="2"/>
                  </a:cubicBezTo>
                  <a:cubicBezTo>
                    <a:pt x="1" y="3"/>
                    <a:pt x="1" y="3"/>
                    <a:pt x="1" y="3"/>
                  </a:cubicBezTo>
                  <a:cubicBezTo>
                    <a:pt x="1" y="3"/>
                    <a:pt x="1" y="2"/>
                    <a:pt x="1" y="2"/>
                  </a:cubicBezTo>
                  <a:cubicBezTo>
                    <a:pt x="1" y="2"/>
                    <a:pt x="1" y="2"/>
                    <a:pt x="1" y="1"/>
                  </a:cubicBezTo>
                  <a:cubicBezTo>
                    <a:pt x="1" y="1"/>
                    <a:pt x="1" y="1"/>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p:cNvSpPr>
              <a:spLocks/>
            </p:cNvSpPr>
            <p:nvPr/>
          </p:nvSpPr>
          <p:spPr bwMode="auto">
            <a:xfrm>
              <a:off x="6739" y="4433"/>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0 w 1"/>
                <a:gd name="T25" fmla="*/ 1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p:cNvSpPr>
              <a:spLocks/>
            </p:cNvSpPr>
            <p:nvPr/>
          </p:nvSpPr>
          <p:spPr bwMode="auto">
            <a:xfrm>
              <a:off x="6658" y="4402"/>
              <a:ext cx="3" cy="2"/>
            </a:xfrm>
            <a:custGeom>
              <a:avLst/>
              <a:gdLst>
                <a:gd name="T0" fmla="*/ 0 w 1"/>
                <a:gd name="T1" fmla="*/ 1 h 1"/>
                <a:gd name="T2" fmla="*/ 0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0" y="0"/>
                    <a:pt x="0" y="0"/>
                    <a:pt x="1" y="0"/>
                  </a:cubicBezTo>
                  <a:cubicBezTo>
                    <a:pt x="1" y="0"/>
                    <a:pt x="1" y="0"/>
                    <a:pt x="1" y="0"/>
                  </a:cubicBezTo>
                  <a:cubicBezTo>
                    <a:pt x="1" y="0"/>
                    <a:pt x="1" y="1"/>
                    <a:pt x="1" y="1"/>
                  </a:cubicBezTo>
                  <a:cubicBezTo>
                    <a:pt x="0" y="1"/>
                    <a:pt x="0" y="1"/>
                    <a:pt x="0" y="1"/>
                  </a:cubicBezTo>
                  <a:cubicBezTo>
                    <a:pt x="0"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p:cNvSpPr>
              <a:spLocks/>
            </p:cNvSpPr>
            <p:nvPr/>
          </p:nvSpPr>
          <p:spPr bwMode="auto">
            <a:xfrm>
              <a:off x="6666" y="4399"/>
              <a:ext cx="2"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p:cNvSpPr>
              <a:spLocks/>
            </p:cNvSpPr>
            <p:nvPr/>
          </p:nvSpPr>
          <p:spPr bwMode="auto">
            <a:xfrm>
              <a:off x="6668" y="4399"/>
              <a:ext cx="2" cy="3"/>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1"/>
                    <a:pt x="1" y="1"/>
                  </a:cubicBezTo>
                  <a:cubicBezTo>
                    <a:pt x="1" y="1"/>
                    <a:pt x="0" y="1"/>
                    <a:pt x="0" y="1"/>
                  </a:cubicBezTo>
                  <a:cubicBezTo>
                    <a:pt x="0" y="1"/>
                    <a:pt x="0" y="1"/>
                    <a:pt x="0" y="0"/>
                  </a:cubicBezTo>
                  <a:cubicBezTo>
                    <a:pt x="0" y="0"/>
                    <a:pt x="0" y="1"/>
                    <a:pt x="0" y="1"/>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p:cNvSpPr>
              <a:spLocks/>
            </p:cNvSpPr>
            <p:nvPr/>
          </p:nvSpPr>
          <p:spPr bwMode="auto">
            <a:xfrm>
              <a:off x="6637" y="4399"/>
              <a:ext cx="2" cy="3"/>
            </a:xfrm>
            <a:custGeom>
              <a:avLst/>
              <a:gdLst>
                <a:gd name="T0" fmla="*/ 0 w 1"/>
                <a:gd name="T1" fmla="*/ 1 h 1"/>
                <a:gd name="T2" fmla="*/ 0 w 1"/>
                <a:gd name="T3" fmla="*/ 1 h 1"/>
                <a:gd name="T4" fmla="*/ 1 w 1"/>
                <a:gd name="T5" fmla="*/ 1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1"/>
                  </a:cubicBezTo>
                  <a:cubicBezTo>
                    <a:pt x="1" y="1"/>
                    <a:pt x="1" y="1"/>
                    <a:pt x="1" y="1"/>
                  </a:cubicBezTo>
                  <a:cubicBezTo>
                    <a:pt x="1" y="1"/>
                    <a:pt x="1"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p:cNvSpPr>
              <a:spLocks/>
            </p:cNvSpPr>
            <p:nvPr/>
          </p:nvSpPr>
          <p:spPr bwMode="auto">
            <a:xfrm>
              <a:off x="6642" y="4402"/>
              <a:ext cx="2" cy="2"/>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p:cNvSpPr>
              <a:spLocks/>
            </p:cNvSpPr>
            <p:nvPr/>
          </p:nvSpPr>
          <p:spPr bwMode="auto">
            <a:xfrm>
              <a:off x="6625" y="4411"/>
              <a:ext cx="5" cy="10"/>
            </a:xfrm>
            <a:custGeom>
              <a:avLst/>
              <a:gdLst>
                <a:gd name="T0" fmla="*/ 2 w 2"/>
                <a:gd name="T1" fmla="*/ 2 h 4"/>
                <a:gd name="T2" fmla="*/ 1 w 2"/>
                <a:gd name="T3" fmla="*/ 0 h 4"/>
                <a:gd name="T4" fmla="*/ 0 w 2"/>
                <a:gd name="T5" fmla="*/ 1 h 4"/>
                <a:gd name="T6" fmla="*/ 0 w 2"/>
                <a:gd name="T7" fmla="*/ 1 h 4"/>
                <a:gd name="T8" fmla="*/ 0 w 2"/>
                <a:gd name="T9" fmla="*/ 2 h 4"/>
                <a:gd name="T10" fmla="*/ 0 w 2"/>
                <a:gd name="T11" fmla="*/ 2 h 4"/>
                <a:gd name="T12" fmla="*/ 0 w 2"/>
                <a:gd name="T13" fmla="*/ 3 h 4"/>
                <a:gd name="T14" fmla="*/ 1 w 2"/>
                <a:gd name="T15" fmla="*/ 3 h 4"/>
                <a:gd name="T16" fmla="*/ 1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cubicBezTo>
                    <a:pt x="2" y="1"/>
                    <a:pt x="1" y="0"/>
                    <a:pt x="1" y="0"/>
                  </a:cubicBezTo>
                  <a:cubicBezTo>
                    <a:pt x="1" y="0"/>
                    <a:pt x="0" y="1"/>
                    <a:pt x="0" y="1"/>
                  </a:cubicBezTo>
                  <a:cubicBezTo>
                    <a:pt x="0" y="1"/>
                    <a:pt x="0" y="1"/>
                    <a:pt x="0" y="1"/>
                  </a:cubicBezTo>
                  <a:cubicBezTo>
                    <a:pt x="0" y="1"/>
                    <a:pt x="0" y="1"/>
                    <a:pt x="0" y="2"/>
                  </a:cubicBezTo>
                  <a:cubicBezTo>
                    <a:pt x="0" y="2"/>
                    <a:pt x="0" y="2"/>
                    <a:pt x="0" y="2"/>
                  </a:cubicBezTo>
                  <a:cubicBezTo>
                    <a:pt x="0" y="3"/>
                    <a:pt x="0" y="3"/>
                    <a:pt x="0" y="3"/>
                  </a:cubicBezTo>
                  <a:cubicBezTo>
                    <a:pt x="0" y="3"/>
                    <a:pt x="0" y="4"/>
                    <a:pt x="1" y="3"/>
                  </a:cubicBezTo>
                  <a:cubicBezTo>
                    <a:pt x="1" y="3"/>
                    <a:pt x="1" y="3"/>
                    <a:pt x="1" y="2"/>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p:cNvSpPr>
              <a:spLocks/>
            </p:cNvSpPr>
            <p:nvPr/>
          </p:nvSpPr>
          <p:spPr bwMode="auto">
            <a:xfrm>
              <a:off x="6639" y="4383"/>
              <a:ext cx="3"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p:cNvSpPr>
              <a:spLocks/>
            </p:cNvSpPr>
            <p:nvPr/>
          </p:nvSpPr>
          <p:spPr bwMode="auto">
            <a:xfrm>
              <a:off x="6635" y="4381"/>
              <a:ext cx="4" cy="7"/>
            </a:xfrm>
            <a:custGeom>
              <a:avLst/>
              <a:gdLst>
                <a:gd name="T0" fmla="*/ 2 w 2"/>
                <a:gd name="T1" fmla="*/ 1 h 3"/>
                <a:gd name="T2" fmla="*/ 1 w 2"/>
                <a:gd name="T3" fmla="*/ 0 h 3"/>
                <a:gd name="T4" fmla="*/ 0 w 2"/>
                <a:gd name="T5" fmla="*/ 0 h 3"/>
                <a:gd name="T6" fmla="*/ 0 w 2"/>
                <a:gd name="T7" fmla="*/ 0 h 3"/>
                <a:gd name="T8" fmla="*/ 0 w 2"/>
                <a:gd name="T9" fmla="*/ 1 h 3"/>
                <a:gd name="T10" fmla="*/ 0 w 2"/>
                <a:gd name="T11" fmla="*/ 2 h 3"/>
                <a:gd name="T12" fmla="*/ 1 w 2"/>
                <a:gd name="T13" fmla="*/ 2 h 3"/>
                <a:gd name="T14" fmla="*/ 1 w 2"/>
                <a:gd name="T15" fmla="*/ 2 h 3"/>
                <a:gd name="T16" fmla="*/ 1 w 2"/>
                <a:gd name="T17" fmla="*/ 2 h 3"/>
                <a:gd name="T18" fmla="*/ 1 w 2"/>
                <a:gd name="T19" fmla="*/ 2 h 3"/>
                <a:gd name="T20" fmla="*/ 2 w 2"/>
                <a:gd name="T21" fmla="*/ 2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cubicBezTo>
                    <a:pt x="2" y="1"/>
                    <a:pt x="1" y="1"/>
                    <a:pt x="1" y="0"/>
                  </a:cubicBezTo>
                  <a:cubicBezTo>
                    <a:pt x="1" y="0"/>
                    <a:pt x="1" y="0"/>
                    <a:pt x="0" y="0"/>
                  </a:cubicBezTo>
                  <a:cubicBezTo>
                    <a:pt x="0" y="0"/>
                    <a:pt x="0" y="0"/>
                    <a:pt x="0" y="0"/>
                  </a:cubicBezTo>
                  <a:cubicBezTo>
                    <a:pt x="0" y="0"/>
                    <a:pt x="0" y="1"/>
                    <a:pt x="0" y="1"/>
                  </a:cubicBezTo>
                  <a:cubicBezTo>
                    <a:pt x="0" y="1"/>
                    <a:pt x="0" y="2"/>
                    <a:pt x="0" y="2"/>
                  </a:cubicBezTo>
                  <a:cubicBezTo>
                    <a:pt x="0" y="3"/>
                    <a:pt x="0" y="3"/>
                    <a:pt x="1" y="2"/>
                  </a:cubicBezTo>
                  <a:cubicBezTo>
                    <a:pt x="1" y="2"/>
                    <a:pt x="1" y="2"/>
                    <a:pt x="1" y="2"/>
                  </a:cubicBezTo>
                  <a:cubicBezTo>
                    <a:pt x="1" y="2"/>
                    <a:pt x="1" y="2"/>
                    <a:pt x="1" y="2"/>
                  </a:cubicBezTo>
                  <a:cubicBezTo>
                    <a:pt x="1" y="2"/>
                    <a:pt x="1" y="2"/>
                    <a:pt x="1" y="2"/>
                  </a:cubicBezTo>
                  <a:cubicBezTo>
                    <a:pt x="1" y="2"/>
                    <a:pt x="2" y="2"/>
                    <a:pt x="2" y="2"/>
                  </a:cubicBezTo>
                  <a:cubicBezTo>
                    <a:pt x="2" y="2"/>
                    <a:pt x="2" y="1"/>
                    <a:pt x="2"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p:cNvSpPr>
              <a:spLocks/>
            </p:cNvSpPr>
            <p:nvPr/>
          </p:nvSpPr>
          <p:spPr bwMode="auto">
            <a:xfrm>
              <a:off x="6647" y="4310"/>
              <a:ext cx="2" cy="4"/>
            </a:xfrm>
            <a:custGeom>
              <a:avLst/>
              <a:gdLst>
                <a:gd name="T0" fmla="*/ 1 w 1"/>
                <a:gd name="T1" fmla="*/ 1 h 2"/>
                <a:gd name="T2" fmla="*/ 1 w 1"/>
                <a:gd name="T3" fmla="*/ 0 h 2"/>
                <a:gd name="T4" fmla="*/ 1 w 1"/>
                <a:gd name="T5" fmla="*/ 0 h 2"/>
                <a:gd name="T6" fmla="*/ 0 w 1"/>
                <a:gd name="T7" fmla="*/ 0 h 2"/>
                <a:gd name="T8" fmla="*/ 0 w 1"/>
                <a:gd name="T9" fmla="*/ 0 h 2"/>
                <a:gd name="T10" fmla="*/ 0 w 1"/>
                <a:gd name="T11" fmla="*/ 1 h 2"/>
                <a:gd name="T12" fmla="*/ 0 w 1"/>
                <a:gd name="T13" fmla="*/ 1 h 2"/>
                <a:gd name="T14" fmla="*/ 0 w 1"/>
                <a:gd name="T15" fmla="*/ 2 h 2"/>
                <a:gd name="T16" fmla="*/ 0 w 1"/>
                <a:gd name="T17" fmla="*/ 2 h 2"/>
                <a:gd name="T18" fmla="*/ 0 w 1"/>
                <a:gd name="T19" fmla="*/ 2 h 2"/>
                <a:gd name="T20" fmla="*/ 0 w 1"/>
                <a:gd name="T21" fmla="*/ 2 h 2"/>
                <a:gd name="T22" fmla="*/ 0 w 1"/>
                <a:gd name="T23" fmla="*/ 2 h 2"/>
                <a:gd name="T24" fmla="*/ 0 w 1"/>
                <a:gd name="T25" fmla="*/ 1 h 2"/>
                <a:gd name="T26" fmla="*/ 1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1"/>
                  </a:cubicBezTo>
                  <a:cubicBezTo>
                    <a:pt x="0"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p:cNvSpPr>
              <a:spLocks/>
            </p:cNvSpPr>
            <p:nvPr/>
          </p:nvSpPr>
          <p:spPr bwMode="auto">
            <a:xfrm>
              <a:off x="6637" y="4317"/>
              <a:ext cx="2" cy="2"/>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1"/>
                  </a:cubicBezTo>
                  <a:cubicBezTo>
                    <a:pt x="1" y="1"/>
                    <a:pt x="0" y="1"/>
                    <a:pt x="0" y="1"/>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p:cNvSpPr>
              <a:spLocks/>
            </p:cNvSpPr>
            <p:nvPr/>
          </p:nvSpPr>
          <p:spPr bwMode="auto">
            <a:xfrm>
              <a:off x="6632" y="4331"/>
              <a:ext cx="3"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p:cNvSpPr>
              <a:spLocks/>
            </p:cNvSpPr>
            <p:nvPr/>
          </p:nvSpPr>
          <p:spPr bwMode="auto">
            <a:xfrm>
              <a:off x="6656" y="4326"/>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1" y="0"/>
                    <a:pt x="1" y="0"/>
                  </a:cubicBezTo>
                  <a:cubicBezTo>
                    <a:pt x="1" y="0"/>
                    <a:pt x="1" y="0"/>
                    <a:pt x="1" y="0"/>
                  </a:cubicBezTo>
                  <a:cubicBezTo>
                    <a:pt x="1" y="0"/>
                    <a:pt x="1" y="0"/>
                    <a:pt x="1" y="0"/>
                  </a:cubicBezTo>
                  <a:cubicBezTo>
                    <a:pt x="1" y="0"/>
                    <a:pt x="1"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p:cNvSpPr>
              <a:spLocks/>
            </p:cNvSpPr>
            <p:nvPr/>
          </p:nvSpPr>
          <p:spPr bwMode="auto">
            <a:xfrm>
              <a:off x="6647" y="4336"/>
              <a:ext cx="4" cy="2"/>
            </a:xfrm>
            <a:custGeom>
              <a:avLst/>
              <a:gdLst>
                <a:gd name="T0" fmla="*/ 1 w 2"/>
                <a:gd name="T1" fmla="*/ 0 h 1"/>
                <a:gd name="T2" fmla="*/ 1 w 2"/>
                <a:gd name="T3" fmla="*/ 0 h 1"/>
                <a:gd name="T4" fmla="*/ 2 w 2"/>
                <a:gd name="T5" fmla="*/ 0 h 1"/>
                <a:gd name="T6" fmla="*/ 2 w 2"/>
                <a:gd name="T7" fmla="*/ 0 h 1"/>
                <a:gd name="T8" fmla="*/ 1 w 2"/>
                <a:gd name="T9" fmla="*/ 1 h 1"/>
                <a:gd name="T10" fmla="*/ 1 w 2"/>
                <a:gd name="T11" fmla="*/ 1 h 1"/>
                <a:gd name="T12" fmla="*/ 1 w 2"/>
                <a:gd name="T13" fmla="*/ 1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1" y="0"/>
                    <a:pt x="1" y="0"/>
                  </a:cubicBezTo>
                  <a:cubicBezTo>
                    <a:pt x="1" y="0"/>
                    <a:pt x="1" y="0"/>
                    <a:pt x="2" y="0"/>
                  </a:cubicBezTo>
                  <a:cubicBezTo>
                    <a:pt x="2" y="0"/>
                    <a:pt x="2" y="0"/>
                    <a:pt x="2" y="0"/>
                  </a:cubicBezTo>
                  <a:cubicBezTo>
                    <a:pt x="2" y="0"/>
                    <a:pt x="1" y="0"/>
                    <a:pt x="1" y="1"/>
                  </a:cubicBezTo>
                  <a:cubicBezTo>
                    <a:pt x="1" y="1"/>
                    <a:pt x="1" y="1"/>
                    <a:pt x="1" y="1"/>
                  </a:cubicBezTo>
                  <a:cubicBezTo>
                    <a:pt x="1" y="1"/>
                    <a:pt x="1" y="1"/>
                    <a:pt x="1" y="1"/>
                  </a:cubicBezTo>
                  <a:cubicBezTo>
                    <a:pt x="1" y="1"/>
                    <a:pt x="0" y="0"/>
                    <a:pt x="1"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p:cNvSpPr>
              <a:spLocks/>
            </p:cNvSpPr>
            <p:nvPr/>
          </p:nvSpPr>
          <p:spPr bwMode="auto">
            <a:xfrm>
              <a:off x="6628" y="4331"/>
              <a:ext cx="9" cy="16"/>
            </a:xfrm>
            <a:custGeom>
              <a:avLst/>
              <a:gdLst>
                <a:gd name="T0" fmla="*/ 3 w 4"/>
                <a:gd name="T1" fmla="*/ 2 h 7"/>
                <a:gd name="T2" fmla="*/ 4 w 4"/>
                <a:gd name="T3" fmla="*/ 1 h 7"/>
                <a:gd name="T4" fmla="*/ 4 w 4"/>
                <a:gd name="T5" fmla="*/ 1 h 7"/>
                <a:gd name="T6" fmla="*/ 3 w 4"/>
                <a:gd name="T7" fmla="*/ 1 h 7"/>
                <a:gd name="T8" fmla="*/ 2 w 4"/>
                <a:gd name="T9" fmla="*/ 1 h 7"/>
                <a:gd name="T10" fmla="*/ 2 w 4"/>
                <a:gd name="T11" fmla="*/ 1 h 7"/>
                <a:gd name="T12" fmla="*/ 1 w 4"/>
                <a:gd name="T13" fmla="*/ 2 h 7"/>
                <a:gd name="T14" fmla="*/ 2 w 4"/>
                <a:gd name="T15" fmla="*/ 3 h 7"/>
                <a:gd name="T16" fmla="*/ 2 w 4"/>
                <a:gd name="T17" fmla="*/ 4 h 7"/>
                <a:gd name="T18" fmla="*/ 2 w 4"/>
                <a:gd name="T19" fmla="*/ 5 h 7"/>
                <a:gd name="T20" fmla="*/ 1 w 4"/>
                <a:gd name="T21" fmla="*/ 6 h 7"/>
                <a:gd name="T22" fmla="*/ 0 w 4"/>
                <a:gd name="T23" fmla="*/ 7 h 7"/>
                <a:gd name="T24" fmla="*/ 0 w 4"/>
                <a:gd name="T25" fmla="*/ 7 h 7"/>
                <a:gd name="T26" fmla="*/ 1 w 4"/>
                <a:gd name="T27" fmla="*/ 7 h 7"/>
                <a:gd name="T28" fmla="*/ 2 w 4"/>
                <a:gd name="T29" fmla="*/ 7 h 7"/>
                <a:gd name="T30" fmla="*/ 3 w 4"/>
                <a:gd name="T31" fmla="*/ 7 h 7"/>
                <a:gd name="T32" fmla="*/ 3 w 4"/>
                <a:gd name="T33" fmla="*/ 6 h 7"/>
                <a:gd name="T34" fmla="*/ 2 w 4"/>
                <a:gd name="T35" fmla="*/ 5 h 7"/>
                <a:gd name="T36" fmla="*/ 3 w 4"/>
                <a:gd name="T37" fmla="*/ 4 h 7"/>
                <a:gd name="T38" fmla="*/ 3 w 4"/>
                <a:gd name="T39" fmla="*/ 3 h 7"/>
                <a:gd name="T40" fmla="*/ 3 w 4"/>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3" y="2"/>
                  </a:moveTo>
                  <a:cubicBezTo>
                    <a:pt x="3" y="2"/>
                    <a:pt x="3" y="2"/>
                    <a:pt x="4" y="1"/>
                  </a:cubicBezTo>
                  <a:cubicBezTo>
                    <a:pt x="4" y="1"/>
                    <a:pt x="4" y="1"/>
                    <a:pt x="4" y="1"/>
                  </a:cubicBezTo>
                  <a:cubicBezTo>
                    <a:pt x="4" y="0"/>
                    <a:pt x="3" y="1"/>
                    <a:pt x="3" y="1"/>
                  </a:cubicBezTo>
                  <a:cubicBezTo>
                    <a:pt x="3" y="1"/>
                    <a:pt x="3" y="1"/>
                    <a:pt x="2" y="1"/>
                  </a:cubicBezTo>
                  <a:cubicBezTo>
                    <a:pt x="2" y="1"/>
                    <a:pt x="2" y="1"/>
                    <a:pt x="2" y="1"/>
                  </a:cubicBezTo>
                  <a:cubicBezTo>
                    <a:pt x="2" y="1"/>
                    <a:pt x="1" y="1"/>
                    <a:pt x="1" y="2"/>
                  </a:cubicBezTo>
                  <a:cubicBezTo>
                    <a:pt x="1" y="2"/>
                    <a:pt x="1" y="2"/>
                    <a:pt x="2" y="3"/>
                  </a:cubicBezTo>
                  <a:cubicBezTo>
                    <a:pt x="2" y="3"/>
                    <a:pt x="2" y="3"/>
                    <a:pt x="2" y="4"/>
                  </a:cubicBezTo>
                  <a:cubicBezTo>
                    <a:pt x="2" y="4"/>
                    <a:pt x="2" y="4"/>
                    <a:pt x="2" y="5"/>
                  </a:cubicBezTo>
                  <a:cubicBezTo>
                    <a:pt x="2" y="6"/>
                    <a:pt x="2" y="6"/>
                    <a:pt x="1" y="6"/>
                  </a:cubicBezTo>
                  <a:cubicBezTo>
                    <a:pt x="1" y="6"/>
                    <a:pt x="0" y="6"/>
                    <a:pt x="0" y="7"/>
                  </a:cubicBezTo>
                  <a:cubicBezTo>
                    <a:pt x="0" y="7"/>
                    <a:pt x="0" y="7"/>
                    <a:pt x="0" y="7"/>
                  </a:cubicBezTo>
                  <a:cubicBezTo>
                    <a:pt x="0" y="7"/>
                    <a:pt x="1" y="7"/>
                    <a:pt x="1" y="7"/>
                  </a:cubicBezTo>
                  <a:cubicBezTo>
                    <a:pt x="1" y="7"/>
                    <a:pt x="2" y="7"/>
                    <a:pt x="2" y="7"/>
                  </a:cubicBezTo>
                  <a:cubicBezTo>
                    <a:pt x="2" y="7"/>
                    <a:pt x="3" y="7"/>
                    <a:pt x="3" y="7"/>
                  </a:cubicBezTo>
                  <a:cubicBezTo>
                    <a:pt x="3" y="6"/>
                    <a:pt x="3" y="6"/>
                    <a:pt x="3" y="6"/>
                  </a:cubicBezTo>
                  <a:cubicBezTo>
                    <a:pt x="3" y="6"/>
                    <a:pt x="2" y="5"/>
                    <a:pt x="2" y="5"/>
                  </a:cubicBezTo>
                  <a:cubicBezTo>
                    <a:pt x="3" y="5"/>
                    <a:pt x="3" y="5"/>
                    <a:pt x="3" y="4"/>
                  </a:cubicBezTo>
                  <a:cubicBezTo>
                    <a:pt x="3" y="4"/>
                    <a:pt x="3" y="4"/>
                    <a:pt x="3" y="3"/>
                  </a:cubicBezTo>
                  <a:cubicBezTo>
                    <a:pt x="3" y="3"/>
                    <a:pt x="3" y="3"/>
                    <a:pt x="3"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p:cNvSpPr>
              <a:spLocks/>
            </p:cNvSpPr>
            <p:nvPr/>
          </p:nvSpPr>
          <p:spPr bwMode="auto">
            <a:xfrm>
              <a:off x="6635" y="435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1 w 1"/>
                <a:gd name="T11" fmla="*/ 0 h 1"/>
                <a:gd name="T12" fmla="*/ 1 w 1"/>
                <a:gd name="T13" fmla="*/ 1 h 1"/>
                <a:gd name="T14" fmla="*/ 1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1"/>
                    <a:pt x="1" y="1"/>
                  </a:cubicBezTo>
                  <a:cubicBezTo>
                    <a:pt x="1" y="1"/>
                    <a:pt x="1" y="1"/>
                    <a:pt x="1" y="1"/>
                  </a:cubicBezTo>
                  <a:cubicBezTo>
                    <a:pt x="1"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p:cNvSpPr>
              <a:spLocks/>
            </p:cNvSpPr>
            <p:nvPr/>
          </p:nvSpPr>
          <p:spPr bwMode="auto">
            <a:xfrm>
              <a:off x="6635" y="4357"/>
              <a:ext cx="7" cy="7"/>
            </a:xfrm>
            <a:custGeom>
              <a:avLst/>
              <a:gdLst>
                <a:gd name="T0" fmla="*/ 1 w 3"/>
                <a:gd name="T1" fmla="*/ 1 h 3"/>
                <a:gd name="T2" fmla="*/ 1 w 3"/>
                <a:gd name="T3" fmla="*/ 1 h 3"/>
                <a:gd name="T4" fmla="*/ 2 w 3"/>
                <a:gd name="T5" fmla="*/ 1 h 3"/>
                <a:gd name="T6" fmla="*/ 3 w 3"/>
                <a:gd name="T7" fmla="*/ 1 h 3"/>
                <a:gd name="T8" fmla="*/ 2 w 3"/>
                <a:gd name="T9" fmla="*/ 2 h 3"/>
                <a:gd name="T10" fmla="*/ 0 w 3"/>
                <a:gd name="T11" fmla="*/ 2 h 3"/>
                <a:gd name="T12" fmla="*/ 0 w 3"/>
                <a:gd name="T13" fmla="*/ 2 h 3"/>
                <a:gd name="T14" fmla="*/ 0 w 3"/>
                <a:gd name="T15" fmla="*/ 2 h 3"/>
                <a:gd name="T16" fmla="*/ 0 w 3"/>
                <a:gd name="T17" fmla="*/ 2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2" y="1"/>
                    <a:pt x="2" y="0"/>
                    <a:pt x="2" y="1"/>
                  </a:cubicBezTo>
                  <a:cubicBezTo>
                    <a:pt x="3" y="1"/>
                    <a:pt x="3" y="1"/>
                    <a:pt x="3" y="1"/>
                  </a:cubicBezTo>
                  <a:cubicBezTo>
                    <a:pt x="3" y="2"/>
                    <a:pt x="2" y="2"/>
                    <a:pt x="2" y="2"/>
                  </a:cubicBezTo>
                  <a:cubicBezTo>
                    <a:pt x="1" y="2"/>
                    <a:pt x="1" y="3"/>
                    <a:pt x="0" y="2"/>
                  </a:cubicBezTo>
                  <a:cubicBezTo>
                    <a:pt x="0" y="2"/>
                    <a:pt x="0" y="2"/>
                    <a:pt x="0" y="2"/>
                  </a:cubicBezTo>
                  <a:cubicBezTo>
                    <a:pt x="0" y="2"/>
                    <a:pt x="0" y="2"/>
                    <a:pt x="0" y="2"/>
                  </a:cubicBezTo>
                  <a:cubicBezTo>
                    <a:pt x="0" y="2"/>
                    <a:pt x="0" y="2"/>
                    <a:pt x="0" y="2"/>
                  </a:cubicBezTo>
                  <a:cubicBezTo>
                    <a:pt x="0" y="2"/>
                    <a:pt x="0" y="1"/>
                    <a:pt x="0" y="1"/>
                  </a:cubicBezTo>
                  <a:cubicBezTo>
                    <a:pt x="1" y="1"/>
                    <a:pt x="1" y="1"/>
                    <a:pt x="1"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p:cNvSpPr>
              <a:spLocks/>
            </p:cNvSpPr>
            <p:nvPr/>
          </p:nvSpPr>
          <p:spPr bwMode="auto">
            <a:xfrm>
              <a:off x="6637" y="4326"/>
              <a:ext cx="12" cy="10"/>
            </a:xfrm>
            <a:custGeom>
              <a:avLst/>
              <a:gdLst>
                <a:gd name="T0" fmla="*/ 1 w 5"/>
                <a:gd name="T1" fmla="*/ 2 h 4"/>
                <a:gd name="T2" fmla="*/ 2 w 5"/>
                <a:gd name="T3" fmla="*/ 1 h 4"/>
                <a:gd name="T4" fmla="*/ 2 w 5"/>
                <a:gd name="T5" fmla="*/ 1 h 4"/>
                <a:gd name="T6" fmla="*/ 2 w 5"/>
                <a:gd name="T7" fmla="*/ 1 h 4"/>
                <a:gd name="T8" fmla="*/ 3 w 5"/>
                <a:gd name="T9" fmla="*/ 1 h 4"/>
                <a:gd name="T10" fmla="*/ 3 w 5"/>
                <a:gd name="T11" fmla="*/ 2 h 4"/>
                <a:gd name="T12" fmla="*/ 4 w 5"/>
                <a:gd name="T13" fmla="*/ 2 h 4"/>
                <a:gd name="T14" fmla="*/ 4 w 5"/>
                <a:gd name="T15" fmla="*/ 3 h 4"/>
                <a:gd name="T16" fmla="*/ 5 w 5"/>
                <a:gd name="T17" fmla="*/ 3 h 4"/>
                <a:gd name="T18" fmla="*/ 5 w 5"/>
                <a:gd name="T19" fmla="*/ 3 h 4"/>
                <a:gd name="T20" fmla="*/ 5 w 5"/>
                <a:gd name="T21" fmla="*/ 2 h 4"/>
                <a:gd name="T22" fmla="*/ 5 w 5"/>
                <a:gd name="T23" fmla="*/ 2 h 4"/>
                <a:gd name="T24" fmla="*/ 5 w 5"/>
                <a:gd name="T25" fmla="*/ 1 h 4"/>
                <a:gd name="T26" fmla="*/ 5 w 5"/>
                <a:gd name="T27" fmla="*/ 0 h 4"/>
                <a:gd name="T28" fmla="*/ 4 w 5"/>
                <a:gd name="T29" fmla="*/ 0 h 4"/>
                <a:gd name="T30" fmla="*/ 3 w 5"/>
                <a:gd name="T31" fmla="*/ 0 h 4"/>
                <a:gd name="T32" fmla="*/ 2 w 5"/>
                <a:gd name="T33" fmla="*/ 0 h 4"/>
                <a:gd name="T34" fmla="*/ 2 w 5"/>
                <a:gd name="T35" fmla="*/ 0 h 4"/>
                <a:gd name="T36" fmla="*/ 2 w 5"/>
                <a:gd name="T37" fmla="*/ 0 h 4"/>
                <a:gd name="T38" fmla="*/ 2 w 5"/>
                <a:gd name="T39" fmla="*/ 0 h 4"/>
                <a:gd name="T40" fmla="*/ 2 w 5"/>
                <a:gd name="T41" fmla="*/ 0 h 4"/>
                <a:gd name="T42" fmla="*/ 1 w 5"/>
                <a:gd name="T43" fmla="*/ 1 h 4"/>
                <a:gd name="T44" fmla="*/ 0 w 5"/>
                <a:gd name="T45" fmla="*/ 1 h 4"/>
                <a:gd name="T46" fmla="*/ 0 w 5"/>
                <a:gd name="T47" fmla="*/ 2 h 4"/>
                <a:gd name="T48" fmla="*/ 0 w 5"/>
                <a:gd name="T49" fmla="*/ 2 h 4"/>
                <a:gd name="T50" fmla="*/ 0 w 5"/>
                <a:gd name="T51" fmla="*/ 2 h 4"/>
                <a:gd name="T52" fmla="*/ 1 w 5"/>
                <a:gd name="T53" fmla="*/ 2 h 4"/>
                <a:gd name="T54" fmla="*/ 1 w 5"/>
                <a:gd name="T55" fmla="*/ 2 h 4"/>
                <a:gd name="T56" fmla="*/ 1 w 5"/>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4">
                  <a:moveTo>
                    <a:pt x="1" y="2"/>
                  </a:moveTo>
                  <a:cubicBezTo>
                    <a:pt x="2" y="2"/>
                    <a:pt x="2" y="1"/>
                    <a:pt x="2" y="1"/>
                  </a:cubicBezTo>
                  <a:cubicBezTo>
                    <a:pt x="2" y="1"/>
                    <a:pt x="2" y="1"/>
                    <a:pt x="2" y="1"/>
                  </a:cubicBezTo>
                  <a:cubicBezTo>
                    <a:pt x="2" y="1"/>
                    <a:pt x="2" y="1"/>
                    <a:pt x="2" y="1"/>
                  </a:cubicBezTo>
                  <a:cubicBezTo>
                    <a:pt x="2" y="1"/>
                    <a:pt x="3" y="1"/>
                    <a:pt x="3" y="1"/>
                  </a:cubicBezTo>
                  <a:cubicBezTo>
                    <a:pt x="3" y="1"/>
                    <a:pt x="3" y="1"/>
                    <a:pt x="3" y="2"/>
                  </a:cubicBezTo>
                  <a:cubicBezTo>
                    <a:pt x="4" y="2"/>
                    <a:pt x="4" y="2"/>
                    <a:pt x="4" y="2"/>
                  </a:cubicBezTo>
                  <a:cubicBezTo>
                    <a:pt x="4" y="2"/>
                    <a:pt x="4" y="3"/>
                    <a:pt x="4" y="3"/>
                  </a:cubicBezTo>
                  <a:cubicBezTo>
                    <a:pt x="4" y="4"/>
                    <a:pt x="5" y="3"/>
                    <a:pt x="5" y="3"/>
                  </a:cubicBezTo>
                  <a:cubicBezTo>
                    <a:pt x="5" y="3"/>
                    <a:pt x="5" y="3"/>
                    <a:pt x="5" y="3"/>
                  </a:cubicBezTo>
                  <a:cubicBezTo>
                    <a:pt x="5" y="2"/>
                    <a:pt x="5" y="2"/>
                    <a:pt x="5" y="2"/>
                  </a:cubicBezTo>
                  <a:cubicBezTo>
                    <a:pt x="5" y="2"/>
                    <a:pt x="5" y="2"/>
                    <a:pt x="5" y="2"/>
                  </a:cubicBezTo>
                  <a:cubicBezTo>
                    <a:pt x="5" y="1"/>
                    <a:pt x="5" y="1"/>
                    <a:pt x="5" y="1"/>
                  </a:cubicBezTo>
                  <a:cubicBezTo>
                    <a:pt x="5" y="1"/>
                    <a:pt x="5" y="0"/>
                    <a:pt x="5" y="0"/>
                  </a:cubicBezTo>
                  <a:cubicBezTo>
                    <a:pt x="4" y="0"/>
                    <a:pt x="4" y="0"/>
                    <a:pt x="4" y="0"/>
                  </a:cubicBezTo>
                  <a:cubicBezTo>
                    <a:pt x="4"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1" y="0"/>
                    <a:pt x="1" y="1"/>
                    <a:pt x="1" y="1"/>
                  </a:cubicBezTo>
                  <a:cubicBezTo>
                    <a:pt x="1" y="1"/>
                    <a:pt x="0" y="1"/>
                    <a:pt x="0" y="1"/>
                  </a:cubicBezTo>
                  <a:cubicBezTo>
                    <a:pt x="0" y="1"/>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p:cNvSpPr>
              <a:spLocks/>
            </p:cNvSpPr>
            <p:nvPr/>
          </p:nvSpPr>
          <p:spPr bwMode="auto">
            <a:xfrm>
              <a:off x="6639" y="4336"/>
              <a:ext cx="27" cy="21"/>
            </a:xfrm>
            <a:custGeom>
              <a:avLst/>
              <a:gdLst>
                <a:gd name="T0" fmla="*/ 2 w 11"/>
                <a:gd name="T1" fmla="*/ 4 h 9"/>
                <a:gd name="T2" fmla="*/ 2 w 11"/>
                <a:gd name="T3" fmla="*/ 3 h 9"/>
                <a:gd name="T4" fmla="*/ 4 w 11"/>
                <a:gd name="T5" fmla="*/ 3 h 9"/>
                <a:gd name="T6" fmla="*/ 4 w 11"/>
                <a:gd name="T7" fmla="*/ 2 h 9"/>
                <a:gd name="T8" fmla="*/ 5 w 11"/>
                <a:gd name="T9" fmla="*/ 1 h 9"/>
                <a:gd name="T10" fmla="*/ 6 w 11"/>
                <a:gd name="T11" fmla="*/ 1 h 9"/>
                <a:gd name="T12" fmla="*/ 6 w 11"/>
                <a:gd name="T13" fmla="*/ 2 h 9"/>
                <a:gd name="T14" fmla="*/ 7 w 11"/>
                <a:gd name="T15" fmla="*/ 1 h 9"/>
                <a:gd name="T16" fmla="*/ 7 w 11"/>
                <a:gd name="T17" fmla="*/ 2 h 9"/>
                <a:gd name="T18" fmla="*/ 8 w 11"/>
                <a:gd name="T19" fmla="*/ 0 h 9"/>
                <a:gd name="T20" fmla="*/ 9 w 11"/>
                <a:gd name="T21" fmla="*/ 1 h 9"/>
                <a:gd name="T22" fmla="*/ 10 w 11"/>
                <a:gd name="T23" fmla="*/ 2 h 9"/>
                <a:gd name="T24" fmla="*/ 10 w 11"/>
                <a:gd name="T25" fmla="*/ 3 h 9"/>
                <a:gd name="T26" fmla="*/ 11 w 11"/>
                <a:gd name="T27" fmla="*/ 4 h 9"/>
                <a:gd name="T28" fmla="*/ 10 w 11"/>
                <a:gd name="T29" fmla="*/ 4 h 9"/>
                <a:gd name="T30" fmla="*/ 9 w 11"/>
                <a:gd name="T31" fmla="*/ 4 h 9"/>
                <a:gd name="T32" fmla="*/ 7 w 11"/>
                <a:gd name="T33" fmla="*/ 6 h 9"/>
                <a:gd name="T34" fmla="*/ 6 w 11"/>
                <a:gd name="T35" fmla="*/ 7 h 9"/>
                <a:gd name="T36" fmla="*/ 6 w 11"/>
                <a:gd name="T37" fmla="*/ 8 h 9"/>
                <a:gd name="T38" fmla="*/ 4 w 11"/>
                <a:gd name="T39" fmla="*/ 9 h 9"/>
                <a:gd name="T40" fmla="*/ 3 w 11"/>
                <a:gd name="T41" fmla="*/ 9 h 9"/>
                <a:gd name="T42" fmla="*/ 2 w 11"/>
                <a:gd name="T43" fmla="*/ 8 h 9"/>
                <a:gd name="T44" fmla="*/ 1 w 11"/>
                <a:gd name="T45" fmla="*/ 7 h 9"/>
                <a:gd name="T46" fmla="*/ 0 w 11"/>
                <a:gd name="T47" fmla="*/ 6 h 9"/>
                <a:gd name="T48" fmla="*/ 2 w 11"/>
                <a:gd name="T49" fmla="*/ 7 h 9"/>
                <a:gd name="T50" fmla="*/ 3 w 11"/>
                <a:gd name="T51" fmla="*/ 7 h 9"/>
                <a:gd name="T52" fmla="*/ 3 w 11"/>
                <a:gd name="T53" fmla="*/ 7 h 9"/>
                <a:gd name="T54" fmla="*/ 4 w 11"/>
                <a:gd name="T55" fmla="*/ 7 h 9"/>
                <a:gd name="T56" fmla="*/ 4 w 11"/>
                <a:gd name="T57" fmla="*/ 6 h 9"/>
                <a:gd name="T58" fmla="*/ 4 w 11"/>
                <a:gd name="T59" fmla="*/ 6 h 9"/>
                <a:gd name="T60" fmla="*/ 3 w 11"/>
                <a:gd name="T61" fmla="*/ 6 h 9"/>
                <a:gd name="T62" fmla="*/ 2 w 11"/>
                <a:gd name="T63" fmla="*/ 5 h 9"/>
                <a:gd name="T64" fmla="*/ 2 w 1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9">
                  <a:moveTo>
                    <a:pt x="2" y="5"/>
                  </a:moveTo>
                  <a:cubicBezTo>
                    <a:pt x="2" y="5"/>
                    <a:pt x="2" y="4"/>
                    <a:pt x="2" y="4"/>
                  </a:cubicBezTo>
                  <a:cubicBezTo>
                    <a:pt x="2" y="4"/>
                    <a:pt x="1" y="4"/>
                    <a:pt x="1" y="4"/>
                  </a:cubicBezTo>
                  <a:cubicBezTo>
                    <a:pt x="2" y="3"/>
                    <a:pt x="2" y="3"/>
                    <a:pt x="2" y="3"/>
                  </a:cubicBezTo>
                  <a:cubicBezTo>
                    <a:pt x="3" y="3"/>
                    <a:pt x="3" y="3"/>
                    <a:pt x="3" y="3"/>
                  </a:cubicBezTo>
                  <a:cubicBezTo>
                    <a:pt x="3" y="3"/>
                    <a:pt x="4" y="3"/>
                    <a:pt x="4" y="3"/>
                  </a:cubicBezTo>
                  <a:cubicBezTo>
                    <a:pt x="4" y="3"/>
                    <a:pt x="5" y="3"/>
                    <a:pt x="5" y="3"/>
                  </a:cubicBezTo>
                  <a:cubicBezTo>
                    <a:pt x="5" y="2"/>
                    <a:pt x="4" y="2"/>
                    <a:pt x="4" y="2"/>
                  </a:cubicBezTo>
                  <a:cubicBezTo>
                    <a:pt x="4" y="2"/>
                    <a:pt x="4" y="2"/>
                    <a:pt x="4" y="1"/>
                  </a:cubicBezTo>
                  <a:cubicBezTo>
                    <a:pt x="4" y="1"/>
                    <a:pt x="4" y="1"/>
                    <a:pt x="5" y="1"/>
                  </a:cubicBezTo>
                  <a:cubicBezTo>
                    <a:pt x="5" y="1"/>
                    <a:pt x="5" y="1"/>
                    <a:pt x="6" y="1"/>
                  </a:cubicBezTo>
                  <a:cubicBezTo>
                    <a:pt x="6" y="1"/>
                    <a:pt x="6" y="1"/>
                    <a:pt x="6" y="1"/>
                  </a:cubicBezTo>
                  <a:cubicBezTo>
                    <a:pt x="6" y="1"/>
                    <a:pt x="6" y="2"/>
                    <a:pt x="6" y="2"/>
                  </a:cubicBezTo>
                  <a:cubicBezTo>
                    <a:pt x="6" y="2"/>
                    <a:pt x="6" y="2"/>
                    <a:pt x="6" y="2"/>
                  </a:cubicBezTo>
                  <a:cubicBezTo>
                    <a:pt x="6" y="2"/>
                    <a:pt x="6" y="2"/>
                    <a:pt x="6" y="2"/>
                  </a:cubicBezTo>
                  <a:cubicBezTo>
                    <a:pt x="6" y="2"/>
                    <a:pt x="6" y="2"/>
                    <a:pt x="7" y="1"/>
                  </a:cubicBezTo>
                  <a:cubicBezTo>
                    <a:pt x="7" y="1"/>
                    <a:pt x="7" y="1"/>
                    <a:pt x="7" y="2"/>
                  </a:cubicBezTo>
                  <a:cubicBezTo>
                    <a:pt x="7" y="2"/>
                    <a:pt x="7" y="2"/>
                    <a:pt x="7" y="2"/>
                  </a:cubicBezTo>
                  <a:cubicBezTo>
                    <a:pt x="8" y="1"/>
                    <a:pt x="7" y="1"/>
                    <a:pt x="7" y="1"/>
                  </a:cubicBezTo>
                  <a:cubicBezTo>
                    <a:pt x="7" y="0"/>
                    <a:pt x="8" y="0"/>
                    <a:pt x="8" y="0"/>
                  </a:cubicBezTo>
                  <a:cubicBezTo>
                    <a:pt x="8" y="0"/>
                    <a:pt x="8" y="1"/>
                    <a:pt x="8" y="1"/>
                  </a:cubicBezTo>
                  <a:cubicBezTo>
                    <a:pt x="9" y="1"/>
                    <a:pt x="9" y="1"/>
                    <a:pt x="9" y="1"/>
                  </a:cubicBezTo>
                  <a:cubicBezTo>
                    <a:pt x="9" y="1"/>
                    <a:pt x="9" y="1"/>
                    <a:pt x="9" y="1"/>
                  </a:cubicBezTo>
                  <a:cubicBezTo>
                    <a:pt x="10" y="1"/>
                    <a:pt x="10" y="1"/>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9" y="4"/>
                    <a:pt x="9" y="4"/>
                    <a:pt x="9" y="4"/>
                  </a:cubicBezTo>
                  <a:cubicBezTo>
                    <a:pt x="9" y="4"/>
                    <a:pt x="8" y="4"/>
                    <a:pt x="8" y="4"/>
                  </a:cubicBezTo>
                  <a:cubicBezTo>
                    <a:pt x="8" y="5"/>
                    <a:pt x="7" y="5"/>
                    <a:pt x="7" y="6"/>
                  </a:cubicBezTo>
                  <a:cubicBezTo>
                    <a:pt x="7" y="6"/>
                    <a:pt x="6" y="6"/>
                    <a:pt x="6" y="6"/>
                  </a:cubicBezTo>
                  <a:cubicBezTo>
                    <a:pt x="6" y="6"/>
                    <a:pt x="6" y="6"/>
                    <a:pt x="6" y="7"/>
                  </a:cubicBezTo>
                  <a:cubicBezTo>
                    <a:pt x="6" y="7"/>
                    <a:pt x="6" y="7"/>
                    <a:pt x="6" y="7"/>
                  </a:cubicBezTo>
                  <a:cubicBezTo>
                    <a:pt x="6" y="8"/>
                    <a:pt x="6" y="8"/>
                    <a:pt x="6" y="8"/>
                  </a:cubicBezTo>
                  <a:cubicBezTo>
                    <a:pt x="5" y="8"/>
                    <a:pt x="5" y="8"/>
                    <a:pt x="5" y="8"/>
                  </a:cubicBezTo>
                  <a:cubicBezTo>
                    <a:pt x="5" y="9"/>
                    <a:pt x="5" y="9"/>
                    <a:pt x="4" y="9"/>
                  </a:cubicBezTo>
                  <a:cubicBezTo>
                    <a:pt x="4" y="9"/>
                    <a:pt x="4" y="9"/>
                    <a:pt x="4" y="9"/>
                  </a:cubicBezTo>
                  <a:cubicBezTo>
                    <a:pt x="4" y="9"/>
                    <a:pt x="3" y="9"/>
                    <a:pt x="3" y="9"/>
                  </a:cubicBezTo>
                  <a:cubicBezTo>
                    <a:pt x="3" y="9"/>
                    <a:pt x="3" y="9"/>
                    <a:pt x="3" y="9"/>
                  </a:cubicBezTo>
                  <a:cubicBezTo>
                    <a:pt x="2" y="9"/>
                    <a:pt x="2" y="9"/>
                    <a:pt x="2" y="8"/>
                  </a:cubicBezTo>
                  <a:cubicBezTo>
                    <a:pt x="2" y="8"/>
                    <a:pt x="2" y="8"/>
                    <a:pt x="1" y="8"/>
                  </a:cubicBezTo>
                  <a:cubicBezTo>
                    <a:pt x="1" y="7"/>
                    <a:pt x="1" y="7"/>
                    <a:pt x="1" y="7"/>
                  </a:cubicBezTo>
                  <a:cubicBezTo>
                    <a:pt x="1" y="7"/>
                    <a:pt x="0" y="7"/>
                    <a:pt x="0" y="7"/>
                  </a:cubicBezTo>
                  <a:cubicBezTo>
                    <a:pt x="0" y="7"/>
                    <a:pt x="0" y="6"/>
                    <a:pt x="0" y="6"/>
                  </a:cubicBezTo>
                  <a:cubicBezTo>
                    <a:pt x="0" y="6"/>
                    <a:pt x="1" y="6"/>
                    <a:pt x="1" y="6"/>
                  </a:cubicBezTo>
                  <a:cubicBezTo>
                    <a:pt x="1" y="7"/>
                    <a:pt x="1" y="7"/>
                    <a:pt x="2" y="7"/>
                  </a:cubicBezTo>
                  <a:cubicBezTo>
                    <a:pt x="2" y="7"/>
                    <a:pt x="2" y="7"/>
                    <a:pt x="2" y="7"/>
                  </a:cubicBezTo>
                  <a:cubicBezTo>
                    <a:pt x="3" y="7"/>
                    <a:pt x="3" y="7"/>
                    <a:pt x="3" y="7"/>
                  </a:cubicBezTo>
                  <a:cubicBezTo>
                    <a:pt x="3" y="7"/>
                    <a:pt x="3" y="8"/>
                    <a:pt x="3" y="8"/>
                  </a:cubicBezTo>
                  <a:cubicBezTo>
                    <a:pt x="3" y="8"/>
                    <a:pt x="3" y="7"/>
                    <a:pt x="3" y="7"/>
                  </a:cubicBezTo>
                  <a:cubicBezTo>
                    <a:pt x="3" y="7"/>
                    <a:pt x="3" y="7"/>
                    <a:pt x="3" y="7"/>
                  </a:cubicBezTo>
                  <a:cubicBezTo>
                    <a:pt x="3"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5"/>
                    <a:pt x="3" y="6"/>
                    <a:pt x="3" y="6"/>
                  </a:cubicBezTo>
                  <a:cubicBezTo>
                    <a:pt x="2" y="6"/>
                    <a:pt x="2" y="6"/>
                    <a:pt x="2" y="6"/>
                  </a:cubicBezTo>
                  <a:cubicBezTo>
                    <a:pt x="2" y="6"/>
                    <a:pt x="2" y="5"/>
                    <a:pt x="2" y="5"/>
                  </a:cubicBezTo>
                  <a:cubicBezTo>
                    <a:pt x="2" y="5"/>
                    <a:pt x="2" y="5"/>
                    <a:pt x="2" y="5"/>
                  </a:cubicBezTo>
                  <a:cubicBezTo>
                    <a:pt x="2" y="5"/>
                    <a:pt x="2" y="5"/>
                    <a:pt x="2"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p:cNvSpPr>
              <a:spLocks/>
            </p:cNvSpPr>
            <p:nvPr/>
          </p:nvSpPr>
          <p:spPr bwMode="auto">
            <a:xfrm>
              <a:off x="6727" y="4347"/>
              <a:ext cx="2" cy="17"/>
            </a:xfrm>
            <a:custGeom>
              <a:avLst/>
              <a:gdLst>
                <a:gd name="T0" fmla="*/ 1 w 1"/>
                <a:gd name="T1" fmla="*/ 2 h 7"/>
                <a:gd name="T2" fmla="*/ 1 w 1"/>
                <a:gd name="T3" fmla="*/ 2 h 7"/>
                <a:gd name="T4" fmla="*/ 1 w 1"/>
                <a:gd name="T5" fmla="*/ 1 h 7"/>
                <a:gd name="T6" fmla="*/ 1 w 1"/>
                <a:gd name="T7" fmla="*/ 1 h 7"/>
                <a:gd name="T8" fmla="*/ 1 w 1"/>
                <a:gd name="T9" fmla="*/ 0 h 7"/>
                <a:gd name="T10" fmla="*/ 1 w 1"/>
                <a:gd name="T11" fmla="*/ 0 h 7"/>
                <a:gd name="T12" fmla="*/ 1 w 1"/>
                <a:gd name="T13" fmla="*/ 0 h 7"/>
                <a:gd name="T14" fmla="*/ 1 w 1"/>
                <a:gd name="T15" fmla="*/ 0 h 7"/>
                <a:gd name="T16" fmla="*/ 0 w 1"/>
                <a:gd name="T17" fmla="*/ 1 h 7"/>
                <a:gd name="T18" fmla="*/ 0 w 1"/>
                <a:gd name="T19" fmla="*/ 1 h 7"/>
                <a:gd name="T20" fmla="*/ 0 w 1"/>
                <a:gd name="T21" fmla="*/ 2 h 7"/>
                <a:gd name="T22" fmla="*/ 0 w 1"/>
                <a:gd name="T23" fmla="*/ 3 h 7"/>
                <a:gd name="T24" fmla="*/ 0 w 1"/>
                <a:gd name="T25" fmla="*/ 3 h 7"/>
                <a:gd name="T26" fmla="*/ 0 w 1"/>
                <a:gd name="T27" fmla="*/ 5 h 7"/>
                <a:gd name="T28" fmla="*/ 0 w 1"/>
                <a:gd name="T29" fmla="*/ 6 h 7"/>
                <a:gd name="T30" fmla="*/ 0 w 1"/>
                <a:gd name="T31" fmla="*/ 6 h 7"/>
                <a:gd name="T32" fmla="*/ 1 w 1"/>
                <a:gd name="T33" fmla="*/ 6 h 7"/>
                <a:gd name="T34" fmla="*/ 0 w 1"/>
                <a:gd name="T35" fmla="*/ 6 h 7"/>
                <a:gd name="T36" fmla="*/ 0 w 1"/>
                <a:gd name="T37" fmla="*/ 5 h 7"/>
                <a:gd name="T38" fmla="*/ 0 w 1"/>
                <a:gd name="T39" fmla="*/ 4 h 7"/>
                <a:gd name="T40" fmla="*/ 0 w 1"/>
                <a:gd name="T41" fmla="*/ 3 h 7"/>
                <a:gd name="T42" fmla="*/ 1 w 1"/>
                <a:gd name="T43" fmla="*/ 3 h 7"/>
                <a:gd name="T44" fmla="*/ 1 w 1"/>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7">
                  <a:moveTo>
                    <a:pt x="1" y="2"/>
                  </a:moveTo>
                  <a:cubicBezTo>
                    <a:pt x="1" y="2"/>
                    <a:pt x="1" y="2"/>
                    <a:pt x="1" y="2"/>
                  </a:cubicBezTo>
                  <a:cubicBezTo>
                    <a:pt x="1" y="2"/>
                    <a:pt x="1" y="2"/>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2"/>
                    <a:pt x="0" y="2"/>
                    <a:pt x="0" y="2"/>
                  </a:cubicBezTo>
                  <a:cubicBezTo>
                    <a:pt x="0" y="2"/>
                    <a:pt x="0" y="2"/>
                    <a:pt x="0" y="3"/>
                  </a:cubicBezTo>
                  <a:cubicBezTo>
                    <a:pt x="0" y="3"/>
                    <a:pt x="0" y="3"/>
                    <a:pt x="0" y="3"/>
                  </a:cubicBezTo>
                  <a:cubicBezTo>
                    <a:pt x="0" y="4"/>
                    <a:pt x="0" y="4"/>
                    <a:pt x="0" y="5"/>
                  </a:cubicBezTo>
                  <a:cubicBezTo>
                    <a:pt x="0" y="5"/>
                    <a:pt x="0" y="5"/>
                    <a:pt x="0" y="6"/>
                  </a:cubicBezTo>
                  <a:cubicBezTo>
                    <a:pt x="0" y="6"/>
                    <a:pt x="0" y="6"/>
                    <a:pt x="0" y="6"/>
                  </a:cubicBezTo>
                  <a:cubicBezTo>
                    <a:pt x="0" y="6"/>
                    <a:pt x="1" y="7"/>
                    <a:pt x="1" y="6"/>
                  </a:cubicBezTo>
                  <a:cubicBezTo>
                    <a:pt x="1" y="6"/>
                    <a:pt x="1" y="6"/>
                    <a:pt x="0" y="6"/>
                  </a:cubicBezTo>
                  <a:cubicBezTo>
                    <a:pt x="0" y="6"/>
                    <a:pt x="0" y="5"/>
                    <a:pt x="0" y="5"/>
                  </a:cubicBezTo>
                  <a:cubicBezTo>
                    <a:pt x="0" y="5"/>
                    <a:pt x="0" y="4"/>
                    <a:pt x="0" y="4"/>
                  </a:cubicBezTo>
                  <a:cubicBezTo>
                    <a:pt x="0" y="4"/>
                    <a:pt x="0" y="4"/>
                    <a:pt x="0" y="3"/>
                  </a:cubicBezTo>
                  <a:cubicBezTo>
                    <a:pt x="0" y="3"/>
                    <a:pt x="1" y="3"/>
                    <a:pt x="1" y="3"/>
                  </a:cubicBezTo>
                  <a:cubicBezTo>
                    <a:pt x="1" y="2"/>
                    <a:pt x="1" y="2"/>
                    <a:pt x="1"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p:cNvSpPr>
              <a:spLocks/>
            </p:cNvSpPr>
            <p:nvPr/>
          </p:nvSpPr>
          <p:spPr bwMode="auto">
            <a:xfrm>
              <a:off x="6744" y="4305"/>
              <a:ext cx="4" cy="9"/>
            </a:xfrm>
            <a:custGeom>
              <a:avLst/>
              <a:gdLst>
                <a:gd name="T0" fmla="*/ 2 w 2"/>
                <a:gd name="T1" fmla="*/ 2 h 4"/>
                <a:gd name="T2" fmla="*/ 2 w 2"/>
                <a:gd name="T3" fmla="*/ 1 h 4"/>
                <a:gd name="T4" fmla="*/ 2 w 2"/>
                <a:gd name="T5" fmla="*/ 0 h 4"/>
                <a:gd name="T6" fmla="*/ 1 w 2"/>
                <a:gd name="T7" fmla="*/ 0 h 4"/>
                <a:gd name="T8" fmla="*/ 1 w 2"/>
                <a:gd name="T9" fmla="*/ 1 h 4"/>
                <a:gd name="T10" fmla="*/ 1 w 2"/>
                <a:gd name="T11" fmla="*/ 1 h 4"/>
                <a:gd name="T12" fmla="*/ 0 w 2"/>
                <a:gd name="T13" fmla="*/ 2 h 4"/>
                <a:gd name="T14" fmla="*/ 1 w 2"/>
                <a:gd name="T15" fmla="*/ 3 h 4"/>
                <a:gd name="T16" fmla="*/ 1 w 2"/>
                <a:gd name="T17" fmla="*/ 4 h 4"/>
                <a:gd name="T18" fmla="*/ 1 w 2"/>
                <a:gd name="T19" fmla="*/ 3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cubicBezTo>
                    <a:pt x="2" y="1"/>
                    <a:pt x="2" y="1"/>
                    <a:pt x="2" y="1"/>
                  </a:cubicBezTo>
                  <a:cubicBezTo>
                    <a:pt x="2" y="1"/>
                    <a:pt x="2" y="0"/>
                    <a:pt x="2" y="0"/>
                  </a:cubicBezTo>
                  <a:cubicBezTo>
                    <a:pt x="2" y="0"/>
                    <a:pt x="2" y="0"/>
                    <a:pt x="1" y="0"/>
                  </a:cubicBezTo>
                  <a:cubicBezTo>
                    <a:pt x="1" y="0"/>
                    <a:pt x="1" y="0"/>
                    <a:pt x="1" y="1"/>
                  </a:cubicBezTo>
                  <a:cubicBezTo>
                    <a:pt x="1" y="1"/>
                    <a:pt x="1" y="1"/>
                    <a:pt x="1" y="1"/>
                  </a:cubicBezTo>
                  <a:cubicBezTo>
                    <a:pt x="1" y="2"/>
                    <a:pt x="1" y="2"/>
                    <a:pt x="0" y="2"/>
                  </a:cubicBezTo>
                  <a:cubicBezTo>
                    <a:pt x="0" y="2"/>
                    <a:pt x="1" y="3"/>
                    <a:pt x="1" y="3"/>
                  </a:cubicBezTo>
                  <a:cubicBezTo>
                    <a:pt x="1" y="3"/>
                    <a:pt x="0" y="4"/>
                    <a:pt x="1" y="4"/>
                  </a:cubicBezTo>
                  <a:cubicBezTo>
                    <a:pt x="1" y="4"/>
                    <a:pt x="1" y="3"/>
                    <a:pt x="1" y="3"/>
                  </a:cubicBezTo>
                  <a:cubicBezTo>
                    <a:pt x="1" y="2"/>
                    <a:pt x="2" y="2"/>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p:cNvSpPr>
              <a:spLocks/>
            </p:cNvSpPr>
            <p:nvPr/>
          </p:nvSpPr>
          <p:spPr bwMode="auto">
            <a:xfrm>
              <a:off x="6751" y="4293"/>
              <a:ext cx="2" cy="7"/>
            </a:xfrm>
            <a:custGeom>
              <a:avLst/>
              <a:gdLst>
                <a:gd name="T0" fmla="*/ 1 w 1"/>
                <a:gd name="T1" fmla="*/ 3 h 3"/>
                <a:gd name="T2" fmla="*/ 1 w 1"/>
                <a:gd name="T3" fmla="*/ 2 h 3"/>
                <a:gd name="T4" fmla="*/ 1 w 1"/>
                <a:gd name="T5" fmla="*/ 1 h 3"/>
                <a:gd name="T6" fmla="*/ 1 w 1"/>
                <a:gd name="T7" fmla="*/ 1 h 3"/>
                <a:gd name="T8" fmla="*/ 0 w 1"/>
                <a:gd name="T9" fmla="*/ 1 h 3"/>
                <a:gd name="T10" fmla="*/ 0 w 1"/>
                <a:gd name="T11" fmla="*/ 2 h 3"/>
                <a:gd name="T12" fmla="*/ 0 w 1"/>
                <a:gd name="T13" fmla="*/ 2 h 3"/>
                <a:gd name="T14" fmla="*/ 0 w 1"/>
                <a:gd name="T15" fmla="*/ 3 h 3"/>
                <a:gd name="T16" fmla="*/ 1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3"/>
                  </a:moveTo>
                  <a:cubicBezTo>
                    <a:pt x="1" y="3"/>
                    <a:pt x="1" y="2"/>
                    <a:pt x="1" y="2"/>
                  </a:cubicBezTo>
                  <a:cubicBezTo>
                    <a:pt x="1" y="2"/>
                    <a:pt x="1" y="2"/>
                    <a:pt x="1" y="1"/>
                  </a:cubicBezTo>
                  <a:cubicBezTo>
                    <a:pt x="1" y="1"/>
                    <a:pt x="1" y="0"/>
                    <a:pt x="1" y="1"/>
                  </a:cubicBezTo>
                  <a:cubicBezTo>
                    <a:pt x="0" y="1"/>
                    <a:pt x="0" y="1"/>
                    <a:pt x="0" y="1"/>
                  </a:cubicBezTo>
                  <a:cubicBezTo>
                    <a:pt x="0" y="2"/>
                    <a:pt x="0" y="2"/>
                    <a:pt x="0" y="2"/>
                  </a:cubicBezTo>
                  <a:cubicBezTo>
                    <a:pt x="0" y="2"/>
                    <a:pt x="0" y="2"/>
                    <a:pt x="0" y="2"/>
                  </a:cubicBezTo>
                  <a:cubicBezTo>
                    <a:pt x="0" y="3"/>
                    <a:pt x="0" y="3"/>
                    <a:pt x="0" y="3"/>
                  </a:cubicBezTo>
                  <a:cubicBezTo>
                    <a:pt x="0" y="3"/>
                    <a:pt x="1" y="3"/>
                    <a:pt x="1" y="3"/>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p:cNvSpPr>
              <a:spLocks/>
            </p:cNvSpPr>
            <p:nvPr/>
          </p:nvSpPr>
          <p:spPr bwMode="auto">
            <a:xfrm>
              <a:off x="6814" y="4548"/>
              <a:ext cx="8" cy="10"/>
            </a:xfrm>
            <a:custGeom>
              <a:avLst/>
              <a:gdLst>
                <a:gd name="T0" fmla="*/ 3 w 3"/>
                <a:gd name="T1" fmla="*/ 0 h 4"/>
                <a:gd name="T2" fmla="*/ 2 w 3"/>
                <a:gd name="T3" fmla="*/ 0 h 4"/>
                <a:gd name="T4" fmla="*/ 1 w 3"/>
                <a:gd name="T5" fmla="*/ 0 h 4"/>
                <a:gd name="T6" fmla="*/ 1 w 3"/>
                <a:gd name="T7" fmla="*/ 1 h 4"/>
                <a:gd name="T8" fmla="*/ 1 w 3"/>
                <a:gd name="T9" fmla="*/ 2 h 4"/>
                <a:gd name="T10" fmla="*/ 0 w 3"/>
                <a:gd name="T11" fmla="*/ 3 h 4"/>
                <a:gd name="T12" fmla="*/ 1 w 3"/>
                <a:gd name="T13" fmla="*/ 3 h 4"/>
                <a:gd name="T14" fmla="*/ 2 w 3"/>
                <a:gd name="T15" fmla="*/ 3 h 4"/>
                <a:gd name="T16" fmla="*/ 2 w 3"/>
                <a:gd name="T17" fmla="*/ 3 h 4"/>
                <a:gd name="T18" fmla="*/ 2 w 3"/>
                <a:gd name="T19" fmla="*/ 3 h 4"/>
                <a:gd name="T20" fmla="*/ 2 w 3"/>
                <a:gd name="T21" fmla="*/ 3 h 4"/>
                <a:gd name="T22" fmla="*/ 2 w 3"/>
                <a:gd name="T23" fmla="*/ 2 h 4"/>
                <a:gd name="T24" fmla="*/ 2 w 3"/>
                <a:gd name="T25" fmla="*/ 2 h 4"/>
                <a:gd name="T26" fmla="*/ 3 w 3"/>
                <a:gd name="T27" fmla="*/ 2 h 4"/>
                <a:gd name="T28" fmla="*/ 3 w 3"/>
                <a:gd name="T29" fmla="*/ 1 h 4"/>
                <a:gd name="T30" fmla="*/ 3 w 3"/>
                <a:gd name="T31" fmla="*/ 1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3" y="0"/>
                    <a:pt x="2" y="0"/>
                    <a:pt x="2" y="0"/>
                  </a:cubicBezTo>
                  <a:cubicBezTo>
                    <a:pt x="2" y="0"/>
                    <a:pt x="2" y="0"/>
                    <a:pt x="1" y="0"/>
                  </a:cubicBezTo>
                  <a:cubicBezTo>
                    <a:pt x="1" y="0"/>
                    <a:pt x="1" y="1"/>
                    <a:pt x="1" y="1"/>
                  </a:cubicBezTo>
                  <a:cubicBezTo>
                    <a:pt x="1" y="1"/>
                    <a:pt x="1" y="2"/>
                    <a:pt x="1" y="2"/>
                  </a:cubicBezTo>
                  <a:cubicBezTo>
                    <a:pt x="1" y="2"/>
                    <a:pt x="0" y="3"/>
                    <a:pt x="0" y="3"/>
                  </a:cubicBezTo>
                  <a:cubicBezTo>
                    <a:pt x="0" y="3"/>
                    <a:pt x="1" y="4"/>
                    <a:pt x="1" y="3"/>
                  </a:cubicBezTo>
                  <a:cubicBezTo>
                    <a:pt x="1" y="3"/>
                    <a:pt x="1"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3" y="2"/>
                  </a:cubicBezTo>
                  <a:cubicBezTo>
                    <a:pt x="3" y="2"/>
                    <a:pt x="3" y="2"/>
                    <a:pt x="3" y="1"/>
                  </a:cubicBezTo>
                  <a:cubicBezTo>
                    <a:pt x="3" y="1"/>
                    <a:pt x="3" y="1"/>
                    <a:pt x="3" y="1"/>
                  </a:cubicBezTo>
                  <a:cubicBezTo>
                    <a:pt x="3" y="0"/>
                    <a:pt x="3" y="0"/>
                    <a:pt x="3" y="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p:cNvSpPr>
              <a:spLocks/>
            </p:cNvSpPr>
            <p:nvPr/>
          </p:nvSpPr>
          <p:spPr bwMode="auto">
            <a:xfrm>
              <a:off x="6826" y="4522"/>
              <a:ext cx="3" cy="7"/>
            </a:xfrm>
            <a:custGeom>
              <a:avLst/>
              <a:gdLst>
                <a:gd name="T0" fmla="*/ 0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1 h 3"/>
                <a:gd name="T14" fmla="*/ 1 w 1"/>
                <a:gd name="T15" fmla="*/ 1 h 3"/>
                <a:gd name="T16" fmla="*/ 1 w 1"/>
                <a:gd name="T17" fmla="*/ 0 h 3"/>
                <a:gd name="T18" fmla="*/ 0 w 1"/>
                <a:gd name="T19" fmla="*/ 0 h 3"/>
                <a:gd name="T20" fmla="*/ 0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0" y="1"/>
                  </a:moveTo>
                  <a:cubicBezTo>
                    <a:pt x="0" y="1"/>
                    <a:pt x="0" y="2"/>
                    <a:pt x="1" y="2"/>
                  </a:cubicBezTo>
                  <a:cubicBezTo>
                    <a:pt x="1" y="2"/>
                    <a:pt x="1" y="2"/>
                    <a:pt x="1" y="2"/>
                  </a:cubicBezTo>
                  <a:cubicBezTo>
                    <a:pt x="1" y="2"/>
                    <a:pt x="1" y="3"/>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0" y="0"/>
                    <a:pt x="0" y="0"/>
                    <a:pt x="0" y="0"/>
                  </a:cubicBezTo>
                  <a:cubicBezTo>
                    <a:pt x="0" y="1"/>
                    <a:pt x="0" y="1"/>
                    <a:pt x="0" y="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p:cNvSpPr>
              <a:spLocks/>
            </p:cNvSpPr>
            <p:nvPr/>
          </p:nvSpPr>
          <p:spPr bwMode="auto">
            <a:xfrm>
              <a:off x="6812" y="4286"/>
              <a:ext cx="14" cy="2"/>
            </a:xfrm>
            <a:custGeom>
              <a:avLst/>
              <a:gdLst>
                <a:gd name="T0" fmla="*/ 0 w 6"/>
                <a:gd name="T1" fmla="*/ 1 h 1"/>
                <a:gd name="T2" fmla="*/ 1 w 6"/>
                <a:gd name="T3" fmla="*/ 1 h 1"/>
                <a:gd name="T4" fmla="*/ 2 w 6"/>
                <a:gd name="T5" fmla="*/ 1 h 1"/>
                <a:gd name="T6" fmla="*/ 4 w 6"/>
                <a:gd name="T7" fmla="*/ 1 h 1"/>
                <a:gd name="T8" fmla="*/ 5 w 6"/>
                <a:gd name="T9" fmla="*/ 0 h 1"/>
                <a:gd name="T10" fmla="*/ 6 w 6"/>
                <a:gd name="T11" fmla="*/ 0 h 1"/>
                <a:gd name="T12" fmla="*/ 0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1"/>
                  </a:moveTo>
                  <a:cubicBezTo>
                    <a:pt x="0" y="1"/>
                    <a:pt x="1" y="1"/>
                    <a:pt x="1" y="1"/>
                  </a:cubicBezTo>
                  <a:cubicBezTo>
                    <a:pt x="1" y="1"/>
                    <a:pt x="2" y="0"/>
                    <a:pt x="2" y="1"/>
                  </a:cubicBezTo>
                  <a:cubicBezTo>
                    <a:pt x="3" y="1"/>
                    <a:pt x="3" y="1"/>
                    <a:pt x="4" y="1"/>
                  </a:cubicBezTo>
                  <a:cubicBezTo>
                    <a:pt x="4" y="0"/>
                    <a:pt x="5" y="0"/>
                    <a:pt x="5" y="0"/>
                  </a:cubicBezTo>
                  <a:cubicBezTo>
                    <a:pt x="5" y="0"/>
                    <a:pt x="6" y="0"/>
                    <a:pt x="6" y="0"/>
                  </a:cubicBezTo>
                  <a:lnTo>
                    <a:pt x="0" y="1"/>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p:cNvSpPr>
              <a:spLocks/>
            </p:cNvSpPr>
            <p:nvPr/>
          </p:nvSpPr>
          <p:spPr bwMode="auto">
            <a:xfrm>
              <a:off x="6817" y="4234"/>
              <a:ext cx="9" cy="9"/>
            </a:xfrm>
            <a:custGeom>
              <a:avLst/>
              <a:gdLst>
                <a:gd name="T0" fmla="*/ 0 w 4"/>
                <a:gd name="T1" fmla="*/ 0 h 4"/>
                <a:gd name="T2" fmla="*/ 1 w 4"/>
                <a:gd name="T3" fmla="*/ 1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0" y="0"/>
                    <a:pt x="1" y="1"/>
                    <a:pt x="1" y="1"/>
                  </a:cubicBezTo>
                  <a:cubicBezTo>
                    <a:pt x="2" y="1"/>
                    <a:pt x="4" y="4"/>
                    <a:pt x="4" y="4"/>
                  </a:cubicBezTo>
                  <a:lnTo>
                    <a:pt x="0" y="0"/>
                  </a:ln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p:cNvSpPr>
              <a:spLocks/>
            </p:cNvSpPr>
            <p:nvPr/>
          </p:nvSpPr>
          <p:spPr bwMode="auto">
            <a:xfrm>
              <a:off x="7224" y="3834"/>
              <a:ext cx="40" cy="26"/>
            </a:xfrm>
            <a:custGeom>
              <a:avLst/>
              <a:gdLst>
                <a:gd name="T0" fmla="*/ 1 w 17"/>
                <a:gd name="T1" fmla="*/ 5 h 11"/>
                <a:gd name="T2" fmla="*/ 14 w 17"/>
                <a:gd name="T3" fmla="*/ 4 h 11"/>
                <a:gd name="T4" fmla="*/ 3 w 17"/>
                <a:gd name="T5" fmla="*/ 10 h 11"/>
                <a:gd name="T6" fmla="*/ 1 w 17"/>
                <a:gd name="T7" fmla="*/ 5 h 11"/>
              </a:gdLst>
              <a:ahLst/>
              <a:cxnLst>
                <a:cxn ang="0">
                  <a:pos x="T0" y="T1"/>
                </a:cxn>
                <a:cxn ang="0">
                  <a:pos x="T2" y="T3"/>
                </a:cxn>
                <a:cxn ang="0">
                  <a:pos x="T4" y="T5"/>
                </a:cxn>
                <a:cxn ang="0">
                  <a:pos x="T6" y="T7"/>
                </a:cxn>
              </a:cxnLst>
              <a:rect l="0" t="0" r="r" b="b"/>
              <a:pathLst>
                <a:path w="17" h="11">
                  <a:moveTo>
                    <a:pt x="1" y="5"/>
                  </a:moveTo>
                  <a:cubicBezTo>
                    <a:pt x="3" y="1"/>
                    <a:pt x="12" y="0"/>
                    <a:pt x="14" y="4"/>
                  </a:cubicBezTo>
                  <a:cubicBezTo>
                    <a:pt x="17" y="10"/>
                    <a:pt x="7" y="11"/>
                    <a:pt x="3" y="10"/>
                  </a:cubicBezTo>
                  <a:cubicBezTo>
                    <a:pt x="1" y="10"/>
                    <a:pt x="0" y="7"/>
                    <a:pt x="1" y="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p:cNvSpPr>
              <a:spLocks/>
            </p:cNvSpPr>
            <p:nvPr/>
          </p:nvSpPr>
          <p:spPr bwMode="auto">
            <a:xfrm>
              <a:off x="7240" y="3806"/>
              <a:ext cx="26" cy="16"/>
            </a:xfrm>
            <a:custGeom>
              <a:avLst/>
              <a:gdLst>
                <a:gd name="T0" fmla="*/ 2 w 11"/>
                <a:gd name="T1" fmla="*/ 2 h 7"/>
                <a:gd name="T2" fmla="*/ 6 w 11"/>
                <a:gd name="T3" fmla="*/ 0 h 7"/>
                <a:gd name="T4" fmla="*/ 8 w 11"/>
                <a:gd name="T5" fmla="*/ 1 h 7"/>
                <a:gd name="T6" fmla="*/ 10 w 11"/>
                <a:gd name="T7" fmla="*/ 2 h 7"/>
                <a:gd name="T8" fmla="*/ 5 w 11"/>
                <a:gd name="T9" fmla="*/ 7 h 7"/>
                <a:gd name="T10" fmla="*/ 2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2" y="2"/>
                  </a:moveTo>
                  <a:cubicBezTo>
                    <a:pt x="3" y="0"/>
                    <a:pt x="5" y="0"/>
                    <a:pt x="6" y="0"/>
                  </a:cubicBezTo>
                  <a:cubicBezTo>
                    <a:pt x="7" y="0"/>
                    <a:pt x="7" y="1"/>
                    <a:pt x="8" y="1"/>
                  </a:cubicBezTo>
                  <a:cubicBezTo>
                    <a:pt x="8" y="1"/>
                    <a:pt x="9" y="1"/>
                    <a:pt x="10" y="2"/>
                  </a:cubicBezTo>
                  <a:cubicBezTo>
                    <a:pt x="11" y="5"/>
                    <a:pt x="7" y="7"/>
                    <a:pt x="5" y="7"/>
                  </a:cubicBezTo>
                  <a:cubicBezTo>
                    <a:pt x="3" y="6"/>
                    <a:pt x="0" y="4"/>
                    <a:pt x="2" y="2"/>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p:cNvSpPr>
              <a:spLocks/>
            </p:cNvSpPr>
            <p:nvPr/>
          </p:nvSpPr>
          <p:spPr bwMode="auto">
            <a:xfrm>
              <a:off x="7183" y="4083"/>
              <a:ext cx="29" cy="28"/>
            </a:xfrm>
            <a:custGeom>
              <a:avLst/>
              <a:gdLst>
                <a:gd name="T0" fmla="*/ 0 w 12"/>
                <a:gd name="T1" fmla="*/ 10 h 12"/>
                <a:gd name="T2" fmla="*/ 0 w 12"/>
                <a:gd name="T3" fmla="*/ 7 h 12"/>
                <a:gd name="T4" fmla="*/ 1 w 12"/>
                <a:gd name="T5" fmla="*/ 4 h 12"/>
                <a:gd name="T6" fmla="*/ 9 w 12"/>
                <a:gd name="T7" fmla="*/ 1 h 12"/>
                <a:gd name="T8" fmla="*/ 8 w 12"/>
                <a:gd name="T9" fmla="*/ 9 h 12"/>
                <a:gd name="T10" fmla="*/ 5 w 12"/>
                <a:gd name="T11" fmla="*/ 12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0" y="9"/>
                    <a:pt x="0" y="7"/>
                    <a:pt x="0" y="7"/>
                  </a:cubicBezTo>
                  <a:cubicBezTo>
                    <a:pt x="0" y="6"/>
                    <a:pt x="0" y="5"/>
                    <a:pt x="1" y="4"/>
                  </a:cubicBezTo>
                  <a:cubicBezTo>
                    <a:pt x="2" y="3"/>
                    <a:pt x="7" y="0"/>
                    <a:pt x="9" y="1"/>
                  </a:cubicBezTo>
                  <a:cubicBezTo>
                    <a:pt x="12" y="2"/>
                    <a:pt x="9" y="7"/>
                    <a:pt x="8" y="9"/>
                  </a:cubicBezTo>
                  <a:cubicBezTo>
                    <a:pt x="8" y="11"/>
                    <a:pt x="7" y="12"/>
                    <a:pt x="5" y="12"/>
                  </a:cubicBezTo>
                  <a:cubicBezTo>
                    <a:pt x="4" y="12"/>
                    <a:pt x="1" y="11"/>
                    <a:pt x="0" y="1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p:cNvSpPr>
              <a:spLocks/>
            </p:cNvSpPr>
            <p:nvPr/>
          </p:nvSpPr>
          <p:spPr bwMode="auto">
            <a:xfrm>
              <a:off x="4114" y="1645"/>
              <a:ext cx="476" cy="752"/>
            </a:xfrm>
            <a:custGeom>
              <a:avLst/>
              <a:gdLst>
                <a:gd name="T0" fmla="*/ 193 w 201"/>
                <a:gd name="T1" fmla="*/ 132 h 318"/>
                <a:gd name="T2" fmla="*/ 183 w 201"/>
                <a:gd name="T3" fmla="*/ 153 h 318"/>
                <a:gd name="T4" fmla="*/ 184 w 201"/>
                <a:gd name="T5" fmla="*/ 176 h 318"/>
                <a:gd name="T6" fmla="*/ 157 w 201"/>
                <a:gd name="T7" fmla="*/ 174 h 318"/>
                <a:gd name="T8" fmla="*/ 149 w 201"/>
                <a:gd name="T9" fmla="*/ 192 h 318"/>
                <a:gd name="T10" fmla="*/ 150 w 201"/>
                <a:gd name="T11" fmla="*/ 208 h 318"/>
                <a:gd name="T12" fmla="*/ 146 w 201"/>
                <a:gd name="T13" fmla="*/ 230 h 318"/>
                <a:gd name="T14" fmla="*/ 154 w 201"/>
                <a:gd name="T15" fmla="*/ 246 h 318"/>
                <a:gd name="T16" fmla="*/ 164 w 201"/>
                <a:gd name="T17" fmla="*/ 262 h 318"/>
                <a:gd name="T18" fmla="*/ 159 w 201"/>
                <a:gd name="T19" fmla="*/ 279 h 318"/>
                <a:gd name="T20" fmla="*/ 140 w 201"/>
                <a:gd name="T21" fmla="*/ 293 h 318"/>
                <a:gd name="T22" fmla="*/ 130 w 201"/>
                <a:gd name="T23" fmla="*/ 312 h 318"/>
                <a:gd name="T24" fmla="*/ 104 w 201"/>
                <a:gd name="T25" fmla="*/ 304 h 318"/>
                <a:gd name="T26" fmla="*/ 76 w 201"/>
                <a:gd name="T27" fmla="*/ 290 h 318"/>
                <a:gd name="T28" fmla="*/ 79 w 201"/>
                <a:gd name="T29" fmla="*/ 256 h 318"/>
                <a:gd name="T30" fmla="*/ 61 w 201"/>
                <a:gd name="T31" fmla="*/ 206 h 318"/>
                <a:gd name="T32" fmla="*/ 57 w 201"/>
                <a:gd name="T33" fmla="*/ 194 h 318"/>
                <a:gd name="T34" fmla="*/ 38 w 201"/>
                <a:gd name="T35" fmla="*/ 174 h 318"/>
                <a:gd name="T36" fmla="*/ 25 w 201"/>
                <a:gd name="T37" fmla="*/ 161 h 318"/>
                <a:gd name="T38" fmla="*/ 1 w 201"/>
                <a:gd name="T39" fmla="*/ 153 h 318"/>
                <a:gd name="T40" fmla="*/ 23 w 201"/>
                <a:gd name="T41" fmla="*/ 147 h 318"/>
                <a:gd name="T42" fmla="*/ 42 w 201"/>
                <a:gd name="T43" fmla="*/ 144 h 318"/>
                <a:gd name="T44" fmla="*/ 73 w 201"/>
                <a:gd name="T45" fmla="*/ 128 h 318"/>
                <a:gd name="T46" fmla="*/ 95 w 201"/>
                <a:gd name="T47" fmla="*/ 115 h 318"/>
                <a:gd name="T48" fmla="*/ 92 w 201"/>
                <a:gd name="T49" fmla="*/ 82 h 318"/>
                <a:gd name="T50" fmla="*/ 95 w 201"/>
                <a:gd name="T51" fmla="*/ 49 h 318"/>
                <a:gd name="T52" fmla="*/ 106 w 201"/>
                <a:gd name="T53" fmla="*/ 27 h 318"/>
                <a:gd name="T54" fmla="*/ 118 w 201"/>
                <a:gd name="T55" fmla="*/ 14 h 318"/>
                <a:gd name="T56" fmla="*/ 142 w 201"/>
                <a:gd name="T57" fmla="*/ 2 h 318"/>
                <a:gd name="T58" fmla="*/ 163 w 201"/>
                <a:gd name="T59" fmla="*/ 26 h 318"/>
                <a:gd name="T60" fmla="*/ 147 w 201"/>
                <a:gd name="T61" fmla="*/ 73 h 318"/>
                <a:gd name="T62" fmla="*/ 176 w 201"/>
                <a:gd name="T63" fmla="*/ 95 h 318"/>
                <a:gd name="T64" fmla="*/ 193 w 201"/>
                <a:gd name="T65" fmla="*/ 111 h 318"/>
                <a:gd name="T66" fmla="*/ 201 w 201"/>
                <a:gd name="T67"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318">
                  <a:moveTo>
                    <a:pt x="201" y="124"/>
                  </a:moveTo>
                  <a:cubicBezTo>
                    <a:pt x="201" y="124"/>
                    <a:pt x="198" y="128"/>
                    <a:pt x="193" y="132"/>
                  </a:cubicBezTo>
                  <a:cubicBezTo>
                    <a:pt x="188" y="137"/>
                    <a:pt x="188" y="136"/>
                    <a:pt x="189" y="141"/>
                  </a:cubicBezTo>
                  <a:cubicBezTo>
                    <a:pt x="190" y="146"/>
                    <a:pt x="186" y="146"/>
                    <a:pt x="183" y="153"/>
                  </a:cubicBezTo>
                  <a:cubicBezTo>
                    <a:pt x="181" y="160"/>
                    <a:pt x="185" y="162"/>
                    <a:pt x="189" y="168"/>
                  </a:cubicBezTo>
                  <a:cubicBezTo>
                    <a:pt x="192" y="174"/>
                    <a:pt x="188" y="174"/>
                    <a:pt x="184" y="176"/>
                  </a:cubicBezTo>
                  <a:cubicBezTo>
                    <a:pt x="177" y="171"/>
                    <a:pt x="173" y="175"/>
                    <a:pt x="166" y="178"/>
                  </a:cubicBezTo>
                  <a:cubicBezTo>
                    <a:pt x="160" y="180"/>
                    <a:pt x="162" y="178"/>
                    <a:pt x="157" y="174"/>
                  </a:cubicBezTo>
                  <a:cubicBezTo>
                    <a:pt x="153" y="170"/>
                    <a:pt x="150" y="179"/>
                    <a:pt x="151" y="182"/>
                  </a:cubicBezTo>
                  <a:cubicBezTo>
                    <a:pt x="152" y="185"/>
                    <a:pt x="151" y="189"/>
                    <a:pt x="149" y="192"/>
                  </a:cubicBezTo>
                  <a:cubicBezTo>
                    <a:pt x="148" y="195"/>
                    <a:pt x="151" y="196"/>
                    <a:pt x="154" y="198"/>
                  </a:cubicBezTo>
                  <a:cubicBezTo>
                    <a:pt x="157" y="201"/>
                    <a:pt x="154" y="206"/>
                    <a:pt x="150" y="208"/>
                  </a:cubicBezTo>
                  <a:cubicBezTo>
                    <a:pt x="146" y="209"/>
                    <a:pt x="146" y="217"/>
                    <a:pt x="143" y="222"/>
                  </a:cubicBezTo>
                  <a:cubicBezTo>
                    <a:pt x="140" y="227"/>
                    <a:pt x="142" y="226"/>
                    <a:pt x="146" y="230"/>
                  </a:cubicBezTo>
                  <a:cubicBezTo>
                    <a:pt x="150" y="235"/>
                    <a:pt x="145" y="238"/>
                    <a:pt x="144" y="243"/>
                  </a:cubicBezTo>
                  <a:cubicBezTo>
                    <a:pt x="143" y="248"/>
                    <a:pt x="149" y="247"/>
                    <a:pt x="154" y="246"/>
                  </a:cubicBezTo>
                  <a:cubicBezTo>
                    <a:pt x="158" y="245"/>
                    <a:pt x="156" y="246"/>
                    <a:pt x="166" y="249"/>
                  </a:cubicBezTo>
                  <a:cubicBezTo>
                    <a:pt x="177" y="251"/>
                    <a:pt x="165" y="258"/>
                    <a:pt x="164" y="262"/>
                  </a:cubicBezTo>
                  <a:cubicBezTo>
                    <a:pt x="164" y="266"/>
                    <a:pt x="164" y="268"/>
                    <a:pt x="159" y="271"/>
                  </a:cubicBezTo>
                  <a:cubicBezTo>
                    <a:pt x="155" y="274"/>
                    <a:pt x="159" y="273"/>
                    <a:pt x="159" y="279"/>
                  </a:cubicBezTo>
                  <a:cubicBezTo>
                    <a:pt x="160" y="285"/>
                    <a:pt x="152" y="284"/>
                    <a:pt x="145" y="283"/>
                  </a:cubicBezTo>
                  <a:cubicBezTo>
                    <a:pt x="138" y="282"/>
                    <a:pt x="146" y="287"/>
                    <a:pt x="140" y="293"/>
                  </a:cubicBezTo>
                  <a:cubicBezTo>
                    <a:pt x="134" y="298"/>
                    <a:pt x="137" y="298"/>
                    <a:pt x="137" y="304"/>
                  </a:cubicBezTo>
                  <a:cubicBezTo>
                    <a:pt x="137" y="311"/>
                    <a:pt x="137" y="305"/>
                    <a:pt x="130" y="312"/>
                  </a:cubicBezTo>
                  <a:cubicBezTo>
                    <a:pt x="124" y="318"/>
                    <a:pt x="120" y="311"/>
                    <a:pt x="117" y="307"/>
                  </a:cubicBezTo>
                  <a:cubicBezTo>
                    <a:pt x="113" y="304"/>
                    <a:pt x="110" y="303"/>
                    <a:pt x="104" y="304"/>
                  </a:cubicBezTo>
                  <a:cubicBezTo>
                    <a:pt x="99" y="305"/>
                    <a:pt x="96" y="304"/>
                    <a:pt x="96" y="293"/>
                  </a:cubicBezTo>
                  <a:cubicBezTo>
                    <a:pt x="97" y="281"/>
                    <a:pt x="84" y="291"/>
                    <a:pt x="76" y="290"/>
                  </a:cubicBezTo>
                  <a:cubicBezTo>
                    <a:pt x="68" y="289"/>
                    <a:pt x="69" y="280"/>
                    <a:pt x="66" y="275"/>
                  </a:cubicBezTo>
                  <a:cubicBezTo>
                    <a:pt x="63" y="270"/>
                    <a:pt x="69" y="265"/>
                    <a:pt x="79" y="256"/>
                  </a:cubicBezTo>
                  <a:cubicBezTo>
                    <a:pt x="89" y="247"/>
                    <a:pt x="73" y="232"/>
                    <a:pt x="66" y="225"/>
                  </a:cubicBezTo>
                  <a:cubicBezTo>
                    <a:pt x="58" y="218"/>
                    <a:pt x="59" y="211"/>
                    <a:pt x="61" y="206"/>
                  </a:cubicBezTo>
                  <a:cubicBezTo>
                    <a:pt x="64" y="201"/>
                    <a:pt x="60" y="202"/>
                    <a:pt x="59" y="202"/>
                  </a:cubicBezTo>
                  <a:cubicBezTo>
                    <a:pt x="57" y="201"/>
                    <a:pt x="55" y="199"/>
                    <a:pt x="57" y="194"/>
                  </a:cubicBezTo>
                  <a:cubicBezTo>
                    <a:pt x="58" y="189"/>
                    <a:pt x="51" y="188"/>
                    <a:pt x="45" y="186"/>
                  </a:cubicBezTo>
                  <a:cubicBezTo>
                    <a:pt x="39" y="183"/>
                    <a:pt x="41" y="180"/>
                    <a:pt x="38" y="174"/>
                  </a:cubicBezTo>
                  <a:cubicBezTo>
                    <a:pt x="34" y="169"/>
                    <a:pt x="31" y="172"/>
                    <a:pt x="24" y="172"/>
                  </a:cubicBezTo>
                  <a:cubicBezTo>
                    <a:pt x="17" y="173"/>
                    <a:pt x="19" y="167"/>
                    <a:pt x="25" y="161"/>
                  </a:cubicBezTo>
                  <a:cubicBezTo>
                    <a:pt x="31" y="155"/>
                    <a:pt x="13" y="156"/>
                    <a:pt x="6" y="157"/>
                  </a:cubicBezTo>
                  <a:cubicBezTo>
                    <a:pt x="0" y="157"/>
                    <a:pt x="1" y="153"/>
                    <a:pt x="1" y="153"/>
                  </a:cubicBezTo>
                  <a:cubicBezTo>
                    <a:pt x="5" y="152"/>
                    <a:pt x="14" y="145"/>
                    <a:pt x="16" y="143"/>
                  </a:cubicBezTo>
                  <a:cubicBezTo>
                    <a:pt x="18" y="142"/>
                    <a:pt x="22" y="144"/>
                    <a:pt x="23" y="147"/>
                  </a:cubicBezTo>
                  <a:cubicBezTo>
                    <a:pt x="25" y="149"/>
                    <a:pt x="29" y="148"/>
                    <a:pt x="31" y="146"/>
                  </a:cubicBezTo>
                  <a:cubicBezTo>
                    <a:pt x="33" y="143"/>
                    <a:pt x="39" y="144"/>
                    <a:pt x="42" y="144"/>
                  </a:cubicBezTo>
                  <a:cubicBezTo>
                    <a:pt x="45" y="144"/>
                    <a:pt x="57" y="132"/>
                    <a:pt x="62" y="129"/>
                  </a:cubicBezTo>
                  <a:cubicBezTo>
                    <a:pt x="66" y="126"/>
                    <a:pt x="70" y="125"/>
                    <a:pt x="73" y="128"/>
                  </a:cubicBezTo>
                  <a:cubicBezTo>
                    <a:pt x="77" y="130"/>
                    <a:pt x="87" y="127"/>
                    <a:pt x="92" y="126"/>
                  </a:cubicBezTo>
                  <a:cubicBezTo>
                    <a:pt x="97" y="124"/>
                    <a:pt x="96" y="118"/>
                    <a:pt x="95" y="115"/>
                  </a:cubicBezTo>
                  <a:cubicBezTo>
                    <a:pt x="93" y="111"/>
                    <a:pt x="94" y="98"/>
                    <a:pt x="94" y="93"/>
                  </a:cubicBezTo>
                  <a:cubicBezTo>
                    <a:pt x="94" y="89"/>
                    <a:pt x="93" y="85"/>
                    <a:pt x="92" y="82"/>
                  </a:cubicBezTo>
                  <a:cubicBezTo>
                    <a:pt x="91" y="79"/>
                    <a:pt x="91" y="67"/>
                    <a:pt x="91" y="64"/>
                  </a:cubicBezTo>
                  <a:cubicBezTo>
                    <a:pt x="91" y="60"/>
                    <a:pt x="95" y="52"/>
                    <a:pt x="95" y="49"/>
                  </a:cubicBezTo>
                  <a:cubicBezTo>
                    <a:pt x="95" y="47"/>
                    <a:pt x="102" y="44"/>
                    <a:pt x="105" y="40"/>
                  </a:cubicBezTo>
                  <a:cubicBezTo>
                    <a:pt x="107" y="36"/>
                    <a:pt x="106" y="31"/>
                    <a:pt x="106" y="27"/>
                  </a:cubicBezTo>
                  <a:cubicBezTo>
                    <a:pt x="106" y="23"/>
                    <a:pt x="107" y="22"/>
                    <a:pt x="111" y="23"/>
                  </a:cubicBezTo>
                  <a:cubicBezTo>
                    <a:pt x="114" y="25"/>
                    <a:pt x="118" y="19"/>
                    <a:pt x="118" y="14"/>
                  </a:cubicBezTo>
                  <a:cubicBezTo>
                    <a:pt x="118" y="10"/>
                    <a:pt x="123" y="11"/>
                    <a:pt x="128" y="11"/>
                  </a:cubicBezTo>
                  <a:cubicBezTo>
                    <a:pt x="132" y="11"/>
                    <a:pt x="136" y="4"/>
                    <a:pt x="142" y="2"/>
                  </a:cubicBezTo>
                  <a:cubicBezTo>
                    <a:pt x="149" y="0"/>
                    <a:pt x="155" y="7"/>
                    <a:pt x="157" y="13"/>
                  </a:cubicBezTo>
                  <a:cubicBezTo>
                    <a:pt x="159" y="19"/>
                    <a:pt x="159" y="19"/>
                    <a:pt x="163" y="26"/>
                  </a:cubicBezTo>
                  <a:cubicBezTo>
                    <a:pt x="168" y="33"/>
                    <a:pt x="155" y="45"/>
                    <a:pt x="152" y="49"/>
                  </a:cubicBezTo>
                  <a:cubicBezTo>
                    <a:pt x="150" y="52"/>
                    <a:pt x="146" y="68"/>
                    <a:pt x="147" y="73"/>
                  </a:cubicBezTo>
                  <a:cubicBezTo>
                    <a:pt x="148" y="77"/>
                    <a:pt x="136" y="77"/>
                    <a:pt x="135" y="85"/>
                  </a:cubicBezTo>
                  <a:cubicBezTo>
                    <a:pt x="134" y="93"/>
                    <a:pt x="170" y="95"/>
                    <a:pt x="176" y="95"/>
                  </a:cubicBezTo>
                  <a:cubicBezTo>
                    <a:pt x="181" y="95"/>
                    <a:pt x="182" y="100"/>
                    <a:pt x="185" y="105"/>
                  </a:cubicBezTo>
                  <a:cubicBezTo>
                    <a:pt x="187" y="109"/>
                    <a:pt x="187" y="109"/>
                    <a:pt x="193" y="111"/>
                  </a:cubicBezTo>
                  <a:cubicBezTo>
                    <a:pt x="198" y="113"/>
                    <a:pt x="197" y="116"/>
                    <a:pt x="200" y="122"/>
                  </a:cubicBezTo>
                  <a:cubicBezTo>
                    <a:pt x="200" y="123"/>
                    <a:pt x="201" y="124"/>
                    <a:pt x="201" y="12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p:cNvSpPr>
              <a:spLocks/>
            </p:cNvSpPr>
            <p:nvPr/>
          </p:nvSpPr>
          <p:spPr bwMode="auto">
            <a:xfrm>
              <a:off x="5424" y="952"/>
              <a:ext cx="861" cy="1241"/>
            </a:xfrm>
            <a:custGeom>
              <a:avLst/>
              <a:gdLst>
                <a:gd name="T0" fmla="*/ 355 w 364"/>
                <a:gd name="T1" fmla="*/ 190 h 525"/>
                <a:gd name="T2" fmla="*/ 341 w 364"/>
                <a:gd name="T3" fmla="*/ 204 h 525"/>
                <a:gd name="T4" fmla="*/ 338 w 364"/>
                <a:gd name="T5" fmla="*/ 230 h 525"/>
                <a:gd name="T6" fmla="*/ 331 w 364"/>
                <a:gd name="T7" fmla="*/ 238 h 525"/>
                <a:gd name="T8" fmla="*/ 318 w 364"/>
                <a:gd name="T9" fmla="*/ 250 h 525"/>
                <a:gd name="T10" fmla="*/ 313 w 364"/>
                <a:gd name="T11" fmla="*/ 252 h 525"/>
                <a:gd name="T12" fmla="*/ 300 w 364"/>
                <a:gd name="T13" fmla="*/ 247 h 525"/>
                <a:gd name="T14" fmla="*/ 295 w 364"/>
                <a:gd name="T15" fmla="*/ 252 h 525"/>
                <a:gd name="T16" fmla="*/ 284 w 364"/>
                <a:gd name="T17" fmla="*/ 263 h 525"/>
                <a:gd name="T18" fmla="*/ 277 w 364"/>
                <a:gd name="T19" fmla="*/ 258 h 525"/>
                <a:gd name="T20" fmla="*/ 257 w 364"/>
                <a:gd name="T21" fmla="*/ 254 h 525"/>
                <a:gd name="T22" fmla="*/ 249 w 364"/>
                <a:gd name="T23" fmla="*/ 232 h 525"/>
                <a:gd name="T24" fmla="*/ 231 w 364"/>
                <a:gd name="T25" fmla="*/ 220 h 525"/>
                <a:gd name="T26" fmla="*/ 236 w 364"/>
                <a:gd name="T27" fmla="*/ 194 h 525"/>
                <a:gd name="T28" fmla="*/ 205 w 364"/>
                <a:gd name="T29" fmla="*/ 166 h 525"/>
                <a:gd name="T30" fmla="*/ 167 w 364"/>
                <a:gd name="T31" fmla="*/ 130 h 525"/>
                <a:gd name="T32" fmla="*/ 131 w 364"/>
                <a:gd name="T33" fmla="*/ 188 h 525"/>
                <a:gd name="T34" fmla="*/ 111 w 364"/>
                <a:gd name="T35" fmla="*/ 240 h 525"/>
                <a:gd name="T36" fmla="*/ 155 w 364"/>
                <a:gd name="T37" fmla="*/ 242 h 525"/>
                <a:gd name="T38" fmla="*/ 188 w 364"/>
                <a:gd name="T39" fmla="*/ 234 h 525"/>
                <a:gd name="T40" fmla="*/ 197 w 364"/>
                <a:gd name="T41" fmla="*/ 268 h 525"/>
                <a:gd name="T42" fmla="*/ 217 w 364"/>
                <a:gd name="T43" fmla="*/ 301 h 525"/>
                <a:gd name="T44" fmla="*/ 250 w 364"/>
                <a:gd name="T45" fmla="*/ 317 h 525"/>
                <a:gd name="T46" fmla="*/ 269 w 364"/>
                <a:gd name="T47" fmla="*/ 329 h 525"/>
                <a:gd name="T48" fmla="*/ 241 w 364"/>
                <a:gd name="T49" fmla="*/ 356 h 525"/>
                <a:gd name="T50" fmla="*/ 203 w 364"/>
                <a:gd name="T51" fmla="*/ 369 h 525"/>
                <a:gd name="T52" fmla="*/ 167 w 364"/>
                <a:gd name="T53" fmla="*/ 404 h 525"/>
                <a:gd name="T54" fmla="*/ 157 w 364"/>
                <a:gd name="T55" fmla="*/ 424 h 525"/>
                <a:gd name="T56" fmla="*/ 131 w 364"/>
                <a:gd name="T57" fmla="*/ 471 h 525"/>
                <a:gd name="T58" fmla="*/ 133 w 364"/>
                <a:gd name="T59" fmla="*/ 513 h 525"/>
                <a:gd name="T60" fmla="*/ 112 w 364"/>
                <a:gd name="T61" fmla="*/ 507 h 525"/>
                <a:gd name="T62" fmla="*/ 91 w 364"/>
                <a:gd name="T63" fmla="*/ 517 h 525"/>
                <a:gd name="T64" fmla="*/ 38 w 364"/>
                <a:gd name="T65" fmla="*/ 507 h 525"/>
                <a:gd name="T66" fmla="*/ 30 w 364"/>
                <a:gd name="T67" fmla="*/ 504 h 525"/>
                <a:gd name="T68" fmla="*/ 27 w 364"/>
                <a:gd name="T69" fmla="*/ 458 h 525"/>
                <a:gd name="T70" fmla="*/ 37 w 364"/>
                <a:gd name="T71" fmla="*/ 424 h 525"/>
                <a:gd name="T72" fmla="*/ 39 w 364"/>
                <a:gd name="T73" fmla="*/ 397 h 525"/>
                <a:gd name="T74" fmla="*/ 6 w 364"/>
                <a:gd name="T75" fmla="*/ 358 h 525"/>
                <a:gd name="T76" fmla="*/ 18 w 364"/>
                <a:gd name="T77" fmla="*/ 291 h 525"/>
                <a:gd name="T78" fmla="*/ 54 w 364"/>
                <a:gd name="T79" fmla="*/ 263 h 525"/>
                <a:gd name="T80" fmla="*/ 29 w 364"/>
                <a:gd name="T81" fmla="*/ 230 h 525"/>
                <a:gd name="T82" fmla="*/ 24 w 364"/>
                <a:gd name="T83" fmla="*/ 211 h 525"/>
                <a:gd name="T84" fmla="*/ 24 w 364"/>
                <a:gd name="T85" fmla="*/ 168 h 525"/>
                <a:gd name="T86" fmla="*/ 9 w 364"/>
                <a:gd name="T87" fmla="*/ 120 h 525"/>
                <a:gd name="T88" fmla="*/ 30 w 364"/>
                <a:gd name="T89" fmla="*/ 71 h 525"/>
                <a:gd name="T90" fmla="*/ 60 w 364"/>
                <a:gd name="T91" fmla="*/ 74 h 525"/>
                <a:gd name="T92" fmla="*/ 106 w 364"/>
                <a:gd name="T93" fmla="*/ 66 h 525"/>
                <a:gd name="T94" fmla="*/ 150 w 364"/>
                <a:gd name="T95" fmla="*/ 59 h 525"/>
                <a:gd name="T96" fmla="*/ 169 w 364"/>
                <a:gd name="T97" fmla="*/ 18 h 525"/>
                <a:gd name="T98" fmla="*/ 210 w 364"/>
                <a:gd name="T99" fmla="*/ 1 h 525"/>
                <a:gd name="T100" fmla="*/ 248 w 364"/>
                <a:gd name="T101" fmla="*/ 43 h 525"/>
                <a:gd name="T102" fmla="*/ 266 w 364"/>
                <a:gd name="T103" fmla="*/ 92 h 525"/>
                <a:gd name="T104" fmla="*/ 297 w 364"/>
                <a:gd name="T105" fmla="*/ 122 h 525"/>
                <a:gd name="T106" fmla="*/ 321 w 364"/>
                <a:gd name="T107" fmla="*/ 139 h 525"/>
                <a:gd name="T108" fmla="*/ 348 w 364"/>
                <a:gd name="T109" fmla="*/ 1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525">
                  <a:moveTo>
                    <a:pt x="364" y="180"/>
                  </a:moveTo>
                  <a:cubicBezTo>
                    <a:pt x="362" y="182"/>
                    <a:pt x="361" y="184"/>
                    <a:pt x="359" y="186"/>
                  </a:cubicBezTo>
                  <a:cubicBezTo>
                    <a:pt x="357" y="187"/>
                    <a:pt x="356" y="188"/>
                    <a:pt x="355" y="190"/>
                  </a:cubicBezTo>
                  <a:cubicBezTo>
                    <a:pt x="353" y="191"/>
                    <a:pt x="352" y="193"/>
                    <a:pt x="350" y="194"/>
                  </a:cubicBezTo>
                  <a:cubicBezTo>
                    <a:pt x="349" y="196"/>
                    <a:pt x="347" y="198"/>
                    <a:pt x="345" y="200"/>
                  </a:cubicBezTo>
                  <a:cubicBezTo>
                    <a:pt x="344" y="201"/>
                    <a:pt x="342" y="203"/>
                    <a:pt x="341" y="204"/>
                  </a:cubicBezTo>
                  <a:cubicBezTo>
                    <a:pt x="339" y="208"/>
                    <a:pt x="339" y="213"/>
                    <a:pt x="339" y="217"/>
                  </a:cubicBezTo>
                  <a:cubicBezTo>
                    <a:pt x="339" y="219"/>
                    <a:pt x="339" y="222"/>
                    <a:pt x="339" y="224"/>
                  </a:cubicBezTo>
                  <a:cubicBezTo>
                    <a:pt x="338" y="226"/>
                    <a:pt x="338" y="228"/>
                    <a:pt x="338" y="230"/>
                  </a:cubicBezTo>
                  <a:cubicBezTo>
                    <a:pt x="338" y="231"/>
                    <a:pt x="339" y="233"/>
                    <a:pt x="338" y="234"/>
                  </a:cubicBezTo>
                  <a:cubicBezTo>
                    <a:pt x="338" y="236"/>
                    <a:pt x="337" y="236"/>
                    <a:pt x="335" y="236"/>
                  </a:cubicBezTo>
                  <a:cubicBezTo>
                    <a:pt x="334" y="237"/>
                    <a:pt x="332" y="237"/>
                    <a:pt x="331" y="238"/>
                  </a:cubicBezTo>
                  <a:cubicBezTo>
                    <a:pt x="329" y="238"/>
                    <a:pt x="328" y="240"/>
                    <a:pt x="327" y="241"/>
                  </a:cubicBezTo>
                  <a:cubicBezTo>
                    <a:pt x="325" y="243"/>
                    <a:pt x="324" y="245"/>
                    <a:pt x="322" y="247"/>
                  </a:cubicBezTo>
                  <a:cubicBezTo>
                    <a:pt x="322" y="248"/>
                    <a:pt x="320" y="251"/>
                    <a:pt x="318" y="250"/>
                  </a:cubicBezTo>
                  <a:cubicBezTo>
                    <a:pt x="317" y="250"/>
                    <a:pt x="317" y="249"/>
                    <a:pt x="316" y="249"/>
                  </a:cubicBezTo>
                  <a:cubicBezTo>
                    <a:pt x="316" y="249"/>
                    <a:pt x="315" y="249"/>
                    <a:pt x="314" y="250"/>
                  </a:cubicBezTo>
                  <a:cubicBezTo>
                    <a:pt x="313" y="250"/>
                    <a:pt x="313" y="251"/>
                    <a:pt x="313" y="252"/>
                  </a:cubicBezTo>
                  <a:cubicBezTo>
                    <a:pt x="311" y="252"/>
                    <a:pt x="309" y="250"/>
                    <a:pt x="308" y="249"/>
                  </a:cubicBezTo>
                  <a:cubicBezTo>
                    <a:pt x="306" y="248"/>
                    <a:pt x="304" y="247"/>
                    <a:pt x="302" y="247"/>
                  </a:cubicBezTo>
                  <a:cubicBezTo>
                    <a:pt x="301" y="247"/>
                    <a:pt x="301" y="247"/>
                    <a:pt x="300" y="247"/>
                  </a:cubicBezTo>
                  <a:cubicBezTo>
                    <a:pt x="299" y="247"/>
                    <a:pt x="299" y="247"/>
                    <a:pt x="298" y="247"/>
                  </a:cubicBezTo>
                  <a:cubicBezTo>
                    <a:pt x="296" y="248"/>
                    <a:pt x="295" y="248"/>
                    <a:pt x="295" y="250"/>
                  </a:cubicBezTo>
                  <a:cubicBezTo>
                    <a:pt x="295" y="251"/>
                    <a:pt x="294" y="251"/>
                    <a:pt x="295" y="252"/>
                  </a:cubicBezTo>
                  <a:cubicBezTo>
                    <a:pt x="295" y="253"/>
                    <a:pt x="295" y="254"/>
                    <a:pt x="295" y="255"/>
                  </a:cubicBezTo>
                  <a:cubicBezTo>
                    <a:pt x="295" y="259"/>
                    <a:pt x="293" y="262"/>
                    <a:pt x="289" y="263"/>
                  </a:cubicBezTo>
                  <a:cubicBezTo>
                    <a:pt x="287" y="263"/>
                    <a:pt x="286" y="263"/>
                    <a:pt x="284" y="263"/>
                  </a:cubicBezTo>
                  <a:cubicBezTo>
                    <a:pt x="282" y="263"/>
                    <a:pt x="281" y="263"/>
                    <a:pt x="280" y="262"/>
                  </a:cubicBezTo>
                  <a:cubicBezTo>
                    <a:pt x="279" y="261"/>
                    <a:pt x="279" y="261"/>
                    <a:pt x="278" y="260"/>
                  </a:cubicBezTo>
                  <a:cubicBezTo>
                    <a:pt x="278" y="259"/>
                    <a:pt x="278" y="259"/>
                    <a:pt x="277" y="258"/>
                  </a:cubicBezTo>
                  <a:cubicBezTo>
                    <a:pt x="276" y="255"/>
                    <a:pt x="272" y="255"/>
                    <a:pt x="269" y="254"/>
                  </a:cubicBezTo>
                  <a:cubicBezTo>
                    <a:pt x="266" y="253"/>
                    <a:pt x="262" y="253"/>
                    <a:pt x="259" y="254"/>
                  </a:cubicBezTo>
                  <a:cubicBezTo>
                    <a:pt x="258" y="254"/>
                    <a:pt x="257" y="254"/>
                    <a:pt x="257" y="254"/>
                  </a:cubicBezTo>
                  <a:cubicBezTo>
                    <a:pt x="257" y="254"/>
                    <a:pt x="257" y="249"/>
                    <a:pt x="254" y="247"/>
                  </a:cubicBezTo>
                  <a:cubicBezTo>
                    <a:pt x="251" y="245"/>
                    <a:pt x="251" y="245"/>
                    <a:pt x="252" y="240"/>
                  </a:cubicBezTo>
                  <a:cubicBezTo>
                    <a:pt x="253" y="236"/>
                    <a:pt x="253" y="229"/>
                    <a:pt x="249" y="232"/>
                  </a:cubicBezTo>
                  <a:cubicBezTo>
                    <a:pt x="245" y="236"/>
                    <a:pt x="244" y="241"/>
                    <a:pt x="241" y="238"/>
                  </a:cubicBezTo>
                  <a:cubicBezTo>
                    <a:pt x="238" y="236"/>
                    <a:pt x="234" y="237"/>
                    <a:pt x="234" y="232"/>
                  </a:cubicBezTo>
                  <a:cubicBezTo>
                    <a:pt x="234" y="226"/>
                    <a:pt x="235" y="224"/>
                    <a:pt x="231" y="220"/>
                  </a:cubicBezTo>
                  <a:cubicBezTo>
                    <a:pt x="227" y="216"/>
                    <a:pt x="225" y="212"/>
                    <a:pt x="226" y="208"/>
                  </a:cubicBezTo>
                  <a:cubicBezTo>
                    <a:pt x="227" y="205"/>
                    <a:pt x="223" y="199"/>
                    <a:pt x="228" y="198"/>
                  </a:cubicBezTo>
                  <a:cubicBezTo>
                    <a:pt x="233" y="197"/>
                    <a:pt x="238" y="199"/>
                    <a:pt x="236" y="194"/>
                  </a:cubicBezTo>
                  <a:cubicBezTo>
                    <a:pt x="233" y="189"/>
                    <a:pt x="235" y="189"/>
                    <a:pt x="231" y="188"/>
                  </a:cubicBezTo>
                  <a:cubicBezTo>
                    <a:pt x="227" y="188"/>
                    <a:pt x="217" y="183"/>
                    <a:pt x="214" y="185"/>
                  </a:cubicBezTo>
                  <a:cubicBezTo>
                    <a:pt x="211" y="179"/>
                    <a:pt x="206" y="170"/>
                    <a:pt x="205" y="166"/>
                  </a:cubicBezTo>
                  <a:cubicBezTo>
                    <a:pt x="204" y="161"/>
                    <a:pt x="212" y="158"/>
                    <a:pt x="216" y="153"/>
                  </a:cubicBezTo>
                  <a:cubicBezTo>
                    <a:pt x="220" y="148"/>
                    <a:pt x="186" y="144"/>
                    <a:pt x="181" y="143"/>
                  </a:cubicBezTo>
                  <a:cubicBezTo>
                    <a:pt x="175" y="142"/>
                    <a:pt x="169" y="135"/>
                    <a:pt x="167" y="130"/>
                  </a:cubicBezTo>
                  <a:cubicBezTo>
                    <a:pt x="166" y="124"/>
                    <a:pt x="156" y="139"/>
                    <a:pt x="151" y="148"/>
                  </a:cubicBezTo>
                  <a:cubicBezTo>
                    <a:pt x="146" y="157"/>
                    <a:pt x="138" y="161"/>
                    <a:pt x="132" y="165"/>
                  </a:cubicBezTo>
                  <a:cubicBezTo>
                    <a:pt x="126" y="169"/>
                    <a:pt x="129" y="181"/>
                    <a:pt x="131" y="188"/>
                  </a:cubicBezTo>
                  <a:cubicBezTo>
                    <a:pt x="133" y="194"/>
                    <a:pt x="114" y="202"/>
                    <a:pt x="110" y="205"/>
                  </a:cubicBezTo>
                  <a:cubicBezTo>
                    <a:pt x="106" y="208"/>
                    <a:pt x="106" y="217"/>
                    <a:pt x="108" y="219"/>
                  </a:cubicBezTo>
                  <a:cubicBezTo>
                    <a:pt x="109" y="221"/>
                    <a:pt x="110" y="231"/>
                    <a:pt x="111" y="240"/>
                  </a:cubicBezTo>
                  <a:cubicBezTo>
                    <a:pt x="113" y="250"/>
                    <a:pt x="124" y="245"/>
                    <a:pt x="132" y="246"/>
                  </a:cubicBezTo>
                  <a:cubicBezTo>
                    <a:pt x="139" y="247"/>
                    <a:pt x="142" y="239"/>
                    <a:pt x="149" y="233"/>
                  </a:cubicBezTo>
                  <a:cubicBezTo>
                    <a:pt x="156" y="227"/>
                    <a:pt x="155" y="238"/>
                    <a:pt x="155" y="242"/>
                  </a:cubicBezTo>
                  <a:cubicBezTo>
                    <a:pt x="154" y="245"/>
                    <a:pt x="156" y="246"/>
                    <a:pt x="161" y="249"/>
                  </a:cubicBezTo>
                  <a:cubicBezTo>
                    <a:pt x="166" y="251"/>
                    <a:pt x="178" y="234"/>
                    <a:pt x="180" y="231"/>
                  </a:cubicBezTo>
                  <a:cubicBezTo>
                    <a:pt x="182" y="229"/>
                    <a:pt x="186" y="232"/>
                    <a:pt x="188" y="234"/>
                  </a:cubicBezTo>
                  <a:cubicBezTo>
                    <a:pt x="188" y="234"/>
                    <a:pt x="188" y="234"/>
                    <a:pt x="188" y="234"/>
                  </a:cubicBezTo>
                  <a:cubicBezTo>
                    <a:pt x="188" y="235"/>
                    <a:pt x="188" y="236"/>
                    <a:pt x="188" y="238"/>
                  </a:cubicBezTo>
                  <a:cubicBezTo>
                    <a:pt x="191" y="248"/>
                    <a:pt x="194" y="268"/>
                    <a:pt x="197" y="268"/>
                  </a:cubicBezTo>
                  <a:cubicBezTo>
                    <a:pt x="200" y="269"/>
                    <a:pt x="203" y="269"/>
                    <a:pt x="201" y="273"/>
                  </a:cubicBezTo>
                  <a:cubicBezTo>
                    <a:pt x="199" y="278"/>
                    <a:pt x="198" y="284"/>
                    <a:pt x="202" y="288"/>
                  </a:cubicBezTo>
                  <a:cubicBezTo>
                    <a:pt x="206" y="291"/>
                    <a:pt x="212" y="296"/>
                    <a:pt x="217" y="301"/>
                  </a:cubicBezTo>
                  <a:cubicBezTo>
                    <a:pt x="222" y="305"/>
                    <a:pt x="234" y="317"/>
                    <a:pt x="243" y="308"/>
                  </a:cubicBezTo>
                  <a:cubicBezTo>
                    <a:pt x="244" y="309"/>
                    <a:pt x="244" y="310"/>
                    <a:pt x="244" y="311"/>
                  </a:cubicBezTo>
                  <a:cubicBezTo>
                    <a:pt x="246" y="313"/>
                    <a:pt x="248" y="315"/>
                    <a:pt x="250" y="317"/>
                  </a:cubicBezTo>
                  <a:cubicBezTo>
                    <a:pt x="253" y="319"/>
                    <a:pt x="255" y="321"/>
                    <a:pt x="258" y="323"/>
                  </a:cubicBezTo>
                  <a:cubicBezTo>
                    <a:pt x="260" y="326"/>
                    <a:pt x="263" y="328"/>
                    <a:pt x="266" y="329"/>
                  </a:cubicBezTo>
                  <a:cubicBezTo>
                    <a:pt x="267" y="329"/>
                    <a:pt x="268" y="329"/>
                    <a:pt x="269" y="329"/>
                  </a:cubicBezTo>
                  <a:cubicBezTo>
                    <a:pt x="269" y="329"/>
                    <a:pt x="260" y="334"/>
                    <a:pt x="257" y="340"/>
                  </a:cubicBezTo>
                  <a:cubicBezTo>
                    <a:pt x="253" y="345"/>
                    <a:pt x="252" y="346"/>
                    <a:pt x="249" y="348"/>
                  </a:cubicBezTo>
                  <a:cubicBezTo>
                    <a:pt x="245" y="350"/>
                    <a:pt x="242" y="352"/>
                    <a:pt x="241" y="356"/>
                  </a:cubicBezTo>
                  <a:cubicBezTo>
                    <a:pt x="241" y="360"/>
                    <a:pt x="242" y="367"/>
                    <a:pt x="234" y="367"/>
                  </a:cubicBezTo>
                  <a:cubicBezTo>
                    <a:pt x="227" y="366"/>
                    <a:pt x="224" y="372"/>
                    <a:pt x="219" y="370"/>
                  </a:cubicBezTo>
                  <a:cubicBezTo>
                    <a:pt x="214" y="368"/>
                    <a:pt x="208" y="364"/>
                    <a:pt x="203" y="369"/>
                  </a:cubicBezTo>
                  <a:cubicBezTo>
                    <a:pt x="199" y="375"/>
                    <a:pt x="195" y="376"/>
                    <a:pt x="192" y="383"/>
                  </a:cubicBezTo>
                  <a:cubicBezTo>
                    <a:pt x="189" y="390"/>
                    <a:pt x="186" y="392"/>
                    <a:pt x="182" y="394"/>
                  </a:cubicBezTo>
                  <a:cubicBezTo>
                    <a:pt x="178" y="396"/>
                    <a:pt x="169" y="398"/>
                    <a:pt x="167" y="404"/>
                  </a:cubicBezTo>
                  <a:cubicBezTo>
                    <a:pt x="165" y="410"/>
                    <a:pt x="166" y="410"/>
                    <a:pt x="163" y="411"/>
                  </a:cubicBezTo>
                  <a:cubicBezTo>
                    <a:pt x="160" y="412"/>
                    <a:pt x="157" y="413"/>
                    <a:pt x="158" y="417"/>
                  </a:cubicBezTo>
                  <a:cubicBezTo>
                    <a:pt x="159" y="421"/>
                    <a:pt x="161" y="422"/>
                    <a:pt x="157" y="424"/>
                  </a:cubicBezTo>
                  <a:cubicBezTo>
                    <a:pt x="154" y="426"/>
                    <a:pt x="153" y="421"/>
                    <a:pt x="149" y="431"/>
                  </a:cubicBezTo>
                  <a:cubicBezTo>
                    <a:pt x="146" y="441"/>
                    <a:pt x="147" y="440"/>
                    <a:pt x="146" y="447"/>
                  </a:cubicBezTo>
                  <a:cubicBezTo>
                    <a:pt x="144" y="454"/>
                    <a:pt x="132" y="462"/>
                    <a:pt x="131" y="471"/>
                  </a:cubicBezTo>
                  <a:cubicBezTo>
                    <a:pt x="129" y="480"/>
                    <a:pt x="124" y="485"/>
                    <a:pt x="126" y="493"/>
                  </a:cubicBezTo>
                  <a:cubicBezTo>
                    <a:pt x="129" y="500"/>
                    <a:pt x="133" y="499"/>
                    <a:pt x="133" y="507"/>
                  </a:cubicBezTo>
                  <a:cubicBezTo>
                    <a:pt x="133" y="510"/>
                    <a:pt x="133" y="512"/>
                    <a:pt x="133" y="513"/>
                  </a:cubicBezTo>
                  <a:cubicBezTo>
                    <a:pt x="133" y="513"/>
                    <a:pt x="133" y="513"/>
                    <a:pt x="133" y="513"/>
                  </a:cubicBezTo>
                  <a:cubicBezTo>
                    <a:pt x="132" y="515"/>
                    <a:pt x="130" y="515"/>
                    <a:pt x="127" y="515"/>
                  </a:cubicBezTo>
                  <a:cubicBezTo>
                    <a:pt x="121" y="515"/>
                    <a:pt x="115" y="506"/>
                    <a:pt x="112" y="507"/>
                  </a:cubicBezTo>
                  <a:cubicBezTo>
                    <a:pt x="110" y="509"/>
                    <a:pt x="107" y="508"/>
                    <a:pt x="106" y="514"/>
                  </a:cubicBezTo>
                  <a:cubicBezTo>
                    <a:pt x="106" y="520"/>
                    <a:pt x="106" y="525"/>
                    <a:pt x="103" y="524"/>
                  </a:cubicBezTo>
                  <a:cubicBezTo>
                    <a:pt x="100" y="522"/>
                    <a:pt x="99" y="517"/>
                    <a:pt x="91" y="517"/>
                  </a:cubicBezTo>
                  <a:cubicBezTo>
                    <a:pt x="84" y="517"/>
                    <a:pt x="75" y="521"/>
                    <a:pt x="72" y="516"/>
                  </a:cubicBezTo>
                  <a:cubicBezTo>
                    <a:pt x="68" y="511"/>
                    <a:pt x="68" y="507"/>
                    <a:pt x="64" y="509"/>
                  </a:cubicBezTo>
                  <a:cubicBezTo>
                    <a:pt x="59" y="510"/>
                    <a:pt x="42" y="511"/>
                    <a:pt x="38" y="507"/>
                  </a:cubicBezTo>
                  <a:cubicBezTo>
                    <a:pt x="35" y="504"/>
                    <a:pt x="30" y="499"/>
                    <a:pt x="30" y="502"/>
                  </a:cubicBezTo>
                  <a:cubicBezTo>
                    <a:pt x="30" y="503"/>
                    <a:pt x="30" y="503"/>
                    <a:pt x="30" y="504"/>
                  </a:cubicBezTo>
                  <a:cubicBezTo>
                    <a:pt x="30" y="504"/>
                    <a:pt x="30" y="504"/>
                    <a:pt x="30" y="504"/>
                  </a:cubicBezTo>
                  <a:cubicBezTo>
                    <a:pt x="30" y="503"/>
                    <a:pt x="17" y="486"/>
                    <a:pt x="12" y="479"/>
                  </a:cubicBezTo>
                  <a:cubicBezTo>
                    <a:pt x="7" y="472"/>
                    <a:pt x="16" y="473"/>
                    <a:pt x="22" y="472"/>
                  </a:cubicBezTo>
                  <a:cubicBezTo>
                    <a:pt x="28" y="471"/>
                    <a:pt x="27" y="464"/>
                    <a:pt x="27" y="458"/>
                  </a:cubicBezTo>
                  <a:cubicBezTo>
                    <a:pt x="27" y="452"/>
                    <a:pt x="27" y="449"/>
                    <a:pt x="28" y="446"/>
                  </a:cubicBezTo>
                  <a:cubicBezTo>
                    <a:pt x="30" y="443"/>
                    <a:pt x="31" y="437"/>
                    <a:pt x="31" y="433"/>
                  </a:cubicBezTo>
                  <a:cubicBezTo>
                    <a:pt x="31" y="429"/>
                    <a:pt x="34" y="427"/>
                    <a:pt x="37" y="424"/>
                  </a:cubicBezTo>
                  <a:cubicBezTo>
                    <a:pt x="40" y="420"/>
                    <a:pt x="35" y="415"/>
                    <a:pt x="37" y="410"/>
                  </a:cubicBezTo>
                  <a:cubicBezTo>
                    <a:pt x="38" y="405"/>
                    <a:pt x="38" y="404"/>
                    <a:pt x="41" y="402"/>
                  </a:cubicBezTo>
                  <a:cubicBezTo>
                    <a:pt x="44" y="400"/>
                    <a:pt x="43" y="398"/>
                    <a:pt x="39" y="397"/>
                  </a:cubicBezTo>
                  <a:cubicBezTo>
                    <a:pt x="36" y="396"/>
                    <a:pt x="35" y="391"/>
                    <a:pt x="35" y="386"/>
                  </a:cubicBezTo>
                  <a:cubicBezTo>
                    <a:pt x="34" y="382"/>
                    <a:pt x="30" y="379"/>
                    <a:pt x="24" y="370"/>
                  </a:cubicBezTo>
                  <a:cubicBezTo>
                    <a:pt x="18" y="361"/>
                    <a:pt x="12" y="363"/>
                    <a:pt x="6" y="358"/>
                  </a:cubicBezTo>
                  <a:cubicBezTo>
                    <a:pt x="0" y="353"/>
                    <a:pt x="3" y="334"/>
                    <a:pt x="4" y="328"/>
                  </a:cubicBezTo>
                  <a:cubicBezTo>
                    <a:pt x="4" y="322"/>
                    <a:pt x="10" y="322"/>
                    <a:pt x="16" y="321"/>
                  </a:cubicBezTo>
                  <a:cubicBezTo>
                    <a:pt x="22" y="320"/>
                    <a:pt x="19" y="297"/>
                    <a:pt x="18" y="291"/>
                  </a:cubicBezTo>
                  <a:cubicBezTo>
                    <a:pt x="18" y="285"/>
                    <a:pt x="30" y="292"/>
                    <a:pt x="39" y="293"/>
                  </a:cubicBezTo>
                  <a:cubicBezTo>
                    <a:pt x="49" y="293"/>
                    <a:pt x="50" y="278"/>
                    <a:pt x="50" y="273"/>
                  </a:cubicBezTo>
                  <a:cubicBezTo>
                    <a:pt x="50" y="268"/>
                    <a:pt x="54" y="268"/>
                    <a:pt x="54" y="263"/>
                  </a:cubicBezTo>
                  <a:cubicBezTo>
                    <a:pt x="55" y="258"/>
                    <a:pt x="51" y="253"/>
                    <a:pt x="47" y="248"/>
                  </a:cubicBezTo>
                  <a:cubicBezTo>
                    <a:pt x="43" y="242"/>
                    <a:pt x="48" y="239"/>
                    <a:pt x="47" y="233"/>
                  </a:cubicBezTo>
                  <a:cubicBezTo>
                    <a:pt x="46" y="228"/>
                    <a:pt x="32" y="227"/>
                    <a:pt x="29" y="230"/>
                  </a:cubicBezTo>
                  <a:cubicBezTo>
                    <a:pt x="25" y="234"/>
                    <a:pt x="29" y="227"/>
                    <a:pt x="16" y="229"/>
                  </a:cubicBezTo>
                  <a:cubicBezTo>
                    <a:pt x="2" y="231"/>
                    <a:pt x="14" y="219"/>
                    <a:pt x="17" y="218"/>
                  </a:cubicBezTo>
                  <a:cubicBezTo>
                    <a:pt x="19" y="217"/>
                    <a:pt x="23" y="216"/>
                    <a:pt x="24" y="211"/>
                  </a:cubicBezTo>
                  <a:cubicBezTo>
                    <a:pt x="25" y="206"/>
                    <a:pt x="30" y="213"/>
                    <a:pt x="34" y="205"/>
                  </a:cubicBezTo>
                  <a:cubicBezTo>
                    <a:pt x="38" y="196"/>
                    <a:pt x="39" y="193"/>
                    <a:pt x="36" y="182"/>
                  </a:cubicBezTo>
                  <a:cubicBezTo>
                    <a:pt x="34" y="176"/>
                    <a:pt x="28" y="171"/>
                    <a:pt x="24" y="168"/>
                  </a:cubicBezTo>
                  <a:cubicBezTo>
                    <a:pt x="25" y="164"/>
                    <a:pt x="21" y="153"/>
                    <a:pt x="14" y="148"/>
                  </a:cubicBezTo>
                  <a:cubicBezTo>
                    <a:pt x="6" y="143"/>
                    <a:pt x="8" y="137"/>
                    <a:pt x="10" y="131"/>
                  </a:cubicBezTo>
                  <a:cubicBezTo>
                    <a:pt x="13" y="125"/>
                    <a:pt x="9" y="126"/>
                    <a:pt x="9" y="120"/>
                  </a:cubicBezTo>
                  <a:cubicBezTo>
                    <a:pt x="9" y="114"/>
                    <a:pt x="14" y="110"/>
                    <a:pt x="18" y="105"/>
                  </a:cubicBezTo>
                  <a:cubicBezTo>
                    <a:pt x="21" y="99"/>
                    <a:pt x="23" y="88"/>
                    <a:pt x="22" y="84"/>
                  </a:cubicBezTo>
                  <a:cubicBezTo>
                    <a:pt x="22" y="80"/>
                    <a:pt x="29" y="73"/>
                    <a:pt x="30" y="71"/>
                  </a:cubicBezTo>
                  <a:cubicBezTo>
                    <a:pt x="32" y="70"/>
                    <a:pt x="34" y="68"/>
                    <a:pt x="36" y="64"/>
                  </a:cubicBezTo>
                  <a:cubicBezTo>
                    <a:pt x="38" y="59"/>
                    <a:pt x="40" y="55"/>
                    <a:pt x="48" y="55"/>
                  </a:cubicBezTo>
                  <a:cubicBezTo>
                    <a:pt x="55" y="55"/>
                    <a:pt x="60" y="69"/>
                    <a:pt x="60" y="74"/>
                  </a:cubicBezTo>
                  <a:cubicBezTo>
                    <a:pt x="60" y="79"/>
                    <a:pt x="56" y="79"/>
                    <a:pt x="57" y="89"/>
                  </a:cubicBezTo>
                  <a:cubicBezTo>
                    <a:pt x="59" y="99"/>
                    <a:pt x="63" y="97"/>
                    <a:pt x="71" y="100"/>
                  </a:cubicBezTo>
                  <a:cubicBezTo>
                    <a:pt x="80" y="103"/>
                    <a:pt x="103" y="70"/>
                    <a:pt x="106" y="66"/>
                  </a:cubicBezTo>
                  <a:cubicBezTo>
                    <a:pt x="109" y="62"/>
                    <a:pt x="122" y="66"/>
                    <a:pt x="127" y="67"/>
                  </a:cubicBezTo>
                  <a:cubicBezTo>
                    <a:pt x="132" y="68"/>
                    <a:pt x="136" y="60"/>
                    <a:pt x="139" y="57"/>
                  </a:cubicBezTo>
                  <a:cubicBezTo>
                    <a:pt x="142" y="54"/>
                    <a:pt x="148" y="56"/>
                    <a:pt x="150" y="59"/>
                  </a:cubicBezTo>
                  <a:cubicBezTo>
                    <a:pt x="153" y="61"/>
                    <a:pt x="159" y="59"/>
                    <a:pt x="167" y="59"/>
                  </a:cubicBezTo>
                  <a:cubicBezTo>
                    <a:pt x="174" y="60"/>
                    <a:pt x="168" y="37"/>
                    <a:pt x="165" y="33"/>
                  </a:cubicBezTo>
                  <a:cubicBezTo>
                    <a:pt x="163" y="28"/>
                    <a:pt x="166" y="22"/>
                    <a:pt x="169" y="18"/>
                  </a:cubicBezTo>
                  <a:cubicBezTo>
                    <a:pt x="172" y="14"/>
                    <a:pt x="185" y="14"/>
                    <a:pt x="189" y="15"/>
                  </a:cubicBezTo>
                  <a:cubicBezTo>
                    <a:pt x="194" y="17"/>
                    <a:pt x="196" y="6"/>
                    <a:pt x="197" y="3"/>
                  </a:cubicBezTo>
                  <a:cubicBezTo>
                    <a:pt x="198" y="0"/>
                    <a:pt x="206" y="2"/>
                    <a:pt x="210" y="1"/>
                  </a:cubicBezTo>
                  <a:cubicBezTo>
                    <a:pt x="214" y="0"/>
                    <a:pt x="216" y="6"/>
                    <a:pt x="218" y="11"/>
                  </a:cubicBezTo>
                  <a:cubicBezTo>
                    <a:pt x="221" y="17"/>
                    <a:pt x="221" y="19"/>
                    <a:pt x="224" y="23"/>
                  </a:cubicBezTo>
                  <a:cubicBezTo>
                    <a:pt x="226" y="27"/>
                    <a:pt x="245" y="39"/>
                    <a:pt x="248" y="43"/>
                  </a:cubicBezTo>
                  <a:cubicBezTo>
                    <a:pt x="251" y="46"/>
                    <a:pt x="245" y="55"/>
                    <a:pt x="244" y="60"/>
                  </a:cubicBezTo>
                  <a:cubicBezTo>
                    <a:pt x="243" y="65"/>
                    <a:pt x="252" y="71"/>
                    <a:pt x="255" y="73"/>
                  </a:cubicBezTo>
                  <a:cubicBezTo>
                    <a:pt x="258" y="75"/>
                    <a:pt x="263" y="87"/>
                    <a:pt x="266" y="92"/>
                  </a:cubicBezTo>
                  <a:cubicBezTo>
                    <a:pt x="270" y="96"/>
                    <a:pt x="307" y="88"/>
                    <a:pt x="315" y="87"/>
                  </a:cubicBezTo>
                  <a:cubicBezTo>
                    <a:pt x="316" y="87"/>
                    <a:pt x="316" y="87"/>
                    <a:pt x="317" y="87"/>
                  </a:cubicBezTo>
                  <a:cubicBezTo>
                    <a:pt x="309" y="94"/>
                    <a:pt x="294" y="112"/>
                    <a:pt x="297" y="122"/>
                  </a:cubicBezTo>
                  <a:cubicBezTo>
                    <a:pt x="300" y="135"/>
                    <a:pt x="300" y="130"/>
                    <a:pt x="303" y="133"/>
                  </a:cubicBezTo>
                  <a:cubicBezTo>
                    <a:pt x="306" y="136"/>
                    <a:pt x="308" y="141"/>
                    <a:pt x="312" y="139"/>
                  </a:cubicBezTo>
                  <a:cubicBezTo>
                    <a:pt x="316" y="137"/>
                    <a:pt x="321" y="135"/>
                    <a:pt x="321" y="139"/>
                  </a:cubicBezTo>
                  <a:cubicBezTo>
                    <a:pt x="322" y="143"/>
                    <a:pt x="324" y="149"/>
                    <a:pt x="328" y="148"/>
                  </a:cubicBezTo>
                  <a:cubicBezTo>
                    <a:pt x="333" y="146"/>
                    <a:pt x="343" y="143"/>
                    <a:pt x="343" y="151"/>
                  </a:cubicBezTo>
                  <a:cubicBezTo>
                    <a:pt x="343" y="160"/>
                    <a:pt x="341" y="159"/>
                    <a:pt x="348" y="164"/>
                  </a:cubicBezTo>
                  <a:cubicBezTo>
                    <a:pt x="353" y="168"/>
                    <a:pt x="360" y="176"/>
                    <a:pt x="364" y="18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p:cNvSpPr>
              <a:spLocks/>
            </p:cNvSpPr>
            <p:nvPr/>
          </p:nvSpPr>
          <p:spPr bwMode="auto">
            <a:xfrm>
              <a:off x="5675" y="1245"/>
              <a:ext cx="269" cy="300"/>
            </a:xfrm>
            <a:custGeom>
              <a:avLst/>
              <a:gdLst>
                <a:gd name="T0" fmla="*/ 110 w 114"/>
                <a:gd name="T1" fmla="*/ 29 h 127"/>
                <a:gd name="T2" fmla="*/ 99 w 114"/>
                <a:gd name="T3" fmla="*/ 42 h 127"/>
                <a:gd name="T4" fmla="*/ 108 w 114"/>
                <a:gd name="T5" fmla="*/ 61 h 127"/>
                <a:gd name="T6" fmla="*/ 107 w 114"/>
                <a:gd name="T7" fmla="*/ 61 h 127"/>
                <a:gd name="T8" fmla="*/ 104 w 114"/>
                <a:gd name="T9" fmla="*/ 68 h 127"/>
                <a:gd name="T10" fmla="*/ 104 w 114"/>
                <a:gd name="T11" fmla="*/ 85 h 127"/>
                <a:gd name="T12" fmla="*/ 102 w 114"/>
                <a:gd name="T13" fmla="*/ 105 h 127"/>
                <a:gd name="T14" fmla="*/ 88 w 114"/>
                <a:gd name="T15" fmla="*/ 103 h 127"/>
                <a:gd name="T16" fmla="*/ 87 w 114"/>
                <a:gd name="T17" fmla="*/ 104 h 127"/>
                <a:gd name="T18" fmla="*/ 82 w 114"/>
                <a:gd name="T19" fmla="*/ 110 h 127"/>
                <a:gd name="T20" fmla="*/ 74 w 114"/>
                <a:gd name="T21" fmla="*/ 107 h 127"/>
                <a:gd name="T22" fmla="*/ 55 w 114"/>
                <a:gd name="T23" fmla="*/ 125 h 127"/>
                <a:gd name="T24" fmla="*/ 49 w 114"/>
                <a:gd name="T25" fmla="*/ 118 h 127"/>
                <a:gd name="T26" fmla="*/ 43 w 114"/>
                <a:gd name="T27" fmla="*/ 109 h 127"/>
                <a:gd name="T28" fmla="*/ 26 w 114"/>
                <a:gd name="T29" fmla="*/ 122 h 127"/>
                <a:gd name="T30" fmla="*/ 5 w 114"/>
                <a:gd name="T31" fmla="*/ 116 h 127"/>
                <a:gd name="T32" fmla="*/ 2 w 114"/>
                <a:gd name="T33" fmla="*/ 95 h 127"/>
                <a:gd name="T34" fmla="*/ 4 w 114"/>
                <a:gd name="T35" fmla="*/ 81 h 127"/>
                <a:gd name="T36" fmla="*/ 25 w 114"/>
                <a:gd name="T37" fmla="*/ 64 h 127"/>
                <a:gd name="T38" fmla="*/ 26 w 114"/>
                <a:gd name="T39" fmla="*/ 41 h 127"/>
                <a:gd name="T40" fmla="*/ 45 w 114"/>
                <a:gd name="T41" fmla="*/ 24 h 127"/>
                <a:gd name="T42" fmla="*/ 61 w 114"/>
                <a:gd name="T43" fmla="*/ 6 h 127"/>
                <a:gd name="T44" fmla="*/ 75 w 114"/>
                <a:gd name="T45" fmla="*/ 19 h 127"/>
                <a:gd name="T46" fmla="*/ 110 w 114"/>
                <a:gd name="T47" fmla="*/ 2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27">
                  <a:moveTo>
                    <a:pt x="110" y="29"/>
                  </a:moveTo>
                  <a:cubicBezTo>
                    <a:pt x="106" y="34"/>
                    <a:pt x="98" y="37"/>
                    <a:pt x="99" y="42"/>
                  </a:cubicBezTo>
                  <a:cubicBezTo>
                    <a:pt x="100" y="46"/>
                    <a:pt x="105" y="55"/>
                    <a:pt x="108" y="61"/>
                  </a:cubicBezTo>
                  <a:cubicBezTo>
                    <a:pt x="107" y="61"/>
                    <a:pt x="107" y="61"/>
                    <a:pt x="107" y="61"/>
                  </a:cubicBezTo>
                  <a:cubicBezTo>
                    <a:pt x="106" y="64"/>
                    <a:pt x="106" y="67"/>
                    <a:pt x="104" y="68"/>
                  </a:cubicBezTo>
                  <a:cubicBezTo>
                    <a:pt x="108" y="73"/>
                    <a:pt x="106" y="81"/>
                    <a:pt x="104" y="85"/>
                  </a:cubicBezTo>
                  <a:cubicBezTo>
                    <a:pt x="102" y="91"/>
                    <a:pt x="103" y="95"/>
                    <a:pt x="102" y="105"/>
                  </a:cubicBezTo>
                  <a:cubicBezTo>
                    <a:pt x="101" y="115"/>
                    <a:pt x="88" y="103"/>
                    <a:pt x="88" y="103"/>
                  </a:cubicBezTo>
                  <a:cubicBezTo>
                    <a:pt x="87" y="103"/>
                    <a:pt x="87" y="104"/>
                    <a:pt x="87" y="104"/>
                  </a:cubicBezTo>
                  <a:cubicBezTo>
                    <a:pt x="84" y="107"/>
                    <a:pt x="81" y="105"/>
                    <a:pt x="82" y="110"/>
                  </a:cubicBezTo>
                  <a:cubicBezTo>
                    <a:pt x="80" y="108"/>
                    <a:pt x="76" y="105"/>
                    <a:pt x="74" y="107"/>
                  </a:cubicBezTo>
                  <a:cubicBezTo>
                    <a:pt x="72" y="110"/>
                    <a:pt x="60" y="127"/>
                    <a:pt x="55" y="125"/>
                  </a:cubicBezTo>
                  <a:cubicBezTo>
                    <a:pt x="50" y="122"/>
                    <a:pt x="48" y="121"/>
                    <a:pt x="49" y="118"/>
                  </a:cubicBezTo>
                  <a:cubicBezTo>
                    <a:pt x="49" y="114"/>
                    <a:pt x="50" y="103"/>
                    <a:pt x="43" y="109"/>
                  </a:cubicBezTo>
                  <a:cubicBezTo>
                    <a:pt x="36" y="115"/>
                    <a:pt x="33" y="123"/>
                    <a:pt x="26" y="122"/>
                  </a:cubicBezTo>
                  <a:cubicBezTo>
                    <a:pt x="18" y="121"/>
                    <a:pt x="7" y="126"/>
                    <a:pt x="5" y="116"/>
                  </a:cubicBezTo>
                  <a:cubicBezTo>
                    <a:pt x="4" y="107"/>
                    <a:pt x="3" y="97"/>
                    <a:pt x="2" y="95"/>
                  </a:cubicBezTo>
                  <a:cubicBezTo>
                    <a:pt x="0" y="93"/>
                    <a:pt x="0" y="84"/>
                    <a:pt x="4" y="81"/>
                  </a:cubicBezTo>
                  <a:cubicBezTo>
                    <a:pt x="8" y="78"/>
                    <a:pt x="27" y="70"/>
                    <a:pt x="25" y="64"/>
                  </a:cubicBezTo>
                  <a:cubicBezTo>
                    <a:pt x="23" y="57"/>
                    <a:pt x="20" y="45"/>
                    <a:pt x="26" y="41"/>
                  </a:cubicBezTo>
                  <a:cubicBezTo>
                    <a:pt x="32" y="37"/>
                    <a:pt x="40" y="33"/>
                    <a:pt x="45" y="24"/>
                  </a:cubicBezTo>
                  <a:cubicBezTo>
                    <a:pt x="50" y="15"/>
                    <a:pt x="60" y="0"/>
                    <a:pt x="61" y="6"/>
                  </a:cubicBezTo>
                  <a:cubicBezTo>
                    <a:pt x="63" y="11"/>
                    <a:pt x="69" y="18"/>
                    <a:pt x="75" y="19"/>
                  </a:cubicBezTo>
                  <a:cubicBezTo>
                    <a:pt x="80" y="20"/>
                    <a:pt x="114" y="24"/>
                    <a:pt x="110" y="29"/>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p:cNvSpPr>
              <a:spLocks/>
            </p:cNvSpPr>
            <p:nvPr/>
          </p:nvSpPr>
          <p:spPr bwMode="auto">
            <a:xfrm>
              <a:off x="4991" y="1349"/>
              <a:ext cx="563" cy="1147"/>
            </a:xfrm>
            <a:custGeom>
              <a:avLst/>
              <a:gdLst>
                <a:gd name="T0" fmla="*/ 233 w 238"/>
                <a:gd name="T1" fmla="*/ 105 h 485"/>
                <a:gd name="T2" fmla="*/ 201 w 238"/>
                <a:gd name="T3" fmla="*/ 123 h 485"/>
                <a:gd name="T4" fmla="*/ 187 w 238"/>
                <a:gd name="T5" fmla="*/ 160 h 485"/>
                <a:gd name="T6" fmla="*/ 207 w 238"/>
                <a:gd name="T7" fmla="*/ 202 h 485"/>
                <a:gd name="T8" fmla="*/ 222 w 238"/>
                <a:gd name="T9" fmla="*/ 229 h 485"/>
                <a:gd name="T10" fmla="*/ 220 w 238"/>
                <a:gd name="T11" fmla="*/ 242 h 485"/>
                <a:gd name="T12" fmla="*/ 214 w 238"/>
                <a:gd name="T13" fmla="*/ 265 h 485"/>
                <a:gd name="T14" fmla="*/ 210 w 238"/>
                <a:gd name="T15" fmla="*/ 290 h 485"/>
                <a:gd name="T16" fmla="*/ 195 w 238"/>
                <a:gd name="T17" fmla="*/ 311 h 485"/>
                <a:gd name="T18" fmla="*/ 213 w 238"/>
                <a:gd name="T19" fmla="*/ 336 h 485"/>
                <a:gd name="T20" fmla="*/ 211 w 238"/>
                <a:gd name="T21" fmla="*/ 357 h 485"/>
                <a:gd name="T22" fmla="*/ 209 w 238"/>
                <a:gd name="T23" fmla="*/ 377 h 485"/>
                <a:gd name="T24" fmla="*/ 202 w 238"/>
                <a:gd name="T25" fmla="*/ 400 h 485"/>
                <a:gd name="T26" fmla="*/ 163 w 238"/>
                <a:gd name="T27" fmla="*/ 425 h 485"/>
                <a:gd name="T28" fmla="*/ 129 w 238"/>
                <a:gd name="T29" fmla="*/ 429 h 485"/>
                <a:gd name="T30" fmla="*/ 112 w 238"/>
                <a:gd name="T31" fmla="*/ 442 h 485"/>
                <a:gd name="T32" fmla="*/ 87 w 238"/>
                <a:gd name="T33" fmla="*/ 462 h 485"/>
                <a:gd name="T34" fmla="*/ 40 w 238"/>
                <a:gd name="T35" fmla="*/ 484 h 485"/>
                <a:gd name="T36" fmla="*/ 9 w 238"/>
                <a:gd name="T37" fmla="*/ 473 h 485"/>
                <a:gd name="T38" fmla="*/ 14 w 238"/>
                <a:gd name="T39" fmla="*/ 437 h 485"/>
                <a:gd name="T40" fmla="*/ 23 w 238"/>
                <a:gd name="T41" fmla="*/ 412 h 485"/>
                <a:gd name="T42" fmla="*/ 11 w 238"/>
                <a:gd name="T43" fmla="*/ 378 h 485"/>
                <a:gd name="T44" fmla="*/ 10 w 238"/>
                <a:gd name="T45" fmla="*/ 333 h 485"/>
                <a:gd name="T46" fmla="*/ 7 w 238"/>
                <a:gd name="T47" fmla="*/ 319 h 485"/>
                <a:gd name="T48" fmla="*/ 3 w 238"/>
                <a:gd name="T49" fmla="*/ 307 h 485"/>
                <a:gd name="T50" fmla="*/ 7 w 238"/>
                <a:gd name="T51" fmla="*/ 297 h 485"/>
                <a:gd name="T52" fmla="*/ 21 w 238"/>
                <a:gd name="T53" fmla="*/ 274 h 485"/>
                <a:gd name="T54" fmla="*/ 25 w 238"/>
                <a:gd name="T55" fmla="*/ 259 h 485"/>
                <a:gd name="T56" fmla="*/ 13 w 238"/>
                <a:gd name="T57" fmla="*/ 207 h 485"/>
                <a:gd name="T58" fmla="*/ 34 w 238"/>
                <a:gd name="T59" fmla="*/ 168 h 485"/>
                <a:gd name="T60" fmla="*/ 38 w 238"/>
                <a:gd name="T61" fmla="*/ 142 h 485"/>
                <a:gd name="T62" fmla="*/ 47 w 238"/>
                <a:gd name="T63" fmla="*/ 129 h 485"/>
                <a:gd name="T64" fmla="*/ 44 w 238"/>
                <a:gd name="T65" fmla="*/ 110 h 485"/>
                <a:gd name="T66" fmla="*/ 53 w 238"/>
                <a:gd name="T67" fmla="*/ 105 h 485"/>
                <a:gd name="T68" fmla="*/ 74 w 238"/>
                <a:gd name="T69" fmla="*/ 94 h 485"/>
                <a:gd name="T70" fmla="*/ 91 w 238"/>
                <a:gd name="T71" fmla="*/ 67 h 485"/>
                <a:gd name="T72" fmla="*/ 109 w 238"/>
                <a:gd name="T73" fmla="*/ 43 h 485"/>
                <a:gd name="T74" fmla="*/ 141 w 238"/>
                <a:gd name="T75" fmla="*/ 35 h 485"/>
                <a:gd name="T76" fmla="*/ 167 w 238"/>
                <a:gd name="T77" fmla="*/ 32 h 485"/>
                <a:gd name="T78" fmla="*/ 205 w 238"/>
                <a:gd name="T79" fmla="*/ 9 h 485"/>
                <a:gd name="T80" fmla="*/ 206 w 238"/>
                <a:gd name="T81" fmla="*/ 1 h 485"/>
                <a:gd name="T82" fmla="*/ 219 w 238"/>
                <a:gd name="T83" fmla="*/ 14 h 485"/>
                <a:gd name="T84" fmla="*/ 207 w 238"/>
                <a:gd name="T85" fmla="*/ 43 h 485"/>
                <a:gd name="T86" fmla="*/ 199 w 238"/>
                <a:gd name="T87" fmla="*/ 61 h 485"/>
                <a:gd name="T88" fmla="*/ 230 w 238"/>
                <a:gd name="T89" fmla="*/ 65 h 485"/>
                <a:gd name="T90" fmla="*/ 237 w 238"/>
                <a:gd name="T91" fmla="*/ 9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485">
                  <a:moveTo>
                    <a:pt x="237" y="95"/>
                  </a:moveTo>
                  <a:cubicBezTo>
                    <a:pt x="237" y="100"/>
                    <a:pt x="233" y="100"/>
                    <a:pt x="233" y="105"/>
                  </a:cubicBezTo>
                  <a:cubicBezTo>
                    <a:pt x="233" y="110"/>
                    <a:pt x="232" y="125"/>
                    <a:pt x="222" y="125"/>
                  </a:cubicBezTo>
                  <a:cubicBezTo>
                    <a:pt x="213" y="124"/>
                    <a:pt x="201" y="117"/>
                    <a:pt x="201" y="123"/>
                  </a:cubicBezTo>
                  <a:cubicBezTo>
                    <a:pt x="202" y="129"/>
                    <a:pt x="205" y="152"/>
                    <a:pt x="199" y="153"/>
                  </a:cubicBezTo>
                  <a:cubicBezTo>
                    <a:pt x="193" y="154"/>
                    <a:pt x="187" y="154"/>
                    <a:pt x="187" y="160"/>
                  </a:cubicBezTo>
                  <a:cubicBezTo>
                    <a:pt x="186" y="166"/>
                    <a:pt x="183" y="185"/>
                    <a:pt x="189" y="190"/>
                  </a:cubicBezTo>
                  <a:cubicBezTo>
                    <a:pt x="195" y="195"/>
                    <a:pt x="201" y="193"/>
                    <a:pt x="207" y="202"/>
                  </a:cubicBezTo>
                  <a:cubicBezTo>
                    <a:pt x="213" y="211"/>
                    <a:pt x="217" y="214"/>
                    <a:pt x="218" y="218"/>
                  </a:cubicBezTo>
                  <a:cubicBezTo>
                    <a:pt x="218" y="223"/>
                    <a:pt x="219" y="228"/>
                    <a:pt x="222" y="229"/>
                  </a:cubicBezTo>
                  <a:cubicBezTo>
                    <a:pt x="226" y="230"/>
                    <a:pt x="227" y="232"/>
                    <a:pt x="224" y="234"/>
                  </a:cubicBezTo>
                  <a:cubicBezTo>
                    <a:pt x="221" y="236"/>
                    <a:pt x="221" y="237"/>
                    <a:pt x="220" y="242"/>
                  </a:cubicBezTo>
                  <a:cubicBezTo>
                    <a:pt x="218" y="247"/>
                    <a:pt x="223" y="252"/>
                    <a:pt x="220" y="256"/>
                  </a:cubicBezTo>
                  <a:cubicBezTo>
                    <a:pt x="217" y="259"/>
                    <a:pt x="214" y="261"/>
                    <a:pt x="214" y="265"/>
                  </a:cubicBezTo>
                  <a:cubicBezTo>
                    <a:pt x="214" y="269"/>
                    <a:pt x="213" y="275"/>
                    <a:pt x="211" y="278"/>
                  </a:cubicBezTo>
                  <a:cubicBezTo>
                    <a:pt x="210" y="281"/>
                    <a:pt x="210" y="284"/>
                    <a:pt x="210" y="290"/>
                  </a:cubicBezTo>
                  <a:cubicBezTo>
                    <a:pt x="210" y="296"/>
                    <a:pt x="211" y="303"/>
                    <a:pt x="205" y="304"/>
                  </a:cubicBezTo>
                  <a:cubicBezTo>
                    <a:pt x="199" y="305"/>
                    <a:pt x="190" y="304"/>
                    <a:pt x="195" y="311"/>
                  </a:cubicBezTo>
                  <a:cubicBezTo>
                    <a:pt x="200" y="318"/>
                    <a:pt x="213" y="335"/>
                    <a:pt x="213" y="336"/>
                  </a:cubicBezTo>
                  <a:cubicBezTo>
                    <a:pt x="213" y="336"/>
                    <a:pt x="213" y="336"/>
                    <a:pt x="213" y="336"/>
                  </a:cubicBezTo>
                  <a:cubicBezTo>
                    <a:pt x="213" y="336"/>
                    <a:pt x="213" y="336"/>
                    <a:pt x="213" y="336"/>
                  </a:cubicBezTo>
                  <a:cubicBezTo>
                    <a:pt x="214" y="341"/>
                    <a:pt x="212" y="354"/>
                    <a:pt x="211" y="357"/>
                  </a:cubicBezTo>
                  <a:cubicBezTo>
                    <a:pt x="209" y="360"/>
                    <a:pt x="212" y="367"/>
                    <a:pt x="210" y="370"/>
                  </a:cubicBezTo>
                  <a:cubicBezTo>
                    <a:pt x="207" y="373"/>
                    <a:pt x="211" y="376"/>
                    <a:pt x="209" y="377"/>
                  </a:cubicBezTo>
                  <a:cubicBezTo>
                    <a:pt x="207" y="378"/>
                    <a:pt x="210" y="384"/>
                    <a:pt x="209" y="386"/>
                  </a:cubicBezTo>
                  <a:cubicBezTo>
                    <a:pt x="207" y="388"/>
                    <a:pt x="209" y="397"/>
                    <a:pt x="202" y="400"/>
                  </a:cubicBezTo>
                  <a:cubicBezTo>
                    <a:pt x="195" y="403"/>
                    <a:pt x="189" y="405"/>
                    <a:pt x="185" y="411"/>
                  </a:cubicBezTo>
                  <a:cubicBezTo>
                    <a:pt x="181" y="418"/>
                    <a:pt x="171" y="426"/>
                    <a:pt x="163" y="425"/>
                  </a:cubicBezTo>
                  <a:cubicBezTo>
                    <a:pt x="155" y="425"/>
                    <a:pt x="147" y="418"/>
                    <a:pt x="143" y="424"/>
                  </a:cubicBezTo>
                  <a:cubicBezTo>
                    <a:pt x="139" y="429"/>
                    <a:pt x="134" y="429"/>
                    <a:pt x="129" y="429"/>
                  </a:cubicBezTo>
                  <a:cubicBezTo>
                    <a:pt x="124" y="429"/>
                    <a:pt x="116" y="428"/>
                    <a:pt x="117" y="433"/>
                  </a:cubicBezTo>
                  <a:cubicBezTo>
                    <a:pt x="117" y="438"/>
                    <a:pt x="117" y="441"/>
                    <a:pt x="112" y="442"/>
                  </a:cubicBezTo>
                  <a:cubicBezTo>
                    <a:pt x="106" y="443"/>
                    <a:pt x="100" y="443"/>
                    <a:pt x="99" y="447"/>
                  </a:cubicBezTo>
                  <a:cubicBezTo>
                    <a:pt x="97" y="451"/>
                    <a:pt x="95" y="458"/>
                    <a:pt x="87" y="462"/>
                  </a:cubicBezTo>
                  <a:cubicBezTo>
                    <a:pt x="79" y="466"/>
                    <a:pt x="65" y="463"/>
                    <a:pt x="61" y="469"/>
                  </a:cubicBezTo>
                  <a:cubicBezTo>
                    <a:pt x="57" y="476"/>
                    <a:pt x="46" y="483"/>
                    <a:pt x="40" y="484"/>
                  </a:cubicBezTo>
                  <a:cubicBezTo>
                    <a:pt x="33" y="484"/>
                    <a:pt x="20" y="485"/>
                    <a:pt x="20" y="485"/>
                  </a:cubicBezTo>
                  <a:cubicBezTo>
                    <a:pt x="19" y="480"/>
                    <a:pt x="14" y="478"/>
                    <a:pt x="9" y="473"/>
                  </a:cubicBezTo>
                  <a:cubicBezTo>
                    <a:pt x="4" y="466"/>
                    <a:pt x="9" y="463"/>
                    <a:pt x="15" y="454"/>
                  </a:cubicBezTo>
                  <a:cubicBezTo>
                    <a:pt x="20" y="444"/>
                    <a:pt x="14" y="444"/>
                    <a:pt x="14" y="437"/>
                  </a:cubicBezTo>
                  <a:cubicBezTo>
                    <a:pt x="14" y="430"/>
                    <a:pt x="18" y="429"/>
                    <a:pt x="22" y="423"/>
                  </a:cubicBezTo>
                  <a:cubicBezTo>
                    <a:pt x="26" y="417"/>
                    <a:pt x="23" y="418"/>
                    <a:pt x="23" y="412"/>
                  </a:cubicBezTo>
                  <a:cubicBezTo>
                    <a:pt x="22" y="406"/>
                    <a:pt x="21" y="405"/>
                    <a:pt x="23" y="395"/>
                  </a:cubicBezTo>
                  <a:cubicBezTo>
                    <a:pt x="24" y="385"/>
                    <a:pt x="15" y="384"/>
                    <a:pt x="11" y="378"/>
                  </a:cubicBezTo>
                  <a:cubicBezTo>
                    <a:pt x="7" y="372"/>
                    <a:pt x="6" y="352"/>
                    <a:pt x="5" y="349"/>
                  </a:cubicBezTo>
                  <a:cubicBezTo>
                    <a:pt x="3" y="345"/>
                    <a:pt x="8" y="339"/>
                    <a:pt x="10" y="333"/>
                  </a:cubicBezTo>
                  <a:cubicBezTo>
                    <a:pt x="12" y="327"/>
                    <a:pt x="8" y="328"/>
                    <a:pt x="4" y="324"/>
                  </a:cubicBezTo>
                  <a:cubicBezTo>
                    <a:pt x="1" y="320"/>
                    <a:pt x="5" y="320"/>
                    <a:pt x="7" y="319"/>
                  </a:cubicBezTo>
                  <a:cubicBezTo>
                    <a:pt x="9" y="317"/>
                    <a:pt x="5" y="313"/>
                    <a:pt x="4" y="313"/>
                  </a:cubicBezTo>
                  <a:cubicBezTo>
                    <a:pt x="2" y="312"/>
                    <a:pt x="2" y="309"/>
                    <a:pt x="3" y="307"/>
                  </a:cubicBezTo>
                  <a:cubicBezTo>
                    <a:pt x="5" y="306"/>
                    <a:pt x="4" y="304"/>
                    <a:pt x="2" y="302"/>
                  </a:cubicBezTo>
                  <a:cubicBezTo>
                    <a:pt x="0" y="301"/>
                    <a:pt x="4" y="299"/>
                    <a:pt x="7" y="297"/>
                  </a:cubicBezTo>
                  <a:cubicBezTo>
                    <a:pt x="11" y="294"/>
                    <a:pt x="7" y="294"/>
                    <a:pt x="5" y="291"/>
                  </a:cubicBezTo>
                  <a:cubicBezTo>
                    <a:pt x="4" y="288"/>
                    <a:pt x="18" y="278"/>
                    <a:pt x="21" y="274"/>
                  </a:cubicBezTo>
                  <a:cubicBezTo>
                    <a:pt x="23" y="271"/>
                    <a:pt x="22" y="269"/>
                    <a:pt x="17" y="266"/>
                  </a:cubicBezTo>
                  <a:cubicBezTo>
                    <a:pt x="13" y="263"/>
                    <a:pt x="20" y="263"/>
                    <a:pt x="25" y="259"/>
                  </a:cubicBezTo>
                  <a:cubicBezTo>
                    <a:pt x="29" y="254"/>
                    <a:pt x="26" y="253"/>
                    <a:pt x="27" y="243"/>
                  </a:cubicBezTo>
                  <a:cubicBezTo>
                    <a:pt x="27" y="233"/>
                    <a:pt x="15" y="217"/>
                    <a:pt x="13" y="207"/>
                  </a:cubicBezTo>
                  <a:cubicBezTo>
                    <a:pt x="10" y="198"/>
                    <a:pt x="28" y="182"/>
                    <a:pt x="34" y="176"/>
                  </a:cubicBezTo>
                  <a:cubicBezTo>
                    <a:pt x="40" y="171"/>
                    <a:pt x="33" y="170"/>
                    <a:pt x="34" y="168"/>
                  </a:cubicBezTo>
                  <a:cubicBezTo>
                    <a:pt x="34" y="165"/>
                    <a:pt x="35" y="163"/>
                    <a:pt x="38" y="160"/>
                  </a:cubicBezTo>
                  <a:cubicBezTo>
                    <a:pt x="40" y="157"/>
                    <a:pt x="36" y="148"/>
                    <a:pt x="38" y="142"/>
                  </a:cubicBezTo>
                  <a:cubicBezTo>
                    <a:pt x="39" y="135"/>
                    <a:pt x="44" y="136"/>
                    <a:pt x="46" y="134"/>
                  </a:cubicBezTo>
                  <a:cubicBezTo>
                    <a:pt x="48" y="132"/>
                    <a:pt x="47" y="133"/>
                    <a:pt x="47" y="129"/>
                  </a:cubicBezTo>
                  <a:cubicBezTo>
                    <a:pt x="47" y="125"/>
                    <a:pt x="49" y="123"/>
                    <a:pt x="50" y="120"/>
                  </a:cubicBezTo>
                  <a:cubicBezTo>
                    <a:pt x="52" y="116"/>
                    <a:pt x="48" y="113"/>
                    <a:pt x="44" y="110"/>
                  </a:cubicBezTo>
                  <a:cubicBezTo>
                    <a:pt x="41" y="106"/>
                    <a:pt x="47" y="99"/>
                    <a:pt x="47" y="99"/>
                  </a:cubicBezTo>
                  <a:cubicBezTo>
                    <a:pt x="49" y="101"/>
                    <a:pt x="51" y="104"/>
                    <a:pt x="53" y="105"/>
                  </a:cubicBezTo>
                  <a:cubicBezTo>
                    <a:pt x="58" y="108"/>
                    <a:pt x="58" y="97"/>
                    <a:pt x="61" y="94"/>
                  </a:cubicBezTo>
                  <a:cubicBezTo>
                    <a:pt x="63" y="91"/>
                    <a:pt x="70" y="95"/>
                    <a:pt x="74" y="94"/>
                  </a:cubicBezTo>
                  <a:cubicBezTo>
                    <a:pt x="78" y="94"/>
                    <a:pt x="81" y="81"/>
                    <a:pt x="82" y="78"/>
                  </a:cubicBezTo>
                  <a:cubicBezTo>
                    <a:pt x="84" y="76"/>
                    <a:pt x="87" y="70"/>
                    <a:pt x="91" y="67"/>
                  </a:cubicBezTo>
                  <a:cubicBezTo>
                    <a:pt x="95" y="63"/>
                    <a:pt x="96" y="59"/>
                    <a:pt x="98" y="53"/>
                  </a:cubicBezTo>
                  <a:cubicBezTo>
                    <a:pt x="100" y="47"/>
                    <a:pt x="103" y="44"/>
                    <a:pt x="109" y="43"/>
                  </a:cubicBezTo>
                  <a:cubicBezTo>
                    <a:pt x="114" y="42"/>
                    <a:pt x="120" y="49"/>
                    <a:pt x="126" y="48"/>
                  </a:cubicBezTo>
                  <a:cubicBezTo>
                    <a:pt x="132" y="47"/>
                    <a:pt x="134" y="44"/>
                    <a:pt x="141" y="35"/>
                  </a:cubicBezTo>
                  <a:cubicBezTo>
                    <a:pt x="147" y="26"/>
                    <a:pt x="149" y="30"/>
                    <a:pt x="154" y="28"/>
                  </a:cubicBezTo>
                  <a:cubicBezTo>
                    <a:pt x="159" y="27"/>
                    <a:pt x="157" y="31"/>
                    <a:pt x="167" y="32"/>
                  </a:cubicBezTo>
                  <a:cubicBezTo>
                    <a:pt x="176" y="33"/>
                    <a:pt x="185" y="26"/>
                    <a:pt x="191" y="21"/>
                  </a:cubicBezTo>
                  <a:cubicBezTo>
                    <a:pt x="198" y="16"/>
                    <a:pt x="203" y="13"/>
                    <a:pt x="205" y="9"/>
                  </a:cubicBezTo>
                  <a:cubicBezTo>
                    <a:pt x="207" y="6"/>
                    <a:pt x="203" y="6"/>
                    <a:pt x="202" y="4"/>
                  </a:cubicBezTo>
                  <a:cubicBezTo>
                    <a:pt x="201" y="2"/>
                    <a:pt x="204" y="2"/>
                    <a:pt x="206" y="1"/>
                  </a:cubicBezTo>
                  <a:cubicBezTo>
                    <a:pt x="207" y="1"/>
                    <a:pt x="207" y="1"/>
                    <a:pt x="207" y="0"/>
                  </a:cubicBezTo>
                  <a:cubicBezTo>
                    <a:pt x="211" y="3"/>
                    <a:pt x="217" y="8"/>
                    <a:pt x="219" y="14"/>
                  </a:cubicBezTo>
                  <a:cubicBezTo>
                    <a:pt x="222" y="25"/>
                    <a:pt x="221" y="28"/>
                    <a:pt x="217" y="37"/>
                  </a:cubicBezTo>
                  <a:cubicBezTo>
                    <a:pt x="213" y="45"/>
                    <a:pt x="208" y="38"/>
                    <a:pt x="207" y="43"/>
                  </a:cubicBezTo>
                  <a:cubicBezTo>
                    <a:pt x="206" y="48"/>
                    <a:pt x="202" y="49"/>
                    <a:pt x="200" y="50"/>
                  </a:cubicBezTo>
                  <a:cubicBezTo>
                    <a:pt x="197" y="51"/>
                    <a:pt x="185" y="63"/>
                    <a:pt x="199" y="61"/>
                  </a:cubicBezTo>
                  <a:cubicBezTo>
                    <a:pt x="212" y="59"/>
                    <a:pt x="208" y="66"/>
                    <a:pt x="212" y="62"/>
                  </a:cubicBezTo>
                  <a:cubicBezTo>
                    <a:pt x="215" y="59"/>
                    <a:pt x="229" y="60"/>
                    <a:pt x="230" y="65"/>
                  </a:cubicBezTo>
                  <a:cubicBezTo>
                    <a:pt x="231" y="71"/>
                    <a:pt x="226" y="74"/>
                    <a:pt x="230" y="80"/>
                  </a:cubicBezTo>
                  <a:cubicBezTo>
                    <a:pt x="234" y="85"/>
                    <a:pt x="238" y="90"/>
                    <a:pt x="237" y="9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p:cNvSpPr>
              <a:spLocks/>
            </p:cNvSpPr>
            <p:nvPr/>
          </p:nvSpPr>
          <p:spPr bwMode="auto">
            <a:xfrm>
              <a:off x="4755" y="2728"/>
              <a:ext cx="1215" cy="766"/>
            </a:xfrm>
            <a:custGeom>
              <a:avLst/>
              <a:gdLst>
                <a:gd name="T0" fmla="*/ 492 w 514"/>
                <a:gd name="T1" fmla="*/ 242 h 324"/>
                <a:gd name="T2" fmla="*/ 463 w 514"/>
                <a:gd name="T3" fmla="*/ 248 h 324"/>
                <a:gd name="T4" fmla="*/ 425 w 514"/>
                <a:gd name="T5" fmla="*/ 280 h 324"/>
                <a:gd name="T6" fmla="*/ 394 w 514"/>
                <a:gd name="T7" fmla="*/ 288 h 324"/>
                <a:gd name="T8" fmla="*/ 373 w 514"/>
                <a:gd name="T9" fmla="*/ 310 h 324"/>
                <a:gd name="T10" fmla="*/ 365 w 514"/>
                <a:gd name="T11" fmla="*/ 315 h 324"/>
                <a:gd name="T12" fmla="*/ 335 w 514"/>
                <a:gd name="T13" fmla="*/ 256 h 324"/>
                <a:gd name="T14" fmla="*/ 300 w 514"/>
                <a:gd name="T15" fmla="*/ 277 h 324"/>
                <a:gd name="T16" fmla="*/ 294 w 514"/>
                <a:gd name="T17" fmla="*/ 259 h 324"/>
                <a:gd name="T18" fmla="*/ 275 w 514"/>
                <a:gd name="T19" fmla="*/ 270 h 324"/>
                <a:gd name="T20" fmla="*/ 256 w 514"/>
                <a:gd name="T21" fmla="*/ 273 h 324"/>
                <a:gd name="T22" fmla="*/ 198 w 514"/>
                <a:gd name="T23" fmla="*/ 254 h 324"/>
                <a:gd name="T24" fmla="*/ 159 w 514"/>
                <a:gd name="T25" fmla="*/ 240 h 324"/>
                <a:gd name="T26" fmla="*/ 147 w 514"/>
                <a:gd name="T27" fmla="*/ 273 h 324"/>
                <a:gd name="T28" fmla="*/ 84 w 514"/>
                <a:gd name="T29" fmla="*/ 282 h 324"/>
                <a:gd name="T30" fmla="*/ 64 w 514"/>
                <a:gd name="T31" fmla="*/ 316 h 324"/>
                <a:gd name="T32" fmla="*/ 47 w 514"/>
                <a:gd name="T33" fmla="*/ 312 h 324"/>
                <a:gd name="T34" fmla="*/ 31 w 514"/>
                <a:gd name="T35" fmla="*/ 284 h 324"/>
                <a:gd name="T36" fmla="*/ 12 w 514"/>
                <a:gd name="T37" fmla="*/ 263 h 324"/>
                <a:gd name="T38" fmla="*/ 1 w 514"/>
                <a:gd name="T39" fmla="*/ 227 h 324"/>
                <a:gd name="T40" fmla="*/ 40 w 514"/>
                <a:gd name="T41" fmla="*/ 212 h 324"/>
                <a:gd name="T42" fmla="*/ 93 w 514"/>
                <a:gd name="T43" fmla="*/ 189 h 324"/>
                <a:gd name="T44" fmla="*/ 114 w 514"/>
                <a:gd name="T45" fmla="*/ 166 h 324"/>
                <a:gd name="T46" fmla="*/ 100 w 514"/>
                <a:gd name="T47" fmla="*/ 133 h 324"/>
                <a:gd name="T48" fmla="*/ 76 w 514"/>
                <a:gd name="T49" fmla="*/ 109 h 324"/>
                <a:gd name="T50" fmla="*/ 70 w 514"/>
                <a:gd name="T51" fmla="*/ 68 h 324"/>
                <a:gd name="T52" fmla="*/ 95 w 514"/>
                <a:gd name="T53" fmla="*/ 53 h 324"/>
                <a:gd name="T54" fmla="*/ 100 w 514"/>
                <a:gd name="T55" fmla="*/ 35 h 324"/>
                <a:gd name="T56" fmla="*/ 64 w 514"/>
                <a:gd name="T57" fmla="*/ 16 h 324"/>
                <a:gd name="T58" fmla="*/ 85 w 514"/>
                <a:gd name="T59" fmla="*/ 8 h 324"/>
                <a:gd name="T60" fmla="*/ 121 w 514"/>
                <a:gd name="T61" fmla="*/ 12 h 324"/>
                <a:gd name="T62" fmla="*/ 149 w 514"/>
                <a:gd name="T63" fmla="*/ 9 h 324"/>
                <a:gd name="T64" fmla="*/ 178 w 514"/>
                <a:gd name="T65" fmla="*/ 28 h 324"/>
                <a:gd name="T66" fmla="*/ 228 w 514"/>
                <a:gd name="T67" fmla="*/ 59 h 324"/>
                <a:gd name="T68" fmla="*/ 297 w 514"/>
                <a:gd name="T69" fmla="*/ 58 h 324"/>
                <a:gd name="T70" fmla="*/ 342 w 514"/>
                <a:gd name="T71" fmla="*/ 79 h 324"/>
                <a:gd name="T72" fmla="*/ 368 w 514"/>
                <a:gd name="T73" fmla="*/ 100 h 324"/>
                <a:gd name="T74" fmla="*/ 399 w 514"/>
                <a:gd name="T75" fmla="*/ 103 h 324"/>
                <a:gd name="T76" fmla="*/ 440 w 514"/>
                <a:gd name="T77" fmla="*/ 110 h 324"/>
                <a:gd name="T78" fmla="*/ 457 w 514"/>
                <a:gd name="T79" fmla="*/ 128 h 324"/>
                <a:gd name="T80" fmla="*/ 485 w 514"/>
                <a:gd name="T81" fmla="*/ 136 h 324"/>
                <a:gd name="T82" fmla="*/ 486 w 514"/>
                <a:gd name="T83" fmla="*/ 157 h 324"/>
                <a:gd name="T84" fmla="*/ 492 w 514"/>
                <a:gd name="T85" fmla="*/ 180 h 324"/>
                <a:gd name="T86" fmla="*/ 511 w 514"/>
                <a:gd name="T87" fmla="*/ 228 h 324"/>
                <a:gd name="T88" fmla="*/ 511 w 514"/>
                <a:gd name="T8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4" h="324">
                  <a:moveTo>
                    <a:pt x="511" y="241"/>
                  </a:moveTo>
                  <a:cubicBezTo>
                    <a:pt x="508" y="246"/>
                    <a:pt x="507" y="248"/>
                    <a:pt x="503" y="247"/>
                  </a:cubicBezTo>
                  <a:cubicBezTo>
                    <a:pt x="499" y="245"/>
                    <a:pt x="496" y="245"/>
                    <a:pt x="492" y="242"/>
                  </a:cubicBezTo>
                  <a:cubicBezTo>
                    <a:pt x="489" y="239"/>
                    <a:pt x="486" y="230"/>
                    <a:pt x="484" y="236"/>
                  </a:cubicBezTo>
                  <a:cubicBezTo>
                    <a:pt x="482" y="243"/>
                    <a:pt x="480" y="245"/>
                    <a:pt x="476" y="244"/>
                  </a:cubicBezTo>
                  <a:cubicBezTo>
                    <a:pt x="471" y="242"/>
                    <a:pt x="465" y="245"/>
                    <a:pt x="463" y="248"/>
                  </a:cubicBezTo>
                  <a:cubicBezTo>
                    <a:pt x="462" y="251"/>
                    <a:pt x="457" y="266"/>
                    <a:pt x="449" y="264"/>
                  </a:cubicBezTo>
                  <a:cubicBezTo>
                    <a:pt x="440" y="263"/>
                    <a:pt x="437" y="263"/>
                    <a:pt x="433" y="267"/>
                  </a:cubicBezTo>
                  <a:cubicBezTo>
                    <a:pt x="430" y="271"/>
                    <a:pt x="429" y="282"/>
                    <a:pt x="425" y="280"/>
                  </a:cubicBezTo>
                  <a:cubicBezTo>
                    <a:pt x="421" y="277"/>
                    <a:pt x="419" y="277"/>
                    <a:pt x="415" y="281"/>
                  </a:cubicBezTo>
                  <a:cubicBezTo>
                    <a:pt x="411" y="284"/>
                    <a:pt x="407" y="287"/>
                    <a:pt x="403" y="285"/>
                  </a:cubicBezTo>
                  <a:cubicBezTo>
                    <a:pt x="399" y="282"/>
                    <a:pt x="396" y="283"/>
                    <a:pt x="394" y="288"/>
                  </a:cubicBezTo>
                  <a:cubicBezTo>
                    <a:pt x="393" y="292"/>
                    <a:pt x="395" y="298"/>
                    <a:pt x="391" y="297"/>
                  </a:cubicBezTo>
                  <a:cubicBezTo>
                    <a:pt x="387" y="296"/>
                    <a:pt x="386" y="296"/>
                    <a:pt x="383" y="299"/>
                  </a:cubicBezTo>
                  <a:cubicBezTo>
                    <a:pt x="380" y="302"/>
                    <a:pt x="375" y="309"/>
                    <a:pt x="373" y="310"/>
                  </a:cubicBezTo>
                  <a:cubicBezTo>
                    <a:pt x="372" y="310"/>
                    <a:pt x="372" y="310"/>
                    <a:pt x="372" y="310"/>
                  </a:cubicBezTo>
                  <a:cubicBezTo>
                    <a:pt x="372" y="310"/>
                    <a:pt x="372" y="310"/>
                    <a:pt x="372" y="310"/>
                  </a:cubicBezTo>
                  <a:cubicBezTo>
                    <a:pt x="370" y="312"/>
                    <a:pt x="369" y="318"/>
                    <a:pt x="365" y="315"/>
                  </a:cubicBezTo>
                  <a:cubicBezTo>
                    <a:pt x="361" y="310"/>
                    <a:pt x="356" y="299"/>
                    <a:pt x="355" y="295"/>
                  </a:cubicBezTo>
                  <a:cubicBezTo>
                    <a:pt x="355" y="290"/>
                    <a:pt x="356" y="268"/>
                    <a:pt x="351" y="265"/>
                  </a:cubicBezTo>
                  <a:cubicBezTo>
                    <a:pt x="346" y="262"/>
                    <a:pt x="341" y="251"/>
                    <a:pt x="335" y="256"/>
                  </a:cubicBezTo>
                  <a:cubicBezTo>
                    <a:pt x="329" y="261"/>
                    <a:pt x="330" y="264"/>
                    <a:pt x="324" y="268"/>
                  </a:cubicBezTo>
                  <a:cubicBezTo>
                    <a:pt x="319" y="271"/>
                    <a:pt x="321" y="272"/>
                    <a:pt x="316" y="278"/>
                  </a:cubicBezTo>
                  <a:cubicBezTo>
                    <a:pt x="310" y="285"/>
                    <a:pt x="301" y="286"/>
                    <a:pt x="300" y="277"/>
                  </a:cubicBezTo>
                  <a:cubicBezTo>
                    <a:pt x="299" y="269"/>
                    <a:pt x="306" y="259"/>
                    <a:pt x="303" y="261"/>
                  </a:cubicBezTo>
                  <a:cubicBezTo>
                    <a:pt x="299" y="264"/>
                    <a:pt x="298" y="266"/>
                    <a:pt x="297" y="263"/>
                  </a:cubicBezTo>
                  <a:cubicBezTo>
                    <a:pt x="296" y="260"/>
                    <a:pt x="297" y="256"/>
                    <a:pt x="294" y="259"/>
                  </a:cubicBezTo>
                  <a:cubicBezTo>
                    <a:pt x="291" y="262"/>
                    <a:pt x="288" y="263"/>
                    <a:pt x="288" y="267"/>
                  </a:cubicBezTo>
                  <a:cubicBezTo>
                    <a:pt x="287" y="272"/>
                    <a:pt x="283" y="279"/>
                    <a:pt x="281" y="275"/>
                  </a:cubicBezTo>
                  <a:cubicBezTo>
                    <a:pt x="278" y="272"/>
                    <a:pt x="278" y="267"/>
                    <a:pt x="275" y="270"/>
                  </a:cubicBezTo>
                  <a:cubicBezTo>
                    <a:pt x="272" y="273"/>
                    <a:pt x="270" y="272"/>
                    <a:pt x="270" y="275"/>
                  </a:cubicBezTo>
                  <a:cubicBezTo>
                    <a:pt x="270" y="278"/>
                    <a:pt x="267" y="282"/>
                    <a:pt x="266" y="280"/>
                  </a:cubicBezTo>
                  <a:cubicBezTo>
                    <a:pt x="264" y="277"/>
                    <a:pt x="261" y="273"/>
                    <a:pt x="256" y="273"/>
                  </a:cubicBezTo>
                  <a:cubicBezTo>
                    <a:pt x="250" y="273"/>
                    <a:pt x="246" y="271"/>
                    <a:pt x="244" y="268"/>
                  </a:cubicBezTo>
                  <a:cubicBezTo>
                    <a:pt x="241" y="266"/>
                    <a:pt x="240" y="258"/>
                    <a:pt x="228" y="258"/>
                  </a:cubicBezTo>
                  <a:cubicBezTo>
                    <a:pt x="216" y="258"/>
                    <a:pt x="205" y="259"/>
                    <a:pt x="198" y="254"/>
                  </a:cubicBezTo>
                  <a:cubicBezTo>
                    <a:pt x="191" y="249"/>
                    <a:pt x="188" y="244"/>
                    <a:pt x="183" y="246"/>
                  </a:cubicBezTo>
                  <a:cubicBezTo>
                    <a:pt x="178" y="247"/>
                    <a:pt x="173" y="251"/>
                    <a:pt x="171" y="247"/>
                  </a:cubicBezTo>
                  <a:cubicBezTo>
                    <a:pt x="168" y="243"/>
                    <a:pt x="164" y="238"/>
                    <a:pt x="159" y="240"/>
                  </a:cubicBezTo>
                  <a:cubicBezTo>
                    <a:pt x="155" y="243"/>
                    <a:pt x="154" y="247"/>
                    <a:pt x="150" y="247"/>
                  </a:cubicBezTo>
                  <a:cubicBezTo>
                    <a:pt x="145" y="248"/>
                    <a:pt x="140" y="246"/>
                    <a:pt x="141" y="252"/>
                  </a:cubicBezTo>
                  <a:cubicBezTo>
                    <a:pt x="142" y="257"/>
                    <a:pt x="152" y="270"/>
                    <a:pt x="147" y="273"/>
                  </a:cubicBezTo>
                  <a:cubicBezTo>
                    <a:pt x="142" y="277"/>
                    <a:pt x="135" y="285"/>
                    <a:pt x="130" y="282"/>
                  </a:cubicBezTo>
                  <a:cubicBezTo>
                    <a:pt x="125" y="279"/>
                    <a:pt x="111" y="269"/>
                    <a:pt x="103" y="272"/>
                  </a:cubicBezTo>
                  <a:cubicBezTo>
                    <a:pt x="96" y="275"/>
                    <a:pt x="88" y="280"/>
                    <a:pt x="84" y="282"/>
                  </a:cubicBezTo>
                  <a:cubicBezTo>
                    <a:pt x="79" y="284"/>
                    <a:pt x="80" y="288"/>
                    <a:pt x="76" y="289"/>
                  </a:cubicBezTo>
                  <a:cubicBezTo>
                    <a:pt x="73" y="290"/>
                    <a:pt x="70" y="287"/>
                    <a:pt x="70" y="294"/>
                  </a:cubicBezTo>
                  <a:cubicBezTo>
                    <a:pt x="69" y="301"/>
                    <a:pt x="66" y="314"/>
                    <a:pt x="64" y="316"/>
                  </a:cubicBezTo>
                  <a:cubicBezTo>
                    <a:pt x="62" y="318"/>
                    <a:pt x="62" y="322"/>
                    <a:pt x="60" y="323"/>
                  </a:cubicBezTo>
                  <a:cubicBezTo>
                    <a:pt x="60" y="324"/>
                    <a:pt x="58" y="324"/>
                    <a:pt x="56" y="322"/>
                  </a:cubicBezTo>
                  <a:cubicBezTo>
                    <a:pt x="50" y="318"/>
                    <a:pt x="48" y="315"/>
                    <a:pt x="47" y="312"/>
                  </a:cubicBezTo>
                  <a:cubicBezTo>
                    <a:pt x="46" y="309"/>
                    <a:pt x="45" y="308"/>
                    <a:pt x="43" y="308"/>
                  </a:cubicBezTo>
                  <a:cubicBezTo>
                    <a:pt x="41" y="309"/>
                    <a:pt x="37" y="308"/>
                    <a:pt x="36" y="305"/>
                  </a:cubicBezTo>
                  <a:cubicBezTo>
                    <a:pt x="36" y="303"/>
                    <a:pt x="40" y="287"/>
                    <a:pt x="31" y="284"/>
                  </a:cubicBezTo>
                  <a:cubicBezTo>
                    <a:pt x="21" y="281"/>
                    <a:pt x="19" y="278"/>
                    <a:pt x="18" y="275"/>
                  </a:cubicBezTo>
                  <a:cubicBezTo>
                    <a:pt x="16" y="272"/>
                    <a:pt x="0" y="276"/>
                    <a:pt x="6" y="272"/>
                  </a:cubicBezTo>
                  <a:cubicBezTo>
                    <a:pt x="12" y="267"/>
                    <a:pt x="11" y="269"/>
                    <a:pt x="12" y="263"/>
                  </a:cubicBezTo>
                  <a:cubicBezTo>
                    <a:pt x="13" y="257"/>
                    <a:pt x="9" y="247"/>
                    <a:pt x="10" y="245"/>
                  </a:cubicBezTo>
                  <a:cubicBezTo>
                    <a:pt x="11" y="242"/>
                    <a:pt x="12" y="235"/>
                    <a:pt x="9" y="235"/>
                  </a:cubicBezTo>
                  <a:cubicBezTo>
                    <a:pt x="6" y="234"/>
                    <a:pt x="0" y="230"/>
                    <a:pt x="1" y="227"/>
                  </a:cubicBezTo>
                  <a:cubicBezTo>
                    <a:pt x="1" y="224"/>
                    <a:pt x="11" y="224"/>
                    <a:pt x="15" y="221"/>
                  </a:cubicBezTo>
                  <a:cubicBezTo>
                    <a:pt x="19" y="218"/>
                    <a:pt x="25" y="219"/>
                    <a:pt x="30" y="216"/>
                  </a:cubicBezTo>
                  <a:cubicBezTo>
                    <a:pt x="34" y="213"/>
                    <a:pt x="34" y="211"/>
                    <a:pt x="40" y="212"/>
                  </a:cubicBezTo>
                  <a:cubicBezTo>
                    <a:pt x="46" y="214"/>
                    <a:pt x="59" y="208"/>
                    <a:pt x="62" y="211"/>
                  </a:cubicBezTo>
                  <a:cubicBezTo>
                    <a:pt x="65" y="213"/>
                    <a:pt x="67" y="215"/>
                    <a:pt x="70" y="210"/>
                  </a:cubicBezTo>
                  <a:cubicBezTo>
                    <a:pt x="73" y="205"/>
                    <a:pt x="83" y="189"/>
                    <a:pt x="93" y="189"/>
                  </a:cubicBezTo>
                  <a:cubicBezTo>
                    <a:pt x="103" y="189"/>
                    <a:pt x="107" y="190"/>
                    <a:pt x="110" y="185"/>
                  </a:cubicBezTo>
                  <a:cubicBezTo>
                    <a:pt x="113" y="180"/>
                    <a:pt x="117" y="182"/>
                    <a:pt x="116" y="178"/>
                  </a:cubicBezTo>
                  <a:cubicBezTo>
                    <a:pt x="114" y="173"/>
                    <a:pt x="112" y="170"/>
                    <a:pt x="114" y="166"/>
                  </a:cubicBezTo>
                  <a:cubicBezTo>
                    <a:pt x="116" y="161"/>
                    <a:pt x="118" y="153"/>
                    <a:pt x="115" y="149"/>
                  </a:cubicBezTo>
                  <a:cubicBezTo>
                    <a:pt x="113" y="145"/>
                    <a:pt x="111" y="140"/>
                    <a:pt x="107" y="139"/>
                  </a:cubicBezTo>
                  <a:cubicBezTo>
                    <a:pt x="103" y="137"/>
                    <a:pt x="98" y="138"/>
                    <a:pt x="100" y="133"/>
                  </a:cubicBezTo>
                  <a:cubicBezTo>
                    <a:pt x="101" y="128"/>
                    <a:pt x="106" y="116"/>
                    <a:pt x="99" y="117"/>
                  </a:cubicBezTo>
                  <a:cubicBezTo>
                    <a:pt x="94" y="117"/>
                    <a:pt x="82" y="117"/>
                    <a:pt x="76" y="116"/>
                  </a:cubicBezTo>
                  <a:cubicBezTo>
                    <a:pt x="76" y="114"/>
                    <a:pt x="76" y="111"/>
                    <a:pt x="76" y="109"/>
                  </a:cubicBezTo>
                  <a:cubicBezTo>
                    <a:pt x="77" y="104"/>
                    <a:pt x="81" y="102"/>
                    <a:pt x="79" y="96"/>
                  </a:cubicBezTo>
                  <a:cubicBezTo>
                    <a:pt x="76" y="90"/>
                    <a:pt x="74" y="87"/>
                    <a:pt x="70" y="82"/>
                  </a:cubicBezTo>
                  <a:cubicBezTo>
                    <a:pt x="66" y="78"/>
                    <a:pt x="71" y="79"/>
                    <a:pt x="70" y="68"/>
                  </a:cubicBezTo>
                  <a:cubicBezTo>
                    <a:pt x="70" y="57"/>
                    <a:pt x="73" y="65"/>
                    <a:pt x="77" y="61"/>
                  </a:cubicBezTo>
                  <a:cubicBezTo>
                    <a:pt x="81" y="57"/>
                    <a:pt x="85" y="59"/>
                    <a:pt x="87" y="61"/>
                  </a:cubicBezTo>
                  <a:cubicBezTo>
                    <a:pt x="90" y="63"/>
                    <a:pt x="92" y="57"/>
                    <a:pt x="95" y="53"/>
                  </a:cubicBezTo>
                  <a:cubicBezTo>
                    <a:pt x="97" y="49"/>
                    <a:pt x="100" y="54"/>
                    <a:pt x="105" y="53"/>
                  </a:cubicBezTo>
                  <a:cubicBezTo>
                    <a:pt x="109" y="52"/>
                    <a:pt x="107" y="47"/>
                    <a:pt x="109" y="42"/>
                  </a:cubicBezTo>
                  <a:cubicBezTo>
                    <a:pt x="110" y="37"/>
                    <a:pt x="102" y="38"/>
                    <a:pt x="100" y="35"/>
                  </a:cubicBezTo>
                  <a:cubicBezTo>
                    <a:pt x="98" y="32"/>
                    <a:pt x="91" y="34"/>
                    <a:pt x="87" y="34"/>
                  </a:cubicBezTo>
                  <a:cubicBezTo>
                    <a:pt x="83" y="33"/>
                    <a:pt x="84" y="26"/>
                    <a:pt x="84" y="21"/>
                  </a:cubicBezTo>
                  <a:cubicBezTo>
                    <a:pt x="83" y="16"/>
                    <a:pt x="72" y="17"/>
                    <a:pt x="64" y="16"/>
                  </a:cubicBezTo>
                  <a:cubicBezTo>
                    <a:pt x="57" y="15"/>
                    <a:pt x="69" y="8"/>
                    <a:pt x="71" y="6"/>
                  </a:cubicBezTo>
                  <a:cubicBezTo>
                    <a:pt x="73" y="4"/>
                    <a:pt x="75" y="9"/>
                    <a:pt x="79" y="11"/>
                  </a:cubicBezTo>
                  <a:cubicBezTo>
                    <a:pt x="83" y="13"/>
                    <a:pt x="82" y="10"/>
                    <a:pt x="85" y="8"/>
                  </a:cubicBezTo>
                  <a:cubicBezTo>
                    <a:pt x="88" y="5"/>
                    <a:pt x="95" y="10"/>
                    <a:pt x="97" y="12"/>
                  </a:cubicBezTo>
                  <a:cubicBezTo>
                    <a:pt x="99" y="15"/>
                    <a:pt x="102" y="11"/>
                    <a:pt x="103" y="7"/>
                  </a:cubicBezTo>
                  <a:cubicBezTo>
                    <a:pt x="104" y="3"/>
                    <a:pt x="116" y="12"/>
                    <a:pt x="121" y="12"/>
                  </a:cubicBezTo>
                  <a:cubicBezTo>
                    <a:pt x="125" y="13"/>
                    <a:pt x="126" y="9"/>
                    <a:pt x="127" y="6"/>
                  </a:cubicBezTo>
                  <a:cubicBezTo>
                    <a:pt x="128" y="2"/>
                    <a:pt x="133" y="10"/>
                    <a:pt x="137" y="16"/>
                  </a:cubicBezTo>
                  <a:cubicBezTo>
                    <a:pt x="140" y="22"/>
                    <a:pt x="143" y="12"/>
                    <a:pt x="149" y="9"/>
                  </a:cubicBezTo>
                  <a:cubicBezTo>
                    <a:pt x="154" y="6"/>
                    <a:pt x="155" y="8"/>
                    <a:pt x="158" y="0"/>
                  </a:cubicBezTo>
                  <a:cubicBezTo>
                    <a:pt x="161" y="2"/>
                    <a:pt x="167" y="7"/>
                    <a:pt x="169" y="11"/>
                  </a:cubicBezTo>
                  <a:cubicBezTo>
                    <a:pt x="173" y="18"/>
                    <a:pt x="172" y="25"/>
                    <a:pt x="178" y="28"/>
                  </a:cubicBezTo>
                  <a:cubicBezTo>
                    <a:pt x="183" y="31"/>
                    <a:pt x="188" y="30"/>
                    <a:pt x="191" y="38"/>
                  </a:cubicBezTo>
                  <a:cubicBezTo>
                    <a:pt x="195" y="45"/>
                    <a:pt x="196" y="48"/>
                    <a:pt x="205" y="50"/>
                  </a:cubicBezTo>
                  <a:cubicBezTo>
                    <a:pt x="215" y="53"/>
                    <a:pt x="224" y="56"/>
                    <a:pt x="228" y="59"/>
                  </a:cubicBezTo>
                  <a:cubicBezTo>
                    <a:pt x="232" y="62"/>
                    <a:pt x="238" y="65"/>
                    <a:pt x="251" y="62"/>
                  </a:cubicBezTo>
                  <a:cubicBezTo>
                    <a:pt x="264" y="60"/>
                    <a:pt x="276" y="63"/>
                    <a:pt x="279" y="61"/>
                  </a:cubicBezTo>
                  <a:cubicBezTo>
                    <a:pt x="282" y="58"/>
                    <a:pt x="290" y="59"/>
                    <a:pt x="297" y="58"/>
                  </a:cubicBezTo>
                  <a:cubicBezTo>
                    <a:pt x="304" y="57"/>
                    <a:pt x="307" y="53"/>
                    <a:pt x="315" y="54"/>
                  </a:cubicBezTo>
                  <a:cubicBezTo>
                    <a:pt x="324" y="55"/>
                    <a:pt x="345" y="53"/>
                    <a:pt x="345" y="59"/>
                  </a:cubicBezTo>
                  <a:cubicBezTo>
                    <a:pt x="346" y="65"/>
                    <a:pt x="339" y="74"/>
                    <a:pt x="342" y="79"/>
                  </a:cubicBezTo>
                  <a:cubicBezTo>
                    <a:pt x="345" y="84"/>
                    <a:pt x="348" y="80"/>
                    <a:pt x="346" y="87"/>
                  </a:cubicBezTo>
                  <a:cubicBezTo>
                    <a:pt x="344" y="94"/>
                    <a:pt x="346" y="109"/>
                    <a:pt x="353" y="104"/>
                  </a:cubicBezTo>
                  <a:cubicBezTo>
                    <a:pt x="361" y="100"/>
                    <a:pt x="365" y="103"/>
                    <a:pt x="368" y="100"/>
                  </a:cubicBezTo>
                  <a:cubicBezTo>
                    <a:pt x="370" y="98"/>
                    <a:pt x="376" y="95"/>
                    <a:pt x="379" y="98"/>
                  </a:cubicBezTo>
                  <a:cubicBezTo>
                    <a:pt x="382" y="100"/>
                    <a:pt x="390" y="104"/>
                    <a:pt x="392" y="101"/>
                  </a:cubicBezTo>
                  <a:cubicBezTo>
                    <a:pt x="395" y="99"/>
                    <a:pt x="397" y="101"/>
                    <a:pt x="399" y="103"/>
                  </a:cubicBezTo>
                  <a:cubicBezTo>
                    <a:pt x="400" y="106"/>
                    <a:pt x="398" y="121"/>
                    <a:pt x="412" y="119"/>
                  </a:cubicBezTo>
                  <a:cubicBezTo>
                    <a:pt x="425" y="118"/>
                    <a:pt x="428" y="118"/>
                    <a:pt x="430" y="115"/>
                  </a:cubicBezTo>
                  <a:cubicBezTo>
                    <a:pt x="432" y="111"/>
                    <a:pt x="436" y="105"/>
                    <a:pt x="440" y="110"/>
                  </a:cubicBezTo>
                  <a:cubicBezTo>
                    <a:pt x="444" y="116"/>
                    <a:pt x="445" y="121"/>
                    <a:pt x="448" y="123"/>
                  </a:cubicBezTo>
                  <a:cubicBezTo>
                    <a:pt x="449" y="124"/>
                    <a:pt x="449" y="124"/>
                    <a:pt x="450" y="124"/>
                  </a:cubicBezTo>
                  <a:cubicBezTo>
                    <a:pt x="451" y="124"/>
                    <a:pt x="452" y="124"/>
                    <a:pt x="457" y="128"/>
                  </a:cubicBezTo>
                  <a:cubicBezTo>
                    <a:pt x="466" y="133"/>
                    <a:pt x="458" y="136"/>
                    <a:pt x="463" y="136"/>
                  </a:cubicBezTo>
                  <a:cubicBezTo>
                    <a:pt x="468" y="136"/>
                    <a:pt x="471" y="131"/>
                    <a:pt x="472" y="135"/>
                  </a:cubicBezTo>
                  <a:cubicBezTo>
                    <a:pt x="473" y="138"/>
                    <a:pt x="484" y="133"/>
                    <a:pt x="485" y="136"/>
                  </a:cubicBezTo>
                  <a:cubicBezTo>
                    <a:pt x="487" y="139"/>
                    <a:pt x="486" y="143"/>
                    <a:pt x="490" y="145"/>
                  </a:cubicBezTo>
                  <a:cubicBezTo>
                    <a:pt x="494" y="147"/>
                    <a:pt x="501" y="148"/>
                    <a:pt x="495" y="151"/>
                  </a:cubicBezTo>
                  <a:cubicBezTo>
                    <a:pt x="490" y="155"/>
                    <a:pt x="487" y="150"/>
                    <a:pt x="486" y="157"/>
                  </a:cubicBezTo>
                  <a:cubicBezTo>
                    <a:pt x="484" y="165"/>
                    <a:pt x="486" y="165"/>
                    <a:pt x="484" y="167"/>
                  </a:cubicBezTo>
                  <a:cubicBezTo>
                    <a:pt x="483" y="169"/>
                    <a:pt x="476" y="169"/>
                    <a:pt x="483" y="173"/>
                  </a:cubicBezTo>
                  <a:cubicBezTo>
                    <a:pt x="489" y="177"/>
                    <a:pt x="492" y="175"/>
                    <a:pt x="492" y="180"/>
                  </a:cubicBezTo>
                  <a:cubicBezTo>
                    <a:pt x="491" y="186"/>
                    <a:pt x="488" y="199"/>
                    <a:pt x="494" y="200"/>
                  </a:cubicBezTo>
                  <a:cubicBezTo>
                    <a:pt x="501" y="201"/>
                    <a:pt x="502" y="199"/>
                    <a:pt x="502" y="206"/>
                  </a:cubicBezTo>
                  <a:cubicBezTo>
                    <a:pt x="503" y="211"/>
                    <a:pt x="510" y="222"/>
                    <a:pt x="511" y="228"/>
                  </a:cubicBezTo>
                  <a:cubicBezTo>
                    <a:pt x="512" y="230"/>
                    <a:pt x="512" y="231"/>
                    <a:pt x="511" y="231"/>
                  </a:cubicBezTo>
                  <a:cubicBezTo>
                    <a:pt x="506" y="231"/>
                    <a:pt x="501" y="231"/>
                    <a:pt x="503" y="235"/>
                  </a:cubicBezTo>
                  <a:cubicBezTo>
                    <a:pt x="505" y="239"/>
                    <a:pt x="514" y="236"/>
                    <a:pt x="511" y="24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9"/>
            <p:cNvSpPr>
              <a:spLocks/>
            </p:cNvSpPr>
            <p:nvPr/>
          </p:nvSpPr>
          <p:spPr bwMode="auto">
            <a:xfrm>
              <a:off x="5020" y="2132"/>
              <a:ext cx="974" cy="889"/>
            </a:xfrm>
            <a:custGeom>
              <a:avLst/>
              <a:gdLst>
                <a:gd name="T0" fmla="*/ 392 w 412"/>
                <a:gd name="T1" fmla="*/ 175 h 376"/>
                <a:gd name="T2" fmla="*/ 371 w 412"/>
                <a:gd name="T3" fmla="*/ 191 h 376"/>
                <a:gd name="T4" fmla="*/ 349 w 412"/>
                <a:gd name="T5" fmla="*/ 170 h 376"/>
                <a:gd name="T6" fmla="*/ 333 w 412"/>
                <a:gd name="T7" fmla="*/ 180 h 376"/>
                <a:gd name="T8" fmla="*/ 332 w 412"/>
                <a:gd name="T9" fmla="*/ 210 h 376"/>
                <a:gd name="T10" fmla="*/ 321 w 412"/>
                <a:gd name="T11" fmla="*/ 236 h 376"/>
                <a:gd name="T12" fmla="*/ 302 w 412"/>
                <a:gd name="T13" fmla="*/ 245 h 376"/>
                <a:gd name="T14" fmla="*/ 300 w 412"/>
                <a:gd name="T15" fmla="*/ 259 h 376"/>
                <a:gd name="T16" fmla="*/ 329 w 412"/>
                <a:gd name="T17" fmla="*/ 284 h 376"/>
                <a:gd name="T18" fmla="*/ 363 w 412"/>
                <a:gd name="T19" fmla="*/ 288 h 376"/>
                <a:gd name="T20" fmla="*/ 370 w 412"/>
                <a:gd name="T21" fmla="*/ 328 h 376"/>
                <a:gd name="T22" fmla="*/ 351 w 412"/>
                <a:gd name="T23" fmla="*/ 345 h 376"/>
                <a:gd name="T24" fmla="*/ 336 w 412"/>
                <a:gd name="T25" fmla="*/ 375 h 376"/>
                <a:gd name="T26" fmla="*/ 318 w 412"/>
                <a:gd name="T27" fmla="*/ 367 h 376"/>
                <a:gd name="T28" fmla="*/ 287 w 412"/>
                <a:gd name="T29" fmla="*/ 355 h 376"/>
                <a:gd name="T30" fmla="*/ 267 w 412"/>
                <a:gd name="T31" fmla="*/ 350 h 376"/>
                <a:gd name="T32" fmla="*/ 241 w 412"/>
                <a:gd name="T33" fmla="*/ 356 h 376"/>
                <a:gd name="T34" fmla="*/ 230 w 412"/>
                <a:gd name="T35" fmla="*/ 331 h 376"/>
                <a:gd name="T36" fmla="*/ 203 w 412"/>
                <a:gd name="T37" fmla="*/ 306 h 376"/>
                <a:gd name="T38" fmla="*/ 167 w 412"/>
                <a:gd name="T39" fmla="*/ 313 h 376"/>
                <a:gd name="T40" fmla="*/ 116 w 412"/>
                <a:gd name="T41" fmla="*/ 311 h 376"/>
                <a:gd name="T42" fmla="*/ 79 w 412"/>
                <a:gd name="T43" fmla="*/ 290 h 376"/>
                <a:gd name="T44" fmla="*/ 57 w 412"/>
                <a:gd name="T45" fmla="*/ 263 h 376"/>
                <a:gd name="T46" fmla="*/ 47 w 412"/>
                <a:gd name="T47" fmla="*/ 251 h 376"/>
                <a:gd name="T48" fmla="*/ 48 w 412"/>
                <a:gd name="T49" fmla="*/ 232 h 376"/>
                <a:gd name="T50" fmla="*/ 33 w 412"/>
                <a:gd name="T51" fmla="*/ 215 h 376"/>
                <a:gd name="T52" fmla="*/ 20 w 412"/>
                <a:gd name="T53" fmla="*/ 201 h 376"/>
                <a:gd name="T54" fmla="*/ 5 w 412"/>
                <a:gd name="T55" fmla="*/ 181 h 376"/>
                <a:gd name="T56" fmla="*/ 6 w 412"/>
                <a:gd name="T57" fmla="*/ 169 h 376"/>
                <a:gd name="T58" fmla="*/ 8 w 412"/>
                <a:gd name="T59" fmla="*/ 154 h 376"/>
                <a:gd name="T60" fmla="*/ 49 w 412"/>
                <a:gd name="T61" fmla="*/ 138 h 376"/>
                <a:gd name="T62" fmla="*/ 87 w 412"/>
                <a:gd name="T63" fmla="*/ 116 h 376"/>
                <a:gd name="T64" fmla="*/ 105 w 412"/>
                <a:gd name="T65" fmla="*/ 102 h 376"/>
                <a:gd name="T66" fmla="*/ 131 w 412"/>
                <a:gd name="T67" fmla="*/ 93 h 376"/>
                <a:gd name="T68" fmla="*/ 173 w 412"/>
                <a:gd name="T69" fmla="*/ 80 h 376"/>
                <a:gd name="T70" fmla="*/ 197 w 412"/>
                <a:gd name="T71" fmla="*/ 55 h 376"/>
                <a:gd name="T72" fmla="*/ 198 w 412"/>
                <a:gd name="T73" fmla="*/ 39 h 376"/>
                <a:gd name="T74" fmla="*/ 201 w 412"/>
                <a:gd name="T75" fmla="*/ 5 h 376"/>
                <a:gd name="T76" fmla="*/ 201 w 412"/>
                <a:gd name="T77" fmla="*/ 3 h 376"/>
                <a:gd name="T78" fmla="*/ 235 w 412"/>
                <a:gd name="T79" fmla="*/ 10 h 376"/>
                <a:gd name="T80" fmla="*/ 262 w 412"/>
                <a:gd name="T81" fmla="*/ 18 h 376"/>
                <a:gd name="T82" fmla="*/ 277 w 412"/>
                <a:gd name="T83" fmla="*/ 15 h 376"/>
                <a:gd name="T84" fmla="*/ 298 w 412"/>
                <a:gd name="T85" fmla="*/ 16 h 376"/>
                <a:gd name="T86" fmla="*/ 304 w 412"/>
                <a:gd name="T87" fmla="*/ 14 h 376"/>
                <a:gd name="T88" fmla="*/ 299 w 412"/>
                <a:gd name="T89" fmla="*/ 44 h 376"/>
                <a:gd name="T90" fmla="*/ 343 w 412"/>
                <a:gd name="T91" fmla="*/ 18 h 376"/>
                <a:gd name="T92" fmla="*/ 325 w 412"/>
                <a:gd name="T93" fmla="*/ 38 h 376"/>
                <a:gd name="T94" fmla="*/ 312 w 412"/>
                <a:gd name="T95" fmla="*/ 47 h 376"/>
                <a:gd name="T96" fmla="*/ 301 w 412"/>
                <a:gd name="T97" fmla="*/ 62 h 376"/>
                <a:gd name="T98" fmla="*/ 281 w 412"/>
                <a:gd name="T99" fmla="*/ 80 h 376"/>
                <a:gd name="T100" fmla="*/ 277 w 412"/>
                <a:gd name="T101" fmla="*/ 104 h 376"/>
                <a:gd name="T102" fmla="*/ 335 w 412"/>
                <a:gd name="T103" fmla="*/ 131 h 376"/>
                <a:gd name="T104" fmla="*/ 363 w 412"/>
                <a:gd name="T105" fmla="*/ 122 h 376"/>
                <a:gd name="T106" fmla="*/ 374 w 412"/>
                <a:gd name="T107" fmla="*/ 127 h 376"/>
                <a:gd name="T108" fmla="*/ 379 w 412"/>
                <a:gd name="T109" fmla="*/ 144 h 376"/>
                <a:gd name="T110" fmla="*/ 397 w 412"/>
                <a:gd name="T111" fmla="*/ 15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376">
                  <a:moveTo>
                    <a:pt x="405" y="170"/>
                  </a:moveTo>
                  <a:cubicBezTo>
                    <a:pt x="397" y="174"/>
                    <a:pt x="395" y="172"/>
                    <a:pt x="392" y="175"/>
                  </a:cubicBezTo>
                  <a:cubicBezTo>
                    <a:pt x="390" y="179"/>
                    <a:pt x="378" y="183"/>
                    <a:pt x="377" y="186"/>
                  </a:cubicBezTo>
                  <a:cubicBezTo>
                    <a:pt x="376" y="190"/>
                    <a:pt x="376" y="196"/>
                    <a:pt x="371" y="191"/>
                  </a:cubicBezTo>
                  <a:cubicBezTo>
                    <a:pt x="366" y="187"/>
                    <a:pt x="359" y="180"/>
                    <a:pt x="356" y="176"/>
                  </a:cubicBezTo>
                  <a:cubicBezTo>
                    <a:pt x="352" y="172"/>
                    <a:pt x="356" y="169"/>
                    <a:pt x="349" y="170"/>
                  </a:cubicBezTo>
                  <a:cubicBezTo>
                    <a:pt x="342" y="170"/>
                    <a:pt x="336" y="169"/>
                    <a:pt x="335" y="172"/>
                  </a:cubicBezTo>
                  <a:cubicBezTo>
                    <a:pt x="334" y="175"/>
                    <a:pt x="330" y="175"/>
                    <a:pt x="333" y="180"/>
                  </a:cubicBezTo>
                  <a:cubicBezTo>
                    <a:pt x="335" y="185"/>
                    <a:pt x="334" y="194"/>
                    <a:pt x="336" y="198"/>
                  </a:cubicBezTo>
                  <a:cubicBezTo>
                    <a:pt x="337" y="201"/>
                    <a:pt x="338" y="211"/>
                    <a:pt x="332" y="210"/>
                  </a:cubicBezTo>
                  <a:cubicBezTo>
                    <a:pt x="326" y="209"/>
                    <a:pt x="325" y="208"/>
                    <a:pt x="322" y="215"/>
                  </a:cubicBezTo>
                  <a:cubicBezTo>
                    <a:pt x="318" y="221"/>
                    <a:pt x="320" y="233"/>
                    <a:pt x="321" y="236"/>
                  </a:cubicBezTo>
                  <a:cubicBezTo>
                    <a:pt x="321" y="239"/>
                    <a:pt x="322" y="242"/>
                    <a:pt x="317" y="243"/>
                  </a:cubicBezTo>
                  <a:cubicBezTo>
                    <a:pt x="311" y="244"/>
                    <a:pt x="306" y="246"/>
                    <a:pt x="302" y="245"/>
                  </a:cubicBezTo>
                  <a:cubicBezTo>
                    <a:pt x="297" y="243"/>
                    <a:pt x="287" y="239"/>
                    <a:pt x="288" y="247"/>
                  </a:cubicBezTo>
                  <a:cubicBezTo>
                    <a:pt x="288" y="255"/>
                    <a:pt x="293" y="258"/>
                    <a:pt x="300" y="259"/>
                  </a:cubicBezTo>
                  <a:cubicBezTo>
                    <a:pt x="306" y="260"/>
                    <a:pt x="316" y="260"/>
                    <a:pt x="319" y="268"/>
                  </a:cubicBezTo>
                  <a:cubicBezTo>
                    <a:pt x="322" y="276"/>
                    <a:pt x="322" y="284"/>
                    <a:pt x="329" y="284"/>
                  </a:cubicBezTo>
                  <a:cubicBezTo>
                    <a:pt x="336" y="284"/>
                    <a:pt x="348" y="298"/>
                    <a:pt x="351" y="293"/>
                  </a:cubicBezTo>
                  <a:cubicBezTo>
                    <a:pt x="354" y="287"/>
                    <a:pt x="360" y="281"/>
                    <a:pt x="363" y="288"/>
                  </a:cubicBezTo>
                  <a:cubicBezTo>
                    <a:pt x="366" y="294"/>
                    <a:pt x="364" y="301"/>
                    <a:pt x="366" y="304"/>
                  </a:cubicBezTo>
                  <a:cubicBezTo>
                    <a:pt x="368" y="307"/>
                    <a:pt x="369" y="321"/>
                    <a:pt x="370" y="328"/>
                  </a:cubicBezTo>
                  <a:cubicBezTo>
                    <a:pt x="371" y="336"/>
                    <a:pt x="373" y="342"/>
                    <a:pt x="366" y="341"/>
                  </a:cubicBezTo>
                  <a:cubicBezTo>
                    <a:pt x="359" y="341"/>
                    <a:pt x="355" y="340"/>
                    <a:pt x="351" y="345"/>
                  </a:cubicBezTo>
                  <a:cubicBezTo>
                    <a:pt x="346" y="350"/>
                    <a:pt x="336" y="353"/>
                    <a:pt x="338" y="376"/>
                  </a:cubicBezTo>
                  <a:cubicBezTo>
                    <a:pt x="337" y="376"/>
                    <a:pt x="337" y="376"/>
                    <a:pt x="336" y="375"/>
                  </a:cubicBezTo>
                  <a:cubicBezTo>
                    <a:pt x="333" y="373"/>
                    <a:pt x="332" y="368"/>
                    <a:pt x="328" y="362"/>
                  </a:cubicBezTo>
                  <a:cubicBezTo>
                    <a:pt x="324" y="357"/>
                    <a:pt x="320" y="363"/>
                    <a:pt x="318" y="367"/>
                  </a:cubicBezTo>
                  <a:cubicBezTo>
                    <a:pt x="316" y="370"/>
                    <a:pt x="313" y="370"/>
                    <a:pt x="300" y="371"/>
                  </a:cubicBezTo>
                  <a:cubicBezTo>
                    <a:pt x="286" y="373"/>
                    <a:pt x="288" y="358"/>
                    <a:pt x="287" y="355"/>
                  </a:cubicBezTo>
                  <a:cubicBezTo>
                    <a:pt x="285" y="353"/>
                    <a:pt x="283" y="351"/>
                    <a:pt x="280" y="353"/>
                  </a:cubicBezTo>
                  <a:cubicBezTo>
                    <a:pt x="278" y="356"/>
                    <a:pt x="270" y="352"/>
                    <a:pt x="267" y="350"/>
                  </a:cubicBezTo>
                  <a:cubicBezTo>
                    <a:pt x="264" y="347"/>
                    <a:pt x="258" y="350"/>
                    <a:pt x="256" y="352"/>
                  </a:cubicBezTo>
                  <a:cubicBezTo>
                    <a:pt x="253" y="355"/>
                    <a:pt x="249" y="352"/>
                    <a:pt x="241" y="356"/>
                  </a:cubicBezTo>
                  <a:cubicBezTo>
                    <a:pt x="234" y="361"/>
                    <a:pt x="232" y="346"/>
                    <a:pt x="234" y="339"/>
                  </a:cubicBezTo>
                  <a:cubicBezTo>
                    <a:pt x="236" y="332"/>
                    <a:pt x="233" y="336"/>
                    <a:pt x="230" y="331"/>
                  </a:cubicBezTo>
                  <a:cubicBezTo>
                    <a:pt x="227" y="326"/>
                    <a:pt x="234" y="317"/>
                    <a:pt x="233" y="311"/>
                  </a:cubicBezTo>
                  <a:cubicBezTo>
                    <a:pt x="233" y="305"/>
                    <a:pt x="212" y="307"/>
                    <a:pt x="203" y="306"/>
                  </a:cubicBezTo>
                  <a:cubicBezTo>
                    <a:pt x="195" y="305"/>
                    <a:pt x="192" y="309"/>
                    <a:pt x="185" y="310"/>
                  </a:cubicBezTo>
                  <a:cubicBezTo>
                    <a:pt x="178" y="311"/>
                    <a:pt x="170" y="310"/>
                    <a:pt x="167" y="313"/>
                  </a:cubicBezTo>
                  <a:cubicBezTo>
                    <a:pt x="164" y="315"/>
                    <a:pt x="152" y="312"/>
                    <a:pt x="139" y="314"/>
                  </a:cubicBezTo>
                  <a:cubicBezTo>
                    <a:pt x="126" y="317"/>
                    <a:pt x="120" y="314"/>
                    <a:pt x="116" y="311"/>
                  </a:cubicBezTo>
                  <a:cubicBezTo>
                    <a:pt x="112" y="308"/>
                    <a:pt x="103" y="305"/>
                    <a:pt x="93" y="302"/>
                  </a:cubicBezTo>
                  <a:cubicBezTo>
                    <a:pt x="84" y="300"/>
                    <a:pt x="83" y="297"/>
                    <a:pt x="79" y="290"/>
                  </a:cubicBezTo>
                  <a:cubicBezTo>
                    <a:pt x="76" y="282"/>
                    <a:pt x="71" y="283"/>
                    <a:pt x="66" y="280"/>
                  </a:cubicBezTo>
                  <a:cubicBezTo>
                    <a:pt x="60" y="277"/>
                    <a:pt x="61" y="270"/>
                    <a:pt x="57" y="263"/>
                  </a:cubicBezTo>
                  <a:cubicBezTo>
                    <a:pt x="55" y="259"/>
                    <a:pt x="49" y="254"/>
                    <a:pt x="46" y="252"/>
                  </a:cubicBezTo>
                  <a:cubicBezTo>
                    <a:pt x="46" y="252"/>
                    <a:pt x="47" y="251"/>
                    <a:pt x="47" y="251"/>
                  </a:cubicBezTo>
                  <a:cubicBezTo>
                    <a:pt x="51" y="241"/>
                    <a:pt x="48" y="246"/>
                    <a:pt x="47" y="242"/>
                  </a:cubicBezTo>
                  <a:cubicBezTo>
                    <a:pt x="46" y="239"/>
                    <a:pt x="45" y="239"/>
                    <a:pt x="48" y="232"/>
                  </a:cubicBezTo>
                  <a:cubicBezTo>
                    <a:pt x="51" y="225"/>
                    <a:pt x="45" y="223"/>
                    <a:pt x="36" y="221"/>
                  </a:cubicBezTo>
                  <a:cubicBezTo>
                    <a:pt x="26" y="219"/>
                    <a:pt x="34" y="220"/>
                    <a:pt x="33" y="215"/>
                  </a:cubicBezTo>
                  <a:cubicBezTo>
                    <a:pt x="31" y="211"/>
                    <a:pt x="25" y="212"/>
                    <a:pt x="20" y="211"/>
                  </a:cubicBezTo>
                  <a:cubicBezTo>
                    <a:pt x="16" y="210"/>
                    <a:pt x="19" y="205"/>
                    <a:pt x="20" y="201"/>
                  </a:cubicBezTo>
                  <a:cubicBezTo>
                    <a:pt x="22" y="196"/>
                    <a:pt x="17" y="192"/>
                    <a:pt x="13" y="186"/>
                  </a:cubicBezTo>
                  <a:cubicBezTo>
                    <a:pt x="9" y="180"/>
                    <a:pt x="9" y="183"/>
                    <a:pt x="5" y="181"/>
                  </a:cubicBezTo>
                  <a:cubicBezTo>
                    <a:pt x="0" y="179"/>
                    <a:pt x="6" y="178"/>
                    <a:pt x="8" y="176"/>
                  </a:cubicBezTo>
                  <a:cubicBezTo>
                    <a:pt x="11" y="174"/>
                    <a:pt x="8" y="172"/>
                    <a:pt x="6" y="169"/>
                  </a:cubicBezTo>
                  <a:cubicBezTo>
                    <a:pt x="4" y="167"/>
                    <a:pt x="5" y="165"/>
                    <a:pt x="7" y="158"/>
                  </a:cubicBezTo>
                  <a:cubicBezTo>
                    <a:pt x="8" y="156"/>
                    <a:pt x="8" y="155"/>
                    <a:pt x="8" y="154"/>
                  </a:cubicBezTo>
                  <a:cubicBezTo>
                    <a:pt x="8" y="154"/>
                    <a:pt x="21" y="153"/>
                    <a:pt x="28" y="153"/>
                  </a:cubicBezTo>
                  <a:cubicBezTo>
                    <a:pt x="34" y="152"/>
                    <a:pt x="45" y="145"/>
                    <a:pt x="49" y="138"/>
                  </a:cubicBezTo>
                  <a:cubicBezTo>
                    <a:pt x="53" y="132"/>
                    <a:pt x="67" y="135"/>
                    <a:pt x="75" y="131"/>
                  </a:cubicBezTo>
                  <a:cubicBezTo>
                    <a:pt x="83" y="127"/>
                    <a:pt x="85" y="120"/>
                    <a:pt x="87" y="116"/>
                  </a:cubicBezTo>
                  <a:cubicBezTo>
                    <a:pt x="88" y="112"/>
                    <a:pt x="94" y="112"/>
                    <a:pt x="100" y="111"/>
                  </a:cubicBezTo>
                  <a:cubicBezTo>
                    <a:pt x="105" y="110"/>
                    <a:pt x="105" y="107"/>
                    <a:pt x="105" y="102"/>
                  </a:cubicBezTo>
                  <a:cubicBezTo>
                    <a:pt x="104" y="97"/>
                    <a:pt x="112" y="98"/>
                    <a:pt x="117" y="98"/>
                  </a:cubicBezTo>
                  <a:cubicBezTo>
                    <a:pt x="122" y="98"/>
                    <a:pt x="127" y="98"/>
                    <a:pt x="131" y="93"/>
                  </a:cubicBezTo>
                  <a:cubicBezTo>
                    <a:pt x="135" y="87"/>
                    <a:pt x="143" y="94"/>
                    <a:pt x="151" y="94"/>
                  </a:cubicBezTo>
                  <a:cubicBezTo>
                    <a:pt x="159" y="95"/>
                    <a:pt x="169" y="87"/>
                    <a:pt x="173" y="80"/>
                  </a:cubicBezTo>
                  <a:cubicBezTo>
                    <a:pt x="177" y="74"/>
                    <a:pt x="183" y="72"/>
                    <a:pt x="190" y="69"/>
                  </a:cubicBezTo>
                  <a:cubicBezTo>
                    <a:pt x="197" y="66"/>
                    <a:pt x="195" y="57"/>
                    <a:pt x="197" y="55"/>
                  </a:cubicBezTo>
                  <a:cubicBezTo>
                    <a:pt x="198" y="53"/>
                    <a:pt x="195" y="47"/>
                    <a:pt x="197" y="46"/>
                  </a:cubicBezTo>
                  <a:cubicBezTo>
                    <a:pt x="199" y="45"/>
                    <a:pt x="195" y="42"/>
                    <a:pt x="198" y="39"/>
                  </a:cubicBezTo>
                  <a:cubicBezTo>
                    <a:pt x="200" y="36"/>
                    <a:pt x="197" y="29"/>
                    <a:pt x="199" y="26"/>
                  </a:cubicBezTo>
                  <a:cubicBezTo>
                    <a:pt x="200" y="23"/>
                    <a:pt x="202" y="10"/>
                    <a:pt x="201" y="5"/>
                  </a:cubicBezTo>
                  <a:cubicBezTo>
                    <a:pt x="201" y="5"/>
                    <a:pt x="201" y="5"/>
                    <a:pt x="201" y="5"/>
                  </a:cubicBezTo>
                  <a:cubicBezTo>
                    <a:pt x="201" y="4"/>
                    <a:pt x="201" y="4"/>
                    <a:pt x="201" y="3"/>
                  </a:cubicBezTo>
                  <a:cubicBezTo>
                    <a:pt x="201" y="0"/>
                    <a:pt x="206" y="5"/>
                    <a:pt x="209" y="8"/>
                  </a:cubicBezTo>
                  <a:cubicBezTo>
                    <a:pt x="213" y="12"/>
                    <a:pt x="230" y="11"/>
                    <a:pt x="235" y="10"/>
                  </a:cubicBezTo>
                  <a:cubicBezTo>
                    <a:pt x="239" y="8"/>
                    <a:pt x="239" y="12"/>
                    <a:pt x="243" y="17"/>
                  </a:cubicBezTo>
                  <a:cubicBezTo>
                    <a:pt x="246" y="22"/>
                    <a:pt x="255" y="18"/>
                    <a:pt x="262" y="18"/>
                  </a:cubicBezTo>
                  <a:cubicBezTo>
                    <a:pt x="270" y="18"/>
                    <a:pt x="271" y="23"/>
                    <a:pt x="274" y="25"/>
                  </a:cubicBezTo>
                  <a:cubicBezTo>
                    <a:pt x="277" y="26"/>
                    <a:pt x="277" y="21"/>
                    <a:pt x="277" y="15"/>
                  </a:cubicBezTo>
                  <a:cubicBezTo>
                    <a:pt x="278" y="9"/>
                    <a:pt x="281" y="10"/>
                    <a:pt x="283" y="8"/>
                  </a:cubicBezTo>
                  <a:cubicBezTo>
                    <a:pt x="286" y="7"/>
                    <a:pt x="292" y="16"/>
                    <a:pt x="298" y="16"/>
                  </a:cubicBezTo>
                  <a:cubicBezTo>
                    <a:pt x="301" y="16"/>
                    <a:pt x="303" y="16"/>
                    <a:pt x="304" y="14"/>
                  </a:cubicBezTo>
                  <a:cubicBezTo>
                    <a:pt x="304" y="14"/>
                    <a:pt x="304" y="14"/>
                    <a:pt x="304" y="14"/>
                  </a:cubicBezTo>
                  <a:cubicBezTo>
                    <a:pt x="304" y="14"/>
                    <a:pt x="307" y="13"/>
                    <a:pt x="304" y="20"/>
                  </a:cubicBezTo>
                  <a:cubicBezTo>
                    <a:pt x="302" y="27"/>
                    <a:pt x="286" y="55"/>
                    <a:pt x="299" y="44"/>
                  </a:cubicBezTo>
                  <a:cubicBezTo>
                    <a:pt x="312" y="33"/>
                    <a:pt x="327" y="27"/>
                    <a:pt x="333" y="22"/>
                  </a:cubicBezTo>
                  <a:cubicBezTo>
                    <a:pt x="339" y="16"/>
                    <a:pt x="350" y="6"/>
                    <a:pt x="343" y="18"/>
                  </a:cubicBezTo>
                  <a:cubicBezTo>
                    <a:pt x="336" y="30"/>
                    <a:pt x="337" y="21"/>
                    <a:pt x="334" y="29"/>
                  </a:cubicBezTo>
                  <a:cubicBezTo>
                    <a:pt x="330" y="38"/>
                    <a:pt x="326" y="34"/>
                    <a:pt x="325" y="38"/>
                  </a:cubicBezTo>
                  <a:cubicBezTo>
                    <a:pt x="325" y="41"/>
                    <a:pt x="323" y="43"/>
                    <a:pt x="321" y="43"/>
                  </a:cubicBezTo>
                  <a:cubicBezTo>
                    <a:pt x="318" y="43"/>
                    <a:pt x="312" y="43"/>
                    <a:pt x="312" y="47"/>
                  </a:cubicBezTo>
                  <a:cubicBezTo>
                    <a:pt x="312" y="50"/>
                    <a:pt x="314" y="49"/>
                    <a:pt x="309" y="52"/>
                  </a:cubicBezTo>
                  <a:cubicBezTo>
                    <a:pt x="303" y="56"/>
                    <a:pt x="301" y="59"/>
                    <a:pt x="301" y="62"/>
                  </a:cubicBezTo>
                  <a:cubicBezTo>
                    <a:pt x="301" y="66"/>
                    <a:pt x="301" y="68"/>
                    <a:pt x="297" y="70"/>
                  </a:cubicBezTo>
                  <a:cubicBezTo>
                    <a:pt x="294" y="71"/>
                    <a:pt x="285" y="71"/>
                    <a:pt x="281" y="80"/>
                  </a:cubicBezTo>
                  <a:cubicBezTo>
                    <a:pt x="278" y="88"/>
                    <a:pt x="275" y="91"/>
                    <a:pt x="273" y="95"/>
                  </a:cubicBezTo>
                  <a:cubicBezTo>
                    <a:pt x="271" y="99"/>
                    <a:pt x="265" y="106"/>
                    <a:pt x="277" y="104"/>
                  </a:cubicBezTo>
                  <a:cubicBezTo>
                    <a:pt x="290" y="101"/>
                    <a:pt x="295" y="96"/>
                    <a:pt x="300" y="104"/>
                  </a:cubicBezTo>
                  <a:cubicBezTo>
                    <a:pt x="305" y="113"/>
                    <a:pt x="324" y="135"/>
                    <a:pt x="335" y="131"/>
                  </a:cubicBezTo>
                  <a:cubicBezTo>
                    <a:pt x="346" y="127"/>
                    <a:pt x="349" y="127"/>
                    <a:pt x="354" y="126"/>
                  </a:cubicBezTo>
                  <a:cubicBezTo>
                    <a:pt x="359" y="125"/>
                    <a:pt x="360" y="121"/>
                    <a:pt x="363" y="122"/>
                  </a:cubicBezTo>
                  <a:cubicBezTo>
                    <a:pt x="367" y="123"/>
                    <a:pt x="370" y="121"/>
                    <a:pt x="373" y="126"/>
                  </a:cubicBezTo>
                  <a:cubicBezTo>
                    <a:pt x="373" y="127"/>
                    <a:pt x="374" y="127"/>
                    <a:pt x="374" y="127"/>
                  </a:cubicBezTo>
                  <a:cubicBezTo>
                    <a:pt x="374" y="127"/>
                    <a:pt x="372" y="133"/>
                    <a:pt x="373" y="135"/>
                  </a:cubicBezTo>
                  <a:cubicBezTo>
                    <a:pt x="374" y="138"/>
                    <a:pt x="374" y="146"/>
                    <a:pt x="379" y="144"/>
                  </a:cubicBezTo>
                  <a:cubicBezTo>
                    <a:pt x="384" y="142"/>
                    <a:pt x="394" y="143"/>
                    <a:pt x="395" y="147"/>
                  </a:cubicBezTo>
                  <a:cubicBezTo>
                    <a:pt x="395" y="151"/>
                    <a:pt x="394" y="156"/>
                    <a:pt x="397" y="157"/>
                  </a:cubicBezTo>
                  <a:cubicBezTo>
                    <a:pt x="401" y="157"/>
                    <a:pt x="412" y="167"/>
                    <a:pt x="405" y="170"/>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40"/>
            <p:cNvSpPr>
              <a:spLocks/>
            </p:cNvSpPr>
            <p:nvPr/>
          </p:nvSpPr>
          <p:spPr bwMode="auto">
            <a:xfrm>
              <a:off x="5606" y="3196"/>
              <a:ext cx="759" cy="1080"/>
            </a:xfrm>
            <a:custGeom>
              <a:avLst/>
              <a:gdLst>
                <a:gd name="T0" fmla="*/ 314 w 321"/>
                <a:gd name="T1" fmla="*/ 153 h 457"/>
                <a:gd name="T2" fmla="*/ 294 w 321"/>
                <a:gd name="T3" fmla="*/ 164 h 457"/>
                <a:gd name="T4" fmla="*/ 275 w 321"/>
                <a:gd name="T5" fmla="*/ 177 h 457"/>
                <a:gd name="T6" fmla="*/ 250 w 321"/>
                <a:gd name="T7" fmla="*/ 180 h 457"/>
                <a:gd name="T8" fmla="*/ 242 w 321"/>
                <a:gd name="T9" fmla="*/ 193 h 457"/>
                <a:gd name="T10" fmla="*/ 240 w 321"/>
                <a:gd name="T11" fmla="*/ 213 h 457"/>
                <a:gd name="T12" fmla="*/ 235 w 321"/>
                <a:gd name="T13" fmla="*/ 235 h 457"/>
                <a:gd name="T14" fmla="*/ 219 w 321"/>
                <a:gd name="T15" fmla="*/ 248 h 457"/>
                <a:gd name="T16" fmla="*/ 207 w 321"/>
                <a:gd name="T17" fmla="*/ 282 h 457"/>
                <a:gd name="T18" fmla="*/ 200 w 321"/>
                <a:gd name="T19" fmla="*/ 309 h 457"/>
                <a:gd name="T20" fmla="*/ 194 w 321"/>
                <a:gd name="T21" fmla="*/ 336 h 457"/>
                <a:gd name="T22" fmla="*/ 184 w 321"/>
                <a:gd name="T23" fmla="*/ 363 h 457"/>
                <a:gd name="T24" fmla="*/ 180 w 321"/>
                <a:gd name="T25" fmla="*/ 383 h 457"/>
                <a:gd name="T26" fmla="*/ 176 w 321"/>
                <a:gd name="T27" fmla="*/ 410 h 457"/>
                <a:gd name="T28" fmla="*/ 172 w 321"/>
                <a:gd name="T29" fmla="*/ 421 h 457"/>
                <a:gd name="T30" fmla="*/ 149 w 321"/>
                <a:gd name="T31" fmla="*/ 428 h 457"/>
                <a:gd name="T32" fmla="*/ 116 w 321"/>
                <a:gd name="T33" fmla="*/ 437 h 457"/>
                <a:gd name="T34" fmla="*/ 104 w 321"/>
                <a:gd name="T35" fmla="*/ 444 h 457"/>
                <a:gd name="T36" fmla="*/ 74 w 321"/>
                <a:gd name="T37" fmla="*/ 452 h 457"/>
                <a:gd name="T38" fmla="*/ 82 w 321"/>
                <a:gd name="T39" fmla="*/ 414 h 457"/>
                <a:gd name="T40" fmla="*/ 91 w 321"/>
                <a:gd name="T41" fmla="*/ 392 h 457"/>
                <a:gd name="T42" fmla="*/ 61 w 321"/>
                <a:gd name="T43" fmla="*/ 395 h 457"/>
                <a:gd name="T44" fmla="*/ 41 w 321"/>
                <a:gd name="T45" fmla="*/ 386 h 457"/>
                <a:gd name="T46" fmla="*/ 41 w 321"/>
                <a:gd name="T47" fmla="*/ 373 h 457"/>
                <a:gd name="T48" fmla="*/ 41 w 321"/>
                <a:gd name="T49" fmla="*/ 352 h 457"/>
                <a:gd name="T50" fmla="*/ 50 w 321"/>
                <a:gd name="T51" fmla="*/ 331 h 457"/>
                <a:gd name="T52" fmla="*/ 41 w 321"/>
                <a:gd name="T53" fmla="*/ 304 h 457"/>
                <a:gd name="T54" fmla="*/ 26 w 321"/>
                <a:gd name="T55" fmla="*/ 273 h 457"/>
                <a:gd name="T56" fmla="*/ 19 w 321"/>
                <a:gd name="T57" fmla="*/ 248 h 457"/>
                <a:gd name="T58" fmla="*/ 2 w 321"/>
                <a:gd name="T59" fmla="*/ 222 h 457"/>
                <a:gd name="T60" fmla="*/ 8 w 321"/>
                <a:gd name="T61" fmla="*/ 198 h 457"/>
                <a:gd name="T62" fmla="*/ 25 w 321"/>
                <a:gd name="T63" fmla="*/ 178 h 457"/>
                <a:gd name="T64" fmla="*/ 33 w 321"/>
                <a:gd name="T65" fmla="*/ 156 h 457"/>
                <a:gd name="T66" fmla="*/ 12 w 321"/>
                <a:gd name="T67" fmla="*/ 112 h 457"/>
                <a:gd name="T68" fmla="*/ 13 w 321"/>
                <a:gd name="T69" fmla="*/ 112 h 457"/>
                <a:gd name="T70" fmla="*/ 31 w 321"/>
                <a:gd name="T71" fmla="*/ 99 h 457"/>
                <a:gd name="T72" fmla="*/ 43 w 321"/>
                <a:gd name="T73" fmla="*/ 87 h 457"/>
                <a:gd name="T74" fmla="*/ 65 w 321"/>
                <a:gd name="T75" fmla="*/ 82 h 457"/>
                <a:gd name="T76" fmla="*/ 89 w 321"/>
                <a:gd name="T77" fmla="*/ 66 h 457"/>
                <a:gd name="T78" fmla="*/ 116 w 321"/>
                <a:gd name="T79" fmla="*/ 46 h 457"/>
                <a:gd name="T80" fmla="*/ 132 w 321"/>
                <a:gd name="T81" fmla="*/ 44 h 457"/>
                <a:gd name="T82" fmla="*/ 151 w 321"/>
                <a:gd name="T83" fmla="*/ 43 h 457"/>
                <a:gd name="T84" fmla="*/ 151 w 321"/>
                <a:gd name="T85" fmla="*/ 33 h 457"/>
                <a:gd name="T86" fmla="*/ 170 w 321"/>
                <a:gd name="T87" fmla="*/ 19 h 457"/>
                <a:gd name="T88" fmla="*/ 196 w 321"/>
                <a:gd name="T89" fmla="*/ 19 h 457"/>
                <a:gd name="T90" fmla="*/ 191 w 321"/>
                <a:gd name="T91" fmla="*/ 48 h 457"/>
                <a:gd name="T92" fmla="*/ 218 w 321"/>
                <a:gd name="T93" fmla="*/ 34 h 457"/>
                <a:gd name="T94" fmla="*/ 227 w 321"/>
                <a:gd name="T95" fmla="*/ 25 h 457"/>
                <a:gd name="T96" fmla="*/ 262 w 321"/>
                <a:gd name="T97" fmla="*/ 42 h 457"/>
                <a:gd name="T98" fmla="*/ 297 w 321"/>
                <a:gd name="T99" fmla="*/ 51 h 457"/>
                <a:gd name="T100" fmla="*/ 295 w 321"/>
                <a:gd name="T101" fmla="*/ 53 h 457"/>
                <a:gd name="T102" fmla="*/ 286 w 321"/>
                <a:gd name="T103" fmla="*/ 73 h 457"/>
                <a:gd name="T104" fmla="*/ 312 w 321"/>
                <a:gd name="T105" fmla="*/ 102 h 457"/>
                <a:gd name="T106" fmla="*/ 321 w 321"/>
                <a:gd name="T107" fmla="*/ 137 h 457"/>
                <a:gd name="T108" fmla="*/ 318 w 321"/>
                <a:gd name="T109" fmla="*/ 14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1" h="457">
                  <a:moveTo>
                    <a:pt x="318" y="145"/>
                  </a:moveTo>
                  <a:cubicBezTo>
                    <a:pt x="316" y="149"/>
                    <a:pt x="320" y="153"/>
                    <a:pt x="314" y="153"/>
                  </a:cubicBezTo>
                  <a:cubicBezTo>
                    <a:pt x="309" y="153"/>
                    <a:pt x="308" y="151"/>
                    <a:pt x="303" y="156"/>
                  </a:cubicBezTo>
                  <a:cubicBezTo>
                    <a:pt x="298" y="162"/>
                    <a:pt x="298" y="164"/>
                    <a:pt x="294" y="164"/>
                  </a:cubicBezTo>
                  <a:cubicBezTo>
                    <a:pt x="291" y="164"/>
                    <a:pt x="288" y="163"/>
                    <a:pt x="286" y="167"/>
                  </a:cubicBezTo>
                  <a:cubicBezTo>
                    <a:pt x="284" y="171"/>
                    <a:pt x="280" y="181"/>
                    <a:pt x="275" y="177"/>
                  </a:cubicBezTo>
                  <a:cubicBezTo>
                    <a:pt x="271" y="174"/>
                    <a:pt x="264" y="165"/>
                    <a:pt x="260" y="170"/>
                  </a:cubicBezTo>
                  <a:cubicBezTo>
                    <a:pt x="256" y="175"/>
                    <a:pt x="253" y="179"/>
                    <a:pt x="250" y="180"/>
                  </a:cubicBezTo>
                  <a:cubicBezTo>
                    <a:pt x="247" y="182"/>
                    <a:pt x="244" y="179"/>
                    <a:pt x="243" y="184"/>
                  </a:cubicBezTo>
                  <a:cubicBezTo>
                    <a:pt x="242" y="190"/>
                    <a:pt x="246" y="190"/>
                    <a:pt x="242" y="193"/>
                  </a:cubicBezTo>
                  <a:cubicBezTo>
                    <a:pt x="238" y="195"/>
                    <a:pt x="237" y="193"/>
                    <a:pt x="236" y="199"/>
                  </a:cubicBezTo>
                  <a:cubicBezTo>
                    <a:pt x="236" y="206"/>
                    <a:pt x="238" y="211"/>
                    <a:pt x="240" y="213"/>
                  </a:cubicBezTo>
                  <a:cubicBezTo>
                    <a:pt x="242" y="214"/>
                    <a:pt x="244" y="216"/>
                    <a:pt x="245" y="221"/>
                  </a:cubicBezTo>
                  <a:cubicBezTo>
                    <a:pt x="245" y="227"/>
                    <a:pt x="236" y="230"/>
                    <a:pt x="235" y="235"/>
                  </a:cubicBezTo>
                  <a:cubicBezTo>
                    <a:pt x="234" y="240"/>
                    <a:pt x="233" y="245"/>
                    <a:pt x="230" y="245"/>
                  </a:cubicBezTo>
                  <a:cubicBezTo>
                    <a:pt x="226" y="246"/>
                    <a:pt x="226" y="239"/>
                    <a:pt x="219" y="248"/>
                  </a:cubicBezTo>
                  <a:cubicBezTo>
                    <a:pt x="213" y="257"/>
                    <a:pt x="208" y="252"/>
                    <a:pt x="209" y="263"/>
                  </a:cubicBezTo>
                  <a:cubicBezTo>
                    <a:pt x="209" y="274"/>
                    <a:pt x="201" y="274"/>
                    <a:pt x="207" y="282"/>
                  </a:cubicBezTo>
                  <a:cubicBezTo>
                    <a:pt x="214" y="290"/>
                    <a:pt x="219" y="295"/>
                    <a:pt x="213" y="297"/>
                  </a:cubicBezTo>
                  <a:cubicBezTo>
                    <a:pt x="207" y="299"/>
                    <a:pt x="199" y="302"/>
                    <a:pt x="200" y="309"/>
                  </a:cubicBezTo>
                  <a:cubicBezTo>
                    <a:pt x="201" y="315"/>
                    <a:pt x="206" y="327"/>
                    <a:pt x="202" y="330"/>
                  </a:cubicBezTo>
                  <a:cubicBezTo>
                    <a:pt x="197" y="334"/>
                    <a:pt x="197" y="335"/>
                    <a:pt x="194" y="336"/>
                  </a:cubicBezTo>
                  <a:cubicBezTo>
                    <a:pt x="190" y="336"/>
                    <a:pt x="187" y="335"/>
                    <a:pt x="188" y="340"/>
                  </a:cubicBezTo>
                  <a:cubicBezTo>
                    <a:pt x="189" y="346"/>
                    <a:pt x="188" y="360"/>
                    <a:pt x="184" y="363"/>
                  </a:cubicBezTo>
                  <a:cubicBezTo>
                    <a:pt x="180" y="366"/>
                    <a:pt x="178" y="366"/>
                    <a:pt x="179" y="369"/>
                  </a:cubicBezTo>
                  <a:cubicBezTo>
                    <a:pt x="180" y="373"/>
                    <a:pt x="184" y="380"/>
                    <a:pt x="180" y="383"/>
                  </a:cubicBezTo>
                  <a:cubicBezTo>
                    <a:pt x="177" y="385"/>
                    <a:pt x="171" y="389"/>
                    <a:pt x="172" y="393"/>
                  </a:cubicBezTo>
                  <a:cubicBezTo>
                    <a:pt x="173" y="396"/>
                    <a:pt x="176" y="410"/>
                    <a:pt x="176" y="410"/>
                  </a:cubicBezTo>
                  <a:cubicBezTo>
                    <a:pt x="173" y="410"/>
                    <a:pt x="176" y="412"/>
                    <a:pt x="178" y="416"/>
                  </a:cubicBezTo>
                  <a:cubicBezTo>
                    <a:pt x="181" y="421"/>
                    <a:pt x="177" y="419"/>
                    <a:pt x="172" y="421"/>
                  </a:cubicBezTo>
                  <a:cubicBezTo>
                    <a:pt x="168" y="423"/>
                    <a:pt x="172" y="435"/>
                    <a:pt x="170" y="444"/>
                  </a:cubicBezTo>
                  <a:cubicBezTo>
                    <a:pt x="167" y="453"/>
                    <a:pt x="153" y="434"/>
                    <a:pt x="149" y="428"/>
                  </a:cubicBezTo>
                  <a:cubicBezTo>
                    <a:pt x="146" y="421"/>
                    <a:pt x="138" y="431"/>
                    <a:pt x="134" y="434"/>
                  </a:cubicBezTo>
                  <a:cubicBezTo>
                    <a:pt x="130" y="438"/>
                    <a:pt x="121" y="436"/>
                    <a:pt x="116" y="437"/>
                  </a:cubicBezTo>
                  <a:cubicBezTo>
                    <a:pt x="112" y="438"/>
                    <a:pt x="112" y="440"/>
                    <a:pt x="111" y="444"/>
                  </a:cubicBezTo>
                  <a:cubicBezTo>
                    <a:pt x="110" y="447"/>
                    <a:pt x="104" y="445"/>
                    <a:pt x="104" y="444"/>
                  </a:cubicBezTo>
                  <a:cubicBezTo>
                    <a:pt x="103" y="443"/>
                    <a:pt x="95" y="447"/>
                    <a:pt x="87" y="452"/>
                  </a:cubicBezTo>
                  <a:cubicBezTo>
                    <a:pt x="80" y="457"/>
                    <a:pt x="82" y="456"/>
                    <a:pt x="74" y="452"/>
                  </a:cubicBezTo>
                  <a:cubicBezTo>
                    <a:pt x="67" y="448"/>
                    <a:pt x="71" y="440"/>
                    <a:pt x="71" y="430"/>
                  </a:cubicBezTo>
                  <a:cubicBezTo>
                    <a:pt x="70" y="419"/>
                    <a:pt x="78" y="421"/>
                    <a:pt x="82" y="414"/>
                  </a:cubicBezTo>
                  <a:cubicBezTo>
                    <a:pt x="85" y="408"/>
                    <a:pt x="86" y="410"/>
                    <a:pt x="91" y="405"/>
                  </a:cubicBezTo>
                  <a:cubicBezTo>
                    <a:pt x="96" y="399"/>
                    <a:pt x="92" y="397"/>
                    <a:pt x="91" y="392"/>
                  </a:cubicBezTo>
                  <a:cubicBezTo>
                    <a:pt x="91" y="388"/>
                    <a:pt x="78" y="388"/>
                    <a:pt x="71" y="387"/>
                  </a:cubicBezTo>
                  <a:cubicBezTo>
                    <a:pt x="63" y="385"/>
                    <a:pt x="62" y="389"/>
                    <a:pt x="61" y="395"/>
                  </a:cubicBezTo>
                  <a:cubicBezTo>
                    <a:pt x="61" y="400"/>
                    <a:pt x="58" y="395"/>
                    <a:pt x="51" y="401"/>
                  </a:cubicBezTo>
                  <a:cubicBezTo>
                    <a:pt x="43" y="406"/>
                    <a:pt x="43" y="391"/>
                    <a:pt x="41" y="386"/>
                  </a:cubicBezTo>
                  <a:cubicBezTo>
                    <a:pt x="41" y="385"/>
                    <a:pt x="40" y="385"/>
                    <a:pt x="40" y="385"/>
                  </a:cubicBezTo>
                  <a:cubicBezTo>
                    <a:pt x="40" y="385"/>
                    <a:pt x="40" y="381"/>
                    <a:pt x="41" y="373"/>
                  </a:cubicBezTo>
                  <a:cubicBezTo>
                    <a:pt x="41" y="366"/>
                    <a:pt x="38" y="365"/>
                    <a:pt x="38" y="363"/>
                  </a:cubicBezTo>
                  <a:cubicBezTo>
                    <a:pt x="38" y="362"/>
                    <a:pt x="39" y="357"/>
                    <a:pt x="41" y="352"/>
                  </a:cubicBezTo>
                  <a:cubicBezTo>
                    <a:pt x="44" y="347"/>
                    <a:pt x="40" y="348"/>
                    <a:pt x="41" y="342"/>
                  </a:cubicBezTo>
                  <a:cubicBezTo>
                    <a:pt x="41" y="337"/>
                    <a:pt x="45" y="336"/>
                    <a:pt x="50" y="331"/>
                  </a:cubicBezTo>
                  <a:cubicBezTo>
                    <a:pt x="55" y="326"/>
                    <a:pt x="47" y="327"/>
                    <a:pt x="37" y="331"/>
                  </a:cubicBezTo>
                  <a:cubicBezTo>
                    <a:pt x="27" y="334"/>
                    <a:pt x="39" y="314"/>
                    <a:pt x="41" y="304"/>
                  </a:cubicBezTo>
                  <a:cubicBezTo>
                    <a:pt x="44" y="295"/>
                    <a:pt x="35" y="296"/>
                    <a:pt x="28" y="293"/>
                  </a:cubicBezTo>
                  <a:cubicBezTo>
                    <a:pt x="21" y="290"/>
                    <a:pt x="23" y="280"/>
                    <a:pt x="26" y="273"/>
                  </a:cubicBezTo>
                  <a:cubicBezTo>
                    <a:pt x="28" y="267"/>
                    <a:pt x="20" y="266"/>
                    <a:pt x="17" y="264"/>
                  </a:cubicBezTo>
                  <a:cubicBezTo>
                    <a:pt x="14" y="261"/>
                    <a:pt x="16" y="259"/>
                    <a:pt x="19" y="248"/>
                  </a:cubicBezTo>
                  <a:cubicBezTo>
                    <a:pt x="21" y="237"/>
                    <a:pt x="13" y="245"/>
                    <a:pt x="6" y="242"/>
                  </a:cubicBezTo>
                  <a:cubicBezTo>
                    <a:pt x="0" y="240"/>
                    <a:pt x="2" y="233"/>
                    <a:pt x="2" y="222"/>
                  </a:cubicBezTo>
                  <a:cubicBezTo>
                    <a:pt x="1" y="211"/>
                    <a:pt x="3" y="213"/>
                    <a:pt x="5" y="210"/>
                  </a:cubicBezTo>
                  <a:cubicBezTo>
                    <a:pt x="7" y="207"/>
                    <a:pt x="7" y="203"/>
                    <a:pt x="8" y="198"/>
                  </a:cubicBezTo>
                  <a:cubicBezTo>
                    <a:pt x="9" y="193"/>
                    <a:pt x="14" y="193"/>
                    <a:pt x="21" y="188"/>
                  </a:cubicBezTo>
                  <a:cubicBezTo>
                    <a:pt x="28" y="182"/>
                    <a:pt x="21" y="184"/>
                    <a:pt x="25" y="178"/>
                  </a:cubicBezTo>
                  <a:cubicBezTo>
                    <a:pt x="28" y="173"/>
                    <a:pt x="33" y="172"/>
                    <a:pt x="36" y="170"/>
                  </a:cubicBezTo>
                  <a:cubicBezTo>
                    <a:pt x="39" y="168"/>
                    <a:pt x="37" y="161"/>
                    <a:pt x="33" y="156"/>
                  </a:cubicBezTo>
                  <a:cubicBezTo>
                    <a:pt x="29" y="150"/>
                    <a:pt x="29" y="148"/>
                    <a:pt x="30" y="138"/>
                  </a:cubicBezTo>
                  <a:cubicBezTo>
                    <a:pt x="31" y="128"/>
                    <a:pt x="12" y="113"/>
                    <a:pt x="12" y="112"/>
                  </a:cubicBezTo>
                  <a:cubicBezTo>
                    <a:pt x="12" y="112"/>
                    <a:pt x="12" y="112"/>
                    <a:pt x="12" y="112"/>
                  </a:cubicBezTo>
                  <a:cubicBezTo>
                    <a:pt x="12" y="112"/>
                    <a:pt x="12" y="112"/>
                    <a:pt x="13" y="112"/>
                  </a:cubicBezTo>
                  <a:cubicBezTo>
                    <a:pt x="15" y="111"/>
                    <a:pt x="20" y="104"/>
                    <a:pt x="23" y="101"/>
                  </a:cubicBezTo>
                  <a:cubicBezTo>
                    <a:pt x="26" y="98"/>
                    <a:pt x="27" y="98"/>
                    <a:pt x="31" y="99"/>
                  </a:cubicBezTo>
                  <a:cubicBezTo>
                    <a:pt x="35" y="100"/>
                    <a:pt x="33" y="94"/>
                    <a:pt x="34" y="90"/>
                  </a:cubicBezTo>
                  <a:cubicBezTo>
                    <a:pt x="36" y="85"/>
                    <a:pt x="39" y="84"/>
                    <a:pt x="43" y="87"/>
                  </a:cubicBezTo>
                  <a:cubicBezTo>
                    <a:pt x="47" y="89"/>
                    <a:pt x="51" y="86"/>
                    <a:pt x="55" y="83"/>
                  </a:cubicBezTo>
                  <a:cubicBezTo>
                    <a:pt x="59" y="79"/>
                    <a:pt x="61" y="79"/>
                    <a:pt x="65" y="82"/>
                  </a:cubicBezTo>
                  <a:cubicBezTo>
                    <a:pt x="69" y="84"/>
                    <a:pt x="70" y="73"/>
                    <a:pt x="73" y="69"/>
                  </a:cubicBezTo>
                  <a:cubicBezTo>
                    <a:pt x="77" y="65"/>
                    <a:pt x="80" y="65"/>
                    <a:pt x="89" y="66"/>
                  </a:cubicBezTo>
                  <a:cubicBezTo>
                    <a:pt x="97" y="68"/>
                    <a:pt x="102" y="53"/>
                    <a:pt x="103" y="50"/>
                  </a:cubicBezTo>
                  <a:cubicBezTo>
                    <a:pt x="105" y="47"/>
                    <a:pt x="111" y="44"/>
                    <a:pt x="116" y="46"/>
                  </a:cubicBezTo>
                  <a:cubicBezTo>
                    <a:pt x="120" y="47"/>
                    <a:pt x="122" y="45"/>
                    <a:pt x="124" y="38"/>
                  </a:cubicBezTo>
                  <a:cubicBezTo>
                    <a:pt x="126" y="32"/>
                    <a:pt x="129" y="41"/>
                    <a:pt x="132" y="44"/>
                  </a:cubicBezTo>
                  <a:cubicBezTo>
                    <a:pt x="136" y="47"/>
                    <a:pt x="139" y="47"/>
                    <a:pt x="143" y="49"/>
                  </a:cubicBezTo>
                  <a:cubicBezTo>
                    <a:pt x="147" y="50"/>
                    <a:pt x="148" y="48"/>
                    <a:pt x="151" y="43"/>
                  </a:cubicBezTo>
                  <a:cubicBezTo>
                    <a:pt x="154" y="38"/>
                    <a:pt x="145" y="41"/>
                    <a:pt x="143" y="37"/>
                  </a:cubicBezTo>
                  <a:cubicBezTo>
                    <a:pt x="141" y="33"/>
                    <a:pt x="146" y="33"/>
                    <a:pt x="151" y="33"/>
                  </a:cubicBezTo>
                  <a:cubicBezTo>
                    <a:pt x="152" y="33"/>
                    <a:pt x="152" y="32"/>
                    <a:pt x="151" y="30"/>
                  </a:cubicBezTo>
                  <a:cubicBezTo>
                    <a:pt x="152" y="30"/>
                    <a:pt x="170" y="25"/>
                    <a:pt x="170" y="19"/>
                  </a:cubicBezTo>
                  <a:cubicBezTo>
                    <a:pt x="169" y="13"/>
                    <a:pt x="174" y="0"/>
                    <a:pt x="184" y="7"/>
                  </a:cubicBezTo>
                  <a:cubicBezTo>
                    <a:pt x="195" y="14"/>
                    <a:pt x="190" y="18"/>
                    <a:pt x="196" y="19"/>
                  </a:cubicBezTo>
                  <a:cubicBezTo>
                    <a:pt x="202" y="20"/>
                    <a:pt x="205" y="21"/>
                    <a:pt x="203" y="27"/>
                  </a:cubicBezTo>
                  <a:cubicBezTo>
                    <a:pt x="200" y="32"/>
                    <a:pt x="187" y="44"/>
                    <a:pt x="191" y="48"/>
                  </a:cubicBezTo>
                  <a:cubicBezTo>
                    <a:pt x="196" y="52"/>
                    <a:pt x="196" y="57"/>
                    <a:pt x="204" y="51"/>
                  </a:cubicBezTo>
                  <a:cubicBezTo>
                    <a:pt x="212" y="45"/>
                    <a:pt x="220" y="39"/>
                    <a:pt x="218" y="34"/>
                  </a:cubicBezTo>
                  <a:cubicBezTo>
                    <a:pt x="216" y="30"/>
                    <a:pt x="215" y="19"/>
                    <a:pt x="219" y="20"/>
                  </a:cubicBezTo>
                  <a:cubicBezTo>
                    <a:pt x="224" y="22"/>
                    <a:pt x="226" y="21"/>
                    <a:pt x="227" y="25"/>
                  </a:cubicBezTo>
                  <a:cubicBezTo>
                    <a:pt x="228" y="28"/>
                    <a:pt x="233" y="39"/>
                    <a:pt x="241" y="38"/>
                  </a:cubicBezTo>
                  <a:cubicBezTo>
                    <a:pt x="250" y="37"/>
                    <a:pt x="251" y="44"/>
                    <a:pt x="262" y="42"/>
                  </a:cubicBezTo>
                  <a:cubicBezTo>
                    <a:pt x="273" y="40"/>
                    <a:pt x="278" y="33"/>
                    <a:pt x="284" y="37"/>
                  </a:cubicBezTo>
                  <a:cubicBezTo>
                    <a:pt x="290" y="42"/>
                    <a:pt x="297" y="51"/>
                    <a:pt x="297" y="51"/>
                  </a:cubicBezTo>
                  <a:cubicBezTo>
                    <a:pt x="297" y="51"/>
                    <a:pt x="297" y="51"/>
                    <a:pt x="297" y="51"/>
                  </a:cubicBezTo>
                  <a:cubicBezTo>
                    <a:pt x="296" y="52"/>
                    <a:pt x="296" y="53"/>
                    <a:pt x="295" y="53"/>
                  </a:cubicBezTo>
                  <a:cubicBezTo>
                    <a:pt x="293" y="56"/>
                    <a:pt x="294" y="61"/>
                    <a:pt x="291" y="64"/>
                  </a:cubicBezTo>
                  <a:cubicBezTo>
                    <a:pt x="287" y="66"/>
                    <a:pt x="284" y="68"/>
                    <a:pt x="286" y="73"/>
                  </a:cubicBezTo>
                  <a:cubicBezTo>
                    <a:pt x="288" y="78"/>
                    <a:pt x="292" y="87"/>
                    <a:pt x="296" y="89"/>
                  </a:cubicBezTo>
                  <a:cubicBezTo>
                    <a:pt x="300" y="92"/>
                    <a:pt x="307" y="92"/>
                    <a:pt x="312" y="102"/>
                  </a:cubicBezTo>
                  <a:cubicBezTo>
                    <a:pt x="316" y="111"/>
                    <a:pt x="317" y="115"/>
                    <a:pt x="319" y="121"/>
                  </a:cubicBezTo>
                  <a:cubicBezTo>
                    <a:pt x="320" y="125"/>
                    <a:pt x="319" y="133"/>
                    <a:pt x="321" y="137"/>
                  </a:cubicBezTo>
                  <a:cubicBezTo>
                    <a:pt x="321" y="137"/>
                    <a:pt x="315" y="138"/>
                    <a:pt x="316" y="140"/>
                  </a:cubicBezTo>
                  <a:cubicBezTo>
                    <a:pt x="316" y="142"/>
                    <a:pt x="321" y="141"/>
                    <a:pt x="318" y="145"/>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41"/>
            <p:cNvSpPr>
              <a:spLocks/>
            </p:cNvSpPr>
            <p:nvPr/>
          </p:nvSpPr>
          <p:spPr bwMode="auto">
            <a:xfrm>
              <a:off x="4852" y="3290"/>
              <a:ext cx="884" cy="1005"/>
            </a:xfrm>
            <a:custGeom>
              <a:avLst/>
              <a:gdLst>
                <a:gd name="T0" fmla="*/ 360 w 374"/>
                <a:gd name="T1" fmla="*/ 312 h 425"/>
                <a:gd name="T2" fmla="*/ 359 w 374"/>
                <a:gd name="T3" fmla="*/ 345 h 425"/>
                <a:gd name="T4" fmla="*/ 315 w 374"/>
                <a:gd name="T5" fmla="*/ 347 h 425"/>
                <a:gd name="T6" fmla="*/ 273 w 374"/>
                <a:gd name="T7" fmla="*/ 381 h 425"/>
                <a:gd name="T8" fmla="*/ 239 w 374"/>
                <a:gd name="T9" fmla="*/ 404 h 425"/>
                <a:gd name="T10" fmla="*/ 199 w 374"/>
                <a:gd name="T11" fmla="*/ 419 h 425"/>
                <a:gd name="T12" fmla="*/ 188 w 374"/>
                <a:gd name="T13" fmla="*/ 405 h 425"/>
                <a:gd name="T14" fmla="*/ 175 w 374"/>
                <a:gd name="T15" fmla="*/ 384 h 425"/>
                <a:gd name="T16" fmla="*/ 154 w 374"/>
                <a:gd name="T17" fmla="*/ 396 h 425"/>
                <a:gd name="T18" fmla="*/ 164 w 374"/>
                <a:gd name="T19" fmla="*/ 371 h 425"/>
                <a:gd name="T20" fmla="*/ 182 w 374"/>
                <a:gd name="T21" fmla="*/ 330 h 425"/>
                <a:gd name="T22" fmla="*/ 164 w 374"/>
                <a:gd name="T23" fmla="*/ 317 h 425"/>
                <a:gd name="T24" fmla="*/ 163 w 374"/>
                <a:gd name="T25" fmla="*/ 303 h 425"/>
                <a:gd name="T26" fmla="*/ 146 w 374"/>
                <a:gd name="T27" fmla="*/ 297 h 425"/>
                <a:gd name="T28" fmla="*/ 113 w 374"/>
                <a:gd name="T29" fmla="*/ 307 h 425"/>
                <a:gd name="T30" fmla="*/ 94 w 374"/>
                <a:gd name="T31" fmla="*/ 320 h 425"/>
                <a:gd name="T32" fmla="*/ 78 w 374"/>
                <a:gd name="T33" fmla="*/ 310 h 425"/>
                <a:gd name="T34" fmla="*/ 46 w 374"/>
                <a:gd name="T35" fmla="*/ 325 h 425"/>
                <a:gd name="T36" fmla="*/ 41 w 374"/>
                <a:gd name="T37" fmla="*/ 286 h 425"/>
                <a:gd name="T38" fmla="*/ 44 w 374"/>
                <a:gd name="T39" fmla="*/ 260 h 425"/>
                <a:gd name="T40" fmla="*/ 33 w 374"/>
                <a:gd name="T41" fmla="*/ 240 h 425"/>
                <a:gd name="T42" fmla="*/ 2 w 374"/>
                <a:gd name="T43" fmla="*/ 242 h 425"/>
                <a:gd name="T44" fmla="*/ 41 w 374"/>
                <a:gd name="T45" fmla="*/ 197 h 425"/>
                <a:gd name="T46" fmla="*/ 29 w 374"/>
                <a:gd name="T47" fmla="*/ 167 h 425"/>
                <a:gd name="T48" fmla="*/ 27 w 374"/>
                <a:gd name="T49" fmla="*/ 139 h 425"/>
                <a:gd name="T50" fmla="*/ 23 w 374"/>
                <a:gd name="T51" fmla="*/ 129 h 425"/>
                <a:gd name="T52" fmla="*/ 23 w 374"/>
                <a:gd name="T53" fmla="*/ 78 h 425"/>
                <a:gd name="T54" fmla="*/ 43 w 374"/>
                <a:gd name="T55" fmla="*/ 44 h 425"/>
                <a:gd name="T56" fmla="*/ 106 w 374"/>
                <a:gd name="T57" fmla="*/ 35 h 425"/>
                <a:gd name="T58" fmla="*/ 118 w 374"/>
                <a:gd name="T59" fmla="*/ 2 h 425"/>
                <a:gd name="T60" fmla="*/ 157 w 374"/>
                <a:gd name="T61" fmla="*/ 16 h 425"/>
                <a:gd name="T62" fmla="*/ 215 w 374"/>
                <a:gd name="T63" fmla="*/ 35 h 425"/>
                <a:gd name="T64" fmla="*/ 234 w 374"/>
                <a:gd name="T65" fmla="*/ 32 h 425"/>
                <a:gd name="T66" fmla="*/ 253 w 374"/>
                <a:gd name="T67" fmla="*/ 21 h 425"/>
                <a:gd name="T68" fmla="*/ 259 w 374"/>
                <a:gd name="T69" fmla="*/ 39 h 425"/>
                <a:gd name="T70" fmla="*/ 294 w 374"/>
                <a:gd name="T71" fmla="*/ 18 h 425"/>
                <a:gd name="T72" fmla="*/ 324 w 374"/>
                <a:gd name="T73" fmla="*/ 77 h 425"/>
                <a:gd name="T74" fmla="*/ 352 w 374"/>
                <a:gd name="T75" fmla="*/ 116 h 425"/>
                <a:gd name="T76" fmla="*/ 340 w 374"/>
                <a:gd name="T77" fmla="*/ 148 h 425"/>
                <a:gd name="T78" fmla="*/ 321 w 374"/>
                <a:gd name="T79" fmla="*/ 182 h 425"/>
                <a:gd name="T80" fmla="*/ 336 w 374"/>
                <a:gd name="T81" fmla="*/ 224 h 425"/>
                <a:gd name="T82" fmla="*/ 360 w 374"/>
                <a:gd name="T83" fmla="*/ 26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4" h="425">
                  <a:moveTo>
                    <a:pt x="369" y="291"/>
                  </a:moveTo>
                  <a:cubicBezTo>
                    <a:pt x="364" y="296"/>
                    <a:pt x="360" y="297"/>
                    <a:pt x="360" y="302"/>
                  </a:cubicBezTo>
                  <a:cubicBezTo>
                    <a:pt x="359" y="308"/>
                    <a:pt x="363" y="307"/>
                    <a:pt x="360" y="312"/>
                  </a:cubicBezTo>
                  <a:cubicBezTo>
                    <a:pt x="358" y="317"/>
                    <a:pt x="357" y="322"/>
                    <a:pt x="357" y="323"/>
                  </a:cubicBezTo>
                  <a:cubicBezTo>
                    <a:pt x="357" y="325"/>
                    <a:pt x="360" y="326"/>
                    <a:pt x="360" y="333"/>
                  </a:cubicBezTo>
                  <a:cubicBezTo>
                    <a:pt x="359" y="341"/>
                    <a:pt x="359" y="345"/>
                    <a:pt x="359" y="345"/>
                  </a:cubicBezTo>
                  <a:cubicBezTo>
                    <a:pt x="356" y="345"/>
                    <a:pt x="351" y="352"/>
                    <a:pt x="343" y="354"/>
                  </a:cubicBezTo>
                  <a:cubicBezTo>
                    <a:pt x="334" y="358"/>
                    <a:pt x="334" y="356"/>
                    <a:pt x="327" y="357"/>
                  </a:cubicBezTo>
                  <a:cubicBezTo>
                    <a:pt x="320" y="359"/>
                    <a:pt x="319" y="355"/>
                    <a:pt x="315" y="347"/>
                  </a:cubicBezTo>
                  <a:cubicBezTo>
                    <a:pt x="312" y="339"/>
                    <a:pt x="297" y="354"/>
                    <a:pt x="293" y="360"/>
                  </a:cubicBezTo>
                  <a:cubicBezTo>
                    <a:pt x="289" y="367"/>
                    <a:pt x="295" y="371"/>
                    <a:pt x="291" y="384"/>
                  </a:cubicBezTo>
                  <a:cubicBezTo>
                    <a:pt x="287" y="396"/>
                    <a:pt x="277" y="386"/>
                    <a:pt x="273" y="381"/>
                  </a:cubicBezTo>
                  <a:cubicBezTo>
                    <a:pt x="268" y="375"/>
                    <a:pt x="255" y="378"/>
                    <a:pt x="245" y="379"/>
                  </a:cubicBezTo>
                  <a:cubicBezTo>
                    <a:pt x="234" y="380"/>
                    <a:pt x="240" y="384"/>
                    <a:pt x="236" y="389"/>
                  </a:cubicBezTo>
                  <a:cubicBezTo>
                    <a:pt x="232" y="394"/>
                    <a:pt x="241" y="392"/>
                    <a:pt x="239" y="404"/>
                  </a:cubicBezTo>
                  <a:cubicBezTo>
                    <a:pt x="237" y="412"/>
                    <a:pt x="233" y="412"/>
                    <a:pt x="229" y="414"/>
                  </a:cubicBezTo>
                  <a:cubicBezTo>
                    <a:pt x="225" y="407"/>
                    <a:pt x="221" y="409"/>
                    <a:pt x="212" y="409"/>
                  </a:cubicBezTo>
                  <a:cubicBezTo>
                    <a:pt x="203" y="409"/>
                    <a:pt x="203" y="414"/>
                    <a:pt x="199" y="419"/>
                  </a:cubicBezTo>
                  <a:cubicBezTo>
                    <a:pt x="195" y="425"/>
                    <a:pt x="194" y="420"/>
                    <a:pt x="189" y="418"/>
                  </a:cubicBezTo>
                  <a:cubicBezTo>
                    <a:pt x="184" y="416"/>
                    <a:pt x="188" y="414"/>
                    <a:pt x="190" y="411"/>
                  </a:cubicBezTo>
                  <a:cubicBezTo>
                    <a:pt x="193" y="409"/>
                    <a:pt x="189" y="407"/>
                    <a:pt x="188" y="405"/>
                  </a:cubicBezTo>
                  <a:cubicBezTo>
                    <a:pt x="186" y="402"/>
                    <a:pt x="188" y="401"/>
                    <a:pt x="189" y="394"/>
                  </a:cubicBezTo>
                  <a:cubicBezTo>
                    <a:pt x="190" y="387"/>
                    <a:pt x="185" y="389"/>
                    <a:pt x="184" y="386"/>
                  </a:cubicBezTo>
                  <a:cubicBezTo>
                    <a:pt x="184" y="383"/>
                    <a:pt x="177" y="387"/>
                    <a:pt x="175" y="384"/>
                  </a:cubicBezTo>
                  <a:cubicBezTo>
                    <a:pt x="174" y="382"/>
                    <a:pt x="168" y="390"/>
                    <a:pt x="166" y="392"/>
                  </a:cubicBezTo>
                  <a:cubicBezTo>
                    <a:pt x="164" y="394"/>
                    <a:pt x="162" y="394"/>
                    <a:pt x="160" y="397"/>
                  </a:cubicBezTo>
                  <a:cubicBezTo>
                    <a:pt x="158" y="400"/>
                    <a:pt x="157" y="398"/>
                    <a:pt x="154" y="396"/>
                  </a:cubicBezTo>
                  <a:cubicBezTo>
                    <a:pt x="152" y="394"/>
                    <a:pt x="154" y="391"/>
                    <a:pt x="155" y="386"/>
                  </a:cubicBezTo>
                  <a:cubicBezTo>
                    <a:pt x="157" y="381"/>
                    <a:pt x="156" y="381"/>
                    <a:pt x="161" y="378"/>
                  </a:cubicBezTo>
                  <a:cubicBezTo>
                    <a:pt x="167" y="376"/>
                    <a:pt x="163" y="374"/>
                    <a:pt x="164" y="371"/>
                  </a:cubicBezTo>
                  <a:cubicBezTo>
                    <a:pt x="166" y="367"/>
                    <a:pt x="168" y="364"/>
                    <a:pt x="173" y="360"/>
                  </a:cubicBezTo>
                  <a:cubicBezTo>
                    <a:pt x="179" y="356"/>
                    <a:pt x="175" y="349"/>
                    <a:pt x="174" y="344"/>
                  </a:cubicBezTo>
                  <a:cubicBezTo>
                    <a:pt x="173" y="338"/>
                    <a:pt x="181" y="335"/>
                    <a:pt x="182" y="330"/>
                  </a:cubicBezTo>
                  <a:cubicBezTo>
                    <a:pt x="184" y="326"/>
                    <a:pt x="181" y="326"/>
                    <a:pt x="176" y="324"/>
                  </a:cubicBezTo>
                  <a:cubicBezTo>
                    <a:pt x="172" y="323"/>
                    <a:pt x="173" y="326"/>
                    <a:pt x="170" y="329"/>
                  </a:cubicBezTo>
                  <a:cubicBezTo>
                    <a:pt x="168" y="332"/>
                    <a:pt x="164" y="320"/>
                    <a:pt x="164" y="317"/>
                  </a:cubicBezTo>
                  <a:cubicBezTo>
                    <a:pt x="164" y="313"/>
                    <a:pt x="174" y="309"/>
                    <a:pt x="178" y="305"/>
                  </a:cubicBezTo>
                  <a:cubicBezTo>
                    <a:pt x="183" y="302"/>
                    <a:pt x="184" y="302"/>
                    <a:pt x="179" y="297"/>
                  </a:cubicBezTo>
                  <a:cubicBezTo>
                    <a:pt x="174" y="292"/>
                    <a:pt x="168" y="300"/>
                    <a:pt x="163" y="303"/>
                  </a:cubicBezTo>
                  <a:cubicBezTo>
                    <a:pt x="158" y="306"/>
                    <a:pt x="162" y="297"/>
                    <a:pt x="162" y="295"/>
                  </a:cubicBezTo>
                  <a:cubicBezTo>
                    <a:pt x="162" y="292"/>
                    <a:pt x="152" y="293"/>
                    <a:pt x="151" y="292"/>
                  </a:cubicBezTo>
                  <a:cubicBezTo>
                    <a:pt x="150" y="291"/>
                    <a:pt x="145" y="295"/>
                    <a:pt x="146" y="297"/>
                  </a:cubicBezTo>
                  <a:cubicBezTo>
                    <a:pt x="146" y="299"/>
                    <a:pt x="144" y="299"/>
                    <a:pt x="140" y="300"/>
                  </a:cubicBezTo>
                  <a:cubicBezTo>
                    <a:pt x="135" y="301"/>
                    <a:pt x="135" y="300"/>
                    <a:pt x="127" y="297"/>
                  </a:cubicBezTo>
                  <a:cubicBezTo>
                    <a:pt x="119" y="294"/>
                    <a:pt x="119" y="303"/>
                    <a:pt x="113" y="307"/>
                  </a:cubicBezTo>
                  <a:cubicBezTo>
                    <a:pt x="107" y="310"/>
                    <a:pt x="110" y="315"/>
                    <a:pt x="105" y="320"/>
                  </a:cubicBezTo>
                  <a:cubicBezTo>
                    <a:pt x="100" y="326"/>
                    <a:pt x="102" y="324"/>
                    <a:pt x="100" y="318"/>
                  </a:cubicBezTo>
                  <a:cubicBezTo>
                    <a:pt x="98" y="311"/>
                    <a:pt x="97" y="319"/>
                    <a:pt x="94" y="320"/>
                  </a:cubicBezTo>
                  <a:cubicBezTo>
                    <a:pt x="91" y="320"/>
                    <a:pt x="94" y="315"/>
                    <a:pt x="93" y="309"/>
                  </a:cubicBezTo>
                  <a:cubicBezTo>
                    <a:pt x="93" y="303"/>
                    <a:pt x="90" y="304"/>
                    <a:pt x="89" y="301"/>
                  </a:cubicBezTo>
                  <a:cubicBezTo>
                    <a:pt x="87" y="299"/>
                    <a:pt x="83" y="301"/>
                    <a:pt x="78" y="310"/>
                  </a:cubicBezTo>
                  <a:cubicBezTo>
                    <a:pt x="73" y="319"/>
                    <a:pt x="74" y="320"/>
                    <a:pt x="71" y="330"/>
                  </a:cubicBezTo>
                  <a:cubicBezTo>
                    <a:pt x="67" y="340"/>
                    <a:pt x="63" y="335"/>
                    <a:pt x="60" y="326"/>
                  </a:cubicBezTo>
                  <a:cubicBezTo>
                    <a:pt x="57" y="319"/>
                    <a:pt x="47" y="326"/>
                    <a:pt x="46" y="325"/>
                  </a:cubicBezTo>
                  <a:cubicBezTo>
                    <a:pt x="46" y="325"/>
                    <a:pt x="46" y="324"/>
                    <a:pt x="46" y="324"/>
                  </a:cubicBezTo>
                  <a:cubicBezTo>
                    <a:pt x="48" y="319"/>
                    <a:pt x="40" y="305"/>
                    <a:pt x="36" y="302"/>
                  </a:cubicBezTo>
                  <a:cubicBezTo>
                    <a:pt x="32" y="299"/>
                    <a:pt x="36" y="293"/>
                    <a:pt x="41" y="286"/>
                  </a:cubicBezTo>
                  <a:cubicBezTo>
                    <a:pt x="45" y="280"/>
                    <a:pt x="40" y="278"/>
                    <a:pt x="36" y="277"/>
                  </a:cubicBezTo>
                  <a:cubicBezTo>
                    <a:pt x="32" y="276"/>
                    <a:pt x="36" y="267"/>
                    <a:pt x="39" y="267"/>
                  </a:cubicBezTo>
                  <a:cubicBezTo>
                    <a:pt x="41" y="267"/>
                    <a:pt x="43" y="263"/>
                    <a:pt x="44" y="260"/>
                  </a:cubicBezTo>
                  <a:cubicBezTo>
                    <a:pt x="45" y="257"/>
                    <a:pt x="48" y="257"/>
                    <a:pt x="49" y="252"/>
                  </a:cubicBezTo>
                  <a:cubicBezTo>
                    <a:pt x="50" y="246"/>
                    <a:pt x="42" y="241"/>
                    <a:pt x="42" y="239"/>
                  </a:cubicBezTo>
                  <a:cubicBezTo>
                    <a:pt x="42" y="238"/>
                    <a:pt x="35" y="237"/>
                    <a:pt x="33" y="240"/>
                  </a:cubicBezTo>
                  <a:cubicBezTo>
                    <a:pt x="31" y="243"/>
                    <a:pt x="19" y="241"/>
                    <a:pt x="14" y="241"/>
                  </a:cubicBezTo>
                  <a:cubicBezTo>
                    <a:pt x="10" y="241"/>
                    <a:pt x="11" y="244"/>
                    <a:pt x="6" y="250"/>
                  </a:cubicBezTo>
                  <a:cubicBezTo>
                    <a:pt x="1" y="255"/>
                    <a:pt x="3" y="248"/>
                    <a:pt x="2" y="242"/>
                  </a:cubicBezTo>
                  <a:cubicBezTo>
                    <a:pt x="0" y="236"/>
                    <a:pt x="5" y="230"/>
                    <a:pt x="7" y="222"/>
                  </a:cubicBezTo>
                  <a:cubicBezTo>
                    <a:pt x="9" y="214"/>
                    <a:pt x="23" y="217"/>
                    <a:pt x="32" y="212"/>
                  </a:cubicBezTo>
                  <a:cubicBezTo>
                    <a:pt x="41" y="208"/>
                    <a:pt x="37" y="206"/>
                    <a:pt x="41" y="197"/>
                  </a:cubicBezTo>
                  <a:cubicBezTo>
                    <a:pt x="45" y="188"/>
                    <a:pt x="36" y="188"/>
                    <a:pt x="32" y="182"/>
                  </a:cubicBezTo>
                  <a:cubicBezTo>
                    <a:pt x="27" y="177"/>
                    <a:pt x="32" y="176"/>
                    <a:pt x="33" y="171"/>
                  </a:cubicBezTo>
                  <a:cubicBezTo>
                    <a:pt x="35" y="166"/>
                    <a:pt x="33" y="169"/>
                    <a:pt x="29" y="167"/>
                  </a:cubicBezTo>
                  <a:cubicBezTo>
                    <a:pt x="25" y="165"/>
                    <a:pt x="30" y="159"/>
                    <a:pt x="32" y="154"/>
                  </a:cubicBezTo>
                  <a:cubicBezTo>
                    <a:pt x="35" y="148"/>
                    <a:pt x="31" y="150"/>
                    <a:pt x="27" y="149"/>
                  </a:cubicBezTo>
                  <a:cubicBezTo>
                    <a:pt x="23" y="147"/>
                    <a:pt x="27" y="143"/>
                    <a:pt x="27" y="139"/>
                  </a:cubicBezTo>
                  <a:cubicBezTo>
                    <a:pt x="27" y="137"/>
                    <a:pt x="27" y="136"/>
                    <a:pt x="26" y="134"/>
                  </a:cubicBezTo>
                  <a:cubicBezTo>
                    <a:pt x="26" y="134"/>
                    <a:pt x="26" y="134"/>
                    <a:pt x="26" y="134"/>
                  </a:cubicBezTo>
                  <a:cubicBezTo>
                    <a:pt x="25" y="133"/>
                    <a:pt x="23" y="131"/>
                    <a:pt x="23" y="129"/>
                  </a:cubicBezTo>
                  <a:cubicBezTo>
                    <a:pt x="21" y="124"/>
                    <a:pt x="25" y="115"/>
                    <a:pt x="24" y="102"/>
                  </a:cubicBezTo>
                  <a:cubicBezTo>
                    <a:pt x="24" y="94"/>
                    <a:pt x="21" y="88"/>
                    <a:pt x="19" y="85"/>
                  </a:cubicBezTo>
                  <a:cubicBezTo>
                    <a:pt x="21" y="84"/>
                    <a:pt x="21" y="80"/>
                    <a:pt x="23" y="78"/>
                  </a:cubicBezTo>
                  <a:cubicBezTo>
                    <a:pt x="25" y="76"/>
                    <a:pt x="28" y="63"/>
                    <a:pt x="29" y="56"/>
                  </a:cubicBezTo>
                  <a:cubicBezTo>
                    <a:pt x="29" y="49"/>
                    <a:pt x="32" y="52"/>
                    <a:pt x="35" y="51"/>
                  </a:cubicBezTo>
                  <a:cubicBezTo>
                    <a:pt x="39" y="50"/>
                    <a:pt x="38" y="46"/>
                    <a:pt x="43" y="44"/>
                  </a:cubicBezTo>
                  <a:cubicBezTo>
                    <a:pt x="47" y="42"/>
                    <a:pt x="55" y="37"/>
                    <a:pt x="62" y="34"/>
                  </a:cubicBezTo>
                  <a:cubicBezTo>
                    <a:pt x="70" y="31"/>
                    <a:pt x="84" y="41"/>
                    <a:pt x="89" y="44"/>
                  </a:cubicBezTo>
                  <a:cubicBezTo>
                    <a:pt x="94" y="47"/>
                    <a:pt x="101" y="39"/>
                    <a:pt x="106" y="35"/>
                  </a:cubicBezTo>
                  <a:cubicBezTo>
                    <a:pt x="111" y="32"/>
                    <a:pt x="101" y="19"/>
                    <a:pt x="100" y="14"/>
                  </a:cubicBezTo>
                  <a:cubicBezTo>
                    <a:pt x="99" y="8"/>
                    <a:pt x="104" y="10"/>
                    <a:pt x="109" y="9"/>
                  </a:cubicBezTo>
                  <a:cubicBezTo>
                    <a:pt x="113" y="9"/>
                    <a:pt x="114" y="5"/>
                    <a:pt x="118" y="2"/>
                  </a:cubicBezTo>
                  <a:cubicBezTo>
                    <a:pt x="123" y="0"/>
                    <a:pt x="127" y="5"/>
                    <a:pt x="130" y="9"/>
                  </a:cubicBezTo>
                  <a:cubicBezTo>
                    <a:pt x="132" y="13"/>
                    <a:pt x="137" y="9"/>
                    <a:pt x="142" y="8"/>
                  </a:cubicBezTo>
                  <a:cubicBezTo>
                    <a:pt x="147" y="6"/>
                    <a:pt x="150" y="11"/>
                    <a:pt x="157" y="16"/>
                  </a:cubicBezTo>
                  <a:cubicBezTo>
                    <a:pt x="164" y="21"/>
                    <a:pt x="175" y="20"/>
                    <a:pt x="187" y="20"/>
                  </a:cubicBezTo>
                  <a:cubicBezTo>
                    <a:pt x="199" y="20"/>
                    <a:pt x="200" y="28"/>
                    <a:pt x="203" y="30"/>
                  </a:cubicBezTo>
                  <a:cubicBezTo>
                    <a:pt x="205" y="33"/>
                    <a:pt x="209" y="35"/>
                    <a:pt x="215" y="35"/>
                  </a:cubicBezTo>
                  <a:cubicBezTo>
                    <a:pt x="220" y="35"/>
                    <a:pt x="223" y="39"/>
                    <a:pt x="225" y="42"/>
                  </a:cubicBezTo>
                  <a:cubicBezTo>
                    <a:pt x="226" y="44"/>
                    <a:pt x="229" y="40"/>
                    <a:pt x="229" y="37"/>
                  </a:cubicBezTo>
                  <a:cubicBezTo>
                    <a:pt x="229" y="34"/>
                    <a:pt x="231" y="35"/>
                    <a:pt x="234" y="32"/>
                  </a:cubicBezTo>
                  <a:cubicBezTo>
                    <a:pt x="237" y="29"/>
                    <a:pt x="237" y="34"/>
                    <a:pt x="240" y="37"/>
                  </a:cubicBezTo>
                  <a:cubicBezTo>
                    <a:pt x="242" y="41"/>
                    <a:pt x="246" y="34"/>
                    <a:pt x="247" y="29"/>
                  </a:cubicBezTo>
                  <a:cubicBezTo>
                    <a:pt x="247" y="25"/>
                    <a:pt x="250" y="24"/>
                    <a:pt x="253" y="21"/>
                  </a:cubicBezTo>
                  <a:cubicBezTo>
                    <a:pt x="256" y="18"/>
                    <a:pt x="255" y="22"/>
                    <a:pt x="256" y="25"/>
                  </a:cubicBezTo>
                  <a:cubicBezTo>
                    <a:pt x="257" y="28"/>
                    <a:pt x="258" y="26"/>
                    <a:pt x="262" y="23"/>
                  </a:cubicBezTo>
                  <a:cubicBezTo>
                    <a:pt x="265" y="21"/>
                    <a:pt x="258" y="31"/>
                    <a:pt x="259" y="39"/>
                  </a:cubicBezTo>
                  <a:cubicBezTo>
                    <a:pt x="260" y="48"/>
                    <a:pt x="269" y="47"/>
                    <a:pt x="275" y="40"/>
                  </a:cubicBezTo>
                  <a:cubicBezTo>
                    <a:pt x="280" y="34"/>
                    <a:pt x="278" y="33"/>
                    <a:pt x="283" y="30"/>
                  </a:cubicBezTo>
                  <a:cubicBezTo>
                    <a:pt x="289" y="26"/>
                    <a:pt x="288" y="23"/>
                    <a:pt x="294" y="18"/>
                  </a:cubicBezTo>
                  <a:cubicBezTo>
                    <a:pt x="300" y="13"/>
                    <a:pt x="305" y="24"/>
                    <a:pt x="310" y="27"/>
                  </a:cubicBezTo>
                  <a:cubicBezTo>
                    <a:pt x="315" y="30"/>
                    <a:pt x="314" y="52"/>
                    <a:pt x="314" y="57"/>
                  </a:cubicBezTo>
                  <a:cubicBezTo>
                    <a:pt x="315" y="61"/>
                    <a:pt x="320" y="72"/>
                    <a:pt x="324" y="77"/>
                  </a:cubicBezTo>
                  <a:cubicBezTo>
                    <a:pt x="328" y="80"/>
                    <a:pt x="329" y="74"/>
                    <a:pt x="331" y="72"/>
                  </a:cubicBezTo>
                  <a:cubicBezTo>
                    <a:pt x="331" y="73"/>
                    <a:pt x="350" y="88"/>
                    <a:pt x="349" y="98"/>
                  </a:cubicBezTo>
                  <a:cubicBezTo>
                    <a:pt x="348" y="108"/>
                    <a:pt x="348" y="110"/>
                    <a:pt x="352" y="116"/>
                  </a:cubicBezTo>
                  <a:cubicBezTo>
                    <a:pt x="356" y="121"/>
                    <a:pt x="358" y="128"/>
                    <a:pt x="355" y="130"/>
                  </a:cubicBezTo>
                  <a:cubicBezTo>
                    <a:pt x="352" y="132"/>
                    <a:pt x="347" y="133"/>
                    <a:pt x="344" y="138"/>
                  </a:cubicBezTo>
                  <a:cubicBezTo>
                    <a:pt x="340" y="144"/>
                    <a:pt x="347" y="142"/>
                    <a:pt x="340" y="148"/>
                  </a:cubicBezTo>
                  <a:cubicBezTo>
                    <a:pt x="333" y="153"/>
                    <a:pt x="328" y="153"/>
                    <a:pt x="327" y="158"/>
                  </a:cubicBezTo>
                  <a:cubicBezTo>
                    <a:pt x="326" y="163"/>
                    <a:pt x="326" y="167"/>
                    <a:pt x="324" y="170"/>
                  </a:cubicBezTo>
                  <a:cubicBezTo>
                    <a:pt x="322" y="173"/>
                    <a:pt x="320" y="171"/>
                    <a:pt x="321" y="182"/>
                  </a:cubicBezTo>
                  <a:cubicBezTo>
                    <a:pt x="321" y="193"/>
                    <a:pt x="319" y="200"/>
                    <a:pt x="325" y="202"/>
                  </a:cubicBezTo>
                  <a:cubicBezTo>
                    <a:pt x="332" y="205"/>
                    <a:pt x="340" y="197"/>
                    <a:pt x="338" y="208"/>
                  </a:cubicBezTo>
                  <a:cubicBezTo>
                    <a:pt x="335" y="219"/>
                    <a:pt x="333" y="221"/>
                    <a:pt x="336" y="224"/>
                  </a:cubicBezTo>
                  <a:cubicBezTo>
                    <a:pt x="339" y="226"/>
                    <a:pt x="347" y="227"/>
                    <a:pt x="345" y="233"/>
                  </a:cubicBezTo>
                  <a:cubicBezTo>
                    <a:pt x="342" y="240"/>
                    <a:pt x="340" y="250"/>
                    <a:pt x="347" y="253"/>
                  </a:cubicBezTo>
                  <a:cubicBezTo>
                    <a:pt x="354" y="256"/>
                    <a:pt x="363" y="255"/>
                    <a:pt x="360" y="264"/>
                  </a:cubicBezTo>
                  <a:cubicBezTo>
                    <a:pt x="358" y="274"/>
                    <a:pt x="346" y="294"/>
                    <a:pt x="356" y="291"/>
                  </a:cubicBezTo>
                  <a:cubicBezTo>
                    <a:pt x="366" y="287"/>
                    <a:pt x="374" y="286"/>
                    <a:pt x="369" y="291"/>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2"/>
            <p:cNvSpPr>
              <a:spLocks/>
            </p:cNvSpPr>
            <p:nvPr/>
          </p:nvSpPr>
          <p:spPr bwMode="auto">
            <a:xfrm>
              <a:off x="4285" y="2950"/>
              <a:ext cx="749" cy="721"/>
            </a:xfrm>
            <a:custGeom>
              <a:avLst/>
              <a:gdLst>
                <a:gd name="T0" fmla="*/ 309 w 317"/>
                <a:gd name="T1" fmla="*/ 91 h 305"/>
                <a:gd name="T2" fmla="*/ 269 w 317"/>
                <a:gd name="T3" fmla="*/ 116 h 305"/>
                <a:gd name="T4" fmla="*/ 239 w 317"/>
                <a:gd name="T5" fmla="*/ 118 h 305"/>
                <a:gd name="T6" fmla="*/ 214 w 317"/>
                <a:gd name="T7" fmla="*/ 127 h 305"/>
                <a:gd name="T8" fmla="*/ 208 w 317"/>
                <a:gd name="T9" fmla="*/ 141 h 305"/>
                <a:gd name="T10" fmla="*/ 211 w 317"/>
                <a:gd name="T11" fmla="*/ 169 h 305"/>
                <a:gd name="T12" fmla="*/ 217 w 317"/>
                <a:gd name="T13" fmla="*/ 181 h 305"/>
                <a:gd name="T14" fmla="*/ 235 w 317"/>
                <a:gd name="T15" fmla="*/ 211 h 305"/>
                <a:gd name="T16" fmla="*/ 246 w 317"/>
                <a:gd name="T17" fmla="*/ 218 h 305"/>
                <a:gd name="T18" fmla="*/ 259 w 317"/>
                <a:gd name="T19" fmla="*/ 229 h 305"/>
                <a:gd name="T20" fmla="*/ 263 w 317"/>
                <a:gd name="T21" fmla="*/ 273 h 305"/>
                <a:gd name="T22" fmla="*/ 256 w 317"/>
                <a:gd name="T23" fmla="*/ 291 h 305"/>
                <a:gd name="T24" fmla="*/ 229 w 317"/>
                <a:gd name="T25" fmla="*/ 300 h 305"/>
                <a:gd name="T26" fmla="*/ 219 w 317"/>
                <a:gd name="T27" fmla="*/ 290 h 305"/>
                <a:gd name="T28" fmla="*/ 214 w 317"/>
                <a:gd name="T29" fmla="*/ 273 h 305"/>
                <a:gd name="T30" fmla="*/ 210 w 317"/>
                <a:gd name="T31" fmla="*/ 253 h 305"/>
                <a:gd name="T32" fmla="*/ 192 w 317"/>
                <a:gd name="T33" fmla="*/ 239 h 305"/>
                <a:gd name="T34" fmla="*/ 169 w 317"/>
                <a:gd name="T35" fmla="*/ 245 h 305"/>
                <a:gd name="T36" fmla="*/ 163 w 317"/>
                <a:gd name="T37" fmla="*/ 231 h 305"/>
                <a:gd name="T38" fmla="*/ 142 w 317"/>
                <a:gd name="T39" fmla="*/ 230 h 305"/>
                <a:gd name="T40" fmla="*/ 144 w 317"/>
                <a:gd name="T41" fmla="*/ 249 h 305"/>
                <a:gd name="T42" fmla="*/ 118 w 317"/>
                <a:gd name="T43" fmla="*/ 257 h 305"/>
                <a:gd name="T44" fmla="*/ 95 w 317"/>
                <a:gd name="T45" fmla="*/ 265 h 305"/>
                <a:gd name="T46" fmla="*/ 94 w 317"/>
                <a:gd name="T47" fmla="*/ 282 h 305"/>
                <a:gd name="T48" fmla="*/ 83 w 317"/>
                <a:gd name="T49" fmla="*/ 282 h 305"/>
                <a:gd name="T50" fmla="*/ 72 w 317"/>
                <a:gd name="T51" fmla="*/ 283 h 305"/>
                <a:gd name="T52" fmla="*/ 71 w 317"/>
                <a:gd name="T53" fmla="*/ 278 h 305"/>
                <a:gd name="T54" fmla="*/ 29 w 317"/>
                <a:gd name="T55" fmla="*/ 251 h 305"/>
                <a:gd name="T56" fmla="*/ 12 w 317"/>
                <a:gd name="T57" fmla="*/ 225 h 305"/>
                <a:gd name="T58" fmla="*/ 30 w 317"/>
                <a:gd name="T59" fmla="*/ 180 h 305"/>
                <a:gd name="T60" fmla="*/ 36 w 317"/>
                <a:gd name="T61" fmla="*/ 129 h 305"/>
                <a:gd name="T62" fmla="*/ 60 w 317"/>
                <a:gd name="T63" fmla="*/ 153 h 305"/>
                <a:gd name="T64" fmla="*/ 97 w 317"/>
                <a:gd name="T65" fmla="*/ 164 h 305"/>
                <a:gd name="T66" fmla="*/ 139 w 317"/>
                <a:gd name="T67" fmla="*/ 128 h 305"/>
                <a:gd name="T68" fmla="*/ 185 w 317"/>
                <a:gd name="T69" fmla="*/ 85 h 305"/>
                <a:gd name="T70" fmla="*/ 202 w 317"/>
                <a:gd name="T71" fmla="*/ 28 h 305"/>
                <a:gd name="T72" fmla="*/ 205 w 317"/>
                <a:gd name="T73" fmla="*/ 0 h 305"/>
                <a:gd name="T74" fmla="*/ 209 w 317"/>
                <a:gd name="T75" fmla="*/ 3 h 305"/>
                <a:gd name="T76" fmla="*/ 240 w 317"/>
                <a:gd name="T77" fmla="*/ 14 h 305"/>
                <a:gd name="T78" fmla="*/ 260 w 317"/>
                <a:gd name="T79" fmla="*/ 26 h 305"/>
                <a:gd name="T80" fmla="*/ 275 w 317"/>
                <a:gd name="T81" fmla="*/ 22 h 305"/>
                <a:gd name="T82" fmla="*/ 299 w 317"/>
                <a:gd name="T83" fmla="*/ 39 h 305"/>
                <a:gd name="T84" fmla="*/ 314 w 317"/>
                <a:gd name="T85" fmla="*/ 55 h 305"/>
                <a:gd name="T86" fmla="*/ 315 w 317"/>
                <a:gd name="T87" fmla="*/ 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05">
                  <a:moveTo>
                    <a:pt x="315" y="84"/>
                  </a:moveTo>
                  <a:cubicBezTo>
                    <a:pt x="316" y="88"/>
                    <a:pt x="312" y="86"/>
                    <a:pt x="309" y="91"/>
                  </a:cubicBezTo>
                  <a:cubicBezTo>
                    <a:pt x="306" y="96"/>
                    <a:pt x="302" y="95"/>
                    <a:pt x="292" y="95"/>
                  </a:cubicBezTo>
                  <a:cubicBezTo>
                    <a:pt x="282" y="95"/>
                    <a:pt x="272" y="111"/>
                    <a:pt x="269" y="116"/>
                  </a:cubicBezTo>
                  <a:cubicBezTo>
                    <a:pt x="266" y="121"/>
                    <a:pt x="264" y="119"/>
                    <a:pt x="261" y="117"/>
                  </a:cubicBezTo>
                  <a:cubicBezTo>
                    <a:pt x="258" y="114"/>
                    <a:pt x="245" y="120"/>
                    <a:pt x="239" y="118"/>
                  </a:cubicBezTo>
                  <a:cubicBezTo>
                    <a:pt x="233" y="117"/>
                    <a:pt x="233" y="119"/>
                    <a:pt x="229" y="122"/>
                  </a:cubicBezTo>
                  <a:cubicBezTo>
                    <a:pt x="224" y="125"/>
                    <a:pt x="218" y="124"/>
                    <a:pt x="214" y="127"/>
                  </a:cubicBezTo>
                  <a:cubicBezTo>
                    <a:pt x="210" y="130"/>
                    <a:pt x="200" y="130"/>
                    <a:pt x="200" y="133"/>
                  </a:cubicBezTo>
                  <a:cubicBezTo>
                    <a:pt x="199" y="136"/>
                    <a:pt x="205" y="140"/>
                    <a:pt x="208" y="141"/>
                  </a:cubicBezTo>
                  <a:cubicBezTo>
                    <a:pt x="211" y="141"/>
                    <a:pt x="210" y="148"/>
                    <a:pt x="209" y="151"/>
                  </a:cubicBezTo>
                  <a:cubicBezTo>
                    <a:pt x="208" y="153"/>
                    <a:pt x="212" y="163"/>
                    <a:pt x="211" y="169"/>
                  </a:cubicBezTo>
                  <a:cubicBezTo>
                    <a:pt x="210" y="175"/>
                    <a:pt x="211" y="173"/>
                    <a:pt x="205" y="178"/>
                  </a:cubicBezTo>
                  <a:cubicBezTo>
                    <a:pt x="199" y="182"/>
                    <a:pt x="215" y="178"/>
                    <a:pt x="217" y="181"/>
                  </a:cubicBezTo>
                  <a:cubicBezTo>
                    <a:pt x="218" y="184"/>
                    <a:pt x="220" y="187"/>
                    <a:pt x="230" y="190"/>
                  </a:cubicBezTo>
                  <a:cubicBezTo>
                    <a:pt x="239" y="193"/>
                    <a:pt x="235" y="209"/>
                    <a:pt x="235" y="211"/>
                  </a:cubicBezTo>
                  <a:cubicBezTo>
                    <a:pt x="236" y="214"/>
                    <a:pt x="240" y="215"/>
                    <a:pt x="242" y="214"/>
                  </a:cubicBezTo>
                  <a:cubicBezTo>
                    <a:pt x="244" y="214"/>
                    <a:pt x="245" y="215"/>
                    <a:pt x="246" y="218"/>
                  </a:cubicBezTo>
                  <a:cubicBezTo>
                    <a:pt x="247" y="221"/>
                    <a:pt x="249" y="224"/>
                    <a:pt x="255" y="228"/>
                  </a:cubicBezTo>
                  <a:cubicBezTo>
                    <a:pt x="257" y="230"/>
                    <a:pt x="259" y="230"/>
                    <a:pt x="259" y="229"/>
                  </a:cubicBezTo>
                  <a:cubicBezTo>
                    <a:pt x="261" y="232"/>
                    <a:pt x="264" y="238"/>
                    <a:pt x="264" y="246"/>
                  </a:cubicBezTo>
                  <a:cubicBezTo>
                    <a:pt x="265" y="259"/>
                    <a:pt x="261" y="268"/>
                    <a:pt x="263" y="273"/>
                  </a:cubicBezTo>
                  <a:cubicBezTo>
                    <a:pt x="263" y="275"/>
                    <a:pt x="265" y="277"/>
                    <a:pt x="266" y="278"/>
                  </a:cubicBezTo>
                  <a:cubicBezTo>
                    <a:pt x="263" y="280"/>
                    <a:pt x="259" y="284"/>
                    <a:pt x="256" y="291"/>
                  </a:cubicBezTo>
                  <a:cubicBezTo>
                    <a:pt x="252" y="302"/>
                    <a:pt x="256" y="305"/>
                    <a:pt x="248" y="304"/>
                  </a:cubicBezTo>
                  <a:cubicBezTo>
                    <a:pt x="240" y="303"/>
                    <a:pt x="228" y="305"/>
                    <a:pt x="229" y="300"/>
                  </a:cubicBezTo>
                  <a:cubicBezTo>
                    <a:pt x="230" y="294"/>
                    <a:pt x="234" y="282"/>
                    <a:pt x="231" y="284"/>
                  </a:cubicBezTo>
                  <a:cubicBezTo>
                    <a:pt x="227" y="286"/>
                    <a:pt x="219" y="295"/>
                    <a:pt x="219" y="290"/>
                  </a:cubicBezTo>
                  <a:cubicBezTo>
                    <a:pt x="220" y="284"/>
                    <a:pt x="224" y="280"/>
                    <a:pt x="220" y="279"/>
                  </a:cubicBezTo>
                  <a:cubicBezTo>
                    <a:pt x="217" y="278"/>
                    <a:pt x="214" y="276"/>
                    <a:pt x="214" y="273"/>
                  </a:cubicBezTo>
                  <a:cubicBezTo>
                    <a:pt x="215" y="270"/>
                    <a:pt x="217" y="268"/>
                    <a:pt x="215" y="265"/>
                  </a:cubicBezTo>
                  <a:cubicBezTo>
                    <a:pt x="214" y="262"/>
                    <a:pt x="214" y="252"/>
                    <a:pt x="210" y="253"/>
                  </a:cubicBezTo>
                  <a:cubicBezTo>
                    <a:pt x="206" y="254"/>
                    <a:pt x="206" y="254"/>
                    <a:pt x="201" y="251"/>
                  </a:cubicBezTo>
                  <a:cubicBezTo>
                    <a:pt x="196" y="247"/>
                    <a:pt x="196" y="238"/>
                    <a:pt x="192" y="239"/>
                  </a:cubicBezTo>
                  <a:cubicBezTo>
                    <a:pt x="187" y="239"/>
                    <a:pt x="183" y="237"/>
                    <a:pt x="178" y="241"/>
                  </a:cubicBezTo>
                  <a:cubicBezTo>
                    <a:pt x="173" y="244"/>
                    <a:pt x="172" y="246"/>
                    <a:pt x="169" y="245"/>
                  </a:cubicBezTo>
                  <a:cubicBezTo>
                    <a:pt x="167" y="244"/>
                    <a:pt x="163" y="241"/>
                    <a:pt x="164" y="238"/>
                  </a:cubicBezTo>
                  <a:cubicBezTo>
                    <a:pt x="166" y="235"/>
                    <a:pt x="168" y="230"/>
                    <a:pt x="163" y="231"/>
                  </a:cubicBezTo>
                  <a:cubicBezTo>
                    <a:pt x="158" y="233"/>
                    <a:pt x="159" y="234"/>
                    <a:pt x="156" y="233"/>
                  </a:cubicBezTo>
                  <a:cubicBezTo>
                    <a:pt x="153" y="231"/>
                    <a:pt x="144" y="226"/>
                    <a:pt x="142" y="230"/>
                  </a:cubicBezTo>
                  <a:cubicBezTo>
                    <a:pt x="140" y="233"/>
                    <a:pt x="137" y="240"/>
                    <a:pt x="140" y="242"/>
                  </a:cubicBezTo>
                  <a:cubicBezTo>
                    <a:pt x="144" y="243"/>
                    <a:pt x="147" y="242"/>
                    <a:pt x="144" y="249"/>
                  </a:cubicBezTo>
                  <a:cubicBezTo>
                    <a:pt x="141" y="255"/>
                    <a:pt x="134" y="263"/>
                    <a:pt x="129" y="261"/>
                  </a:cubicBezTo>
                  <a:cubicBezTo>
                    <a:pt x="125" y="260"/>
                    <a:pt x="123" y="255"/>
                    <a:pt x="118" y="257"/>
                  </a:cubicBezTo>
                  <a:cubicBezTo>
                    <a:pt x="113" y="260"/>
                    <a:pt x="107" y="262"/>
                    <a:pt x="102" y="262"/>
                  </a:cubicBezTo>
                  <a:cubicBezTo>
                    <a:pt x="98" y="262"/>
                    <a:pt x="92" y="261"/>
                    <a:pt x="95" y="265"/>
                  </a:cubicBezTo>
                  <a:cubicBezTo>
                    <a:pt x="97" y="269"/>
                    <a:pt x="101" y="270"/>
                    <a:pt x="98" y="273"/>
                  </a:cubicBezTo>
                  <a:cubicBezTo>
                    <a:pt x="94" y="276"/>
                    <a:pt x="94" y="280"/>
                    <a:pt x="94" y="282"/>
                  </a:cubicBezTo>
                  <a:cubicBezTo>
                    <a:pt x="94" y="284"/>
                    <a:pt x="94" y="291"/>
                    <a:pt x="91" y="288"/>
                  </a:cubicBezTo>
                  <a:cubicBezTo>
                    <a:pt x="87" y="285"/>
                    <a:pt x="81" y="289"/>
                    <a:pt x="83" y="282"/>
                  </a:cubicBezTo>
                  <a:cubicBezTo>
                    <a:pt x="86" y="275"/>
                    <a:pt x="87" y="258"/>
                    <a:pt x="83" y="264"/>
                  </a:cubicBezTo>
                  <a:cubicBezTo>
                    <a:pt x="79" y="270"/>
                    <a:pt x="79" y="285"/>
                    <a:pt x="72" y="283"/>
                  </a:cubicBezTo>
                  <a:cubicBezTo>
                    <a:pt x="72" y="283"/>
                    <a:pt x="72" y="283"/>
                    <a:pt x="72" y="282"/>
                  </a:cubicBezTo>
                  <a:cubicBezTo>
                    <a:pt x="73" y="282"/>
                    <a:pt x="73" y="280"/>
                    <a:pt x="71" y="278"/>
                  </a:cubicBezTo>
                  <a:cubicBezTo>
                    <a:pt x="68" y="273"/>
                    <a:pt x="51" y="256"/>
                    <a:pt x="43" y="255"/>
                  </a:cubicBezTo>
                  <a:cubicBezTo>
                    <a:pt x="36" y="254"/>
                    <a:pt x="32" y="257"/>
                    <a:pt x="29" y="251"/>
                  </a:cubicBezTo>
                  <a:cubicBezTo>
                    <a:pt x="27" y="245"/>
                    <a:pt x="33" y="234"/>
                    <a:pt x="26" y="232"/>
                  </a:cubicBezTo>
                  <a:cubicBezTo>
                    <a:pt x="20" y="229"/>
                    <a:pt x="13" y="233"/>
                    <a:pt x="12" y="225"/>
                  </a:cubicBezTo>
                  <a:cubicBezTo>
                    <a:pt x="10" y="218"/>
                    <a:pt x="0" y="194"/>
                    <a:pt x="6" y="193"/>
                  </a:cubicBezTo>
                  <a:cubicBezTo>
                    <a:pt x="13" y="192"/>
                    <a:pt x="34" y="190"/>
                    <a:pt x="30" y="180"/>
                  </a:cubicBezTo>
                  <a:cubicBezTo>
                    <a:pt x="26" y="169"/>
                    <a:pt x="15" y="146"/>
                    <a:pt x="20" y="142"/>
                  </a:cubicBezTo>
                  <a:cubicBezTo>
                    <a:pt x="24" y="139"/>
                    <a:pt x="31" y="126"/>
                    <a:pt x="36" y="129"/>
                  </a:cubicBezTo>
                  <a:cubicBezTo>
                    <a:pt x="42" y="133"/>
                    <a:pt x="46" y="130"/>
                    <a:pt x="48" y="137"/>
                  </a:cubicBezTo>
                  <a:cubicBezTo>
                    <a:pt x="51" y="144"/>
                    <a:pt x="55" y="157"/>
                    <a:pt x="60" y="153"/>
                  </a:cubicBezTo>
                  <a:cubicBezTo>
                    <a:pt x="65" y="149"/>
                    <a:pt x="81" y="142"/>
                    <a:pt x="84" y="148"/>
                  </a:cubicBezTo>
                  <a:cubicBezTo>
                    <a:pt x="86" y="154"/>
                    <a:pt x="87" y="162"/>
                    <a:pt x="97" y="164"/>
                  </a:cubicBezTo>
                  <a:cubicBezTo>
                    <a:pt x="107" y="165"/>
                    <a:pt x="119" y="168"/>
                    <a:pt x="126" y="153"/>
                  </a:cubicBezTo>
                  <a:cubicBezTo>
                    <a:pt x="133" y="137"/>
                    <a:pt x="138" y="135"/>
                    <a:pt x="139" y="128"/>
                  </a:cubicBezTo>
                  <a:cubicBezTo>
                    <a:pt x="141" y="120"/>
                    <a:pt x="138" y="103"/>
                    <a:pt x="146" y="103"/>
                  </a:cubicBezTo>
                  <a:cubicBezTo>
                    <a:pt x="154" y="102"/>
                    <a:pt x="179" y="101"/>
                    <a:pt x="185" y="85"/>
                  </a:cubicBezTo>
                  <a:cubicBezTo>
                    <a:pt x="190" y="68"/>
                    <a:pt x="192" y="48"/>
                    <a:pt x="197" y="42"/>
                  </a:cubicBezTo>
                  <a:cubicBezTo>
                    <a:pt x="201" y="35"/>
                    <a:pt x="204" y="33"/>
                    <a:pt x="202" y="28"/>
                  </a:cubicBezTo>
                  <a:cubicBezTo>
                    <a:pt x="200" y="22"/>
                    <a:pt x="193" y="15"/>
                    <a:pt x="197" y="10"/>
                  </a:cubicBezTo>
                  <a:cubicBezTo>
                    <a:pt x="200" y="6"/>
                    <a:pt x="205" y="0"/>
                    <a:pt x="205" y="0"/>
                  </a:cubicBezTo>
                  <a:cubicBezTo>
                    <a:pt x="205" y="0"/>
                    <a:pt x="205" y="0"/>
                    <a:pt x="205" y="0"/>
                  </a:cubicBezTo>
                  <a:cubicBezTo>
                    <a:pt x="207" y="2"/>
                    <a:pt x="208" y="3"/>
                    <a:pt x="209" y="3"/>
                  </a:cubicBezTo>
                  <a:cubicBezTo>
                    <a:pt x="213" y="5"/>
                    <a:pt x="220" y="8"/>
                    <a:pt x="223" y="10"/>
                  </a:cubicBezTo>
                  <a:cubicBezTo>
                    <a:pt x="226" y="12"/>
                    <a:pt x="232" y="13"/>
                    <a:pt x="240" y="14"/>
                  </a:cubicBezTo>
                  <a:cubicBezTo>
                    <a:pt x="248" y="15"/>
                    <a:pt x="245" y="24"/>
                    <a:pt x="247" y="28"/>
                  </a:cubicBezTo>
                  <a:cubicBezTo>
                    <a:pt x="250" y="32"/>
                    <a:pt x="259" y="30"/>
                    <a:pt x="260" y="26"/>
                  </a:cubicBezTo>
                  <a:cubicBezTo>
                    <a:pt x="262" y="23"/>
                    <a:pt x="265" y="26"/>
                    <a:pt x="270" y="26"/>
                  </a:cubicBezTo>
                  <a:cubicBezTo>
                    <a:pt x="273" y="26"/>
                    <a:pt x="274" y="25"/>
                    <a:pt x="275" y="22"/>
                  </a:cubicBezTo>
                  <a:cubicBezTo>
                    <a:pt x="281" y="23"/>
                    <a:pt x="293" y="23"/>
                    <a:pt x="298" y="23"/>
                  </a:cubicBezTo>
                  <a:cubicBezTo>
                    <a:pt x="305" y="22"/>
                    <a:pt x="300" y="34"/>
                    <a:pt x="299" y="39"/>
                  </a:cubicBezTo>
                  <a:cubicBezTo>
                    <a:pt x="297" y="44"/>
                    <a:pt x="302" y="43"/>
                    <a:pt x="306" y="45"/>
                  </a:cubicBezTo>
                  <a:cubicBezTo>
                    <a:pt x="310" y="46"/>
                    <a:pt x="312" y="51"/>
                    <a:pt x="314" y="55"/>
                  </a:cubicBezTo>
                  <a:cubicBezTo>
                    <a:pt x="317" y="59"/>
                    <a:pt x="315" y="67"/>
                    <a:pt x="313" y="72"/>
                  </a:cubicBezTo>
                  <a:cubicBezTo>
                    <a:pt x="311" y="76"/>
                    <a:pt x="313" y="79"/>
                    <a:pt x="315" y="84"/>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3"/>
            <p:cNvSpPr>
              <a:spLocks/>
            </p:cNvSpPr>
            <p:nvPr/>
          </p:nvSpPr>
          <p:spPr bwMode="auto">
            <a:xfrm>
              <a:off x="1904" y="1595"/>
              <a:ext cx="2033" cy="1433"/>
            </a:xfrm>
            <a:custGeom>
              <a:avLst/>
              <a:gdLst>
                <a:gd name="T0" fmla="*/ 845 w 860"/>
                <a:gd name="T1" fmla="*/ 319 h 606"/>
                <a:gd name="T2" fmla="*/ 819 w 860"/>
                <a:gd name="T3" fmla="*/ 325 h 606"/>
                <a:gd name="T4" fmla="*/ 810 w 860"/>
                <a:gd name="T5" fmla="*/ 359 h 606"/>
                <a:gd name="T6" fmla="*/ 791 w 860"/>
                <a:gd name="T7" fmla="*/ 401 h 606"/>
                <a:gd name="T8" fmla="*/ 750 w 860"/>
                <a:gd name="T9" fmla="*/ 415 h 606"/>
                <a:gd name="T10" fmla="*/ 737 w 860"/>
                <a:gd name="T11" fmla="*/ 428 h 606"/>
                <a:gd name="T12" fmla="*/ 791 w 860"/>
                <a:gd name="T13" fmla="*/ 455 h 606"/>
                <a:gd name="T14" fmla="*/ 823 w 860"/>
                <a:gd name="T15" fmla="*/ 479 h 606"/>
                <a:gd name="T16" fmla="*/ 776 w 860"/>
                <a:gd name="T17" fmla="*/ 510 h 606"/>
                <a:gd name="T18" fmla="*/ 737 w 860"/>
                <a:gd name="T19" fmla="*/ 496 h 606"/>
                <a:gd name="T20" fmla="*/ 728 w 860"/>
                <a:gd name="T21" fmla="*/ 526 h 606"/>
                <a:gd name="T22" fmla="*/ 690 w 860"/>
                <a:gd name="T23" fmla="*/ 539 h 606"/>
                <a:gd name="T24" fmla="*/ 655 w 860"/>
                <a:gd name="T25" fmla="*/ 496 h 606"/>
                <a:gd name="T26" fmla="*/ 628 w 860"/>
                <a:gd name="T27" fmla="*/ 498 h 606"/>
                <a:gd name="T28" fmla="*/ 588 w 860"/>
                <a:gd name="T29" fmla="*/ 480 h 606"/>
                <a:gd name="T30" fmla="*/ 550 w 860"/>
                <a:gd name="T31" fmla="*/ 481 h 606"/>
                <a:gd name="T32" fmla="*/ 524 w 860"/>
                <a:gd name="T33" fmla="*/ 485 h 606"/>
                <a:gd name="T34" fmla="*/ 507 w 860"/>
                <a:gd name="T35" fmla="*/ 498 h 606"/>
                <a:gd name="T36" fmla="*/ 503 w 860"/>
                <a:gd name="T37" fmla="*/ 519 h 606"/>
                <a:gd name="T38" fmla="*/ 482 w 860"/>
                <a:gd name="T39" fmla="*/ 531 h 606"/>
                <a:gd name="T40" fmla="*/ 472 w 860"/>
                <a:gd name="T41" fmla="*/ 569 h 606"/>
                <a:gd name="T42" fmla="*/ 441 w 860"/>
                <a:gd name="T43" fmla="*/ 604 h 606"/>
                <a:gd name="T44" fmla="*/ 383 w 860"/>
                <a:gd name="T45" fmla="*/ 597 h 606"/>
                <a:gd name="T46" fmla="*/ 357 w 860"/>
                <a:gd name="T47" fmla="*/ 566 h 606"/>
                <a:gd name="T48" fmla="*/ 293 w 860"/>
                <a:gd name="T49" fmla="*/ 527 h 606"/>
                <a:gd name="T50" fmla="*/ 226 w 860"/>
                <a:gd name="T51" fmla="*/ 515 h 606"/>
                <a:gd name="T52" fmla="*/ 179 w 860"/>
                <a:gd name="T53" fmla="*/ 507 h 606"/>
                <a:gd name="T54" fmla="*/ 83 w 860"/>
                <a:gd name="T55" fmla="*/ 461 h 606"/>
                <a:gd name="T56" fmla="*/ 27 w 860"/>
                <a:gd name="T57" fmla="*/ 409 h 606"/>
                <a:gd name="T58" fmla="*/ 5 w 860"/>
                <a:gd name="T59" fmla="*/ 348 h 606"/>
                <a:gd name="T60" fmla="*/ 23 w 860"/>
                <a:gd name="T61" fmla="*/ 307 h 606"/>
                <a:gd name="T62" fmla="*/ 43 w 860"/>
                <a:gd name="T63" fmla="*/ 248 h 606"/>
                <a:gd name="T64" fmla="*/ 37 w 860"/>
                <a:gd name="T65" fmla="*/ 226 h 606"/>
                <a:gd name="T66" fmla="*/ 40 w 860"/>
                <a:gd name="T67" fmla="*/ 212 h 606"/>
                <a:gd name="T68" fmla="*/ 94 w 860"/>
                <a:gd name="T69" fmla="*/ 215 h 606"/>
                <a:gd name="T70" fmla="*/ 102 w 860"/>
                <a:gd name="T71" fmla="*/ 200 h 606"/>
                <a:gd name="T72" fmla="*/ 128 w 860"/>
                <a:gd name="T73" fmla="*/ 144 h 606"/>
                <a:gd name="T74" fmla="*/ 102 w 860"/>
                <a:gd name="T75" fmla="*/ 107 h 606"/>
                <a:gd name="T76" fmla="*/ 82 w 860"/>
                <a:gd name="T77" fmla="*/ 46 h 606"/>
                <a:gd name="T78" fmla="*/ 135 w 860"/>
                <a:gd name="T79" fmla="*/ 28 h 606"/>
                <a:gd name="T80" fmla="*/ 184 w 860"/>
                <a:gd name="T81" fmla="*/ 28 h 606"/>
                <a:gd name="T82" fmla="*/ 282 w 860"/>
                <a:gd name="T83" fmla="*/ 12 h 606"/>
                <a:gd name="T84" fmla="*/ 302 w 860"/>
                <a:gd name="T85" fmla="*/ 5 h 606"/>
                <a:gd name="T86" fmla="*/ 311 w 860"/>
                <a:gd name="T87" fmla="*/ 5 h 606"/>
                <a:gd name="T88" fmla="*/ 351 w 860"/>
                <a:gd name="T89" fmla="*/ 7 h 606"/>
                <a:gd name="T90" fmla="*/ 428 w 860"/>
                <a:gd name="T91" fmla="*/ 48 h 606"/>
                <a:gd name="T92" fmla="*/ 473 w 860"/>
                <a:gd name="T93" fmla="*/ 55 h 606"/>
                <a:gd name="T94" fmla="*/ 542 w 860"/>
                <a:gd name="T95" fmla="*/ 42 h 606"/>
                <a:gd name="T96" fmla="*/ 601 w 860"/>
                <a:gd name="T97" fmla="*/ 40 h 606"/>
                <a:gd name="T98" fmla="*/ 671 w 860"/>
                <a:gd name="T99" fmla="*/ 53 h 606"/>
                <a:gd name="T100" fmla="*/ 695 w 860"/>
                <a:gd name="T101" fmla="*/ 100 h 606"/>
                <a:gd name="T102" fmla="*/ 750 w 860"/>
                <a:gd name="T103" fmla="*/ 141 h 606"/>
                <a:gd name="T104" fmla="*/ 790 w 860"/>
                <a:gd name="T105" fmla="*/ 143 h 606"/>
                <a:gd name="T106" fmla="*/ 816 w 860"/>
                <a:gd name="T107" fmla="*/ 180 h 606"/>
                <a:gd name="T108" fmla="*/ 842 w 860"/>
                <a:gd name="T109" fmla="*/ 24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606">
                  <a:moveTo>
                    <a:pt x="855" y="286"/>
                  </a:moveTo>
                  <a:cubicBezTo>
                    <a:pt x="853" y="292"/>
                    <a:pt x="852" y="298"/>
                    <a:pt x="849" y="304"/>
                  </a:cubicBezTo>
                  <a:cubicBezTo>
                    <a:pt x="845" y="310"/>
                    <a:pt x="845" y="313"/>
                    <a:pt x="845" y="319"/>
                  </a:cubicBezTo>
                  <a:cubicBezTo>
                    <a:pt x="846" y="325"/>
                    <a:pt x="838" y="316"/>
                    <a:pt x="833" y="312"/>
                  </a:cubicBezTo>
                  <a:cubicBezTo>
                    <a:pt x="828" y="308"/>
                    <a:pt x="829" y="320"/>
                    <a:pt x="829" y="326"/>
                  </a:cubicBezTo>
                  <a:cubicBezTo>
                    <a:pt x="828" y="333"/>
                    <a:pt x="824" y="328"/>
                    <a:pt x="819" y="325"/>
                  </a:cubicBezTo>
                  <a:cubicBezTo>
                    <a:pt x="814" y="323"/>
                    <a:pt x="817" y="332"/>
                    <a:pt x="813" y="335"/>
                  </a:cubicBezTo>
                  <a:cubicBezTo>
                    <a:pt x="810" y="339"/>
                    <a:pt x="817" y="345"/>
                    <a:pt x="819" y="349"/>
                  </a:cubicBezTo>
                  <a:cubicBezTo>
                    <a:pt x="821" y="353"/>
                    <a:pt x="814" y="354"/>
                    <a:pt x="810" y="359"/>
                  </a:cubicBezTo>
                  <a:cubicBezTo>
                    <a:pt x="806" y="364"/>
                    <a:pt x="802" y="365"/>
                    <a:pt x="793" y="365"/>
                  </a:cubicBezTo>
                  <a:cubicBezTo>
                    <a:pt x="784" y="366"/>
                    <a:pt x="785" y="379"/>
                    <a:pt x="786" y="386"/>
                  </a:cubicBezTo>
                  <a:cubicBezTo>
                    <a:pt x="786" y="393"/>
                    <a:pt x="789" y="398"/>
                    <a:pt x="791" y="401"/>
                  </a:cubicBezTo>
                  <a:cubicBezTo>
                    <a:pt x="794" y="404"/>
                    <a:pt x="790" y="411"/>
                    <a:pt x="790" y="417"/>
                  </a:cubicBezTo>
                  <a:cubicBezTo>
                    <a:pt x="789" y="422"/>
                    <a:pt x="772" y="420"/>
                    <a:pt x="766" y="419"/>
                  </a:cubicBezTo>
                  <a:cubicBezTo>
                    <a:pt x="760" y="417"/>
                    <a:pt x="754" y="417"/>
                    <a:pt x="750" y="415"/>
                  </a:cubicBezTo>
                  <a:cubicBezTo>
                    <a:pt x="746" y="413"/>
                    <a:pt x="744" y="409"/>
                    <a:pt x="740" y="399"/>
                  </a:cubicBezTo>
                  <a:cubicBezTo>
                    <a:pt x="737" y="390"/>
                    <a:pt x="737" y="406"/>
                    <a:pt x="734" y="411"/>
                  </a:cubicBezTo>
                  <a:cubicBezTo>
                    <a:pt x="730" y="415"/>
                    <a:pt x="733" y="426"/>
                    <a:pt x="737" y="428"/>
                  </a:cubicBezTo>
                  <a:cubicBezTo>
                    <a:pt x="740" y="430"/>
                    <a:pt x="744" y="436"/>
                    <a:pt x="751" y="434"/>
                  </a:cubicBezTo>
                  <a:cubicBezTo>
                    <a:pt x="759" y="431"/>
                    <a:pt x="760" y="436"/>
                    <a:pt x="771" y="438"/>
                  </a:cubicBezTo>
                  <a:cubicBezTo>
                    <a:pt x="783" y="439"/>
                    <a:pt x="785" y="451"/>
                    <a:pt x="791" y="455"/>
                  </a:cubicBezTo>
                  <a:cubicBezTo>
                    <a:pt x="797" y="460"/>
                    <a:pt x="800" y="460"/>
                    <a:pt x="803" y="459"/>
                  </a:cubicBezTo>
                  <a:cubicBezTo>
                    <a:pt x="805" y="458"/>
                    <a:pt x="812" y="460"/>
                    <a:pt x="817" y="462"/>
                  </a:cubicBezTo>
                  <a:cubicBezTo>
                    <a:pt x="821" y="468"/>
                    <a:pt x="824" y="474"/>
                    <a:pt x="823" y="479"/>
                  </a:cubicBezTo>
                  <a:cubicBezTo>
                    <a:pt x="821" y="488"/>
                    <a:pt x="818" y="501"/>
                    <a:pt x="811" y="501"/>
                  </a:cubicBezTo>
                  <a:cubicBezTo>
                    <a:pt x="804" y="501"/>
                    <a:pt x="793" y="495"/>
                    <a:pt x="789" y="500"/>
                  </a:cubicBezTo>
                  <a:cubicBezTo>
                    <a:pt x="786" y="505"/>
                    <a:pt x="788" y="516"/>
                    <a:pt x="776" y="510"/>
                  </a:cubicBezTo>
                  <a:cubicBezTo>
                    <a:pt x="765" y="503"/>
                    <a:pt x="760" y="498"/>
                    <a:pt x="756" y="495"/>
                  </a:cubicBezTo>
                  <a:cubicBezTo>
                    <a:pt x="753" y="491"/>
                    <a:pt x="750" y="489"/>
                    <a:pt x="746" y="492"/>
                  </a:cubicBezTo>
                  <a:cubicBezTo>
                    <a:pt x="742" y="494"/>
                    <a:pt x="740" y="489"/>
                    <a:pt x="737" y="496"/>
                  </a:cubicBezTo>
                  <a:cubicBezTo>
                    <a:pt x="734" y="503"/>
                    <a:pt x="728" y="510"/>
                    <a:pt x="726" y="511"/>
                  </a:cubicBezTo>
                  <a:cubicBezTo>
                    <a:pt x="724" y="512"/>
                    <a:pt x="724" y="517"/>
                    <a:pt x="726" y="519"/>
                  </a:cubicBezTo>
                  <a:cubicBezTo>
                    <a:pt x="728" y="520"/>
                    <a:pt x="728" y="523"/>
                    <a:pt x="728" y="526"/>
                  </a:cubicBezTo>
                  <a:cubicBezTo>
                    <a:pt x="727" y="529"/>
                    <a:pt x="726" y="545"/>
                    <a:pt x="719" y="542"/>
                  </a:cubicBezTo>
                  <a:cubicBezTo>
                    <a:pt x="712" y="538"/>
                    <a:pt x="708" y="536"/>
                    <a:pt x="703" y="539"/>
                  </a:cubicBezTo>
                  <a:cubicBezTo>
                    <a:pt x="698" y="541"/>
                    <a:pt x="696" y="546"/>
                    <a:pt x="690" y="539"/>
                  </a:cubicBezTo>
                  <a:cubicBezTo>
                    <a:pt x="685" y="533"/>
                    <a:pt x="692" y="530"/>
                    <a:pt x="682" y="525"/>
                  </a:cubicBezTo>
                  <a:cubicBezTo>
                    <a:pt x="672" y="521"/>
                    <a:pt x="671" y="520"/>
                    <a:pt x="667" y="513"/>
                  </a:cubicBezTo>
                  <a:cubicBezTo>
                    <a:pt x="663" y="506"/>
                    <a:pt x="655" y="503"/>
                    <a:pt x="655" y="496"/>
                  </a:cubicBezTo>
                  <a:cubicBezTo>
                    <a:pt x="655" y="489"/>
                    <a:pt x="655" y="482"/>
                    <a:pt x="648" y="485"/>
                  </a:cubicBezTo>
                  <a:cubicBezTo>
                    <a:pt x="641" y="488"/>
                    <a:pt x="638" y="487"/>
                    <a:pt x="635" y="492"/>
                  </a:cubicBezTo>
                  <a:cubicBezTo>
                    <a:pt x="632" y="496"/>
                    <a:pt x="633" y="496"/>
                    <a:pt x="628" y="498"/>
                  </a:cubicBezTo>
                  <a:cubicBezTo>
                    <a:pt x="623" y="500"/>
                    <a:pt x="621" y="490"/>
                    <a:pt x="616" y="492"/>
                  </a:cubicBezTo>
                  <a:cubicBezTo>
                    <a:pt x="611" y="494"/>
                    <a:pt x="605" y="494"/>
                    <a:pt x="603" y="491"/>
                  </a:cubicBezTo>
                  <a:cubicBezTo>
                    <a:pt x="600" y="487"/>
                    <a:pt x="597" y="479"/>
                    <a:pt x="588" y="480"/>
                  </a:cubicBezTo>
                  <a:cubicBezTo>
                    <a:pt x="579" y="482"/>
                    <a:pt x="577" y="486"/>
                    <a:pt x="574" y="483"/>
                  </a:cubicBezTo>
                  <a:cubicBezTo>
                    <a:pt x="571" y="480"/>
                    <a:pt x="574" y="480"/>
                    <a:pt x="567" y="480"/>
                  </a:cubicBezTo>
                  <a:cubicBezTo>
                    <a:pt x="561" y="480"/>
                    <a:pt x="553" y="478"/>
                    <a:pt x="550" y="481"/>
                  </a:cubicBezTo>
                  <a:cubicBezTo>
                    <a:pt x="547" y="484"/>
                    <a:pt x="549" y="487"/>
                    <a:pt x="543" y="484"/>
                  </a:cubicBezTo>
                  <a:cubicBezTo>
                    <a:pt x="537" y="480"/>
                    <a:pt x="539" y="478"/>
                    <a:pt x="532" y="480"/>
                  </a:cubicBezTo>
                  <a:cubicBezTo>
                    <a:pt x="526" y="481"/>
                    <a:pt x="523" y="478"/>
                    <a:pt x="524" y="485"/>
                  </a:cubicBezTo>
                  <a:cubicBezTo>
                    <a:pt x="524" y="492"/>
                    <a:pt x="524" y="496"/>
                    <a:pt x="521" y="494"/>
                  </a:cubicBezTo>
                  <a:cubicBezTo>
                    <a:pt x="518" y="491"/>
                    <a:pt x="515" y="481"/>
                    <a:pt x="512" y="485"/>
                  </a:cubicBezTo>
                  <a:cubicBezTo>
                    <a:pt x="510" y="489"/>
                    <a:pt x="506" y="492"/>
                    <a:pt x="507" y="498"/>
                  </a:cubicBezTo>
                  <a:cubicBezTo>
                    <a:pt x="509" y="503"/>
                    <a:pt x="510" y="506"/>
                    <a:pt x="510" y="510"/>
                  </a:cubicBezTo>
                  <a:cubicBezTo>
                    <a:pt x="509" y="512"/>
                    <a:pt x="507" y="513"/>
                    <a:pt x="508" y="516"/>
                  </a:cubicBezTo>
                  <a:cubicBezTo>
                    <a:pt x="506" y="517"/>
                    <a:pt x="504" y="518"/>
                    <a:pt x="503" y="519"/>
                  </a:cubicBezTo>
                  <a:cubicBezTo>
                    <a:pt x="501" y="522"/>
                    <a:pt x="496" y="521"/>
                    <a:pt x="492" y="519"/>
                  </a:cubicBezTo>
                  <a:cubicBezTo>
                    <a:pt x="488" y="517"/>
                    <a:pt x="483" y="523"/>
                    <a:pt x="479" y="523"/>
                  </a:cubicBezTo>
                  <a:cubicBezTo>
                    <a:pt x="475" y="524"/>
                    <a:pt x="478" y="528"/>
                    <a:pt x="482" y="531"/>
                  </a:cubicBezTo>
                  <a:cubicBezTo>
                    <a:pt x="486" y="534"/>
                    <a:pt x="483" y="535"/>
                    <a:pt x="485" y="544"/>
                  </a:cubicBezTo>
                  <a:cubicBezTo>
                    <a:pt x="486" y="553"/>
                    <a:pt x="479" y="554"/>
                    <a:pt x="476" y="556"/>
                  </a:cubicBezTo>
                  <a:cubicBezTo>
                    <a:pt x="472" y="558"/>
                    <a:pt x="474" y="563"/>
                    <a:pt x="472" y="569"/>
                  </a:cubicBezTo>
                  <a:cubicBezTo>
                    <a:pt x="471" y="575"/>
                    <a:pt x="461" y="584"/>
                    <a:pt x="456" y="588"/>
                  </a:cubicBezTo>
                  <a:cubicBezTo>
                    <a:pt x="451" y="592"/>
                    <a:pt x="450" y="596"/>
                    <a:pt x="450" y="600"/>
                  </a:cubicBezTo>
                  <a:cubicBezTo>
                    <a:pt x="449" y="604"/>
                    <a:pt x="447" y="604"/>
                    <a:pt x="441" y="604"/>
                  </a:cubicBezTo>
                  <a:cubicBezTo>
                    <a:pt x="435" y="604"/>
                    <a:pt x="430" y="596"/>
                    <a:pt x="423" y="595"/>
                  </a:cubicBezTo>
                  <a:cubicBezTo>
                    <a:pt x="417" y="593"/>
                    <a:pt x="416" y="597"/>
                    <a:pt x="408" y="602"/>
                  </a:cubicBezTo>
                  <a:cubicBezTo>
                    <a:pt x="399" y="606"/>
                    <a:pt x="385" y="600"/>
                    <a:pt x="383" y="597"/>
                  </a:cubicBezTo>
                  <a:cubicBezTo>
                    <a:pt x="382" y="595"/>
                    <a:pt x="371" y="590"/>
                    <a:pt x="368" y="589"/>
                  </a:cubicBezTo>
                  <a:cubicBezTo>
                    <a:pt x="364" y="589"/>
                    <a:pt x="365" y="577"/>
                    <a:pt x="365" y="571"/>
                  </a:cubicBezTo>
                  <a:cubicBezTo>
                    <a:pt x="365" y="565"/>
                    <a:pt x="360" y="566"/>
                    <a:pt x="357" y="566"/>
                  </a:cubicBezTo>
                  <a:cubicBezTo>
                    <a:pt x="354" y="566"/>
                    <a:pt x="345" y="553"/>
                    <a:pt x="338" y="550"/>
                  </a:cubicBezTo>
                  <a:cubicBezTo>
                    <a:pt x="331" y="547"/>
                    <a:pt x="331" y="541"/>
                    <a:pt x="325" y="533"/>
                  </a:cubicBezTo>
                  <a:cubicBezTo>
                    <a:pt x="319" y="526"/>
                    <a:pt x="301" y="524"/>
                    <a:pt x="293" y="527"/>
                  </a:cubicBezTo>
                  <a:cubicBezTo>
                    <a:pt x="285" y="530"/>
                    <a:pt x="281" y="526"/>
                    <a:pt x="279" y="521"/>
                  </a:cubicBezTo>
                  <a:cubicBezTo>
                    <a:pt x="276" y="516"/>
                    <a:pt x="244" y="521"/>
                    <a:pt x="239" y="522"/>
                  </a:cubicBezTo>
                  <a:cubicBezTo>
                    <a:pt x="235" y="523"/>
                    <a:pt x="232" y="519"/>
                    <a:pt x="226" y="515"/>
                  </a:cubicBezTo>
                  <a:cubicBezTo>
                    <a:pt x="221" y="511"/>
                    <a:pt x="214" y="516"/>
                    <a:pt x="204" y="513"/>
                  </a:cubicBezTo>
                  <a:cubicBezTo>
                    <a:pt x="194" y="511"/>
                    <a:pt x="201" y="511"/>
                    <a:pt x="196" y="504"/>
                  </a:cubicBezTo>
                  <a:cubicBezTo>
                    <a:pt x="190" y="497"/>
                    <a:pt x="189" y="504"/>
                    <a:pt x="179" y="507"/>
                  </a:cubicBezTo>
                  <a:cubicBezTo>
                    <a:pt x="168" y="510"/>
                    <a:pt x="153" y="498"/>
                    <a:pt x="149" y="490"/>
                  </a:cubicBezTo>
                  <a:cubicBezTo>
                    <a:pt x="144" y="483"/>
                    <a:pt x="138" y="484"/>
                    <a:pt x="129" y="479"/>
                  </a:cubicBezTo>
                  <a:cubicBezTo>
                    <a:pt x="119" y="474"/>
                    <a:pt x="90" y="466"/>
                    <a:pt x="83" y="461"/>
                  </a:cubicBezTo>
                  <a:cubicBezTo>
                    <a:pt x="75" y="456"/>
                    <a:pt x="59" y="460"/>
                    <a:pt x="53" y="460"/>
                  </a:cubicBezTo>
                  <a:cubicBezTo>
                    <a:pt x="46" y="459"/>
                    <a:pt x="44" y="440"/>
                    <a:pt x="41" y="431"/>
                  </a:cubicBezTo>
                  <a:cubicBezTo>
                    <a:pt x="39" y="423"/>
                    <a:pt x="31" y="417"/>
                    <a:pt x="27" y="409"/>
                  </a:cubicBezTo>
                  <a:cubicBezTo>
                    <a:pt x="23" y="401"/>
                    <a:pt x="22" y="400"/>
                    <a:pt x="23" y="392"/>
                  </a:cubicBezTo>
                  <a:cubicBezTo>
                    <a:pt x="25" y="385"/>
                    <a:pt x="13" y="377"/>
                    <a:pt x="7" y="372"/>
                  </a:cubicBezTo>
                  <a:cubicBezTo>
                    <a:pt x="2" y="367"/>
                    <a:pt x="4" y="352"/>
                    <a:pt x="5" y="348"/>
                  </a:cubicBezTo>
                  <a:cubicBezTo>
                    <a:pt x="6" y="343"/>
                    <a:pt x="2" y="340"/>
                    <a:pt x="1" y="332"/>
                  </a:cubicBezTo>
                  <a:cubicBezTo>
                    <a:pt x="0" y="323"/>
                    <a:pt x="11" y="325"/>
                    <a:pt x="18" y="327"/>
                  </a:cubicBezTo>
                  <a:cubicBezTo>
                    <a:pt x="26" y="329"/>
                    <a:pt x="27" y="311"/>
                    <a:pt x="23" y="307"/>
                  </a:cubicBezTo>
                  <a:cubicBezTo>
                    <a:pt x="20" y="302"/>
                    <a:pt x="22" y="302"/>
                    <a:pt x="24" y="295"/>
                  </a:cubicBezTo>
                  <a:cubicBezTo>
                    <a:pt x="26" y="288"/>
                    <a:pt x="27" y="281"/>
                    <a:pt x="35" y="270"/>
                  </a:cubicBezTo>
                  <a:cubicBezTo>
                    <a:pt x="44" y="258"/>
                    <a:pt x="41" y="255"/>
                    <a:pt x="43" y="248"/>
                  </a:cubicBezTo>
                  <a:cubicBezTo>
                    <a:pt x="45" y="242"/>
                    <a:pt x="37" y="242"/>
                    <a:pt x="32" y="242"/>
                  </a:cubicBezTo>
                  <a:cubicBezTo>
                    <a:pt x="26" y="242"/>
                    <a:pt x="23" y="238"/>
                    <a:pt x="22" y="231"/>
                  </a:cubicBezTo>
                  <a:cubicBezTo>
                    <a:pt x="21" y="225"/>
                    <a:pt x="32" y="227"/>
                    <a:pt x="37" y="226"/>
                  </a:cubicBezTo>
                  <a:cubicBezTo>
                    <a:pt x="43" y="224"/>
                    <a:pt x="42" y="220"/>
                    <a:pt x="42" y="215"/>
                  </a:cubicBezTo>
                  <a:cubicBezTo>
                    <a:pt x="42" y="213"/>
                    <a:pt x="41" y="213"/>
                    <a:pt x="40" y="212"/>
                  </a:cubicBezTo>
                  <a:cubicBezTo>
                    <a:pt x="40" y="212"/>
                    <a:pt x="40" y="212"/>
                    <a:pt x="40" y="212"/>
                  </a:cubicBezTo>
                  <a:cubicBezTo>
                    <a:pt x="47" y="208"/>
                    <a:pt x="51" y="210"/>
                    <a:pt x="59" y="215"/>
                  </a:cubicBezTo>
                  <a:cubicBezTo>
                    <a:pt x="67" y="219"/>
                    <a:pt x="67" y="219"/>
                    <a:pt x="76" y="221"/>
                  </a:cubicBezTo>
                  <a:cubicBezTo>
                    <a:pt x="86" y="223"/>
                    <a:pt x="89" y="219"/>
                    <a:pt x="94" y="215"/>
                  </a:cubicBezTo>
                  <a:cubicBezTo>
                    <a:pt x="98" y="211"/>
                    <a:pt x="98" y="214"/>
                    <a:pt x="108" y="214"/>
                  </a:cubicBezTo>
                  <a:cubicBezTo>
                    <a:pt x="118" y="214"/>
                    <a:pt x="115" y="210"/>
                    <a:pt x="122" y="205"/>
                  </a:cubicBezTo>
                  <a:cubicBezTo>
                    <a:pt x="129" y="199"/>
                    <a:pt x="113" y="202"/>
                    <a:pt x="102" y="200"/>
                  </a:cubicBezTo>
                  <a:cubicBezTo>
                    <a:pt x="92" y="198"/>
                    <a:pt x="96" y="181"/>
                    <a:pt x="102" y="174"/>
                  </a:cubicBezTo>
                  <a:cubicBezTo>
                    <a:pt x="107" y="167"/>
                    <a:pt x="116" y="171"/>
                    <a:pt x="123" y="162"/>
                  </a:cubicBezTo>
                  <a:cubicBezTo>
                    <a:pt x="130" y="154"/>
                    <a:pt x="128" y="152"/>
                    <a:pt x="128" y="144"/>
                  </a:cubicBezTo>
                  <a:cubicBezTo>
                    <a:pt x="128" y="137"/>
                    <a:pt x="133" y="137"/>
                    <a:pt x="136" y="132"/>
                  </a:cubicBezTo>
                  <a:cubicBezTo>
                    <a:pt x="138" y="128"/>
                    <a:pt x="125" y="125"/>
                    <a:pt x="118" y="124"/>
                  </a:cubicBezTo>
                  <a:cubicBezTo>
                    <a:pt x="111" y="123"/>
                    <a:pt x="108" y="115"/>
                    <a:pt x="102" y="107"/>
                  </a:cubicBezTo>
                  <a:cubicBezTo>
                    <a:pt x="96" y="100"/>
                    <a:pt x="96" y="103"/>
                    <a:pt x="90" y="100"/>
                  </a:cubicBezTo>
                  <a:cubicBezTo>
                    <a:pt x="84" y="96"/>
                    <a:pt x="87" y="77"/>
                    <a:pt x="88" y="71"/>
                  </a:cubicBezTo>
                  <a:cubicBezTo>
                    <a:pt x="89" y="65"/>
                    <a:pt x="84" y="51"/>
                    <a:pt x="82" y="46"/>
                  </a:cubicBezTo>
                  <a:cubicBezTo>
                    <a:pt x="80" y="41"/>
                    <a:pt x="94" y="40"/>
                    <a:pt x="99" y="40"/>
                  </a:cubicBezTo>
                  <a:cubicBezTo>
                    <a:pt x="103" y="40"/>
                    <a:pt x="106" y="37"/>
                    <a:pt x="112" y="32"/>
                  </a:cubicBezTo>
                  <a:cubicBezTo>
                    <a:pt x="117" y="28"/>
                    <a:pt x="131" y="29"/>
                    <a:pt x="135" y="28"/>
                  </a:cubicBezTo>
                  <a:cubicBezTo>
                    <a:pt x="139" y="27"/>
                    <a:pt x="141" y="31"/>
                    <a:pt x="147" y="34"/>
                  </a:cubicBezTo>
                  <a:cubicBezTo>
                    <a:pt x="152" y="37"/>
                    <a:pt x="164" y="30"/>
                    <a:pt x="169" y="28"/>
                  </a:cubicBezTo>
                  <a:cubicBezTo>
                    <a:pt x="173" y="26"/>
                    <a:pt x="176" y="27"/>
                    <a:pt x="184" y="28"/>
                  </a:cubicBezTo>
                  <a:cubicBezTo>
                    <a:pt x="193" y="29"/>
                    <a:pt x="197" y="28"/>
                    <a:pt x="204" y="23"/>
                  </a:cubicBezTo>
                  <a:cubicBezTo>
                    <a:pt x="210" y="19"/>
                    <a:pt x="229" y="17"/>
                    <a:pt x="241" y="12"/>
                  </a:cubicBezTo>
                  <a:cubicBezTo>
                    <a:pt x="253" y="7"/>
                    <a:pt x="277" y="10"/>
                    <a:pt x="282" y="12"/>
                  </a:cubicBezTo>
                  <a:cubicBezTo>
                    <a:pt x="288" y="14"/>
                    <a:pt x="285" y="8"/>
                    <a:pt x="285" y="4"/>
                  </a:cubicBezTo>
                  <a:cubicBezTo>
                    <a:pt x="285" y="0"/>
                    <a:pt x="291" y="1"/>
                    <a:pt x="296" y="1"/>
                  </a:cubicBezTo>
                  <a:cubicBezTo>
                    <a:pt x="301" y="0"/>
                    <a:pt x="299" y="3"/>
                    <a:pt x="302" y="5"/>
                  </a:cubicBezTo>
                  <a:cubicBezTo>
                    <a:pt x="305" y="8"/>
                    <a:pt x="306" y="7"/>
                    <a:pt x="311" y="5"/>
                  </a:cubicBezTo>
                  <a:cubicBezTo>
                    <a:pt x="311" y="5"/>
                    <a:pt x="311" y="5"/>
                    <a:pt x="311" y="5"/>
                  </a:cubicBezTo>
                  <a:cubicBezTo>
                    <a:pt x="311" y="5"/>
                    <a:pt x="311" y="5"/>
                    <a:pt x="311" y="5"/>
                  </a:cubicBezTo>
                  <a:cubicBezTo>
                    <a:pt x="311" y="5"/>
                    <a:pt x="311" y="5"/>
                    <a:pt x="311" y="5"/>
                  </a:cubicBezTo>
                  <a:cubicBezTo>
                    <a:pt x="316" y="5"/>
                    <a:pt x="324" y="6"/>
                    <a:pt x="325" y="7"/>
                  </a:cubicBezTo>
                  <a:cubicBezTo>
                    <a:pt x="328" y="7"/>
                    <a:pt x="341" y="6"/>
                    <a:pt x="351" y="7"/>
                  </a:cubicBezTo>
                  <a:cubicBezTo>
                    <a:pt x="361" y="7"/>
                    <a:pt x="377" y="18"/>
                    <a:pt x="381" y="21"/>
                  </a:cubicBezTo>
                  <a:cubicBezTo>
                    <a:pt x="385" y="24"/>
                    <a:pt x="399" y="23"/>
                    <a:pt x="409" y="26"/>
                  </a:cubicBezTo>
                  <a:cubicBezTo>
                    <a:pt x="420" y="29"/>
                    <a:pt x="424" y="43"/>
                    <a:pt x="428" y="48"/>
                  </a:cubicBezTo>
                  <a:cubicBezTo>
                    <a:pt x="432" y="53"/>
                    <a:pt x="447" y="57"/>
                    <a:pt x="450" y="59"/>
                  </a:cubicBezTo>
                  <a:cubicBezTo>
                    <a:pt x="453" y="60"/>
                    <a:pt x="459" y="58"/>
                    <a:pt x="461" y="55"/>
                  </a:cubicBezTo>
                  <a:cubicBezTo>
                    <a:pt x="463" y="52"/>
                    <a:pt x="468" y="55"/>
                    <a:pt x="473" y="55"/>
                  </a:cubicBezTo>
                  <a:cubicBezTo>
                    <a:pt x="478" y="55"/>
                    <a:pt x="489" y="43"/>
                    <a:pt x="499" y="38"/>
                  </a:cubicBezTo>
                  <a:cubicBezTo>
                    <a:pt x="508" y="32"/>
                    <a:pt x="520" y="39"/>
                    <a:pt x="525" y="40"/>
                  </a:cubicBezTo>
                  <a:cubicBezTo>
                    <a:pt x="529" y="40"/>
                    <a:pt x="536" y="40"/>
                    <a:pt x="542" y="42"/>
                  </a:cubicBezTo>
                  <a:cubicBezTo>
                    <a:pt x="549" y="44"/>
                    <a:pt x="553" y="40"/>
                    <a:pt x="559" y="36"/>
                  </a:cubicBezTo>
                  <a:cubicBezTo>
                    <a:pt x="566" y="31"/>
                    <a:pt x="570" y="31"/>
                    <a:pt x="577" y="29"/>
                  </a:cubicBezTo>
                  <a:cubicBezTo>
                    <a:pt x="583" y="26"/>
                    <a:pt x="594" y="36"/>
                    <a:pt x="601" y="40"/>
                  </a:cubicBezTo>
                  <a:cubicBezTo>
                    <a:pt x="608" y="44"/>
                    <a:pt x="619" y="51"/>
                    <a:pt x="629" y="56"/>
                  </a:cubicBezTo>
                  <a:cubicBezTo>
                    <a:pt x="639" y="61"/>
                    <a:pt x="640" y="64"/>
                    <a:pt x="649" y="69"/>
                  </a:cubicBezTo>
                  <a:cubicBezTo>
                    <a:pt x="659" y="75"/>
                    <a:pt x="666" y="59"/>
                    <a:pt x="671" y="53"/>
                  </a:cubicBezTo>
                  <a:cubicBezTo>
                    <a:pt x="676" y="48"/>
                    <a:pt x="678" y="69"/>
                    <a:pt x="679" y="77"/>
                  </a:cubicBezTo>
                  <a:cubicBezTo>
                    <a:pt x="680" y="84"/>
                    <a:pt x="680" y="87"/>
                    <a:pt x="682" y="90"/>
                  </a:cubicBezTo>
                  <a:cubicBezTo>
                    <a:pt x="685" y="93"/>
                    <a:pt x="687" y="93"/>
                    <a:pt x="695" y="100"/>
                  </a:cubicBezTo>
                  <a:cubicBezTo>
                    <a:pt x="703" y="106"/>
                    <a:pt x="718" y="115"/>
                    <a:pt x="726" y="116"/>
                  </a:cubicBezTo>
                  <a:cubicBezTo>
                    <a:pt x="733" y="118"/>
                    <a:pt x="734" y="127"/>
                    <a:pt x="737" y="130"/>
                  </a:cubicBezTo>
                  <a:cubicBezTo>
                    <a:pt x="740" y="133"/>
                    <a:pt x="744" y="137"/>
                    <a:pt x="750" y="141"/>
                  </a:cubicBezTo>
                  <a:cubicBezTo>
                    <a:pt x="756" y="144"/>
                    <a:pt x="757" y="145"/>
                    <a:pt x="764" y="151"/>
                  </a:cubicBezTo>
                  <a:cubicBezTo>
                    <a:pt x="771" y="157"/>
                    <a:pt x="772" y="147"/>
                    <a:pt x="772" y="143"/>
                  </a:cubicBezTo>
                  <a:cubicBezTo>
                    <a:pt x="773" y="139"/>
                    <a:pt x="787" y="141"/>
                    <a:pt x="790" y="143"/>
                  </a:cubicBezTo>
                  <a:cubicBezTo>
                    <a:pt x="794" y="145"/>
                    <a:pt x="798" y="153"/>
                    <a:pt x="799" y="157"/>
                  </a:cubicBezTo>
                  <a:cubicBezTo>
                    <a:pt x="800" y="160"/>
                    <a:pt x="803" y="160"/>
                    <a:pt x="807" y="164"/>
                  </a:cubicBezTo>
                  <a:cubicBezTo>
                    <a:pt x="811" y="167"/>
                    <a:pt x="814" y="175"/>
                    <a:pt x="816" y="180"/>
                  </a:cubicBezTo>
                  <a:cubicBezTo>
                    <a:pt x="818" y="185"/>
                    <a:pt x="824" y="194"/>
                    <a:pt x="824" y="200"/>
                  </a:cubicBezTo>
                  <a:cubicBezTo>
                    <a:pt x="824" y="206"/>
                    <a:pt x="831" y="215"/>
                    <a:pt x="836" y="223"/>
                  </a:cubicBezTo>
                  <a:cubicBezTo>
                    <a:pt x="840" y="232"/>
                    <a:pt x="841" y="238"/>
                    <a:pt x="842" y="244"/>
                  </a:cubicBezTo>
                  <a:cubicBezTo>
                    <a:pt x="843" y="250"/>
                    <a:pt x="853" y="257"/>
                    <a:pt x="856" y="266"/>
                  </a:cubicBezTo>
                  <a:cubicBezTo>
                    <a:pt x="860" y="274"/>
                    <a:pt x="857" y="280"/>
                    <a:pt x="855" y="286"/>
                  </a:cubicBezTo>
                  <a:close/>
                </a:path>
              </a:pathLst>
            </a:custGeom>
            <a:grpFill/>
            <a:ln w="952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3" name="TextBox 142"/>
          <p:cNvSpPr txBox="1"/>
          <p:nvPr/>
        </p:nvSpPr>
        <p:spPr>
          <a:xfrm>
            <a:off x="10384297" y="3318530"/>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China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685959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
          <p:cNvGrpSpPr>
            <a:grpSpLocks noChangeAspect="1"/>
          </p:cNvGrpSpPr>
          <p:nvPr/>
        </p:nvGrpSpPr>
        <p:grpSpPr bwMode="auto">
          <a:xfrm>
            <a:off x="1245620" y="987629"/>
            <a:ext cx="7822180" cy="8311742"/>
            <a:chOff x="3953" y="1323"/>
            <a:chExt cx="3611" cy="3837"/>
          </a:xfrm>
          <a:solidFill>
            <a:schemeClr val="bg1">
              <a:lumMod val="85000"/>
            </a:schemeClr>
          </a:solidFill>
        </p:grpSpPr>
        <p:sp>
          <p:nvSpPr>
            <p:cNvPr id="3" name="Freeform 9"/>
            <p:cNvSpPr>
              <a:spLocks/>
            </p:cNvSpPr>
            <p:nvPr/>
          </p:nvSpPr>
          <p:spPr bwMode="auto">
            <a:xfrm>
              <a:off x="6458" y="3436"/>
              <a:ext cx="275" cy="259"/>
            </a:xfrm>
            <a:custGeom>
              <a:avLst/>
              <a:gdLst>
                <a:gd name="T0" fmla="*/ 224 w 275"/>
                <a:gd name="T1" fmla="*/ 38 h 259"/>
                <a:gd name="T2" fmla="*/ 269 w 275"/>
                <a:gd name="T3" fmla="*/ 51 h 259"/>
                <a:gd name="T4" fmla="*/ 275 w 275"/>
                <a:gd name="T5" fmla="*/ 57 h 259"/>
                <a:gd name="T6" fmla="*/ 272 w 275"/>
                <a:gd name="T7" fmla="*/ 92 h 259"/>
                <a:gd name="T8" fmla="*/ 262 w 275"/>
                <a:gd name="T9" fmla="*/ 131 h 259"/>
                <a:gd name="T10" fmla="*/ 243 w 275"/>
                <a:gd name="T11" fmla="*/ 147 h 259"/>
                <a:gd name="T12" fmla="*/ 237 w 275"/>
                <a:gd name="T13" fmla="*/ 118 h 259"/>
                <a:gd name="T14" fmla="*/ 221 w 275"/>
                <a:gd name="T15" fmla="*/ 105 h 259"/>
                <a:gd name="T16" fmla="*/ 224 w 275"/>
                <a:gd name="T17" fmla="*/ 121 h 259"/>
                <a:gd name="T18" fmla="*/ 230 w 275"/>
                <a:gd name="T19" fmla="*/ 134 h 259"/>
                <a:gd name="T20" fmla="*/ 230 w 275"/>
                <a:gd name="T21" fmla="*/ 153 h 259"/>
                <a:gd name="T22" fmla="*/ 218 w 275"/>
                <a:gd name="T23" fmla="*/ 157 h 259"/>
                <a:gd name="T24" fmla="*/ 214 w 275"/>
                <a:gd name="T25" fmla="*/ 166 h 259"/>
                <a:gd name="T26" fmla="*/ 218 w 275"/>
                <a:gd name="T27" fmla="*/ 195 h 259"/>
                <a:gd name="T28" fmla="*/ 205 w 275"/>
                <a:gd name="T29" fmla="*/ 211 h 259"/>
                <a:gd name="T30" fmla="*/ 214 w 275"/>
                <a:gd name="T31" fmla="*/ 221 h 259"/>
                <a:gd name="T32" fmla="*/ 202 w 275"/>
                <a:gd name="T33" fmla="*/ 233 h 259"/>
                <a:gd name="T34" fmla="*/ 176 w 275"/>
                <a:gd name="T35" fmla="*/ 256 h 259"/>
                <a:gd name="T36" fmla="*/ 163 w 275"/>
                <a:gd name="T37" fmla="*/ 259 h 259"/>
                <a:gd name="T38" fmla="*/ 144 w 275"/>
                <a:gd name="T39" fmla="*/ 250 h 259"/>
                <a:gd name="T40" fmla="*/ 128 w 275"/>
                <a:gd name="T41" fmla="*/ 217 h 259"/>
                <a:gd name="T42" fmla="*/ 83 w 275"/>
                <a:gd name="T43" fmla="*/ 192 h 259"/>
                <a:gd name="T44" fmla="*/ 44 w 275"/>
                <a:gd name="T45" fmla="*/ 153 h 259"/>
                <a:gd name="T46" fmla="*/ 0 w 275"/>
                <a:gd name="T47" fmla="*/ 128 h 259"/>
                <a:gd name="T48" fmla="*/ 12 w 275"/>
                <a:gd name="T49" fmla="*/ 73 h 259"/>
                <a:gd name="T50" fmla="*/ 41 w 275"/>
                <a:gd name="T51" fmla="*/ 54 h 259"/>
                <a:gd name="T52" fmla="*/ 54 w 275"/>
                <a:gd name="T53" fmla="*/ 44 h 259"/>
                <a:gd name="T54" fmla="*/ 44 w 275"/>
                <a:gd name="T55" fmla="*/ 25 h 259"/>
                <a:gd name="T56" fmla="*/ 89 w 275"/>
                <a:gd name="T57" fmla="*/ 3 h 259"/>
                <a:gd name="T58" fmla="*/ 128 w 275"/>
                <a:gd name="T59" fmla="*/ 3 h 259"/>
                <a:gd name="T60" fmla="*/ 153 w 275"/>
                <a:gd name="T61" fmla="*/ 22 h 259"/>
                <a:gd name="T62" fmla="*/ 153 w 275"/>
                <a:gd name="T63" fmla="*/ 41 h 259"/>
                <a:gd name="T64" fmla="*/ 173 w 275"/>
                <a:gd name="T65" fmla="*/ 4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9">
                  <a:moveTo>
                    <a:pt x="173" y="48"/>
                  </a:moveTo>
                  <a:lnTo>
                    <a:pt x="224" y="38"/>
                  </a:lnTo>
                  <a:lnTo>
                    <a:pt x="269" y="51"/>
                  </a:lnTo>
                  <a:lnTo>
                    <a:pt x="269" y="51"/>
                  </a:lnTo>
                  <a:lnTo>
                    <a:pt x="272" y="51"/>
                  </a:lnTo>
                  <a:lnTo>
                    <a:pt x="275" y="57"/>
                  </a:lnTo>
                  <a:lnTo>
                    <a:pt x="272" y="73"/>
                  </a:lnTo>
                  <a:lnTo>
                    <a:pt x="272" y="92"/>
                  </a:lnTo>
                  <a:lnTo>
                    <a:pt x="269" y="118"/>
                  </a:lnTo>
                  <a:lnTo>
                    <a:pt x="262" y="131"/>
                  </a:lnTo>
                  <a:lnTo>
                    <a:pt x="253" y="144"/>
                  </a:lnTo>
                  <a:lnTo>
                    <a:pt x="243" y="147"/>
                  </a:lnTo>
                  <a:lnTo>
                    <a:pt x="240" y="134"/>
                  </a:lnTo>
                  <a:lnTo>
                    <a:pt x="237" y="118"/>
                  </a:lnTo>
                  <a:lnTo>
                    <a:pt x="230" y="108"/>
                  </a:lnTo>
                  <a:lnTo>
                    <a:pt x="221" y="105"/>
                  </a:lnTo>
                  <a:lnTo>
                    <a:pt x="218" y="118"/>
                  </a:lnTo>
                  <a:lnTo>
                    <a:pt x="224" y="121"/>
                  </a:lnTo>
                  <a:lnTo>
                    <a:pt x="230" y="128"/>
                  </a:lnTo>
                  <a:lnTo>
                    <a:pt x="230" y="134"/>
                  </a:lnTo>
                  <a:lnTo>
                    <a:pt x="230" y="147"/>
                  </a:lnTo>
                  <a:lnTo>
                    <a:pt x="230" y="153"/>
                  </a:lnTo>
                  <a:lnTo>
                    <a:pt x="224" y="157"/>
                  </a:lnTo>
                  <a:lnTo>
                    <a:pt x="218" y="157"/>
                  </a:lnTo>
                  <a:lnTo>
                    <a:pt x="211" y="163"/>
                  </a:lnTo>
                  <a:lnTo>
                    <a:pt x="214" y="166"/>
                  </a:lnTo>
                  <a:lnTo>
                    <a:pt x="214" y="179"/>
                  </a:lnTo>
                  <a:lnTo>
                    <a:pt x="218" y="195"/>
                  </a:lnTo>
                  <a:lnTo>
                    <a:pt x="211" y="201"/>
                  </a:lnTo>
                  <a:lnTo>
                    <a:pt x="205" y="211"/>
                  </a:lnTo>
                  <a:lnTo>
                    <a:pt x="211" y="217"/>
                  </a:lnTo>
                  <a:lnTo>
                    <a:pt x="214" y="221"/>
                  </a:lnTo>
                  <a:lnTo>
                    <a:pt x="214" y="230"/>
                  </a:lnTo>
                  <a:lnTo>
                    <a:pt x="202" y="233"/>
                  </a:lnTo>
                  <a:lnTo>
                    <a:pt x="192" y="243"/>
                  </a:lnTo>
                  <a:lnTo>
                    <a:pt x="176" y="256"/>
                  </a:lnTo>
                  <a:lnTo>
                    <a:pt x="163" y="256"/>
                  </a:lnTo>
                  <a:lnTo>
                    <a:pt x="163" y="259"/>
                  </a:lnTo>
                  <a:lnTo>
                    <a:pt x="160" y="256"/>
                  </a:lnTo>
                  <a:lnTo>
                    <a:pt x="144" y="250"/>
                  </a:lnTo>
                  <a:lnTo>
                    <a:pt x="131" y="237"/>
                  </a:lnTo>
                  <a:lnTo>
                    <a:pt x="128" y="217"/>
                  </a:lnTo>
                  <a:lnTo>
                    <a:pt x="115" y="208"/>
                  </a:lnTo>
                  <a:lnTo>
                    <a:pt x="83" y="192"/>
                  </a:lnTo>
                  <a:lnTo>
                    <a:pt x="60" y="163"/>
                  </a:lnTo>
                  <a:lnTo>
                    <a:pt x="44" y="153"/>
                  </a:lnTo>
                  <a:lnTo>
                    <a:pt x="9" y="147"/>
                  </a:lnTo>
                  <a:lnTo>
                    <a:pt x="0" y="128"/>
                  </a:lnTo>
                  <a:lnTo>
                    <a:pt x="16" y="99"/>
                  </a:lnTo>
                  <a:lnTo>
                    <a:pt x="12" y="73"/>
                  </a:lnTo>
                  <a:lnTo>
                    <a:pt x="25" y="60"/>
                  </a:lnTo>
                  <a:lnTo>
                    <a:pt x="41" y="54"/>
                  </a:lnTo>
                  <a:lnTo>
                    <a:pt x="51" y="51"/>
                  </a:lnTo>
                  <a:lnTo>
                    <a:pt x="54" y="44"/>
                  </a:lnTo>
                  <a:lnTo>
                    <a:pt x="48" y="38"/>
                  </a:lnTo>
                  <a:lnTo>
                    <a:pt x="44" y="25"/>
                  </a:lnTo>
                  <a:lnTo>
                    <a:pt x="64" y="12"/>
                  </a:lnTo>
                  <a:lnTo>
                    <a:pt x="89" y="3"/>
                  </a:lnTo>
                  <a:lnTo>
                    <a:pt x="109" y="0"/>
                  </a:lnTo>
                  <a:lnTo>
                    <a:pt x="128" y="3"/>
                  </a:lnTo>
                  <a:lnTo>
                    <a:pt x="147" y="12"/>
                  </a:lnTo>
                  <a:lnTo>
                    <a:pt x="153" y="22"/>
                  </a:lnTo>
                  <a:lnTo>
                    <a:pt x="153" y="32"/>
                  </a:lnTo>
                  <a:lnTo>
                    <a:pt x="153" y="41"/>
                  </a:lnTo>
                  <a:lnTo>
                    <a:pt x="163" y="48"/>
                  </a:lnTo>
                  <a:lnTo>
                    <a:pt x="173"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10"/>
            <p:cNvSpPr>
              <a:spLocks/>
            </p:cNvSpPr>
            <p:nvPr/>
          </p:nvSpPr>
          <p:spPr bwMode="auto">
            <a:xfrm>
              <a:off x="6166" y="3205"/>
              <a:ext cx="163" cy="170"/>
            </a:xfrm>
            <a:custGeom>
              <a:avLst/>
              <a:gdLst>
                <a:gd name="T0" fmla="*/ 150 w 163"/>
                <a:gd name="T1" fmla="*/ 115 h 170"/>
                <a:gd name="T2" fmla="*/ 147 w 163"/>
                <a:gd name="T3" fmla="*/ 112 h 170"/>
                <a:gd name="T4" fmla="*/ 141 w 163"/>
                <a:gd name="T5" fmla="*/ 112 h 170"/>
                <a:gd name="T6" fmla="*/ 141 w 163"/>
                <a:gd name="T7" fmla="*/ 118 h 170"/>
                <a:gd name="T8" fmla="*/ 141 w 163"/>
                <a:gd name="T9" fmla="*/ 125 h 170"/>
                <a:gd name="T10" fmla="*/ 134 w 163"/>
                <a:gd name="T11" fmla="*/ 138 h 170"/>
                <a:gd name="T12" fmla="*/ 134 w 163"/>
                <a:gd name="T13" fmla="*/ 141 h 170"/>
                <a:gd name="T14" fmla="*/ 134 w 163"/>
                <a:gd name="T15" fmla="*/ 147 h 170"/>
                <a:gd name="T16" fmla="*/ 122 w 163"/>
                <a:gd name="T17" fmla="*/ 157 h 170"/>
                <a:gd name="T18" fmla="*/ 89 w 163"/>
                <a:gd name="T19" fmla="*/ 147 h 170"/>
                <a:gd name="T20" fmla="*/ 70 w 163"/>
                <a:gd name="T21" fmla="*/ 147 h 170"/>
                <a:gd name="T22" fmla="*/ 61 w 163"/>
                <a:gd name="T23" fmla="*/ 154 h 170"/>
                <a:gd name="T24" fmla="*/ 54 w 163"/>
                <a:gd name="T25" fmla="*/ 166 h 170"/>
                <a:gd name="T26" fmla="*/ 48 w 163"/>
                <a:gd name="T27" fmla="*/ 170 h 170"/>
                <a:gd name="T28" fmla="*/ 45 w 163"/>
                <a:gd name="T29" fmla="*/ 166 h 170"/>
                <a:gd name="T30" fmla="*/ 38 w 163"/>
                <a:gd name="T31" fmla="*/ 160 h 170"/>
                <a:gd name="T32" fmla="*/ 25 w 163"/>
                <a:gd name="T33" fmla="*/ 154 h 170"/>
                <a:gd name="T34" fmla="*/ 19 w 163"/>
                <a:gd name="T35" fmla="*/ 141 h 170"/>
                <a:gd name="T36" fmla="*/ 12 w 163"/>
                <a:gd name="T37" fmla="*/ 131 h 170"/>
                <a:gd name="T38" fmla="*/ 3 w 163"/>
                <a:gd name="T39" fmla="*/ 128 h 170"/>
                <a:gd name="T40" fmla="*/ 0 w 163"/>
                <a:gd name="T41" fmla="*/ 115 h 170"/>
                <a:gd name="T42" fmla="*/ 6 w 163"/>
                <a:gd name="T43" fmla="*/ 106 h 170"/>
                <a:gd name="T44" fmla="*/ 16 w 163"/>
                <a:gd name="T45" fmla="*/ 106 h 170"/>
                <a:gd name="T46" fmla="*/ 25 w 163"/>
                <a:gd name="T47" fmla="*/ 102 h 170"/>
                <a:gd name="T48" fmla="*/ 29 w 163"/>
                <a:gd name="T49" fmla="*/ 96 h 170"/>
                <a:gd name="T50" fmla="*/ 29 w 163"/>
                <a:gd name="T51" fmla="*/ 89 h 170"/>
                <a:gd name="T52" fmla="*/ 22 w 163"/>
                <a:gd name="T53" fmla="*/ 86 h 170"/>
                <a:gd name="T54" fmla="*/ 19 w 163"/>
                <a:gd name="T55" fmla="*/ 86 h 170"/>
                <a:gd name="T56" fmla="*/ 25 w 163"/>
                <a:gd name="T57" fmla="*/ 73 h 170"/>
                <a:gd name="T58" fmla="*/ 35 w 163"/>
                <a:gd name="T59" fmla="*/ 61 h 170"/>
                <a:gd name="T60" fmla="*/ 29 w 163"/>
                <a:gd name="T61" fmla="*/ 29 h 170"/>
                <a:gd name="T62" fmla="*/ 57 w 163"/>
                <a:gd name="T63" fmla="*/ 6 h 170"/>
                <a:gd name="T64" fmla="*/ 93 w 163"/>
                <a:gd name="T65" fmla="*/ 3 h 170"/>
                <a:gd name="T66" fmla="*/ 125 w 163"/>
                <a:gd name="T67" fmla="*/ 0 h 170"/>
                <a:gd name="T68" fmla="*/ 147 w 163"/>
                <a:gd name="T69" fmla="*/ 16 h 170"/>
                <a:gd name="T70" fmla="*/ 154 w 163"/>
                <a:gd name="T71" fmla="*/ 29 h 170"/>
                <a:gd name="T72" fmla="*/ 154 w 163"/>
                <a:gd name="T73" fmla="*/ 35 h 170"/>
                <a:gd name="T74" fmla="*/ 150 w 163"/>
                <a:gd name="T75" fmla="*/ 41 h 170"/>
                <a:gd name="T76" fmla="*/ 150 w 163"/>
                <a:gd name="T77" fmla="*/ 57 h 170"/>
                <a:gd name="T78" fmla="*/ 157 w 163"/>
                <a:gd name="T79" fmla="*/ 64 h 170"/>
                <a:gd name="T80" fmla="*/ 163 w 163"/>
                <a:gd name="T81" fmla="*/ 70 h 170"/>
                <a:gd name="T82" fmla="*/ 163 w 163"/>
                <a:gd name="T83" fmla="*/ 80 h 170"/>
                <a:gd name="T84" fmla="*/ 163 w 163"/>
                <a:gd name="T85" fmla="*/ 93 h 170"/>
                <a:gd name="T86" fmla="*/ 160 w 163"/>
                <a:gd name="T87" fmla="*/ 106 h 170"/>
                <a:gd name="T88" fmla="*/ 150 w 163"/>
                <a:gd name="T89"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70">
                  <a:moveTo>
                    <a:pt x="150" y="115"/>
                  </a:moveTo>
                  <a:lnTo>
                    <a:pt x="147" y="112"/>
                  </a:lnTo>
                  <a:lnTo>
                    <a:pt x="141" y="112"/>
                  </a:lnTo>
                  <a:lnTo>
                    <a:pt x="141" y="118"/>
                  </a:lnTo>
                  <a:lnTo>
                    <a:pt x="141" y="125"/>
                  </a:lnTo>
                  <a:lnTo>
                    <a:pt x="134" y="138"/>
                  </a:lnTo>
                  <a:lnTo>
                    <a:pt x="134" y="141"/>
                  </a:lnTo>
                  <a:lnTo>
                    <a:pt x="134" y="147"/>
                  </a:lnTo>
                  <a:lnTo>
                    <a:pt x="122" y="157"/>
                  </a:lnTo>
                  <a:lnTo>
                    <a:pt x="89" y="147"/>
                  </a:lnTo>
                  <a:lnTo>
                    <a:pt x="70" y="147"/>
                  </a:lnTo>
                  <a:lnTo>
                    <a:pt x="61" y="154"/>
                  </a:lnTo>
                  <a:lnTo>
                    <a:pt x="54" y="166"/>
                  </a:lnTo>
                  <a:lnTo>
                    <a:pt x="48" y="170"/>
                  </a:lnTo>
                  <a:lnTo>
                    <a:pt x="45" y="166"/>
                  </a:lnTo>
                  <a:lnTo>
                    <a:pt x="38" y="160"/>
                  </a:lnTo>
                  <a:lnTo>
                    <a:pt x="25" y="154"/>
                  </a:lnTo>
                  <a:lnTo>
                    <a:pt x="19" y="141"/>
                  </a:lnTo>
                  <a:lnTo>
                    <a:pt x="12" y="131"/>
                  </a:lnTo>
                  <a:lnTo>
                    <a:pt x="3" y="128"/>
                  </a:lnTo>
                  <a:lnTo>
                    <a:pt x="0" y="115"/>
                  </a:lnTo>
                  <a:lnTo>
                    <a:pt x="6" y="106"/>
                  </a:lnTo>
                  <a:lnTo>
                    <a:pt x="16" y="106"/>
                  </a:lnTo>
                  <a:lnTo>
                    <a:pt x="25" y="102"/>
                  </a:lnTo>
                  <a:lnTo>
                    <a:pt x="29" y="96"/>
                  </a:lnTo>
                  <a:lnTo>
                    <a:pt x="29" y="89"/>
                  </a:lnTo>
                  <a:lnTo>
                    <a:pt x="22" y="86"/>
                  </a:lnTo>
                  <a:lnTo>
                    <a:pt x="19" y="86"/>
                  </a:lnTo>
                  <a:lnTo>
                    <a:pt x="25" y="73"/>
                  </a:lnTo>
                  <a:lnTo>
                    <a:pt x="35" y="61"/>
                  </a:lnTo>
                  <a:lnTo>
                    <a:pt x="29" y="29"/>
                  </a:lnTo>
                  <a:lnTo>
                    <a:pt x="57" y="6"/>
                  </a:lnTo>
                  <a:lnTo>
                    <a:pt x="93" y="3"/>
                  </a:lnTo>
                  <a:lnTo>
                    <a:pt x="125" y="0"/>
                  </a:lnTo>
                  <a:lnTo>
                    <a:pt x="147" y="16"/>
                  </a:lnTo>
                  <a:lnTo>
                    <a:pt x="154" y="29"/>
                  </a:lnTo>
                  <a:lnTo>
                    <a:pt x="154" y="35"/>
                  </a:lnTo>
                  <a:lnTo>
                    <a:pt x="150" y="41"/>
                  </a:lnTo>
                  <a:lnTo>
                    <a:pt x="150" y="57"/>
                  </a:lnTo>
                  <a:lnTo>
                    <a:pt x="157" y="64"/>
                  </a:lnTo>
                  <a:lnTo>
                    <a:pt x="163" y="70"/>
                  </a:lnTo>
                  <a:lnTo>
                    <a:pt x="163" y="80"/>
                  </a:lnTo>
                  <a:lnTo>
                    <a:pt x="163" y="93"/>
                  </a:lnTo>
                  <a:lnTo>
                    <a:pt x="160" y="106"/>
                  </a:lnTo>
                  <a:lnTo>
                    <a:pt x="150" y="11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1"/>
            <p:cNvSpPr>
              <a:spLocks/>
            </p:cNvSpPr>
            <p:nvPr/>
          </p:nvSpPr>
          <p:spPr bwMode="auto">
            <a:xfrm>
              <a:off x="5200" y="2009"/>
              <a:ext cx="231" cy="183"/>
            </a:xfrm>
            <a:custGeom>
              <a:avLst/>
              <a:gdLst>
                <a:gd name="T0" fmla="*/ 186 w 231"/>
                <a:gd name="T1" fmla="*/ 93 h 183"/>
                <a:gd name="T2" fmla="*/ 202 w 231"/>
                <a:gd name="T3" fmla="*/ 93 h 183"/>
                <a:gd name="T4" fmla="*/ 215 w 231"/>
                <a:gd name="T5" fmla="*/ 90 h 183"/>
                <a:gd name="T6" fmla="*/ 228 w 231"/>
                <a:gd name="T7" fmla="*/ 90 h 183"/>
                <a:gd name="T8" fmla="*/ 231 w 231"/>
                <a:gd name="T9" fmla="*/ 100 h 183"/>
                <a:gd name="T10" fmla="*/ 231 w 231"/>
                <a:gd name="T11" fmla="*/ 109 h 183"/>
                <a:gd name="T12" fmla="*/ 222 w 231"/>
                <a:gd name="T13" fmla="*/ 116 h 183"/>
                <a:gd name="T14" fmla="*/ 212 w 231"/>
                <a:gd name="T15" fmla="*/ 122 h 183"/>
                <a:gd name="T16" fmla="*/ 212 w 231"/>
                <a:gd name="T17" fmla="*/ 135 h 183"/>
                <a:gd name="T18" fmla="*/ 218 w 231"/>
                <a:gd name="T19" fmla="*/ 138 h 183"/>
                <a:gd name="T20" fmla="*/ 209 w 231"/>
                <a:gd name="T21" fmla="*/ 151 h 183"/>
                <a:gd name="T22" fmla="*/ 202 w 231"/>
                <a:gd name="T23" fmla="*/ 161 h 183"/>
                <a:gd name="T24" fmla="*/ 190 w 231"/>
                <a:gd name="T25" fmla="*/ 170 h 183"/>
                <a:gd name="T26" fmla="*/ 170 w 231"/>
                <a:gd name="T27" fmla="*/ 173 h 183"/>
                <a:gd name="T28" fmla="*/ 154 w 231"/>
                <a:gd name="T29" fmla="*/ 183 h 183"/>
                <a:gd name="T30" fmla="*/ 148 w 231"/>
                <a:gd name="T31" fmla="*/ 167 h 183"/>
                <a:gd name="T32" fmla="*/ 135 w 231"/>
                <a:gd name="T33" fmla="*/ 170 h 183"/>
                <a:gd name="T34" fmla="*/ 119 w 231"/>
                <a:gd name="T35" fmla="*/ 177 h 183"/>
                <a:gd name="T36" fmla="*/ 109 w 231"/>
                <a:gd name="T37" fmla="*/ 180 h 183"/>
                <a:gd name="T38" fmla="*/ 100 w 231"/>
                <a:gd name="T39" fmla="*/ 183 h 183"/>
                <a:gd name="T40" fmla="*/ 74 w 231"/>
                <a:gd name="T41" fmla="*/ 183 h 183"/>
                <a:gd name="T42" fmla="*/ 58 w 231"/>
                <a:gd name="T43" fmla="*/ 161 h 183"/>
                <a:gd name="T44" fmla="*/ 42 w 231"/>
                <a:gd name="T45" fmla="*/ 154 h 183"/>
                <a:gd name="T46" fmla="*/ 29 w 231"/>
                <a:gd name="T47" fmla="*/ 148 h 183"/>
                <a:gd name="T48" fmla="*/ 26 w 231"/>
                <a:gd name="T49" fmla="*/ 125 h 183"/>
                <a:gd name="T50" fmla="*/ 16 w 231"/>
                <a:gd name="T51" fmla="*/ 109 h 183"/>
                <a:gd name="T52" fmla="*/ 0 w 231"/>
                <a:gd name="T53" fmla="*/ 93 h 183"/>
                <a:gd name="T54" fmla="*/ 10 w 231"/>
                <a:gd name="T55" fmla="*/ 74 h 183"/>
                <a:gd name="T56" fmla="*/ 26 w 231"/>
                <a:gd name="T57" fmla="*/ 77 h 183"/>
                <a:gd name="T58" fmla="*/ 45 w 231"/>
                <a:gd name="T59" fmla="*/ 87 h 183"/>
                <a:gd name="T60" fmla="*/ 58 w 231"/>
                <a:gd name="T61" fmla="*/ 84 h 183"/>
                <a:gd name="T62" fmla="*/ 71 w 231"/>
                <a:gd name="T63" fmla="*/ 74 h 183"/>
                <a:gd name="T64" fmla="*/ 71 w 231"/>
                <a:gd name="T65" fmla="*/ 64 h 183"/>
                <a:gd name="T66" fmla="*/ 74 w 231"/>
                <a:gd name="T67" fmla="*/ 52 h 183"/>
                <a:gd name="T68" fmla="*/ 100 w 231"/>
                <a:gd name="T69" fmla="*/ 48 h 183"/>
                <a:gd name="T70" fmla="*/ 113 w 231"/>
                <a:gd name="T71" fmla="*/ 32 h 183"/>
                <a:gd name="T72" fmla="*/ 122 w 231"/>
                <a:gd name="T73" fmla="*/ 16 h 183"/>
                <a:gd name="T74" fmla="*/ 132 w 231"/>
                <a:gd name="T75" fmla="*/ 3 h 183"/>
                <a:gd name="T76" fmla="*/ 151 w 231"/>
                <a:gd name="T77" fmla="*/ 0 h 183"/>
                <a:gd name="T78" fmla="*/ 170 w 231"/>
                <a:gd name="T79" fmla="*/ 0 h 183"/>
                <a:gd name="T80" fmla="*/ 183 w 231"/>
                <a:gd name="T81" fmla="*/ 16 h 183"/>
                <a:gd name="T82" fmla="*/ 186 w 231"/>
                <a:gd name="T83" fmla="*/ 42 h 183"/>
                <a:gd name="T84" fmla="*/ 193 w 231"/>
                <a:gd name="T85" fmla="*/ 58 h 183"/>
                <a:gd name="T86" fmla="*/ 193 w 231"/>
                <a:gd name="T87" fmla="*/ 74 h 183"/>
                <a:gd name="T88" fmla="*/ 186 w 231"/>
                <a:gd name="T89" fmla="*/ 9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183">
                  <a:moveTo>
                    <a:pt x="186" y="93"/>
                  </a:moveTo>
                  <a:lnTo>
                    <a:pt x="202" y="93"/>
                  </a:lnTo>
                  <a:lnTo>
                    <a:pt x="215" y="90"/>
                  </a:lnTo>
                  <a:lnTo>
                    <a:pt x="228" y="90"/>
                  </a:lnTo>
                  <a:lnTo>
                    <a:pt x="231" y="100"/>
                  </a:lnTo>
                  <a:lnTo>
                    <a:pt x="231" y="109"/>
                  </a:lnTo>
                  <a:lnTo>
                    <a:pt x="222" y="116"/>
                  </a:lnTo>
                  <a:lnTo>
                    <a:pt x="212" y="122"/>
                  </a:lnTo>
                  <a:lnTo>
                    <a:pt x="212" y="135"/>
                  </a:lnTo>
                  <a:lnTo>
                    <a:pt x="218" y="138"/>
                  </a:lnTo>
                  <a:lnTo>
                    <a:pt x="209" y="151"/>
                  </a:lnTo>
                  <a:lnTo>
                    <a:pt x="202" y="161"/>
                  </a:lnTo>
                  <a:lnTo>
                    <a:pt x="190" y="170"/>
                  </a:lnTo>
                  <a:lnTo>
                    <a:pt x="170" y="173"/>
                  </a:lnTo>
                  <a:lnTo>
                    <a:pt x="154" y="183"/>
                  </a:lnTo>
                  <a:lnTo>
                    <a:pt x="148" y="167"/>
                  </a:lnTo>
                  <a:lnTo>
                    <a:pt x="135" y="170"/>
                  </a:lnTo>
                  <a:lnTo>
                    <a:pt x="119" y="177"/>
                  </a:lnTo>
                  <a:lnTo>
                    <a:pt x="109" y="180"/>
                  </a:lnTo>
                  <a:lnTo>
                    <a:pt x="100" y="183"/>
                  </a:lnTo>
                  <a:lnTo>
                    <a:pt x="74" y="183"/>
                  </a:lnTo>
                  <a:lnTo>
                    <a:pt x="58" y="161"/>
                  </a:lnTo>
                  <a:lnTo>
                    <a:pt x="42" y="154"/>
                  </a:lnTo>
                  <a:lnTo>
                    <a:pt x="29" y="148"/>
                  </a:lnTo>
                  <a:lnTo>
                    <a:pt x="26" y="125"/>
                  </a:lnTo>
                  <a:lnTo>
                    <a:pt x="16" y="109"/>
                  </a:lnTo>
                  <a:lnTo>
                    <a:pt x="0" y="93"/>
                  </a:lnTo>
                  <a:lnTo>
                    <a:pt x="10" y="74"/>
                  </a:lnTo>
                  <a:lnTo>
                    <a:pt x="26" y="77"/>
                  </a:lnTo>
                  <a:lnTo>
                    <a:pt x="45" y="87"/>
                  </a:lnTo>
                  <a:lnTo>
                    <a:pt x="58" y="84"/>
                  </a:lnTo>
                  <a:lnTo>
                    <a:pt x="71" y="74"/>
                  </a:lnTo>
                  <a:lnTo>
                    <a:pt x="71" y="64"/>
                  </a:lnTo>
                  <a:lnTo>
                    <a:pt x="74" y="52"/>
                  </a:lnTo>
                  <a:lnTo>
                    <a:pt x="100" y="48"/>
                  </a:lnTo>
                  <a:lnTo>
                    <a:pt x="113" y="32"/>
                  </a:lnTo>
                  <a:lnTo>
                    <a:pt x="122" y="16"/>
                  </a:lnTo>
                  <a:lnTo>
                    <a:pt x="132" y="3"/>
                  </a:lnTo>
                  <a:lnTo>
                    <a:pt x="151" y="0"/>
                  </a:lnTo>
                  <a:lnTo>
                    <a:pt x="170" y="0"/>
                  </a:lnTo>
                  <a:lnTo>
                    <a:pt x="183" y="16"/>
                  </a:lnTo>
                  <a:lnTo>
                    <a:pt x="186" y="42"/>
                  </a:lnTo>
                  <a:lnTo>
                    <a:pt x="193" y="58"/>
                  </a:lnTo>
                  <a:lnTo>
                    <a:pt x="193" y="74"/>
                  </a:lnTo>
                  <a:lnTo>
                    <a:pt x="186" y="9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2"/>
            <p:cNvSpPr>
              <a:spLocks/>
            </p:cNvSpPr>
            <p:nvPr/>
          </p:nvSpPr>
          <p:spPr bwMode="auto">
            <a:xfrm>
              <a:off x="5742" y="4112"/>
              <a:ext cx="45" cy="96"/>
            </a:xfrm>
            <a:custGeom>
              <a:avLst/>
              <a:gdLst>
                <a:gd name="T0" fmla="*/ 26 w 45"/>
                <a:gd name="T1" fmla="*/ 22 h 96"/>
                <a:gd name="T2" fmla="*/ 32 w 45"/>
                <a:gd name="T3" fmla="*/ 25 h 96"/>
                <a:gd name="T4" fmla="*/ 36 w 45"/>
                <a:gd name="T5" fmla="*/ 32 h 96"/>
                <a:gd name="T6" fmla="*/ 42 w 45"/>
                <a:gd name="T7" fmla="*/ 41 h 96"/>
                <a:gd name="T8" fmla="*/ 45 w 45"/>
                <a:gd name="T9" fmla="*/ 61 h 96"/>
                <a:gd name="T10" fmla="*/ 45 w 45"/>
                <a:gd name="T11" fmla="*/ 70 h 96"/>
                <a:gd name="T12" fmla="*/ 45 w 45"/>
                <a:gd name="T13" fmla="*/ 80 h 96"/>
                <a:gd name="T14" fmla="*/ 42 w 45"/>
                <a:gd name="T15" fmla="*/ 90 h 96"/>
                <a:gd name="T16" fmla="*/ 36 w 45"/>
                <a:gd name="T17" fmla="*/ 96 h 96"/>
                <a:gd name="T18" fmla="*/ 29 w 45"/>
                <a:gd name="T19" fmla="*/ 96 h 96"/>
                <a:gd name="T20" fmla="*/ 23 w 45"/>
                <a:gd name="T21" fmla="*/ 93 h 96"/>
                <a:gd name="T22" fmla="*/ 0 w 45"/>
                <a:gd name="T23" fmla="*/ 73 h 96"/>
                <a:gd name="T24" fmla="*/ 0 w 45"/>
                <a:gd name="T25" fmla="*/ 64 h 96"/>
                <a:gd name="T26" fmla="*/ 4 w 45"/>
                <a:gd name="T27" fmla="*/ 51 h 96"/>
                <a:gd name="T28" fmla="*/ 7 w 45"/>
                <a:gd name="T29" fmla="*/ 48 h 96"/>
                <a:gd name="T30" fmla="*/ 16 w 45"/>
                <a:gd name="T31" fmla="*/ 38 h 96"/>
                <a:gd name="T32" fmla="*/ 20 w 45"/>
                <a:gd name="T33" fmla="*/ 35 h 96"/>
                <a:gd name="T34" fmla="*/ 23 w 45"/>
                <a:gd name="T35" fmla="*/ 19 h 96"/>
                <a:gd name="T36" fmla="*/ 13 w 45"/>
                <a:gd name="T37" fmla="*/ 9 h 96"/>
                <a:gd name="T38" fmla="*/ 16 w 45"/>
                <a:gd name="T39" fmla="*/ 3 h 96"/>
                <a:gd name="T40" fmla="*/ 20 w 45"/>
                <a:gd name="T41" fmla="*/ 0 h 96"/>
                <a:gd name="T42" fmla="*/ 29 w 45"/>
                <a:gd name="T43" fmla="*/ 0 h 96"/>
                <a:gd name="T44" fmla="*/ 36 w 45"/>
                <a:gd name="T45" fmla="*/ 3 h 96"/>
                <a:gd name="T46" fmla="*/ 36 w 45"/>
                <a:gd name="T47" fmla="*/ 9 h 96"/>
                <a:gd name="T48" fmla="*/ 32 w 45"/>
                <a:gd name="T49" fmla="*/ 16 h 96"/>
                <a:gd name="T50" fmla="*/ 26 w 45"/>
                <a:gd name="T51"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96">
                  <a:moveTo>
                    <a:pt x="26" y="22"/>
                  </a:moveTo>
                  <a:lnTo>
                    <a:pt x="32" y="25"/>
                  </a:lnTo>
                  <a:lnTo>
                    <a:pt x="36" y="32"/>
                  </a:lnTo>
                  <a:lnTo>
                    <a:pt x="42" y="41"/>
                  </a:lnTo>
                  <a:lnTo>
                    <a:pt x="45" y="61"/>
                  </a:lnTo>
                  <a:lnTo>
                    <a:pt x="45" y="70"/>
                  </a:lnTo>
                  <a:lnTo>
                    <a:pt x="45" y="80"/>
                  </a:lnTo>
                  <a:lnTo>
                    <a:pt x="42" y="90"/>
                  </a:lnTo>
                  <a:lnTo>
                    <a:pt x="36" y="96"/>
                  </a:lnTo>
                  <a:lnTo>
                    <a:pt x="29" y="96"/>
                  </a:lnTo>
                  <a:lnTo>
                    <a:pt x="23" y="93"/>
                  </a:lnTo>
                  <a:lnTo>
                    <a:pt x="0" y="73"/>
                  </a:lnTo>
                  <a:lnTo>
                    <a:pt x="0" y="64"/>
                  </a:lnTo>
                  <a:lnTo>
                    <a:pt x="4" y="51"/>
                  </a:lnTo>
                  <a:lnTo>
                    <a:pt x="7" y="48"/>
                  </a:lnTo>
                  <a:lnTo>
                    <a:pt x="16" y="38"/>
                  </a:lnTo>
                  <a:lnTo>
                    <a:pt x="20" y="35"/>
                  </a:lnTo>
                  <a:lnTo>
                    <a:pt x="23" y="19"/>
                  </a:lnTo>
                  <a:lnTo>
                    <a:pt x="13" y="9"/>
                  </a:lnTo>
                  <a:lnTo>
                    <a:pt x="16" y="3"/>
                  </a:lnTo>
                  <a:lnTo>
                    <a:pt x="20" y="0"/>
                  </a:lnTo>
                  <a:lnTo>
                    <a:pt x="29" y="0"/>
                  </a:lnTo>
                  <a:lnTo>
                    <a:pt x="36" y="3"/>
                  </a:lnTo>
                  <a:lnTo>
                    <a:pt x="36" y="9"/>
                  </a:lnTo>
                  <a:lnTo>
                    <a:pt x="32" y="16"/>
                  </a:lnTo>
                  <a:lnTo>
                    <a:pt x="26" y="2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p:cNvSpPr>
            <p:nvPr/>
          </p:nvSpPr>
          <p:spPr bwMode="auto">
            <a:xfrm>
              <a:off x="5220" y="3737"/>
              <a:ext cx="102" cy="73"/>
            </a:xfrm>
            <a:custGeom>
              <a:avLst/>
              <a:gdLst>
                <a:gd name="T0" fmla="*/ 93 w 102"/>
                <a:gd name="T1" fmla="*/ 9 h 73"/>
                <a:gd name="T2" fmla="*/ 102 w 102"/>
                <a:gd name="T3" fmla="*/ 41 h 73"/>
                <a:gd name="T4" fmla="*/ 80 w 102"/>
                <a:gd name="T5" fmla="*/ 73 h 73"/>
                <a:gd name="T6" fmla="*/ 44 w 102"/>
                <a:gd name="T7" fmla="*/ 67 h 73"/>
                <a:gd name="T8" fmla="*/ 16 w 102"/>
                <a:gd name="T9" fmla="*/ 48 h 73"/>
                <a:gd name="T10" fmla="*/ 0 w 102"/>
                <a:gd name="T11" fmla="*/ 13 h 73"/>
                <a:gd name="T12" fmla="*/ 12 w 102"/>
                <a:gd name="T13" fmla="*/ 3 h 73"/>
                <a:gd name="T14" fmla="*/ 32 w 102"/>
                <a:gd name="T15" fmla="*/ 6 h 73"/>
                <a:gd name="T16" fmla="*/ 48 w 102"/>
                <a:gd name="T17" fmla="*/ 3 h 73"/>
                <a:gd name="T18" fmla="*/ 64 w 102"/>
                <a:gd name="T19" fmla="*/ 0 h 73"/>
                <a:gd name="T20" fmla="*/ 93 w 102"/>
                <a:gd name="T21"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73">
                  <a:moveTo>
                    <a:pt x="93" y="9"/>
                  </a:moveTo>
                  <a:lnTo>
                    <a:pt x="102" y="41"/>
                  </a:lnTo>
                  <a:lnTo>
                    <a:pt x="80" y="73"/>
                  </a:lnTo>
                  <a:lnTo>
                    <a:pt x="44" y="67"/>
                  </a:lnTo>
                  <a:lnTo>
                    <a:pt x="16" y="48"/>
                  </a:lnTo>
                  <a:lnTo>
                    <a:pt x="0" y="13"/>
                  </a:lnTo>
                  <a:lnTo>
                    <a:pt x="12" y="3"/>
                  </a:lnTo>
                  <a:lnTo>
                    <a:pt x="32" y="6"/>
                  </a:lnTo>
                  <a:lnTo>
                    <a:pt x="48" y="3"/>
                  </a:lnTo>
                  <a:lnTo>
                    <a:pt x="64" y="0"/>
                  </a:lnTo>
                  <a:lnTo>
                    <a:pt x="93" y="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4"/>
            <p:cNvSpPr>
              <a:spLocks noEditPoints="1"/>
            </p:cNvSpPr>
            <p:nvPr/>
          </p:nvSpPr>
          <p:spPr bwMode="auto">
            <a:xfrm>
              <a:off x="4889" y="3118"/>
              <a:ext cx="956" cy="603"/>
            </a:xfrm>
            <a:custGeom>
              <a:avLst/>
              <a:gdLst>
                <a:gd name="T0" fmla="*/ 20 w 956"/>
                <a:gd name="T1" fmla="*/ 366 h 603"/>
                <a:gd name="T2" fmla="*/ 13 w 956"/>
                <a:gd name="T3" fmla="*/ 372 h 603"/>
                <a:gd name="T4" fmla="*/ 7 w 956"/>
                <a:gd name="T5" fmla="*/ 382 h 603"/>
                <a:gd name="T6" fmla="*/ 3 w 956"/>
                <a:gd name="T7" fmla="*/ 394 h 603"/>
                <a:gd name="T8" fmla="*/ 16 w 956"/>
                <a:gd name="T9" fmla="*/ 391 h 603"/>
                <a:gd name="T10" fmla="*/ 36 w 956"/>
                <a:gd name="T11" fmla="*/ 366 h 603"/>
                <a:gd name="T12" fmla="*/ 917 w 956"/>
                <a:gd name="T13" fmla="*/ 103 h 603"/>
                <a:gd name="T14" fmla="*/ 863 w 956"/>
                <a:gd name="T15" fmla="*/ 112 h 603"/>
                <a:gd name="T16" fmla="*/ 815 w 956"/>
                <a:gd name="T17" fmla="*/ 84 h 603"/>
                <a:gd name="T18" fmla="*/ 789 w 956"/>
                <a:gd name="T19" fmla="*/ 77 h 603"/>
                <a:gd name="T20" fmla="*/ 741 w 956"/>
                <a:gd name="T21" fmla="*/ 103 h 603"/>
                <a:gd name="T22" fmla="*/ 677 w 956"/>
                <a:gd name="T23" fmla="*/ 96 h 603"/>
                <a:gd name="T24" fmla="*/ 651 w 956"/>
                <a:gd name="T25" fmla="*/ 71 h 603"/>
                <a:gd name="T26" fmla="*/ 590 w 956"/>
                <a:gd name="T27" fmla="*/ 29 h 603"/>
                <a:gd name="T28" fmla="*/ 529 w 956"/>
                <a:gd name="T29" fmla="*/ 45 h 603"/>
                <a:gd name="T30" fmla="*/ 488 w 956"/>
                <a:gd name="T31" fmla="*/ 3 h 603"/>
                <a:gd name="T32" fmla="*/ 350 w 956"/>
                <a:gd name="T33" fmla="*/ 29 h 603"/>
                <a:gd name="T34" fmla="*/ 356 w 956"/>
                <a:gd name="T35" fmla="*/ 61 h 603"/>
                <a:gd name="T36" fmla="*/ 286 w 956"/>
                <a:gd name="T37" fmla="*/ 100 h 603"/>
                <a:gd name="T38" fmla="*/ 209 w 956"/>
                <a:gd name="T39" fmla="*/ 109 h 603"/>
                <a:gd name="T40" fmla="*/ 202 w 956"/>
                <a:gd name="T41" fmla="*/ 138 h 603"/>
                <a:gd name="T42" fmla="*/ 238 w 956"/>
                <a:gd name="T43" fmla="*/ 173 h 603"/>
                <a:gd name="T44" fmla="*/ 321 w 956"/>
                <a:gd name="T45" fmla="*/ 157 h 603"/>
                <a:gd name="T46" fmla="*/ 337 w 956"/>
                <a:gd name="T47" fmla="*/ 170 h 603"/>
                <a:gd name="T48" fmla="*/ 321 w 956"/>
                <a:gd name="T49" fmla="*/ 189 h 603"/>
                <a:gd name="T50" fmla="*/ 270 w 956"/>
                <a:gd name="T51" fmla="*/ 189 h 603"/>
                <a:gd name="T52" fmla="*/ 266 w 956"/>
                <a:gd name="T53" fmla="*/ 209 h 603"/>
                <a:gd name="T54" fmla="*/ 305 w 956"/>
                <a:gd name="T55" fmla="*/ 234 h 603"/>
                <a:gd name="T56" fmla="*/ 305 w 956"/>
                <a:gd name="T57" fmla="*/ 263 h 603"/>
                <a:gd name="T58" fmla="*/ 257 w 956"/>
                <a:gd name="T59" fmla="*/ 237 h 603"/>
                <a:gd name="T60" fmla="*/ 218 w 956"/>
                <a:gd name="T61" fmla="*/ 253 h 603"/>
                <a:gd name="T62" fmla="*/ 161 w 956"/>
                <a:gd name="T63" fmla="*/ 318 h 603"/>
                <a:gd name="T64" fmla="*/ 125 w 956"/>
                <a:gd name="T65" fmla="*/ 356 h 603"/>
                <a:gd name="T66" fmla="*/ 241 w 956"/>
                <a:gd name="T67" fmla="*/ 385 h 603"/>
                <a:gd name="T68" fmla="*/ 238 w 956"/>
                <a:gd name="T69" fmla="*/ 407 h 603"/>
                <a:gd name="T70" fmla="*/ 199 w 956"/>
                <a:gd name="T71" fmla="*/ 417 h 603"/>
                <a:gd name="T72" fmla="*/ 129 w 956"/>
                <a:gd name="T73" fmla="*/ 449 h 603"/>
                <a:gd name="T74" fmla="*/ 100 w 956"/>
                <a:gd name="T75" fmla="*/ 529 h 603"/>
                <a:gd name="T76" fmla="*/ 177 w 956"/>
                <a:gd name="T77" fmla="*/ 519 h 603"/>
                <a:gd name="T78" fmla="*/ 186 w 956"/>
                <a:gd name="T79" fmla="*/ 587 h 603"/>
                <a:gd name="T80" fmla="*/ 254 w 956"/>
                <a:gd name="T81" fmla="*/ 577 h 603"/>
                <a:gd name="T82" fmla="*/ 289 w 956"/>
                <a:gd name="T83" fmla="*/ 558 h 603"/>
                <a:gd name="T84" fmla="*/ 299 w 956"/>
                <a:gd name="T85" fmla="*/ 529 h 603"/>
                <a:gd name="T86" fmla="*/ 311 w 956"/>
                <a:gd name="T87" fmla="*/ 494 h 603"/>
                <a:gd name="T88" fmla="*/ 366 w 956"/>
                <a:gd name="T89" fmla="*/ 475 h 603"/>
                <a:gd name="T90" fmla="*/ 436 w 956"/>
                <a:gd name="T91" fmla="*/ 529 h 603"/>
                <a:gd name="T92" fmla="*/ 452 w 956"/>
                <a:gd name="T93" fmla="*/ 497 h 603"/>
                <a:gd name="T94" fmla="*/ 478 w 956"/>
                <a:gd name="T95" fmla="*/ 545 h 603"/>
                <a:gd name="T96" fmla="*/ 526 w 956"/>
                <a:gd name="T97" fmla="*/ 600 h 603"/>
                <a:gd name="T98" fmla="*/ 581 w 956"/>
                <a:gd name="T99" fmla="*/ 587 h 603"/>
                <a:gd name="T100" fmla="*/ 642 w 956"/>
                <a:gd name="T101" fmla="*/ 596 h 603"/>
                <a:gd name="T102" fmla="*/ 715 w 956"/>
                <a:gd name="T103" fmla="*/ 564 h 603"/>
                <a:gd name="T104" fmla="*/ 799 w 956"/>
                <a:gd name="T105" fmla="*/ 574 h 603"/>
                <a:gd name="T106" fmla="*/ 821 w 956"/>
                <a:gd name="T107" fmla="*/ 500 h 603"/>
                <a:gd name="T108" fmla="*/ 808 w 956"/>
                <a:gd name="T109" fmla="*/ 446 h 603"/>
                <a:gd name="T110" fmla="*/ 799 w 956"/>
                <a:gd name="T111" fmla="*/ 398 h 603"/>
                <a:gd name="T112" fmla="*/ 828 w 956"/>
                <a:gd name="T113" fmla="*/ 321 h 603"/>
                <a:gd name="T114" fmla="*/ 860 w 956"/>
                <a:gd name="T115" fmla="*/ 257 h 603"/>
                <a:gd name="T116" fmla="*/ 898 w 956"/>
                <a:gd name="T117" fmla="*/ 225 h 603"/>
                <a:gd name="T118" fmla="*/ 956 w 956"/>
                <a:gd name="T119" fmla="*/ 1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6" h="603">
                  <a:moveTo>
                    <a:pt x="32" y="362"/>
                  </a:moveTo>
                  <a:lnTo>
                    <a:pt x="29" y="366"/>
                  </a:lnTo>
                  <a:lnTo>
                    <a:pt x="26" y="369"/>
                  </a:lnTo>
                  <a:lnTo>
                    <a:pt x="20" y="366"/>
                  </a:lnTo>
                  <a:lnTo>
                    <a:pt x="16" y="366"/>
                  </a:lnTo>
                  <a:lnTo>
                    <a:pt x="16" y="372"/>
                  </a:lnTo>
                  <a:lnTo>
                    <a:pt x="16" y="372"/>
                  </a:lnTo>
                  <a:lnTo>
                    <a:pt x="13" y="372"/>
                  </a:lnTo>
                  <a:lnTo>
                    <a:pt x="10" y="375"/>
                  </a:lnTo>
                  <a:lnTo>
                    <a:pt x="7" y="378"/>
                  </a:lnTo>
                  <a:lnTo>
                    <a:pt x="7" y="378"/>
                  </a:lnTo>
                  <a:lnTo>
                    <a:pt x="7" y="382"/>
                  </a:lnTo>
                  <a:lnTo>
                    <a:pt x="10" y="382"/>
                  </a:lnTo>
                  <a:lnTo>
                    <a:pt x="3" y="385"/>
                  </a:lnTo>
                  <a:lnTo>
                    <a:pt x="0" y="388"/>
                  </a:lnTo>
                  <a:lnTo>
                    <a:pt x="3" y="394"/>
                  </a:lnTo>
                  <a:lnTo>
                    <a:pt x="7" y="398"/>
                  </a:lnTo>
                  <a:lnTo>
                    <a:pt x="10" y="394"/>
                  </a:lnTo>
                  <a:lnTo>
                    <a:pt x="10" y="394"/>
                  </a:lnTo>
                  <a:lnTo>
                    <a:pt x="16" y="391"/>
                  </a:lnTo>
                  <a:lnTo>
                    <a:pt x="23" y="382"/>
                  </a:lnTo>
                  <a:lnTo>
                    <a:pt x="32" y="375"/>
                  </a:lnTo>
                  <a:lnTo>
                    <a:pt x="36" y="369"/>
                  </a:lnTo>
                  <a:lnTo>
                    <a:pt x="36" y="366"/>
                  </a:lnTo>
                  <a:lnTo>
                    <a:pt x="32" y="362"/>
                  </a:lnTo>
                  <a:close/>
                  <a:moveTo>
                    <a:pt x="934" y="90"/>
                  </a:moveTo>
                  <a:lnTo>
                    <a:pt x="927" y="96"/>
                  </a:lnTo>
                  <a:lnTo>
                    <a:pt x="917" y="103"/>
                  </a:lnTo>
                  <a:lnTo>
                    <a:pt x="911" y="100"/>
                  </a:lnTo>
                  <a:lnTo>
                    <a:pt x="901" y="90"/>
                  </a:lnTo>
                  <a:lnTo>
                    <a:pt x="882" y="100"/>
                  </a:lnTo>
                  <a:lnTo>
                    <a:pt x="863" y="112"/>
                  </a:lnTo>
                  <a:lnTo>
                    <a:pt x="853" y="109"/>
                  </a:lnTo>
                  <a:lnTo>
                    <a:pt x="847" y="103"/>
                  </a:lnTo>
                  <a:lnTo>
                    <a:pt x="821" y="93"/>
                  </a:lnTo>
                  <a:lnTo>
                    <a:pt x="815" y="84"/>
                  </a:lnTo>
                  <a:lnTo>
                    <a:pt x="805" y="77"/>
                  </a:lnTo>
                  <a:lnTo>
                    <a:pt x="802" y="84"/>
                  </a:lnTo>
                  <a:lnTo>
                    <a:pt x="796" y="84"/>
                  </a:lnTo>
                  <a:lnTo>
                    <a:pt x="789" y="77"/>
                  </a:lnTo>
                  <a:lnTo>
                    <a:pt x="786" y="74"/>
                  </a:lnTo>
                  <a:lnTo>
                    <a:pt x="773" y="87"/>
                  </a:lnTo>
                  <a:lnTo>
                    <a:pt x="757" y="100"/>
                  </a:lnTo>
                  <a:lnTo>
                    <a:pt x="741" y="103"/>
                  </a:lnTo>
                  <a:lnTo>
                    <a:pt x="725" y="103"/>
                  </a:lnTo>
                  <a:lnTo>
                    <a:pt x="712" y="106"/>
                  </a:lnTo>
                  <a:lnTo>
                    <a:pt x="680" y="103"/>
                  </a:lnTo>
                  <a:lnTo>
                    <a:pt x="677" y="96"/>
                  </a:lnTo>
                  <a:lnTo>
                    <a:pt x="680" y="90"/>
                  </a:lnTo>
                  <a:lnTo>
                    <a:pt x="677" y="84"/>
                  </a:lnTo>
                  <a:lnTo>
                    <a:pt x="671" y="80"/>
                  </a:lnTo>
                  <a:lnTo>
                    <a:pt x="651" y="71"/>
                  </a:lnTo>
                  <a:lnTo>
                    <a:pt x="626" y="23"/>
                  </a:lnTo>
                  <a:lnTo>
                    <a:pt x="606" y="7"/>
                  </a:lnTo>
                  <a:lnTo>
                    <a:pt x="597" y="16"/>
                  </a:lnTo>
                  <a:lnTo>
                    <a:pt x="590" y="29"/>
                  </a:lnTo>
                  <a:lnTo>
                    <a:pt x="578" y="32"/>
                  </a:lnTo>
                  <a:lnTo>
                    <a:pt x="568" y="35"/>
                  </a:lnTo>
                  <a:lnTo>
                    <a:pt x="561" y="39"/>
                  </a:lnTo>
                  <a:lnTo>
                    <a:pt x="529" y="45"/>
                  </a:lnTo>
                  <a:lnTo>
                    <a:pt x="513" y="51"/>
                  </a:lnTo>
                  <a:lnTo>
                    <a:pt x="497" y="55"/>
                  </a:lnTo>
                  <a:lnTo>
                    <a:pt x="485" y="35"/>
                  </a:lnTo>
                  <a:lnTo>
                    <a:pt x="488" y="3"/>
                  </a:lnTo>
                  <a:lnTo>
                    <a:pt x="468" y="0"/>
                  </a:lnTo>
                  <a:lnTo>
                    <a:pt x="408" y="19"/>
                  </a:lnTo>
                  <a:lnTo>
                    <a:pt x="375" y="26"/>
                  </a:lnTo>
                  <a:lnTo>
                    <a:pt x="350" y="29"/>
                  </a:lnTo>
                  <a:lnTo>
                    <a:pt x="324" y="61"/>
                  </a:lnTo>
                  <a:lnTo>
                    <a:pt x="324" y="61"/>
                  </a:lnTo>
                  <a:lnTo>
                    <a:pt x="356" y="48"/>
                  </a:lnTo>
                  <a:lnTo>
                    <a:pt x="356" y="61"/>
                  </a:lnTo>
                  <a:lnTo>
                    <a:pt x="343" y="68"/>
                  </a:lnTo>
                  <a:lnTo>
                    <a:pt x="318" y="80"/>
                  </a:lnTo>
                  <a:lnTo>
                    <a:pt x="295" y="96"/>
                  </a:lnTo>
                  <a:lnTo>
                    <a:pt x="286" y="100"/>
                  </a:lnTo>
                  <a:lnTo>
                    <a:pt x="276" y="100"/>
                  </a:lnTo>
                  <a:lnTo>
                    <a:pt x="266" y="103"/>
                  </a:lnTo>
                  <a:lnTo>
                    <a:pt x="238" y="106"/>
                  </a:lnTo>
                  <a:lnTo>
                    <a:pt x="209" y="109"/>
                  </a:lnTo>
                  <a:lnTo>
                    <a:pt x="157" y="116"/>
                  </a:lnTo>
                  <a:lnTo>
                    <a:pt x="161" y="135"/>
                  </a:lnTo>
                  <a:lnTo>
                    <a:pt x="183" y="132"/>
                  </a:lnTo>
                  <a:lnTo>
                    <a:pt x="202" y="138"/>
                  </a:lnTo>
                  <a:lnTo>
                    <a:pt x="206" y="141"/>
                  </a:lnTo>
                  <a:lnTo>
                    <a:pt x="209" y="160"/>
                  </a:lnTo>
                  <a:lnTo>
                    <a:pt x="209" y="170"/>
                  </a:lnTo>
                  <a:lnTo>
                    <a:pt x="238" y="173"/>
                  </a:lnTo>
                  <a:lnTo>
                    <a:pt x="263" y="176"/>
                  </a:lnTo>
                  <a:lnTo>
                    <a:pt x="279" y="173"/>
                  </a:lnTo>
                  <a:lnTo>
                    <a:pt x="321" y="157"/>
                  </a:lnTo>
                  <a:lnTo>
                    <a:pt x="321" y="157"/>
                  </a:lnTo>
                  <a:lnTo>
                    <a:pt x="327" y="157"/>
                  </a:lnTo>
                  <a:lnTo>
                    <a:pt x="334" y="164"/>
                  </a:lnTo>
                  <a:lnTo>
                    <a:pt x="337" y="170"/>
                  </a:lnTo>
                  <a:lnTo>
                    <a:pt x="337" y="170"/>
                  </a:lnTo>
                  <a:lnTo>
                    <a:pt x="327" y="173"/>
                  </a:lnTo>
                  <a:lnTo>
                    <a:pt x="324" y="176"/>
                  </a:lnTo>
                  <a:lnTo>
                    <a:pt x="324" y="183"/>
                  </a:lnTo>
                  <a:lnTo>
                    <a:pt x="321" y="189"/>
                  </a:lnTo>
                  <a:lnTo>
                    <a:pt x="315" y="189"/>
                  </a:lnTo>
                  <a:lnTo>
                    <a:pt x="308" y="193"/>
                  </a:lnTo>
                  <a:lnTo>
                    <a:pt x="276" y="189"/>
                  </a:lnTo>
                  <a:lnTo>
                    <a:pt x="270" y="189"/>
                  </a:lnTo>
                  <a:lnTo>
                    <a:pt x="266" y="196"/>
                  </a:lnTo>
                  <a:lnTo>
                    <a:pt x="260" y="202"/>
                  </a:lnTo>
                  <a:lnTo>
                    <a:pt x="260" y="205"/>
                  </a:lnTo>
                  <a:lnTo>
                    <a:pt x="266" y="209"/>
                  </a:lnTo>
                  <a:lnTo>
                    <a:pt x="276" y="218"/>
                  </a:lnTo>
                  <a:lnTo>
                    <a:pt x="289" y="225"/>
                  </a:lnTo>
                  <a:lnTo>
                    <a:pt x="299" y="231"/>
                  </a:lnTo>
                  <a:lnTo>
                    <a:pt x="305" y="234"/>
                  </a:lnTo>
                  <a:lnTo>
                    <a:pt x="311" y="241"/>
                  </a:lnTo>
                  <a:lnTo>
                    <a:pt x="311" y="250"/>
                  </a:lnTo>
                  <a:lnTo>
                    <a:pt x="308" y="257"/>
                  </a:lnTo>
                  <a:lnTo>
                    <a:pt x="305" y="263"/>
                  </a:lnTo>
                  <a:lnTo>
                    <a:pt x="299" y="253"/>
                  </a:lnTo>
                  <a:lnTo>
                    <a:pt x="292" y="250"/>
                  </a:lnTo>
                  <a:lnTo>
                    <a:pt x="279" y="241"/>
                  </a:lnTo>
                  <a:lnTo>
                    <a:pt x="257" y="237"/>
                  </a:lnTo>
                  <a:lnTo>
                    <a:pt x="238" y="241"/>
                  </a:lnTo>
                  <a:lnTo>
                    <a:pt x="234" y="244"/>
                  </a:lnTo>
                  <a:lnTo>
                    <a:pt x="228" y="247"/>
                  </a:lnTo>
                  <a:lnTo>
                    <a:pt x="218" y="253"/>
                  </a:lnTo>
                  <a:lnTo>
                    <a:pt x="215" y="273"/>
                  </a:lnTo>
                  <a:lnTo>
                    <a:pt x="199" y="295"/>
                  </a:lnTo>
                  <a:lnTo>
                    <a:pt x="180" y="308"/>
                  </a:lnTo>
                  <a:lnTo>
                    <a:pt x="161" y="318"/>
                  </a:lnTo>
                  <a:lnTo>
                    <a:pt x="151" y="330"/>
                  </a:lnTo>
                  <a:lnTo>
                    <a:pt x="138" y="340"/>
                  </a:lnTo>
                  <a:lnTo>
                    <a:pt x="125" y="350"/>
                  </a:lnTo>
                  <a:lnTo>
                    <a:pt x="125" y="356"/>
                  </a:lnTo>
                  <a:lnTo>
                    <a:pt x="125" y="375"/>
                  </a:lnTo>
                  <a:lnTo>
                    <a:pt x="151" y="391"/>
                  </a:lnTo>
                  <a:lnTo>
                    <a:pt x="234" y="378"/>
                  </a:lnTo>
                  <a:lnTo>
                    <a:pt x="241" y="385"/>
                  </a:lnTo>
                  <a:lnTo>
                    <a:pt x="247" y="394"/>
                  </a:lnTo>
                  <a:lnTo>
                    <a:pt x="254" y="423"/>
                  </a:lnTo>
                  <a:lnTo>
                    <a:pt x="247" y="420"/>
                  </a:lnTo>
                  <a:lnTo>
                    <a:pt x="238" y="407"/>
                  </a:lnTo>
                  <a:lnTo>
                    <a:pt x="228" y="394"/>
                  </a:lnTo>
                  <a:lnTo>
                    <a:pt x="215" y="398"/>
                  </a:lnTo>
                  <a:lnTo>
                    <a:pt x="206" y="410"/>
                  </a:lnTo>
                  <a:lnTo>
                    <a:pt x="199" y="417"/>
                  </a:lnTo>
                  <a:lnTo>
                    <a:pt x="180" y="417"/>
                  </a:lnTo>
                  <a:lnTo>
                    <a:pt x="161" y="423"/>
                  </a:lnTo>
                  <a:lnTo>
                    <a:pt x="141" y="430"/>
                  </a:lnTo>
                  <a:lnTo>
                    <a:pt x="129" y="449"/>
                  </a:lnTo>
                  <a:lnTo>
                    <a:pt x="113" y="484"/>
                  </a:lnTo>
                  <a:lnTo>
                    <a:pt x="103" y="503"/>
                  </a:lnTo>
                  <a:lnTo>
                    <a:pt x="96" y="519"/>
                  </a:lnTo>
                  <a:lnTo>
                    <a:pt x="100" y="529"/>
                  </a:lnTo>
                  <a:lnTo>
                    <a:pt x="109" y="539"/>
                  </a:lnTo>
                  <a:lnTo>
                    <a:pt x="109" y="539"/>
                  </a:lnTo>
                  <a:lnTo>
                    <a:pt x="119" y="532"/>
                  </a:lnTo>
                  <a:lnTo>
                    <a:pt x="177" y="519"/>
                  </a:lnTo>
                  <a:lnTo>
                    <a:pt x="193" y="523"/>
                  </a:lnTo>
                  <a:lnTo>
                    <a:pt x="189" y="548"/>
                  </a:lnTo>
                  <a:lnTo>
                    <a:pt x="186" y="568"/>
                  </a:lnTo>
                  <a:lnTo>
                    <a:pt x="186" y="587"/>
                  </a:lnTo>
                  <a:lnTo>
                    <a:pt x="199" y="590"/>
                  </a:lnTo>
                  <a:lnTo>
                    <a:pt x="215" y="587"/>
                  </a:lnTo>
                  <a:lnTo>
                    <a:pt x="234" y="580"/>
                  </a:lnTo>
                  <a:lnTo>
                    <a:pt x="254" y="577"/>
                  </a:lnTo>
                  <a:lnTo>
                    <a:pt x="260" y="571"/>
                  </a:lnTo>
                  <a:lnTo>
                    <a:pt x="270" y="568"/>
                  </a:lnTo>
                  <a:lnTo>
                    <a:pt x="279" y="564"/>
                  </a:lnTo>
                  <a:lnTo>
                    <a:pt x="289" y="558"/>
                  </a:lnTo>
                  <a:lnTo>
                    <a:pt x="295" y="551"/>
                  </a:lnTo>
                  <a:lnTo>
                    <a:pt x="302" y="542"/>
                  </a:lnTo>
                  <a:lnTo>
                    <a:pt x="299" y="535"/>
                  </a:lnTo>
                  <a:lnTo>
                    <a:pt x="299" y="529"/>
                  </a:lnTo>
                  <a:lnTo>
                    <a:pt x="308" y="523"/>
                  </a:lnTo>
                  <a:lnTo>
                    <a:pt x="311" y="513"/>
                  </a:lnTo>
                  <a:lnTo>
                    <a:pt x="311" y="503"/>
                  </a:lnTo>
                  <a:lnTo>
                    <a:pt x="311" y="494"/>
                  </a:lnTo>
                  <a:lnTo>
                    <a:pt x="327" y="481"/>
                  </a:lnTo>
                  <a:lnTo>
                    <a:pt x="347" y="484"/>
                  </a:lnTo>
                  <a:lnTo>
                    <a:pt x="356" y="475"/>
                  </a:lnTo>
                  <a:lnTo>
                    <a:pt x="366" y="475"/>
                  </a:lnTo>
                  <a:lnTo>
                    <a:pt x="375" y="478"/>
                  </a:lnTo>
                  <a:lnTo>
                    <a:pt x="392" y="494"/>
                  </a:lnTo>
                  <a:lnTo>
                    <a:pt x="420" y="529"/>
                  </a:lnTo>
                  <a:lnTo>
                    <a:pt x="436" y="529"/>
                  </a:lnTo>
                  <a:lnTo>
                    <a:pt x="440" y="519"/>
                  </a:lnTo>
                  <a:lnTo>
                    <a:pt x="443" y="510"/>
                  </a:lnTo>
                  <a:lnTo>
                    <a:pt x="449" y="503"/>
                  </a:lnTo>
                  <a:lnTo>
                    <a:pt x="452" y="497"/>
                  </a:lnTo>
                  <a:lnTo>
                    <a:pt x="468" y="497"/>
                  </a:lnTo>
                  <a:lnTo>
                    <a:pt x="481" y="513"/>
                  </a:lnTo>
                  <a:lnTo>
                    <a:pt x="475" y="532"/>
                  </a:lnTo>
                  <a:lnTo>
                    <a:pt x="478" y="545"/>
                  </a:lnTo>
                  <a:lnTo>
                    <a:pt x="491" y="561"/>
                  </a:lnTo>
                  <a:lnTo>
                    <a:pt x="491" y="584"/>
                  </a:lnTo>
                  <a:lnTo>
                    <a:pt x="504" y="596"/>
                  </a:lnTo>
                  <a:lnTo>
                    <a:pt x="526" y="600"/>
                  </a:lnTo>
                  <a:lnTo>
                    <a:pt x="542" y="590"/>
                  </a:lnTo>
                  <a:lnTo>
                    <a:pt x="558" y="587"/>
                  </a:lnTo>
                  <a:lnTo>
                    <a:pt x="571" y="587"/>
                  </a:lnTo>
                  <a:lnTo>
                    <a:pt x="581" y="587"/>
                  </a:lnTo>
                  <a:lnTo>
                    <a:pt x="590" y="593"/>
                  </a:lnTo>
                  <a:lnTo>
                    <a:pt x="600" y="600"/>
                  </a:lnTo>
                  <a:lnTo>
                    <a:pt x="619" y="600"/>
                  </a:lnTo>
                  <a:lnTo>
                    <a:pt x="642" y="596"/>
                  </a:lnTo>
                  <a:lnTo>
                    <a:pt x="661" y="596"/>
                  </a:lnTo>
                  <a:lnTo>
                    <a:pt x="677" y="593"/>
                  </a:lnTo>
                  <a:lnTo>
                    <a:pt x="696" y="574"/>
                  </a:lnTo>
                  <a:lnTo>
                    <a:pt x="715" y="564"/>
                  </a:lnTo>
                  <a:lnTo>
                    <a:pt x="751" y="577"/>
                  </a:lnTo>
                  <a:lnTo>
                    <a:pt x="786" y="603"/>
                  </a:lnTo>
                  <a:lnTo>
                    <a:pt x="796" y="590"/>
                  </a:lnTo>
                  <a:lnTo>
                    <a:pt x="799" y="574"/>
                  </a:lnTo>
                  <a:lnTo>
                    <a:pt x="802" y="555"/>
                  </a:lnTo>
                  <a:lnTo>
                    <a:pt x="824" y="526"/>
                  </a:lnTo>
                  <a:lnTo>
                    <a:pt x="828" y="507"/>
                  </a:lnTo>
                  <a:lnTo>
                    <a:pt x="821" y="500"/>
                  </a:lnTo>
                  <a:lnTo>
                    <a:pt x="815" y="487"/>
                  </a:lnTo>
                  <a:lnTo>
                    <a:pt x="815" y="471"/>
                  </a:lnTo>
                  <a:lnTo>
                    <a:pt x="808" y="452"/>
                  </a:lnTo>
                  <a:lnTo>
                    <a:pt x="808" y="446"/>
                  </a:lnTo>
                  <a:lnTo>
                    <a:pt x="805" y="436"/>
                  </a:lnTo>
                  <a:lnTo>
                    <a:pt x="792" y="430"/>
                  </a:lnTo>
                  <a:lnTo>
                    <a:pt x="792" y="414"/>
                  </a:lnTo>
                  <a:lnTo>
                    <a:pt x="799" y="398"/>
                  </a:lnTo>
                  <a:lnTo>
                    <a:pt x="805" y="375"/>
                  </a:lnTo>
                  <a:lnTo>
                    <a:pt x="812" y="353"/>
                  </a:lnTo>
                  <a:lnTo>
                    <a:pt x="821" y="337"/>
                  </a:lnTo>
                  <a:lnTo>
                    <a:pt x="828" y="321"/>
                  </a:lnTo>
                  <a:lnTo>
                    <a:pt x="831" y="298"/>
                  </a:lnTo>
                  <a:lnTo>
                    <a:pt x="837" y="282"/>
                  </a:lnTo>
                  <a:lnTo>
                    <a:pt x="850" y="269"/>
                  </a:lnTo>
                  <a:lnTo>
                    <a:pt x="860" y="257"/>
                  </a:lnTo>
                  <a:lnTo>
                    <a:pt x="873" y="234"/>
                  </a:lnTo>
                  <a:lnTo>
                    <a:pt x="879" y="231"/>
                  </a:lnTo>
                  <a:lnTo>
                    <a:pt x="885" y="231"/>
                  </a:lnTo>
                  <a:lnTo>
                    <a:pt x="898" y="225"/>
                  </a:lnTo>
                  <a:lnTo>
                    <a:pt x="927" y="212"/>
                  </a:lnTo>
                  <a:lnTo>
                    <a:pt x="934" y="196"/>
                  </a:lnTo>
                  <a:lnTo>
                    <a:pt x="956" y="173"/>
                  </a:lnTo>
                  <a:lnTo>
                    <a:pt x="956" y="128"/>
                  </a:lnTo>
                  <a:lnTo>
                    <a:pt x="934"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5"/>
            <p:cNvSpPr>
              <a:spLocks/>
            </p:cNvSpPr>
            <p:nvPr/>
          </p:nvSpPr>
          <p:spPr bwMode="auto">
            <a:xfrm>
              <a:off x="4841" y="4910"/>
              <a:ext cx="452" cy="250"/>
            </a:xfrm>
            <a:custGeom>
              <a:avLst/>
              <a:gdLst>
                <a:gd name="T0" fmla="*/ 449 w 452"/>
                <a:gd name="T1" fmla="*/ 58 h 250"/>
                <a:gd name="T2" fmla="*/ 452 w 452"/>
                <a:gd name="T3" fmla="*/ 67 h 250"/>
                <a:gd name="T4" fmla="*/ 449 w 452"/>
                <a:gd name="T5" fmla="*/ 70 h 250"/>
                <a:gd name="T6" fmla="*/ 443 w 452"/>
                <a:gd name="T7" fmla="*/ 74 h 250"/>
                <a:gd name="T8" fmla="*/ 440 w 452"/>
                <a:gd name="T9" fmla="*/ 77 h 250"/>
                <a:gd name="T10" fmla="*/ 440 w 452"/>
                <a:gd name="T11" fmla="*/ 80 h 250"/>
                <a:gd name="T12" fmla="*/ 443 w 452"/>
                <a:gd name="T13" fmla="*/ 86 h 250"/>
                <a:gd name="T14" fmla="*/ 443 w 452"/>
                <a:gd name="T15" fmla="*/ 90 h 250"/>
                <a:gd name="T16" fmla="*/ 443 w 452"/>
                <a:gd name="T17" fmla="*/ 96 h 250"/>
                <a:gd name="T18" fmla="*/ 436 w 452"/>
                <a:gd name="T19" fmla="*/ 102 h 250"/>
                <a:gd name="T20" fmla="*/ 436 w 452"/>
                <a:gd name="T21" fmla="*/ 102 h 250"/>
                <a:gd name="T22" fmla="*/ 427 w 452"/>
                <a:gd name="T23" fmla="*/ 115 h 250"/>
                <a:gd name="T24" fmla="*/ 407 w 452"/>
                <a:gd name="T25" fmla="*/ 131 h 250"/>
                <a:gd name="T26" fmla="*/ 401 w 452"/>
                <a:gd name="T27" fmla="*/ 144 h 250"/>
                <a:gd name="T28" fmla="*/ 391 w 452"/>
                <a:gd name="T29" fmla="*/ 160 h 250"/>
                <a:gd name="T30" fmla="*/ 391 w 452"/>
                <a:gd name="T31" fmla="*/ 163 h 250"/>
                <a:gd name="T32" fmla="*/ 388 w 452"/>
                <a:gd name="T33" fmla="*/ 173 h 250"/>
                <a:gd name="T34" fmla="*/ 372 w 452"/>
                <a:gd name="T35" fmla="*/ 176 h 250"/>
                <a:gd name="T36" fmla="*/ 369 w 452"/>
                <a:gd name="T37" fmla="*/ 179 h 250"/>
                <a:gd name="T38" fmla="*/ 353 w 452"/>
                <a:gd name="T39" fmla="*/ 176 h 250"/>
                <a:gd name="T40" fmla="*/ 330 w 452"/>
                <a:gd name="T41" fmla="*/ 195 h 250"/>
                <a:gd name="T42" fmla="*/ 273 w 452"/>
                <a:gd name="T43" fmla="*/ 205 h 250"/>
                <a:gd name="T44" fmla="*/ 254 w 452"/>
                <a:gd name="T45" fmla="*/ 221 h 250"/>
                <a:gd name="T46" fmla="*/ 231 w 452"/>
                <a:gd name="T47" fmla="*/ 227 h 250"/>
                <a:gd name="T48" fmla="*/ 205 w 452"/>
                <a:gd name="T49" fmla="*/ 224 h 250"/>
                <a:gd name="T50" fmla="*/ 177 w 452"/>
                <a:gd name="T51" fmla="*/ 231 h 250"/>
                <a:gd name="T52" fmla="*/ 151 w 452"/>
                <a:gd name="T53" fmla="*/ 221 h 250"/>
                <a:gd name="T54" fmla="*/ 96 w 452"/>
                <a:gd name="T55" fmla="*/ 224 h 250"/>
                <a:gd name="T56" fmla="*/ 80 w 452"/>
                <a:gd name="T57" fmla="*/ 231 h 250"/>
                <a:gd name="T58" fmla="*/ 71 w 452"/>
                <a:gd name="T59" fmla="*/ 250 h 250"/>
                <a:gd name="T60" fmla="*/ 61 w 452"/>
                <a:gd name="T61" fmla="*/ 250 h 250"/>
                <a:gd name="T62" fmla="*/ 51 w 452"/>
                <a:gd name="T63" fmla="*/ 247 h 250"/>
                <a:gd name="T64" fmla="*/ 39 w 452"/>
                <a:gd name="T65" fmla="*/ 224 h 250"/>
                <a:gd name="T66" fmla="*/ 23 w 452"/>
                <a:gd name="T67" fmla="*/ 218 h 250"/>
                <a:gd name="T68" fmla="*/ 3 w 452"/>
                <a:gd name="T69" fmla="*/ 202 h 250"/>
                <a:gd name="T70" fmla="*/ 0 w 452"/>
                <a:gd name="T71" fmla="*/ 179 h 250"/>
                <a:gd name="T72" fmla="*/ 10 w 452"/>
                <a:gd name="T73" fmla="*/ 154 h 250"/>
                <a:gd name="T74" fmla="*/ 19 w 452"/>
                <a:gd name="T75" fmla="*/ 134 h 250"/>
                <a:gd name="T76" fmla="*/ 26 w 452"/>
                <a:gd name="T77" fmla="*/ 128 h 250"/>
                <a:gd name="T78" fmla="*/ 45 w 452"/>
                <a:gd name="T79" fmla="*/ 118 h 250"/>
                <a:gd name="T80" fmla="*/ 61 w 452"/>
                <a:gd name="T81" fmla="*/ 86 h 250"/>
                <a:gd name="T82" fmla="*/ 77 w 452"/>
                <a:gd name="T83" fmla="*/ 83 h 250"/>
                <a:gd name="T84" fmla="*/ 84 w 452"/>
                <a:gd name="T85" fmla="*/ 67 h 250"/>
                <a:gd name="T86" fmla="*/ 112 w 452"/>
                <a:gd name="T87" fmla="*/ 58 h 250"/>
                <a:gd name="T88" fmla="*/ 170 w 452"/>
                <a:gd name="T89" fmla="*/ 41 h 250"/>
                <a:gd name="T90" fmla="*/ 183 w 452"/>
                <a:gd name="T91" fmla="*/ 29 h 250"/>
                <a:gd name="T92" fmla="*/ 241 w 452"/>
                <a:gd name="T93" fmla="*/ 22 h 250"/>
                <a:gd name="T94" fmla="*/ 279 w 452"/>
                <a:gd name="T95" fmla="*/ 6 h 250"/>
                <a:gd name="T96" fmla="*/ 286 w 452"/>
                <a:gd name="T97" fmla="*/ 9 h 250"/>
                <a:gd name="T98" fmla="*/ 334 w 452"/>
                <a:gd name="T99" fmla="*/ 3 h 250"/>
                <a:gd name="T100" fmla="*/ 359 w 452"/>
                <a:gd name="T101" fmla="*/ 0 h 250"/>
                <a:gd name="T102" fmla="*/ 379 w 452"/>
                <a:gd name="T103" fmla="*/ 3 h 250"/>
                <a:gd name="T104" fmla="*/ 385 w 452"/>
                <a:gd name="T105" fmla="*/ 13 h 250"/>
                <a:gd name="T106" fmla="*/ 395 w 452"/>
                <a:gd name="T107" fmla="*/ 19 h 250"/>
                <a:gd name="T108" fmla="*/ 420 w 452"/>
                <a:gd name="T109" fmla="*/ 32 h 250"/>
                <a:gd name="T110" fmla="*/ 430 w 452"/>
                <a:gd name="T111" fmla="*/ 38 h 250"/>
                <a:gd name="T112" fmla="*/ 436 w 452"/>
                <a:gd name="T113" fmla="*/ 61 h 250"/>
                <a:gd name="T114" fmla="*/ 440 w 452"/>
                <a:gd name="T115" fmla="*/ 67 h 250"/>
                <a:gd name="T116" fmla="*/ 443 w 452"/>
                <a:gd name="T117" fmla="*/ 64 h 250"/>
                <a:gd name="T118" fmla="*/ 446 w 452"/>
                <a:gd name="T119" fmla="*/ 61 h 250"/>
                <a:gd name="T120" fmla="*/ 449 w 452"/>
                <a:gd name="T121" fmla="*/ 5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250">
                  <a:moveTo>
                    <a:pt x="449" y="58"/>
                  </a:moveTo>
                  <a:lnTo>
                    <a:pt x="452" y="67"/>
                  </a:lnTo>
                  <a:lnTo>
                    <a:pt x="449" y="70"/>
                  </a:lnTo>
                  <a:lnTo>
                    <a:pt x="443" y="74"/>
                  </a:lnTo>
                  <a:lnTo>
                    <a:pt x="440" y="77"/>
                  </a:lnTo>
                  <a:lnTo>
                    <a:pt x="440" y="80"/>
                  </a:lnTo>
                  <a:lnTo>
                    <a:pt x="443" y="86"/>
                  </a:lnTo>
                  <a:lnTo>
                    <a:pt x="443" y="90"/>
                  </a:lnTo>
                  <a:lnTo>
                    <a:pt x="443" y="96"/>
                  </a:lnTo>
                  <a:lnTo>
                    <a:pt x="436" y="102"/>
                  </a:lnTo>
                  <a:lnTo>
                    <a:pt x="436" y="102"/>
                  </a:lnTo>
                  <a:lnTo>
                    <a:pt x="427" y="115"/>
                  </a:lnTo>
                  <a:lnTo>
                    <a:pt x="407" y="131"/>
                  </a:lnTo>
                  <a:lnTo>
                    <a:pt x="401" y="144"/>
                  </a:lnTo>
                  <a:lnTo>
                    <a:pt x="391" y="160"/>
                  </a:lnTo>
                  <a:lnTo>
                    <a:pt x="391" y="163"/>
                  </a:lnTo>
                  <a:lnTo>
                    <a:pt x="388" y="173"/>
                  </a:lnTo>
                  <a:lnTo>
                    <a:pt x="372" y="176"/>
                  </a:lnTo>
                  <a:lnTo>
                    <a:pt x="369" y="179"/>
                  </a:lnTo>
                  <a:lnTo>
                    <a:pt x="353" y="176"/>
                  </a:lnTo>
                  <a:lnTo>
                    <a:pt x="330" y="195"/>
                  </a:lnTo>
                  <a:lnTo>
                    <a:pt x="273" y="205"/>
                  </a:lnTo>
                  <a:lnTo>
                    <a:pt x="254" y="221"/>
                  </a:lnTo>
                  <a:lnTo>
                    <a:pt x="231" y="227"/>
                  </a:lnTo>
                  <a:lnTo>
                    <a:pt x="205" y="224"/>
                  </a:lnTo>
                  <a:lnTo>
                    <a:pt x="177" y="231"/>
                  </a:lnTo>
                  <a:lnTo>
                    <a:pt x="151" y="221"/>
                  </a:lnTo>
                  <a:lnTo>
                    <a:pt x="96" y="224"/>
                  </a:lnTo>
                  <a:lnTo>
                    <a:pt x="80" y="231"/>
                  </a:lnTo>
                  <a:lnTo>
                    <a:pt x="71" y="250"/>
                  </a:lnTo>
                  <a:lnTo>
                    <a:pt x="61" y="250"/>
                  </a:lnTo>
                  <a:lnTo>
                    <a:pt x="51" y="247"/>
                  </a:lnTo>
                  <a:lnTo>
                    <a:pt x="39" y="224"/>
                  </a:lnTo>
                  <a:lnTo>
                    <a:pt x="23" y="218"/>
                  </a:lnTo>
                  <a:lnTo>
                    <a:pt x="3" y="202"/>
                  </a:lnTo>
                  <a:lnTo>
                    <a:pt x="0" y="179"/>
                  </a:lnTo>
                  <a:lnTo>
                    <a:pt x="10" y="154"/>
                  </a:lnTo>
                  <a:lnTo>
                    <a:pt x="19" y="134"/>
                  </a:lnTo>
                  <a:lnTo>
                    <a:pt x="26" y="128"/>
                  </a:lnTo>
                  <a:lnTo>
                    <a:pt x="45" y="118"/>
                  </a:lnTo>
                  <a:lnTo>
                    <a:pt x="61" y="86"/>
                  </a:lnTo>
                  <a:lnTo>
                    <a:pt x="77" y="83"/>
                  </a:lnTo>
                  <a:lnTo>
                    <a:pt x="84" y="67"/>
                  </a:lnTo>
                  <a:lnTo>
                    <a:pt x="112" y="58"/>
                  </a:lnTo>
                  <a:lnTo>
                    <a:pt x="170" y="41"/>
                  </a:lnTo>
                  <a:lnTo>
                    <a:pt x="183" y="29"/>
                  </a:lnTo>
                  <a:lnTo>
                    <a:pt x="241" y="22"/>
                  </a:lnTo>
                  <a:lnTo>
                    <a:pt x="279" y="6"/>
                  </a:lnTo>
                  <a:lnTo>
                    <a:pt x="286" y="9"/>
                  </a:lnTo>
                  <a:lnTo>
                    <a:pt x="334" y="3"/>
                  </a:lnTo>
                  <a:lnTo>
                    <a:pt x="359" y="0"/>
                  </a:lnTo>
                  <a:lnTo>
                    <a:pt x="379" y="3"/>
                  </a:lnTo>
                  <a:lnTo>
                    <a:pt x="385" y="13"/>
                  </a:lnTo>
                  <a:lnTo>
                    <a:pt x="395" y="19"/>
                  </a:lnTo>
                  <a:lnTo>
                    <a:pt x="420" y="32"/>
                  </a:lnTo>
                  <a:lnTo>
                    <a:pt x="430" y="38"/>
                  </a:lnTo>
                  <a:lnTo>
                    <a:pt x="436" y="61"/>
                  </a:lnTo>
                  <a:lnTo>
                    <a:pt x="440" y="67"/>
                  </a:lnTo>
                  <a:lnTo>
                    <a:pt x="443" y="64"/>
                  </a:lnTo>
                  <a:lnTo>
                    <a:pt x="446" y="61"/>
                  </a:lnTo>
                  <a:lnTo>
                    <a:pt x="449" y="5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6"/>
            <p:cNvSpPr>
              <a:spLocks noEditPoints="1"/>
            </p:cNvSpPr>
            <p:nvPr/>
          </p:nvSpPr>
          <p:spPr bwMode="auto">
            <a:xfrm>
              <a:off x="4950" y="2102"/>
              <a:ext cx="254" cy="135"/>
            </a:xfrm>
            <a:custGeom>
              <a:avLst/>
              <a:gdLst>
                <a:gd name="T0" fmla="*/ 125 w 254"/>
                <a:gd name="T1" fmla="*/ 32 h 135"/>
                <a:gd name="T2" fmla="*/ 119 w 254"/>
                <a:gd name="T3" fmla="*/ 29 h 135"/>
                <a:gd name="T4" fmla="*/ 112 w 254"/>
                <a:gd name="T5" fmla="*/ 26 h 135"/>
                <a:gd name="T6" fmla="*/ 106 w 254"/>
                <a:gd name="T7" fmla="*/ 23 h 135"/>
                <a:gd name="T8" fmla="*/ 100 w 254"/>
                <a:gd name="T9" fmla="*/ 19 h 135"/>
                <a:gd name="T10" fmla="*/ 84 w 254"/>
                <a:gd name="T11" fmla="*/ 16 h 135"/>
                <a:gd name="T12" fmla="*/ 68 w 254"/>
                <a:gd name="T13" fmla="*/ 39 h 135"/>
                <a:gd name="T14" fmla="*/ 39 w 254"/>
                <a:gd name="T15" fmla="*/ 42 h 135"/>
                <a:gd name="T16" fmla="*/ 7 w 254"/>
                <a:gd name="T17" fmla="*/ 55 h 135"/>
                <a:gd name="T18" fmla="*/ 0 w 254"/>
                <a:gd name="T19" fmla="*/ 61 h 135"/>
                <a:gd name="T20" fmla="*/ 10 w 254"/>
                <a:gd name="T21" fmla="*/ 71 h 135"/>
                <a:gd name="T22" fmla="*/ 7 w 254"/>
                <a:gd name="T23" fmla="*/ 80 h 135"/>
                <a:gd name="T24" fmla="*/ 16 w 254"/>
                <a:gd name="T25" fmla="*/ 84 h 135"/>
                <a:gd name="T26" fmla="*/ 23 w 254"/>
                <a:gd name="T27" fmla="*/ 77 h 135"/>
                <a:gd name="T28" fmla="*/ 29 w 254"/>
                <a:gd name="T29" fmla="*/ 80 h 135"/>
                <a:gd name="T30" fmla="*/ 26 w 254"/>
                <a:gd name="T31" fmla="*/ 87 h 135"/>
                <a:gd name="T32" fmla="*/ 32 w 254"/>
                <a:gd name="T33" fmla="*/ 84 h 135"/>
                <a:gd name="T34" fmla="*/ 39 w 254"/>
                <a:gd name="T35" fmla="*/ 93 h 135"/>
                <a:gd name="T36" fmla="*/ 45 w 254"/>
                <a:gd name="T37" fmla="*/ 93 h 135"/>
                <a:gd name="T38" fmla="*/ 77 w 254"/>
                <a:gd name="T39" fmla="*/ 77 h 135"/>
                <a:gd name="T40" fmla="*/ 87 w 254"/>
                <a:gd name="T41" fmla="*/ 64 h 135"/>
                <a:gd name="T42" fmla="*/ 106 w 254"/>
                <a:gd name="T43" fmla="*/ 55 h 135"/>
                <a:gd name="T44" fmla="*/ 122 w 254"/>
                <a:gd name="T45" fmla="*/ 52 h 135"/>
                <a:gd name="T46" fmla="*/ 128 w 254"/>
                <a:gd name="T47" fmla="*/ 45 h 135"/>
                <a:gd name="T48" fmla="*/ 128 w 254"/>
                <a:gd name="T49" fmla="*/ 42 h 135"/>
                <a:gd name="T50" fmla="*/ 247 w 254"/>
                <a:gd name="T51" fmla="*/ 71 h 135"/>
                <a:gd name="T52" fmla="*/ 231 w 254"/>
                <a:gd name="T53" fmla="*/ 52 h 135"/>
                <a:gd name="T54" fmla="*/ 199 w 254"/>
                <a:gd name="T55" fmla="*/ 0 h 135"/>
                <a:gd name="T56" fmla="*/ 145 w 254"/>
                <a:gd name="T57" fmla="*/ 3 h 135"/>
                <a:gd name="T58" fmla="*/ 141 w 254"/>
                <a:gd name="T59" fmla="*/ 32 h 135"/>
                <a:gd name="T60" fmla="*/ 157 w 254"/>
                <a:gd name="T61" fmla="*/ 39 h 135"/>
                <a:gd name="T62" fmla="*/ 167 w 254"/>
                <a:gd name="T63" fmla="*/ 35 h 135"/>
                <a:gd name="T64" fmla="*/ 161 w 254"/>
                <a:gd name="T65" fmla="*/ 42 h 135"/>
                <a:gd name="T66" fmla="*/ 138 w 254"/>
                <a:gd name="T67" fmla="*/ 58 h 135"/>
                <a:gd name="T68" fmla="*/ 138 w 254"/>
                <a:gd name="T69" fmla="*/ 80 h 135"/>
                <a:gd name="T70" fmla="*/ 157 w 254"/>
                <a:gd name="T71" fmla="*/ 93 h 135"/>
                <a:gd name="T72" fmla="*/ 154 w 254"/>
                <a:gd name="T73" fmla="*/ 112 h 135"/>
                <a:gd name="T74" fmla="*/ 164 w 254"/>
                <a:gd name="T75" fmla="*/ 135 h 135"/>
                <a:gd name="T76" fmla="*/ 209 w 254"/>
                <a:gd name="T77" fmla="*/ 122 h 135"/>
                <a:gd name="T78" fmla="*/ 228 w 254"/>
                <a:gd name="T79" fmla="*/ 122 h 135"/>
                <a:gd name="T80" fmla="*/ 241 w 254"/>
                <a:gd name="T81" fmla="*/ 112 h 135"/>
                <a:gd name="T82" fmla="*/ 254 w 254"/>
                <a:gd name="T83" fmla="*/ 8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4" h="135">
                  <a:moveTo>
                    <a:pt x="128" y="35"/>
                  </a:moveTo>
                  <a:lnTo>
                    <a:pt x="125" y="32"/>
                  </a:lnTo>
                  <a:lnTo>
                    <a:pt x="122" y="29"/>
                  </a:lnTo>
                  <a:lnTo>
                    <a:pt x="119" y="29"/>
                  </a:lnTo>
                  <a:lnTo>
                    <a:pt x="116" y="26"/>
                  </a:lnTo>
                  <a:lnTo>
                    <a:pt x="112" y="26"/>
                  </a:lnTo>
                  <a:lnTo>
                    <a:pt x="109" y="26"/>
                  </a:lnTo>
                  <a:lnTo>
                    <a:pt x="106" y="23"/>
                  </a:lnTo>
                  <a:lnTo>
                    <a:pt x="103" y="23"/>
                  </a:lnTo>
                  <a:lnTo>
                    <a:pt x="100" y="19"/>
                  </a:lnTo>
                  <a:lnTo>
                    <a:pt x="93" y="13"/>
                  </a:lnTo>
                  <a:lnTo>
                    <a:pt x="84" y="16"/>
                  </a:lnTo>
                  <a:lnTo>
                    <a:pt x="80" y="32"/>
                  </a:lnTo>
                  <a:lnTo>
                    <a:pt x="68" y="39"/>
                  </a:lnTo>
                  <a:lnTo>
                    <a:pt x="55" y="39"/>
                  </a:lnTo>
                  <a:lnTo>
                    <a:pt x="39" y="42"/>
                  </a:lnTo>
                  <a:lnTo>
                    <a:pt x="10" y="58"/>
                  </a:lnTo>
                  <a:lnTo>
                    <a:pt x="7" y="55"/>
                  </a:lnTo>
                  <a:lnTo>
                    <a:pt x="3" y="58"/>
                  </a:lnTo>
                  <a:lnTo>
                    <a:pt x="0" y="61"/>
                  </a:lnTo>
                  <a:lnTo>
                    <a:pt x="3" y="68"/>
                  </a:lnTo>
                  <a:lnTo>
                    <a:pt x="10" y="71"/>
                  </a:lnTo>
                  <a:lnTo>
                    <a:pt x="10" y="77"/>
                  </a:lnTo>
                  <a:lnTo>
                    <a:pt x="7" y="80"/>
                  </a:lnTo>
                  <a:lnTo>
                    <a:pt x="13" y="80"/>
                  </a:lnTo>
                  <a:lnTo>
                    <a:pt x="16" y="84"/>
                  </a:lnTo>
                  <a:lnTo>
                    <a:pt x="19" y="80"/>
                  </a:lnTo>
                  <a:lnTo>
                    <a:pt x="23" y="77"/>
                  </a:lnTo>
                  <a:lnTo>
                    <a:pt x="26" y="77"/>
                  </a:lnTo>
                  <a:lnTo>
                    <a:pt x="29" y="80"/>
                  </a:lnTo>
                  <a:lnTo>
                    <a:pt x="26" y="84"/>
                  </a:lnTo>
                  <a:lnTo>
                    <a:pt x="26" y="87"/>
                  </a:lnTo>
                  <a:lnTo>
                    <a:pt x="29" y="84"/>
                  </a:lnTo>
                  <a:lnTo>
                    <a:pt x="32" y="84"/>
                  </a:lnTo>
                  <a:lnTo>
                    <a:pt x="35" y="87"/>
                  </a:lnTo>
                  <a:lnTo>
                    <a:pt x="39" y="93"/>
                  </a:lnTo>
                  <a:lnTo>
                    <a:pt x="42" y="93"/>
                  </a:lnTo>
                  <a:lnTo>
                    <a:pt x="45" y="93"/>
                  </a:lnTo>
                  <a:lnTo>
                    <a:pt x="52" y="96"/>
                  </a:lnTo>
                  <a:lnTo>
                    <a:pt x="77" y="77"/>
                  </a:lnTo>
                  <a:lnTo>
                    <a:pt x="80" y="71"/>
                  </a:lnTo>
                  <a:lnTo>
                    <a:pt x="87" y="64"/>
                  </a:lnTo>
                  <a:lnTo>
                    <a:pt x="100" y="58"/>
                  </a:lnTo>
                  <a:lnTo>
                    <a:pt x="106" y="55"/>
                  </a:lnTo>
                  <a:lnTo>
                    <a:pt x="112" y="55"/>
                  </a:lnTo>
                  <a:lnTo>
                    <a:pt x="122" y="52"/>
                  </a:lnTo>
                  <a:lnTo>
                    <a:pt x="122" y="52"/>
                  </a:lnTo>
                  <a:lnTo>
                    <a:pt x="128" y="45"/>
                  </a:lnTo>
                  <a:lnTo>
                    <a:pt x="132" y="45"/>
                  </a:lnTo>
                  <a:lnTo>
                    <a:pt x="128" y="42"/>
                  </a:lnTo>
                  <a:lnTo>
                    <a:pt x="128" y="35"/>
                  </a:lnTo>
                  <a:close/>
                  <a:moveTo>
                    <a:pt x="247" y="71"/>
                  </a:moveTo>
                  <a:lnTo>
                    <a:pt x="238" y="64"/>
                  </a:lnTo>
                  <a:lnTo>
                    <a:pt x="231" y="52"/>
                  </a:lnTo>
                  <a:lnTo>
                    <a:pt x="231" y="32"/>
                  </a:lnTo>
                  <a:lnTo>
                    <a:pt x="199" y="0"/>
                  </a:lnTo>
                  <a:lnTo>
                    <a:pt x="170" y="0"/>
                  </a:lnTo>
                  <a:lnTo>
                    <a:pt x="145" y="3"/>
                  </a:lnTo>
                  <a:lnTo>
                    <a:pt x="141" y="19"/>
                  </a:lnTo>
                  <a:lnTo>
                    <a:pt x="141" y="32"/>
                  </a:lnTo>
                  <a:lnTo>
                    <a:pt x="145" y="42"/>
                  </a:lnTo>
                  <a:lnTo>
                    <a:pt x="157" y="39"/>
                  </a:lnTo>
                  <a:lnTo>
                    <a:pt x="157" y="32"/>
                  </a:lnTo>
                  <a:lnTo>
                    <a:pt x="167" y="35"/>
                  </a:lnTo>
                  <a:lnTo>
                    <a:pt x="164" y="42"/>
                  </a:lnTo>
                  <a:lnTo>
                    <a:pt x="161" y="42"/>
                  </a:lnTo>
                  <a:lnTo>
                    <a:pt x="145" y="48"/>
                  </a:lnTo>
                  <a:lnTo>
                    <a:pt x="138" y="58"/>
                  </a:lnTo>
                  <a:lnTo>
                    <a:pt x="141" y="68"/>
                  </a:lnTo>
                  <a:lnTo>
                    <a:pt x="138" y="80"/>
                  </a:lnTo>
                  <a:lnTo>
                    <a:pt x="148" y="87"/>
                  </a:lnTo>
                  <a:lnTo>
                    <a:pt x="157" y="93"/>
                  </a:lnTo>
                  <a:lnTo>
                    <a:pt x="164" y="100"/>
                  </a:lnTo>
                  <a:lnTo>
                    <a:pt x="154" y="112"/>
                  </a:lnTo>
                  <a:lnTo>
                    <a:pt x="151" y="125"/>
                  </a:lnTo>
                  <a:lnTo>
                    <a:pt x="164" y="135"/>
                  </a:lnTo>
                  <a:lnTo>
                    <a:pt x="177" y="119"/>
                  </a:lnTo>
                  <a:lnTo>
                    <a:pt x="209" y="122"/>
                  </a:lnTo>
                  <a:lnTo>
                    <a:pt x="209" y="125"/>
                  </a:lnTo>
                  <a:lnTo>
                    <a:pt x="228" y="122"/>
                  </a:lnTo>
                  <a:lnTo>
                    <a:pt x="231" y="119"/>
                  </a:lnTo>
                  <a:lnTo>
                    <a:pt x="241" y="112"/>
                  </a:lnTo>
                  <a:lnTo>
                    <a:pt x="247" y="96"/>
                  </a:lnTo>
                  <a:lnTo>
                    <a:pt x="254" y="80"/>
                  </a:lnTo>
                  <a:lnTo>
                    <a:pt x="247"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7"/>
            <p:cNvSpPr>
              <a:spLocks noEditPoints="1"/>
            </p:cNvSpPr>
            <p:nvPr/>
          </p:nvSpPr>
          <p:spPr bwMode="auto">
            <a:xfrm>
              <a:off x="5672" y="3291"/>
              <a:ext cx="949" cy="894"/>
            </a:xfrm>
            <a:custGeom>
              <a:avLst/>
              <a:gdLst>
                <a:gd name="T0" fmla="*/ 353 w 949"/>
                <a:gd name="T1" fmla="*/ 737 h 894"/>
                <a:gd name="T2" fmla="*/ 237 w 949"/>
                <a:gd name="T3" fmla="*/ 747 h 894"/>
                <a:gd name="T4" fmla="*/ 167 w 949"/>
                <a:gd name="T5" fmla="*/ 715 h 894"/>
                <a:gd name="T6" fmla="*/ 144 w 949"/>
                <a:gd name="T7" fmla="*/ 680 h 894"/>
                <a:gd name="T8" fmla="*/ 141 w 949"/>
                <a:gd name="T9" fmla="*/ 802 h 894"/>
                <a:gd name="T10" fmla="*/ 176 w 949"/>
                <a:gd name="T11" fmla="*/ 792 h 894"/>
                <a:gd name="T12" fmla="*/ 253 w 949"/>
                <a:gd name="T13" fmla="*/ 834 h 894"/>
                <a:gd name="T14" fmla="*/ 263 w 949"/>
                <a:gd name="T15" fmla="*/ 760 h 894"/>
                <a:gd name="T16" fmla="*/ 353 w 949"/>
                <a:gd name="T17" fmla="*/ 872 h 894"/>
                <a:gd name="T18" fmla="*/ 359 w 949"/>
                <a:gd name="T19" fmla="*/ 894 h 894"/>
                <a:gd name="T20" fmla="*/ 391 w 949"/>
                <a:gd name="T21" fmla="*/ 875 h 894"/>
                <a:gd name="T22" fmla="*/ 240 w 949"/>
                <a:gd name="T23" fmla="*/ 699 h 894"/>
                <a:gd name="T24" fmla="*/ 218 w 949"/>
                <a:gd name="T25" fmla="*/ 693 h 894"/>
                <a:gd name="T26" fmla="*/ 269 w 949"/>
                <a:gd name="T27" fmla="*/ 737 h 894"/>
                <a:gd name="T28" fmla="*/ 846 w 949"/>
                <a:gd name="T29" fmla="*/ 308 h 894"/>
                <a:gd name="T30" fmla="*/ 721 w 949"/>
                <a:gd name="T31" fmla="*/ 218 h 894"/>
                <a:gd name="T32" fmla="*/ 593 w 949"/>
                <a:gd name="T33" fmla="*/ 241 h 894"/>
                <a:gd name="T34" fmla="*/ 446 w 949"/>
                <a:gd name="T35" fmla="*/ 215 h 894"/>
                <a:gd name="T36" fmla="*/ 337 w 949"/>
                <a:gd name="T37" fmla="*/ 119 h 894"/>
                <a:gd name="T38" fmla="*/ 244 w 949"/>
                <a:gd name="T39" fmla="*/ 61 h 894"/>
                <a:gd name="T40" fmla="*/ 189 w 949"/>
                <a:gd name="T41" fmla="*/ 23 h 894"/>
                <a:gd name="T42" fmla="*/ 77 w 949"/>
                <a:gd name="T43" fmla="*/ 84 h 894"/>
                <a:gd name="T44" fmla="*/ 9 w 949"/>
                <a:gd name="T45" fmla="*/ 241 h 894"/>
                <a:gd name="T46" fmla="*/ 41 w 949"/>
                <a:gd name="T47" fmla="*/ 353 h 894"/>
                <a:gd name="T48" fmla="*/ 25 w 949"/>
                <a:gd name="T49" fmla="*/ 529 h 894"/>
                <a:gd name="T50" fmla="*/ 109 w 949"/>
                <a:gd name="T51" fmla="*/ 654 h 894"/>
                <a:gd name="T52" fmla="*/ 176 w 949"/>
                <a:gd name="T53" fmla="*/ 632 h 894"/>
                <a:gd name="T54" fmla="*/ 234 w 949"/>
                <a:gd name="T55" fmla="*/ 600 h 894"/>
                <a:gd name="T56" fmla="*/ 253 w 949"/>
                <a:gd name="T57" fmla="*/ 651 h 894"/>
                <a:gd name="T58" fmla="*/ 288 w 949"/>
                <a:gd name="T59" fmla="*/ 677 h 894"/>
                <a:gd name="T60" fmla="*/ 343 w 949"/>
                <a:gd name="T61" fmla="*/ 670 h 894"/>
                <a:gd name="T62" fmla="*/ 413 w 949"/>
                <a:gd name="T63" fmla="*/ 693 h 894"/>
                <a:gd name="T64" fmla="*/ 439 w 949"/>
                <a:gd name="T65" fmla="*/ 737 h 894"/>
                <a:gd name="T66" fmla="*/ 468 w 949"/>
                <a:gd name="T67" fmla="*/ 699 h 894"/>
                <a:gd name="T68" fmla="*/ 471 w 949"/>
                <a:gd name="T69" fmla="*/ 632 h 894"/>
                <a:gd name="T70" fmla="*/ 433 w 949"/>
                <a:gd name="T71" fmla="*/ 619 h 894"/>
                <a:gd name="T72" fmla="*/ 490 w 949"/>
                <a:gd name="T73" fmla="*/ 558 h 894"/>
                <a:gd name="T74" fmla="*/ 567 w 949"/>
                <a:gd name="T75" fmla="*/ 584 h 894"/>
                <a:gd name="T76" fmla="*/ 580 w 949"/>
                <a:gd name="T77" fmla="*/ 561 h 894"/>
                <a:gd name="T78" fmla="*/ 567 w 949"/>
                <a:gd name="T79" fmla="*/ 475 h 894"/>
                <a:gd name="T80" fmla="*/ 609 w 949"/>
                <a:gd name="T81" fmla="*/ 532 h 894"/>
                <a:gd name="T82" fmla="*/ 664 w 949"/>
                <a:gd name="T83" fmla="*/ 564 h 894"/>
                <a:gd name="T84" fmla="*/ 737 w 949"/>
                <a:gd name="T85" fmla="*/ 552 h 894"/>
                <a:gd name="T86" fmla="*/ 798 w 949"/>
                <a:gd name="T87" fmla="*/ 459 h 894"/>
                <a:gd name="T88" fmla="*/ 895 w 949"/>
                <a:gd name="T89" fmla="*/ 494 h 894"/>
                <a:gd name="T90" fmla="*/ 936 w 949"/>
                <a:gd name="T91" fmla="*/ 436 h 894"/>
                <a:gd name="T92" fmla="*/ 680 w 949"/>
                <a:gd name="T93" fmla="*/ 590 h 894"/>
                <a:gd name="T94" fmla="*/ 702 w 949"/>
                <a:gd name="T95" fmla="*/ 622 h 894"/>
                <a:gd name="T96" fmla="*/ 641 w 949"/>
                <a:gd name="T97" fmla="*/ 677 h 894"/>
                <a:gd name="T98" fmla="*/ 622 w 949"/>
                <a:gd name="T99" fmla="*/ 600 h 894"/>
                <a:gd name="T100" fmla="*/ 590 w 949"/>
                <a:gd name="T101" fmla="*/ 696 h 894"/>
                <a:gd name="T102" fmla="*/ 513 w 949"/>
                <a:gd name="T103" fmla="*/ 699 h 894"/>
                <a:gd name="T104" fmla="*/ 558 w 949"/>
                <a:gd name="T105" fmla="*/ 734 h 894"/>
                <a:gd name="T106" fmla="*/ 548 w 949"/>
                <a:gd name="T107" fmla="*/ 795 h 894"/>
                <a:gd name="T108" fmla="*/ 619 w 949"/>
                <a:gd name="T109" fmla="*/ 808 h 894"/>
                <a:gd name="T110" fmla="*/ 632 w 949"/>
                <a:gd name="T111" fmla="*/ 769 h 894"/>
                <a:gd name="T112" fmla="*/ 651 w 949"/>
                <a:gd name="T113" fmla="*/ 715 h 894"/>
                <a:gd name="T114" fmla="*/ 430 w 949"/>
                <a:gd name="T115" fmla="*/ 741 h 894"/>
                <a:gd name="T116" fmla="*/ 436 w 949"/>
                <a:gd name="T117" fmla="*/ 760 h 894"/>
                <a:gd name="T118" fmla="*/ 462 w 949"/>
                <a:gd name="T119" fmla="*/ 789 h 894"/>
                <a:gd name="T120" fmla="*/ 471 w 949"/>
                <a:gd name="T121" fmla="*/ 763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9" h="894">
                  <a:moveTo>
                    <a:pt x="356" y="766"/>
                  </a:moveTo>
                  <a:lnTo>
                    <a:pt x="359" y="763"/>
                  </a:lnTo>
                  <a:lnTo>
                    <a:pt x="359" y="760"/>
                  </a:lnTo>
                  <a:lnTo>
                    <a:pt x="362" y="757"/>
                  </a:lnTo>
                  <a:lnTo>
                    <a:pt x="369" y="757"/>
                  </a:lnTo>
                  <a:lnTo>
                    <a:pt x="369" y="753"/>
                  </a:lnTo>
                  <a:lnTo>
                    <a:pt x="365" y="747"/>
                  </a:lnTo>
                  <a:lnTo>
                    <a:pt x="359" y="737"/>
                  </a:lnTo>
                  <a:lnTo>
                    <a:pt x="353" y="737"/>
                  </a:lnTo>
                  <a:lnTo>
                    <a:pt x="343" y="741"/>
                  </a:lnTo>
                  <a:lnTo>
                    <a:pt x="340" y="747"/>
                  </a:lnTo>
                  <a:lnTo>
                    <a:pt x="340" y="753"/>
                  </a:lnTo>
                  <a:lnTo>
                    <a:pt x="343" y="757"/>
                  </a:lnTo>
                  <a:lnTo>
                    <a:pt x="349" y="763"/>
                  </a:lnTo>
                  <a:lnTo>
                    <a:pt x="353" y="763"/>
                  </a:lnTo>
                  <a:lnTo>
                    <a:pt x="356" y="766"/>
                  </a:lnTo>
                  <a:close/>
                  <a:moveTo>
                    <a:pt x="256" y="750"/>
                  </a:moveTo>
                  <a:lnTo>
                    <a:pt x="237" y="747"/>
                  </a:lnTo>
                  <a:lnTo>
                    <a:pt x="224" y="750"/>
                  </a:lnTo>
                  <a:lnTo>
                    <a:pt x="211" y="757"/>
                  </a:lnTo>
                  <a:lnTo>
                    <a:pt x="199" y="760"/>
                  </a:lnTo>
                  <a:lnTo>
                    <a:pt x="192" y="747"/>
                  </a:lnTo>
                  <a:lnTo>
                    <a:pt x="179" y="741"/>
                  </a:lnTo>
                  <a:lnTo>
                    <a:pt x="176" y="737"/>
                  </a:lnTo>
                  <a:lnTo>
                    <a:pt x="173" y="731"/>
                  </a:lnTo>
                  <a:lnTo>
                    <a:pt x="170" y="721"/>
                  </a:lnTo>
                  <a:lnTo>
                    <a:pt x="167" y="715"/>
                  </a:lnTo>
                  <a:lnTo>
                    <a:pt x="179" y="702"/>
                  </a:lnTo>
                  <a:lnTo>
                    <a:pt x="186" y="693"/>
                  </a:lnTo>
                  <a:lnTo>
                    <a:pt x="186" y="683"/>
                  </a:lnTo>
                  <a:lnTo>
                    <a:pt x="183" y="677"/>
                  </a:lnTo>
                  <a:lnTo>
                    <a:pt x="173" y="667"/>
                  </a:lnTo>
                  <a:lnTo>
                    <a:pt x="163" y="667"/>
                  </a:lnTo>
                  <a:lnTo>
                    <a:pt x="157" y="670"/>
                  </a:lnTo>
                  <a:lnTo>
                    <a:pt x="147" y="677"/>
                  </a:lnTo>
                  <a:lnTo>
                    <a:pt x="144" y="680"/>
                  </a:lnTo>
                  <a:lnTo>
                    <a:pt x="141" y="696"/>
                  </a:lnTo>
                  <a:lnTo>
                    <a:pt x="138" y="699"/>
                  </a:lnTo>
                  <a:lnTo>
                    <a:pt x="134" y="699"/>
                  </a:lnTo>
                  <a:lnTo>
                    <a:pt x="128" y="702"/>
                  </a:lnTo>
                  <a:lnTo>
                    <a:pt x="122" y="715"/>
                  </a:lnTo>
                  <a:lnTo>
                    <a:pt x="122" y="728"/>
                  </a:lnTo>
                  <a:lnTo>
                    <a:pt x="125" y="741"/>
                  </a:lnTo>
                  <a:lnTo>
                    <a:pt x="141" y="792"/>
                  </a:lnTo>
                  <a:lnTo>
                    <a:pt x="141" y="802"/>
                  </a:lnTo>
                  <a:lnTo>
                    <a:pt x="141" y="805"/>
                  </a:lnTo>
                  <a:lnTo>
                    <a:pt x="141" y="811"/>
                  </a:lnTo>
                  <a:lnTo>
                    <a:pt x="144" y="818"/>
                  </a:lnTo>
                  <a:lnTo>
                    <a:pt x="151" y="821"/>
                  </a:lnTo>
                  <a:lnTo>
                    <a:pt x="160" y="824"/>
                  </a:lnTo>
                  <a:lnTo>
                    <a:pt x="167" y="824"/>
                  </a:lnTo>
                  <a:lnTo>
                    <a:pt x="170" y="818"/>
                  </a:lnTo>
                  <a:lnTo>
                    <a:pt x="173" y="805"/>
                  </a:lnTo>
                  <a:lnTo>
                    <a:pt x="176" y="792"/>
                  </a:lnTo>
                  <a:lnTo>
                    <a:pt x="186" y="786"/>
                  </a:lnTo>
                  <a:lnTo>
                    <a:pt x="195" y="792"/>
                  </a:lnTo>
                  <a:lnTo>
                    <a:pt x="202" y="821"/>
                  </a:lnTo>
                  <a:lnTo>
                    <a:pt x="205" y="834"/>
                  </a:lnTo>
                  <a:lnTo>
                    <a:pt x="215" y="830"/>
                  </a:lnTo>
                  <a:lnTo>
                    <a:pt x="227" y="827"/>
                  </a:lnTo>
                  <a:lnTo>
                    <a:pt x="237" y="830"/>
                  </a:lnTo>
                  <a:lnTo>
                    <a:pt x="244" y="837"/>
                  </a:lnTo>
                  <a:lnTo>
                    <a:pt x="253" y="834"/>
                  </a:lnTo>
                  <a:lnTo>
                    <a:pt x="256" y="827"/>
                  </a:lnTo>
                  <a:lnTo>
                    <a:pt x="250" y="814"/>
                  </a:lnTo>
                  <a:lnTo>
                    <a:pt x="256" y="811"/>
                  </a:lnTo>
                  <a:lnTo>
                    <a:pt x="260" y="808"/>
                  </a:lnTo>
                  <a:lnTo>
                    <a:pt x="260" y="798"/>
                  </a:lnTo>
                  <a:lnTo>
                    <a:pt x="256" y="786"/>
                  </a:lnTo>
                  <a:lnTo>
                    <a:pt x="260" y="776"/>
                  </a:lnTo>
                  <a:lnTo>
                    <a:pt x="263" y="766"/>
                  </a:lnTo>
                  <a:lnTo>
                    <a:pt x="263" y="760"/>
                  </a:lnTo>
                  <a:lnTo>
                    <a:pt x="260" y="753"/>
                  </a:lnTo>
                  <a:lnTo>
                    <a:pt x="256" y="750"/>
                  </a:lnTo>
                  <a:close/>
                  <a:moveTo>
                    <a:pt x="378" y="882"/>
                  </a:moveTo>
                  <a:lnTo>
                    <a:pt x="375" y="882"/>
                  </a:lnTo>
                  <a:lnTo>
                    <a:pt x="375" y="875"/>
                  </a:lnTo>
                  <a:lnTo>
                    <a:pt x="359" y="866"/>
                  </a:lnTo>
                  <a:lnTo>
                    <a:pt x="353" y="866"/>
                  </a:lnTo>
                  <a:lnTo>
                    <a:pt x="353" y="869"/>
                  </a:lnTo>
                  <a:lnTo>
                    <a:pt x="353" y="872"/>
                  </a:lnTo>
                  <a:lnTo>
                    <a:pt x="349" y="875"/>
                  </a:lnTo>
                  <a:lnTo>
                    <a:pt x="349" y="878"/>
                  </a:lnTo>
                  <a:lnTo>
                    <a:pt x="353" y="882"/>
                  </a:lnTo>
                  <a:lnTo>
                    <a:pt x="356" y="882"/>
                  </a:lnTo>
                  <a:lnTo>
                    <a:pt x="356" y="885"/>
                  </a:lnTo>
                  <a:lnTo>
                    <a:pt x="359" y="888"/>
                  </a:lnTo>
                  <a:lnTo>
                    <a:pt x="356" y="891"/>
                  </a:lnTo>
                  <a:lnTo>
                    <a:pt x="356" y="894"/>
                  </a:lnTo>
                  <a:lnTo>
                    <a:pt x="359" y="894"/>
                  </a:lnTo>
                  <a:lnTo>
                    <a:pt x="362" y="891"/>
                  </a:lnTo>
                  <a:lnTo>
                    <a:pt x="369" y="888"/>
                  </a:lnTo>
                  <a:lnTo>
                    <a:pt x="372" y="888"/>
                  </a:lnTo>
                  <a:lnTo>
                    <a:pt x="378" y="888"/>
                  </a:lnTo>
                  <a:lnTo>
                    <a:pt x="381" y="888"/>
                  </a:lnTo>
                  <a:lnTo>
                    <a:pt x="385" y="888"/>
                  </a:lnTo>
                  <a:lnTo>
                    <a:pt x="391" y="882"/>
                  </a:lnTo>
                  <a:lnTo>
                    <a:pt x="391" y="875"/>
                  </a:lnTo>
                  <a:lnTo>
                    <a:pt x="391" y="875"/>
                  </a:lnTo>
                  <a:lnTo>
                    <a:pt x="378" y="882"/>
                  </a:lnTo>
                  <a:close/>
                  <a:moveTo>
                    <a:pt x="263" y="731"/>
                  </a:moveTo>
                  <a:lnTo>
                    <a:pt x="260" y="728"/>
                  </a:lnTo>
                  <a:lnTo>
                    <a:pt x="256" y="715"/>
                  </a:lnTo>
                  <a:lnTo>
                    <a:pt x="253" y="709"/>
                  </a:lnTo>
                  <a:lnTo>
                    <a:pt x="253" y="705"/>
                  </a:lnTo>
                  <a:lnTo>
                    <a:pt x="250" y="702"/>
                  </a:lnTo>
                  <a:lnTo>
                    <a:pt x="247" y="699"/>
                  </a:lnTo>
                  <a:lnTo>
                    <a:pt x="240" y="699"/>
                  </a:lnTo>
                  <a:lnTo>
                    <a:pt x="234" y="709"/>
                  </a:lnTo>
                  <a:lnTo>
                    <a:pt x="231" y="718"/>
                  </a:lnTo>
                  <a:lnTo>
                    <a:pt x="227" y="715"/>
                  </a:lnTo>
                  <a:lnTo>
                    <a:pt x="227" y="709"/>
                  </a:lnTo>
                  <a:lnTo>
                    <a:pt x="231" y="702"/>
                  </a:lnTo>
                  <a:lnTo>
                    <a:pt x="234" y="689"/>
                  </a:lnTo>
                  <a:lnTo>
                    <a:pt x="231" y="683"/>
                  </a:lnTo>
                  <a:lnTo>
                    <a:pt x="221" y="683"/>
                  </a:lnTo>
                  <a:lnTo>
                    <a:pt x="218" y="693"/>
                  </a:lnTo>
                  <a:lnTo>
                    <a:pt x="211" y="702"/>
                  </a:lnTo>
                  <a:lnTo>
                    <a:pt x="205" y="712"/>
                  </a:lnTo>
                  <a:lnTo>
                    <a:pt x="199" y="721"/>
                  </a:lnTo>
                  <a:lnTo>
                    <a:pt x="205" y="731"/>
                  </a:lnTo>
                  <a:lnTo>
                    <a:pt x="215" y="737"/>
                  </a:lnTo>
                  <a:lnTo>
                    <a:pt x="221" y="737"/>
                  </a:lnTo>
                  <a:lnTo>
                    <a:pt x="237" y="734"/>
                  </a:lnTo>
                  <a:lnTo>
                    <a:pt x="263" y="741"/>
                  </a:lnTo>
                  <a:lnTo>
                    <a:pt x="269" y="737"/>
                  </a:lnTo>
                  <a:lnTo>
                    <a:pt x="266" y="734"/>
                  </a:lnTo>
                  <a:lnTo>
                    <a:pt x="263" y="731"/>
                  </a:lnTo>
                  <a:close/>
                  <a:moveTo>
                    <a:pt x="946" y="401"/>
                  </a:moveTo>
                  <a:lnTo>
                    <a:pt x="930" y="395"/>
                  </a:lnTo>
                  <a:lnTo>
                    <a:pt x="917" y="382"/>
                  </a:lnTo>
                  <a:lnTo>
                    <a:pt x="914" y="362"/>
                  </a:lnTo>
                  <a:lnTo>
                    <a:pt x="901" y="353"/>
                  </a:lnTo>
                  <a:lnTo>
                    <a:pt x="869" y="337"/>
                  </a:lnTo>
                  <a:lnTo>
                    <a:pt x="846" y="308"/>
                  </a:lnTo>
                  <a:lnTo>
                    <a:pt x="830" y="298"/>
                  </a:lnTo>
                  <a:lnTo>
                    <a:pt x="795" y="292"/>
                  </a:lnTo>
                  <a:lnTo>
                    <a:pt x="786" y="273"/>
                  </a:lnTo>
                  <a:lnTo>
                    <a:pt x="802" y="244"/>
                  </a:lnTo>
                  <a:lnTo>
                    <a:pt x="798" y="218"/>
                  </a:lnTo>
                  <a:lnTo>
                    <a:pt x="782" y="221"/>
                  </a:lnTo>
                  <a:lnTo>
                    <a:pt x="766" y="215"/>
                  </a:lnTo>
                  <a:lnTo>
                    <a:pt x="744" y="209"/>
                  </a:lnTo>
                  <a:lnTo>
                    <a:pt x="721" y="218"/>
                  </a:lnTo>
                  <a:lnTo>
                    <a:pt x="715" y="228"/>
                  </a:lnTo>
                  <a:lnTo>
                    <a:pt x="709" y="234"/>
                  </a:lnTo>
                  <a:lnTo>
                    <a:pt x="699" y="234"/>
                  </a:lnTo>
                  <a:lnTo>
                    <a:pt x="692" y="237"/>
                  </a:lnTo>
                  <a:lnTo>
                    <a:pt x="673" y="253"/>
                  </a:lnTo>
                  <a:lnTo>
                    <a:pt x="651" y="250"/>
                  </a:lnTo>
                  <a:lnTo>
                    <a:pt x="635" y="241"/>
                  </a:lnTo>
                  <a:lnTo>
                    <a:pt x="616" y="237"/>
                  </a:lnTo>
                  <a:lnTo>
                    <a:pt x="593" y="241"/>
                  </a:lnTo>
                  <a:lnTo>
                    <a:pt x="574" y="244"/>
                  </a:lnTo>
                  <a:lnTo>
                    <a:pt x="555" y="231"/>
                  </a:lnTo>
                  <a:lnTo>
                    <a:pt x="542" y="215"/>
                  </a:lnTo>
                  <a:lnTo>
                    <a:pt x="535" y="173"/>
                  </a:lnTo>
                  <a:lnTo>
                    <a:pt x="523" y="186"/>
                  </a:lnTo>
                  <a:lnTo>
                    <a:pt x="510" y="205"/>
                  </a:lnTo>
                  <a:lnTo>
                    <a:pt x="494" y="202"/>
                  </a:lnTo>
                  <a:lnTo>
                    <a:pt x="462" y="218"/>
                  </a:lnTo>
                  <a:lnTo>
                    <a:pt x="446" y="215"/>
                  </a:lnTo>
                  <a:lnTo>
                    <a:pt x="433" y="202"/>
                  </a:lnTo>
                  <a:lnTo>
                    <a:pt x="417" y="196"/>
                  </a:lnTo>
                  <a:lnTo>
                    <a:pt x="401" y="193"/>
                  </a:lnTo>
                  <a:lnTo>
                    <a:pt x="381" y="196"/>
                  </a:lnTo>
                  <a:lnTo>
                    <a:pt x="346" y="193"/>
                  </a:lnTo>
                  <a:lnTo>
                    <a:pt x="337" y="161"/>
                  </a:lnTo>
                  <a:lnTo>
                    <a:pt x="343" y="145"/>
                  </a:lnTo>
                  <a:lnTo>
                    <a:pt x="346" y="128"/>
                  </a:lnTo>
                  <a:lnTo>
                    <a:pt x="337" y="119"/>
                  </a:lnTo>
                  <a:lnTo>
                    <a:pt x="327" y="116"/>
                  </a:lnTo>
                  <a:lnTo>
                    <a:pt x="327" y="109"/>
                  </a:lnTo>
                  <a:lnTo>
                    <a:pt x="324" y="103"/>
                  </a:lnTo>
                  <a:lnTo>
                    <a:pt x="311" y="93"/>
                  </a:lnTo>
                  <a:lnTo>
                    <a:pt x="304" y="77"/>
                  </a:lnTo>
                  <a:lnTo>
                    <a:pt x="292" y="68"/>
                  </a:lnTo>
                  <a:lnTo>
                    <a:pt x="276" y="61"/>
                  </a:lnTo>
                  <a:lnTo>
                    <a:pt x="260" y="61"/>
                  </a:lnTo>
                  <a:lnTo>
                    <a:pt x="244" y="61"/>
                  </a:lnTo>
                  <a:lnTo>
                    <a:pt x="234" y="55"/>
                  </a:lnTo>
                  <a:lnTo>
                    <a:pt x="227" y="48"/>
                  </a:lnTo>
                  <a:lnTo>
                    <a:pt x="211" y="45"/>
                  </a:lnTo>
                  <a:lnTo>
                    <a:pt x="205" y="45"/>
                  </a:lnTo>
                  <a:lnTo>
                    <a:pt x="202" y="42"/>
                  </a:lnTo>
                  <a:lnTo>
                    <a:pt x="199" y="36"/>
                  </a:lnTo>
                  <a:lnTo>
                    <a:pt x="199" y="32"/>
                  </a:lnTo>
                  <a:lnTo>
                    <a:pt x="192" y="26"/>
                  </a:lnTo>
                  <a:lnTo>
                    <a:pt x="189" y="23"/>
                  </a:lnTo>
                  <a:lnTo>
                    <a:pt x="176" y="16"/>
                  </a:lnTo>
                  <a:lnTo>
                    <a:pt x="173" y="0"/>
                  </a:lnTo>
                  <a:lnTo>
                    <a:pt x="151" y="23"/>
                  </a:lnTo>
                  <a:lnTo>
                    <a:pt x="144" y="39"/>
                  </a:lnTo>
                  <a:lnTo>
                    <a:pt x="115" y="52"/>
                  </a:lnTo>
                  <a:lnTo>
                    <a:pt x="102" y="58"/>
                  </a:lnTo>
                  <a:lnTo>
                    <a:pt x="96" y="58"/>
                  </a:lnTo>
                  <a:lnTo>
                    <a:pt x="90" y="61"/>
                  </a:lnTo>
                  <a:lnTo>
                    <a:pt x="77" y="84"/>
                  </a:lnTo>
                  <a:lnTo>
                    <a:pt x="67" y="96"/>
                  </a:lnTo>
                  <a:lnTo>
                    <a:pt x="54" y="109"/>
                  </a:lnTo>
                  <a:lnTo>
                    <a:pt x="48" y="125"/>
                  </a:lnTo>
                  <a:lnTo>
                    <a:pt x="45" y="148"/>
                  </a:lnTo>
                  <a:lnTo>
                    <a:pt x="38" y="164"/>
                  </a:lnTo>
                  <a:lnTo>
                    <a:pt x="29" y="180"/>
                  </a:lnTo>
                  <a:lnTo>
                    <a:pt x="22" y="202"/>
                  </a:lnTo>
                  <a:lnTo>
                    <a:pt x="16" y="225"/>
                  </a:lnTo>
                  <a:lnTo>
                    <a:pt x="9" y="241"/>
                  </a:lnTo>
                  <a:lnTo>
                    <a:pt x="9" y="257"/>
                  </a:lnTo>
                  <a:lnTo>
                    <a:pt x="22" y="263"/>
                  </a:lnTo>
                  <a:lnTo>
                    <a:pt x="25" y="273"/>
                  </a:lnTo>
                  <a:lnTo>
                    <a:pt x="25" y="279"/>
                  </a:lnTo>
                  <a:lnTo>
                    <a:pt x="32" y="298"/>
                  </a:lnTo>
                  <a:lnTo>
                    <a:pt x="32" y="314"/>
                  </a:lnTo>
                  <a:lnTo>
                    <a:pt x="38" y="327"/>
                  </a:lnTo>
                  <a:lnTo>
                    <a:pt x="45" y="334"/>
                  </a:lnTo>
                  <a:lnTo>
                    <a:pt x="41" y="353"/>
                  </a:lnTo>
                  <a:lnTo>
                    <a:pt x="19" y="382"/>
                  </a:lnTo>
                  <a:lnTo>
                    <a:pt x="16" y="401"/>
                  </a:lnTo>
                  <a:lnTo>
                    <a:pt x="13" y="417"/>
                  </a:lnTo>
                  <a:lnTo>
                    <a:pt x="3" y="430"/>
                  </a:lnTo>
                  <a:lnTo>
                    <a:pt x="0" y="446"/>
                  </a:lnTo>
                  <a:lnTo>
                    <a:pt x="9" y="459"/>
                  </a:lnTo>
                  <a:lnTo>
                    <a:pt x="16" y="478"/>
                  </a:lnTo>
                  <a:lnTo>
                    <a:pt x="19" y="513"/>
                  </a:lnTo>
                  <a:lnTo>
                    <a:pt x="25" y="529"/>
                  </a:lnTo>
                  <a:lnTo>
                    <a:pt x="41" y="539"/>
                  </a:lnTo>
                  <a:lnTo>
                    <a:pt x="54" y="552"/>
                  </a:lnTo>
                  <a:lnTo>
                    <a:pt x="58" y="568"/>
                  </a:lnTo>
                  <a:lnTo>
                    <a:pt x="64" y="580"/>
                  </a:lnTo>
                  <a:lnTo>
                    <a:pt x="99" y="619"/>
                  </a:lnTo>
                  <a:lnTo>
                    <a:pt x="109" y="638"/>
                  </a:lnTo>
                  <a:lnTo>
                    <a:pt x="109" y="651"/>
                  </a:lnTo>
                  <a:lnTo>
                    <a:pt x="109" y="654"/>
                  </a:lnTo>
                  <a:lnTo>
                    <a:pt x="109" y="654"/>
                  </a:lnTo>
                  <a:lnTo>
                    <a:pt x="115" y="654"/>
                  </a:lnTo>
                  <a:lnTo>
                    <a:pt x="125" y="664"/>
                  </a:lnTo>
                  <a:lnTo>
                    <a:pt x="128" y="661"/>
                  </a:lnTo>
                  <a:lnTo>
                    <a:pt x="131" y="657"/>
                  </a:lnTo>
                  <a:lnTo>
                    <a:pt x="138" y="661"/>
                  </a:lnTo>
                  <a:lnTo>
                    <a:pt x="144" y="664"/>
                  </a:lnTo>
                  <a:lnTo>
                    <a:pt x="157" y="661"/>
                  </a:lnTo>
                  <a:lnTo>
                    <a:pt x="170" y="651"/>
                  </a:lnTo>
                  <a:lnTo>
                    <a:pt x="176" y="632"/>
                  </a:lnTo>
                  <a:lnTo>
                    <a:pt x="179" y="609"/>
                  </a:lnTo>
                  <a:lnTo>
                    <a:pt x="186" y="616"/>
                  </a:lnTo>
                  <a:lnTo>
                    <a:pt x="189" y="622"/>
                  </a:lnTo>
                  <a:lnTo>
                    <a:pt x="195" y="638"/>
                  </a:lnTo>
                  <a:lnTo>
                    <a:pt x="208" y="628"/>
                  </a:lnTo>
                  <a:lnTo>
                    <a:pt x="224" y="628"/>
                  </a:lnTo>
                  <a:lnTo>
                    <a:pt x="231" y="625"/>
                  </a:lnTo>
                  <a:lnTo>
                    <a:pt x="221" y="600"/>
                  </a:lnTo>
                  <a:lnTo>
                    <a:pt x="234" y="600"/>
                  </a:lnTo>
                  <a:lnTo>
                    <a:pt x="244" y="590"/>
                  </a:lnTo>
                  <a:lnTo>
                    <a:pt x="253" y="577"/>
                  </a:lnTo>
                  <a:lnTo>
                    <a:pt x="260" y="568"/>
                  </a:lnTo>
                  <a:lnTo>
                    <a:pt x="260" y="574"/>
                  </a:lnTo>
                  <a:lnTo>
                    <a:pt x="256" y="580"/>
                  </a:lnTo>
                  <a:lnTo>
                    <a:pt x="253" y="587"/>
                  </a:lnTo>
                  <a:lnTo>
                    <a:pt x="253" y="590"/>
                  </a:lnTo>
                  <a:lnTo>
                    <a:pt x="253" y="600"/>
                  </a:lnTo>
                  <a:lnTo>
                    <a:pt x="253" y="651"/>
                  </a:lnTo>
                  <a:lnTo>
                    <a:pt x="253" y="654"/>
                  </a:lnTo>
                  <a:lnTo>
                    <a:pt x="250" y="661"/>
                  </a:lnTo>
                  <a:lnTo>
                    <a:pt x="250" y="667"/>
                  </a:lnTo>
                  <a:lnTo>
                    <a:pt x="253" y="670"/>
                  </a:lnTo>
                  <a:lnTo>
                    <a:pt x="256" y="673"/>
                  </a:lnTo>
                  <a:lnTo>
                    <a:pt x="272" y="677"/>
                  </a:lnTo>
                  <a:lnTo>
                    <a:pt x="279" y="677"/>
                  </a:lnTo>
                  <a:lnTo>
                    <a:pt x="285" y="677"/>
                  </a:lnTo>
                  <a:lnTo>
                    <a:pt x="288" y="677"/>
                  </a:lnTo>
                  <a:lnTo>
                    <a:pt x="288" y="680"/>
                  </a:lnTo>
                  <a:lnTo>
                    <a:pt x="288" y="689"/>
                  </a:lnTo>
                  <a:lnTo>
                    <a:pt x="292" y="693"/>
                  </a:lnTo>
                  <a:lnTo>
                    <a:pt x="301" y="699"/>
                  </a:lnTo>
                  <a:lnTo>
                    <a:pt x="327" y="699"/>
                  </a:lnTo>
                  <a:lnTo>
                    <a:pt x="340" y="699"/>
                  </a:lnTo>
                  <a:lnTo>
                    <a:pt x="340" y="689"/>
                  </a:lnTo>
                  <a:lnTo>
                    <a:pt x="340" y="680"/>
                  </a:lnTo>
                  <a:lnTo>
                    <a:pt x="343" y="670"/>
                  </a:lnTo>
                  <a:lnTo>
                    <a:pt x="349" y="667"/>
                  </a:lnTo>
                  <a:lnTo>
                    <a:pt x="362" y="667"/>
                  </a:lnTo>
                  <a:lnTo>
                    <a:pt x="369" y="673"/>
                  </a:lnTo>
                  <a:lnTo>
                    <a:pt x="381" y="689"/>
                  </a:lnTo>
                  <a:lnTo>
                    <a:pt x="394" y="689"/>
                  </a:lnTo>
                  <a:lnTo>
                    <a:pt x="404" y="670"/>
                  </a:lnTo>
                  <a:lnTo>
                    <a:pt x="413" y="661"/>
                  </a:lnTo>
                  <a:lnTo>
                    <a:pt x="426" y="686"/>
                  </a:lnTo>
                  <a:lnTo>
                    <a:pt x="413" y="693"/>
                  </a:lnTo>
                  <a:lnTo>
                    <a:pt x="407" y="696"/>
                  </a:lnTo>
                  <a:lnTo>
                    <a:pt x="407" y="702"/>
                  </a:lnTo>
                  <a:lnTo>
                    <a:pt x="417" y="712"/>
                  </a:lnTo>
                  <a:lnTo>
                    <a:pt x="423" y="715"/>
                  </a:lnTo>
                  <a:lnTo>
                    <a:pt x="458" y="718"/>
                  </a:lnTo>
                  <a:lnTo>
                    <a:pt x="455" y="725"/>
                  </a:lnTo>
                  <a:lnTo>
                    <a:pt x="452" y="725"/>
                  </a:lnTo>
                  <a:lnTo>
                    <a:pt x="439" y="725"/>
                  </a:lnTo>
                  <a:lnTo>
                    <a:pt x="439" y="737"/>
                  </a:lnTo>
                  <a:lnTo>
                    <a:pt x="458" y="737"/>
                  </a:lnTo>
                  <a:lnTo>
                    <a:pt x="471" y="734"/>
                  </a:lnTo>
                  <a:lnTo>
                    <a:pt x="484" y="715"/>
                  </a:lnTo>
                  <a:lnTo>
                    <a:pt x="494" y="699"/>
                  </a:lnTo>
                  <a:lnTo>
                    <a:pt x="484" y="693"/>
                  </a:lnTo>
                  <a:lnTo>
                    <a:pt x="484" y="699"/>
                  </a:lnTo>
                  <a:lnTo>
                    <a:pt x="478" y="702"/>
                  </a:lnTo>
                  <a:lnTo>
                    <a:pt x="474" y="705"/>
                  </a:lnTo>
                  <a:lnTo>
                    <a:pt x="468" y="699"/>
                  </a:lnTo>
                  <a:lnTo>
                    <a:pt x="474" y="670"/>
                  </a:lnTo>
                  <a:lnTo>
                    <a:pt x="474" y="657"/>
                  </a:lnTo>
                  <a:lnTo>
                    <a:pt x="474" y="651"/>
                  </a:lnTo>
                  <a:lnTo>
                    <a:pt x="474" y="648"/>
                  </a:lnTo>
                  <a:lnTo>
                    <a:pt x="468" y="641"/>
                  </a:lnTo>
                  <a:lnTo>
                    <a:pt x="465" y="638"/>
                  </a:lnTo>
                  <a:lnTo>
                    <a:pt x="462" y="635"/>
                  </a:lnTo>
                  <a:lnTo>
                    <a:pt x="465" y="628"/>
                  </a:lnTo>
                  <a:lnTo>
                    <a:pt x="471" y="632"/>
                  </a:lnTo>
                  <a:lnTo>
                    <a:pt x="484" y="632"/>
                  </a:lnTo>
                  <a:lnTo>
                    <a:pt x="494" y="632"/>
                  </a:lnTo>
                  <a:lnTo>
                    <a:pt x="503" y="625"/>
                  </a:lnTo>
                  <a:lnTo>
                    <a:pt x="506" y="619"/>
                  </a:lnTo>
                  <a:lnTo>
                    <a:pt x="506" y="609"/>
                  </a:lnTo>
                  <a:lnTo>
                    <a:pt x="503" y="600"/>
                  </a:lnTo>
                  <a:lnTo>
                    <a:pt x="500" y="587"/>
                  </a:lnTo>
                  <a:lnTo>
                    <a:pt x="490" y="590"/>
                  </a:lnTo>
                  <a:lnTo>
                    <a:pt x="433" y="619"/>
                  </a:lnTo>
                  <a:lnTo>
                    <a:pt x="433" y="616"/>
                  </a:lnTo>
                  <a:lnTo>
                    <a:pt x="439" y="609"/>
                  </a:lnTo>
                  <a:lnTo>
                    <a:pt x="439" y="600"/>
                  </a:lnTo>
                  <a:lnTo>
                    <a:pt x="442" y="590"/>
                  </a:lnTo>
                  <a:lnTo>
                    <a:pt x="465" y="584"/>
                  </a:lnTo>
                  <a:lnTo>
                    <a:pt x="487" y="574"/>
                  </a:lnTo>
                  <a:lnTo>
                    <a:pt x="497" y="571"/>
                  </a:lnTo>
                  <a:lnTo>
                    <a:pt x="490" y="561"/>
                  </a:lnTo>
                  <a:lnTo>
                    <a:pt x="490" y="558"/>
                  </a:lnTo>
                  <a:lnTo>
                    <a:pt x="494" y="555"/>
                  </a:lnTo>
                  <a:lnTo>
                    <a:pt x="513" y="552"/>
                  </a:lnTo>
                  <a:lnTo>
                    <a:pt x="523" y="552"/>
                  </a:lnTo>
                  <a:lnTo>
                    <a:pt x="555" y="561"/>
                  </a:lnTo>
                  <a:lnTo>
                    <a:pt x="558" y="564"/>
                  </a:lnTo>
                  <a:lnTo>
                    <a:pt x="561" y="571"/>
                  </a:lnTo>
                  <a:lnTo>
                    <a:pt x="564" y="577"/>
                  </a:lnTo>
                  <a:lnTo>
                    <a:pt x="564" y="580"/>
                  </a:lnTo>
                  <a:lnTo>
                    <a:pt x="567" y="584"/>
                  </a:lnTo>
                  <a:lnTo>
                    <a:pt x="574" y="587"/>
                  </a:lnTo>
                  <a:lnTo>
                    <a:pt x="583" y="587"/>
                  </a:lnTo>
                  <a:lnTo>
                    <a:pt x="590" y="584"/>
                  </a:lnTo>
                  <a:lnTo>
                    <a:pt x="593" y="580"/>
                  </a:lnTo>
                  <a:lnTo>
                    <a:pt x="590" y="580"/>
                  </a:lnTo>
                  <a:lnTo>
                    <a:pt x="583" y="577"/>
                  </a:lnTo>
                  <a:lnTo>
                    <a:pt x="577" y="577"/>
                  </a:lnTo>
                  <a:lnTo>
                    <a:pt x="580" y="568"/>
                  </a:lnTo>
                  <a:lnTo>
                    <a:pt x="580" y="561"/>
                  </a:lnTo>
                  <a:lnTo>
                    <a:pt x="571" y="548"/>
                  </a:lnTo>
                  <a:lnTo>
                    <a:pt x="564" y="539"/>
                  </a:lnTo>
                  <a:lnTo>
                    <a:pt x="564" y="532"/>
                  </a:lnTo>
                  <a:lnTo>
                    <a:pt x="558" y="513"/>
                  </a:lnTo>
                  <a:lnTo>
                    <a:pt x="551" y="500"/>
                  </a:lnTo>
                  <a:lnTo>
                    <a:pt x="551" y="491"/>
                  </a:lnTo>
                  <a:lnTo>
                    <a:pt x="558" y="481"/>
                  </a:lnTo>
                  <a:lnTo>
                    <a:pt x="564" y="475"/>
                  </a:lnTo>
                  <a:lnTo>
                    <a:pt x="567" y="475"/>
                  </a:lnTo>
                  <a:lnTo>
                    <a:pt x="574" y="494"/>
                  </a:lnTo>
                  <a:lnTo>
                    <a:pt x="574" y="500"/>
                  </a:lnTo>
                  <a:lnTo>
                    <a:pt x="577" y="513"/>
                  </a:lnTo>
                  <a:lnTo>
                    <a:pt x="574" y="523"/>
                  </a:lnTo>
                  <a:lnTo>
                    <a:pt x="587" y="519"/>
                  </a:lnTo>
                  <a:lnTo>
                    <a:pt x="593" y="526"/>
                  </a:lnTo>
                  <a:lnTo>
                    <a:pt x="603" y="536"/>
                  </a:lnTo>
                  <a:lnTo>
                    <a:pt x="609" y="542"/>
                  </a:lnTo>
                  <a:lnTo>
                    <a:pt x="609" y="532"/>
                  </a:lnTo>
                  <a:lnTo>
                    <a:pt x="616" y="526"/>
                  </a:lnTo>
                  <a:lnTo>
                    <a:pt x="619" y="523"/>
                  </a:lnTo>
                  <a:lnTo>
                    <a:pt x="622" y="526"/>
                  </a:lnTo>
                  <a:lnTo>
                    <a:pt x="622" y="558"/>
                  </a:lnTo>
                  <a:lnTo>
                    <a:pt x="632" y="548"/>
                  </a:lnTo>
                  <a:lnTo>
                    <a:pt x="638" y="552"/>
                  </a:lnTo>
                  <a:lnTo>
                    <a:pt x="644" y="561"/>
                  </a:lnTo>
                  <a:lnTo>
                    <a:pt x="657" y="568"/>
                  </a:lnTo>
                  <a:lnTo>
                    <a:pt x="664" y="564"/>
                  </a:lnTo>
                  <a:lnTo>
                    <a:pt x="667" y="545"/>
                  </a:lnTo>
                  <a:lnTo>
                    <a:pt x="673" y="552"/>
                  </a:lnTo>
                  <a:lnTo>
                    <a:pt x="673" y="564"/>
                  </a:lnTo>
                  <a:lnTo>
                    <a:pt x="712" y="564"/>
                  </a:lnTo>
                  <a:lnTo>
                    <a:pt x="725" y="568"/>
                  </a:lnTo>
                  <a:lnTo>
                    <a:pt x="731" y="552"/>
                  </a:lnTo>
                  <a:lnTo>
                    <a:pt x="734" y="539"/>
                  </a:lnTo>
                  <a:lnTo>
                    <a:pt x="737" y="539"/>
                  </a:lnTo>
                  <a:lnTo>
                    <a:pt x="737" y="552"/>
                  </a:lnTo>
                  <a:lnTo>
                    <a:pt x="737" y="568"/>
                  </a:lnTo>
                  <a:lnTo>
                    <a:pt x="747" y="568"/>
                  </a:lnTo>
                  <a:lnTo>
                    <a:pt x="763" y="536"/>
                  </a:lnTo>
                  <a:lnTo>
                    <a:pt x="769" y="529"/>
                  </a:lnTo>
                  <a:lnTo>
                    <a:pt x="773" y="529"/>
                  </a:lnTo>
                  <a:lnTo>
                    <a:pt x="776" y="523"/>
                  </a:lnTo>
                  <a:lnTo>
                    <a:pt x="786" y="510"/>
                  </a:lnTo>
                  <a:lnTo>
                    <a:pt x="795" y="497"/>
                  </a:lnTo>
                  <a:lnTo>
                    <a:pt x="798" y="459"/>
                  </a:lnTo>
                  <a:lnTo>
                    <a:pt x="808" y="446"/>
                  </a:lnTo>
                  <a:lnTo>
                    <a:pt x="818" y="439"/>
                  </a:lnTo>
                  <a:lnTo>
                    <a:pt x="834" y="433"/>
                  </a:lnTo>
                  <a:lnTo>
                    <a:pt x="846" y="433"/>
                  </a:lnTo>
                  <a:lnTo>
                    <a:pt x="859" y="443"/>
                  </a:lnTo>
                  <a:lnTo>
                    <a:pt x="862" y="455"/>
                  </a:lnTo>
                  <a:lnTo>
                    <a:pt x="872" y="471"/>
                  </a:lnTo>
                  <a:lnTo>
                    <a:pt x="885" y="481"/>
                  </a:lnTo>
                  <a:lnTo>
                    <a:pt x="895" y="494"/>
                  </a:lnTo>
                  <a:lnTo>
                    <a:pt x="907" y="507"/>
                  </a:lnTo>
                  <a:lnTo>
                    <a:pt x="907" y="510"/>
                  </a:lnTo>
                  <a:lnTo>
                    <a:pt x="907" y="507"/>
                  </a:lnTo>
                  <a:lnTo>
                    <a:pt x="914" y="497"/>
                  </a:lnTo>
                  <a:lnTo>
                    <a:pt x="923" y="484"/>
                  </a:lnTo>
                  <a:lnTo>
                    <a:pt x="933" y="465"/>
                  </a:lnTo>
                  <a:lnTo>
                    <a:pt x="939" y="452"/>
                  </a:lnTo>
                  <a:lnTo>
                    <a:pt x="939" y="446"/>
                  </a:lnTo>
                  <a:lnTo>
                    <a:pt x="936" y="436"/>
                  </a:lnTo>
                  <a:lnTo>
                    <a:pt x="939" y="433"/>
                  </a:lnTo>
                  <a:lnTo>
                    <a:pt x="943" y="427"/>
                  </a:lnTo>
                  <a:lnTo>
                    <a:pt x="946" y="411"/>
                  </a:lnTo>
                  <a:lnTo>
                    <a:pt x="949" y="404"/>
                  </a:lnTo>
                  <a:lnTo>
                    <a:pt x="946" y="401"/>
                  </a:lnTo>
                  <a:close/>
                  <a:moveTo>
                    <a:pt x="692" y="580"/>
                  </a:moveTo>
                  <a:lnTo>
                    <a:pt x="686" y="580"/>
                  </a:lnTo>
                  <a:lnTo>
                    <a:pt x="683" y="584"/>
                  </a:lnTo>
                  <a:lnTo>
                    <a:pt x="680" y="590"/>
                  </a:lnTo>
                  <a:lnTo>
                    <a:pt x="683" y="596"/>
                  </a:lnTo>
                  <a:lnTo>
                    <a:pt x="686" y="600"/>
                  </a:lnTo>
                  <a:lnTo>
                    <a:pt x="683" y="606"/>
                  </a:lnTo>
                  <a:lnTo>
                    <a:pt x="686" y="609"/>
                  </a:lnTo>
                  <a:lnTo>
                    <a:pt x="689" y="612"/>
                  </a:lnTo>
                  <a:lnTo>
                    <a:pt x="692" y="625"/>
                  </a:lnTo>
                  <a:lnTo>
                    <a:pt x="696" y="628"/>
                  </a:lnTo>
                  <a:lnTo>
                    <a:pt x="696" y="628"/>
                  </a:lnTo>
                  <a:lnTo>
                    <a:pt x="702" y="622"/>
                  </a:lnTo>
                  <a:lnTo>
                    <a:pt x="702" y="609"/>
                  </a:lnTo>
                  <a:lnTo>
                    <a:pt x="705" y="590"/>
                  </a:lnTo>
                  <a:lnTo>
                    <a:pt x="699" y="580"/>
                  </a:lnTo>
                  <a:lnTo>
                    <a:pt x="692" y="580"/>
                  </a:lnTo>
                  <a:close/>
                  <a:moveTo>
                    <a:pt x="648" y="702"/>
                  </a:moveTo>
                  <a:lnTo>
                    <a:pt x="641" y="705"/>
                  </a:lnTo>
                  <a:lnTo>
                    <a:pt x="628" y="709"/>
                  </a:lnTo>
                  <a:lnTo>
                    <a:pt x="638" y="686"/>
                  </a:lnTo>
                  <a:lnTo>
                    <a:pt x="641" y="677"/>
                  </a:lnTo>
                  <a:lnTo>
                    <a:pt x="641" y="670"/>
                  </a:lnTo>
                  <a:lnTo>
                    <a:pt x="638" y="661"/>
                  </a:lnTo>
                  <a:lnTo>
                    <a:pt x="635" y="654"/>
                  </a:lnTo>
                  <a:lnTo>
                    <a:pt x="632" y="648"/>
                  </a:lnTo>
                  <a:lnTo>
                    <a:pt x="632" y="644"/>
                  </a:lnTo>
                  <a:lnTo>
                    <a:pt x="635" y="619"/>
                  </a:lnTo>
                  <a:lnTo>
                    <a:pt x="635" y="609"/>
                  </a:lnTo>
                  <a:lnTo>
                    <a:pt x="635" y="606"/>
                  </a:lnTo>
                  <a:lnTo>
                    <a:pt x="622" y="600"/>
                  </a:lnTo>
                  <a:lnTo>
                    <a:pt x="616" y="609"/>
                  </a:lnTo>
                  <a:lnTo>
                    <a:pt x="612" y="622"/>
                  </a:lnTo>
                  <a:lnTo>
                    <a:pt x="619" y="635"/>
                  </a:lnTo>
                  <a:lnTo>
                    <a:pt x="577" y="657"/>
                  </a:lnTo>
                  <a:lnTo>
                    <a:pt x="571" y="654"/>
                  </a:lnTo>
                  <a:lnTo>
                    <a:pt x="571" y="667"/>
                  </a:lnTo>
                  <a:lnTo>
                    <a:pt x="574" y="680"/>
                  </a:lnTo>
                  <a:lnTo>
                    <a:pt x="580" y="689"/>
                  </a:lnTo>
                  <a:lnTo>
                    <a:pt x="590" y="696"/>
                  </a:lnTo>
                  <a:lnTo>
                    <a:pt x="590" y="699"/>
                  </a:lnTo>
                  <a:lnTo>
                    <a:pt x="580" y="699"/>
                  </a:lnTo>
                  <a:lnTo>
                    <a:pt x="571" y="696"/>
                  </a:lnTo>
                  <a:lnTo>
                    <a:pt x="564" y="689"/>
                  </a:lnTo>
                  <a:lnTo>
                    <a:pt x="555" y="686"/>
                  </a:lnTo>
                  <a:lnTo>
                    <a:pt x="548" y="686"/>
                  </a:lnTo>
                  <a:lnTo>
                    <a:pt x="529" y="693"/>
                  </a:lnTo>
                  <a:lnTo>
                    <a:pt x="519" y="693"/>
                  </a:lnTo>
                  <a:lnTo>
                    <a:pt x="513" y="699"/>
                  </a:lnTo>
                  <a:lnTo>
                    <a:pt x="503" y="709"/>
                  </a:lnTo>
                  <a:lnTo>
                    <a:pt x="500" y="715"/>
                  </a:lnTo>
                  <a:lnTo>
                    <a:pt x="503" y="728"/>
                  </a:lnTo>
                  <a:lnTo>
                    <a:pt x="510" y="737"/>
                  </a:lnTo>
                  <a:lnTo>
                    <a:pt x="516" y="747"/>
                  </a:lnTo>
                  <a:lnTo>
                    <a:pt x="523" y="757"/>
                  </a:lnTo>
                  <a:lnTo>
                    <a:pt x="532" y="750"/>
                  </a:lnTo>
                  <a:lnTo>
                    <a:pt x="555" y="741"/>
                  </a:lnTo>
                  <a:lnTo>
                    <a:pt x="558" y="734"/>
                  </a:lnTo>
                  <a:lnTo>
                    <a:pt x="567" y="737"/>
                  </a:lnTo>
                  <a:lnTo>
                    <a:pt x="564" y="750"/>
                  </a:lnTo>
                  <a:lnTo>
                    <a:pt x="564" y="763"/>
                  </a:lnTo>
                  <a:lnTo>
                    <a:pt x="561" y="769"/>
                  </a:lnTo>
                  <a:lnTo>
                    <a:pt x="545" y="773"/>
                  </a:lnTo>
                  <a:lnTo>
                    <a:pt x="542" y="776"/>
                  </a:lnTo>
                  <a:lnTo>
                    <a:pt x="542" y="786"/>
                  </a:lnTo>
                  <a:lnTo>
                    <a:pt x="545" y="792"/>
                  </a:lnTo>
                  <a:lnTo>
                    <a:pt x="548" y="795"/>
                  </a:lnTo>
                  <a:lnTo>
                    <a:pt x="567" y="786"/>
                  </a:lnTo>
                  <a:lnTo>
                    <a:pt x="564" y="798"/>
                  </a:lnTo>
                  <a:lnTo>
                    <a:pt x="564" y="805"/>
                  </a:lnTo>
                  <a:lnTo>
                    <a:pt x="567" y="811"/>
                  </a:lnTo>
                  <a:lnTo>
                    <a:pt x="574" y="814"/>
                  </a:lnTo>
                  <a:lnTo>
                    <a:pt x="555" y="830"/>
                  </a:lnTo>
                  <a:lnTo>
                    <a:pt x="567" y="827"/>
                  </a:lnTo>
                  <a:lnTo>
                    <a:pt x="609" y="814"/>
                  </a:lnTo>
                  <a:lnTo>
                    <a:pt x="619" y="808"/>
                  </a:lnTo>
                  <a:lnTo>
                    <a:pt x="612" y="802"/>
                  </a:lnTo>
                  <a:lnTo>
                    <a:pt x="603" y="798"/>
                  </a:lnTo>
                  <a:lnTo>
                    <a:pt x="596" y="792"/>
                  </a:lnTo>
                  <a:lnTo>
                    <a:pt x="599" y="786"/>
                  </a:lnTo>
                  <a:lnTo>
                    <a:pt x="609" y="773"/>
                  </a:lnTo>
                  <a:lnTo>
                    <a:pt x="612" y="766"/>
                  </a:lnTo>
                  <a:lnTo>
                    <a:pt x="612" y="757"/>
                  </a:lnTo>
                  <a:lnTo>
                    <a:pt x="622" y="763"/>
                  </a:lnTo>
                  <a:lnTo>
                    <a:pt x="632" y="769"/>
                  </a:lnTo>
                  <a:lnTo>
                    <a:pt x="641" y="773"/>
                  </a:lnTo>
                  <a:lnTo>
                    <a:pt x="644" y="769"/>
                  </a:lnTo>
                  <a:lnTo>
                    <a:pt x="644" y="760"/>
                  </a:lnTo>
                  <a:lnTo>
                    <a:pt x="638" y="744"/>
                  </a:lnTo>
                  <a:lnTo>
                    <a:pt x="635" y="734"/>
                  </a:lnTo>
                  <a:lnTo>
                    <a:pt x="641" y="737"/>
                  </a:lnTo>
                  <a:lnTo>
                    <a:pt x="648" y="731"/>
                  </a:lnTo>
                  <a:lnTo>
                    <a:pt x="648" y="725"/>
                  </a:lnTo>
                  <a:lnTo>
                    <a:pt x="651" y="715"/>
                  </a:lnTo>
                  <a:lnTo>
                    <a:pt x="648" y="702"/>
                  </a:lnTo>
                  <a:lnTo>
                    <a:pt x="648" y="702"/>
                  </a:lnTo>
                  <a:close/>
                  <a:moveTo>
                    <a:pt x="471" y="750"/>
                  </a:moveTo>
                  <a:lnTo>
                    <a:pt x="465" y="744"/>
                  </a:lnTo>
                  <a:lnTo>
                    <a:pt x="455" y="744"/>
                  </a:lnTo>
                  <a:lnTo>
                    <a:pt x="449" y="747"/>
                  </a:lnTo>
                  <a:lnTo>
                    <a:pt x="442" y="750"/>
                  </a:lnTo>
                  <a:lnTo>
                    <a:pt x="439" y="747"/>
                  </a:lnTo>
                  <a:lnTo>
                    <a:pt x="430" y="741"/>
                  </a:lnTo>
                  <a:lnTo>
                    <a:pt x="423" y="737"/>
                  </a:lnTo>
                  <a:lnTo>
                    <a:pt x="417" y="741"/>
                  </a:lnTo>
                  <a:lnTo>
                    <a:pt x="410" y="744"/>
                  </a:lnTo>
                  <a:lnTo>
                    <a:pt x="413" y="750"/>
                  </a:lnTo>
                  <a:lnTo>
                    <a:pt x="417" y="750"/>
                  </a:lnTo>
                  <a:lnTo>
                    <a:pt x="423" y="747"/>
                  </a:lnTo>
                  <a:lnTo>
                    <a:pt x="433" y="750"/>
                  </a:lnTo>
                  <a:lnTo>
                    <a:pt x="439" y="757"/>
                  </a:lnTo>
                  <a:lnTo>
                    <a:pt x="436" y="760"/>
                  </a:lnTo>
                  <a:lnTo>
                    <a:pt x="433" y="766"/>
                  </a:lnTo>
                  <a:lnTo>
                    <a:pt x="436" y="766"/>
                  </a:lnTo>
                  <a:lnTo>
                    <a:pt x="442" y="769"/>
                  </a:lnTo>
                  <a:lnTo>
                    <a:pt x="442" y="773"/>
                  </a:lnTo>
                  <a:lnTo>
                    <a:pt x="442" y="779"/>
                  </a:lnTo>
                  <a:lnTo>
                    <a:pt x="449" y="779"/>
                  </a:lnTo>
                  <a:lnTo>
                    <a:pt x="449" y="782"/>
                  </a:lnTo>
                  <a:lnTo>
                    <a:pt x="455" y="789"/>
                  </a:lnTo>
                  <a:lnTo>
                    <a:pt x="462" y="789"/>
                  </a:lnTo>
                  <a:lnTo>
                    <a:pt x="468" y="782"/>
                  </a:lnTo>
                  <a:lnTo>
                    <a:pt x="471" y="776"/>
                  </a:lnTo>
                  <a:lnTo>
                    <a:pt x="468" y="773"/>
                  </a:lnTo>
                  <a:lnTo>
                    <a:pt x="462" y="773"/>
                  </a:lnTo>
                  <a:lnTo>
                    <a:pt x="462" y="769"/>
                  </a:lnTo>
                  <a:lnTo>
                    <a:pt x="465" y="769"/>
                  </a:lnTo>
                  <a:lnTo>
                    <a:pt x="471" y="773"/>
                  </a:lnTo>
                  <a:lnTo>
                    <a:pt x="471" y="766"/>
                  </a:lnTo>
                  <a:lnTo>
                    <a:pt x="471" y="763"/>
                  </a:lnTo>
                  <a:lnTo>
                    <a:pt x="474" y="760"/>
                  </a:lnTo>
                  <a:lnTo>
                    <a:pt x="471" y="75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8"/>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9"/>
            <p:cNvSpPr>
              <a:spLocks noEditPoints="1"/>
            </p:cNvSpPr>
            <p:nvPr/>
          </p:nvSpPr>
          <p:spPr bwMode="auto">
            <a:xfrm>
              <a:off x="3953" y="1625"/>
              <a:ext cx="1844" cy="961"/>
            </a:xfrm>
            <a:custGeom>
              <a:avLst/>
              <a:gdLst>
                <a:gd name="T0" fmla="*/ 622 w 1844"/>
                <a:gd name="T1" fmla="*/ 387 h 961"/>
                <a:gd name="T2" fmla="*/ 943 w 1844"/>
                <a:gd name="T3" fmla="*/ 288 h 961"/>
                <a:gd name="T4" fmla="*/ 965 w 1844"/>
                <a:gd name="T5" fmla="*/ 327 h 961"/>
                <a:gd name="T6" fmla="*/ 51 w 1844"/>
                <a:gd name="T7" fmla="*/ 198 h 961"/>
                <a:gd name="T8" fmla="*/ 67 w 1844"/>
                <a:gd name="T9" fmla="*/ 166 h 961"/>
                <a:gd name="T10" fmla="*/ 41 w 1844"/>
                <a:gd name="T11" fmla="*/ 295 h 961"/>
                <a:gd name="T12" fmla="*/ 61 w 1844"/>
                <a:gd name="T13" fmla="*/ 279 h 961"/>
                <a:gd name="T14" fmla="*/ 846 w 1844"/>
                <a:gd name="T15" fmla="*/ 698 h 961"/>
                <a:gd name="T16" fmla="*/ 872 w 1844"/>
                <a:gd name="T17" fmla="*/ 721 h 961"/>
                <a:gd name="T18" fmla="*/ 1125 w 1844"/>
                <a:gd name="T19" fmla="*/ 679 h 961"/>
                <a:gd name="T20" fmla="*/ 1116 w 1844"/>
                <a:gd name="T21" fmla="*/ 695 h 961"/>
                <a:gd name="T22" fmla="*/ 1148 w 1844"/>
                <a:gd name="T23" fmla="*/ 702 h 961"/>
                <a:gd name="T24" fmla="*/ 1735 w 1844"/>
                <a:gd name="T25" fmla="*/ 458 h 961"/>
                <a:gd name="T26" fmla="*/ 1671 w 1844"/>
                <a:gd name="T27" fmla="*/ 391 h 961"/>
                <a:gd name="T28" fmla="*/ 1716 w 1844"/>
                <a:gd name="T29" fmla="*/ 279 h 961"/>
                <a:gd name="T30" fmla="*/ 1642 w 1844"/>
                <a:gd name="T31" fmla="*/ 179 h 961"/>
                <a:gd name="T32" fmla="*/ 1578 w 1844"/>
                <a:gd name="T33" fmla="*/ 112 h 961"/>
                <a:gd name="T34" fmla="*/ 1539 w 1844"/>
                <a:gd name="T35" fmla="*/ 51 h 961"/>
                <a:gd name="T36" fmla="*/ 1481 w 1844"/>
                <a:gd name="T37" fmla="*/ 51 h 961"/>
                <a:gd name="T38" fmla="*/ 1408 w 1844"/>
                <a:gd name="T39" fmla="*/ 57 h 961"/>
                <a:gd name="T40" fmla="*/ 1334 w 1844"/>
                <a:gd name="T41" fmla="*/ 25 h 961"/>
                <a:gd name="T42" fmla="*/ 1177 w 1844"/>
                <a:gd name="T43" fmla="*/ 198 h 961"/>
                <a:gd name="T44" fmla="*/ 1186 w 1844"/>
                <a:gd name="T45" fmla="*/ 311 h 961"/>
                <a:gd name="T46" fmla="*/ 1212 w 1844"/>
                <a:gd name="T47" fmla="*/ 413 h 961"/>
                <a:gd name="T48" fmla="*/ 1158 w 1844"/>
                <a:gd name="T49" fmla="*/ 327 h 961"/>
                <a:gd name="T50" fmla="*/ 1116 w 1844"/>
                <a:gd name="T51" fmla="*/ 439 h 961"/>
                <a:gd name="T52" fmla="*/ 1228 w 1844"/>
                <a:gd name="T53" fmla="*/ 529 h 961"/>
                <a:gd name="T54" fmla="*/ 1199 w 1844"/>
                <a:gd name="T55" fmla="*/ 612 h 961"/>
                <a:gd name="T56" fmla="*/ 1270 w 1844"/>
                <a:gd name="T57" fmla="*/ 666 h 961"/>
                <a:gd name="T58" fmla="*/ 1254 w 1844"/>
                <a:gd name="T59" fmla="*/ 692 h 961"/>
                <a:gd name="T60" fmla="*/ 1218 w 1844"/>
                <a:gd name="T61" fmla="*/ 695 h 961"/>
                <a:gd name="T62" fmla="*/ 1177 w 1844"/>
                <a:gd name="T63" fmla="*/ 702 h 961"/>
                <a:gd name="T64" fmla="*/ 1180 w 1844"/>
                <a:gd name="T65" fmla="*/ 740 h 961"/>
                <a:gd name="T66" fmla="*/ 1196 w 1844"/>
                <a:gd name="T67" fmla="*/ 785 h 961"/>
                <a:gd name="T68" fmla="*/ 1270 w 1844"/>
                <a:gd name="T69" fmla="*/ 759 h 961"/>
                <a:gd name="T70" fmla="*/ 1241 w 1844"/>
                <a:gd name="T71" fmla="*/ 779 h 961"/>
                <a:gd name="T72" fmla="*/ 1276 w 1844"/>
                <a:gd name="T73" fmla="*/ 843 h 961"/>
                <a:gd name="T74" fmla="*/ 1305 w 1844"/>
                <a:gd name="T75" fmla="*/ 839 h 961"/>
                <a:gd name="T76" fmla="*/ 1302 w 1844"/>
                <a:gd name="T77" fmla="*/ 868 h 961"/>
                <a:gd name="T78" fmla="*/ 1356 w 1844"/>
                <a:gd name="T79" fmla="*/ 887 h 961"/>
                <a:gd name="T80" fmla="*/ 1366 w 1844"/>
                <a:gd name="T81" fmla="*/ 900 h 961"/>
                <a:gd name="T82" fmla="*/ 1395 w 1844"/>
                <a:gd name="T83" fmla="*/ 948 h 961"/>
                <a:gd name="T84" fmla="*/ 1600 w 1844"/>
                <a:gd name="T85" fmla="*/ 903 h 961"/>
                <a:gd name="T86" fmla="*/ 1693 w 1844"/>
                <a:gd name="T87" fmla="*/ 807 h 961"/>
                <a:gd name="T88" fmla="*/ 1812 w 1844"/>
                <a:gd name="T89" fmla="*/ 570 h 961"/>
                <a:gd name="T90" fmla="*/ 1459 w 1844"/>
                <a:gd name="T91" fmla="*/ 506 h 961"/>
                <a:gd name="T92" fmla="*/ 1382 w 1844"/>
                <a:gd name="T93" fmla="*/ 554 h 961"/>
                <a:gd name="T94" fmla="*/ 1263 w 1844"/>
                <a:gd name="T95" fmla="*/ 493 h 961"/>
                <a:gd name="T96" fmla="*/ 1347 w 1844"/>
                <a:gd name="T97" fmla="*/ 432 h 961"/>
                <a:gd name="T98" fmla="*/ 1440 w 1844"/>
                <a:gd name="T99" fmla="*/ 458 h 961"/>
                <a:gd name="T100" fmla="*/ 1097 w 1844"/>
                <a:gd name="T101" fmla="*/ 407 h 961"/>
                <a:gd name="T102" fmla="*/ 1090 w 1844"/>
                <a:gd name="T103" fmla="*/ 323 h 961"/>
                <a:gd name="T104" fmla="*/ 1007 w 1844"/>
                <a:gd name="T105" fmla="*/ 307 h 961"/>
                <a:gd name="T106" fmla="*/ 1023 w 1844"/>
                <a:gd name="T107" fmla="*/ 416 h 961"/>
                <a:gd name="T108" fmla="*/ 1077 w 1844"/>
                <a:gd name="T109" fmla="*/ 445 h 961"/>
                <a:gd name="T110" fmla="*/ 1049 w 1844"/>
                <a:gd name="T111" fmla="*/ 679 h 961"/>
                <a:gd name="T112" fmla="*/ 1068 w 1844"/>
                <a:gd name="T113" fmla="*/ 698 h 961"/>
                <a:gd name="T114" fmla="*/ 997 w 1844"/>
                <a:gd name="T115" fmla="*/ 375 h 961"/>
                <a:gd name="T116" fmla="*/ 975 w 1844"/>
                <a:gd name="T117" fmla="*/ 336 h 961"/>
                <a:gd name="T118" fmla="*/ 1013 w 1844"/>
                <a:gd name="T119" fmla="*/ 39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4" h="961">
                  <a:moveTo>
                    <a:pt x="616" y="384"/>
                  </a:moveTo>
                  <a:lnTo>
                    <a:pt x="612" y="387"/>
                  </a:lnTo>
                  <a:lnTo>
                    <a:pt x="609" y="394"/>
                  </a:lnTo>
                  <a:lnTo>
                    <a:pt x="612" y="400"/>
                  </a:lnTo>
                  <a:lnTo>
                    <a:pt x="616" y="407"/>
                  </a:lnTo>
                  <a:lnTo>
                    <a:pt x="619" y="404"/>
                  </a:lnTo>
                  <a:lnTo>
                    <a:pt x="625" y="397"/>
                  </a:lnTo>
                  <a:lnTo>
                    <a:pt x="625" y="391"/>
                  </a:lnTo>
                  <a:lnTo>
                    <a:pt x="622" y="387"/>
                  </a:lnTo>
                  <a:lnTo>
                    <a:pt x="616" y="384"/>
                  </a:lnTo>
                  <a:close/>
                  <a:moveTo>
                    <a:pt x="978" y="327"/>
                  </a:moveTo>
                  <a:lnTo>
                    <a:pt x="988" y="317"/>
                  </a:lnTo>
                  <a:lnTo>
                    <a:pt x="991" y="304"/>
                  </a:lnTo>
                  <a:lnTo>
                    <a:pt x="984" y="298"/>
                  </a:lnTo>
                  <a:lnTo>
                    <a:pt x="975" y="298"/>
                  </a:lnTo>
                  <a:lnTo>
                    <a:pt x="962" y="298"/>
                  </a:lnTo>
                  <a:lnTo>
                    <a:pt x="952" y="291"/>
                  </a:lnTo>
                  <a:lnTo>
                    <a:pt x="943" y="288"/>
                  </a:lnTo>
                  <a:lnTo>
                    <a:pt x="936" y="291"/>
                  </a:lnTo>
                  <a:lnTo>
                    <a:pt x="930" y="298"/>
                  </a:lnTo>
                  <a:lnTo>
                    <a:pt x="923" y="317"/>
                  </a:lnTo>
                  <a:lnTo>
                    <a:pt x="920" y="320"/>
                  </a:lnTo>
                  <a:lnTo>
                    <a:pt x="923" y="327"/>
                  </a:lnTo>
                  <a:lnTo>
                    <a:pt x="930" y="327"/>
                  </a:lnTo>
                  <a:lnTo>
                    <a:pt x="936" y="323"/>
                  </a:lnTo>
                  <a:lnTo>
                    <a:pt x="939" y="320"/>
                  </a:lnTo>
                  <a:lnTo>
                    <a:pt x="965" y="327"/>
                  </a:lnTo>
                  <a:lnTo>
                    <a:pt x="978" y="327"/>
                  </a:lnTo>
                  <a:close/>
                  <a:moveTo>
                    <a:pt x="51" y="160"/>
                  </a:moveTo>
                  <a:lnTo>
                    <a:pt x="22" y="173"/>
                  </a:lnTo>
                  <a:lnTo>
                    <a:pt x="6" y="166"/>
                  </a:lnTo>
                  <a:lnTo>
                    <a:pt x="0" y="192"/>
                  </a:lnTo>
                  <a:lnTo>
                    <a:pt x="19" y="208"/>
                  </a:lnTo>
                  <a:lnTo>
                    <a:pt x="41" y="211"/>
                  </a:lnTo>
                  <a:lnTo>
                    <a:pt x="54" y="202"/>
                  </a:lnTo>
                  <a:lnTo>
                    <a:pt x="51" y="198"/>
                  </a:lnTo>
                  <a:lnTo>
                    <a:pt x="41" y="198"/>
                  </a:lnTo>
                  <a:lnTo>
                    <a:pt x="38" y="195"/>
                  </a:lnTo>
                  <a:lnTo>
                    <a:pt x="38" y="189"/>
                  </a:lnTo>
                  <a:lnTo>
                    <a:pt x="41" y="186"/>
                  </a:lnTo>
                  <a:lnTo>
                    <a:pt x="54" y="186"/>
                  </a:lnTo>
                  <a:lnTo>
                    <a:pt x="67" y="192"/>
                  </a:lnTo>
                  <a:lnTo>
                    <a:pt x="74" y="186"/>
                  </a:lnTo>
                  <a:lnTo>
                    <a:pt x="74" y="176"/>
                  </a:lnTo>
                  <a:lnTo>
                    <a:pt x="67" y="166"/>
                  </a:lnTo>
                  <a:lnTo>
                    <a:pt x="51" y="160"/>
                  </a:lnTo>
                  <a:close/>
                  <a:moveTo>
                    <a:pt x="61" y="266"/>
                  </a:moveTo>
                  <a:lnTo>
                    <a:pt x="54" y="262"/>
                  </a:lnTo>
                  <a:lnTo>
                    <a:pt x="51" y="266"/>
                  </a:lnTo>
                  <a:lnTo>
                    <a:pt x="45" y="272"/>
                  </a:lnTo>
                  <a:lnTo>
                    <a:pt x="35" y="282"/>
                  </a:lnTo>
                  <a:lnTo>
                    <a:pt x="35" y="285"/>
                  </a:lnTo>
                  <a:lnTo>
                    <a:pt x="38" y="291"/>
                  </a:lnTo>
                  <a:lnTo>
                    <a:pt x="41" y="295"/>
                  </a:lnTo>
                  <a:lnTo>
                    <a:pt x="41" y="298"/>
                  </a:lnTo>
                  <a:lnTo>
                    <a:pt x="41" y="298"/>
                  </a:lnTo>
                  <a:lnTo>
                    <a:pt x="41" y="298"/>
                  </a:lnTo>
                  <a:lnTo>
                    <a:pt x="45" y="295"/>
                  </a:lnTo>
                  <a:lnTo>
                    <a:pt x="48" y="295"/>
                  </a:lnTo>
                  <a:lnTo>
                    <a:pt x="54" y="295"/>
                  </a:lnTo>
                  <a:lnTo>
                    <a:pt x="58" y="291"/>
                  </a:lnTo>
                  <a:lnTo>
                    <a:pt x="61" y="285"/>
                  </a:lnTo>
                  <a:lnTo>
                    <a:pt x="61" y="279"/>
                  </a:lnTo>
                  <a:lnTo>
                    <a:pt x="64" y="272"/>
                  </a:lnTo>
                  <a:lnTo>
                    <a:pt x="64" y="266"/>
                  </a:lnTo>
                  <a:lnTo>
                    <a:pt x="61" y="266"/>
                  </a:lnTo>
                  <a:close/>
                  <a:moveTo>
                    <a:pt x="866" y="695"/>
                  </a:moveTo>
                  <a:lnTo>
                    <a:pt x="862" y="692"/>
                  </a:lnTo>
                  <a:lnTo>
                    <a:pt x="859" y="686"/>
                  </a:lnTo>
                  <a:lnTo>
                    <a:pt x="853" y="682"/>
                  </a:lnTo>
                  <a:lnTo>
                    <a:pt x="850" y="689"/>
                  </a:lnTo>
                  <a:lnTo>
                    <a:pt x="846" y="698"/>
                  </a:lnTo>
                  <a:lnTo>
                    <a:pt x="846" y="711"/>
                  </a:lnTo>
                  <a:lnTo>
                    <a:pt x="846" y="711"/>
                  </a:lnTo>
                  <a:lnTo>
                    <a:pt x="846" y="714"/>
                  </a:lnTo>
                  <a:lnTo>
                    <a:pt x="853" y="711"/>
                  </a:lnTo>
                  <a:lnTo>
                    <a:pt x="853" y="711"/>
                  </a:lnTo>
                  <a:lnTo>
                    <a:pt x="856" y="714"/>
                  </a:lnTo>
                  <a:lnTo>
                    <a:pt x="859" y="721"/>
                  </a:lnTo>
                  <a:lnTo>
                    <a:pt x="862" y="724"/>
                  </a:lnTo>
                  <a:lnTo>
                    <a:pt x="872" y="721"/>
                  </a:lnTo>
                  <a:lnTo>
                    <a:pt x="875" y="721"/>
                  </a:lnTo>
                  <a:lnTo>
                    <a:pt x="882" y="711"/>
                  </a:lnTo>
                  <a:lnTo>
                    <a:pt x="885" y="708"/>
                  </a:lnTo>
                  <a:lnTo>
                    <a:pt x="882" y="705"/>
                  </a:lnTo>
                  <a:lnTo>
                    <a:pt x="866" y="695"/>
                  </a:lnTo>
                  <a:close/>
                  <a:moveTo>
                    <a:pt x="1145" y="692"/>
                  </a:moveTo>
                  <a:lnTo>
                    <a:pt x="1142" y="689"/>
                  </a:lnTo>
                  <a:lnTo>
                    <a:pt x="1132" y="682"/>
                  </a:lnTo>
                  <a:lnTo>
                    <a:pt x="1125" y="679"/>
                  </a:lnTo>
                  <a:lnTo>
                    <a:pt x="1122" y="673"/>
                  </a:lnTo>
                  <a:lnTo>
                    <a:pt x="1125" y="670"/>
                  </a:lnTo>
                  <a:lnTo>
                    <a:pt x="1122" y="666"/>
                  </a:lnTo>
                  <a:lnTo>
                    <a:pt x="1116" y="676"/>
                  </a:lnTo>
                  <a:lnTo>
                    <a:pt x="1106" y="670"/>
                  </a:lnTo>
                  <a:lnTo>
                    <a:pt x="1103" y="673"/>
                  </a:lnTo>
                  <a:lnTo>
                    <a:pt x="1109" y="676"/>
                  </a:lnTo>
                  <a:lnTo>
                    <a:pt x="1113" y="682"/>
                  </a:lnTo>
                  <a:lnTo>
                    <a:pt x="1116" y="695"/>
                  </a:lnTo>
                  <a:lnTo>
                    <a:pt x="1116" y="702"/>
                  </a:lnTo>
                  <a:lnTo>
                    <a:pt x="1106" y="711"/>
                  </a:lnTo>
                  <a:lnTo>
                    <a:pt x="1109" y="714"/>
                  </a:lnTo>
                  <a:lnTo>
                    <a:pt x="1109" y="721"/>
                  </a:lnTo>
                  <a:lnTo>
                    <a:pt x="1103" y="730"/>
                  </a:lnTo>
                  <a:lnTo>
                    <a:pt x="1103" y="734"/>
                  </a:lnTo>
                  <a:lnTo>
                    <a:pt x="1116" y="730"/>
                  </a:lnTo>
                  <a:lnTo>
                    <a:pt x="1145" y="708"/>
                  </a:lnTo>
                  <a:lnTo>
                    <a:pt x="1148" y="702"/>
                  </a:lnTo>
                  <a:lnTo>
                    <a:pt x="1148" y="695"/>
                  </a:lnTo>
                  <a:lnTo>
                    <a:pt x="1145" y="692"/>
                  </a:lnTo>
                  <a:close/>
                  <a:moveTo>
                    <a:pt x="1837" y="496"/>
                  </a:moveTo>
                  <a:lnTo>
                    <a:pt x="1828" y="490"/>
                  </a:lnTo>
                  <a:lnTo>
                    <a:pt x="1815" y="490"/>
                  </a:lnTo>
                  <a:lnTo>
                    <a:pt x="1799" y="484"/>
                  </a:lnTo>
                  <a:lnTo>
                    <a:pt x="1780" y="480"/>
                  </a:lnTo>
                  <a:lnTo>
                    <a:pt x="1748" y="464"/>
                  </a:lnTo>
                  <a:lnTo>
                    <a:pt x="1735" y="458"/>
                  </a:lnTo>
                  <a:lnTo>
                    <a:pt x="1719" y="448"/>
                  </a:lnTo>
                  <a:lnTo>
                    <a:pt x="1703" y="445"/>
                  </a:lnTo>
                  <a:lnTo>
                    <a:pt x="1690" y="452"/>
                  </a:lnTo>
                  <a:lnTo>
                    <a:pt x="1677" y="439"/>
                  </a:lnTo>
                  <a:lnTo>
                    <a:pt x="1677" y="429"/>
                  </a:lnTo>
                  <a:lnTo>
                    <a:pt x="1684" y="416"/>
                  </a:lnTo>
                  <a:lnTo>
                    <a:pt x="1687" y="400"/>
                  </a:lnTo>
                  <a:lnTo>
                    <a:pt x="1687" y="387"/>
                  </a:lnTo>
                  <a:lnTo>
                    <a:pt x="1671" y="391"/>
                  </a:lnTo>
                  <a:lnTo>
                    <a:pt x="1664" y="384"/>
                  </a:lnTo>
                  <a:lnTo>
                    <a:pt x="1680" y="362"/>
                  </a:lnTo>
                  <a:lnTo>
                    <a:pt x="1677" y="349"/>
                  </a:lnTo>
                  <a:lnTo>
                    <a:pt x="1674" y="336"/>
                  </a:lnTo>
                  <a:lnTo>
                    <a:pt x="1677" y="327"/>
                  </a:lnTo>
                  <a:lnTo>
                    <a:pt x="1677" y="317"/>
                  </a:lnTo>
                  <a:lnTo>
                    <a:pt x="1674" y="304"/>
                  </a:lnTo>
                  <a:lnTo>
                    <a:pt x="1703" y="282"/>
                  </a:lnTo>
                  <a:lnTo>
                    <a:pt x="1716" y="279"/>
                  </a:lnTo>
                  <a:lnTo>
                    <a:pt x="1722" y="269"/>
                  </a:lnTo>
                  <a:lnTo>
                    <a:pt x="1725" y="240"/>
                  </a:lnTo>
                  <a:lnTo>
                    <a:pt x="1712" y="218"/>
                  </a:lnTo>
                  <a:lnTo>
                    <a:pt x="1700" y="218"/>
                  </a:lnTo>
                  <a:lnTo>
                    <a:pt x="1690" y="211"/>
                  </a:lnTo>
                  <a:lnTo>
                    <a:pt x="1684" y="189"/>
                  </a:lnTo>
                  <a:lnTo>
                    <a:pt x="1671" y="189"/>
                  </a:lnTo>
                  <a:lnTo>
                    <a:pt x="1655" y="189"/>
                  </a:lnTo>
                  <a:lnTo>
                    <a:pt x="1642" y="179"/>
                  </a:lnTo>
                  <a:lnTo>
                    <a:pt x="1635" y="160"/>
                  </a:lnTo>
                  <a:lnTo>
                    <a:pt x="1632" y="125"/>
                  </a:lnTo>
                  <a:lnTo>
                    <a:pt x="1626" y="109"/>
                  </a:lnTo>
                  <a:lnTo>
                    <a:pt x="1623" y="105"/>
                  </a:lnTo>
                  <a:lnTo>
                    <a:pt x="1616" y="105"/>
                  </a:lnTo>
                  <a:lnTo>
                    <a:pt x="1613" y="109"/>
                  </a:lnTo>
                  <a:lnTo>
                    <a:pt x="1610" y="109"/>
                  </a:lnTo>
                  <a:lnTo>
                    <a:pt x="1600" y="102"/>
                  </a:lnTo>
                  <a:lnTo>
                    <a:pt x="1578" y="112"/>
                  </a:lnTo>
                  <a:lnTo>
                    <a:pt x="1555" y="105"/>
                  </a:lnTo>
                  <a:lnTo>
                    <a:pt x="1546" y="99"/>
                  </a:lnTo>
                  <a:lnTo>
                    <a:pt x="1536" y="93"/>
                  </a:lnTo>
                  <a:lnTo>
                    <a:pt x="1536" y="80"/>
                  </a:lnTo>
                  <a:lnTo>
                    <a:pt x="1542" y="67"/>
                  </a:lnTo>
                  <a:lnTo>
                    <a:pt x="1546" y="61"/>
                  </a:lnTo>
                  <a:lnTo>
                    <a:pt x="1546" y="57"/>
                  </a:lnTo>
                  <a:lnTo>
                    <a:pt x="1542" y="54"/>
                  </a:lnTo>
                  <a:lnTo>
                    <a:pt x="1539" y="51"/>
                  </a:lnTo>
                  <a:lnTo>
                    <a:pt x="1533" y="54"/>
                  </a:lnTo>
                  <a:lnTo>
                    <a:pt x="1530" y="57"/>
                  </a:lnTo>
                  <a:lnTo>
                    <a:pt x="1523" y="67"/>
                  </a:lnTo>
                  <a:lnTo>
                    <a:pt x="1514" y="73"/>
                  </a:lnTo>
                  <a:lnTo>
                    <a:pt x="1501" y="77"/>
                  </a:lnTo>
                  <a:lnTo>
                    <a:pt x="1488" y="70"/>
                  </a:lnTo>
                  <a:lnTo>
                    <a:pt x="1488" y="61"/>
                  </a:lnTo>
                  <a:lnTo>
                    <a:pt x="1485" y="54"/>
                  </a:lnTo>
                  <a:lnTo>
                    <a:pt x="1481" y="51"/>
                  </a:lnTo>
                  <a:lnTo>
                    <a:pt x="1478" y="57"/>
                  </a:lnTo>
                  <a:lnTo>
                    <a:pt x="1475" y="64"/>
                  </a:lnTo>
                  <a:lnTo>
                    <a:pt x="1475" y="89"/>
                  </a:lnTo>
                  <a:lnTo>
                    <a:pt x="1469" y="99"/>
                  </a:lnTo>
                  <a:lnTo>
                    <a:pt x="1446" y="89"/>
                  </a:lnTo>
                  <a:lnTo>
                    <a:pt x="1427" y="73"/>
                  </a:lnTo>
                  <a:lnTo>
                    <a:pt x="1421" y="64"/>
                  </a:lnTo>
                  <a:lnTo>
                    <a:pt x="1414" y="67"/>
                  </a:lnTo>
                  <a:lnTo>
                    <a:pt x="1408" y="57"/>
                  </a:lnTo>
                  <a:lnTo>
                    <a:pt x="1404" y="45"/>
                  </a:lnTo>
                  <a:lnTo>
                    <a:pt x="1398" y="38"/>
                  </a:lnTo>
                  <a:lnTo>
                    <a:pt x="1392" y="35"/>
                  </a:lnTo>
                  <a:lnTo>
                    <a:pt x="1388" y="22"/>
                  </a:lnTo>
                  <a:lnTo>
                    <a:pt x="1379" y="16"/>
                  </a:lnTo>
                  <a:lnTo>
                    <a:pt x="1360" y="3"/>
                  </a:lnTo>
                  <a:lnTo>
                    <a:pt x="1347" y="0"/>
                  </a:lnTo>
                  <a:lnTo>
                    <a:pt x="1340" y="6"/>
                  </a:lnTo>
                  <a:lnTo>
                    <a:pt x="1334" y="25"/>
                  </a:lnTo>
                  <a:lnTo>
                    <a:pt x="1321" y="54"/>
                  </a:lnTo>
                  <a:lnTo>
                    <a:pt x="1311" y="67"/>
                  </a:lnTo>
                  <a:lnTo>
                    <a:pt x="1289" y="83"/>
                  </a:lnTo>
                  <a:lnTo>
                    <a:pt x="1279" y="93"/>
                  </a:lnTo>
                  <a:lnTo>
                    <a:pt x="1231" y="170"/>
                  </a:lnTo>
                  <a:lnTo>
                    <a:pt x="1209" y="186"/>
                  </a:lnTo>
                  <a:lnTo>
                    <a:pt x="1193" y="192"/>
                  </a:lnTo>
                  <a:lnTo>
                    <a:pt x="1183" y="192"/>
                  </a:lnTo>
                  <a:lnTo>
                    <a:pt x="1177" y="198"/>
                  </a:lnTo>
                  <a:lnTo>
                    <a:pt x="1174" y="214"/>
                  </a:lnTo>
                  <a:lnTo>
                    <a:pt x="1177" y="279"/>
                  </a:lnTo>
                  <a:lnTo>
                    <a:pt x="1177" y="279"/>
                  </a:lnTo>
                  <a:lnTo>
                    <a:pt x="1186" y="272"/>
                  </a:lnTo>
                  <a:lnTo>
                    <a:pt x="1190" y="272"/>
                  </a:lnTo>
                  <a:lnTo>
                    <a:pt x="1196" y="275"/>
                  </a:lnTo>
                  <a:lnTo>
                    <a:pt x="1190" y="288"/>
                  </a:lnTo>
                  <a:lnTo>
                    <a:pt x="1186" y="304"/>
                  </a:lnTo>
                  <a:lnTo>
                    <a:pt x="1186" y="311"/>
                  </a:lnTo>
                  <a:lnTo>
                    <a:pt x="1186" y="311"/>
                  </a:lnTo>
                  <a:lnTo>
                    <a:pt x="1186" y="317"/>
                  </a:lnTo>
                  <a:lnTo>
                    <a:pt x="1193" y="330"/>
                  </a:lnTo>
                  <a:lnTo>
                    <a:pt x="1196" y="339"/>
                  </a:lnTo>
                  <a:lnTo>
                    <a:pt x="1193" y="355"/>
                  </a:lnTo>
                  <a:lnTo>
                    <a:pt x="1183" y="381"/>
                  </a:lnTo>
                  <a:lnTo>
                    <a:pt x="1215" y="404"/>
                  </a:lnTo>
                  <a:lnTo>
                    <a:pt x="1228" y="416"/>
                  </a:lnTo>
                  <a:lnTo>
                    <a:pt x="1212" y="413"/>
                  </a:lnTo>
                  <a:lnTo>
                    <a:pt x="1190" y="407"/>
                  </a:lnTo>
                  <a:lnTo>
                    <a:pt x="1174" y="391"/>
                  </a:lnTo>
                  <a:lnTo>
                    <a:pt x="1174" y="375"/>
                  </a:lnTo>
                  <a:lnTo>
                    <a:pt x="1177" y="365"/>
                  </a:lnTo>
                  <a:lnTo>
                    <a:pt x="1177" y="349"/>
                  </a:lnTo>
                  <a:lnTo>
                    <a:pt x="1177" y="336"/>
                  </a:lnTo>
                  <a:lnTo>
                    <a:pt x="1174" y="330"/>
                  </a:lnTo>
                  <a:lnTo>
                    <a:pt x="1167" y="323"/>
                  </a:lnTo>
                  <a:lnTo>
                    <a:pt x="1158" y="327"/>
                  </a:lnTo>
                  <a:lnTo>
                    <a:pt x="1151" y="330"/>
                  </a:lnTo>
                  <a:lnTo>
                    <a:pt x="1138" y="330"/>
                  </a:lnTo>
                  <a:lnTo>
                    <a:pt x="1109" y="320"/>
                  </a:lnTo>
                  <a:lnTo>
                    <a:pt x="1100" y="320"/>
                  </a:lnTo>
                  <a:lnTo>
                    <a:pt x="1100" y="330"/>
                  </a:lnTo>
                  <a:lnTo>
                    <a:pt x="1106" y="391"/>
                  </a:lnTo>
                  <a:lnTo>
                    <a:pt x="1113" y="413"/>
                  </a:lnTo>
                  <a:lnTo>
                    <a:pt x="1116" y="429"/>
                  </a:lnTo>
                  <a:lnTo>
                    <a:pt x="1116" y="439"/>
                  </a:lnTo>
                  <a:lnTo>
                    <a:pt x="1122" y="445"/>
                  </a:lnTo>
                  <a:lnTo>
                    <a:pt x="1129" y="455"/>
                  </a:lnTo>
                  <a:lnTo>
                    <a:pt x="1132" y="461"/>
                  </a:lnTo>
                  <a:lnTo>
                    <a:pt x="1138" y="474"/>
                  </a:lnTo>
                  <a:lnTo>
                    <a:pt x="1142" y="480"/>
                  </a:lnTo>
                  <a:lnTo>
                    <a:pt x="1167" y="477"/>
                  </a:lnTo>
                  <a:lnTo>
                    <a:pt x="1196" y="477"/>
                  </a:lnTo>
                  <a:lnTo>
                    <a:pt x="1228" y="509"/>
                  </a:lnTo>
                  <a:lnTo>
                    <a:pt x="1228" y="529"/>
                  </a:lnTo>
                  <a:lnTo>
                    <a:pt x="1235" y="541"/>
                  </a:lnTo>
                  <a:lnTo>
                    <a:pt x="1244" y="548"/>
                  </a:lnTo>
                  <a:lnTo>
                    <a:pt x="1251" y="557"/>
                  </a:lnTo>
                  <a:lnTo>
                    <a:pt x="1244" y="573"/>
                  </a:lnTo>
                  <a:lnTo>
                    <a:pt x="1238" y="589"/>
                  </a:lnTo>
                  <a:lnTo>
                    <a:pt x="1228" y="596"/>
                  </a:lnTo>
                  <a:lnTo>
                    <a:pt x="1225" y="599"/>
                  </a:lnTo>
                  <a:lnTo>
                    <a:pt x="1206" y="602"/>
                  </a:lnTo>
                  <a:lnTo>
                    <a:pt x="1199" y="612"/>
                  </a:lnTo>
                  <a:lnTo>
                    <a:pt x="1190" y="628"/>
                  </a:lnTo>
                  <a:lnTo>
                    <a:pt x="1190" y="634"/>
                  </a:lnTo>
                  <a:lnTo>
                    <a:pt x="1215" y="654"/>
                  </a:lnTo>
                  <a:lnTo>
                    <a:pt x="1231" y="660"/>
                  </a:lnTo>
                  <a:lnTo>
                    <a:pt x="1244" y="663"/>
                  </a:lnTo>
                  <a:lnTo>
                    <a:pt x="1251" y="663"/>
                  </a:lnTo>
                  <a:lnTo>
                    <a:pt x="1257" y="660"/>
                  </a:lnTo>
                  <a:lnTo>
                    <a:pt x="1267" y="663"/>
                  </a:lnTo>
                  <a:lnTo>
                    <a:pt x="1270" y="666"/>
                  </a:lnTo>
                  <a:lnTo>
                    <a:pt x="1276" y="666"/>
                  </a:lnTo>
                  <a:lnTo>
                    <a:pt x="1283" y="670"/>
                  </a:lnTo>
                  <a:lnTo>
                    <a:pt x="1286" y="673"/>
                  </a:lnTo>
                  <a:lnTo>
                    <a:pt x="1289" y="676"/>
                  </a:lnTo>
                  <a:lnTo>
                    <a:pt x="1292" y="682"/>
                  </a:lnTo>
                  <a:lnTo>
                    <a:pt x="1279" y="686"/>
                  </a:lnTo>
                  <a:lnTo>
                    <a:pt x="1273" y="679"/>
                  </a:lnTo>
                  <a:lnTo>
                    <a:pt x="1263" y="679"/>
                  </a:lnTo>
                  <a:lnTo>
                    <a:pt x="1254" y="692"/>
                  </a:lnTo>
                  <a:lnTo>
                    <a:pt x="1251" y="708"/>
                  </a:lnTo>
                  <a:lnTo>
                    <a:pt x="1247" y="714"/>
                  </a:lnTo>
                  <a:lnTo>
                    <a:pt x="1241" y="718"/>
                  </a:lnTo>
                  <a:lnTo>
                    <a:pt x="1238" y="714"/>
                  </a:lnTo>
                  <a:lnTo>
                    <a:pt x="1235" y="708"/>
                  </a:lnTo>
                  <a:lnTo>
                    <a:pt x="1235" y="702"/>
                  </a:lnTo>
                  <a:lnTo>
                    <a:pt x="1235" y="692"/>
                  </a:lnTo>
                  <a:lnTo>
                    <a:pt x="1225" y="695"/>
                  </a:lnTo>
                  <a:lnTo>
                    <a:pt x="1218" y="695"/>
                  </a:lnTo>
                  <a:lnTo>
                    <a:pt x="1209" y="689"/>
                  </a:lnTo>
                  <a:lnTo>
                    <a:pt x="1202" y="686"/>
                  </a:lnTo>
                  <a:lnTo>
                    <a:pt x="1190" y="689"/>
                  </a:lnTo>
                  <a:lnTo>
                    <a:pt x="1183" y="689"/>
                  </a:lnTo>
                  <a:lnTo>
                    <a:pt x="1180" y="686"/>
                  </a:lnTo>
                  <a:lnTo>
                    <a:pt x="1177" y="689"/>
                  </a:lnTo>
                  <a:lnTo>
                    <a:pt x="1174" y="692"/>
                  </a:lnTo>
                  <a:lnTo>
                    <a:pt x="1170" y="692"/>
                  </a:lnTo>
                  <a:lnTo>
                    <a:pt x="1177" y="702"/>
                  </a:lnTo>
                  <a:lnTo>
                    <a:pt x="1180" y="711"/>
                  </a:lnTo>
                  <a:lnTo>
                    <a:pt x="1183" y="718"/>
                  </a:lnTo>
                  <a:lnTo>
                    <a:pt x="1190" y="721"/>
                  </a:lnTo>
                  <a:lnTo>
                    <a:pt x="1206" y="721"/>
                  </a:lnTo>
                  <a:lnTo>
                    <a:pt x="1206" y="721"/>
                  </a:lnTo>
                  <a:lnTo>
                    <a:pt x="1199" y="730"/>
                  </a:lnTo>
                  <a:lnTo>
                    <a:pt x="1193" y="734"/>
                  </a:lnTo>
                  <a:lnTo>
                    <a:pt x="1186" y="737"/>
                  </a:lnTo>
                  <a:lnTo>
                    <a:pt x="1180" y="740"/>
                  </a:lnTo>
                  <a:lnTo>
                    <a:pt x="1177" y="750"/>
                  </a:lnTo>
                  <a:lnTo>
                    <a:pt x="1177" y="759"/>
                  </a:lnTo>
                  <a:lnTo>
                    <a:pt x="1183" y="759"/>
                  </a:lnTo>
                  <a:lnTo>
                    <a:pt x="1199" y="756"/>
                  </a:lnTo>
                  <a:lnTo>
                    <a:pt x="1190" y="769"/>
                  </a:lnTo>
                  <a:lnTo>
                    <a:pt x="1186" y="775"/>
                  </a:lnTo>
                  <a:lnTo>
                    <a:pt x="1186" y="782"/>
                  </a:lnTo>
                  <a:lnTo>
                    <a:pt x="1190" y="785"/>
                  </a:lnTo>
                  <a:lnTo>
                    <a:pt x="1196" y="785"/>
                  </a:lnTo>
                  <a:lnTo>
                    <a:pt x="1202" y="782"/>
                  </a:lnTo>
                  <a:lnTo>
                    <a:pt x="1209" y="779"/>
                  </a:lnTo>
                  <a:lnTo>
                    <a:pt x="1228" y="756"/>
                  </a:lnTo>
                  <a:lnTo>
                    <a:pt x="1241" y="750"/>
                  </a:lnTo>
                  <a:lnTo>
                    <a:pt x="1254" y="740"/>
                  </a:lnTo>
                  <a:lnTo>
                    <a:pt x="1254" y="750"/>
                  </a:lnTo>
                  <a:lnTo>
                    <a:pt x="1257" y="756"/>
                  </a:lnTo>
                  <a:lnTo>
                    <a:pt x="1263" y="759"/>
                  </a:lnTo>
                  <a:lnTo>
                    <a:pt x="1270" y="759"/>
                  </a:lnTo>
                  <a:lnTo>
                    <a:pt x="1283" y="750"/>
                  </a:lnTo>
                  <a:lnTo>
                    <a:pt x="1289" y="746"/>
                  </a:lnTo>
                  <a:lnTo>
                    <a:pt x="1292" y="750"/>
                  </a:lnTo>
                  <a:lnTo>
                    <a:pt x="1292" y="762"/>
                  </a:lnTo>
                  <a:lnTo>
                    <a:pt x="1289" y="766"/>
                  </a:lnTo>
                  <a:lnTo>
                    <a:pt x="1273" y="772"/>
                  </a:lnTo>
                  <a:lnTo>
                    <a:pt x="1260" y="772"/>
                  </a:lnTo>
                  <a:lnTo>
                    <a:pt x="1251" y="775"/>
                  </a:lnTo>
                  <a:lnTo>
                    <a:pt x="1241" y="779"/>
                  </a:lnTo>
                  <a:lnTo>
                    <a:pt x="1231" y="791"/>
                  </a:lnTo>
                  <a:lnTo>
                    <a:pt x="1225" y="801"/>
                  </a:lnTo>
                  <a:lnTo>
                    <a:pt x="1228" y="814"/>
                  </a:lnTo>
                  <a:lnTo>
                    <a:pt x="1225" y="823"/>
                  </a:lnTo>
                  <a:lnTo>
                    <a:pt x="1228" y="833"/>
                  </a:lnTo>
                  <a:lnTo>
                    <a:pt x="1228" y="839"/>
                  </a:lnTo>
                  <a:lnTo>
                    <a:pt x="1254" y="849"/>
                  </a:lnTo>
                  <a:lnTo>
                    <a:pt x="1263" y="846"/>
                  </a:lnTo>
                  <a:lnTo>
                    <a:pt x="1276" y="843"/>
                  </a:lnTo>
                  <a:lnTo>
                    <a:pt x="1279" y="849"/>
                  </a:lnTo>
                  <a:lnTo>
                    <a:pt x="1286" y="846"/>
                  </a:lnTo>
                  <a:lnTo>
                    <a:pt x="1289" y="833"/>
                  </a:lnTo>
                  <a:lnTo>
                    <a:pt x="1289" y="820"/>
                  </a:lnTo>
                  <a:lnTo>
                    <a:pt x="1292" y="811"/>
                  </a:lnTo>
                  <a:lnTo>
                    <a:pt x="1299" y="804"/>
                  </a:lnTo>
                  <a:lnTo>
                    <a:pt x="1305" y="807"/>
                  </a:lnTo>
                  <a:lnTo>
                    <a:pt x="1299" y="823"/>
                  </a:lnTo>
                  <a:lnTo>
                    <a:pt x="1305" y="839"/>
                  </a:lnTo>
                  <a:lnTo>
                    <a:pt x="1315" y="852"/>
                  </a:lnTo>
                  <a:lnTo>
                    <a:pt x="1315" y="865"/>
                  </a:lnTo>
                  <a:lnTo>
                    <a:pt x="1311" y="862"/>
                  </a:lnTo>
                  <a:lnTo>
                    <a:pt x="1305" y="859"/>
                  </a:lnTo>
                  <a:lnTo>
                    <a:pt x="1299" y="859"/>
                  </a:lnTo>
                  <a:lnTo>
                    <a:pt x="1292" y="859"/>
                  </a:lnTo>
                  <a:lnTo>
                    <a:pt x="1299" y="862"/>
                  </a:lnTo>
                  <a:lnTo>
                    <a:pt x="1302" y="865"/>
                  </a:lnTo>
                  <a:lnTo>
                    <a:pt x="1302" y="868"/>
                  </a:lnTo>
                  <a:lnTo>
                    <a:pt x="1267" y="871"/>
                  </a:lnTo>
                  <a:lnTo>
                    <a:pt x="1273" y="891"/>
                  </a:lnTo>
                  <a:lnTo>
                    <a:pt x="1295" y="913"/>
                  </a:lnTo>
                  <a:lnTo>
                    <a:pt x="1318" y="926"/>
                  </a:lnTo>
                  <a:lnTo>
                    <a:pt x="1337" y="929"/>
                  </a:lnTo>
                  <a:lnTo>
                    <a:pt x="1350" y="923"/>
                  </a:lnTo>
                  <a:lnTo>
                    <a:pt x="1353" y="920"/>
                  </a:lnTo>
                  <a:lnTo>
                    <a:pt x="1353" y="897"/>
                  </a:lnTo>
                  <a:lnTo>
                    <a:pt x="1356" y="887"/>
                  </a:lnTo>
                  <a:lnTo>
                    <a:pt x="1392" y="878"/>
                  </a:lnTo>
                  <a:lnTo>
                    <a:pt x="1388" y="887"/>
                  </a:lnTo>
                  <a:lnTo>
                    <a:pt x="1385" y="891"/>
                  </a:lnTo>
                  <a:lnTo>
                    <a:pt x="1382" y="891"/>
                  </a:lnTo>
                  <a:lnTo>
                    <a:pt x="1372" y="894"/>
                  </a:lnTo>
                  <a:lnTo>
                    <a:pt x="1369" y="894"/>
                  </a:lnTo>
                  <a:lnTo>
                    <a:pt x="1366" y="897"/>
                  </a:lnTo>
                  <a:lnTo>
                    <a:pt x="1363" y="897"/>
                  </a:lnTo>
                  <a:lnTo>
                    <a:pt x="1366" y="900"/>
                  </a:lnTo>
                  <a:lnTo>
                    <a:pt x="1369" y="907"/>
                  </a:lnTo>
                  <a:lnTo>
                    <a:pt x="1372" y="910"/>
                  </a:lnTo>
                  <a:lnTo>
                    <a:pt x="1366" y="926"/>
                  </a:lnTo>
                  <a:lnTo>
                    <a:pt x="1360" y="932"/>
                  </a:lnTo>
                  <a:lnTo>
                    <a:pt x="1353" y="936"/>
                  </a:lnTo>
                  <a:lnTo>
                    <a:pt x="1344" y="942"/>
                  </a:lnTo>
                  <a:lnTo>
                    <a:pt x="1347" y="942"/>
                  </a:lnTo>
                  <a:lnTo>
                    <a:pt x="1372" y="948"/>
                  </a:lnTo>
                  <a:lnTo>
                    <a:pt x="1395" y="948"/>
                  </a:lnTo>
                  <a:lnTo>
                    <a:pt x="1443" y="929"/>
                  </a:lnTo>
                  <a:lnTo>
                    <a:pt x="1465" y="939"/>
                  </a:lnTo>
                  <a:lnTo>
                    <a:pt x="1488" y="958"/>
                  </a:lnTo>
                  <a:lnTo>
                    <a:pt x="1517" y="961"/>
                  </a:lnTo>
                  <a:lnTo>
                    <a:pt x="1542" y="955"/>
                  </a:lnTo>
                  <a:lnTo>
                    <a:pt x="1565" y="942"/>
                  </a:lnTo>
                  <a:lnTo>
                    <a:pt x="1584" y="936"/>
                  </a:lnTo>
                  <a:lnTo>
                    <a:pt x="1590" y="913"/>
                  </a:lnTo>
                  <a:lnTo>
                    <a:pt x="1600" y="903"/>
                  </a:lnTo>
                  <a:lnTo>
                    <a:pt x="1613" y="897"/>
                  </a:lnTo>
                  <a:lnTo>
                    <a:pt x="1623" y="891"/>
                  </a:lnTo>
                  <a:lnTo>
                    <a:pt x="1626" y="878"/>
                  </a:lnTo>
                  <a:lnTo>
                    <a:pt x="1635" y="868"/>
                  </a:lnTo>
                  <a:lnTo>
                    <a:pt x="1645" y="871"/>
                  </a:lnTo>
                  <a:lnTo>
                    <a:pt x="1648" y="875"/>
                  </a:lnTo>
                  <a:lnTo>
                    <a:pt x="1664" y="865"/>
                  </a:lnTo>
                  <a:lnTo>
                    <a:pt x="1690" y="814"/>
                  </a:lnTo>
                  <a:lnTo>
                    <a:pt x="1693" y="807"/>
                  </a:lnTo>
                  <a:lnTo>
                    <a:pt x="1696" y="801"/>
                  </a:lnTo>
                  <a:lnTo>
                    <a:pt x="1703" y="798"/>
                  </a:lnTo>
                  <a:lnTo>
                    <a:pt x="1706" y="795"/>
                  </a:lnTo>
                  <a:lnTo>
                    <a:pt x="1709" y="788"/>
                  </a:lnTo>
                  <a:lnTo>
                    <a:pt x="1716" y="782"/>
                  </a:lnTo>
                  <a:lnTo>
                    <a:pt x="1744" y="724"/>
                  </a:lnTo>
                  <a:lnTo>
                    <a:pt x="1770" y="660"/>
                  </a:lnTo>
                  <a:lnTo>
                    <a:pt x="1805" y="586"/>
                  </a:lnTo>
                  <a:lnTo>
                    <a:pt x="1812" y="570"/>
                  </a:lnTo>
                  <a:lnTo>
                    <a:pt x="1809" y="554"/>
                  </a:lnTo>
                  <a:lnTo>
                    <a:pt x="1815" y="538"/>
                  </a:lnTo>
                  <a:lnTo>
                    <a:pt x="1825" y="525"/>
                  </a:lnTo>
                  <a:lnTo>
                    <a:pt x="1837" y="522"/>
                  </a:lnTo>
                  <a:lnTo>
                    <a:pt x="1844" y="509"/>
                  </a:lnTo>
                  <a:lnTo>
                    <a:pt x="1837" y="496"/>
                  </a:lnTo>
                  <a:close/>
                  <a:moveTo>
                    <a:pt x="1478" y="493"/>
                  </a:moveTo>
                  <a:lnTo>
                    <a:pt x="1469" y="500"/>
                  </a:lnTo>
                  <a:lnTo>
                    <a:pt x="1459" y="506"/>
                  </a:lnTo>
                  <a:lnTo>
                    <a:pt x="1459" y="519"/>
                  </a:lnTo>
                  <a:lnTo>
                    <a:pt x="1465" y="522"/>
                  </a:lnTo>
                  <a:lnTo>
                    <a:pt x="1456" y="535"/>
                  </a:lnTo>
                  <a:lnTo>
                    <a:pt x="1449" y="545"/>
                  </a:lnTo>
                  <a:lnTo>
                    <a:pt x="1437" y="554"/>
                  </a:lnTo>
                  <a:lnTo>
                    <a:pt x="1417" y="557"/>
                  </a:lnTo>
                  <a:lnTo>
                    <a:pt x="1401" y="567"/>
                  </a:lnTo>
                  <a:lnTo>
                    <a:pt x="1395" y="551"/>
                  </a:lnTo>
                  <a:lnTo>
                    <a:pt x="1382" y="554"/>
                  </a:lnTo>
                  <a:lnTo>
                    <a:pt x="1366" y="561"/>
                  </a:lnTo>
                  <a:lnTo>
                    <a:pt x="1356" y="564"/>
                  </a:lnTo>
                  <a:lnTo>
                    <a:pt x="1347" y="567"/>
                  </a:lnTo>
                  <a:lnTo>
                    <a:pt x="1321" y="567"/>
                  </a:lnTo>
                  <a:lnTo>
                    <a:pt x="1305" y="545"/>
                  </a:lnTo>
                  <a:lnTo>
                    <a:pt x="1289" y="538"/>
                  </a:lnTo>
                  <a:lnTo>
                    <a:pt x="1276" y="532"/>
                  </a:lnTo>
                  <a:lnTo>
                    <a:pt x="1273" y="509"/>
                  </a:lnTo>
                  <a:lnTo>
                    <a:pt x="1263" y="493"/>
                  </a:lnTo>
                  <a:lnTo>
                    <a:pt x="1247" y="477"/>
                  </a:lnTo>
                  <a:lnTo>
                    <a:pt x="1257" y="458"/>
                  </a:lnTo>
                  <a:lnTo>
                    <a:pt x="1273" y="461"/>
                  </a:lnTo>
                  <a:lnTo>
                    <a:pt x="1292" y="471"/>
                  </a:lnTo>
                  <a:lnTo>
                    <a:pt x="1305" y="468"/>
                  </a:lnTo>
                  <a:lnTo>
                    <a:pt x="1318" y="458"/>
                  </a:lnTo>
                  <a:lnTo>
                    <a:pt x="1318" y="448"/>
                  </a:lnTo>
                  <a:lnTo>
                    <a:pt x="1321" y="436"/>
                  </a:lnTo>
                  <a:lnTo>
                    <a:pt x="1347" y="432"/>
                  </a:lnTo>
                  <a:lnTo>
                    <a:pt x="1360" y="416"/>
                  </a:lnTo>
                  <a:lnTo>
                    <a:pt x="1369" y="400"/>
                  </a:lnTo>
                  <a:lnTo>
                    <a:pt x="1379" y="387"/>
                  </a:lnTo>
                  <a:lnTo>
                    <a:pt x="1398" y="384"/>
                  </a:lnTo>
                  <a:lnTo>
                    <a:pt x="1417" y="384"/>
                  </a:lnTo>
                  <a:lnTo>
                    <a:pt x="1430" y="400"/>
                  </a:lnTo>
                  <a:lnTo>
                    <a:pt x="1433" y="426"/>
                  </a:lnTo>
                  <a:lnTo>
                    <a:pt x="1440" y="442"/>
                  </a:lnTo>
                  <a:lnTo>
                    <a:pt x="1440" y="458"/>
                  </a:lnTo>
                  <a:lnTo>
                    <a:pt x="1433" y="477"/>
                  </a:lnTo>
                  <a:lnTo>
                    <a:pt x="1449" y="477"/>
                  </a:lnTo>
                  <a:lnTo>
                    <a:pt x="1462" y="474"/>
                  </a:lnTo>
                  <a:lnTo>
                    <a:pt x="1475" y="474"/>
                  </a:lnTo>
                  <a:lnTo>
                    <a:pt x="1478" y="484"/>
                  </a:lnTo>
                  <a:lnTo>
                    <a:pt x="1478" y="493"/>
                  </a:lnTo>
                  <a:close/>
                  <a:moveTo>
                    <a:pt x="1103" y="416"/>
                  </a:moveTo>
                  <a:lnTo>
                    <a:pt x="1100" y="410"/>
                  </a:lnTo>
                  <a:lnTo>
                    <a:pt x="1097" y="407"/>
                  </a:lnTo>
                  <a:lnTo>
                    <a:pt x="1100" y="400"/>
                  </a:lnTo>
                  <a:lnTo>
                    <a:pt x="1097" y="375"/>
                  </a:lnTo>
                  <a:lnTo>
                    <a:pt x="1097" y="368"/>
                  </a:lnTo>
                  <a:lnTo>
                    <a:pt x="1090" y="359"/>
                  </a:lnTo>
                  <a:lnTo>
                    <a:pt x="1090" y="352"/>
                  </a:lnTo>
                  <a:lnTo>
                    <a:pt x="1090" y="349"/>
                  </a:lnTo>
                  <a:lnTo>
                    <a:pt x="1093" y="339"/>
                  </a:lnTo>
                  <a:lnTo>
                    <a:pt x="1093" y="333"/>
                  </a:lnTo>
                  <a:lnTo>
                    <a:pt x="1090" y="323"/>
                  </a:lnTo>
                  <a:lnTo>
                    <a:pt x="1084" y="314"/>
                  </a:lnTo>
                  <a:lnTo>
                    <a:pt x="1065" y="304"/>
                  </a:lnTo>
                  <a:lnTo>
                    <a:pt x="1055" y="298"/>
                  </a:lnTo>
                  <a:lnTo>
                    <a:pt x="1049" y="288"/>
                  </a:lnTo>
                  <a:lnTo>
                    <a:pt x="1039" y="282"/>
                  </a:lnTo>
                  <a:lnTo>
                    <a:pt x="1026" y="282"/>
                  </a:lnTo>
                  <a:lnTo>
                    <a:pt x="1013" y="298"/>
                  </a:lnTo>
                  <a:lnTo>
                    <a:pt x="1007" y="301"/>
                  </a:lnTo>
                  <a:lnTo>
                    <a:pt x="1007" y="307"/>
                  </a:lnTo>
                  <a:lnTo>
                    <a:pt x="1007" y="343"/>
                  </a:lnTo>
                  <a:lnTo>
                    <a:pt x="1004" y="352"/>
                  </a:lnTo>
                  <a:lnTo>
                    <a:pt x="1007" y="355"/>
                  </a:lnTo>
                  <a:lnTo>
                    <a:pt x="1026" y="397"/>
                  </a:lnTo>
                  <a:lnTo>
                    <a:pt x="1029" y="400"/>
                  </a:lnTo>
                  <a:lnTo>
                    <a:pt x="1032" y="404"/>
                  </a:lnTo>
                  <a:lnTo>
                    <a:pt x="1032" y="407"/>
                  </a:lnTo>
                  <a:lnTo>
                    <a:pt x="1029" y="413"/>
                  </a:lnTo>
                  <a:lnTo>
                    <a:pt x="1023" y="416"/>
                  </a:lnTo>
                  <a:lnTo>
                    <a:pt x="1007" y="420"/>
                  </a:lnTo>
                  <a:lnTo>
                    <a:pt x="1020" y="436"/>
                  </a:lnTo>
                  <a:lnTo>
                    <a:pt x="1029" y="442"/>
                  </a:lnTo>
                  <a:lnTo>
                    <a:pt x="1058" y="439"/>
                  </a:lnTo>
                  <a:lnTo>
                    <a:pt x="1061" y="439"/>
                  </a:lnTo>
                  <a:lnTo>
                    <a:pt x="1065" y="436"/>
                  </a:lnTo>
                  <a:lnTo>
                    <a:pt x="1068" y="436"/>
                  </a:lnTo>
                  <a:lnTo>
                    <a:pt x="1071" y="439"/>
                  </a:lnTo>
                  <a:lnTo>
                    <a:pt x="1077" y="445"/>
                  </a:lnTo>
                  <a:lnTo>
                    <a:pt x="1081" y="445"/>
                  </a:lnTo>
                  <a:lnTo>
                    <a:pt x="1084" y="445"/>
                  </a:lnTo>
                  <a:lnTo>
                    <a:pt x="1090" y="439"/>
                  </a:lnTo>
                  <a:lnTo>
                    <a:pt x="1097" y="426"/>
                  </a:lnTo>
                  <a:lnTo>
                    <a:pt x="1106" y="420"/>
                  </a:lnTo>
                  <a:lnTo>
                    <a:pt x="1103" y="416"/>
                  </a:lnTo>
                  <a:close/>
                  <a:moveTo>
                    <a:pt x="1071" y="673"/>
                  </a:moveTo>
                  <a:lnTo>
                    <a:pt x="1058" y="673"/>
                  </a:lnTo>
                  <a:lnTo>
                    <a:pt x="1049" y="679"/>
                  </a:lnTo>
                  <a:lnTo>
                    <a:pt x="1042" y="686"/>
                  </a:lnTo>
                  <a:lnTo>
                    <a:pt x="1042" y="695"/>
                  </a:lnTo>
                  <a:lnTo>
                    <a:pt x="1045" y="705"/>
                  </a:lnTo>
                  <a:lnTo>
                    <a:pt x="1049" y="705"/>
                  </a:lnTo>
                  <a:lnTo>
                    <a:pt x="1052" y="705"/>
                  </a:lnTo>
                  <a:lnTo>
                    <a:pt x="1058" y="708"/>
                  </a:lnTo>
                  <a:lnTo>
                    <a:pt x="1065" y="708"/>
                  </a:lnTo>
                  <a:lnTo>
                    <a:pt x="1068" y="702"/>
                  </a:lnTo>
                  <a:lnTo>
                    <a:pt x="1068" y="698"/>
                  </a:lnTo>
                  <a:lnTo>
                    <a:pt x="1071" y="692"/>
                  </a:lnTo>
                  <a:lnTo>
                    <a:pt x="1077" y="689"/>
                  </a:lnTo>
                  <a:lnTo>
                    <a:pt x="1081" y="686"/>
                  </a:lnTo>
                  <a:lnTo>
                    <a:pt x="1077" y="679"/>
                  </a:lnTo>
                  <a:lnTo>
                    <a:pt x="1071" y="673"/>
                  </a:lnTo>
                  <a:close/>
                  <a:moveTo>
                    <a:pt x="1013" y="394"/>
                  </a:moveTo>
                  <a:lnTo>
                    <a:pt x="1010" y="387"/>
                  </a:lnTo>
                  <a:lnTo>
                    <a:pt x="1007" y="381"/>
                  </a:lnTo>
                  <a:lnTo>
                    <a:pt x="997" y="375"/>
                  </a:lnTo>
                  <a:lnTo>
                    <a:pt x="991" y="368"/>
                  </a:lnTo>
                  <a:lnTo>
                    <a:pt x="988" y="365"/>
                  </a:lnTo>
                  <a:lnTo>
                    <a:pt x="984" y="359"/>
                  </a:lnTo>
                  <a:lnTo>
                    <a:pt x="984" y="355"/>
                  </a:lnTo>
                  <a:lnTo>
                    <a:pt x="981" y="343"/>
                  </a:lnTo>
                  <a:lnTo>
                    <a:pt x="981" y="339"/>
                  </a:lnTo>
                  <a:lnTo>
                    <a:pt x="981" y="336"/>
                  </a:lnTo>
                  <a:lnTo>
                    <a:pt x="978" y="336"/>
                  </a:lnTo>
                  <a:lnTo>
                    <a:pt x="975" y="336"/>
                  </a:lnTo>
                  <a:lnTo>
                    <a:pt x="972" y="339"/>
                  </a:lnTo>
                  <a:lnTo>
                    <a:pt x="968" y="343"/>
                  </a:lnTo>
                  <a:lnTo>
                    <a:pt x="965" y="346"/>
                  </a:lnTo>
                  <a:lnTo>
                    <a:pt x="962" y="362"/>
                  </a:lnTo>
                  <a:lnTo>
                    <a:pt x="962" y="365"/>
                  </a:lnTo>
                  <a:lnTo>
                    <a:pt x="956" y="371"/>
                  </a:lnTo>
                  <a:lnTo>
                    <a:pt x="994" y="400"/>
                  </a:lnTo>
                  <a:lnTo>
                    <a:pt x="1007" y="400"/>
                  </a:lnTo>
                  <a:lnTo>
                    <a:pt x="1013" y="394"/>
                  </a:lnTo>
                  <a:close/>
                </a:path>
              </a:pathLst>
            </a:custGeom>
            <a:grpFill/>
            <a:ln w="6350" cap="rnd">
              <a:solidFill>
                <a:schemeClr val="bg1"/>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20"/>
            <p:cNvSpPr>
              <a:spLocks noEditPoints="1"/>
            </p:cNvSpPr>
            <p:nvPr/>
          </p:nvSpPr>
          <p:spPr bwMode="auto">
            <a:xfrm>
              <a:off x="4225" y="3593"/>
              <a:ext cx="1556" cy="1012"/>
            </a:xfrm>
            <a:custGeom>
              <a:avLst/>
              <a:gdLst>
                <a:gd name="T0" fmla="*/ 562 w 1556"/>
                <a:gd name="T1" fmla="*/ 250 h 1012"/>
                <a:gd name="T2" fmla="*/ 520 w 1556"/>
                <a:gd name="T3" fmla="*/ 410 h 1012"/>
                <a:gd name="T4" fmla="*/ 209 w 1556"/>
                <a:gd name="T5" fmla="*/ 544 h 1012"/>
                <a:gd name="T6" fmla="*/ 546 w 1556"/>
                <a:gd name="T7" fmla="*/ 592 h 1012"/>
                <a:gd name="T8" fmla="*/ 523 w 1556"/>
                <a:gd name="T9" fmla="*/ 548 h 1012"/>
                <a:gd name="T10" fmla="*/ 491 w 1556"/>
                <a:gd name="T11" fmla="*/ 490 h 1012"/>
                <a:gd name="T12" fmla="*/ 661 w 1556"/>
                <a:gd name="T13" fmla="*/ 304 h 1012"/>
                <a:gd name="T14" fmla="*/ 632 w 1556"/>
                <a:gd name="T15" fmla="*/ 250 h 1012"/>
                <a:gd name="T16" fmla="*/ 610 w 1556"/>
                <a:gd name="T17" fmla="*/ 298 h 1012"/>
                <a:gd name="T18" fmla="*/ 603 w 1556"/>
                <a:gd name="T19" fmla="*/ 439 h 1012"/>
                <a:gd name="T20" fmla="*/ 555 w 1556"/>
                <a:gd name="T21" fmla="*/ 823 h 1012"/>
                <a:gd name="T22" fmla="*/ 700 w 1556"/>
                <a:gd name="T23" fmla="*/ 423 h 1012"/>
                <a:gd name="T24" fmla="*/ 693 w 1556"/>
                <a:gd name="T25" fmla="*/ 400 h 1012"/>
                <a:gd name="T26" fmla="*/ 590 w 1556"/>
                <a:gd name="T27" fmla="*/ 519 h 1012"/>
                <a:gd name="T28" fmla="*/ 562 w 1556"/>
                <a:gd name="T29" fmla="*/ 484 h 1012"/>
                <a:gd name="T30" fmla="*/ 1258 w 1556"/>
                <a:gd name="T31" fmla="*/ 977 h 1012"/>
                <a:gd name="T32" fmla="*/ 1165 w 1556"/>
                <a:gd name="T33" fmla="*/ 701 h 1012"/>
                <a:gd name="T34" fmla="*/ 1110 w 1556"/>
                <a:gd name="T35" fmla="*/ 753 h 1012"/>
                <a:gd name="T36" fmla="*/ 1136 w 1556"/>
                <a:gd name="T37" fmla="*/ 778 h 1012"/>
                <a:gd name="T38" fmla="*/ 1537 w 1556"/>
                <a:gd name="T39" fmla="*/ 679 h 1012"/>
                <a:gd name="T40" fmla="*/ 1376 w 1556"/>
                <a:gd name="T41" fmla="*/ 721 h 1012"/>
                <a:gd name="T42" fmla="*/ 1379 w 1556"/>
                <a:gd name="T43" fmla="*/ 89 h 1012"/>
                <a:gd name="T44" fmla="*/ 1104 w 1556"/>
                <a:gd name="T45" fmla="*/ 44 h 1012"/>
                <a:gd name="T46" fmla="*/ 879 w 1556"/>
                <a:gd name="T47" fmla="*/ 112 h 1012"/>
                <a:gd name="T48" fmla="*/ 738 w 1556"/>
                <a:gd name="T49" fmla="*/ 128 h 1012"/>
                <a:gd name="T50" fmla="*/ 754 w 1556"/>
                <a:gd name="T51" fmla="*/ 224 h 1012"/>
                <a:gd name="T52" fmla="*/ 719 w 1556"/>
                <a:gd name="T53" fmla="*/ 250 h 1012"/>
                <a:gd name="T54" fmla="*/ 738 w 1556"/>
                <a:gd name="T55" fmla="*/ 310 h 1012"/>
                <a:gd name="T56" fmla="*/ 757 w 1556"/>
                <a:gd name="T57" fmla="*/ 333 h 1012"/>
                <a:gd name="T58" fmla="*/ 767 w 1556"/>
                <a:gd name="T59" fmla="*/ 458 h 1012"/>
                <a:gd name="T60" fmla="*/ 860 w 1556"/>
                <a:gd name="T61" fmla="*/ 410 h 1012"/>
                <a:gd name="T62" fmla="*/ 825 w 1556"/>
                <a:gd name="T63" fmla="*/ 496 h 1012"/>
                <a:gd name="T64" fmla="*/ 837 w 1556"/>
                <a:gd name="T65" fmla="*/ 570 h 1012"/>
                <a:gd name="T66" fmla="*/ 751 w 1556"/>
                <a:gd name="T67" fmla="*/ 576 h 1012"/>
                <a:gd name="T68" fmla="*/ 693 w 1556"/>
                <a:gd name="T69" fmla="*/ 493 h 1012"/>
                <a:gd name="T70" fmla="*/ 719 w 1556"/>
                <a:gd name="T71" fmla="*/ 615 h 1012"/>
                <a:gd name="T72" fmla="*/ 831 w 1556"/>
                <a:gd name="T73" fmla="*/ 628 h 1012"/>
                <a:gd name="T74" fmla="*/ 818 w 1556"/>
                <a:gd name="T75" fmla="*/ 730 h 1012"/>
                <a:gd name="T76" fmla="*/ 892 w 1556"/>
                <a:gd name="T77" fmla="*/ 737 h 1012"/>
                <a:gd name="T78" fmla="*/ 956 w 1556"/>
                <a:gd name="T79" fmla="*/ 625 h 1012"/>
                <a:gd name="T80" fmla="*/ 1088 w 1556"/>
                <a:gd name="T81" fmla="*/ 634 h 1012"/>
                <a:gd name="T82" fmla="*/ 1261 w 1556"/>
                <a:gd name="T83" fmla="*/ 516 h 1012"/>
                <a:gd name="T84" fmla="*/ 1245 w 1556"/>
                <a:gd name="T85" fmla="*/ 599 h 1012"/>
                <a:gd name="T86" fmla="*/ 1245 w 1556"/>
                <a:gd name="T87" fmla="*/ 660 h 1012"/>
                <a:gd name="T88" fmla="*/ 1373 w 1556"/>
                <a:gd name="T89" fmla="*/ 618 h 1012"/>
                <a:gd name="T90" fmla="*/ 1338 w 1556"/>
                <a:gd name="T91" fmla="*/ 461 h 1012"/>
                <a:gd name="T92" fmla="*/ 1402 w 1556"/>
                <a:gd name="T93" fmla="*/ 451 h 1012"/>
                <a:gd name="T94" fmla="*/ 1456 w 1556"/>
                <a:gd name="T95" fmla="*/ 532 h 1012"/>
                <a:gd name="T96" fmla="*/ 1424 w 1556"/>
                <a:gd name="T97" fmla="*/ 394 h 1012"/>
                <a:gd name="T98" fmla="*/ 1075 w 1556"/>
                <a:gd name="T99" fmla="*/ 217 h 1012"/>
                <a:gd name="T100" fmla="*/ 558 w 1556"/>
                <a:gd name="T101" fmla="*/ 625 h 1012"/>
                <a:gd name="T102" fmla="*/ 1020 w 1556"/>
                <a:gd name="T103" fmla="*/ 871 h 1012"/>
                <a:gd name="T104" fmla="*/ 837 w 1556"/>
                <a:gd name="T105" fmla="*/ 894 h 1012"/>
                <a:gd name="T106" fmla="*/ 709 w 1556"/>
                <a:gd name="T107" fmla="*/ 647 h 1012"/>
                <a:gd name="T108" fmla="*/ 619 w 1556"/>
                <a:gd name="T109" fmla="*/ 695 h 1012"/>
                <a:gd name="T110" fmla="*/ 735 w 1556"/>
                <a:gd name="T111" fmla="*/ 701 h 1012"/>
                <a:gd name="T112" fmla="*/ 982 w 1556"/>
                <a:gd name="T113" fmla="*/ 782 h 1012"/>
                <a:gd name="T114" fmla="*/ 850 w 1556"/>
                <a:gd name="T115" fmla="*/ 858 h 1012"/>
                <a:gd name="T116" fmla="*/ 873 w 1556"/>
                <a:gd name="T117" fmla="*/ 878 h 1012"/>
                <a:gd name="T118" fmla="*/ 905 w 1556"/>
                <a:gd name="T119" fmla="*/ 929 h 1012"/>
                <a:gd name="T120" fmla="*/ 972 w 1556"/>
                <a:gd name="T121" fmla="*/ 762 h 1012"/>
                <a:gd name="T122" fmla="*/ 918 w 1556"/>
                <a:gd name="T123" fmla="*/ 737 h 1012"/>
                <a:gd name="T124" fmla="*/ 953 w 1556"/>
                <a:gd name="T125" fmla="*/ 81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6" h="1012">
                  <a:moveTo>
                    <a:pt x="558" y="282"/>
                  </a:moveTo>
                  <a:lnTo>
                    <a:pt x="558" y="282"/>
                  </a:lnTo>
                  <a:lnTo>
                    <a:pt x="562" y="285"/>
                  </a:lnTo>
                  <a:lnTo>
                    <a:pt x="568" y="282"/>
                  </a:lnTo>
                  <a:lnTo>
                    <a:pt x="584" y="288"/>
                  </a:lnTo>
                  <a:lnTo>
                    <a:pt x="584" y="285"/>
                  </a:lnTo>
                  <a:lnTo>
                    <a:pt x="587" y="282"/>
                  </a:lnTo>
                  <a:lnTo>
                    <a:pt x="594" y="272"/>
                  </a:lnTo>
                  <a:lnTo>
                    <a:pt x="600" y="266"/>
                  </a:lnTo>
                  <a:lnTo>
                    <a:pt x="607" y="266"/>
                  </a:lnTo>
                  <a:lnTo>
                    <a:pt x="597" y="253"/>
                  </a:lnTo>
                  <a:lnTo>
                    <a:pt x="594" y="243"/>
                  </a:lnTo>
                  <a:lnTo>
                    <a:pt x="597" y="237"/>
                  </a:lnTo>
                  <a:lnTo>
                    <a:pt x="600" y="230"/>
                  </a:lnTo>
                  <a:lnTo>
                    <a:pt x="616" y="221"/>
                  </a:lnTo>
                  <a:lnTo>
                    <a:pt x="610" y="217"/>
                  </a:lnTo>
                  <a:lnTo>
                    <a:pt x="597" y="221"/>
                  </a:lnTo>
                  <a:lnTo>
                    <a:pt x="587" y="227"/>
                  </a:lnTo>
                  <a:lnTo>
                    <a:pt x="581" y="237"/>
                  </a:lnTo>
                  <a:lnTo>
                    <a:pt x="578" y="243"/>
                  </a:lnTo>
                  <a:lnTo>
                    <a:pt x="571" y="246"/>
                  </a:lnTo>
                  <a:lnTo>
                    <a:pt x="565" y="246"/>
                  </a:lnTo>
                  <a:lnTo>
                    <a:pt x="562" y="250"/>
                  </a:lnTo>
                  <a:lnTo>
                    <a:pt x="558" y="256"/>
                  </a:lnTo>
                  <a:lnTo>
                    <a:pt x="555" y="278"/>
                  </a:lnTo>
                  <a:lnTo>
                    <a:pt x="558" y="278"/>
                  </a:lnTo>
                  <a:lnTo>
                    <a:pt x="558" y="282"/>
                  </a:lnTo>
                  <a:close/>
                  <a:moveTo>
                    <a:pt x="539" y="413"/>
                  </a:moveTo>
                  <a:lnTo>
                    <a:pt x="546" y="416"/>
                  </a:lnTo>
                  <a:lnTo>
                    <a:pt x="549" y="419"/>
                  </a:lnTo>
                  <a:lnTo>
                    <a:pt x="555" y="419"/>
                  </a:lnTo>
                  <a:lnTo>
                    <a:pt x="562" y="416"/>
                  </a:lnTo>
                  <a:lnTo>
                    <a:pt x="568" y="413"/>
                  </a:lnTo>
                  <a:lnTo>
                    <a:pt x="574" y="403"/>
                  </a:lnTo>
                  <a:lnTo>
                    <a:pt x="574" y="394"/>
                  </a:lnTo>
                  <a:lnTo>
                    <a:pt x="574" y="384"/>
                  </a:lnTo>
                  <a:lnTo>
                    <a:pt x="568" y="375"/>
                  </a:lnTo>
                  <a:lnTo>
                    <a:pt x="562" y="371"/>
                  </a:lnTo>
                  <a:lnTo>
                    <a:pt x="558" y="371"/>
                  </a:lnTo>
                  <a:lnTo>
                    <a:pt x="555" y="381"/>
                  </a:lnTo>
                  <a:lnTo>
                    <a:pt x="552" y="387"/>
                  </a:lnTo>
                  <a:lnTo>
                    <a:pt x="549" y="387"/>
                  </a:lnTo>
                  <a:lnTo>
                    <a:pt x="542" y="384"/>
                  </a:lnTo>
                  <a:lnTo>
                    <a:pt x="539" y="384"/>
                  </a:lnTo>
                  <a:lnTo>
                    <a:pt x="530" y="391"/>
                  </a:lnTo>
                  <a:lnTo>
                    <a:pt x="520" y="410"/>
                  </a:lnTo>
                  <a:lnTo>
                    <a:pt x="514" y="413"/>
                  </a:lnTo>
                  <a:lnTo>
                    <a:pt x="514" y="416"/>
                  </a:lnTo>
                  <a:lnTo>
                    <a:pt x="523" y="416"/>
                  </a:lnTo>
                  <a:lnTo>
                    <a:pt x="539" y="413"/>
                  </a:lnTo>
                  <a:close/>
                  <a:moveTo>
                    <a:pt x="206" y="538"/>
                  </a:moveTo>
                  <a:lnTo>
                    <a:pt x="199" y="538"/>
                  </a:lnTo>
                  <a:lnTo>
                    <a:pt x="199" y="535"/>
                  </a:lnTo>
                  <a:lnTo>
                    <a:pt x="196" y="532"/>
                  </a:lnTo>
                  <a:lnTo>
                    <a:pt x="190" y="532"/>
                  </a:lnTo>
                  <a:lnTo>
                    <a:pt x="186" y="538"/>
                  </a:lnTo>
                  <a:lnTo>
                    <a:pt x="183" y="544"/>
                  </a:lnTo>
                  <a:lnTo>
                    <a:pt x="177" y="551"/>
                  </a:lnTo>
                  <a:lnTo>
                    <a:pt x="174" y="560"/>
                  </a:lnTo>
                  <a:lnTo>
                    <a:pt x="174" y="567"/>
                  </a:lnTo>
                  <a:lnTo>
                    <a:pt x="177" y="580"/>
                  </a:lnTo>
                  <a:lnTo>
                    <a:pt x="183" y="580"/>
                  </a:lnTo>
                  <a:lnTo>
                    <a:pt x="186" y="580"/>
                  </a:lnTo>
                  <a:lnTo>
                    <a:pt x="190" y="573"/>
                  </a:lnTo>
                  <a:lnTo>
                    <a:pt x="193" y="567"/>
                  </a:lnTo>
                  <a:lnTo>
                    <a:pt x="193" y="564"/>
                  </a:lnTo>
                  <a:lnTo>
                    <a:pt x="202" y="551"/>
                  </a:lnTo>
                  <a:lnTo>
                    <a:pt x="206" y="548"/>
                  </a:lnTo>
                  <a:lnTo>
                    <a:pt x="209" y="544"/>
                  </a:lnTo>
                  <a:lnTo>
                    <a:pt x="212" y="541"/>
                  </a:lnTo>
                  <a:lnTo>
                    <a:pt x="212" y="538"/>
                  </a:lnTo>
                  <a:lnTo>
                    <a:pt x="206" y="538"/>
                  </a:lnTo>
                  <a:close/>
                  <a:moveTo>
                    <a:pt x="20" y="958"/>
                  </a:moveTo>
                  <a:lnTo>
                    <a:pt x="13" y="951"/>
                  </a:lnTo>
                  <a:lnTo>
                    <a:pt x="7" y="951"/>
                  </a:lnTo>
                  <a:lnTo>
                    <a:pt x="4" y="955"/>
                  </a:lnTo>
                  <a:lnTo>
                    <a:pt x="0" y="961"/>
                  </a:lnTo>
                  <a:lnTo>
                    <a:pt x="4" y="967"/>
                  </a:lnTo>
                  <a:lnTo>
                    <a:pt x="10" y="971"/>
                  </a:lnTo>
                  <a:lnTo>
                    <a:pt x="20" y="980"/>
                  </a:lnTo>
                  <a:lnTo>
                    <a:pt x="23" y="983"/>
                  </a:lnTo>
                  <a:lnTo>
                    <a:pt x="23" y="983"/>
                  </a:lnTo>
                  <a:lnTo>
                    <a:pt x="26" y="983"/>
                  </a:lnTo>
                  <a:lnTo>
                    <a:pt x="29" y="980"/>
                  </a:lnTo>
                  <a:lnTo>
                    <a:pt x="29" y="974"/>
                  </a:lnTo>
                  <a:lnTo>
                    <a:pt x="20" y="958"/>
                  </a:lnTo>
                  <a:close/>
                  <a:moveTo>
                    <a:pt x="546" y="621"/>
                  </a:moveTo>
                  <a:lnTo>
                    <a:pt x="549" y="621"/>
                  </a:lnTo>
                  <a:lnTo>
                    <a:pt x="555" y="618"/>
                  </a:lnTo>
                  <a:lnTo>
                    <a:pt x="558" y="612"/>
                  </a:lnTo>
                  <a:lnTo>
                    <a:pt x="552" y="602"/>
                  </a:lnTo>
                  <a:lnTo>
                    <a:pt x="546" y="592"/>
                  </a:lnTo>
                  <a:lnTo>
                    <a:pt x="539" y="576"/>
                  </a:lnTo>
                  <a:lnTo>
                    <a:pt x="533" y="583"/>
                  </a:lnTo>
                  <a:lnTo>
                    <a:pt x="533" y="596"/>
                  </a:lnTo>
                  <a:lnTo>
                    <a:pt x="533" y="621"/>
                  </a:lnTo>
                  <a:lnTo>
                    <a:pt x="539" y="625"/>
                  </a:lnTo>
                  <a:lnTo>
                    <a:pt x="546" y="621"/>
                  </a:lnTo>
                  <a:close/>
                  <a:moveTo>
                    <a:pt x="523" y="528"/>
                  </a:moveTo>
                  <a:lnTo>
                    <a:pt x="517" y="522"/>
                  </a:lnTo>
                  <a:lnTo>
                    <a:pt x="510" y="512"/>
                  </a:lnTo>
                  <a:lnTo>
                    <a:pt x="510" y="512"/>
                  </a:lnTo>
                  <a:lnTo>
                    <a:pt x="504" y="512"/>
                  </a:lnTo>
                  <a:lnTo>
                    <a:pt x="494" y="528"/>
                  </a:lnTo>
                  <a:lnTo>
                    <a:pt x="478" y="535"/>
                  </a:lnTo>
                  <a:lnTo>
                    <a:pt x="475" y="538"/>
                  </a:lnTo>
                  <a:lnTo>
                    <a:pt x="478" y="551"/>
                  </a:lnTo>
                  <a:lnTo>
                    <a:pt x="481" y="551"/>
                  </a:lnTo>
                  <a:lnTo>
                    <a:pt x="491" y="554"/>
                  </a:lnTo>
                  <a:lnTo>
                    <a:pt x="501" y="560"/>
                  </a:lnTo>
                  <a:lnTo>
                    <a:pt x="501" y="560"/>
                  </a:lnTo>
                  <a:lnTo>
                    <a:pt x="504" y="560"/>
                  </a:lnTo>
                  <a:lnTo>
                    <a:pt x="510" y="560"/>
                  </a:lnTo>
                  <a:lnTo>
                    <a:pt x="514" y="557"/>
                  </a:lnTo>
                  <a:lnTo>
                    <a:pt x="523" y="548"/>
                  </a:lnTo>
                  <a:lnTo>
                    <a:pt x="523" y="541"/>
                  </a:lnTo>
                  <a:lnTo>
                    <a:pt x="526" y="535"/>
                  </a:lnTo>
                  <a:lnTo>
                    <a:pt x="523" y="532"/>
                  </a:lnTo>
                  <a:lnTo>
                    <a:pt x="523" y="528"/>
                  </a:lnTo>
                  <a:close/>
                  <a:moveTo>
                    <a:pt x="526" y="471"/>
                  </a:moveTo>
                  <a:lnTo>
                    <a:pt x="523" y="467"/>
                  </a:lnTo>
                  <a:lnTo>
                    <a:pt x="520" y="467"/>
                  </a:lnTo>
                  <a:lnTo>
                    <a:pt x="517" y="467"/>
                  </a:lnTo>
                  <a:lnTo>
                    <a:pt x="497" y="474"/>
                  </a:lnTo>
                  <a:lnTo>
                    <a:pt x="488" y="477"/>
                  </a:lnTo>
                  <a:lnTo>
                    <a:pt x="478" y="474"/>
                  </a:lnTo>
                  <a:lnTo>
                    <a:pt x="472" y="477"/>
                  </a:lnTo>
                  <a:lnTo>
                    <a:pt x="465" y="480"/>
                  </a:lnTo>
                  <a:lnTo>
                    <a:pt x="462" y="487"/>
                  </a:lnTo>
                  <a:lnTo>
                    <a:pt x="459" y="496"/>
                  </a:lnTo>
                  <a:lnTo>
                    <a:pt x="462" y="506"/>
                  </a:lnTo>
                  <a:lnTo>
                    <a:pt x="462" y="512"/>
                  </a:lnTo>
                  <a:lnTo>
                    <a:pt x="469" y="519"/>
                  </a:lnTo>
                  <a:lnTo>
                    <a:pt x="475" y="519"/>
                  </a:lnTo>
                  <a:lnTo>
                    <a:pt x="481" y="516"/>
                  </a:lnTo>
                  <a:lnTo>
                    <a:pt x="488" y="509"/>
                  </a:lnTo>
                  <a:lnTo>
                    <a:pt x="491" y="500"/>
                  </a:lnTo>
                  <a:lnTo>
                    <a:pt x="491" y="490"/>
                  </a:lnTo>
                  <a:lnTo>
                    <a:pt x="494" y="490"/>
                  </a:lnTo>
                  <a:lnTo>
                    <a:pt x="501" y="490"/>
                  </a:lnTo>
                  <a:lnTo>
                    <a:pt x="510" y="490"/>
                  </a:lnTo>
                  <a:lnTo>
                    <a:pt x="514" y="484"/>
                  </a:lnTo>
                  <a:lnTo>
                    <a:pt x="517" y="487"/>
                  </a:lnTo>
                  <a:lnTo>
                    <a:pt x="523" y="487"/>
                  </a:lnTo>
                  <a:lnTo>
                    <a:pt x="526" y="490"/>
                  </a:lnTo>
                  <a:lnTo>
                    <a:pt x="526" y="474"/>
                  </a:lnTo>
                  <a:lnTo>
                    <a:pt x="526" y="471"/>
                  </a:lnTo>
                  <a:close/>
                  <a:moveTo>
                    <a:pt x="613" y="256"/>
                  </a:moveTo>
                  <a:lnTo>
                    <a:pt x="619" y="269"/>
                  </a:lnTo>
                  <a:lnTo>
                    <a:pt x="623" y="275"/>
                  </a:lnTo>
                  <a:lnTo>
                    <a:pt x="626" y="275"/>
                  </a:lnTo>
                  <a:lnTo>
                    <a:pt x="629" y="278"/>
                  </a:lnTo>
                  <a:lnTo>
                    <a:pt x="632" y="278"/>
                  </a:lnTo>
                  <a:lnTo>
                    <a:pt x="635" y="278"/>
                  </a:lnTo>
                  <a:lnTo>
                    <a:pt x="639" y="282"/>
                  </a:lnTo>
                  <a:lnTo>
                    <a:pt x="655" y="285"/>
                  </a:lnTo>
                  <a:lnTo>
                    <a:pt x="658" y="285"/>
                  </a:lnTo>
                  <a:lnTo>
                    <a:pt x="658" y="288"/>
                  </a:lnTo>
                  <a:lnTo>
                    <a:pt x="658" y="294"/>
                  </a:lnTo>
                  <a:lnTo>
                    <a:pt x="658" y="298"/>
                  </a:lnTo>
                  <a:lnTo>
                    <a:pt x="661" y="304"/>
                  </a:lnTo>
                  <a:lnTo>
                    <a:pt x="667" y="304"/>
                  </a:lnTo>
                  <a:lnTo>
                    <a:pt x="671" y="307"/>
                  </a:lnTo>
                  <a:lnTo>
                    <a:pt x="671" y="304"/>
                  </a:lnTo>
                  <a:lnTo>
                    <a:pt x="674" y="298"/>
                  </a:lnTo>
                  <a:lnTo>
                    <a:pt x="674" y="291"/>
                  </a:lnTo>
                  <a:lnTo>
                    <a:pt x="671" y="288"/>
                  </a:lnTo>
                  <a:lnTo>
                    <a:pt x="667" y="282"/>
                  </a:lnTo>
                  <a:lnTo>
                    <a:pt x="664" y="278"/>
                  </a:lnTo>
                  <a:lnTo>
                    <a:pt x="658" y="278"/>
                  </a:lnTo>
                  <a:lnTo>
                    <a:pt x="655" y="275"/>
                  </a:lnTo>
                  <a:lnTo>
                    <a:pt x="648" y="269"/>
                  </a:lnTo>
                  <a:lnTo>
                    <a:pt x="648" y="266"/>
                  </a:lnTo>
                  <a:lnTo>
                    <a:pt x="648" y="262"/>
                  </a:lnTo>
                  <a:lnTo>
                    <a:pt x="655" y="262"/>
                  </a:lnTo>
                  <a:lnTo>
                    <a:pt x="658" y="256"/>
                  </a:lnTo>
                  <a:lnTo>
                    <a:pt x="658" y="253"/>
                  </a:lnTo>
                  <a:lnTo>
                    <a:pt x="655" y="253"/>
                  </a:lnTo>
                  <a:lnTo>
                    <a:pt x="651" y="253"/>
                  </a:lnTo>
                  <a:lnTo>
                    <a:pt x="651" y="250"/>
                  </a:lnTo>
                  <a:lnTo>
                    <a:pt x="645" y="250"/>
                  </a:lnTo>
                  <a:lnTo>
                    <a:pt x="642" y="253"/>
                  </a:lnTo>
                  <a:lnTo>
                    <a:pt x="635" y="253"/>
                  </a:lnTo>
                  <a:lnTo>
                    <a:pt x="632" y="250"/>
                  </a:lnTo>
                  <a:lnTo>
                    <a:pt x="623" y="246"/>
                  </a:lnTo>
                  <a:lnTo>
                    <a:pt x="616" y="250"/>
                  </a:lnTo>
                  <a:lnTo>
                    <a:pt x="613" y="256"/>
                  </a:lnTo>
                  <a:close/>
                  <a:moveTo>
                    <a:pt x="626" y="294"/>
                  </a:moveTo>
                  <a:lnTo>
                    <a:pt x="626" y="291"/>
                  </a:lnTo>
                  <a:lnTo>
                    <a:pt x="626" y="288"/>
                  </a:lnTo>
                  <a:lnTo>
                    <a:pt x="623" y="285"/>
                  </a:lnTo>
                  <a:lnTo>
                    <a:pt x="616" y="282"/>
                  </a:lnTo>
                  <a:lnTo>
                    <a:pt x="610" y="285"/>
                  </a:lnTo>
                  <a:lnTo>
                    <a:pt x="603" y="282"/>
                  </a:lnTo>
                  <a:lnTo>
                    <a:pt x="600" y="282"/>
                  </a:lnTo>
                  <a:lnTo>
                    <a:pt x="597" y="285"/>
                  </a:lnTo>
                  <a:lnTo>
                    <a:pt x="597" y="288"/>
                  </a:lnTo>
                  <a:lnTo>
                    <a:pt x="597" y="288"/>
                  </a:lnTo>
                  <a:lnTo>
                    <a:pt x="600" y="288"/>
                  </a:lnTo>
                  <a:lnTo>
                    <a:pt x="603" y="288"/>
                  </a:lnTo>
                  <a:lnTo>
                    <a:pt x="597" y="291"/>
                  </a:lnTo>
                  <a:lnTo>
                    <a:pt x="600" y="294"/>
                  </a:lnTo>
                  <a:lnTo>
                    <a:pt x="600" y="294"/>
                  </a:lnTo>
                  <a:lnTo>
                    <a:pt x="603" y="294"/>
                  </a:lnTo>
                  <a:lnTo>
                    <a:pt x="603" y="298"/>
                  </a:lnTo>
                  <a:lnTo>
                    <a:pt x="607" y="298"/>
                  </a:lnTo>
                  <a:lnTo>
                    <a:pt x="610" y="298"/>
                  </a:lnTo>
                  <a:lnTo>
                    <a:pt x="613" y="298"/>
                  </a:lnTo>
                  <a:lnTo>
                    <a:pt x="619" y="304"/>
                  </a:lnTo>
                  <a:lnTo>
                    <a:pt x="623" y="304"/>
                  </a:lnTo>
                  <a:lnTo>
                    <a:pt x="623" y="304"/>
                  </a:lnTo>
                  <a:lnTo>
                    <a:pt x="626" y="301"/>
                  </a:lnTo>
                  <a:lnTo>
                    <a:pt x="626" y="294"/>
                  </a:lnTo>
                  <a:close/>
                  <a:moveTo>
                    <a:pt x="581" y="426"/>
                  </a:moveTo>
                  <a:lnTo>
                    <a:pt x="574" y="423"/>
                  </a:lnTo>
                  <a:lnTo>
                    <a:pt x="568" y="423"/>
                  </a:lnTo>
                  <a:lnTo>
                    <a:pt x="562" y="426"/>
                  </a:lnTo>
                  <a:lnTo>
                    <a:pt x="558" y="432"/>
                  </a:lnTo>
                  <a:lnTo>
                    <a:pt x="562" y="439"/>
                  </a:lnTo>
                  <a:lnTo>
                    <a:pt x="568" y="445"/>
                  </a:lnTo>
                  <a:lnTo>
                    <a:pt x="578" y="455"/>
                  </a:lnTo>
                  <a:lnTo>
                    <a:pt x="578" y="458"/>
                  </a:lnTo>
                  <a:lnTo>
                    <a:pt x="578" y="461"/>
                  </a:lnTo>
                  <a:lnTo>
                    <a:pt x="584" y="461"/>
                  </a:lnTo>
                  <a:lnTo>
                    <a:pt x="587" y="458"/>
                  </a:lnTo>
                  <a:lnTo>
                    <a:pt x="590" y="451"/>
                  </a:lnTo>
                  <a:lnTo>
                    <a:pt x="590" y="445"/>
                  </a:lnTo>
                  <a:lnTo>
                    <a:pt x="594" y="442"/>
                  </a:lnTo>
                  <a:lnTo>
                    <a:pt x="600" y="442"/>
                  </a:lnTo>
                  <a:lnTo>
                    <a:pt x="603" y="439"/>
                  </a:lnTo>
                  <a:lnTo>
                    <a:pt x="607" y="432"/>
                  </a:lnTo>
                  <a:lnTo>
                    <a:pt x="603" y="419"/>
                  </a:lnTo>
                  <a:lnTo>
                    <a:pt x="610" y="416"/>
                  </a:lnTo>
                  <a:lnTo>
                    <a:pt x="610" y="413"/>
                  </a:lnTo>
                  <a:lnTo>
                    <a:pt x="607" y="407"/>
                  </a:lnTo>
                  <a:lnTo>
                    <a:pt x="603" y="407"/>
                  </a:lnTo>
                  <a:lnTo>
                    <a:pt x="600" y="407"/>
                  </a:lnTo>
                  <a:lnTo>
                    <a:pt x="594" y="407"/>
                  </a:lnTo>
                  <a:lnTo>
                    <a:pt x="587" y="413"/>
                  </a:lnTo>
                  <a:lnTo>
                    <a:pt x="587" y="419"/>
                  </a:lnTo>
                  <a:lnTo>
                    <a:pt x="587" y="423"/>
                  </a:lnTo>
                  <a:lnTo>
                    <a:pt x="581" y="426"/>
                  </a:lnTo>
                  <a:close/>
                  <a:moveTo>
                    <a:pt x="574" y="804"/>
                  </a:moveTo>
                  <a:lnTo>
                    <a:pt x="568" y="801"/>
                  </a:lnTo>
                  <a:lnTo>
                    <a:pt x="562" y="804"/>
                  </a:lnTo>
                  <a:lnTo>
                    <a:pt x="542" y="798"/>
                  </a:lnTo>
                  <a:lnTo>
                    <a:pt x="536" y="801"/>
                  </a:lnTo>
                  <a:lnTo>
                    <a:pt x="536" y="804"/>
                  </a:lnTo>
                  <a:lnTo>
                    <a:pt x="533" y="807"/>
                  </a:lnTo>
                  <a:lnTo>
                    <a:pt x="536" y="810"/>
                  </a:lnTo>
                  <a:lnTo>
                    <a:pt x="539" y="817"/>
                  </a:lnTo>
                  <a:lnTo>
                    <a:pt x="552" y="823"/>
                  </a:lnTo>
                  <a:lnTo>
                    <a:pt x="555" y="823"/>
                  </a:lnTo>
                  <a:lnTo>
                    <a:pt x="555" y="820"/>
                  </a:lnTo>
                  <a:lnTo>
                    <a:pt x="558" y="817"/>
                  </a:lnTo>
                  <a:lnTo>
                    <a:pt x="558" y="823"/>
                  </a:lnTo>
                  <a:lnTo>
                    <a:pt x="562" y="823"/>
                  </a:lnTo>
                  <a:lnTo>
                    <a:pt x="565" y="820"/>
                  </a:lnTo>
                  <a:lnTo>
                    <a:pt x="571" y="820"/>
                  </a:lnTo>
                  <a:lnTo>
                    <a:pt x="574" y="817"/>
                  </a:lnTo>
                  <a:lnTo>
                    <a:pt x="571" y="810"/>
                  </a:lnTo>
                  <a:lnTo>
                    <a:pt x="574" y="804"/>
                  </a:lnTo>
                  <a:close/>
                  <a:moveTo>
                    <a:pt x="690" y="407"/>
                  </a:moveTo>
                  <a:lnTo>
                    <a:pt x="684" y="407"/>
                  </a:lnTo>
                  <a:lnTo>
                    <a:pt x="684" y="410"/>
                  </a:lnTo>
                  <a:lnTo>
                    <a:pt x="680" y="413"/>
                  </a:lnTo>
                  <a:lnTo>
                    <a:pt x="677" y="416"/>
                  </a:lnTo>
                  <a:lnTo>
                    <a:pt x="667" y="419"/>
                  </a:lnTo>
                  <a:lnTo>
                    <a:pt x="658" y="419"/>
                  </a:lnTo>
                  <a:lnTo>
                    <a:pt x="655" y="423"/>
                  </a:lnTo>
                  <a:lnTo>
                    <a:pt x="658" y="429"/>
                  </a:lnTo>
                  <a:lnTo>
                    <a:pt x="664" y="429"/>
                  </a:lnTo>
                  <a:lnTo>
                    <a:pt x="674" y="429"/>
                  </a:lnTo>
                  <a:lnTo>
                    <a:pt x="680" y="426"/>
                  </a:lnTo>
                  <a:lnTo>
                    <a:pt x="696" y="423"/>
                  </a:lnTo>
                  <a:lnTo>
                    <a:pt x="700" y="423"/>
                  </a:lnTo>
                  <a:lnTo>
                    <a:pt x="716" y="432"/>
                  </a:lnTo>
                  <a:lnTo>
                    <a:pt x="719" y="435"/>
                  </a:lnTo>
                  <a:lnTo>
                    <a:pt x="716" y="439"/>
                  </a:lnTo>
                  <a:lnTo>
                    <a:pt x="712" y="442"/>
                  </a:lnTo>
                  <a:lnTo>
                    <a:pt x="719" y="445"/>
                  </a:lnTo>
                  <a:lnTo>
                    <a:pt x="728" y="435"/>
                  </a:lnTo>
                  <a:lnTo>
                    <a:pt x="728" y="419"/>
                  </a:lnTo>
                  <a:lnTo>
                    <a:pt x="719" y="416"/>
                  </a:lnTo>
                  <a:lnTo>
                    <a:pt x="709" y="416"/>
                  </a:lnTo>
                  <a:lnTo>
                    <a:pt x="706" y="416"/>
                  </a:lnTo>
                  <a:lnTo>
                    <a:pt x="706" y="413"/>
                  </a:lnTo>
                  <a:lnTo>
                    <a:pt x="706" y="407"/>
                  </a:lnTo>
                  <a:lnTo>
                    <a:pt x="706" y="403"/>
                  </a:lnTo>
                  <a:lnTo>
                    <a:pt x="716" y="400"/>
                  </a:lnTo>
                  <a:lnTo>
                    <a:pt x="719" y="397"/>
                  </a:lnTo>
                  <a:lnTo>
                    <a:pt x="719" y="394"/>
                  </a:lnTo>
                  <a:lnTo>
                    <a:pt x="712" y="387"/>
                  </a:lnTo>
                  <a:lnTo>
                    <a:pt x="703" y="381"/>
                  </a:lnTo>
                  <a:lnTo>
                    <a:pt x="693" y="378"/>
                  </a:lnTo>
                  <a:lnTo>
                    <a:pt x="687" y="384"/>
                  </a:lnTo>
                  <a:lnTo>
                    <a:pt x="690" y="391"/>
                  </a:lnTo>
                  <a:lnTo>
                    <a:pt x="693" y="397"/>
                  </a:lnTo>
                  <a:lnTo>
                    <a:pt x="693" y="400"/>
                  </a:lnTo>
                  <a:lnTo>
                    <a:pt x="690" y="407"/>
                  </a:lnTo>
                  <a:close/>
                  <a:moveTo>
                    <a:pt x="619" y="467"/>
                  </a:moveTo>
                  <a:lnTo>
                    <a:pt x="616" y="464"/>
                  </a:lnTo>
                  <a:lnTo>
                    <a:pt x="613" y="458"/>
                  </a:lnTo>
                  <a:lnTo>
                    <a:pt x="607" y="455"/>
                  </a:lnTo>
                  <a:lnTo>
                    <a:pt x="603" y="458"/>
                  </a:lnTo>
                  <a:lnTo>
                    <a:pt x="594" y="464"/>
                  </a:lnTo>
                  <a:lnTo>
                    <a:pt x="581" y="464"/>
                  </a:lnTo>
                  <a:lnTo>
                    <a:pt x="574" y="471"/>
                  </a:lnTo>
                  <a:lnTo>
                    <a:pt x="581" y="474"/>
                  </a:lnTo>
                  <a:lnTo>
                    <a:pt x="590" y="477"/>
                  </a:lnTo>
                  <a:lnTo>
                    <a:pt x="600" y="484"/>
                  </a:lnTo>
                  <a:lnTo>
                    <a:pt x="607" y="487"/>
                  </a:lnTo>
                  <a:lnTo>
                    <a:pt x="613" y="487"/>
                  </a:lnTo>
                  <a:lnTo>
                    <a:pt x="616" y="484"/>
                  </a:lnTo>
                  <a:lnTo>
                    <a:pt x="616" y="474"/>
                  </a:lnTo>
                  <a:lnTo>
                    <a:pt x="616" y="467"/>
                  </a:lnTo>
                  <a:lnTo>
                    <a:pt x="619" y="467"/>
                  </a:lnTo>
                  <a:close/>
                  <a:moveTo>
                    <a:pt x="574" y="500"/>
                  </a:moveTo>
                  <a:lnTo>
                    <a:pt x="581" y="509"/>
                  </a:lnTo>
                  <a:lnTo>
                    <a:pt x="581" y="516"/>
                  </a:lnTo>
                  <a:lnTo>
                    <a:pt x="587" y="519"/>
                  </a:lnTo>
                  <a:lnTo>
                    <a:pt x="590" y="519"/>
                  </a:lnTo>
                  <a:lnTo>
                    <a:pt x="594" y="519"/>
                  </a:lnTo>
                  <a:lnTo>
                    <a:pt x="597" y="516"/>
                  </a:lnTo>
                  <a:lnTo>
                    <a:pt x="600" y="516"/>
                  </a:lnTo>
                  <a:lnTo>
                    <a:pt x="607" y="522"/>
                  </a:lnTo>
                  <a:lnTo>
                    <a:pt x="613" y="528"/>
                  </a:lnTo>
                  <a:lnTo>
                    <a:pt x="619" y="528"/>
                  </a:lnTo>
                  <a:lnTo>
                    <a:pt x="626" y="522"/>
                  </a:lnTo>
                  <a:lnTo>
                    <a:pt x="623" y="516"/>
                  </a:lnTo>
                  <a:lnTo>
                    <a:pt x="623" y="509"/>
                  </a:lnTo>
                  <a:lnTo>
                    <a:pt x="623" y="503"/>
                  </a:lnTo>
                  <a:lnTo>
                    <a:pt x="623" y="500"/>
                  </a:lnTo>
                  <a:lnTo>
                    <a:pt x="619" y="496"/>
                  </a:lnTo>
                  <a:lnTo>
                    <a:pt x="616" y="493"/>
                  </a:lnTo>
                  <a:lnTo>
                    <a:pt x="610" y="490"/>
                  </a:lnTo>
                  <a:lnTo>
                    <a:pt x="603" y="490"/>
                  </a:lnTo>
                  <a:lnTo>
                    <a:pt x="600" y="490"/>
                  </a:lnTo>
                  <a:lnTo>
                    <a:pt x="594" y="484"/>
                  </a:lnTo>
                  <a:lnTo>
                    <a:pt x="590" y="484"/>
                  </a:lnTo>
                  <a:lnTo>
                    <a:pt x="584" y="480"/>
                  </a:lnTo>
                  <a:lnTo>
                    <a:pt x="578" y="480"/>
                  </a:lnTo>
                  <a:lnTo>
                    <a:pt x="571" y="484"/>
                  </a:lnTo>
                  <a:lnTo>
                    <a:pt x="568" y="484"/>
                  </a:lnTo>
                  <a:lnTo>
                    <a:pt x="562" y="484"/>
                  </a:lnTo>
                  <a:lnTo>
                    <a:pt x="565" y="487"/>
                  </a:lnTo>
                  <a:lnTo>
                    <a:pt x="574" y="500"/>
                  </a:lnTo>
                  <a:close/>
                  <a:moveTo>
                    <a:pt x="664" y="381"/>
                  </a:moveTo>
                  <a:lnTo>
                    <a:pt x="664" y="378"/>
                  </a:lnTo>
                  <a:lnTo>
                    <a:pt x="667" y="371"/>
                  </a:lnTo>
                  <a:lnTo>
                    <a:pt x="667" y="368"/>
                  </a:lnTo>
                  <a:lnTo>
                    <a:pt x="664" y="368"/>
                  </a:lnTo>
                  <a:lnTo>
                    <a:pt x="655" y="368"/>
                  </a:lnTo>
                  <a:lnTo>
                    <a:pt x="648" y="368"/>
                  </a:lnTo>
                  <a:lnTo>
                    <a:pt x="648" y="375"/>
                  </a:lnTo>
                  <a:lnTo>
                    <a:pt x="651" y="381"/>
                  </a:lnTo>
                  <a:lnTo>
                    <a:pt x="658" y="381"/>
                  </a:lnTo>
                  <a:lnTo>
                    <a:pt x="664" y="381"/>
                  </a:lnTo>
                  <a:close/>
                  <a:moveTo>
                    <a:pt x="1277" y="1006"/>
                  </a:moveTo>
                  <a:lnTo>
                    <a:pt x="1274" y="1003"/>
                  </a:lnTo>
                  <a:lnTo>
                    <a:pt x="1264" y="990"/>
                  </a:lnTo>
                  <a:lnTo>
                    <a:pt x="1264" y="983"/>
                  </a:lnTo>
                  <a:lnTo>
                    <a:pt x="1267" y="977"/>
                  </a:lnTo>
                  <a:lnTo>
                    <a:pt x="1264" y="974"/>
                  </a:lnTo>
                  <a:lnTo>
                    <a:pt x="1264" y="974"/>
                  </a:lnTo>
                  <a:lnTo>
                    <a:pt x="1261" y="977"/>
                  </a:lnTo>
                  <a:lnTo>
                    <a:pt x="1261" y="977"/>
                  </a:lnTo>
                  <a:lnTo>
                    <a:pt x="1258" y="977"/>
                  </a:lnTo>
                  <a:lnTo>
                    <a:pt x="1254" y="977"/>
                  </a:lnTo>
                  <a:lnTo>
                    <a:pt x="1254" y="980"/>
                  </a:lnTo>
                  <a:lnTo>
                    <a:pt x="1254" y="983"/>
                  </a:lnTo>
                  <a:lnTo>
                    <a:pt x="1254" y="987"/>
                  </a:lnTo>
                  <a:lnTo>
                    <a:pt x="1254" y="990"/>
                  </a:lnTo>
                  <a:lnTo>
                    <a:pt x="1258" y="993"/>
                  </a:lnTo>
                  <a:lnTo>
                    <a:pt x="1261" y="993"/>
                  </a:lnTo>
                  <a:lnTo>
                    <a:pt x="1261" y="1000"/>
                  </a:lnTo>
                  <a:lnTo>
                    <a:pt x="1264" y="1006"/>
                  </a:lnTo>
                  <a:lnTo>
                    <a:pt x="1264" y="1006"/>
                  </a:lnTo>
                  <a:lnTo>
                    <a:pt x="1274" y="1009"/>
                  </a:lnTo>
                  <a:lnTo>
                    <a:pt x="1280" y="1012"/>
                  </a:lnTo>
                  <a:lnTo>
                    <a:pt x="1280" y="1009"/>
                  </a:lnTo>
                  <a:lnTo>
                    <a:pt x="1280" y="1006"/>
                  </a:lnTo>
                  <a:lnTo>
                    <a:pt x="1277" y="1006"/>
                  </a:lnTo>
                  <a:close/>
                  <a:moveTo>
                    <a:pt x="1222" y="679"/>
                  </a:moveTo>
                  <a:lnTo>
                    <a:pt x="1213" y="679"/>
                  </a:lnTo>
                  <a:lnTo>
                    <a:pt x="1193" y="682"/>
                  </a:lnTo>
                  <a:lnTo>
                    <a:pt x="1174" y="685"/>
                  </a:lnTo>
                  <a:lnTo>
                    <a:pt x="1168" y="689"/>
                  </a:lnTo>
                  <a:lnTo>
                    <a:pt x="1158" y="695"/>
                  </a:lnTo>
                  <a:lnTo>
                    <a:pt x="1165" y="698"/>
                  </a:lnTo>
                  <a:lnTo>
                    <a:pt x="1165" y="701"/>
                  </a:lnTo>
                  <a:lnTo>
                    <a:pt x="1165" y="705"/>
                  </a:lnTo>
                  <a:lnTo>
                    <a:pt x="1161" y="708"/>
                  </a:lnTo>
                  <a:lnTo>
                    <a:pt x="1161" y="714"/>
                  </a:lnTo>
                  <a:lnTo>
                    <a:pt x="1177" y="724"/>
                  </a:lnTo>
                  <a:lnTo>
                    <a:pt x="1184" y="727"/>
                  </a:lnTo>
                  <a:lnTo>
                    <a:pt x="1193" y="727"/>
                  </a:lnTo>
                  <a:lnTo>
                    <a:pt x="1216" y="724"/>
                  </a:lnTo>
                  <a:lnTo>
                    <a:pt x="1225" y="717"/>
                  </a:lnTo>
                  <a:lnTo>
                    <a:pt x="1235" y="708"/>
                  </a:lnTo>
                  <a:lnTo>
                    <a:pt x="1235" y="695"/>
                  </a:lnTo>
                  <a:lnTo>
                    <a:pt x="1229" y="682"/>
                  </a:lnTo>
                  <a:lnTo>
                    <a:pt x="1222" y="679"/>
                  </a:lnTo>
                  <a:close/>
                  <a:moveTo>
                    <a:pt x="1149" y="778"/>
                  </a:moveTo>
                  <a:lnTo>
                    <a:pt x="1145" y="772"/>
                  </a:lnTo>
                  <a:lnTo>
                    <a:pt x="1142" y="769"/>
                  </a:lnTo>
                  <a:lnTo>
                    <a:pt x="1139" y="769"/>
                  </a:lnTo>
                  <a:lnTo>
                    <a:pt x="1132" y="769"/>
                  </a:lnTo>
                  <a:lnTo>
                    <a:pt x="1126" y="772"/>
                  </a:lnTo>
                  <a:lnTo>
                    <a:pt x="1123" y="769"/>
                  </a:lnTo>
                  <a:lnTo>
                    <a:pt x="1120" y="762"/>
                  </a:lnTo>
                  <a:lnTo>
                    <a:pt x="1116" y="756"/>
                  </a:lnTo>
                  <a:lnTo>
                    <a:pt x="1110" y="753"/>
                  </a:lnTo>
                  <a:lnTo>
                    <a:pt x="1110" y="753"/>
                  </a:lnTo>
                  <a:lnTo>
                    <a:pt x="1110" y="753"/>
                  </a:lnTo>
                  <a:lnTo>
                    <a:pt x="1104" y="759"/>
                  </a:lnTo>
                  <a:lnTo>
                    <a:pt x="1100" y="766"/>
                  </a:lnTo>
                  <a:lnTo>
                    <a:pt x="1097" y="769"/>
                  </a:lnTo>
                  <a:lnTo>
                    <a:pt x="1091" y="769"/>
                  </a:lnTo>
                  <a:lnTo>
                    <a:pt x="1091" y="769"/>
                  </a:lnTo>
                  <a:lnTo>
                    <a:pt x="1091" y="772"/>
                  </a:lnTo>
                  <a:lnTo>
                    <a:pt x="1094" y="772"/>
                  </a:lnTo>
                  <a:lnTo>
                    <a:pt x="1104" y="772"/>
                  </a:lnTo>
                  <a:lnTo>
                    <a:pt x="1110" y="775"/>
                  </a:lnTo>
                  <a:lnTo>
                    <a:pt x="1110" y="778"/>
                  </a:lnTo>
                  <a:lnTo>
                    <a:pt x="1110" y="782"/>
                  </a:lnTo>
                  <a:lnTo>
                    <a:pt x="1120" y="785"/>
                  </a:lnTo>
                  <a:lnTo>
                    <a:pt x="1123" y="788"/>
                  </a:lnTo>
                  <a:lnTo>
                    <a:pt x="1120" y="788"/>
                  </a:lnTo>
                  <a:lnTo>
                    <a:pt x="1116" y="794"/>
                  </a:lnTo>
                  <a:lnTo>
                    <a:pt x="1116" y="801"/>
                  </a:lnTo>
                  <a:lnTo>
                    <a:pt x="1123" y="798"/>
                  </a:lnTo>
                  <a:lnTo>
                    <a:pt x="1132" y="788"/>
                  </a:lnTo>
                  <a:lnTo>
                    <a:pt x="1139" y="785"/>
                  </a:lnTo>
                  <a:lnTo>
                    <a:pt x="1132" y="782"/>
                  </a:lnTo>
                  <a:lnTo>
                    <a:pt x="1132" y="782"/>
                  </a:lnTo>
                  <a:lnTo>
                    <a:pt x="1136" y="778"/>
                  </a:lnTo>
                  <a:lnTo>
                    <a:pt x="1142" y="782"/>
                  </a:lnTo>
                  <a:lnTo>
                    <a:pt x="1149" y="785"/>
                  </a:lnTo>
                  <a:lnTo>
                    <a:pt x="1152" y="782"/>
                  </a:lnTo>
                  <a:lnTo>
                    <a:pt x="1149" y="778"/>
                  </a:lnTo>
                  <a:lnTo>
                    <a:pt x="1149" y="778"/>
                  </a:lnTo>
                  <a:close/>
                  <a:moveTo>
                    <a:pt x="1543" y="666"/>
                  </a:moveTo>
                  <a:lnTo>
                    <a:pt x="1540" y="663"/>
                  </a:lnTo>
                  <a:lnTo>
                    <a:pt x="1540" y="663"/>
                  </a:lnTo>
                  <a:lnTo>
                    <a:pt x="1540" y="657"/>
                  </a:lnTo>
                  <a:lnTo>
                    <a:pt x="1530" y="641"/>
                  </a:lnTo>
                  <a:lnTo>
                    <a:pt x="1524" y="634"/>
                  </a:lnTo>
                  <a:lnTo>
                    <a:pt x="1514" y="637"/>
                  </a:lnTo>
                  <a:lnTo>
                    <a:pt x="1505" y="641"/>
                  </a:lnTo>
                  <a:lnTo>
                    <a:pt x="1501" y="647"/>
                  </a:lnTo>
                  <a:lnTo>
                    <a:pt x="1505" y="650"/>
                  </a:lnTo>
                  <a:lnTo>
                    <a:pt x="1508" y="653"/>
                  </a:lnTo>
                  <a:lnTo>
                    <a:pt x="1511" y="660"/>
                  </a:lnTo>
                  <a:lnTo>
                    <a:pt x="1514" y="663"/>
                  </a:lnTo>
                  <a:lnTo>
                    <a:pt x="1521" y="669"/>
                  </a:lnTo>
                  <a:lnTo>
                    <a:pt x="1527" y="673"/>
                  </a:lnTo>
                  <a:lnTo>
                    <a:pt x="1533" y="676"/>
                  </a:lnTo>
                  <a:lnTo>
                    <a:pt x="1537" y="676"/>
                  </a:lnTo>
                  <a:lnTo>
                    <a:pt x="1537" y="679"/>
                  </a:lnTo>
                  <a:lnTo>
                    <a:pt x="1540" y="679"/>
                  </a:lnTo>
                  <a:lnTo>
                    <a:pt x="1549" y="676"/>
                  </a:lnTo>
                  <a:lnTo>
                    <a:pt x="1549" y="673"/>
                  </a:lnTo>
                  <a:lnTo>
                    <a:pt x="1546" y="666"/>
                  </a:lnTo>
                  <a:lnTo>
                    <a:pt x="1543" y="666"/>
                  </a:lnTo>
                  <a:close/>
                  <a:moveTo>
                    <a:pt x="1386" y="692"/>
                  </a:moveTo>
                  <a:lnTo>
                    <a:pt x="1383" y="692"/>
                  </a:lnTo>
                  <a:lnTo>
                    <a:pt x="1376" y="695"/>
                  </a:lnTo>
                  <a:lnTo>
                    <a:pt x="1373" y="698"/>
                  </a:lnTo>
                  <a:lnTo>
                    <a:pt x="1373" y="695"/>
                  </a:lnTo>
                  <a:lnTo>
                    <a:pt x="1367" y="692"/>
                  </a:lnTo>
                  <a:lnTo>
                    <a:pt x="1360" y="692"/>
                  </a:lnTo>
                  <a:lnTo>
                    <a:pt x="1357" y="689"/>
                  </a:lnTo>
                  <a:lnTo>
                    <a:pt x="1354" y="692"/>
                  </a:lnTo>
                  <a:lnTo>
                    <a:pt x="1357" y="695"/>
                  </a:lnTo>
                  <a:lnTo>
                    <a:pt x="1357" y="698"/>
                  </a:lnTo>
                  <a:lnTo>
                    <a:pt x="1354" y="701"/>
                  </a:lnTo>
                  <a:lnTo>
                    <a:pt x="1357" y="705"/>
                  </a:lnTo>
                  <a:lnTo>
                    <a:pt x="1363" y="711"/>
                  </a:lnTo>
                  <a:lnTo>
                    <a:pt x="1363" y="711"/>
                  </a:lnTo>
                  <a:lnTo>
                    <a:pt x="1367" y="714"/>
                  </a:lnTo>
                  <a:lnTo>
                    <a:pt x="1370" y="717"/>
                  </a:lnTo>
                  <a:lnTo>
                    <a:pt x="1376" y="721"/>
                  </a:lnTo>
                  <a:lnTo>
                    <a:pt x="1376" y="727"/>
                  </a:lnTo>
                  <a:lnTo>
                    <a:pt x="1379" y="730"/>
                  </a:lnTo>
                  <a:lnTo>
                    <a:pt x="1389" y="727"/>
                  </a:lnTo>
                  <a:lnTo>
                    <a:pt x="1399" y="721"/>
                  </a:lnTo>
                  <a:lnTo>
                    <a:pt x="1402" y="714"/>
                  </a:lnTo>
                  <a:lnTo>
                    <a:pt x="1402" y="711"/>
                  </a:lnTo>
                  <a:lnTo>
                    <a:pt x="1399" y="705"/>
                  </a:lnTo>
                  <a:lnTo>
                    <a:pt x="1386" y="692"/>
                  </a:lnTo>
                  <a:close/>
                  <a:moveTo>
                    <a:pt x="1556" y="349"/>
                  </a:moveTo>
                  <a:lnTo>
                    <a:pt x="1556" y="336"/>
                  </a:lnTo>
                  <a:lnTo>
                    <a:pt x="1546" y="317"/>
                  </a:lnTo>
                  <a:lnTo>
                    <a:pt x="1511" y="278"/>
                  </a:lnTo>
                  <a:lnTo>
                    <a:pt x="1505" y="266"/>
                  </a:lnTo>
                  <a:lnTo>
                    <a:pt x="1501" y="250"/>
                  </a:lnTo>
                  <a:lnTo>
                    <a:pt x="1488" y="237"/>
                  </a:lnTo>
                  <a:lnTo>
                    <a:pt x="1472" y="227"/>
                  </a:lnTo>
                  <a:lnTo>
                    <a:pt x="1466" y="211"/>
                  </a:lnTo>
                  <a:lnTo>
                    <a:pt x="1463" y="176"/>
                  </a:lnTo>
                  <a:lnTo>
                    <a:pt x="1456" y="157"/>
                  </a:lnTo>
                  <a:lnTo>
                    <a:pt x="1447" y="144"/>
                  </a:lnTo>
                  <a:lnTo>
                    <a:pt x="1450" y="128"/>
                  </a:lnTo>
                  <a:lnTo>
                    <a:pt x="1415" y="102"/>
                  </a:lnTo>
                  <a:lnTo>
                    <a:pt x="1379" y="89"/>
                  </a:lnTo>
                  <a:lnTo>
                    <a:pt x="1360" y="99"/>
                  </a:lnTo>
                  <a:lnTo>
                    <a:pt x="1341" y="118"/>
                  </a:lnTo>
                  <a:lnTo>
                    <a:pt x="1325" y="121"/>
                  </a:lnTo>
                  <a:lnTo>
                    <a:pt x="1306" y="121"/>
                  </a:lnTo>
                  <a:lnTo>
                    <a:pt x="1283" y="125"/>
                  </a:lnTo>
                  <a:lnTo>
                    <a:pt x="1264" y="125"/>
                  </a:lnTo>
                  <a:lnTo>
                    <a:pt x="1254" y="118"/>
                  </a:lnTo>
                  <a:lnTo>
                    <a:pt x="1245" y="112"/>
                  </a:lnTo>
                  <a:lnTo>
                    <a:pt x="1235" y="112"/>
                  </a:lnTo>
                  <a:lnTo>
                    <a:pt x="1222" y="112"/>
                  </a:lnTo>
                  <a:lnTo>
                    <a:pt x="1206" y="115"/>
                  </a:lnTo>
                  <a:lnTo>
                    <a:pt x="1190" y="125"/>
                  </a:lnTo>
                  <a:lnTo>
                    <a:pt x="1168" y="121"/>
                  </a:lnTo>
                  <a:lnTo>
                    <a:pt x="1155" y="109"/>
                  </a:lnTo>
                  <a:lnTo>
                    <a:pt x="1155" y="86"/>
                  </a:lnTo>
                  <a:lnTo>
                    <a:pt x="1142" y="70"/>
                  </a:lnTo>
                  <a:lnTo>
                    <a:pt x="1139" y="57"/>
                  </a:lnTo>
                  <a:lnTo>
                    <a:pt x="1145" y="38"/>
                  </a:lnTo>
                  <a:lnTo>
                    <a:pt x="1132" y="22"/>
                  </a:lnTo>
                  <a:lnTo>
                    <a:pt x="1116" y="22"/>
                  </a:lnTo>
                  <a:lnTo>
                    <a:pt x="1113" y="28"/>
                  </a:lnTo>
                  <a:lnTo>
                    <a:pt x="1107" y="35"/>
                  </a:lnTo>
                  <a:lnTo>
                    <a:pt x="1104" y="44"/>
                  </a:lnTo>
                  <a:lnTo>
                    <a:pt x="1100" y="54"/>
                  </a:lnTo>
                  <a:lnTo>
                    <a:pt x="1084" y="54"/>
                  </a:lnTo>
                  <a:lnTo>
                    <a:pt x="1056" y="19"/>
                  </a:lnTo>
                  <a:lnTo>
                    <a:pt x="1039" y="3"/>
                  </a:lnTo>
                  <a:lnTo>
                    <a:pt x="1030" y="0"/>
                  </a:lnTo>
                  <a:lnTo>
                    <a:pt x="1020" y="0"/>
                  </a:lnTo>
                  <a:lnTo>
                    <a:pt x="1011" y="9"/>
                  </a:lnTo>
                  <a:lnTo>
                    <a:pt x="991" y="6"/>
                  </a:lnTo>
                  <a:lnTo>
                    <a:pt x="975" y="19"/>
                  </a:lnTo>
                  <a:lnTo>
                    <a:pt x="975" y="28"/>
                  </a:lnTo>
                  <a:lnTo>
                    <a:pt x="975" y="38"/>
                  </a:lnTo>
                  <a:lnTo>
                    <a:pt x="972" y="48"/>
                  </a:lnTo>
                  <a:lnTo>
                    <a:pt x="963" y="54"/>
                  </a:lnTo>
                  <a:lnTo>
                    <a:pt x="963" y="60"/>
                  </a:lnTo>
                  <a:lnTo>
                    <a:pt x="966" y="67"/>
                  </a:lnTo>
                  <a:lnTo>
                    <a:pt x="959" y="76"/>
                  </a:lnTo>
                  <a:lnTo>
                    <a:pt x="953" y="83"/>
                  </a:lnTo>
                  <a:lnTo>
                    <a:pt x="943" y="89"/>
                  </a:lnTo>
                  <a:lnTo>
                    <a:pt x="934" y="93"/>
                  </a:lnTo>
                  <a:lnTo>
                    <a:pt x="924" y="96"/>
                  </a:lnTo>
                  <a:lnTo>
                    <a:pt x="918" y="102"/>
                  </a:lnTo>
                  <a:lnTo>
                    <a:pt x="898" y="105"/>
                  </a:lnTo>
                  <a:lnTo>
                    <a:pt x="879" y="112"/>
                  </a:lnTo>
                  <a:lnTo>
                    <a:pt x="863" y="115"/>
                  </a:lnTo>
                  <a:lnTo>
                    <a:pt x="850" y="112"/>
                  </a:lnTo>
                  <a:lnTo>
                    <a:pt x="850" y="93"/>
                  </a:lnTo>
                  <a:lnTo>
                    <a:pt x="853" y="73"/>
                  </a:lnTo>
                  <a:lnTo>
                    <a:pt x="857" y="48"/>
                  </a:lnTo>
                  <a:lnTo>
                    <a:pt x="841" y="44"/>
                  </a:lnTo>
                  <a:lnTo>
                    <a:pt x="783" y="57"/>
                  </a:lnTo>
                  <a:lnTo>
                    <a:pt x="773" y="64"/>
                  </a:lnTo>
                  <a:lnTo>
                    <a:pt x="773" y="64"/>
                  </a:lnTo>
                  <a:lnTo>
                    <a:pt x="783" y="73"/>
                  </a:lnTo>
                  <a:lnTo>
                    <a:pt x="786" y="80"/>
                  </a:lnTo>
                  <a:lnTo>
                    <a:pt x="780" y="80"/>
                  </a:lnTo>
                  <a:lnTo>
                    <a:pt x="770" y="76"/>
                  </a:lnTo>
                  <a:lnTo>
                    <a:pt x="760" y="67"/>
                  </a:lnTo>
                  <a:lnTo>
                    <a:pt x="757" y="64"/>
                  </a:lnTo>
                  <a:lnTo>
                    <a:pt x="744" y="83"/>
                  </a:lnTo>
                  <a:lnTo>
                    <a:pt x="741" y="93"/>
                  </a:lnTo>
                  <a:lnTo>
                    <a:pt x="738" y="102"/>
                  </a:lnTo>
                  <a:lnTo>
                    <a:pt x="738" y="109"/>
                  </a:lnTo>
                  <a:lnTo>
                    <a:pt x="741" y="112"/>
                  </a:lnTo>
                  <a:lnTo>
                    <a:pt x="741" y="118"/>
                  </a:lnTo>
                  <a:lnTo>
                    <a:pt x="741" y="121"/>
                  </a:lnTo>
                  <a:lnTo>
                    <a:pt x="738" y="128"/>
                  </a:lnTo>
                  <a:lnTo>
                    <a:pt x="732" y="131"/>
                  </a:lnTo>
                  <a:lnTo>
                    <a:pt x="728" y="134"/>
                  </a:lnTo>
                  <a:lnTo>
                    <a:pt x="725" y="141"/>
                  </a:lnTo>
                  <a:lnTo>
                    <a:pt x="732" y="141"/>
                  </a:lnTo>
                  <a:lnTo>
                    <a:pt x="732" y="141"/>
                  </a:lnTo>
                  <a:lnTo>
                    <a:pt x="735" y="144"/>
                  </a:lnTo>
                  <a:lnTo>
                    <a:pt x="738" y="144"/>
                  </a:lnTo>
                  <a:lnTo>
                    <a:pt x="728" y="147"/>
                  </a:lnTo>
                  <a:lnTo>
                    <a:pt x="716" y="147"/>
                  </a:lnTo>
                  <a:lnTo>
                    <a:pt x="706" y="150"/>
                  </a:lnTo>
                  <a:lnTo>
                    <a:pt x="700" y="160"/>
                  </a:lnTo>
                  <a:lnTo>
                    <a:pt x="716" y="160"/>
                  </a:lnTo>
                  <a:lnTo>
                    <a:pt x="722" y="157"/>
                  </a:lnTo>
                  <a:lnTo>
                    <a:pt x="732" y="153"/>
                  </a:lnTo>
                  <a:lnTo>
                    <a:pt x="728" y="163"/>
                  </a:lnTo>
                  <a:lnTo>
                    <a:pt x="732" y="169"/>
                  </a:lnTo>
                  <a:lnTo>
                    <a:pt x="738" y="173"/>
                  </a:lnTo>
                  <a:lnTo>
                    <a:pt x="738" y="179"/>
                  </a:lnTo>
                  <a:lnTo>
                    <a:pt x="735" y="185"/>
                  </a:lnTo>
                  <a:lnTo>
                    <a:pt x="732" y="185"/>
                  </a:lnTo>
                  <a:lnTo>
                    <a:pt x="732" y="189"/>
                  </a:lnTo>
                  <a:lnTo>
                    <a:pt x="735" y="201"/>
                  </a:lnTo>
                  <a:lnTo>
                    <a:pt x="754" y="224"/>
                  </a:lnTo>
                  <a:lnTo>
                    <a:pt x="760" y="237"/>
                  </a:lnTo>
                  <a:lnTo>
                    <a:pt x="764" y="243"/>
                  </a:lnTo>
                  <a:lnTo>
                    <a:pt x="767" y="243"/>
                  </a:lnTo>
                  <a:lnTo>
                    <a:pt x="780" y="246"/>
                  </a:lnTo>
                  <a:lnTo>
                    <a:pt x="783" y="253"/>
                  </a:lnTo>
                  <a:lnTo>
                    <a:pt x="783" y="266"/>
                  </a:lnTo>
                  <a:lnTo>
                    <a:pt x="780" y="275"/>
                  </a:lnTo>
                  <a:lnTo>
                    <a:pt x="767" y="307"/>
                  </a:lnTo>
                  <a:lnTo>
                    <a:pt x="760" y="301"/>
                  </a:lnTo>
                  <a:lnTo>
                    <a:pt x="754" y="294"/>
                  </a:lnTo>
                  <a:lnTo>
                    <a:pt x="754" y="288"/>
                  </a:lnTo>
                  <a:lnTo>
                    <a:pt x="757" y="278"/>
                  </a:lnTo>
                  <a:lnTo>
                    <a:pt x="754" y="275"/>
                  </a:lnTo>
                  <a:lnTo>
                    <a:pt x="744" y="275"/>
                  </a:lnTo>
                  <a:lnTo>
                    <a:pt x="738" y="275"/>
                  </a:lnTo>
                  <a:lnTo>
                    <a:pt x="732" y="269"/>
                  </a:lnTo>
                  <a:lnTo>
                    <a:pt x="728" y="269"/>
                  </a:lnTo>
                  <a:lnTo>
                    <a:pt x="728" y="262"/>
                  </a:lnTo>
                  <a:lnTo>
                    <a:pt x="725" y="256"/>
                  </a:lnTo>
                  <a:lnTo>
                    <a:pt x="725" y="253"/>
                  </a:lnTo>
                  <a:lnTo>
                    <a:pt x="722" y="253"/>
                  </a:lnTo>
                  <a:lnTo>
                    <a:pt x="719" y="253"/>
                  </a:lnTo>
                  <a:lnTo>
                    <a:pt x="719" y="250"/>
                  </a:lnTo>
                  <a:lnTo>
                    <a:pt x="719" y="246"/>
                  </a:lnTo>
                  <a:lnTo>
                    <a:pt x="722" y="240"/>
                  </a:lnTo>
                  <a:lnTo>
                    <a:pt x="725" y="227"/>
                  </a:lnTo>
                  <a:lnTo>
                    <a:pt x="722" y="221"/>
                  </a:lnTo>
                  <a:lnTo>
                    <a:pt x="719" y="211"/>
                  </a:lnTo>
                  <a:lnTo>
                    <a:pt x="716" y="227"/>
                  </a:lnTo>
                  <a:lnTo>
                    <a:pt x="709" y="237"/>
                  </a:lnTo>
                  <a:lnTo>
                    <a:pt x="703" y="240"/>
                  </a:lnTo>
                  <a:lnTo>
                    <a:pt x="700" y="230"/>
                  </a:lnTo>
                  <a:lnTo>
                    <a:pt x="687" y="224"/>
                  </a:lnTo>
                  <a:lnTo>
                    <a:pt x="677" y="227"/>
                  </a:lnTo>
                  <a:lnTo>
                    <a:pt x="667" y="237"/>
                  </a:lnTo>
                  <a:lnTo>
                    <a:pt x="671" y="246"/>
                  </a:lnTo>
                  <a:lnTo>
                    <a:pt x="684" y="266"/>
                  </a:lnTo>
                  <a:lnTo>
                    <a:pt x="680" y="275"/>
                  </a:lnTo>
                  <a:lnTo>
                    <a:pt x="687" y="285"/>
                  </a:lnTo>
                  <a:lnTo>
                    <a:pt x="696" y="285"/>
                  </a:lnTo>
                  <a:lnTo>
                    <a:pt x="700" y="275"/>
                  </a:lnTo>
                  <a:lnTo>
                    <a:pt x="696" y="259"/>
                  </a:lnTo>
                  <a:lnTo>
                    <a:pt x="706" y="262"/>
                  </a:lnTo>
                  <a:lnTo>
                    <a:pt x="716" y="272"/>
                  </a:lnTo>
                  <a:lnTo>
                    <a:pt x="732" y="294"/>
                  </a:lnTo>
                  <a:lnTo>
                    <a:pt x="738" y="310"/>
                  </a:lnTo>
                  <a:lnTo>
                    <a:pt x="722" y="326"/>
                  </a:lnTo>
                  <a:lnTo>
                    <a:pt x="722" y="339"/>
                  </a:lnTo>
                  <a:lnTo>
                    <a:pt x="709" y="339"/>
                  </a:lnTo>
                  <a:lnTo>
                    <a:pt x="703" y="336"/>
                  </a:lnTo>
                  <a:lnTo>
                    <a:pt x="696" y="339"/>
                  </a:lnTo>
                  <a:lnTo>
                    <a:pt x="696" y="346"/>
                  </a:lnTo>
                  <a:lnTo>
                    <a:pt x="703" y="352"/>
                  </a:lnTo>
                  <a:lnTo>
                    <a:pt x="706" y="355"/>
                  </a:lnTo>
                  <a:lnTo>
                    <a:pt x="709" y="362"/>
                  </a:lnTo>
                  <a:lnTo>
                    <a:pt x="709" y="362"/>
                  </a:lnTo>
                  <a:lnTo>
                    <a:pt x="703" y="365"/>
                  </a:lnTo>
                  <a:lnTo>
                    <a:pt x="709" y="371"/>
                  </a:lnTo>
                  <a:lnTo>
                    <a:pt x="719" y="375"/>
                  </a:lnTo>
                  <a:lnTo>
                    <a:pt x="732" y="371"/>
                  </a:lnTo>
                  <a:lnTo>
                    <a:pt x="738" y="365"/>
                  </a:lnTo>
                  <a:lnTo>
                    <a:pt x="738" y="359"/>
                  </a:lnTo>
                  <a:lnTo>
                    <a:pt x="735" y="352"/>
                  </a:lnTo>
                  <a:lnTo>
                    <a:pt x="735" y="342"/>
                  </a:lnTo>
                  <a:lnTo>
                    <a:pt x="741" y="339"/>
                  </a:lnTo>
                  <a:lnTo>
                    <a:pt x="744" y="339"/>
                  </a:lnTo>
                  <a:lnTo>
                    <a:pt x="748" y="336"/>
                  </a:lnTo>
                  <a:lnTo>
                    <a:pt x="751" y="333"/>
                  </a:lnTo>
                  <a:lnTo>
                    <a:pt x="757" y="333"/>
                  </a:lnTo>
                  <a:lnTo>
                    <a:pt x="773" y="336"/>
                  </a:lnTo>
                  <a:lnTo>
                    <a:pt x="770" y="339"/>
                  </a:lnTo>
                  <a:lnTo>
                    <a:pt x="757" y="349"/>
                  </a:lnTo>
                  <a:lnTo>
                    <a:pt x="751" y="355"/>
                  </a:lnTo>
                  <a:lnTo>
                    <a:pt x="748" y="368"/>
                  </a:lnTo>
                  <a:lnTo>
                    <a:pt x="751" y="381"/>
                  </a:lnTo>
                  <a:lnTo>
                    <a:pt x="757" y="394"/>
                  </a:lnTo>
                  <a:lnTo>
                    <a:pt x="767" y="397"/>
                  </a:lnTo>
                  <a:lnTo>
                    <a:pt x="757" y="403"/>
                  </a:lnTo>
                  <a:lnTo>
                    <a:pt x="757" y="410"/>
                  </a:lnTo>
                  <a:lnTo>
                    <a:pt x="757" y="419"/>
                  </a:lnTo>
                  <a:lnTo>
                    <a:pt x="757" y="426"/>
                  </a:lnTo>
                  <a:lnTo>
                    <a:pt x="757" y="429"/>
                  </a:lnTo>
                  <a:lnTo>
                    <a:pt x="754" y="435"/>
                  </a:lnTo>
                  <a:lnTo>
                    <a:pt x="751" y="442"/>
                  </a:lnTo>
                  <a:lnTo>
                    <a:pt x="738" y="455"/>
                  </a:lnTo>
                  <a:lnTo>
                    <a:pt x="735" y="461"/>
                  </a:lnTo>
                  <a:lnTo>
                    <a:pt x="735" y="467"/>
                  </a:lnTo>
                  <a:lnTo>
                    <a:pt x="741" y="471"/>
                  </a:lnTo>
                  <a:lnTo>
                    <a:pt x="754" y="467"/>
                  </a:lnTo>
                  <a:lnTo>
                    <a:pt x="764" y="467"/>
                  </a:lnTo>
                  <a:lnTo>
                    <a:pt x="764" y="461"/>
                  </a:lnTo>
                  <a:lnTo>
                    <a:pt x="767" y="458"/>
                  </a:lnTo>
                  <a:lnTo>
                    <a:pt x="783" y="461"/>
                  </a:lnTo>
                  <a:lnTo>
                    <a:pt x="793" y="458"/>
                  </a:lnTo>
                  <a:lnTo>
                    <a:pt x="796" y="455"/>
                  </a:lnTo>
                  <a:lnTo>
                    <a:pt x="802" y="451"/>
                  </a:lnTo>
                  <a:lnTo>
                    <a:pt x="809" y="455"/>
                  </a:lnTo>
                  <a:lnTo>
                    <a:pt x="805" y="458"/>
                  </a:lnTo>
                  <a:lnTo>
                    <a:pt x="802" y="467"/>
                  </a:lnTo>
                  <a:lnTo>
                    <a:pt x="802" y="471"/>
                  </a:lnTo>
                  <a:lnTo>
                    <a:pt x="805" y="474"/>
                  </a:lnTo>
                  <a:lnTo>
                    <a:pt x="805" y="474"/>
                  </a:lnTo>
                  <a:lnTo>
                    <a:pt x="815" y="474"/>
                  </a:lnTo>
                  <a:lnTo>
                    <a:pt x="821" y="464"/>
                  </a:lnTo>
                  <a:lnTo>
                    <a:pt x="828" y="442"/>
                  </a:lnTo>
                  <a:lnTo>
                    <a:pt x="834" y="429"/>
                  </a:lnTo>
                  <a:lnTo>
                    <a:pt x="837" y="426"/>
                  </a:lnTo>
                  <a:lnTo>
                    <a:pt x="834" y="419"/>
                  </a:lnTo>
                  <a:lnTo>
                    <a:pt x="831" y="410"/>
                  </a:lnTo>
                  <a:lnTo>
                    <a:pt x="831" y="403"/>
                  </a:lnTo>
                  <a:lnTo>
                    <a:pt x="837" y="394"/>
                  </a:lnTo>
                  <a:lnTo>
                    <a:pt x="847" y="391"/>
                  </a:lnTo>
                  <a:lnTo>
                    <a:pt x="857" y="394"/>
                  </a:lnTo>
                  <a:lnTo>
                    <a:pt x="860" y="403"/>
                  </a:lnTo>
                  <a:lnTo>
                    <a:pt x="860" y="410"/>
                  </a:lnTo>
                  <a:lnTo>
                    <a:pt x="857" y="416"/>
                  </a:lnTo>
                  <a:lnTo>
                    <a:pt x="853" y="419"/>
                  </a:lnTo>
                  <a:lnTo>
                    <a:pt x="853" y="423"/>
                  </a:lnTo>
                  <a:lnTo>
                    <a:pt x="853" y="429"/>
                  </a:lnTo>
                  <a:lnTo>
                    <a:pt x="853" y="435"/>
                  </a:lnTo>
                  <a:lnTo>
                    <a:pt x="853" y="439"/>
                  </a:lnTo>
                  <a:lnTo>
                    <a:pt x="853" y="445"/>
                  </a:lnTo>
                  <a:lnTo>
                    <a:pt x="882" y="445"/>
                  </a:lnTo>
                  <a:lnTo>
                    <a:pt x="895" y="445"/>
                  </a:lnTo>
                  <a:lnTo>
                    <a:pt x="905" y="455"/>
                  </a:lnTo>
                  <a:lnTo>
                    <a:pt x="898" y="455"/>
                  </a:lnTo>
                  <a:lnTo>
                    <a:pt x="892" y="458"/>
                  </a:lnTo>
                  <a:lnTo>
                    <a:pt x="882" y="461"/>
                  </a:lnTo>
                  <a:lnTo>
                    <a:pt x="889" y="471"/>
                  </a:lnTo>
                  <a:lnTo>
                    <a:pt x="876" y="467"/>
                  </a:lnTo>
                  <a:lnTo>
                    <a:pt x="847" y="461"/>
                  </a:lnTo>
                  <a:lnTo>
                    <a:pt x="834" y="464"/>
                  </a:lnTo>
                  <a:lnTo>
                    <a:pt x="828" y="474"/>
                  </a:lnTo>
                  <a:lnTo>
                    <a:pt x="825" y="487"/>
                  </a:lnTo>
                  <a:lnTo>
                    <a:pt x="828" y="500"/>
                  </a:lnTo>
                  <a:lnTo>
                    <a:pt x="825" y="496"/>
                  </a:lnTo>
                  <a:lnTo>
                    <a:pt x="825" y="496"/>
                  </a:lnTo>
                  <a:lnTo>
                    <a:pt x="825" y="496"/>
                  </a:lnTo>
                  <a:lnTo>
                    <a:pt x="821" y="493"/>
                  </a:lnTo>
                  <a:lnTo>
                    <a:pt x="812" y="496"/>
                  </a:lnTo>
                  <a:lnTo>
                    <a:pt x="786" y="477"/>
                  </a:lnTo>
                  <a:lnTo>
                    <a:pt x="764" y="487"/>
                  </a:lnTo>
                  <a:lnTo>
                    <a:pt x="748" y="484"/>
                  </a:lnTo>
                  <a:lnTo>
                    <a:pt x="738" y="487"/>
                  </a:lnTo>
                  <a:lnTo>
                    <a:pt x="732" y="496"/>
                  </a:lnTo>
                  <a:lnTo>
                    <a:pt x="732" y="503"/>
                  </a:lnTo>
                  <a:lnTo>
                    <a:pt x="744" y="509"/>
                  </a:lnTo>
                  <a:lnTo>
                    <a:pt x="760" y="503"/>
                  </a:lnTo>
                  <a:lnTo>
                    <a:pt x="773" y="512"/>
                  </a:lnTo>
                  <a:lnTo>
                    <a:pt x="789" y="509"/>
                  </a:lnTo>
                  <a:lnTo>
                    <a:pt x="802" y="512"/>
                  </a:lnTo>
                  <a:lnTo>
                    <a:pt x="815" y="519"/>
                  </a:lnTo>
                  <a:lnTo>
                    <a:pt x="831" y="541"/>
                  </a:lnTo>
                  <a:lnTo>
                    <a:pt x="844" y="551"/>
                  </a:lnTo>
                  <a:lnTo>
                    <a:pt x="841" y="557"/>
                  </a:lnTo>
                  <a:lnTo>
                    <a:pt x="857" y="570"/>
                  </a:lnTo>
                  <a:lnTo>
                    <a:pt x="866" y="576"/>
                  </a:lnTo>
                  <a:lnTo>
                    <a:pt x="879" y="580"/>
                  </a:lnTo>
                  <a:lnTo>
                    <a:pt x="866" y="583"/>
                  </a:lnTo>
                  <a:lnTo>
                    <a:pt x="850" y="576"/>
                  </a:lnTo>
                  <a:lnTo>
                    <a:pt x="837" y="570"/>
                  </a:lnTo>
                  <a:lnTo>
                    <a:pt x="828" y="564"/>
                  </a:lnTo>
                  <a:lnTo>
                    <a:pt x="818" y="567"/>
                  </a:lnTo>
                  <a:lnTo>
                    <a:pt x="831" y="583"/>
                  </a:lnTo>
                  <a:lnTo>
                    <a:pt x="828" y="583"/>
                  </a:lnTo>
                  <a:lnTo>
                    <a:pt x="825" y="580"/>
                  </a:lnTo>
                  <a:lnTo>
                    <a:pt x="815" y="573"/>
                  </a:lnTo>
                  <a:lnTo>
                    <a:pt x="809" y="570"/>
                  </a:lnTo>
                  <a:lnTo>
                    <a:pt x="799" y="564"/>
                  </a:lnTo>
                  <a:lnTo>
                    <a:pt x="793" y="560"/>
                  </a:lnTo>
                  <a:lnTo>
                    <a:pt x="786" y="554"/>
                  </a:lnTo>
                  <a:lnTo>
                    <a:pt x="783" y="551"/>
                  </a:lnTo>
                  <a:lnTo>
                    <a:pt x="780" y="548"/>
                  </a:lnTo>
                  <a:lnTo>
                    <a:pt x="780" y="544"/>
                  </a:lnTo>
                  <a:lnTo>
                    <a:pt x="780" y="541"/>
                  </a:lnTo>
                  <a:lnTo>
                    <a:pt x="783" y="532"/>
                  </a:lnTo>
                  <a:lnTo>
                    <a:pt x="780" y="528"/>
                  </a:lnTo>
                  <a:lnTo>
                    <a:pt x="754" y="522"/>
                  </a:lnTo>
                  <a:lnTo>
                    <a:pt x="738" y="522"/>
                  </a:lnTo>
                  <a:lnTo>
                    <a:pt x="741" y="535"/>
                  </a:lnTo>
                  <a:lnTo>
                    <a:pt x="738" y="544"/>
                  </a:lnTo>
                  <a:lnTo>
                    <a:pt x="741" y="564"/>
                  </a:lnTo>
                  <a:lnTo>
                    <a:pt x="744" y="576"/>
                  </a:lnTo>
                  <a:lnTo>
                    <a:pt x="751" y="576"/>
                  </a:lnTo>
                  <a:lnTo>
                    <a:pt x="754" y="567"/>
                  </a:lnTo>
                  <a:lnTo>
                    <a:pt x="760" y="564"/>
                  </a:lnTo>
                  <a:lnTo>
                    <a:pt x="757" y="580"/>
                  </a:lnTo>
                  <a:lnTo>
                    <a:pt x="767" y="586"/>
                  </a:lnTo>
                  <a:lnTo>
                    <a:pt x="770" y="596"/>
                  </a:lnTo>
                  <a:lnTo>
                    <a:pt x="783" y="599"/>
                  </a:lnTo>
                  <a:lnTo>
                    <a:pt x="786" y="599"/>
                  </a:lnTo>
                  <a:lnTo>
                    <a:pt x="793" y="599"/>
                  </a:lnTo>
                  <a:lnTo>
                    <a:pt x="789" y="612"/>
                  </a:lnTo>
                  <a:lnTo>
                    <a:pt x="783" y="612"/>
                  </a:lnTo>
                  <a:lnTo>
                    <a:pt x="770" y="602"/>
                  </a:lnTo>
                  <a:lnTo>
                    <a:pt x="741" y="599"/>
                  </a:lnTo>
                  <a:lnTo>
                    <a:pt x="735" y="596"/>
                  </a:lnTo>
                  <a:lnTo>
                    <a:pt x="722" y="560"/>
                  </a:lnTo>
                  <a:lnTo>
                    <a:pt x="722" y="554"/>
                  </a:lnTo>
                  <a:lnTo>
                    <a:pt x="719" y="548"/>
                  </a:lnTo>
                  <a:lnTo>
                    <a:pt x="722" y="538"/>
                  </a:lnTo>
                  <a:lnTo>
                    <a:pt x="725" y="532"/>
                  </a:lnTo>
                  <a:lnTo>
                    <a:pt x="709" y="506"/>
                  </a:lnTo>
                  <a:lnTo>
                    <a:pt x="706" y="496"/>
                  </a:lnTo>
                  <a:lnTo>
                    <a:pt x="703" y="496"/>
                  </a:lnTo>
                  <a:lnTo>
                    <a:pt x="696" y="493"/>
                  </a:lnTo>
                  <a:lnTo>
                    <a:pt x="693" y="493"/>
                  </a:lnTo>
                  <a:lnTo>
                    <a:pt x="690" y="496"/>
                  </a:lnTo>
                  <a:lnTo>
                    <a:pt x="687" y="503"/>
                  </a:lnTo>
                  <a:lnTo>
                    <a:pt x="687" y="509"/>
                  </a:lnTo>
                  <a:lnTo>
                    <a:pt x="687" y="512"/>
                  </a:lnTo>
                  <a:lnTo>
                    <a:pt x="680" y="528"/>
                  </a:lnTo>
                  <a:lnTo>
                    <a:pt x="677" y="551"/>
                  </a:lnTo>
                  <a:lnTo>
                    <a:pt x="677" y="570"/>
                  </a:lnTo>
                  <a:lnTo>
                    <a:pt x="690" y="580"/>
                  </a:lnTo>
                  <a:lnTo>
                    <a:pt x="706" y="586"/>
                  </a:lnTo>
                  <a:lnTo>
                    <a:pt x="706" y="596"/>
                  </a:lnTo>
                  <a:lnTo>
                    <a:pt x="703" y="599"/>
                  </a:lnTo>
                  <a:lnTo>
                    <a:pt x="696" y="599"/>
                  </a:lnTo>
                  <a:lnTo>
                    <a:pt x="696" y="596"/>
                  </a:lnTo>
                  <a:lnTo>
                    <a:pt x="693" y="599"/>
                  </a:lnTo>
                  <a:lnTo>
                    <a:pt x="690" y="599"/>
                  </a:lnTo>
                  <a:lnTo>
                    <a:pt x="690" y="602"/>
                  </a:lnTo>
                  <a:lnTo>
                    <a:pt x="690" y="609"/>
                  </a:lnTo>
                  <a:lnTo>
                    <a:pt x="693" y="609"/>
                  </a:lnTo>
                  <a:lnTo>
                    <a:pt x="706" y="621"/>
                  </a:lnTo>
                  <a:lnTo>
                    <a:pt x="709" y="621"/>
                  </a:lnTo>
                  <a:lnTo>
                    <a:pt x="712" y="621"/>
                  </a:lnTo>
                  <a:lnTo>
                    <a:pt x="716" y="618"/>
                  </a:lnTo>
                  <a:lnTo>
                    <a:pt x="719" y="615"/>
                  </a:lnTo>
                  <a:lnTo>
                    <a:pt x="722" y="612"/>
                  </a:lnTo>
                  <a:lnTo>
                    <a:pt x="725" y="615"/>
                  </a:lnTo>
                  <a:lnTo>
                    <a:pt x="728" y="621"/>
                  </a:lnTo>
                  <a:lnTo>
                    <a:pt x="725" y="621"/>
                  </a:lnTo>
                  <a:lnTo>
                    <a:pt x="741" y="628"/>
                  </a:lnTo>
                  <a:lnTo>
                    <a:pt x="744" y="634"/>
                  </a:lnTo>
                  <a:lnTo>
                    <a:pt x="748" y="647"/>
                  </a:lnTo>
                  <a:lnTo>
                    <a:pt x="754" y="644"/>
                  </a:lnTo>
                  <a:lnTo>
                    <a:pt x="760" y="641"/>
                  </a:lnTo>
                  <a:lnTo>
                    <a:pt x="773" y="641"/>
                  </a:lnTo>
                  <a:lnTo>
                    <a:pt x="780" y="644"/>
                  </a:lnTo>
                  <a:lnTo>
                    <a:pt x="783" y="644"/>
                  </a:lnTo>
                  <a:lnTo>
                    <a:pt x="789" y="641"/>
                  </a:lnTo>
                  <a:lnTo>
                    <a:pt x="793" y="634"/>
                  </a:lnTo>
                  <a:lnTo>
                    <a:pt x="793" y="631"/>
                  </a:lnTo>
                  <a:lnTo>
                    <a:pt x="796" y="628"/>
                  </a:lnTo>
                  <a:lnTo>
                    <a:pt x="802" y="628"/>
                  </a:lnTo>
                  <a:lnTo>
                    <a:pt x="809" y="631"/>
                  </a:lnTo>
                  <a:lnTo>
                    <a:pt x="812" y="631"/>
                  </a:lnTo>
                  <a:lnTo>
                    <a:pt x="818" y="631"/>
                  </a:lnTo>
                  <a:lnTo>
                    <a:pt x="821" y="625"/>
                  </a:lnTo>
                  <a:lnTo>
                    <a:pt x="825" y="621"/>
                  </a:lnTo>
                  <a:lnTo>
                    <a:pt x="831" y="628"/>
                  </a:lnTo>
                  <a:lnTo>
                    <a:pt x="831" y="634"/>
                  </a:lnTo>
                  <a:lnTo>
                    <a:pt x="825" y="641"/>
                  </a:lnTo>
                  <a:lnTo>
                    <a:pt x="815" y="647"/>
                  </a:lnTo>
                  <a:lnTo>
                    <a:pt x="821" y="647"/>
                  </a:lnTo>
                  <a:lnTo>
                    <a:pt x="828" y="650"/>
                  </a:lnTo>
                  <a:lnTo>
                    <a:pt x="831" y="657"/>
                  </a:lnTo>
                  <a:lnTo>
                    <a:pt x="831" y="660"/>
                  </a:lnTo>
                  <a:lnTo>
                    <a:pt x="818" y="660"/>
                  </a:lnTo>
                  <a:lnTo>
                    <a:pt x="802" y="663"/>
                  </a:lnTo>
                  <a:lnTo>
                    <a:pt x="793" y="673"/>
                  </a:lnTo>
                  <a:lnTo>
                    <a:pt x="789" y="689"/>
                  </a:lnTo>
                  <a:lnTo>
                    <a:pt x="799" y="685"/>
                  </a:lnTo>
                  <a:lnTo>
                    <a:pt x="799" y="692"/>
                  </a:lnTo>
                  <a:lnTo>
                    <a:pt x="796" y="698"/>
                  </a:lnTo>
                  <a:lnTo>
                    <a:pt x="796" y="708"/>
                  </a:lnTo>
                  <a:lnTo>
                    <a:pt x="796" y="708"/>
                  </a:lnTo>
                  <a:lnTo>
                    <a:pt x="793" y="711"/>
                  </a:lnTo>
                  <a:lnTo>
                    <a:pt x="796" y="717"/>
                  </a:lnTo>
                  <a:lnTo>
                    <a:pt x="802" y="717"/>
                  </a:lnTo>
                  <a:lnTo>
                    <a:pt x="809" y="721"/>
                  </a:lnTo>
                  <a:lnTo>
                    <a:pt x="815" y="721"/>
                  </a:lnTo>
                  <a:lnTo>
                    <a:pt x="815" y="724"/>
                  </a:lnTo>
                  <a:lnTo>
                    <a:pt x="818" y="730"/>
                  </a:lnTo>
                  <a:lnTo>
                    <a:pt x="818" y="737"/>
                  </a:lnTo>
                  <a:lnTo>
                    <a:pt x="809" y="753"/>
                  </a:lnTo>
                  <a:lnTo>
                    <a:pt x="805" y="753"/>
                  </a:lnTo>
                  <a:lnTo>
                    <a:pt x="805" y="753"/>
                  </a:lnTo>
                  <a:lnTo>
                    <a:pt x="802" y="753"/>
                  </a:lnTo>
                  <a:lnTo>
                    <a:pt x="802" y="762"/>
                  </a:lnTo>
                  <a:lnTo>
                    <a:pt x="799" y="766"/>
                  </a:lnTo>
                  <a:lnTo>
                    <a:pt x="796" y="772"/>
                  </a:lnTo>
                  <a:lnTo>
                    <a:pt x="796" y="775"/>
                  </a:lnTo>
                  <a:lnTo>
                    <a:pt x="812" y="775"/>
                  </a:lnTo>
                  <a:lnTo>
                    <a:pt x="818" y="775"/>
                  </a:lnTo>
                  <a:lnTo>
                    <a:pt x="825" y="782"/>
                  </a:lnTo>
                  <a:lnTo>
                    <a:pt x="825" y="788"/>
                  </a:lnTo>
                  <a:lnTo>
                    <a:pt x="821" y="804"/>
                  </a:lnTo>
                  <a:lnTo>
                    <a:pt x="821" y="814"/>
                  </a:lnTo>
                  <a:lnTo>
                    <a:pt x="828" y="814"/>
                  </a:lnTo>
                  <a:lnTo>
                    <a:pt x="853" y="804"/>
                  </a:lnTo>
                  <a:lnTo>
                    <a:pt x="866" y="807"/>
                  </a:lnTo>
                  <a:lnTo>
                    <a:pt x="866" y="801"/>
                  </a:lnTo>
                  <a:lnTo>
                    <a:pt x="870" y="794"/>
                  </a:lnTo>
                  <a:lnTo>
                    <a:pt x="882" y="746"/>
                  </a:lnTo>
                  <a:lnTo>
                    <a:pt x="886" y="743"/>
                  </a:lnTo>
                  <a:lnTo>
                    <a:pt x="892" y="737"/>
                  </a:lnTo>
                  <a:lnTo>
                    <a:pt x="908" y="734"/>
                  </a:lnTo>
                  <a:lnTo>
                    <a:pt x="914" y="730"/>
                  </a:lnTo>
                  <a:lnTo>
                    <a:pt x="914" y="724"/>
                  </a:lnTo>
                  <a:lnTo>
                    <a:pt x="918" y="717"/>
                  </a:lnTo>
                  <a:lnTo>
                    <a:pt x="918" y="714"/>
                  </a:lnTo>
                  <a:lnTo>
                    <a:pt x="924" y="714"/>
                  </a:lnTo>
                  <a:lnTo>
                    <a:pt x="927" y="714"/>
                  </a:lnTo>
                  <a:lnTo>
                    <a:pt x="934" y="717"/>
                  </a:lnTo>
                  <a:lnTo>
                    <a:pt x="937" y="717"/>
                  </a:lnTo>
                  <a:lnTo>
                    <a:pt x="940" y="717"/>
                  </a:lnTo>
                  <a:lnTo>
                    <a:pt x="940" y="714"/>
                  </a:lnTo>
                  <a:lnTo>
                    <a:pt x="940" y="711"/>
                  </a:lnTo>
                  <a:lnTo>
                    <a:pt x="937" y="708"/>
                  </a:lnTo>
                  <a:lnTo>
                    <a:pt x="927" y="705"/>
                  </a:lnTo>
                  <a:lnTo>
                    <a:pt x="937" y="698"/>
                  </a:lnTo>
                  <a:lnTo>
                    <a:pt x="959" y="685"/>
                  </a:lnTo>
                  <a:lnTo>
                    <a:pt x="946" y="669"/>
                  </a:lnTo>
                  <a:lnTo>
                    <a:pt x="943" y="660"/>
                  </a:lnTo>
                  <a:lnTo>
                    <a:pt x="963" y="653"/>
                  </a:lnTo>
                  <a:lnTo>
                    <a:pt x="959" y="647"/>
                  </a:lnTo>
                  <a:lnTo>
                    <a:pt x="956" y="641"/>
                  </a:lnTo>
                  <a:lnTo>
                    <a:pt x="956" y="631"/>
                  </a:lnTo>
                  <a:lnTo>
                    <a:pt x="956" y="625"/>
                  </a:lnTo>
                  <a:lnTo>
                    <a:pt x="963" y="615"/>
                  </a:lnTo>
                  <a:lnTo>
                    <a:pt x="969" y="609"/>
                  </a:lnTo>
                  <a:lnTo>
                    <a:pt x="975" y="609"/>
                  </a:lnTo>
                  <a:lnTo>
                    <a:pt x="982" y="612"/>
                  </a:lnTo>
                  <a:lnTo>
                    <a:pt x="985" y="621"/>
                  </a:lnTo>
                  <a:lnTo>
                    <a:pt x="985" y="634"/>
                  </a:lnTo>
                  <a:lnTo>
                    <a:pt x="982" y="641"/>
                  </a:lnTo>
                  <a:lnTo>
                    <a:pt x="985" y="657"/>
                  </a:lnTo>
                  <a:lnTo>
                    <a:pt x="982" y="692"/>
                  </a:lnTo>
                  <a:lnTo>
                    <a:pt x="985" y="705"/>
                  </a:lnTo>
                  <a:lnTo>
                    <a:pt x="991" y="708"/>
                  </a:lnTo>
                  <a:lnTo>
                    <a:pt x="1014" y="714"/>
                  </a:lnTo>
                  <a:lnTo>
                    <a:pt x="1030" y="724"/>
                  </a:lnTo>
                  <a:lnTo>
                    <a:pt x="1036" y="727"/>
                  </a:lnTo>
                  <a:lnTo>
                    <a:pt x="1033" y="717"/>
                  </a:lnTo>
                  <a:lnTo>
                    <a:pt x="1033" y="711"/>
                  </a:lnTo>
                  <a:lnTo>
                    <a:pt x="1036" y="705"/>
                  </a:lnTo>
                  <a:lnTo>
                    <a:pt x="1039" y="698"/>
                  </a:lnTo>
                  <a:lnTo>
                    <a:pt x="1056" y="708"/>
                  </a:lnTo>
                  <a:lnTo>
                    <a:pt x="1062" y="701"/>
                  </a:lnTo>
                  <a:lnTo>
                    <a:pt x="1059" y="673"/>
                  </a:lnTo>
                  <a:lnTo>
                    <a:pt x="1091" y="641"/>
                  </a:lnTo>
                  <a:lnTo>
                    <a:pt x="1088" y="634"/>
                  </a:lnTo>
                  <a:lnTo>
                    <a:pt x="1091" y="625"/>
                  </a:lnTo>
                  <a:lnTo>
                    <a:pt x="1094" y="618"/>
                  </a:lnTo>
                  <a:lnTo>
                    <a:pt x="1100" y="615"/>
                  </a:lnTo>
                  <a:lnTo>
                    <a:pt x="1100" y="605"/>
                  </a:lnTo>
                  <a:lnTo>
                    <a:pt x="1100" y="599"/>
                  </a:lnTo>
                  <a:lnTo>
                    <a:pt x="1100" y="592"/>
                  </a:lnTo>
                  <a:lnTo>
                    <a:pt x="1107" y="589"/>
                  </a:lnTo>
                  <a:lnTo>
                    <a:pt x="1113" y="589"/>
                  </a:lnTo>
                  <a:lnTo>
                    <a:pt x="1120" y="583"/>
                  </a:lnTo>
                  <a:lnTo>
                    <a:pt x="1129" y="576"/>
                  </a:lnTo>
                  <a:lnTo>
                    <a:pt x="1152" y="564"/>
                  </a:lnTo>
                  <a:lnTo>
                    <a:pt x="1155" y="557"/>
                  </a:lnTo>
                  <a:lnTo>
                    <a:pt x="1168" y="544"/>
                  </a:lnTo>
                  <a:lnTo>
                    <a:pt x="1174" y="538"/>
                  </a:lnTo>
                  <a:lnTo>
                    <a:pt x="1181" y="538"/>
                  </a:lnTo>
                  <a:lnTo>
                    <a:pt x="1193" y="541"/>
                  </a:lnTo>
                  <a:lnTo>
                    <a:pt x="1200" y="541"/>
                  </a:lnTo>
                  <a:lnTo>
                    <a:pt x="1209" y="538"/>
                  </a:lnTo>
                  <a:lnTo>
                    <a:pt x="1216" y="528"/>
                  </a:lnTo>
                  <a:lnTo>
                    <a:pt x="1229" y="496"/>
                  </a:lnTo>
                  <a:lnTo>
                    <a:pt x="1238" y="484"/>
                  </a:lnTo>
                  <a:lnTo>
                    <a:pt x="1251" y="506"/>
                  </a:lnTo>
                  <a:lnTo>
                    <a:pt x="1261" y="516"/>
                  </a:lnTo>
                  <a:lnTo>
                    <a:pt x="1274" y="512"/>
                  </a:lnTo>
                  <a:lnTo>
                    <a:pt x="1286" y="503"/>
                  </a:lnTo>
                  <a:lnTo>
                    <a:pt x="1290" y="509"/>
                  </a:lnTo>
                  <a:lnTo>
                    <a:pt x="1293" y="519"/>
                  </a:lnTo>
                  <a:lnTo>
                    <a:pt x="1299" y="532"/>
                  </a:lnTo>
                  <a:lnTo>
                    <a:pt x="1296" y="538"/>
                  </a:lnTo>
                  <a:lnTo>
                    <a:pt x="1286" y="557"/>
                  </a:lnTo>
                  <a:lnTo>
                    <a:pt x="1283" y="560"/>
                  </a:lnTo>
                  <a:lnTo>
                    <a:pt x="1274" y="564"/>
                  </a:lnTo>
                  <a:lnTo>
                    <a:pt x="1267" y="564"/>
                  </a:lnTo>
                  <a:lnTo>
                    <a:pt x="1264" y="557"/>
                  </a:lnTo>
                  <a:lnTo>
                    <a:pt x="1261" y="548"/>
                  </a:lnTo>
                  <a:lnTo>
                    <a:pt x="1264" y="541"/>
                  </a:lnTo>
                  <a:lnTo>
                    <a:pt x="1261" y="535"/>
                  </a:lnTo>
                  <a:lnTo>
                    <a:pt x="1258" y="532"/>
                  </a:lnTo>
                  <a:lnTo>
                    <a:pt x="1251" y="528"/>
                  </a:lnTo>
                  <a:lnTo>
                    <a:pt x="1235" y="544"/>
                  </a:lnTo>
                  <a:lnTo>
                    <a:pt x="1232" y="551"/>
                  </a:lnTo>
                  <a:lnTo>
                    <a:pt x="1232" y="560"/>
                  </a:lnTo>
                  <a:lnTo>
                    <a:pt x="1238" y="567"/>
                  </a:lnTo>
                  <a:lnTo>
                    <a:pt x="1242" y="573"/>
                  </a:lnTo>
                  <a:lnTo>
                    <a:pt x="1245" y="580"/>
                  </a:lnTo>
                  <a:lnTo>
                    <a:pt x="1245" y="599"/>
                  </a:lnTo>
                  <a:lnTo>
                    <a:pt x="1235" y="612"/>
                  </a:lnTo>
                  <a:lnTo>
                    <a:pt x="1222" y="618"/>
                  </a:lnTo>
                  <a:lnTo>
                    <a:pt x="1206" y="618"/>
                  </a:lnTo>
                  <a:lnTo>
                    <a:pt x="1213" y="599"/>
                  </a:lnTo>
                  <a:lnTo>
                    <a:pt x="1216" y="586"/>
                  </a:lnTo>
                  <a:lnTo>
                    <a:pt x="1216" y="576"/>
                  </a:lnTo>
                  <a:lnTo>
                    <a:pt x="1209" y="580"/>
                  </a:lnTo>
                  <a:lnTo>
                    <a:pt x="1206" y="583"/>
                  </a:lnTo>
                  <a:lnTo>
                    <a:pt x="1197" y="599"/>
                  </a:lnTo>
                  <a:lnTo>
                    <a:pt x="1187" y="615"/>
                  </a:lnTo>
                  <a:lnTo>
                    <a:pt x="1181" y="618"/>
                  </a:lnTo>
                  <a:lnTo>
                    <a:pt x="1168" y="625"/>
                  </a:lnTo>
                  <a:lnTo>
                    <a:pt x="1165" y="631"/>
                  </a:lnTo>
                  <a:lnTo>
                    <a:pt x="1168" y="641"/>
                  </a:lnTo>
                  <a:lnTo>
                    <a:pt x="1171" y="650"/>
                  </a:lnTo>
                  <a:lnTo>
                    <a:pt x="1181" y="657"/>
                  </a:lnTo>
                  <a:lnTo>
                    <a:pt x="1187" y="657"/>
                  </a:lnTo>
                  <a:lnTo>
                    <a:pt x="1197" y="660"/>
                  </a:lnTo>
                  <a:lnTo>
                    <a:pt x="1197" y="657"/>
                  </a:lnTo>
                  <a:lnTo>
                    <a:pt x="1193" y="650"/>
                  </a:lnTo>
                  <a:lnTo>
                    <a:pt x="1216" y="641"/>
                  </a:lnTo>
                  <a:lnTo>
                    <a:pt x="1222" y="637"/>
                  </a:lnTo>
                  <a:lnTo>
                    <a:pt x="1245" y="660"/>
                  </a:lnTo>
                  <a:lnTo>
                    <a:pt x="1251" y="676"/>
                  </a:lnTo>
                  <a:lnTo>
                    <a:pt x="1277" y="708"/>
                  </a:lnTo>
                  <a:lnTo>
                    <a:pt x="1293" y="708"/>
                  </a:lnTo>
                  <a:lnTo>
                    <a:pt x="1283" y="701"/>
                  </a:lnTo>
                  <a:lnTo>
                    <a:pt x="1283" y="689"/>
                  </a:lnTo>
                  <a:lnTo>
                    <a:pt x="1299" y="676"/>
                  </a:lnTo>
                  <a:lnTo>
                    <a:pt x="1309" y="679"/>
                  </a:lnTo>
                  <a:lnTo>
                    <a:pt x="1318" y="666"/>
                  </a:lnTo>
                  <a:lnTo>
                    <a:pt x="1347" y="641"/>
                  </a:lnTo>
                  <a:lnTo>
                    <a:pt x="1335" y="631"/>
                  </a:lnTo>
                  <a:lnTo>
                    <a:pt x="1312" y="637"/>
                  </a:lnTo>
                  <a:lnTo>
                    <a:pt x="1309" y="634"/>
                  </a:lnTo>
                  <a:lnTo>
                    <a:pt x="1299" y="631"/>
                  </a:lnTo>
                  <a:lnTo>
                    <a:pt x="1293" y="618"/>
                  </a:lnTo>
                  <a:lnTo>
                    <a:pt x="1293" y="615"/>
                  </a:lnTo>
                  <a:lnTo>
                    <a:pt x="1296" y="612"/>
                  </a:lnTo>
                  <a:lnTo>
                    <a:pt x="1302" y="605"/>
                  </a:lnTo>
                  <a:lnTo>
                    <a:pt x="1312" y="602"/>
                  </a:lnTo>
                  <a:lnTo>
                    <a:pt x="1318" y="599"/>
                  </a:lnTo>
                  <a:lnTo>
                    <a:pt x="1328" y="602"/>
                  </a:lnTo>
                  <a:lnTo>
                    <a:pt x="1354" y="618"/>
                  </a:lnTo>
                  <a:lnTo>
                    <a:pt x="1360" y="615"/>
                  </a:lnTo>
                  <a:lnTo>
                    <a:pt x="1373" y="618"/>
                  </a:lnTo>
                  <a:lnTo>
                    <a:pt x="1379" y="612"/>
                  </a:lnTo>
                  <a:lnTo>
                    <a:pt x="1383" y="605"/>
                  </a:lnTo>
                  <a:lnTo>
                    <a:pt x="1383" y="592"/>
                  </a:lnTo>
                  <a:lnTo>
                    <a:pt x="1379" y="583"/>
                  </a:lnTo>
                  <a:lnTo>
                    <a:pt x="1354" y="576"/>
                  </a:lnTo>
                  <a:lnTo>
                    <a:pt x="1357" y="573"/>
                  </a:lnTo>
                  <a:lnTo>
                    <a:pt x="1370" y="573"/>
                  </a:lnTo>
                  <a:lnTo>
                    <a:pt x="1373" y="576"/>
                  </a:lnTo>
                  <a:lnTo>
                    <a:pt x="1363" y="557"/>
                  </a:lnTo>
                  <a:lnTo>
                    <a:pt x="1344" y="544"/>
                  </a:lnTo>
                  <a:lnTo>
                    <a:pt x="1328" y="532"/>
                  </a:lnTo>
                  <a:lnTo>
                    <a:pt x="1318" y="503"/>
                  </a:lnTo>
                  <a:lnTo>
                    <a:pt x="1322" y="503"/>
                  </a:lnTo>
                  <a:lnTo>
                    <a:pt x="1325" y="500"/>
                  </a:lnTo>
                  <a:lnTo>
                    <a:pt x="1325" y="500"/>
                  </a:lnTo>
                  <a:lnTo>
                    <a:pt x="1322" y="490"/>
                  </a:lnTo>
                  <a:lnTo>
                    <a:pt x="1315" y="490"/>
                  </a:lnTo>
                  <a:lnTo>
                    <a:pt x="1306" y="493"/>
                  </a:lnTo>
                  <a:lnTo>
                    <a:pt x="1299" y="490"/>
                  </a:lnTo>
                  <a:lnTo>
                    <a:pt x="1302" y="480"/>
                  </a:lnTo>
                  <a:lnTo>
                    <a:pt x="1315" y="474"/>
                  </a:lnTo>
                  <a:lnTo>
                    <a:pt x="1338" y="464"/>
                  </a:lnTo>
                  <a:lnTo>
                    <a:pt x="1338" y="461"/>
                  </a:lnTo>
                  <a:lnTo>
                    <a:pt x="1328" y="458"/>
                  </a:lnTo>
                  <a:lnTo>
                    <a:pt x="1312" y="451"/>
                  </a:lnTo>
                  <a:lnTo>
                    <a:pt x="1306" y="445"/>
                  </a:lnTo>
                  <a:lnTo>
                    <a:pt x="1312" y="442"/>
                  </a:lnTo>
                  <a:lnTo>
                    <a:pt x="1338" y="442"/>
                  </a:lnTo>
                  <a:lnTo>
                    <a:pt x="1351" y="442"/>
                  </a:lnTo>
                  <a:lnTo>
                    <a:pt x="1370" y="435"/>
                  </a:lnTo>
                  <a:lnTo>
                    <a:pt x="1373" y="432"/>
                  </a:lnTo>
                  <a:lnTo>
                    <a:pt x="1373" y="432"/>
                  </a:lnTo>
                  <a:lnTo>
                    <a:pt x="1379" y="426"/>
                  </a:lnTo>
                  <a:lnTo>
                    <a:pt x="1389" y="403"/>
                  </a:lnTo>
                  <a:lnTo>
                    <a:pt x="1389" y="400"/>
                  </a:lnTo>
                  <a:lnTo>
                    <a:pt x="1392" y="397"/>
                  </a:lnTo>
                  <a:lnTo>
                    <a:pt x="1392" y="400"/>
                  </a:lnTo>
                  <a:lnTo>
                    <a:pt x="1395" y="400"/>
                  </a:lnTo>
                  <a:lnTo>
                    <a:pt x="1399" y="407"/>
                  </a:lnTo>
                  <a:lnTo>
                    <a:pt x="1395" y="410"/>
                  </a:lnTo>
                  <a:lnTo>
                    <a:pt x="1395" y="416"/>
                  </a:lnTo>
                  <a:lnTo>
                    <a:pt x="1395" y="419"/>
                  </a:lnTo>
                  <a:lnTo>
                    <a:pt x="1395" y="426"/>
                  </a:lnTo>
                  <a:lnTo>
                    <a:pt x="1405" y="445"/>
                  </a:lnTo>
                  <a:lnTo>
                    <a:pt x="1402" y="448"/>
                  </a:lnTo>
                  <a:lnTo>
                    <a:pt x="1402" y="451"/>
                  </a:lnTo>
                  <a:lnTo>
                    <a:pt x="1402" y="455"/>
                  </a:lnTo>
                  <a:lnTo>
                    <a:pt x="1405" y="458"/>
                  </a:lnTo>
                  <a:lnTo>
                    <a:pt x="1408" y="458"/>
                  </a:lnTo>
                  <a:lnTo>
                    <a:pt x="1412" y="458"/>
                  </a:lnTo>
                  <a:lnTo>
                    <a:pt x="1415" y="461"/>
                  </a:lnTo>
                  <a:lnTo>
                    <a:pt x="1421" y="480"/>
                  </a:lnTo>
                  <a:lnTo>
                    <a:pt x="1428" y="487"/>
                  </a:lnTo>
                  <a:lnTo>
                    <a:pt x="1431" y="500"/>
                  </a:lnTo>
                  <a:lnTo>
                    <a:pt x="1424" y="512"/>
                  </a:lnTo>
                  <a:lnTo>
                    <a:pt x="1418" y="528"/>
                  </a:lnTo>
                  <a:lnTo>
                    <a:pt x="1415" y="541"/>
                  </a:lnTo>
                  <a:lnTo>
                    <a:pt x="1415" y="557"/>
                  </a:lnTo>
                  <a:lnTo>
                    <a:pt x="1424" y="567"/>
                  </a:lnTo>
                  <a:lnTo>
                    <a:pt x="1434" y="573"/>
                  </a:lnTo>
                  <a:lnTo>
                    <a:pt x="1447" y="576"/>
                  </a:lnTo>
                  <a:lnTo>
                    <a:pt x="1456" y="586"/>
                  </a:lnTo>
                  <a:lnTo>
                    <a:pt x="1463" y="589"/>
                  </a:lnTo>
                  <a:lnTo>
                    <a:pt x="1466" y="583"/>
                  </a:lnTo>
                  <a:lnTo>
                    <a:pt x="1460" y="551"/>
                  </a:lnTo>
                  <a:lnTo>
                    <a:pt x="1456" y="541"/>
                  </a:lnTo>
                  <a:lnTo>
                    <a:pt x="1453" y="532"/>
                  </a:lnTo>
                  <a:lnTo>
                    <a:pt x="1456" y="532"/>
                  </a:lnTo>
                  <a:lnTo>
                    <a:pt x="1456" y="532"/>
                  </a:lnTo>
                  <a:lnTo>
                    <a:pt x="1456" y="532"/>
                  </a:lnTo>
                  <a:lnTo>
                    <a:pt x="1460" y="532"/>
                  </a:lnTo>
                  <a:lnTo>
                    <a:pt x="1472" y="509"/>
                  </a:lnTo>
                  <a:lnTo>
                    <a:pt x="1485" y="512"/>
                  </a:lnTo>
                  <a:lnTo>
                    <a:pt x="1498" y="519"/>
                  </a:lnTo>
                  <a:lnTo>
                    <a:pt x="1521" y="512"/>
                  </a:lnTo>
                  <a:lnTo>
                    <a:pt x="1524" y="506"/>
                  </a:lnTo>
                  <a:lnTo>
                    <a:pt x="1530" y="471"/>
                  </a:lnTo>
                  <a:lnTo>
                    <a:pt x="1537" y="451"/>
                  </a:lnTo>
                  <a:lnTo>
                    <a:pt x="1540" y="442"/>
                  </a:lnTo>
                  <a:lnTo>
                    <a:pt x="1540" y="426"/>
                  </a:lnTo>
                  <a:lnTo>
                    <a:pt x="1527" y="432"/>
                  </a:lnTo>
                  <a:lnTo>
                    <a:pt x="1517" y="432"/>
                  </a:lnTo>
                  <a:lnTo>
                    <a:pt x="1508" y="429"/>
                  </a:lnTo>
                  <a:lnTo>
                    <a:pt x="1495" y="432"/>
                  </a:lnTo>
                  <a:lnTo>
                    <a:pt x="1479" y="448"/>
                  </a:lnTo>
                  <a:lnTo>
                    <a:pt x="1472" y="451"/>
                  </a:lnTo>
                  <a:lnTo>
                    <a:pt x="1466" y="451"/>
                  </a:lnTo>
                  <a:lnTo>
                    <a:pt x="1460" y="442"/>
                  </a:lnTo>
                  <a:lnTo>
                    <a:pt x="1450" y="435"/>
                  </a:lnTo>
                  <a:lnTo>
                    <a:pt x="1440" y="423"/>
                  </a:lnTo>
                  <a:lnTo>
                    <a:pt x="1431" y="407"/>
                  </a:lnTo>
                  <a:lnTo>
                    <a:pt x="1424" y="394"/>
                  </a:lnTo>
                  <a:lnTo>
                    <a:pt x="1424" y="381"/>
                  </a:lnTo>
                  <a:lnTo>
                    <a:pt x="1428" y="368"/>
                  </a:lnTo>
                  <a:lnTo>
                    <a:pt x="1434" y="359"/>
                  </a:lnTo>
                  <a:lnTo>
                    <a:pt x="1444" y="362"/>
                  </a:lnTo>
                  <a:lnTo>
                    <a:pt x="1453" y="384"/>
                  </a:lnTo>
                  <a:lnTo>
                    <a:pt x="1463" y="394"/>
                  </a:lnTo>
                  <a:lnTo>
                    <a:pt x="1476" y="387"/>
                  </a:lnTo>
                  <a:lnTo>
                    <a:pt x="1495" y="368"/>
                  </a:lnTo>
                  <a:lnTo>
                    <a:pt x="1501" y="365"/>
                  </a:lnTo>
                  <a:lnTo>
                    <a:pt x="1505" y="359"/>
                  </a:lnTo>
                  <a:lnTo>
                    <a:pt x="1508" y="346"/>
                  </a:lnTo>
                  <a:lnTo>
                    <a:pt x="1508" y="342"/>
                  </a:lnTo>
                  <a:lnTo>
                    <a:pt x="1505" y="333"/>
                  </a:lnTo>
                  <a:lnTo>
                    <a:pt x="1508" y="330"/>
                  </a:lnTo>
                  <a:lnTo>
                    <a:pt x="1514" y="333"/>
                  </a:lnTo>
                  <a:lnTo>
                    <a:pt x="1517" y="339"/>
                  </a:lnTo>
                  <a:lnTo>
                    <a:pt x="1517" y="346"/>
                  </a:lnTo>
                  <a:lnTo>
                    <a:pt x="1521" y="349"/>
                  </a:lnTo>
                  <a:lnTo>
                    <a:pt x="1530" y="352"/>
                  </a:lnTo>
                  <a:lnTo>
                    <a:pt x="1553" y="352"/>
                  </a:lnTo>
                  <a:lnTo>
                    <a:pt x="1556" y="352"/>
                  </a:lnTo>
                  <a:lnTo>
                    <a:pt x="1556" y="349"/>
                  </a:lnTo>
                  <a:close/>
                  <a:moveTo>
                    <a:pt x="1075" y="217"/>
                  </a:moveTo>
                  <a:lnTo>
                    <a:pt x="1039" y="211"/>
                  </a:lnTo>
                  <a:lnTo>
                    <a:pt x="1011" y="192"/>
                  </a:lnTo>
                  <a:lnTo>
                    <a:pt x="995" y="157"/>
                  </a:lnTo>
                  <a:lnTo>
                    <a:pt x="1007" y="147"/>
                  </a:lnTo>
                  <a:lnTo>
                    <a:pt x="1027" y="150"/>
                  </a:lnTo>
                  <a:lnTo>
                    <a:pt x="1043" y="147"/>
                  </a:lnTo>
                  <a:lnTo>
                    <a:pt x="1059" y="144"/>
                  </a:lnTo>
                  <a:lnTo>
                    <a:pt x="1088" y="153"/>
                  </a:lnTo>
                  <a:lnTo>
                    <a:pt x="1097" y="185"/>
                  </a:lnTo>
                  <a:lnTo>
                    <a:pt x="1075" y="217"/>
                  </a:lnTo>
                  <a:close/>
                  <a:moveTo>
                    <a:pt x="581" y="609"/>
                  </a:moveTo>
                  <a:lnTo>
                    <a:pt x="581" y="605"/>
                  </a:lnTo>
                  <a:lnTo>
                    <a:pt x="581" y="602"/>
                  </a:lnTo>
                  <a:lnTo>
                    <a:pt x="578" y="596"/>
                  </a:lnTo>
                  <a:lnTo>
                    <a:pt x="571" y="592"/>
                  </a:lnTo>
                  <a:lnTo>
                    <a:pt x="568" y="589"/>
                  </a:lnTo>
                  <a:lnTo>
                    <a:pt x="562" y="583"/>
                  </a:lnTo>
                  <a:lnTo>
                    <a:pt x="555" y="586"/>
                  </a:lnTo>
                  <a:lnTo>
                    <a:pt x="562" y="599"/>
                  </a:lnTo>
                  <a:lnTo>
                    <a:pt x="565" y="609"/>
                  </a:lnTo>
                  <a:lnTo>
                    <a:pt x="568" y="615"/>
                  </a:lnTo>
                  <a:lnTo>
                    <a:pt x="565" y="621"/>
                  </a:lnTo>
                  <a:lnTo>
                    <a:pt x="558" y="625"/>
                  </a:lnTo>
                  <a:lnTo>
                    <a:pt x="552" y="625"/>
                  </a:lnTo>
                  <a:lnTo>
                    <a:pt x="542" y="628"/>
                  </a:lnTo>
                  <a:lnTo>
                    <a:pt x="539" y="631"/>
                  </a:lnTo>
                  <a:lnTo>
                    <a:pt x="552" y="634"/>
                  </a:lnTo>
                  <a:lnTo>
                    <a:pt x="552" y="637"/>
                  </a:lnTo>
                  <a:lnTo>
                    <a:pt x="549" y="637"/>
                  </a:lnTo>
                  <a:lnTo>
                    <a:pt x="549" y="641"/>
                  </a:lnTo>
                  <a:lnTo>
                    <a:pt x="542" y="641"/>
                  </a:lnTo>
                  <a:lnTo>
                    <a:pt x="539" y="644"/>
                  </a:lnTo>
                  <a:lnTo>
                    <a:pt x="542" y="647"/>
                  </a:lnTo>
                  <a:lnTo>
                    <a:pt x="549" y="647"/>
                  </a:lnTo>
                  <a:lnTo>
                    <a:pt x="555" y="647"/>
                  </a:lnTo>
                  <a:lnTo>
                    <a:pt x="568" y="641"/>
                  </a:lnTo>
                  <a:lnTo>
                    <a:pt x="571" y="637"/>
                  </a:lnTo>
                  <a:lnTo>
                    <a:pt x="574" y="634"/>
                  </a:lnTo>
                  <a:lnTo>
                    <a:pt x="578" y="628"/>
                  </a:lnTo>
                  <a:lnTo>
                    <a:pt x="581" y="621"/>
                  </a:lnTo>
                  <a:lnTo>
                    <a:pt x="581" y="615"/>
                  </a:lnTo>
                  <a:lnTo>
                    <a:pt x="581" y="609"/>
                  </a:lnTo>
                  <a:close/>
                  <a:moveTo>
                    <a:pt x="1043" y="881"/>
                  </a:moveTo>
                  <a:lnTo>
                    <a:pt x="1036" y="871"/>
                  </a:lnTo>
                  <a:lnTo>
                    <a:pt x="1027" y="868"/>
                  </a:lnTo>
                  <a:lnTo>
                    <a:pt x="1020" y="871"/>
                  </a:lnTo>
                  <a:lnTo>
                    <a:pt x="1014" y="878"/>
                  </a:lnTo>
                  <a:lnTo>
                    <a:pt x="1014" y="881"/>
                  </a:lnTo>
                  <a:lnTo>
                    <a:pt x="1011" y="887"/>
                  </a:lnTo>
                  <a:lnTo>
                    <a:pt x="1007" y="897"/>
                  </a:lnTo>
                  <a:lnTo>
                    <a:pt x="1011" y="907"/>
                  </a:lnTo>
                  <a:lnTo>
                    <a:pt x="1014" y="907"/>
                  </a:lnTo>
                  <a:lnTo>
                    <a:pt x="1014" y="903"/>
                  </a:lnTo>
                  <a:lnTo>
                    <a:pt x="1020" y="903"/>
                  </a:lnTo>
                  <a:lnTo>
                    <a:pt x="1023" y="910"/>
                  </a:lnTo>
                  <a:lnTo>
                    <a:pt x="1030" y="913"/>
                  </a:lnTo>
                  <a:lnTo>
                    <a:pt x="1039" y="910"/>
                  </a:lnTo>
                  <a:lnTo>
                    <a:pt x="1046" y="907"/>
                  </a:lnTo>
                  <a:lnTo>
                    <a:pt x="1049" y="900"/>
                  </a:lnTo>
                  <a:lnTo>
                    <a:pt x="1049" y="897"/>
                  </a:lnTo>
                  <a:lnTo>
                    <a:pt x="1052" y="887"/>
                  </a:lnTo>
                  <a:lnTo>
                    <a:pt x="1049" y="884"/>
                  </a:lnTo>
                  <a:lnTo>
                    <a:pt x="1043" y="881"/>
                  </a:lnTo>
                  <a:close/>
                  <a:moveTo>
                    <a:pt x="866" y="900"/>
                  </a:moveTo>
                  <a:lnTo>
                    <a:pt x="863" y="900"/>
                  </a:lnTo>
                  <a:lnTo>
                    <a:pt x="857" y="900"/>
                  </a:lnTo>
                  <a:lnTo>
                    <a:pt x="850" y="900"/>
                  </a:lnTo>
                  <a:lnTo>
                    <a:pt x="847" y="900"/>
                  </a:lnTo>
                  <a:lnTo>
                    <a:pt x="837" y="894"/>
                  </a:lnTo>
                  <a:lnTo>
                    <a:pt x="828" y="894"/>
                  </a:lnTo>
                  <a:lnTo>
                    <a:pt x="818" y="900"/>
                  </a:lnTo>
                  <a:lnTo>
                    <a:pt x="812" y="910"/>
                  </a:lnTo>
                  <a:lnTo>
                    <a:pt x="812" y="919"/>
                  </a:lnTo>
                  <a:lnTo>
                    <a:pt x="818" y="929"/>
                  </a:lnTo>
                  <a:lnTo>
                    <a:pt x="831" y="929"/>
                  </a:lnTo>
                  <a:lnTo>
                    <a:pt x="837" y="923"/>
                  </a:lnTo>
                  <a:lnTo>
                    <a:pt x="844" y="919"/>
                  </a:lnTo>
                  <a:lnTo>
                    <a:pt x="850" y="913"/>
                  </a:lnTo>
                  <a:lnTo>
                    <a:pt x="853" y="910"/>
                  </a:lnTo>
                  <a:lnTo>
                    <a:pt x="857" y="907"/>
                  </a:lnTo>
                  <a:lnTo>
                    <a:pt x="860" y="907"/>
                  </a:lnTo>
                  <a:lnTo>
                    <a:pt x="866" y="910"/>
                  </a:lnTo>
                  <a:lnTo>
                    <a:pt x="870" y="910"/>
                  </a:lnTo>
                  <a:lnTo>
                    <a:pt x="870" y="910"/>
                  </a:lnTo>
                  <a:lnTo>
                    <a:pt x="873" y="910"/>
                  </a:lnTo>
                  <a:lnTo>
                    <a:pt x="873" y="910"/>
                  </a:lnTo>
                  <a:lnTo>
                    <a:pt x="876" y="907"/>
                  </a:lnTo>
                  <a:lnTo>
                    <a:pt x="870" y="903"/>
                  </a:lnTo>
                  <a:lnTo>
                    <a:pt x="866" y="900"/>
                  </a:lnTo>
                  <a:close/>
                  <a:moveTo>
                    <a:pt x="722" y="644"/>
                  </a:moveTo>
                  <a:lnTo>
                    <a:pt x="722" y="637"/>
                  </a:lnTo>
                  <a:lnTo>
                    <a:pt x="709" y="647"/>
                  </a:lnTo>
                  <a:lnTo>
                    <a:pt x="706" y="647"/>
                  </a:lnTo>
                  <a:lnTo>
                    <a:pt x="703" y="644"/>
                  </a:lnTo>
                  <a:lnTo>
                    <a:pt x="700" y="637"/>
                  </a:lnTo>
                  <a:lnTo>
                    <a:pt x="700" y="634"/>
                  </a:lnTo>
                  <a:lnTo>
                    <a:pt x="696" y="631"/>
                  </a:lnTo>
                  <a:lnTo>
                    <a:pt x="690" y="628"/>
                  </a:lnTo>
                  <a:lnTo>
                    <a:pt x="684" y="621"/>
                  </a:lnTo>
                  <a:lnTo>
                    <a:pt x="674" y="618"/>
                  </a:lnTo>
                  <a:lnTo>
                    <a:pt x="664" y="618"/>
                  </a:lnTo>
                  <a:lnTo>
                    <a:pt x="661" y="625"/>
                  </a:lnTo>
                  <a:lnTo>
                    <a:pt x="674" y="634"/>
                  </a:lnTo>
                  <a:lnTo>
                    <a:pt x="680" y="644"/>
                  </a:lnTo>
                  <a:lnTo>
                    <a:pt x="677" y="653"/>
                  </a:lnTo>
                  <a:lnTo>
                    <a:pt x="667" y="660"/>
                  </a:lnTo>
                  <a:lnTo>
                    <a:pt x="658" y="660"/>
                  </a:lnTo>
                  <a:lnTo>
                    <a:pt x="651" y="650"/>
                  </a:lnTo>
                  <a:lnTo>
                    <a:pt x="651" y="660"/>
                  </a:lnTo>
                  <a:lnTo>
                    <a:pt x="645" y="663"/>
                  </a:lnTo>
                  <a:lnTo>
                    <a:pt x="642" y="666"/>
                  </a:lnTo>
                  <a:lnTo>
                    <a:pt x="635" y="669"/>
                  </a:lnTo>
                  <a:lnTo>
                    <a:pt x="629" y="673"/>
                  </a:lnTo>
                  <a:lnTo>
                    <a:pt x="626" y="679"/>
                  </a:lnTo>
                  <a:lnTo>
                    <a:pt x="619" y="695"/>
                  </a:lnTo>
                  <a:lnTo>
                    <a:pt x="607" y="695"/>
                  </a:lnTo>
                  <a:lnTo>
                    <a:pt x="587" y="714"/>
                  </a:lnTo>
                  <a:lnTo>
                    <a:pt x="581" y="737"/>
                  </a:lnTo>
                  <a:lnTo>
                    <a:pt x="594" y="753"/>
                  </a:lnTo>
                  <a:lnTo>
                    <a:pt x="594" y="737"/>
                  </a:lnTo>
                  <a:lnTo>
                    <a:pt x="610" y="746"/>
                  </a:lnTo>
                  <a:lnTo>
                    <a:pt x="613" y="753"/>
                  </a:lnTo>
                  <a:lnTo>
                    <a:pt x="613" y="756"/>
                  </a:lnTo>
                  <a:lnTo>
                    <a:pt x="607" y="759"/>
                  </a:lnTo>
                  <a:lnTo>
                    <a:pt x="603" y="766"/>
                  </a:lnTo>
                  <a:lnTo>
                    <a:pt x="607" y="772"/>
                  </a:lnTo>
                  <a:lnTo>
                    <a:pt x="613" y="772"/>
                  </a:lnTo>
                  <a:lnTo>
                    <a:pt x="635" y="769"/>
                  </a:lnTo>
                  <a:lnTo>
                    <a:pt x="642" y="769"/>
                  </a:lnTo>
                  <a:lnTo>
                    <a:pt x="696" y="737"/>
                  </a:lnTo>
                  <a:lnTo>
                    <a:pt x="700" y="727"/>
                  </a:lnTo>
                  <a:lnTo>
                    <a:pt x="700" y="724"/>
                  </a:lnTo>
                  <a:lnTo>
                    <a:pt x="703" y="727"/>
                  </a:lnTo>
                  <a:lnTo>
                    <a:pt x="712" y="734"/>
                  </a:lnTo>
                  <a:lnTo>
                    <a:pt x="716" y="737"/>
                  </a:lnTo>
                  <a:lnTo>
                    <a:pt x="722" y="734"/>
                  </a:lnTo>
                  <a:lnTo>
                    <a:pt x="725" y="727"/>
                  </a:lnTo>
                  <a:lnTo>
                    <a:pt x="735" y="701"/>
                  </a:lnTo>
                  <a:lnTo>
                    <a:pt x="738" y="692"/>
                  </a:lnTo>
                  <a:lnTo>
                    <a:pt x="741" y="682"/>
                  </a:lnTo>
                  <a:lnTo>
                    <a:pt x="741" y="673"/>
                  </a:lnTo>
                  <a:lnTo>
                    <a:pt x="722" y="644"/>
                  </a:lnTo>
                  <a:close/>
                  <a:moveTo>
                    <a:pt x="1011" y="804"/>
                  </a:moveTo>
                  <a:lnTo>
                    <a:pt x="1014" y="801"/>
                  </a:lnTo>
                  <a:lnTo>
                    <a:pt x="1020" y="801"/>
                  </a:lnTo>
                  <a:lnTo>
                    <a:pt x="1023" y="801"/>
                  </a:lnTo>
                  <a:lnTo>
                    <a:pt x="1027" y="798"/>
                  </a:lnTo>
                  <a:lnTo>
                    <a:pt x="1030" y="791"/>
                  </a:lnTo>
                  <a:lnTo>
                    <a:pt x="1030" y="788"/>
                  </a:lnTo>
                  <a:lnTo>
                    <a:pt x="1033" y="785"/>
                  </a:lnTo>
                  <a:lnTo>
                    <a:pt x="1033" y="782"/>
                  </a:lnTo>
                  <a:lnTo>
                    <a:pt x="1030" y="778"/>
                  </a:lnTo>
                  <a:lnTo>
                    <a:pt x="1020" y="775"/>
                  </a:lnTo>
                  <a:lnTo>
                    <a:pt x="1014" y="775"/>
                  </a:lnTo>
                  <a:lnTo>
                    <a:pt x="1011" y="775"/>
                  </a:lnTo>
                  <a:lnTo>
                    <a:pt x="1011" y="775"/>
                  </a:lnTo>
                  <a:lnTo>
                    <a:pt x="1004" y="775"/>
                  </a:lnTo>
                  <a:lnTo>
                    <a:pt x="1001" y="772"/>
                  </a:lnTo>
                  <a:lnTo>
                    <a:pt x="998" y="772"/>
                  </a:lnTo>
                  <a:lnTo>
                    <a:pt x="988" y="778"/>
                  </a:lnTo>
                  <a:lnTo>
                    <a:pt x="982" y="782"/>
                  </a:lnTo>
                  <a:lnTo>
                    <a:pt x="979" y="778"/>
                  </a:lnTo>
                  <a:lnTo>
                    <a:pt x="972" y="778"/>
                  </a:lnTo>
                  <a:lnTo>
                    <a:pt x="969" y="778"/>
                  </a:lnTo>
                  <a:lnTo>
                    <a:pt x="969" y="782"/>
                  </a:lnTo>
                  <a:lnTo>
                    <a:pt x="963" y="782"/>
                  </a:lnTo>
                  <a:lnTo>
                    <a:pt x="956" y="785"/>
                  </a:lnTo>
                  <a:lnTo>
                    <a:pt x="956" y="785"/>
                  </a:lnTo>
                  <a:lnTo>
                    <a:pt x="969" y="791"/>
                  </a:lnTo>
                  <a:lnTo>
                    <a:pt x="972" y="794"/>
                  </a:lnTo>
                  <a:lnTo>
                    <a:pt x="975" y="794"/>
                  </a:lnTo>
                  <a:lnTo>
                    <a:pt x="979" y="794"/>
                  </a:lnTo>
                  <a:lnTo>
                    <a:pt x="985" y="791"/>
                  </a:lnTo>
                  <a:lnTo>
                    <a:pt x="991" y="791"/>
                  </a:lnTo>
                  <a:lnTo>
                    <a:pt x="998" y="794"/>
                  </a:lnTo>
                  <a:lnTo>
                    <a:pt x="1001" y="798"/>
                  </a:lnTo>
                  <a:lnTo>
                    <a:pt x="1001" y="804"/>
                  </a:lnTo>
                  <a:lnTo>
                    <a:pt x="1004" y="807"/>
                  </a:lnTo>
                  <a:lnTo>
                    <a:pt x="1007" y="804"/>
                  </a:lnTo>
                  <a:lnTo>
                    <a:pt x="1011" y="804"/>
                  </a:lnTo>
                  <a:close/>
                  <a:moveTo>
                    <a:pt x="873" y="865"/>
                  </a:moveTo>
                  <a:lnTo>
                    <a:pt x="870" y="862"/>
                  </a:lnTo>
                  <a:lnTo>
                    <a:pt x="863" y="858"/>
                  </a:lnTo>
                  <a:lnTo>
                    <a:pt x="850" y="858"/>
                  </a:lnTo>
                  <a:lnTo>
                    <a:pt x="847" y="855"/>
                  </a:lnTo>
                  <a:lnTo>
                    <a:pt x="844" y="855"/>
                  </a:lnTo>
                  <a:lnTo>
                    <a:pt x="841" y="855"/>
                  </a:lnTo>
                  <a:lnTo>
                    <a:pt x="844" y="862"/>
                  </a:lnTo>
                  <a:lnTo>
                    <a:pt x="844" y="862"/>
                  </a:lnTo>
                  <a:lnTo>
                    <a:pt x="844" y="865"/>
                  </a:lnTo>
                  <a:lnTo>
                    <a:pt x="841" y="865"/>
                  </a:lnTo>
                  <a:lnTo>
                    <a:pt x="841" y="868"/>
                  </a:lnTo>
                  <a:lnTo>
                    <a:pt x="841" y="868"/>
                  </a:lnTo>
                  <a:lnTo>
                    <a:pt x="841" y="871"/>
                  </a:lnTo>
                  <a:lnTo>
                    <a:pt x="841" y="875"/>
                  </a:lnTo>
                  <a:lnTo>
                    <a:pt x="837" y="881"/>
                  </a:lnTo>
                  <a:lnTo>
                    <a:pt x="837" y="884"/>
                  </a:lnTo>
                  <a:lnTo>
                    <a:pt x="841" y="884"/>
                  </a:lnTo>
                  <a:lnTo>
                    <a:pt x="844" y="884"/>
                  </a:lnTo>
                  <a:lnTo>
                    <a:pt x="844" y="887"/>
                  </a:lnTo>
                  <a:lnTo>
                    <a:pt x="847" y="894"/>
                  </a:lnTo>
                  <a:lnTo>
                    <a:pt x="857" y="894"/>
                  </a:lnTo>
                  <a:lnTo>
                    <a:pt x="860" y="894"/>
                  </a:lnTo>
                  <a:lnTo>
                    <a:pt x="857" y="887"/>
                  </a:lnTo>
                  <a:lnTo>
                    <a:pt x="860" y="887"/>
                  </a:lnTo>
                  <a:lnTo>
                    <a:pt x="870" y="887"/>
                  </a:lnTo>
                  <a:lnTo>
                    <a:pt x="873" y="878"/>
                  </a:lnTo>
                  <a:lnTo>
                    <a:pt x="876" y="875"/>
                  </a:lnTo>
                  <a:lnTo>
                    <a:pt x="876" y="868"/>
                  </a:lnTo>
                  <a:lnTo>
                    <a:pt x="873" y="865"/>
                  </a:lnTo>
                  <a:close/>
                  <a:moveTo>
                    <a:pt x="908" y="910"/>
                  </a:moveTo>
                  <a:lnTo>
                    <a:pt x="902" y="900"/>
                  </a:lnTo>
                  <a:lnTo>
                    <a:pt x="902" y="897"/>
                  </a:lnTo>
                  <a:lnTo>
                    <a:pt x="908" y="891"/>
                  </a:lnTo>
                  <a:lnTo>
                    <a:pt x="908" y="884"/>
                  </a:lnTo>
                  <a:lnTo>
                    <a:pt x="898" y="881"/>
                  </a:lnTo>
                  <a:lnTo>
                    <a:pt x="892" y="881"/>
                  </a:lnTo>
                  <a:lnTo>
                    <a:pt x="892" y="881"/>
                  </a:lnTo>
                  <a:lnTo>
                    <a:pt x="886" y="887"/>
                  </a:lnTo>
                  <a:lnTo>
                    <a:pt x="889" y="891"/>
                  </a:lnTo>
                  <a:lnTo>
                    <a:pt x="892" y="894"/>
                  </a:lnTo>
                  <a:lnTo>
                    <a:pt x="892" y="903"/>
                  </a:lnTo>
                  <a:lnTo>
                    <a:pt x="886" y="919"/>
                  </a:lnTo>
                  <a:lnTo>
                    <a:pt x="889" y="929"/>
                  </a:lnTo>
                  <a:lnTo>
                    <a:pt x="892" y="929"/>
                  </a:lnTo>
                  <a:lnTo>
                    <a:pt x="895" y="929"/>
                  </a:lnTo>
                  <a:lnTo>
                    <a:pt x="895" y="932"/>
                  </a:lnTo>
                  <a:lnTo>
                    <a:pt x="898" y="935"/>
                  </a:lnTo>
                  <a:lnTo>
                    <a:pt x="905" y="935"/>
                  </a:lnTo>
                  <a:lnTo>
                    <a:pt x="905" y="929"/>
                  </a:lnTo>
                  <a:lnTo>
                    <a:pt x="905" y="923"/>
                  </a:lnTo>
                  <a:lnTo>
                    <a:pt x="908" y="916"/>
                  </a:lnTo>
                  <a:lnTo>
                    <a:pt x="911" y="916"/>
                  </a:lnTo>
                  <a:lnTo>
                    <a:pt x="911" y="916"/>
                  </a:lnTo>
                  <a:lnTo>
                    <a:pt x="908" y="913"/>
                  </a:lnTo>
                  <a:lnTo>
                    <a:pt x="908" y="910"/>
                  </a:lnTo>
                  <a:close/>
                  <a:moveTo>
                    <a:pt x="1004" y="717"/>
                  </a:moveTo>
                  <a:lnTo>
                    <a:pt x="1001" y="714"/>
                  </a:lnTo>
                  <a:lnTo>
                    <a:pt x="995" y="711"/>
                  </a:lnTo>
                  <a:lnTo>
                    <a:pt x="982" y="714"/>
                  </a:lnTo>
                  <a:lnTo>
                    <a:pt x="969" y="721"/>
                  </a:lnTo>
                  <a:lnTo>
                    <a:pt x="963" y="730"/>
                  </a:lnTo>
                  <a:lnTo>
                    <a:pt x="959" y="740"/>
                  </a:lnTo>
                  <a:lnTo>
                    <a:pt x="956" y="743"/>
                  </a:lnTo>
                  <a:lnTo>
                    <a:pt x="953" y="750"/>
                  </a:lnTo>
                  <a:lnTo>
                    <a:pt x="956" y="750"/>
                  </a:lnTo>
                  <a:lnTo>
                    <a:pt x="959" y="753"/>
                  </a:lnTo>
                  <a:lnTo>
                    <a:pt x="963" y="753"/>
                  </a:lnTo>
                  <a:lnTo>
                    <a:pt x="963" y="759"/>
                  </a:lnTo>
                  <a:lnTo>
                    <a:pt x="963" y="766"/>
                  </a:lnTo>
                  <a:lnTo>
                    <a:pt x="966" y="772"/>
                  </a:lnTo>
                  <a:lnTo>
                    <a:pt x="969" y="769"/>
                  </a:lnTo>
                  <a:lnTo>
                    <a:pt x="972" y="762"/>
                  </a:lnTo>
                  <a:lnTo>
                    <a:pt x="975" y="753"/>
                  </a:lnTo>
                  <a:lnTo>
                    <a:pt x="991" y="746"/>
                  </a:lnTo>
                  <a:lnTo>
                    <a:pt x="995" y="743"/>
                  </a:lnTo>
                  <a:lnTo>
                    <a:pt x="1001" y="743"/>
                  </a:lnTo>
                  <a:lnTo>
                    <a:pt x="1011" y="746"/>
                  </a:lnTo>
                  <a:lnTo>
                    <a:pt x="1017" y="743"/>
                  </a:lnTo>
                  <a:lnTo>
                    <a:pt x="1014" y="740"/>
                  </a:lnTo>
                  <a:lnTo>
                    <a:pt x="1011" y="734"/>
                  </a:lnTo>
                  <a:lnTo>
                    <a:pt x="1007" y="730"/>
                  </a:lnTo>
                  <a:lnTo>
                    <a:pt x="1001" y="727"/>
                  </a:lnTo>
                  <a:lnTo>
                    <a:pt x="1001" y="724"/>
                  </a:lnTo>
                  <a:lnTo>
                    <a:pt x="1004" y="721"/>
                  </a:lnTo>
                  <a:lnTo>
                    <a:pt x="1004" y="717"/>
                  </a:lnTo>
                  <a:close/>
                  <a:moveTo>
                    <a:pt x="959" y="801"/>
                  </a:moveTo>
                  <a:lnTo>
                    <a:pt x="950" y="791"/>
                  </a:lnTo>
                  <a:lnTo>
                    <a:pt x="946" y="785"/>
                  </a:lnTo>
                  <a:lnTo>
                    <a:pt x="943" y="782"/>
                  </a:lnTo>
                  <a:lnTo>
                    <a:pt x="943" y="778"/>
                  </a:lnTo>
                  <a:lnTo>
                    <a:pt x="940" y="766"/>
                  </a:lnTo>
                  <a:lnTo>
                    <a:pt x="937" y="753"/>
                  </a:lnTo>
                  <a:lnTo>
                    <a:pt x="930" y="743"/>
                  </a:lnTo>
                  <a:lnTo>
                    <a:pt x="924" y="740"/>
                  </a:lnTo>
                  <a:lnTo>
                    <a:pt x="918" y="737"/>
                  </a:lnTo>
                  <a:lnTo>
                    <a:pt x="905" y="740"/>
                  </a:lnTo>
                  <a:lnTo>
                    <a:pt x="902" y="740"/>
                  </a:lnTo>
                  <a:lnTo>
                    <a:pt x="895" y="743"/>
                  </a:lnTo>
                  <a:lnTo>
                    <a:pt x="892" y="750"/>
                  </a:lnTo>
                  <a:lnTo>
                    <a:pt x="889" y="759"/>
                  </a:lnTo>
                  <a:lnTo>
                    <a:pt x="889" y="766"/>
                  </a:lnTo>
                  <a:lnTo>
                    <a:pt x="889" y="775"/>
                  </a:lnTo>
                  <a:lnTo>
                    <a:pt x="892" y="782"/>
                  </a:lnTo>
                  <a:lnTo>
                    <a:pt x="895" y="788"/>
                  </a:lnTo>
                  <a:lnTo>
                    <a:pt x="902" y="791"/>
                  </a:lnTo>
                  <a:lnTo>
                    <a:pt x="911" y="794"/>
                  </a:lnTo>
                  <a:lnTo>
                    <a:pt x="914" y="794"/>
                  </a:lnTo>
                  <a:lnTo>
                    <a:pt x="921" y="794"/>
                  </a:lnTo>
                  <a:lnTo>
                    <a:pt x="921" y="801"/>
                  </a:lnTo>
                  <a:lnTo>
                    <a:pt x="918" y="804"/>
                  </a:lnTo>
                  <a:lnTo>
                    <a:pt x="918" y="807"/>
                  </a:lnTo>
                  <a:lnTo>
                    <a:pt x="927" y="810"/>
                  </a:lnTo>
                  <a:lnTo>
                    <a:pt x="937" y="814"/>
                  </a:lnTo>
                  <a:lnTo>
                    <a:pt x="940" y="817"/>
                  </a:lnTo>
                  <a:lnTo>
                    <a:pt x="943" y="814"/>
                  </a:lnTo>
                  <a:lnTo>
                    <a:pt x="943" y="810"/>
                  </a:lnTo>
                  <a:lnTo>
                    <a:pt x="946" y="810"/>
                  </a:lnTo>
                  <a:lnTo>
                    <a:pt x="953" y="814"/>
                  </a:lnTo>
                  <a:lnTo>
                    <a:pt x="956" y="814"/>
                  </a:lnTo>
                  <a:lnTo>
                    <a:pt x="959" y="817"/>
                  </a:lnTo>
                  <a:lnTo>
                    <a:pt x="963" y="817"/>
                  </a:lnTo>
                  <a:lnTo>
                    <a:pt x="966" y="814"/>
                  </a:lnTo>
                  <a:lnTo>
                    <a:pt x="963" y="807"/>
                  </a:lnTo>
                  <a:lnTo>
                    <a:pt x="959" y="80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21"/>
            <p:cNvSpPr>
              <a:spLocks/>
            </p:cNvSpPr>
            <p:nvPr/>
          </p:nvSpPr>
          <p:spPr bwMode="auto">
            <a:xfrm>
              <a:off x="5300" y="1323"/>
              <a:ext cx="1437" cy="1455"/>
            </a:xfrm>
            <a:custGeom>
              <a:avLst/>
              <a:gdLst>
                <a:gd name="T0" fmla="*/ 981 w 1437"/>
                <a:gd name="T1" fmla="*/ 388 h 1455"/>
                <a:gd name="T2" fmla="*/ 1174 w 1437"/>
                <a:gd name="T3" fmla="*/ 654 h 1455"/>
                <a:gd name="T4" fmla="*/ 1228 w 1437"/>
                <a:gd name="T5" fmla="*/ 747 h 1455"/>
                <a:gd name="T6" fmla="*/ 1273 w 1437"/>
                <a:gd name="T7" fmla="*/ 840 h 1455"/>
                <a:gd name="T8" fmla="*/ 1327 w 1437"/>
                <a:gd name="T9" fmla="*/ 943 h 1455"/>
                <a:gd name="T10" fmla="*/ 1411 w 1437"/>
                <a:gd name="T11" fmla="*/ 1125 h 1455"/>
                <a:gd name="T12" fmla="*/ 1401 w 1437"/>
                <a:gd name="T13" fmla="*/ 1164 h 1455"/>
                <a:gd name="T14" fmla="*/ 1437 w 1437"/>
                <a:gd name="T15" fmla="*/ 1369 h 1455"/>
                <a:gd name="T16" fmla="*/ 1382 w 1437"/>
                <a:gd name="T17" fmla="*/ 1446 h 1455"/>
                <a:gd name="T18" fmla="*/ 1324 w 1437"/>
                <a:gd name="T19" fmla="*/ 1388 h 1455"/>
                <a:gd name="T20" fmla="*/ 1327 w 1437"/>
                <a:gd name="T21" fmla="*/ 1321 h 1455"/>
                <a:gd name="T22" fmla="*/ 1257 w 1437"/>
                <a:gd name="T23" fmla="*/ 1276 h 1455"/>
                <a:gd name="T24" fmla="*/ 1225 w 1437"/>
                <a:gd name="T25" fmla="*/ 1193 h 1455"/>
                <a:gd name="T26" fmla="*/ 1270 w 1437"/>
                <a:gd name="T27" fmla="*/ 1164 h 1455"/>
                <a:gd name="T28" fmla="*/ 1180 w 1437"/>
                <a:gd name="T29" fmla="*/ 1148 h 1455"/>
                <a:gd name="T30" fmla="*/ 1132 w 1437"/>
                <a:gd name="T31" fmla="*/ 1138 h 1455"/>
                <a:gd name="T32" fmla="*/ 1087 w 1437"/>
                <a:gd name="T33" fmla="*/ 1129 h 1455"/>
                <a:gd name="T34" fmla="*/ 1026 w 1437"/>
                <a:gd name="T35" fmla="*/ 1129 h 1455"/>
                <a:gd name="T36" fmla="*/ 994 w 1437"/>
                <a:gd name="T37" fmla="*/ 1173 h 1455"/>
                <a:gd name="T38" fmla="*/ 927 w 1437"/>
                <a:gd name="T39" fmla="*/ 1148 h 1455"/>
                <a:gd name="T40" fmla="*/ 856 w 1437"/>
                <a:gd name="T41" fmla="*/ 1129 h 1455"/>
                <a:gd name="T42" fmla="*/ 821 w 1437"/>
                <a:gd name="T43" fmla="*/ 1100 h 1455"/>
                <a:gd name="T44" fmla="*/ 760 w 1437"/>
                <a:gd name="T45" fmla="*/ 1103 h 1455"/>
                <a:gd name="T46" fmla="*/ 776 w 1437"/>
                <a:gd name="T47" fmla="*/ 1052 h 1455"/>
                <a:gd name="T48" fmla="*/ 676 w 1437"/>
                <a:gd name="T49" fmla="*/ 1048 h 1455"/>
                <a:gd name="T50" fmla="*/ 606 w 1437"/>
                <a:gd name="T51" fmla="*/ 1058 h 1455"/>
                <a:gd name="T52" fmla="*/ 548 w 1437"/>
                <a:gd name="T53" fmla="*/ 1077 h 1455"/>
                <a:gd name="T54" fmla="*/ 519 w 1437"/>
                <a:gd name="T55" fmla="*/ 1090 h 1455"/>
                <a:gd name="T56" fmla="*/ 369 w 1437"/>
                <a:gd name="T57" fmla="*/ 1084 h 1455"/>
                <a:gd name="T58" fmla="*/ 462 w 1437"/>
                <a:gd name="T59" fmla="*/ 856 h 1455"/>
                <a:gd name="T60" fmla="*/ 490 w 1437"/>
                <a:gd name="T61" fmla="*/ 798 h 1455"/>
                <a:gd name="T62" fmla="*/ 401 w 1437"/>
                <a:gd name="T63" fmla="*/ 766 h 1455"/>
                <a:gd name="T64" fmla="*/ 330 w 1437"/>
                <a:gd name="T65" fmla="*/ 741 h 1455"/>
                <a:gd name="T66" fmla="*/ 324 w 1437"/>
                <a:gd name="T67" fmla="*/ 693 h 1455"/>
                <a:gd name="T68" fmla="*/ 330 w 1437"/>
                <a:gd name="T69" fmla="*/ 629 h 1455"/>
                <a:gd name="T70" fmla="*/ 375 w 1437"/>
                <a:gd name="T71" fmla="*/ 571 h 1455"/>
                <a:gd name="T72" fmla="*/ 337 w 1437"/>
                <a:gd name="T73" fmla="*/ 491 h 1455"/>
                <a:gd name="T74" fmla="*/ 285 w 1437"/>
                <a:gd name="T75" fmla="*/ 427 h 1455"/>
                <a:gd name="T76" fmla="*/ 263 w 1437"/>
                <a:gd name="T77" fmla="*/ 411 h 1455"/>
                <a:gd name="T78" fmla="*/ 189 w 1437"/>
                <a:gd name="T79" fmla="*/ 395 h 1455"/>
                <a:gd name="T80" fmla="*/ 195 w 1437"/>
                <a:gd name="T81" fmla="*/ 356 h 1455"/>
                <a:gd name="T82" fmla="*/ 167 w 1437"/>
                <a:gd name="T83" fmla="*/ 375 h 1455"/>
                <a:gd name="T84" fmla="*/ 134 w 1437"/>
                <a:gd name="T85" fmla="*/ 353 h 1455"/>
                <a:gd name="T86" fmla="*/ 99 w 1437"/>
                <a:gd name="T87" fmla="*/ 391 h 1455"/>
                <a:gd name="T88" fmla="*/ 57 w 1437"/>
                <a:gd name="T89" fmla="*/ 347 h 1455"/>
                <a:gd name="T90" fmla="*/ 13 w 1437"/>
                <a:gd name="T91" fmla="*/ 305 h 1455"/>
                <a:gd name="T92" fmla="*/ 109 w 1437"/>
                <a:gd name="T93" fmla="*/ 231 h 1455"/>
                <a:gd name="T94" fmla="*/ 308 w 1437"/>
                <a:gd name="T95" fmla="*/ 238 h 1455"/>
                <a:gd name="T96" fmla="*/ 471 w 1437"/>
                <a:gd name="T97" fmla="*/ 241 h 1455"/>
                <a:gd name="T98" fmla="*/ 654 w 1437"/>
                <a:gd name="T99" fmla="*/ 218 h 1455"/>
                <a:gd name="T100" fmla="*/ 753 w 1437"/>
                <a:gd name="T101" fmla="*/ 103 h 1455"/>
                <a:gd name="T102" fmla="*/ 769 w 1437"/>
                <a:gd name="T103" fmla="*/ 16 h 1455"/>
                <a:gd name="T104" fmla="*/ 850 w 1437"/>
                <a:gd name="T105" fmla="*/ 109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37" h="1455">
                  <a:moveTo>
                    <a:pt x="866" y="145"/>
                  </a:moveTo>
                  <a:lnTo>
                    <a:pt x="914" y="244"/>
                  </a:lnTo>
                  <a:lnTo>
                    <a:pt x="955" y="350"/>
                  </a:lnTo>
                  <a:lnTo>
                    <a:pt x="962" y="363"/>
                  </a:lnTo>
                  <a:lnTo>
                    <a:pt x="981" y="388"/>
                  </a:lnTo>
                  <a:lnTo>
                    <a:pt x="991" y="407"/>
                  </a:lnTo>
                  <a:lnTo>
                    <a:pt x="1084" y="545"/>
                  </a:lnTo>
                  <a:lnTo>
                    <a:pt x="1122" y="600"/>
                  </a:lnTo>
                  <a:lnTo>
                    <a:pt x="1167" y="648"/>
                  </a:lnTo>
                  <a:lnTo>
                    <a:pt x="1174" y="654"/>
                  </a:lnTo>
                  <a:lnTo>
                    <a:pt x="1202" y="689"/>
                  </a:lnTo>
                  <a:lnTo>
                    <a:pt x="1202" y="702"/>
                  </a:lnTo>
                  <a:lnTo>
                    <a:pt x="1202" y="722"/>
                  </a:lnTo>
                  <a:lnTo>
                    <a:pt x="1209" y="734"/>
                  </a:lnTo>
                  <a:lnTo>
                    <a:pt x="1228" y="747"/>
                  </a:lnTo>
                  <a:lnTo>
                    <a:pt x="1234" y="760"/>
                  </a:lnTo>
                  <a:lnTo>
                    <a:pt x="1251" y="814"/>
                  </a:lnTo>
                  <a:lnTo>
                    <a:pt x="1257" y="827"/>
                  </a:lnTo>
                  <a:lnTo>
                    <a:pt x="1267" y="831"/>
                  </a:lnTo>
                  <a:lnTo>
                    <a:pt x="1273" y="840"/>
                  </a:lnTo>
                  <a:lnTo>
                    <a:pt x="1302" y="891"/>
                  </a:lnTo>
                  <a:lnTo>
                    <a:pt x="1315" y="911"/>
                  </a:lnTo>
                  <a:lnTo>
                    <a:pt x="1321" y="920"/>
                  </a:lnTo>
                  <a:lnTo>
                    <a:pt x="1324" y="933"/>
                  </a:lnTo>
                  <a:lnTo>
                    <a:pt x="1327" y="943"/>
                  </a:lnTo>
                  <a:lnTo>
                    <a:pt x="1356" y="975"/>
                  </a:lnTo>
                  <a:lnTo>
                    <a:pt x="1363" y="1000"/>
                  </a:lnTo>
                  <a:lnTo>
                    <a:pt x="1372" y="1055"/>
                  </a:lnTo>
                  <a:lnTo>
                    <a:pt x="1382" y="1084"/>
                  </a:lnTo>
                  <a:lnTo>
                    <a:pt x="1411" y="1125"/>
                  </a:lnTo>
                  <a:lnTo>
                    <a:pt x="1414" y="1132"/>
                  </a:lnTo>
                  <a:lnTo>
                    <a:pt x="1411" y="1141"/>
                  </a:lnTo>
                  <a:lnTo>
                    <a:pt x="1404" y="1148"/>
                  </a:lnTo>
                  <a:lnTo>
                    <a:pt x="1401" y="1157"/>
                  </a:lnTo>
                  <a:lnTo>
                    <a:pt x="1401" y="1164"/>
                  </a:lnTo>
                  <a:lnTo>
                    <a:pt x="1404" y="1186"/>
                  </a:lnTo>
                  <a:lnTo>
                    <a:pt x="1411" y="1250"/>
                  </a:lnTo>
                  <a:lnTo>
                    <a:pt x="1417" y="1279"/>
                  </a:lnTo>
                  <a:lnTo>
                    <a:pt x="1437" y="1340"/>
                  </a:lnTo>
                  <a:lnTo>
                    <a:pt x="1437" y="1369"/>
                  </a:lnTo>
                  <a:lnTo>
                    <a:pt x="1430" y="1398"/>
                  </a:lnTo>
                  <a:lnTo>
                    <a:pt x="1417" y="1420"/>
                  </a:lnTo>
                  <a:lnTo>
                    <a:pt x="1408" y="1452"/>
                  </a:lnTo>
                  <a:lnTo>
                    <a:pt x="1401" y="1449"/>
                  </a:lnTo>
                  <a:lnTo>
                    <a:pt x="1382" y="1446"/>
                  </a:lnTo>
                  <a:lnTo>
                    <a:pt x="1363" y="1455"/>
                  </a:lnTo>
                  <a:lnTo>
                    <a:pt x="1324" y="1439"/>
                  </a:lnTo>
                  <a:lnTo>
                    <a:pt x="1331" y="1423"/>
                  </a:lnTo>
                  <a:lnTo>
                    <a:pt x="1331" y="1407"/>
                  </a:lnTo>
                  <a:lnTo>
                    <a:pt x="1324" y="1388"/>
                  </a:lnTo>
                  <a:lnTo>
                    <a:pt x="1321" y="1369"/>
                  </a:lnTo>
                  <a:lnTo>
                    <a:pt x="1331" y="1350"/>
                  </a:lnTo>
                  <a:lnTo>
                    <a:pt x="1337" y="1330"/>
                  </a:lnTo>
                  <a:lnTo>
                    <a:pt x="1331" y="1327"/>
                  </a:lnTo>
                  <a:lnTo>
                    <a:pt x="1327" y="1321"/>
                  </a:lnTo>
                  <a:lnTo>
                    <a:pt x="1331" y="1305"/>
                  </a:lnTo>
                  <a:lnTo>
                    <a:pt x="1286" y="1302"/>
                  </a:lnTo>
                  <a:lnTo>
                    <a:pt x="1276" y="1295"/>
                  </a:lnTo>
                  <a:lnTo>
                    <a:pt x="1263" y="1289"/>
                  </a:lnTo>
                  <a:lnTo>
                    <a:pt x="1257" y="1276"/>
                  </a:lnTo>
                  <a:lnTo>
                    <a:pt x="1254" y="1263"/>
                  </a:lnTo>
                  <a:lnTo>
                    <a:pt x="1234" y="1254"/>
                  </a:lnTo>
                  <a:lnTo>
                    <a:pt x="1222" y="1234"/>
                  </a:lnTo>
                  <a:lnTo>
                    <a:pt x="1218" y="1212"/>
                  </a:lnTo>
                  <a:lnTo>
                    <a:pt x="1225" y="1193"/>
                  </a:lnTo>
                  <a:lnTo>
                    <a:pt x="1234" y="1186"/>
                  </a:lnTo>
                  <a:lnTo>
                    <a:pt x="1244" y="1183"/>
                  </a:lnTo>
                  <a:lnTo>
                    <a:pt x="1260" y="1189"/>
                  </a:lnTo>
                  <a:lnTo>
                    <a:pt x="1273" y="1180"/>
                  </a:lnTo>
                  <a:lnTo>
                    <a:pt x="1270" y="1164"/>
                  </a:lnTo>
                  <a:lnTo>
                    <a:pt x="1251" y="1151"/>
                  </a:lnTo>
                  <a:lnTo>
                    <a:pt x="1231" y="1148"/>
                  </a:lnTo>
                  <a:lnTo>
                    <a:pt x="1215" y="1154"/>
                  </a:lnTo>
                  <a:lnTo>
                    <a:pt x="1199" y="1161"/>
                  </a:lnTo>
                  <a:lnTo>
                    <a:pt x="1180" y="1148"/>
                  </a:lnTo>
                  <a:lnTo>
                    <a:pt x="1158" y="1145"/>
                  </a:lnTo>
                  <a:lnTo>
                    <a:pt x="1148" y="1148"/>
                  </a:lnTo>
                  <a:lnTo>
                    <a:pt x="1141" y="1148"/>
                  </a:lnTo>
                  <a:lnTo>
                    <a:pt x="1138" y="1141"/>
                  </a:lnTo>
                  <a:lnTo>
                    <a:pt x="1132" y="1138"/>
                  </a:lnTo>
                  <a:lnTo>
                    <a:pt x="1116" y="1151"/>
                  </a:lnTo>
                  <a:lnTo>
                    <a:pt x="1097" y="1157"/>
                  </a:lnTo>
                  <a:lnTo>
                    <a:pt x="1097" y="1145"/>
                  </a:lnTo>
                  <a:lnTo>
                    <a:pt x="1097" y="1132"/>
                  </a:lnTo>
                  <a:lnTo>
                    <a:pt x="1087" y="1129"/>
                  </a:lnTo>
                  <a:lnTo>
                    <a:pt x="1077" y="1125"/>
                  </a:lnTo>
                  <a:lnTo>
                    <a:pt x="1068" y="1113"/>
                  </a:lnTo>
                  <a:lnTo>
                    <a:pt x="1052" y="1109"/>
                  </a:lnTo>
                  <a:lnTo>
                    <a:pt x="1039" y="1116"/>
                  </a:lnTo>
                  <a:lnTo>
                    <a:pt x="1026" y="1129"/>
                  </a:lnTo>
                  <a:lnTo>
                    <a:pt x="1032" y="1148"/>
                  </a:lnTo>
                  <a:lnTo>
                    <a:pt x="1029" y="1164"/>
                  </a:lnTo>
                  <a:lnTo>
                    <a:pt x="1026" y="1180"/>
                  </a:lnTo>
                  <a:lnTo>
                    <a:pt x="1010" y="1177"/>
                  </a:lnTo>
                  <a:lnTo>
                    <a:pt x="994" y="1173"/>
                  </a:lnTo>
                  <a:lnTo>
                    <a:pt x="981" y="1167"/>
                  </a:lnTo>
                  <a:lnTo>
                    <a:pt x="965" y="1161"/>
                  </a:lnTo>
                  <a:lnTo>
                    <a:pt x="952" y="1154"/>
                  </a:lnTo>
                  <a:lnTo>
                    <a:pt x="943" y="1148"/>
                  </a:lnTo>
                  <a:lnTo>
                    <a:pt x="927" y="1148"/>
                  </a:lnTo>
                  <a:lnTo>
                    <a:pt x="914" y="1145"/>
                  </a:lnTo>
                  <a:lnTo>
                    <a:pt x="898" y="1135"/>
                  </a:lnTo>
                  <a:lnTo>
                    <a:pt x="885" y="1122"/>
                  </a:lnTo>
                  <a:lnTo>
                    <a:pt x="869" y="1122"/>
                  </a:lnTo>
                  <a:lnTo>
                    <a:pt x="856" y="1129"/>
                  </a:lnTo>
                  <a:lnTo>
                    <a:pt x="843" y="1129"/>
                  </a:lnTo>
                  <a:lnTo>
                    <a:pt x="834" y="1132"/>
                  </a:lnTo>
                  <a:lnTo>
                    <a:pt x="830" y="1122"/>
                  </a:lnTo>
                  <a:lnTo>
                    <a:pt x="818" y="1109"/>
                  </a:lnTo>
                  <a:lnTo>
                    <a:pt x="821" y="1100"/>
                  </a:lnTo>
                  <a:lnTo>
                    <a:pt x="814" y="1093"/>
                  </a:lnTo>
                  <a:lnTo>
                    <a:pt x="785" y="1097"/>
                  </a:lnTo>
                  <a:lnTo>
                    <a:pt x="769" y="1103"/>
                  </a:lnTo>
                  <a:lnTo>
                    <a:pt x="763" y="1106"/>
                  </a:lnTo>
                  <a:lnTo>
                    <a:pt x="760" y="1103"/>
                  </a:lnTo>
                  <a:lnTo>
                    <a:pt x="750" y="1100"/>
                  </a:lnTo>
                  <a:lnTo>
                    <a:pt x="744" y="1093"/>
                  </a:lnTo>
                  <a:lnTo>
                    <a:pt x="753" y="1077"/>
                  </a:lnTo>
                  <a:lnTo>
                    <a:pt x="769" y="1064"/>
                  </a:lnTo>
                  <a:lnTo>
                    <a:pt x="776" y="1052"/>
                  </a:lnTo>
                  <a:lnTo>
                    <a:pt x="766" y="1048"/>
                  </a:lnTo>
                  <a:lnTo>
                    <a:pt x="734" y="1042"/>
                  </a:lnTo>
                  <a:lnTo>
                    <a:pt x="702" y="1032"/>
                  </a:lnTo>
                  <a:lnTo>
                    <a:pt x="689" y="1042"/>
                  </a:lnTo>
                  <a:lnTo>
                    <a:pt x="676" y="1048"/>
                  </a:lnTo>
                  <a:lnTo>
                    <a:pt x="664" y="1045"/>
                  </a:lnTo>
                  <a:lnTo>
                    <a:pt x="654" y="1055"/>
                  </a:lnTo>
                  <a:lnTo>
                    <a:pt x="635" y="1064"/>
                  </a:lnTo>
                  <a:lnTo>
                    <a:pt x="616" y="1068"/>
                  </a:lnTo>
                  <a:lnTo>
                    <a:pt x="606" y="1058"/>
                  </a:lnTo>
                  <a:lnTo>
                    <a:pt x="606" y="1042"/>
                  </a:lnTo>
                  <a:lnTo>
                    <a:pt x="587" y="1020"/>
                  </a:lnTo>
                  <a:lnTo>
                    <a:pt x="558" y="1029"/>
                  </a:lnTo>
                  <a:lnTo>
                    <a:pt x="545" y="1042"/>
                  </a:lnTo>
                  <a:lnTo>
                    <a:pt x="548" y="1077"/>
                  </a:lnTo>
                  <a:lnTo>
                    <a:pt x="539" y="1087"/>
                  </a:lnTo>
                  <a:lnTo>
                    <a:pt x="532" y="1090"/>
                  </a:lnTo>
                  <a:lnTo>
                    <a:pt x="529" y="1093"/>
                  </a:lnTo>
                  <a:lnTo>
                    <a:pt x="523" y="1093"/>
                  </a:lnTo>
                  <a:lnTo>
                    <a:pt x="519" y="1090"/>
                  </a:lnTo>
                  <a:lnTo>
                    <a:pt x="500" y="1087"/>
                  </a:lnTo>
                  <a:lnTo>
                    <a:pt x="484" y="1093"/>
                  </a:lnTo>
                  <a:lnTo>
                    <a:pt x="490" y="1058"/>
                  </a:lnTo>
                  <a:lnTo>
                    <a:pt x="430" y="1064"/>
                  </a:lnTo>
                  <a:lnTo>
                    <a:pt x="369" y="1084"/>
                  </a:lnTo>
                  <a:lnTo>
                    <a:pt x="397" y="1026"/>
                  </a:lnTo>
                  <a:lnTo>
                    <a:pt x="423" y="962"/>
                  </a:lnTo>
                  <a:lnTo>
                    <a:pt x="458" y="888"/>
                  </a:lnTo>
                  <a:lnTo>
                    <a:pt x="465" y="872"/>
                  </a:lnTo>
                  <a:lnTo>
                    <a:pt x="462" y="856"/>
                  </a:lnTo>
                  <a:lnTo>
                    <a:pt x="468" y="840"/>
                  </a:lnTo>
                  <a:lnTo>
                    <a:pt x="478" y="827"/>
                  </a:lnTo>
                  <a:lnTo>
                    <a:pt x="490" y="824"/>
                  </a:lnTo>
                  <a:lnTo>
                    <a:pt x="497" y="811"/>
                  </a:lnTo>
                  <a:lnTo>
                    <a:pt x="490" y="798"/>
                  </a:lnTo>
                  <a:lnTo>
                    <a:pt x="481" y="792"/>
                  </a:lnTo>
                  <a:lnTo>
                    <a:pt x="468" y="792"/>
                  </a:lnTo>
                  <a:lnTo>
                    <a:pt x="452" y="786"/>
                  </a:lnTo>
                  <a:lnTo>
                    <a:pt x="433" y="782"/>
                  </a:lnTo>
                  <a:lnTo>
                    <a:pt x="401" y="766"/>
                  </a:lnTo>
                  <a:lnTo>
                    <a:pt x="388" y="760"/>
                  </a:lnTo>
                  <a:lnTo>
                    <a:pt x="372" y="750"/>
                  </a:lnTo>
                  <a:lnTo>
                    <a:pt x="356" y="747"/>
                  </a:lnTo>
                  <a:lnTo>
                    <a:pt x="343" y="754"/>
                  </a:lnTo>
                  <a:lnTo>
                    <a:pt x="330" y="741"/>
                  </a:lnTo>
                  <a:lnTo>
                    <a:pt x="330" y="731"/>
                  </a:lnTo>
                  <a:lnTo>
                    <a:pt x="337" y="718"/>
                  </a:lnTo>
                  <a:lnTo>
                    <a:pt x="340" y="702"/>
                  </a:lnTo>
                  <a:lnTo>
                    <a:pt x="340" y="689"/>
                  </a:lnTo>
                  <a:lnTo>
                    <a:pt x="324" y="693"/>
                  </a:lnTo>
                  <a:lnTo>
                    <a:pt x="317" y="686"/>
                  </a:lnTo>
                  <a:lnTo>
                    <a:pt x="333" y="664"/>
                  </a:lnTo>
                  <a:lnTo>
                    <a:pt x="330" y="651"/>
                  </a:lnTo>
                  <a:lnTo>
                    <a:pt x="327" y="638"/>
                  </a:lnTo>
                  <a:lnTo>
                    <a:pt x="330" y="629"/>
                  </a:lnTo>
                  <a:lnTo>
                    <a:pt x="330" y="619"/>
                  </a:lnTo>
                  <a:lnTo>
                    <a:pt x="327" y="606"/>
                  </a:lnTo>
                  <a:lnTo>
                    <a:pt x="356" y="584"/>
                  </a:lnTo>
                  <a:lnTo>
                    <a:pt x="369" y="581"/>
                  </a:lnTo>
                  <a:lnTo>
                    <a:pt x="375" y="571"/>
                  </a:lnTo>
                  <a:lnTo>
                    <a:pt x="378" y="542"/>
                  </a:lnTo>
                  <a:lnTo>
                    <a:pt x="365" y="520"/>
                  </a:lnTo>
                  <a:lnTo>
                    <a:pt x="353" y="520"/>
                  </a:lnTo>
                  <a:lnTo>
                    <a:pt x="343" y="513"/>
                  </a:lnTo>
                  <a:lnTo>
                    <a:pt x="337" y="491"/>
                  </a:lnTo>
                  <a:lnTo>
                    <a:pt x="324" y="491"/>
                  </a:lnTo>
                  <a:lnTo>
                    <a:pt x="308" y="491"/>
                  </a:lnTo>
                  <a:lnTo>
                    <a:pt x="295" y="481"/>
                  </a:lnTo>
                  <a:lnTo>
                    <a:pt x="288" y="462"/>
                  </a:lnTo>
                  <a:lnTo>
                    <a:pt x="285" y="427"/>
                  </a:lnTo>
                  <a:lnTo>
                    <a:pt x="279" y="411"/>
                  </a:lnTo>
                  <a:lnTo>
                    <a:pt x="276" y="407"/>
                  </a:lnTo>
                  <a:lnTo>
                    <a:pt x="269" y="407"/>
                  </a:lnTo>
                  <a:lnTo>
                    <a:pt x="266" y="411"/>
                  </a:lnTo>
                  <a:lnTo>
                    <a:pt x="263" y="411"/>
                  </a:lnTo>
                  <a:lnTo>
                    <a:pt x="253" y="404"/>
                  </a:lnTo>
                  <a:lnTo>
                    <a:pt x="231" y="414"/>
                  </a:lnTo>
                  <a:lnTo>
                    <a:pt x="208" y="407"/>
                  </a:lnTo>
                  <a:lnTo>
                    <a:pt x="199" y="401"/>
                  </a:lnTo>
                  <a:lnTo>
                    <a:pt x="189" y="395"/>
                  </a:lnTo>
                  <a:lnTo>
                    <a:pt x="189" y="382"/>
                  </a:lnTo>
                  <a:lnTo>
                    <a:pt x="195" y="369"/>
                  </a:lnTo>
                  <a:lnTo>
                    <a:pt x="199" y="363"/>
                  </a:lnTo>
                  <a:lnTo>
                    <a:pt x="199" y="359"/>
                  </a:lnTo>
                  <a:lnTo>
                    <a:pt x="195" y="356"/>
                  </a:lnTo>
                  <a:lnTo>
                    <a:pt x="192" y="353"/>
                  </a:lnTo>
                  <a:lnTo>
                    <a:pt x="186" y="356"/>
                  </a:lnTo>
                  <a:lnTo>
                    <a:pt x="183" y="359"/>
                  </a:lnTo>
                  <a:lnTo>
                    <a:pt x="176" y="369"/>
                  </a:lnTo>
                  <a:lnTo>
                    <a:pt x="167" y="375"/>
                  </a:lnTo>
                  <a:lnTo>
                    <a:pt x="154" y="379"/>
                  </a:lnTo>
                  <a:lnTo>
                    <a:pt x="141" y="372"/>
                  </a:lnTo>
                  <a:lnTo>
                    <a:pt x="141" y="363"/>
                  </a:lnTo>
                  <a:lnTo>
                    <a:pt x="138" y="356"/>
                  </a:lnTo>
                  <a:lnTo>
                    <a:pt x="134" y="353"/>
                  </a:lnTo>
                  <a:lnTo>
                    <a:pt x="131" y="359"/>
                  </a:lnTo>
                  <a:lnTo>
                    <a:pt x="128" y="366"/>
                  </a:lnTo>
                  <a:lnTo>
                    <a:pt x="128" y="391"/>
                  </a:lnTo>
                  <a:lnTo>
                    <a:pt x="122" y="401"/>
                  </a:lnTo>
                  <a:lnTo>
                    <a:pt x="99" y="391"/>
                  </a:lnTo>
                  <a:lnTo>
                    <a:pt x="80" y="375"/>
                  </a:lnTo>
                  <a:lnTo>
                    <a:pt x="74" y="366"/>
                  </a:lnTo>
                  <a:lnTo>
                    <a:pt x="67" y="369"/>
                  </a:lnTo>
                  <a:lnTo>
                    <a:pt x="61" y="359"/>
                  </a:lnTo>
                  <a:lnTo>
                    <a:pt x="57" y="347"/>
                  </a:lnTo>
                  <a:lnTo>
                    <a:pt x="51" y="340"/>
                  </a:lnTo>
                  <a:lnTo>
                    <a:pt x="45" y="337"/>
                  </a:lnTo>
                  <a:lnTo>
                    <a:pt x="41" y="324"/>
                  </a:lnTo>
                  <a:lnTo>
                    <a:pt x="32" y="318"/>
                  </a:lnTo>
                  <a:lnTo>
                    <a:pt x="13" y="305"/>
                  </a:lnTo>
                  <a:lnTo>
                    <a:pt x="0" y="302"/>
                  </a:lnTo>
                  <a:lnTo>
                    <a:pt x="3" y="295"/>
                  </a:lnTo>
                  <a:lnTo>
                    <a:pt x="35" y="270"/>
                  </a:lnTo>
                  <a:lnTo>
                    <a:pt x="70" y="247"/>
                  </a:lnTo>
                  <a:lnTo>
                    <a:pt x="109" y="231"/>
                  </a:lnTo>
                  <a:lnTo>
                    <a:pt x="147" y="228"/>
                  </a:lnTo>
                  <a:lnTo>
                    <a:pt x="167" y="228"/>
                  </a:lnTo>
                  <a:lnTo>
                    <a:pt x="237" y="225"/>
                  </a:lnTo>
                  <a:lnTo>
                    <a:pt x="292" y="241"/>
                  </a:lnTo>
                  <a:lnTo>
                    <a:pt x="308" y="238"/>
                  </a:lnTo>
                  <a:lnTo>
                    <a:pt x="340" y="228"/>
                  </a:lnTo>
                  <a:lnTo>
                    <a:pt x="452" y="218"/>
                  </a:lnTo>
                  <a:lnTo>
                    <a:pt x="455" y="222"/>
                  </a:lnTo>
                  <a:lnTo>
                    <a:pt x="465" y="231"/>
                  </a:lnTo>
                  <a:lnTo>
                    <a:pt x="471" y="241"/>
                  </a:lnTo>
                  <a:lnTo>
                    <a:pt x="478" y="241"/>
                  </a:lnTo>
                  <a:lnTo>
                    <a:pt x="516" y="234"/>
                  </a:lnTo>
                  <a:lnTo>
                    <a:pt x="577" y="238"/>
                  </a:lnTo>
                  <a:lnTo>
                    <a:pt x="616" y="234"/>
                  </a:lnTo>
                  <a:lnTo>
                    <a:pt x="654" y="218"/>
                  </a:lnTo>
                  <a:lnTo>
                    <a:pt x="692" y="196"/>
                  </a:lnTo>
                  <a:lnTo>
                    <a:pt x="721" y="164"/>
                  </a:lnTo>
                  <a:lnTo>
                    <a:pt x="734" y="145"/>
                  </a:lnTo>
                  <a:lnTo>
                    <a:pt x="747" y="125"/>
                  </a:lnTo>
                  <a:lnTo>
                    <a:pt x="753" y="103"/>
                  </a:lnTo>
                  <a:lnTo>
                    <a:pt x="757" y="77"/>
                  </a:lnTo>
                  <a:lnTo>
                    <a:pt x="750" y="52"/>
                  </a:lnTo>
                  <a:lnTo>
                    <a:pt x="750" y="39"/>
                  </a:lnTo>
                  <a:lnTo>
                    <a:pt x="753" y="29"/>
                  </a:lnTo>
                  <a:lnTo>
                    <a:pt x="769" y="16"/>
                  </a:lnTo>
                  <a:lnTo>
                    <a:pt x="802" y="0"/>
                  </a:lnTo>
                  <a:lnTo>
                    <a:pt x="818" y="32"/>
                  </a:lnTo>
                  <a:lnTo>
                    <a:pt x="818" y="32"/>
                  </a:lnTo>
                  <a:lnTo>
                    <a:pt x="846" y="87"/>
                  </a:lnTo>
                  <a:lnTo>
                    <a:pt x="850" y="109"/>
                  </a:lnTo>
                  <a:lnTo>
                    <a:pt x="866" y="14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22"/>
            <p:cNvSpPr>
              <a:spLocks noEditPoints="1"/>
            </p:cNvSpPr>
            <p:nvPr/>
          </p:nvSpPr>
          <p:spPr bwMode="auto">
            <a:xfrm>
              <a:off x="5771" y="2109"/>
              <a:ext cx="1793" cy="1435"/>
            </a:xfrm>
            <a:custGeom>
              <a:avLst/>
              <a:gdLst>
                <a:gd name="T0" fmla="*/ 1732 w 1793"/>
                <a:gd name="T1" fmla="*/ 16 h 1435"/>
                <a:gd name="T2" fmla="*/ 1770 w 1793"/>
                <a:gd name="T3" fmla="*/ 64 h 1435"/>
                <a:gd name="T4" fmla="*/ 1783 w 1793"/>
                <a:gd name="T5" fmla="*/ 0 h 1435"/>
                <a:gd name="T6" fmla="*/ 969 w 1793"/>
                <a:gd name="T7" fmla="*/ 1096 h 1435"/>
                <a:gd name="T8" fmla="*/ 914 w 1793"/>
                <a:gd name="T9" fmla="*/ 1073 h 1435"/>
                <a:gd name="T10" fmla="*/ 940 w 1793"/>
                <a:gd name="T11" fmla="*/ 1044 h 1435"/>
                <a:gd name="T12" fmla="*/ 927 w 1793"/>
                <a:gd name="T13" fmla="*/ 984 h 1435"/>
                <a:gd name="T14" fmla="*/ 917 w 1793"/>
                <a:gd name="T15" fmla="*/ 875 h 1435"/>
                <a:gd name="T16" fmla="*/ 949 w 1793"/>
                <a:gd name="T17" fmla="*/ 753 h 1435"/>
                <a:gd name="T18" fmla="*/ 930 w 1793"/>
                <a:gd name="T19" fmla="*/ 663 h 1435"/>
                <a:gd name="T20" fmla="*/ 860 w 1793"/>
                <a:gd name="T21" fmla="*/ 621 h 1435"/>
                <a:gd name="T22" fmla="*/ 860 w 1793"/>
                <a:gd name="T23" fmla="*/ 541 h 1435"/>
                <a:gd name="T24" fmla="*/ 792 w 1793"/>
                <a:gd name="T25" fmla="*/ 503 h 1435"/>
                <a:gd name="T26" fmla="*/ 747 w 1793"/>
                <a:gd name="T27" fmla="*/ 426 h 1435"/>
                <a:gd name="T28" fmla="*/ 802 w 1793"/>
                <a:gd name="T29" fmla="*/ 394 h 1435"/>
                <a:gd name="T30" fmla="*/ 728 w 1793"/>
                <a:gd name="T31" fmla="*/ 375 h 1435"/>
                <a:gd name="T32" fmla="*/ 667 w 1793"/>
                <a:gd name="T33" fmla="*/ 355 h 1435"/>
                <a:gd name="T34" fmla="*/ 626 w 1793"/>
                <a:gd name="T35" fmla="*/ 346 h 1435"/>
                <a:gd name="T36" fmla="*/ 568 w 1793"/>
                <a:gd name="T37" fmla="*/ 330 h 1435"/>
                <a:gd name="T38" fmla="*/ 539 w 1793"/>
                <a:gd name="T39" fmla="*/ 391 h 1435"/>
                <a:gd name="T40" fmla="*/ 478 w 1793"/>
                <a:gd name="T41" fmla="*/ 387 h 1435"/>
                <a:gd name="T42" fmla="*/ 430 w 1793"/>
                <a:gd name="T43" fmla="*/ 423 h 1435"/>
                <a:gd name="T44" fmla="*/ 375 w 1793"/>
                <a:gd name="T45" fmla="*/ 474 h 1435"/>
                <a:gd name="T46" fmla="*/ 366 w 1793"/>
                <a:gd name="T47" fmla="*/ 541 h 1435"/>
                <a:gd name="T48" fmla="*/ 266 w 1793"/>
                <a:gd name="T49" fmla="*/ 519 h 1435"/>
                <a:gd name="T50" fmla="*/ 238 w 1793"/>
                <a:gd name="T51" fmla="*/ 551 h 1435"/>
                <a:gd name="T52" fmla="*/ 177 w 1793"/>
                <a:gd name="T53" fmla="*/ 557 h 1435"/>
                <a:gd name="T54" fmla="*/ 138 w 1793"/>
                <a:gd name="T55" fmla="*/ 593 h 1435"/>
                <a:gd name="T56" fmla="*/ 80 w 1793"/>
                <a:gd name="T57" fmla="*/ 625 h 1435"/>
                <a:gd name="T58" fmla="*/ 39 w 1793"/>
                <a:gd name="T59" fmla="*/ 669 h 1435"/>
                <a:gd name="T60" fmla="*/ 7 w 1793"/>
                <a:gd name="T61" fmla="*/ 718 h 1435"/>
                <a:gd name="T62" fmla="*/ 39 w 1793"/>
                <a:gd name="T63" fmla="*/ 827 h 1435"/>
                <a:gd name="T64" fmla="*/ 26 w 1793"/>
                <a:gd name="T65" fmla="*/ 897 h 1435"/>
                <a:gd name="T66" fmla="*/ 93 w 1793"/>
                <a:gd name="T67" fmla="*/ 948 h 1435"/>
                <a:gd name="T68" fmla="*/ 116 w 1793"/>
                <a:gd name="T69" fmla="*/ 984 h 1435"/>
                <a:gd name="T70" fmla="*/ 100 w 1793"/>
                <a:gd name="T71" fmla="*/ 1041 h 1435"/>
                <a:gd name="T72" fmla="*/ 52 w 1793"/>
                <a:gd name="T73" fmla="*/ 1099 h 1435"/>
                <a:gd name="T74" fmla="*/ 93 w 1793"/>
                <a:gd name="T75" fmla="*/ 1208 h 1435"/>
                <a:gd name="T76" fmla="*/ 112 w 1793"/>
                <a:gd name="T77" fmla="*/ 1227 h 1435"/>
                <a:gd name="T78" fmla="*/ 177 w 1793"/>
                <a:gd name="T79" fmla="*/ 1243 h 1435"/>
                <a:gd name="T80" fmla="*/ 228 w 1793"/>
                <a:gd name="T81" fmla="*/ 1291 h 1435"/>
                <a:gd name="T82" fmla="*/ 238 w 1793"/>
                <a:gd name="T83" fmla="*/ 1343 h 1435"/>
                <a:gd name="T84" fmla="*/ 334 w 1793"/>
                <a:gd name="T85" fmla="*/ 1384 h 1435"/>
                <a:gd name="T86" fmla="*/ 424 w 1793"/>
                <a:gd name="T87" fmla="*/ 1368 h 1435"/>
                <a:gd name="T88" fmla="*/ 494 w 1793"/>
                <a:gd name="T89" fmla="*/ 1423 h 1435"/>
                <a:gd name="T90" fmla="*/ 593 w 1793"/>
                <a:gd name="T91" fmla="*/ 1419 h 1435"/>
                <a:gd name="T92" fmla="*/ 645 w 1793"/>
                <a:gd name="T93" fmla="*/ 1391 h 1435"/>
                <a:gd name="T94" fmla="*/ 728 w 1793"/>
                <a:gd name="T95" fmla="*/ 1381 h 1435"/>
                <a:gd name="T96" fmla="*/ 751 w 1793"/>
                <a:gd name="T97" fmla="*/ 1339 h 1435"/>
                <a:gd name="T98" fmla="*/ 840 w 1793"/>
                <a:gd name="T99" fmla="*/ 1349 h 1435"/>
                <a:gd name="T100" fmla="*/ 911 w 1793"/>
                <a:gd name="T101" fmla="*/ 1365 h 1435"/>
                <a:gd name="T102" fmla="*/ 953 w 1793"/>
                <a:gd name="T103" fmla="*/ 1349 h 1435"/>
                <a:gd name="T104" fmla="*/ 1001 w 1793"/>
                <a:gd name="T105" fmla="*/ 1163 h 1435"/>
                <a:gd name="T106" fmla="*/ 1023 w 1793"/>
                <a:gd name="T107" fmla="*/ 1064 h 1435"/>
                <a:gd name="T108" fmla="*/ 536 w 1793"/>
                <a:gd name="T109" fmla="*/ 1214 h 1435"/>
                <a:gd name="T110" fmla="*/ 517 w 1793"/>
                <a:gd name="T111" fmla="*/ 1253 h 1435"/>
                <a:gd name="T112" fmla="*/ 443 w 1793"/>
                <a:gd name="T113" fmla="*/ 1266 h 1435"/>
                <a:gd name="T114" fmla="*/ 407 w 1793"/>
                <a:gd name="T115" fmla="*/ 1227 h 1435"/>
                <a:gd name="T116" fmla="*/ 420 w 1793"/>
                <a:gd name="T117" fmla="*/ 1198 h 1435"/>
                <a:gd name="T118" fmla="*/ 420 w 1793"/>
                <a:gd name="T119" fmla="*/ 1169 h 1435"/>
                <a:gd name="T120" fmla="*/ 520 w 1793"/>
                <a:gd name="T121" fmla="*/ 1096 h 1435"/>
                <a:gd name="T122" fmla="*/ 545 w 1793"/>
                <a:gd name="T123" fmla="*/ 1153 h 1435"/>
                <a:gd name="T124" fmla="*/ 555 w 1793"/>
                <a:gd name="T125" fmla="*/ 1202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3" h="1435">
                  <a:moveTo>
                    <a:pt x="1783" y="0"/>
                  </a:moveTo>
                  <a:lnTo>
                    <a:pt x="1777" y="0"/>
                  </a:lnTo>
                  <a:lnTo>
                    <a:pt x="1764" y="6"/>
                  </a:lnTo>
                  <a:lnTo>
                    <a:pt x="1745" y="9"/>
                  </a:lnTo>
                  <a:lnTo>
                    <a:pt x="1732" y="16"/>
                  </a:lnTo>
                  <a:lnTo>
                    <a:pt x="1729" y="25"/>
                  </a:lnTo>
                  <a:lnTo>
                    <a:pt x="1732" y="41"/>
                  </a:lnTo>
                  <a:lnTo>
                    <a:pt x="1742" y="51"/>
                  </a:lnTo>
                  <a:lnTo>
                    <a:pt x="1754" y="61"/>
                  </a:lnTo>
                  <a:lnTo>
                    <a:pt x="1770" y="64"/>
                  </a:lnTo>
                  <a:lnTo>
                    <a:pt x="1780" y="57"/>
                  </a:lnTo>
                  <a:lnTo>
                    <a:pt x="1787" y="45"/>
                  </a:lnTo>
                  <a:lnTo>
                    <a:pt x="1793" y="25"/>
                  </a:lnTo>
                  <a:lnTo>
                    <a:pt x="1793" y="6"/>
                  </a:lnTo>
                  <a:lnTo>
                    <a:pt x="1783" y="0"/>
                  </a:lnTo>
                  <a:close/>
                  <a:moveTo>
                    <a:pt x="1023" y="1064"/>
                  </a:moveTo>
                  <a:lnTo>
                    <a:pt x="1023" y="1051"/>
                  </a:lnTo>
                  <a:lnTo>
                    <a:pt x="1014" y="1044"/>
                  </a:lnTo>
                  <a:lnTo>
                    <a:pt x="1004" y="1057"/>
                  </a:lnTo>
                  <a:lnTo>
                    <a:pt x="969" y="1096"/>
                  </a:lnTo>
                  <a:lnTo>
                    <a:pt x="953" y="1109"/>
                  </a:lnTo>
                  <a:lnTo>
                    <a:pt x="943" y="1105"/>
                  </a:lnTo>
                  <a:lnTo>
                    <a:pt x="933" y="1096"/>
                  </a:lnTo>
                  <a:lnTo>
                    <a:pt x="924" y="1083"/>
                  </a:lnTo>
                  <a:lnTo>
                    <a:pt x="914" y="1073"/>
                  </a:lnTo>
                  <a:lnTo>
                    <a:pt x="914" y="1064"/>
                  </a:lnTo>
                  <a:lnTo>
                    <a:pt x="924" y="1057"/>
                  </a:lnTo>
                  <a:lnTo>
                    <a:pt x="927" y="1054"/>
                  </a:lnTo>
                  <a:lnTo>
                    <a:pt x="933" y="1051"/>
                  </a:lnTo>
                  <a:lnTo>
                    <a:pt x="940" y="1044"/>
                  </a:lnTo>
                  <a:lnTo>
                    <a:pt x="940" y="1035"/>
                  </a:lnTo>
                  <a:lnTo>
                    <a:pt x="937" y="1028"/>
                  </a:lnTo>
                  <a:lnTo>
                    <a:pt x="933" y="1025"/>
                  </a:lnTo>
                  <a:lnTo>
                    <a:pt x="930" y="1009"/>
                  </a:lnTo>
                  <a:lnTo>
                    <a:pt x="927" y="984"/>
                  </a:lnTo>
                  <a:lnTo>
                    <a:pt x="924" y="980"/>
                  </a:lnTo>
                  <a:lnTo>
                    <a:pt x="917" y="977"/>
                  </a:lnTo>
                  <a:lnTo>
                    <a:pt x="914" y="971"/>
                  </a:lnTo>
                  <a:lnTo>
                    <a:pt x="914" y="961"/>
                  </a:lnTo>
                  <a:lnTo>
                    <a:pt x="917" y="875"/>
                  </a:lnTo>
                  <a:lnTo>
                    <a:pt x="917" y="859"/>
                  </a:lnTo>
                  <a:lnTo>
                    <a:pt x="927" y="849"/>
                  </a:lnTo>
                  <a:lnTo>
                    <a:pt x="943" y="827"/>
                  </a:lnTo>
                  <a:lnTo>
                    <a:pt x="946" y="814"/>
                  </a:lnTo>
                  <a:lnTo>
                    <a:pt x="949" y="753"/>
                  </a:lnTo>
                  <a:lnTo>
                    <a:pt x="946" y="724"/>
                  </a:lnTo>
                  <a:lnTo>
                    <a:pt x="940" y="695"/>
                  </a:lnTo>
                  <a:lnTo>
                    <a:pt x="937" y="666"/>
                  </a:lnTo>
                  <a:lnTo>
                    <a:pt x="937" y="666"/>
                  </a:lnTo>
                  <a:lnTo>
                    <a:pt x="930" y="663"/>
                  </a:lnTo>
                  <a:lnTo>
                    <a:pt x="911" y="660"/>
                  </a:lnTo>
                  <a:lnTo>
                    <a:pt x="892" y="669"/>
                  </a:lnTo>
                  <a:lnTo>
                    <a:pt x="853" y="653"/>
                  </a:lnTo>
                  <a:lnTo>
                    <a:pt x="860" y="637"/>
                  </a:lnTo>
                  <a:lnTo>
                    <a:pt x="860" y="621"/>
                  </a:lnTo>
                  <a:lnTo>
                    <a:pt x="853" y="602"/>
                  </a:lnTo>
                  <a:lnTo>
                    <a:pt x="850" y="583"/>
                  </a:lnTo>
                  <a:lnTo>
                    <a:pt x="860" y="564"/>
                  </a:lnTo>
                  <a:lnTo>
                    <a:pt x="866" y="544"/>
                  </a:lnTo>
                  <a:lnTo>
                    <a:pt x="860" y="541"/>
                  </a:lnTo>
                  <a:lnTo>
                    <a:pt x="856" y="535"/>
                  </a:lnTo>
                  <a:lnTo>
                    <a:pt x="860" y="519"/>
                  </a:lnTo>
                  <a:lnTo>
                    <a:pt x="815" y="516"/>
                  </a:lnTo>
                  <a:lnTo>
                    <a:pt x="805" y="509"/>
                  </a:lnTo>
                  <a:lnTo>
                    <a:pt x="792" y="503"/>
                  </a:lnTo>
                  <a:lnTo>
                    <a:pt x="786" y="490"/>
                  </a:lnTo>
                  <a:lnTo>
                    <a:pt x="783" y="477"/>
                  </a:lnTo>
                  <a:lnTo>
                    <a:pt x="763" y="468"/>
                  </a:lnTo>
                  <a:lnTo>
                    <a:pt x="751" y="448"/>
                  </a:lnTo>
                  <a:lnTo>
                    <a:pt x="747" y="426"/>
                  </a:lnTo>
                  <a:lnTo>
                    <a:pt x="754" y="407"/>
                  </a:lnTo>
                  <a:lnTo>
                    <a:pt x="763" y="400"/>
                  </a:lnTo>
                  <a:lnTo>
                    <a:pt x="773" y="397"/>
                  </a:lnTo>
                  <a:lnTo>
                    <a:pt x="789" y="403"/>
                  </a:lnTo>
                  <a:lnTo>
                    <a:pt x="802" y="394"/>
                  </a:lnTo>
                  <a:lnTo>
                    <a:pt x="799" y="378"/>
                  </a:lnTo>
                  <a:lnTo>
                    <a:pt x="780" y="365"/>
                  </a:lnTo>
                  <a:lnTo>
                    <a:pt x="760" y="362"/>
                  </a:lnTo>
                  <a:lnTo>
                    <a:pt x="744" y="368"/>
                  </a:lnTo>
                  <a:lnTo>
                    <a:pt x="728" y="375"/>
                  </a:lnTo>
                  <a:lnTo>
                    <a:pt x="709" y="362"/>
                  </a:lnTo>
                  <a:lnTo>
                    <a:pt x="687" y="359"/>
                  </a:lnTo>
                  <a:lnTo>
                    <a:pt x="677" y="362"/>
                  </a:lnTo>
                  <a:lnTo>
                    <a:pt x="670" y="362"/>
                  </a:lnTo>
                  <a:lnTo>
                    <a:pt x="667" y="355"/>
                  </a:lnTo>
                  <a:lnTo>
                    <a:pt x="661" y="352"/>
                  </a:lnTo>
                  <a:lnTo>
                    <a:pt x="645" y="365"/>
                  </a:lnTo>
                  <a:lnTo>
                    <a:pt x="626" y="371"/>
                  </a:lnTo>
                  <a:lnTo>
                    <a:pt x="626" y="359"/>
                  </a:lnTo>
                  <a:lnTo>
                    <a:pt x="626" y="346"/>
                  </a:lnTo>
                  <a:lnTo>
                    <a:pt x="616" y="343"/>
                  </a:lnTo>
                  <a:lnTo>
                    <a:pt x="606" y="339"/>
                  </a:lnTo>
                  <a:lnTo>
                    <a:pt x="597" y="327"/>
                  </a:lnTo>
                  <a:lnTo>
                    <a:pt x="581" y="323"/>
                  </a:lnTo>
                  <a:lnTo>
                    <a:pt x="568" y="330"/>
                  </a:lnTo>
                  <a:lnTo>
                    <a:pt x="555" y="343"/>
                  </a:lnTo>
                  <a:lnTo>
                    <a:pt x="561" y="362"/>
                  </a:lnTo>
                  <a:lnTo>
                    <a:pt x="558" y="378"/>
                  </a:lnTo>
                  <a:lnTo>
                    <a:pt x="555" y="394"/>
                  </a:lnTo>
                  <a:lnTo>
                    <a:pt x="539" y="391"/>
                  </a:lnTo>
                  <a:lnTo>
                    <a:pt x="523" y="387"/>
                  </a:lnTo>
                  <a:lnTo>
                    <a:pt x="510" y="381"/>
                  </a:lnTo>
                  <a:lnTo>
                    <a:pt x="494" y="375"/>
                  </a:lnTo>
                  <a:lnTo>
                    <a:pt x="488" y="381"/>
                  </a:lnTo>
                  <a:lnTo>
                    <a:pt x="478" y="387"/>
                  </a:lnTo>
                  <a:lnTo>
                    <a:pt x="472" y="384"/>
                  </a:lnTo>
                  <a:lnTo>
                    <a:pt x="468" y="387"/>
                  </a:lnTo>
                  <a:lnTo>
                    <a:pt x="452" y="403"/>
                  </a:lnTo>
                  <a:lnTo>
                    <a:pt x="440" y="413"/>
                  </a:lnTo>
                  <a:lnTo>
                    <a:pt x="430" y="423"/>
                  </a:lnTo>
                  <a:lnTo>
                    <a:pt x="417" y="426"/>
                  </a:lnTo>
                  <a:lnTo>
                    <a:pt x="411" y="432"/>
                  </a:lnTo>
                  <a:lnTo>
                    <a:pt x="404" y="442"/>
                  </a:lnTo>
                  <a:lnTo>
                    <a:pt x="388" y="455"/>
                  </a:lnTo>
                  <a:lnTo>
                    <a:pt x="375" y="474"/>
                  </a:lnTo>
                  <a:lnTo>
                    <a:pt x="369" y="487"/>
                  </a:lnTo>
                  <a:lnTo>
                    <a:pt x="363" y="500"/>
                  </a:lnTo>
                  <a:lnTo>
                    <a:pt x="366" y="506"/>
                  </a:lnTo>
                  <a:lnTo>
                    <a:pt x="375" y="512"/>
                  </a:lnTo>
                  <a:lnTo>
                    <a:pt x="366" y="541"/>
                  </a:lnTo>
                  <a:lnTo>
                    <a:pt x="318" y="561"/>
                  </a:lnTo>
                  <a:lnTo>
                    <a:pt x="298" y="554"/>
                  </a:lnTo>
                  <a:lnTo>
                    <a:pt x="289" y="538"/>
                  </a:lnTo>
                  <a:lnTo>
                    <a:pt x="276" y="525"/>
                  </a:lnTo>
                  <a:lnTo>
                    <a:pt x="266" y="519"/>
                  </a:lnTo>
                  <a:lnTo>
                    <a:pt x="257" y="512"/>
                  </a:lnTo>
                  <a:lnTo>
                    <a:pt x="250" y="519"/>
                  </a:lnTo>
                  <a:lnTo>
                    <a:pt x="244" y="528"/>
                  </a:lnTo>
                  <a:lnTo>
                    <a:pt x="241" y="538"/>
                  </a:lnTo>
                  <a:lnTo>
                    <a:pt x="238" y="551"/>
                  </a:lnTo>
                  <a:lnTo>
                    <a:pt x="221" y="551"/>
                  </a:lnTo>
                  <a:lnTo>
                    <a:pt x="202" y="544"/>
                  </a:lnTo>
                  <a:lnTo>
                    <a:pt x="196" y="538"/>
                  </a:lnTo>
                  <a:lnTo>
                    <a:pt x="183" y="544"/>
                  </a:lnTo>
                  <a:lnTo>
                    <a:pt x="177" y="557"/>
                  </a:lnTo>
                  <a:lnTo>
                    <a:pt x="164" y="557"/>
                  </a:lnTo>
                  <a:lnTo>
                    <a:pt x="154" y="551"/>
                  </a:lnTo>
                  <a:lnTo>
                    <a:pt x="148" y="564"/>
                  </a:lnTo>
                  <a:lnTo>
                    <a:pt x="141" y="580"/>
                  </a:lnTo>
                  <a:lnTo>
                    <a:pt x="138" y="593"/>
                  </a:lnTo>
                  <a:lnTo>
                    <a:pt x="148" y="609"/>
                  </a:lnTo>
                  <a:lnTo>
                    <a:pt x="157" y="625"/>
                  </a:lnTo>
                  <a:lnTo>
                    <a:pt x="116" y="618"/>
                  </a:lnTo>
                  <a:lnTo>
                    <a:pt x="93" y="609"/>
                  </a:lnTo>
                  <a:lnTo>
                    <a:pt x="80" y="625"/>
                  </a:lnTo>
                  <a:lnTo>
                    <a:pt x="61" y="634"/>
                  </a:lnTo>
                  <a:lnTo>
                    <a:pt x="42" y="647"/>
                  </a:lnTo>
                  <a:lnTo>
                    <a:pt x="42" y="657"/>
                  </a:lnTo>
                  <a:lnTo>
                    <a:pt x="42" y="663"/>
                  </a:lnTo>
                  <a:lnTo>
                    <a:pt x="39" y="669"/>
                  </a:lnTo>
                  <a:lnTo>
                    <a:pt x="26" y="689"/>
                  </a:lnTo>
                  <a:lnTo>
                    <a:pt x="16" y="695"/>
                  </a:lnTo>
                  <a:lnTo>
                    <a:pt x="10" y="698"/>
                  </a:lnTo>
                  <a:lnTo>
                    <a:pt x="0" y="702"/>
                  </a:lnTo>
                  <a:lnTo>
                    <a:pt x="7" y="718"/>
                  </a:lnTo>
                  <a:lnTo>
                    <a:pt x="29" y="721"/>
                  </a:lnTo>
                  <a:lnTo>
                    <a:pt x="58" y="762"/>
                  </a:lnTo>
                  <a:lnTo>
                    <a:pt x="48" y="772"/>
                  </a:lnTo>
                  <a:lnTo>
                    <a:pt x="42" y="788"/>
                  </a:lnTo>
                  <a:lnTo>
                    <a:pt x="39" y="827"/>
                  </a:lnTo>
                  <a:lnTo>
                    <a:pt x="35" y="846"/>
                  </a:lnTo>
                  <a:lnTo>
                    <a:pt x="39" y="859"/>
                  </a:lnTo>
                  <a:lnTo>
                    <a:pt x="45" y="868"/>
                  </a:lnTo>
                  <a:lnTo>
                    <a:pt x="39" y="884"/>
                  </a:lnTo>
                  <a:lnTo>
                    <a:pt x="26" y="897"/>
                  </a:lnTo>
                  <a:lnTo>
                    <a:pt x="29" y="929"/>
                  </a:lnTo>
                  <a:lnTo>
                    <a:pt x="52" y="923"/>
                  </a:lnTo>
                  <a:lnTo>
                    <a:pt x="64" y="929"/>
                  </a:lnTo>
                  <a:lnTo>
                    <a:pt x="80" y="942"/>
                  </a:lnTo>
                  <a:lnTo>
                    <a:pt x="93" y="948"/>
                  </a:lnTo>
                  <a:lnTo>
                    <a:pt x="122" y="939"/>
                  </a:lnTo>
                  <a:lnTo>
                    <a:pt x="135" y="948"/>
                  </a:lnTo>
                  <a:lnTo>
                    <a:pt x="141" y="987"/>
                  </a:lnTo>
                  <a:lnTo>
                    <a:pt x="128" y="987"/>
                  </a:lnTo>
                  <a:lnTo>
                    <a:pt x="116" y="984"/>
                  </a:lnTo>
                  <a:lnTo>
                    <a:pt x="103" y="996"/>
                  </a:lnTo>
                  <a:lnTo>
                    <a:pt x="106" y="1016"/>
                  </a:lnTo>
                  <a:lnTo>
                    <a:pt x="106" y="1025"/>
                  </a:lnTo>
                  <a:lnTo>
                    <a:pt x="103" y="1035"/>
                  </a:lnTo>
                  <a:lnTo>
                    <a:pt x="100" y="1041"/>
                  </a:lnTo>
                  <a:lnTo>
                    <a:pt x="93" y="1051"/>
                  </a:lnTo>
                  <a:lnTo>
                    <a:pt x="90" y="1067"/>
                  </a:lnTo>
                  <a:lnTo>
                    <a:pt x="80" y="1086"/>
                  </a:lnTo>
                  <a:lnTo>
                    <a:pt x="64" y="1089"/>
                  </a:lnTo>
                  <a:lnTo>
                    <a:pt x="52" y="1099"/>
                  </a:lnTo>
                  <a:lnTo>
                    <a:pt x="74" y="1137"/>
                  </a:lnTo>
                  <a:lnTo>
                    <a:pt x="74" y="1182"/>
                  </a:lnTo>
                  <a:lnTo>
                    <a:pt x="77" y="1198"/>
                  </a:lnTo>
                  <a:lnTo>
                    <a:pt x="90" y="1205"/>
                  </a:lnTo>
                  <a:lnTo>
                    <a:pt x="93" y="1208"/>
                  </a:lnTo>
                  <a:lnTo>
                    <a:pt x="100" y="1214"/>
                  </a:lnTo>
                  <a:lnTo>
                    <a:pt x="100" y="1218"/>
                  </a:lnTo>
                  <a:lnTo>
                    <a:pt x="103" y="1224"/>
                  </a:lnTo>
                  <a:lnTo>
                    <a:pt x="106" y="1227"/>
                  </a:lnTo>
                  <a:lnTo>
                    <a:pt x="112" y="1227"/>
                  </a:lnTo>
                  <a:lnTo>
                    <a:pt x="128" y="1230"/>
                  </a:lnTo>
                  <a:lnTo>
                    <a:pt x="135" y="1237"/>
                  </a:lnTo>
                  <a:lnTo>
                    <a:pt x="145" y="1243"/>
                  </a:lnTo>
                  <a:lnTo>
                    <a:pt x="161" y="1243"/>
                  </a:lnTo>
                  <a:lnTo>
                    <a:pt x="177" y="1243"/>
                  </a:lnTo>
                  <a:lnTo>
                    <a:pt x="193" y="1250"/>
                  </a:lnTo>
                  <a:lnTo>
                    <a:pt x="205" y="1259"/>
                  </a:lnTo>
                  <a:lnTo>
                    <a:pt x="212" y="1275"/>
                  </a:lnTo>
                  <a:lnTo>
                    <a:pt x="225" y="1285"/>
                  </a:lnTo>
                  <a:lnTo>
                    <a:pt x="228" y="1291"/>
                  </a:lnTo>
                  <a:lnTo>
                    <a:pt x="228" y="1298"/>
                  </a:lnTo>
                  <a:lnTo>
                    <a:pt x="238" y="1301"/>
                  </a:lnTo>
                  <a:lnTo>
                    <a:pt x="247" y="1310"/>
                  </a:lnTo>
                  <a:lnTo>
                    <a:pt x="244" y="1327"/>
                  </a:lnTo>
                  <a:lnTo>
                    <a:pt x="238" y="1343"/>
                  </a:lnTo>
                  <a:lnTo>
                    <a:pt x="247" y="1375"/>
                  </a:lnTo>
                  <a:lnTo>
                    <a:pt x="282" y="1378"/>
                  </a:lnTo>
                  <a:lnTo>
                    <a:pt x="302" y="1375"/>
                  </a:lnTo>
                  <a:lnTo>
                    <a:pt x="318" y="1378"/>
                  </a:lnTo>
                  <a:lnTo>
                    <a:pt x="334" y="1384"/>
                  </a:lnTo>
                  <a:lnTo>
                    <a:pt x="347" y="1397"/>
                  </a:lnTo>
                  <a:lnTo>
                    <a:pt x="363" y="1400"/>
                  </a:lnTo>
                  <a:lnTo>
                    <a:pt x="395" y="1384"/>
                  </a:lnTo>
                  <a:lnTo>
                    <a:pt x="411" y="1387"/>
                  </a:lnTo>
                  <a:lnTo>
                    <a:pt x="424" y="1368"/>
                  </a:lnTo>
                  <a:lnTo>
                    <a:pt x="436" y="1355"/>
                  </a:lnTo>
                  <a:lnTo>
                    <a:pt x="443" y="1397"/>
                  </a:lnTo>
                  <a:lnTo>
                    <a:pt x="456" y="1413"/>
                  </a:lnTo>
                  <a:lnTo>
                    <a:pt x="475" y="1426"/>
                  </a:lnTo>
                  <a:lnTo>
                    <a:pt x="494" y="1423"/>
                  </a:lnTo>
                  <a:lnTo>
                    <a:pt x="517" y="1419"/>
                  </a:lnTo>
                  <a:lnTo>
                    <a:pt x="536" y="1423"/>
                  </a:lnTo>
                  <a:lnTo>
                    <a:pt x="552" y="1432"/>
                  </a:lnTo>
                  <a:lnTo>
                    <a:pt x="574" y="1435"/>
                  </a:lnTo>
                  <a:lnTo>
                    <a:pt x="593" y="1419"/>
                  </a:lnTo>
                  <a:lnTo>
                    <a:pt x="600" y="1416"/>
                  </a:lnTo>
                  <a:lnTo>
                    <a:pt x="610" y="1416"/>
                  </a:lnTo>
                  <a:lnTo>
                    <a:pt x="616" y="1410"/>
                  </a:lnTo>
                  <a:lnTo>
                    <a:pt x="622" y="1400"/>
                  </a:lnTo>
                  <a:lnTo>
                    <a:pt x="645" y="1391"/>
                  </a:lnTo>
                  <a:lnTo>
                    <a:pt x="667" y="1397"/>
                  </a:lnTo>
                  <a:lnTo>
                    <a:pt x="683" y="1403"/>
                  </a:lnTo>
                  <a:lnTo>
                    <a:pt x="699" y="1400"/>
                  </a:lnTo>
                  <a:lnTo>
                    <a:pt x="712" y="1387"/>
                  </a:lnTo>
                  <a:lnTo>
                    <a:pt x="728" y="1381"/>
                  </a:lnTo>
                  <a:lnTo>
                    <a:pt x="738" y="1378"/>
                  </a:lnTo>
                  <a:lnTo>
                    <a:pt x="741" y="1371"/>
                  </a:lnTo>
                  <a:lnTo>
                    <a:pt x="735" y="1365"/>
                  </a:lnTo>
                  <a:lnTo>
                    <a:pt x="731" y="1352"/>
                  </a:lnTo>
                  <a:lnTo>
                    <a:pt x="751" y="1339"/>
                  </a:lnTo>
                  <a:lnTo>
                    <a:pt x="776" y="1330"/>
                  </a:lnTo>
                  <a:lnTo>
                    <a:pt x="796" y="1327"/>
                  </a:lnTo>
                  <a:lnTo>
                    <a:pt x="815" y="1330"/>
                  </a:lnTo>
                  <a:lnTo>
                    <a:pt x="834" y="1339"/>
                  </a:lnTo>
                  <a:lnTo>
                    <a:pt x="840" y="1349"/>
                  </a:lnTo>
                  <a:lnTo>
                    <a:pt x="840" y="1359"/>
                  </a:lnTo>
                  <a:lnTo>
                    <a:pt x="840" y="1368"/>
                  </a:lnTo>
                  <a:lnTo>
                    <a:pt x="850" y="1375"/>
                  </a:lnTo>
                  <a:lnTo>
                    <a:pt x="860" y="1375"/>
                  </a:lnTo>
                  <a:lnTo>
                    <a:pt x="911" y="1365"/>
                  </a:lnTo>
                  <a:lnTo>
                    <a:pt x="956" y="1378"/>
                  </a:lnTo>
                  <a:lnTo>
                    <a:pt x="956" y="1378"/>
                  </a:lnTo>
                  <a:lnTo>
                    <a:pt x="953" y="1371"/>
                  </a:lnTo>
                  <a:lnTo>
                    <a:pt x="949" y="1359"/>
                  </a:lnTo>
                  <a:lnTo>
                    <a:pt x="953" y="1349"/>
                  </a:lnTo>
                  <a:lnTo>
                    <a:pt x="966" y="1327"/>
                  </a:lnTo>
                  <a:lnTo>
                    <a:pt x="978" y="1282"/>
                  </a:lnTo>
                  <a:lnTo>
                    <a:pt x="978" y="1256"/>
                  </a:lnTo>
                  <a:lnTo>
                    <a:pt x="994" y="1211"/>
                  </a:lnTo>
                  <a:lnTo>
                    <a:pt x="1001" y="1163"/>
                  </a:lnTo>
                  <a:lnTo>
                    <a:pt x="1001" y="1147"/>
                  </a:lnTo>
                  <a:lnTo>
                    <a:pt x="1023" y="1105"/>
                  </a:lnTo>
                  <a:lnTo>
                    <a:pt x="1030" y="1089"/>
                  </a:lnTo>
                  <a:lnTo>
                    <a:pt x="1026" y="1077"/>
                  </a:lnTo>
                  <a:lnTo>
                    <a:pt x="1023" y="1064"/>
                  </a:lnTo>
                  <a:close/>
                  <a:moveTo>
                    <a:pt x="555" y="1202"/>
                  </a:moveTo>
                  <a:lnTo>
                    <a:pt x="545" y="1211"/>
                  </a:lnTo>
                  <a:lnTo>
                    <a:pt x="542" y="1208"/>
                  </a:lnTo>
                  <a:lnTo>
                    <a:pt x="536" y="1208"/>
                  </a:lnTo>
                  <a:lnTo>
                    <a:pt x="536" y="1214"/>
                  </a:lnTo>
                  <a:lnTo>
                    <a:pt x="536" y="1221"/>
                  </a:lnTo>
                  <a:lnTo>
                    <a:pt x="529" y="1234"/>
                  </a:lnTo>
                  <a:lnTo>
                    <a:pt x="529" y="1237"/>
                  </a:lnTo>
                  <a:lnTo>
                    <a:pt x="529" y="1243"/>
                  </a:lnTo>
                  <a:lnTo>
                    <a:pt x="517" y="1253"/>
                  </a:lnTo>
                  <a:lnTo>
                    <a:pt x="484" y="1243"/>
                  </a:lnTo>
                  <a:lnTo>
                    <a:pt x="465" y="1243"/>
                  </a:lnTo>
                  <a:lnTo>
                    <a:pt x="456" y="1250"/>
                  </a:lnTo>
                  <a:lnTo>
                    <a:pt x="449" y="1262"/>
                  </a:lnTo>
                  <a:lnTo>
                    <a:pt x="443" y="1266"/>
                  </a:lnTo>
                  <a:lnTo>
                    <a:pt x="440" y="1262"/>
                  </a:lnTo>
                  <a:lnTo>
                    <a:pt x="433" y="1256"/>
                  </a:lnTo>
                  <a:lnTo>
                    <a:pt x="420" y="1250"/>
                  </a:lnTo>
                  <a:lnTo>
                    <a:pt x="414" y="1237"/>
                  </a:lnTo>
                  <a:lnTo>
                    <a:pt x="407" y="1227"/>
                  </a:lnTo>
                  <a:lnTo>
                    <a:pt x="398" y="1224"/>
                  </a:lnTo>
                  <a:lnTo>
                    <a:pt x="395" y="1211"/>
                  </a:lnTo>
                  <a:lnTo>
                    <a:pt x="401" y="1202"/>
                  </a:lnTo>
                  <a:lnTo>
                    <a:pt x="411" y="1202"/>
                  </a:lnTo>
                  <a:lnTo>
                    <a:pt x="420" y="1198"/>
                  </a:lnTo>
                  <a:lnTo>
                    <a:pt x="424" y="1192"/>
                  </a:lnTo>
                  <a:lnTo>
                    <a:pt x="424" y="1185"/>
                  </a:lnTo>
                  <a:lnTo>
                    <a:pt x="417" y="1182"/>
                  </a:lnTo>
                  <a:lnTo>
                    <a:pt x="414" y="1182"/>
                  </a:lnTo>
                  <a:lnTo>
                    <a:pt x="420" y="1169"/>
                  </a:lnTo>
                  <a:lnTo>
                    <a:pt x="430" y="1157"/>
                  </a:lnTo>
                  <a:lnTo>
                    <a:pt x="424" y="1125"/>
                  </a:lnTo>
                  <a:lnTo>
                    <a:pt x="452" y="1102"/>
                  </a:lnTo>
                  <a:lnTo>
                    <a:pt x="488" y="1099"/>
                  </a:lnTo>
                  <a:lnTo>
                    <a:pt x="520" y="1096"/>
                  </a:lnTo>
                  <a:lnTo>
                    <a:pt x="542" y="1112"/>
                  </a:lnTo>
                  <a:lnTo>
                    <a:pt x="549" y="1125"/>
                  </a:lnTo>
                  <a:lnTo>
                    <a:pt x="549" y="1131"/>
                  </a:lnTo>
                  <a:lnTo>
                    <a:pt x="545" y="1137"/>
                  </a:lnTo>
                  <a:lnTo>
                    <a:pt x="545" y="1153"/>
                  </a:lnTo>
                  <a:lnTo>
                    <a:pt x="552" y="1160"/>
                  </a:lnTo>
                  <a:lnTo>
                    <a:pt x="558" y="1166"/>
                  </a:lnTo>
                  <a:lnTo>
                    <a:pt x="558" y="1176"/>
                  </a:lnTo>
                  <a:lnTo>
                    <a:pt x="558" y="1189"/>
                  </a:lnTo>
                  <a:lnTo>
                    <a:pt x="555" y="1202"/>
                  </a:lnTo>
                  <a:close/>
                </a:path>
              </a:pathLst>
            </a:custGeom>
            <a:solidFill>
              <a:schemeClr val="accent1"/>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4"/>
            <p:cNvSpPr>
              <a:spLocks/>
            </p:cNvSpPr>
            <p:nvPr/>
          </p:nvSpPr>
          <p:spPr bwMode="auto">
            <a:xfrm>
              <a:off x="5354" y="2823"/>
              <a:ext cx="241" cy="196"/>
            </a:xfrm>
            <a:custGeom>
              <a:avLst/>
              <a:gdLst>
                <a:gd name="T0" fmla="*/ 196 w 241"/>
                <a:gd name="T1" fmla="*/ 90 h 196"/>
                <a:gd name="T2" fmla="*/ 215 w 241"/>
                <a:gd name="T3" fmla="*/ 87 h 196"/>
                <a:gd name="T4" fmla="*/ 222 w 241"/>
                <a:gd name="T5" fmla="*/ 77 h 196"/>
                <a:gd name="T6" fmla="*/ 228 w 241"/>
                <a:gd name="T7" fmla="*/ 80 h 196"/>
                <a:gd name="T8" fmla="*/ 228 w 241"/>
                <a:gd name="T9" fmla="*/ 87 h 196"/>
                <a:gd name="T10" fmla="*/ 234 w 241"/>
                <a:gd name="T11" fmla="*/ 90 h 196"/>
                <a:gd name="T12" fmla="*/ 238 w 241"/>
                <a:gd name="T13" fmla="*/ 103 h 196"/>
                <a:gd name="T14" fmla="*/ 241 w 241"/>
                <a:gd name="T15" fmla="*/ 122 h 196"/>
                <a:gd name="T16" fmla="*/ 241 w 241"/>
                <a:gd name="T17" fmla="*/ 141 h 196"/>
                <a:gd name="T18" fmla="*/ 231 w 241"/>
                <a:gd name="T19" fmla="*/ 151 h 196"/>
                <a:gd name="T20" fmla="*/ 225 w 241"/>
                <a:gd name="T21" fmla="*/ 183 h 196"/>
                <a:gd name="T22" fmla="*/ 209 w 241"/>
                <a:gd name="T23" fmla="*/ 196 h 196"/>
                <a:gd name="T24" fmla="*/ 199 w 241"/>
                <a:gd name="T25" fmla="*/ 196 h 196"/>
                <a:gd name="T26" fmla="*/ 186 w 241"/>
                <a:gd name="T27" fmla="*/ 189 h 196"/>
                <a:gd name="T28" fmla="*/ 170 w 241"/>
                <a:gd name="T29" fmla="*/ 180 h 196"/>
                <a:gd name="T30" fmla="*/ 161 w 241"/>
                <a:gd name="T31" fmla="*/ 167 h 196"/>
                <a:gd name="T32" fmla="*/ 157 w 241"/>
                <a:gd name="T33" fmla="*/ 141 h 196"/>
                <a:gd name="T34" fmla="*/ 148 w 241"/>
                <a:gd name="T35" fmla="*/ 125 h 196"/>
                <a:gd name="T36" fmla="*/ 141 w 241"/>
                <a:gd name="T37" fmla="*/ 106 h 196"/>
                <a:gd name="T38" fmla="*/ 154 w 241"/>
                <a:gd name="T39" fmla="*/ 58 h 196"/>
                <a:gd name="T40" fmla="*/ 157 w 241"/>
                <a:gd name="T41" fmla="*/ 52 h 196"/>
                <a:gd name="T42" fmla="*/ 154 w 241"/>
                <a:gd name="T43" fmla="*/ 48 h 196"/>
                <a:gd name="T44" fmla="*/ 52 w 241"/>
                <a:gd name="T45" fmla="*/ 74 h 196"/>
                <a:gd name="T46" fmla="*/ 0 w 241"/>
                <a:gd name="T47" fmla="*/ 64 h 196"/>
                <a:gd name="T48" fmla="*/ 7 w 241"/>
                <a:gd name="T49" fmla="*/ 52 h 196"/>
                <a:gd name="T50" fmla="*/ 13 w 241"/>
                <a:gd name="T51" fmla="*/ 42 h 196"/>
                <a:gd name="T52" fmla="*/ 87 w 241"/>
                <a:gd name="T53" fmla="*/ 10 h 196"/>
                <a:gd name="T54" fmla="*/ 129 w 241"/>
                <a:gd name="T55" fmla="*/ 0 h 196"/>
                <a:gd name="T56" fmla="*/ 173 w 241"/>
                <a:gd name="T57" fmla="*/ 4 h 196"/>
                <a:gd name="T58" fmla="*/ 173 w 241"/>
                <a:gd name="T59" fmla="*/ 10 h 196"/>
                <a:gd name="T60" fmla="*/ 170 w 241"/>
                <a:gd name="T61" fmla="*/ 16 h 196"/>
                <a:gd name="T62" fmla="*/ 167 w 241"/>
                <a:gd name="T63" fmla="*/ 23 h 196"/>
                <a:gd name="T64" fmla="*/ 170 w 241"/>
                <a:gd name="T65" fmla="*/ 26 h 196"/>
                <a:gd name="T66" fmla="*/ 170 w 241"/>
                <a:gd name="T67" fmla="*/ 29 h 196"/>
                <a:gd name="T68" fmla="*/ 170 w 241"/>
                <a:gd name="T69" fmla="*/ 36 h 196"/>
                <a:gd name="T70" fmla="*/ 170 w 241"/>
                <a:gd name="T71" fmla="*/ 42 h 196"/>
                <a:gd name="T72" fmla="*/ 167 w 241"/>
                <a:gd name="T73" fmla="*/ 48 h 196"/>
                <a:gd name="T74" fmla="*/ 167 w 241"/>
                <a:gd name="T75" fmla="*/ 55 h 196"/>
                <a:gd name="T76" fmla="*/ 170 w 241"/>
                <a:gd name="T77" fmla="*/ 58 h 196"/>
                <a:gd name="T78" fmla="*/ 173 w 241"/>
                <a:gd name="T79" fmla="*/ 64 h 196"/>
                <a:gd name="T80" fmla="*/ 177 w 241"/>
                <a:gd name="T81" fmla="*/ 68 h 196"/>
                <a:gd name="T82" fmla="*/ 180 w 241"/>
                <a:gd name="T83" fmla="*/ 74 h 196"/>
                <a:gd name="T84" fmla="*/ 180 w 241"/>
                <a:gd name="T85" fmla="*/ 87 h 196"/>
                <a:gd name="T86" fmla="*/ 196 w 241"/>
                <a:gd name="T87" fmla="*/ 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96">
                  <a:moveTo>
                    <a:pt x="196" y="90"/>
                  </a:moveTo>
                  <a:lnTo>
                    <a:pt x="215" y="87"/>
                  </a:lnTo>
                  <a:lnTo>
                    <a:pt x="222" y="77"/>
                  </a:lnTo>
                  <a:lnTo>
                    <a:pt x="228" y="80"/>
                  </a:lnTo>
                  <a:lnTo>
                    <a:pt x="228" y="87"/>
                  </a:lnTo>
                  <a:lnTo>
                    <a:pt x="234" y="90"/>
                  </a:lnTo>
                  <a:lnTo>
                    <a:pt x="238" y="103"/>
                  </a:lnTo>
                  <a:lnTo>
                    <a:pt x="241" y="122"/>
                  </a:lnTo>
                  <a:lnTo>
                    <a:pt x="241" y="141"/>
                  </a:lnTo>
                  <a:lnTo>
                    <a:pt x="231" y="151"/>
                  </a:lnTo>
                  <a:lnTo>
                    <a:pt x="225" y="183"/>
                  </a:lnTo>
                  <a:lnTo>
                    <a:pt x="209" y="196"/>
                  </a:lnTo>
                  <a:lnTo>
                    <a:pt x="199" y="196"/>
                  </a:lnTo>
                  <a:lnTo>
                    <a:pt x="186" y="189"/>
                  </a:lnTo>
                  <a:lnTo>
                    <a:pt x="170" y="180"/>
                  </a:lnTo>
                  <a:lnTo>
                    <a:pt x="161" y="167"/>
                  </a:lnTo>
                  <a:lnTo>
                    <a:pt x="157" y="141"/>
                  </a:lnTo>
                  <a:lnTo>
                    <a:pt x="148" y="125"/>
                  </a:lnTo>
                  <a:lnTo>
                    <a:pt x="141" y="106"/>
                  </a:lnTo>
                  <a:lnTo>
                    <a:pt x="154" y="58"/>
                  </a:lnTo>
                  <a:lnTo>
                    <a:pt x="157" y="52"/>
                  </a:lnTo>
                  <a:lnTo>
                    <a:pt x="154" y="48"/>
                  </a:lnTo>
                  <a:lnTo>
                    <a:pt x="52" y="74"/>
                  </a:lnTo>
                  <a:lnTo>
                    <a:pt x="0" y="64"/>
                  </a:lnTo>
                  <a:lnTo>
                    <a:pt x="7" y="52"/>
                  </a:lnTo>
                  <a:lnTo>
                    <a:pt x="13" y="42"/>
                  </a:lnTo>
                  <a:lnTo>
                    <a:pt x="87" y="10"/>
                  </a:lnTo>
                  <a:lnTo>
                    <a:pt x="129" y="0"/>
                  </a:lnTo>
                  <a:lnTo>
                    <a:pt x="173" y="4"/>
                  </a:lnTo>
                  <a:lnTo>
                    <a:pt x="173" y="10"/>
                  </a:lnTo>
                  <a:lnTo>
                    <a:pt x="170" y="16"/>
                  </a:lnTo>
                  <a:lnTo>
                    <a:pt x="167" y="23"/>
                  </a:lnTo>
                  <a:lnTo>
                    <a:pt x="170" y="26"/>
                  </a:lnTo>
                  <a:lnTo>
                    <a:pt x="170" y="29"/>
                  </a:lnTo>
                  <a:lnTo>
                    <a:pt x="170" y="36"/>
                  </a:lnTo>
                  <a:lnTo>
                    <a:pt x="170" y="42"/>
                  </a:lnTo>
                  <a:lnTo>
                    <a:pt x="167" y="48"/>
                  </a:lnTo>
                  <a:lnTo>
                    <a:pt x="167" y="55"/>
                  </a:lnTo>
                  <a:lnTo>
                    <a:pt x="170" y="58"/>
                  </a:lnTo>
                  <a:lnTo>
                    <a:pt x="173" y="64"/>
                  </a:lnTo>
                  <a:lnTo>
                    <a:pt x="177" y="68"/>
                  </a:lnTo>
                  <a:lnTo>
                    <a:pt x="180" y="74"/>
                  </a:lnTo>
                  <a:lnTo>
                    <a:pt x="180" y="87"/>
                  </a:lnTo>
                  <a:lnTo>
                    <a:pt x="196"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5"/>
            <p:cNvSpPr>
              <a:spLocks noEditPoints="1"/>
            </p:cNvSpPr>
            <p:nvPr/>
          </p:nvSpPr>
          <p:spPr bwMode="auto">
            <a:xfrm>
              <a:off x="4822" y="2461"/>
              <a:ext cx="853" cy="763"/>
            </a:xfrm>
            <a:custGeom>
              <a:avLst/>
              <a:gdLst>
                <a:gd name="T0" fmla="*/ 157 w 853"/>
                <a:gd name="T1" fmla="*/ 401 h 763"/>
                <a:gd name="T2" fmla="*/ 141 w 853"/>
                <a:gd name="T3" fmla="*/ 334 h 763"/>
                <a:gd name="T4" fmla="*/ 112 w 853"/>
                <a:gd name="T5" fmla="*/ 417 h 763"/>
                <a:gd name="T6" fmla="*/ 138 w 853"/>
                <a:gd name="T7" fmla="*/ 439 h 763"/>
                <a:gd name="T8" fmla="*/ 840 w 853"/>
                <a:gd name="T9" fmla="*/ 708 h 763"/>
                <a:gd name="T10" fmla="*/ 763 w 853"/>
                <a:gd name="T11" fmla="*/ 567 h 763"/>
                <a:gd name="T12" fmla="*/ 782 w 853"/>
                <a:gd name="T13" fmla="*/ 475 h 763"/>
                <a:gd name="T14" fmla="*/ 693 w 853"/>
                <a:gd name="T15" fmla="*/ 529 h 763"/>
                <a:gd name="T16" fmla="*/ 539 w 853"/>
                <a:gd name="T17" fmla="*/ 414 h 763"/>
                <a:gd name="T18" fmla="*/ 673 w 853"/>
                <a:gd name="T19" fmla="*/ 244 h 763"/>
                <a:gd name="T20" fmla="*/ 686 w 853"/>
                <a:gd name="T21" fmla="*/ 192 h 763"/>
                <a:gd name="T22" fmla="*/ 596 w 853"/>
                <a:gd name="T23" fmla="*/ 103 h 763"/>
                <a:gd name="T24" fmla="*/ 417 w 853"/>
                <a:gd name="T25" fmla="*/ 132 h 763"/>
                <a:gd name="T26" fmla="*/ 407 w 853"/>
                <a:gd name="T27" fmla="*/ 212 h 763"/>
                <a:gd name="T28" fmla="*/ 401 w 853"/>
                <a:gd name="T29" fmla="*/ 148 h 763"/>
                <a:gd name="T30" fmla="*/ 382 w 853"/>
                <a:gd name="T31" fmla="*/ 87 h 763"/>
                <a:gd name="T32" fmla="*/ 301 w 853"/>
                <a:gd name="T33" fmla="*/ 58 h 763"/>
                <a:gd name="T34" fmla="*/ 282 w 853"/>
                <a:gd name="T35" fmla="*/ 74 h 763"/>
                <a:gd name="T36" fmla="*/ 240 w 853"/>
                <a:gd name="T37" fmla="*/ 10 h 763"/>
                <a:gd name="T38" fmla="*/ 253 w 853"/>
                <a:gd name="T39" fmla="*/ 48 h 763"/>
                <a:gd name="T40" fmla="*/ 208 w 853"/>
                <a:gd name="T41" fmla="*/ 42 h 763"/>
                <a:gd name="T42" fmla="*/ 244 w 853"/>
                <a:gd name="T43" fmla="*/ 100 h 763"/>
                <a:gd name="T44" fmla="*/ 199 w 853"/>
                <a:gd name="T45" fmla="*/ 151 h 763"/>
                <a:gd name="T46" fmla="*/ 196 w 853"/>
                <a:gd name="T47" fmla="*/ 74 h 763"/>
                <a:gd name="T48" fmla="*/ 180 w 853"/>
                <a:gd name="T49" fmla="*/ 35 h 763"/>
                <a:gd name="T50" fmla="*/ 128 w 853"/>
                <a:gd name="T51" fmla="*/ 39 h 763"/>
                <a:gd name="T52" fmla="*/ 128 w 853"/>
                <a:gd name="T53" fmla="*/ 71 h 763"/>
                <a:gd name="T54" fmla="*/ 141 w 853"/>
                <a:gd name="T55" fmla="*/ 132 h 763"/>
                <a:gd name="T56" fmla="*/ 119 w 853"/>
                <a:gd name="T57" fmla="*/ 141 h 763"/>
                <a:gd name="T58" fmla="*/ 87 w 853"/>
                <a:gd name="T59" fmla="*/ 180 h 763"/>
                <a:gd name="T60" fmla="*/ 106 w 853"/>
                <a:gd name="T61" fmla="*/ 128 h 763"/>
                <a:gd name="T62" fmla="*/ 87 w 853"/>
                <a:gd name="T63" fmla="*/ 122 h 763"/>
                <a:gd name="T64" fmla="*/ 35 w 853"/>
                <a:gd name="T65" fmla="*/ 132 h 763"/>
                <a:gd name="T66" fmla="*/ 42 w 853"/>
                <a:gd name="T67" fmla="*/ 186 h 763"/>
                <a:gd name="T68" fmla="*/ 19 w 853"/>
                <a:gd name="T69" fmla="*/ 170 h 763"/>
                <a:gd name="T70" fmla="*/ 13 w 853"/>
                <a:gd name="T71" fmla="*/ 237 h 763"/>
                <a:gd name="T72" fmla="*/ 19 w 853"/>
                <a:gd name="T73" fmla="*/ 250 h 763"/>
                <a:gd name="T74" fmla="*/ 58 w 853"/>
                <a:gd name="T75" fmla="*/ 263 h 763"/>
                <a:gd name="T76" fmla="*/ 96 w 853"/>
                <a:gd name="T77" fmla="*/ 330 h 763"/>
                <a:gd name="T78" fmla="*/ 115 w 853"/>
                <a:gd name="T79" fmla="*/ 282 h 763"/>
                <a:gd name="T80" fmla="*/ 135 w 853"/>
                <a:gd name="T81" fmla="*/ 247 h 763"/>
                <a:gd name="T82" fmla="*/ 176 w 853"/>
                <a:gd name="T83" fmla="*/ 279 h 763"/>
                <a:gd name="T84" fmla="*/ 202 w 853"/>
                <a:gd name="T85" fmla="*/ 225 h 763"/>
                <a:gd name="T86" fmla="*/ 202 w 853"/>
                <a:gd name="T87" fmla="*/ 289 h 763"/>
                <a:gd name="T88" fmla="*/ 189 w 853"/>
                <a:gd name="T89" fmla="*/ 330 h 763"/>
                <a:gd name="T90" fmla="*/ 218 w 853"/>
                <a:gd name="T91" fmla="*/ 372 h 763"/>
                <a:gd name="T92" fmla="*/ 237 w 853"/>
                <a:gd name="T93" fmla="*/ 420 h 763"/>
                <a:gd name="T94" fmla="*/ 212 w 853"/>
                <a:gd name="T95" fmla="*/ 468 h 763"/>
                <a:gd name="T96" fmla="*/ 228 w 853"/>
                <a:gd name="T97" fmla="*/ 513 h 763"/>
                <a:gd name="T98" fmla="*/ 240 w 853"/>
                <a:gd name="T99" fmla="*/ 606 h 763"/>
                <a:gd name="T100" fmla="*/ 212 w 853"/>
                <a:gd name="T101" fmla="*/ 638 h 763"/>
                <a:gd name="T102" fmla="*/ 253 w 853"/>
                <a:gd name="T103" fmla="*/ 654 h 763"/>
                <a:gd name="T104" fmla="*/ 308 w 853"/>
                <a:gd name="T105" fmla="*/ 728 h 763"/>
                <a:gd name="T106" fmla="*/ 378 w 853"/>
                <a:gd name="T107" fmla="*/ 721 h 763"/>
                <a:gd name="T108" fmla="*/ 580 w 853"/>
                <a:gd name="T109" fmla="*/ 708 h 763"/>
                <a:gd name="T110" fmla="*/ 718 w 853"/>
                <a:gd name="T111" fmla="*/ 728 h 763"/>
                <a:gd name="T112" fmla="*/ 824 w 853"/>
                <a:gd name="T113" fmla="*/ 757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3" h="763">
                  <a:moveTo>
                    <a:pt x="160" y="439"/>
                  </a:moveTo>
                  <a:lnTo>
                    <a:pt x="157" y="426"/>
                  </a:lnTo>
                  <a:lnTo>
                    <a:pt x="157" y="417"/>
                  </a:lnTo>
                  <a:lnTo>
                    <a:pt x="157" y="414"/>
                  </a:lnTo>
                  <a:lnTo>
                    <a:pt x="157" y="410"/>
                  </a:lnTo>
                  <a:lnTo>
                    <a:pt x="151" y="407"/>
                  </a:lnTo>
                  <a:lnTo>
                    <a:pt x="144" y="404"/>
                  </a:lnTo>
                  <a:lnTo>
                    <a:pt x="144" y="401"/>
                  </a:lnTo>
                  <a:lnTo>
                    <a:pt x="157" y="401"/>
                  </a:lnTo>
                  <a:lnTo>
                    <a:pt x="151" y="391"/>
                  </a:lnTo>
                  <a:lnTo>
                    <a:pt x="144" y="388"/>
                  </a:lnTo>
                  <a:lnTo>
                    <a:pt x="144" y="382"/>
                  </a:lnTo>
                  <a:lnTo>
                    <a:pt x="144" y="378"/>
                  </a:lnTo>
                  <a:lnTo>
                    <a:pt x="144" y="369"/>
                  </a:lnTo>
                  <a:lnTo>
                    <a:pt x="135" y="350"/>
                  </a:lnTo>
                  <a:lnTo>
                    <a:pt x="135" y="343"/>
                  </a:lnTo>
                  <a:lnTo>
                    <a:pt x="138" y="340"/>
                  </a:lnTo>
                  <a:lnTo>
                    <a:pt x="141" y="334"/>
                  </a:lnTo>
                  <a:lnTo>
                    <a:pt x="138" y="330"/>
                  </a:lnTo>
                  <a:lnTo>
                    <a:pt x="131" y="317"/>
                  </a:lnTo>
                  <a:lnTo>
                    <a:pt x="122" y="321"/>
                  </a:lnTo>
                  <a:lnTo>
                    <a:pt x="112" y="330"/>
                  </a:lnTo>
                  <a:lnTo>
                    <a:pt x="106" y="337"/>
                  </a:lnTo>
                  <a:lnTo>
                    <a:pt x="112" y="356"/>
                  </a:lnTo>
                  <a:lnTo>
                    <a:pt x="115" y="372"/>
                  </a:lnTo>
                  <a:lnTo>
                    <a:pt x="115" y="401"/>
                  </a:lnTo>
                  <a:lnTo>
                    <a:pt x="112" y="417"/>
                  </a:lnTo>
                  <a:lnTo>
                    <a:pt x="119" y="414"/>
                  </a:lnTo>
                  <a:lnTo>
                    <a:pt x="122" y="420"/>
                  </a:lnTo>
                  <a:lnTo>
                    <a:pt x="128" y="410"/>
                  </a:lnTo>
                  <a:lnTo>
                    <a:pt x="135" y="414"/>
                  </a:lnTo>
                  <a:lnTo>
                    <a:pt x="122" y="430"/>
                  </a:lnTo>
                  <a:lnTo>
                    <a:pt x="122" y="439"/>
                  </a:lnTo>
                  <a:lnTo>
                    <a:pt x="128" y="442"/>
                  </a:lnTo>
                  <a:lnTo>
                    <a:pt x="141" y="433"/>
                  </a:lnTo>
                  <a:lnTo>
                    <a:pt x="138" y="439"/>
                  </a:lnTo>
                  <a:lnTo>
                    <a:pt x="135" y="446"/>
                  </a:lnTo>
                  <a:lnTo>
                    <a:pt x="131" y="449"/>
                  </a:lnTo>
                  <a:lnTo>
                    <a:pt x="135" y="459"/>
                  </a:lnTo>
                  <a:lnTo>
                    <a:pt x="141" y="462"/>
                  </a:lnTo>
                  <a:lnTo>
                    <a:pt x="167" y="459"/>
                  </a:lnTo>
                  <a:lnTo>
                    <a:pt x="173" y="462"/>
                  </a:lnTo>
                  <a:lnTo>
                    <a:pt x="170" y="449"/>
                  </a:lnTo>
                  <a:lnTo>
                    <a:pt x="160" y="439"/>
                  </a:lnTo>
                  <a:close/>
                  <a:moveTo>
                    <a:pt x="840" y="708"/>
                  </a:moveTo>
                  <a:lnTo>
                    <a:pt x="827" y="689"/>
                  </a:lnTo>
                  <a:lnTo>
                    <a:pt x="824" y="664"/>
                  </a:lnTo>
                  <a:lnTo>
                    <a:pt x="824" y="641"/>
                  </a:lnTo>
                  <a:lnTo>
                    <a:pt x="818" y="619"/>
                  </a:lnTo>
                  <a:lnTo>
                    <a:pt x="802" y="609"/>
                  </a:lnTo>
                  <a:lnTo>
                    <a:pt x="782" y="603"/>
                  </a:lnTo>
                  <a:lnTo>
                    <a:pt x="766" y="606"/>
                  </a:lnTo>
                  <a:lnTo>
                    <a:pt x="763" y="587"/>
                  </a:lnTo>
                  <a:lnTo>
                    <a:pt x="763" y="567"/>
                  </a:lnTo>
                  <a:lnTo>
                    <a:pt x="770" y="539"/>
                  </a:lnTo>
                  <a:lnTo>
                    <a:pt x="786" y="516"/>
                  </a:lnTo>
                  <a:lnTo>
                    <a:pt x="789" y="503"/>
                  </a:lnTo>
                  <a:lnTo>
                    <a:pt x="795" y="494"/>
                  </a:lnTo>
                  <a:lnTo>
                    <a:pt x="805" y="487"/>
                  </a:lnTo>
                  <a:lnTo>
                    <a:pt x="808" y="475"/>
                  </a:lnTo>
                  <a:lnTo>
                    <a:pt x="798" y="471"/>
                  </a:lnTo>
                  <a:lnTo>
                    <a:pt x="792" y="468"/>
                  </a:lnTo>
                  <a:lnTo>
                    <a:pt x="782" y="475"/>
                  </a:lnTo>
                  <a:lnTo>
                    <a:pt x="773" y="484"/>
                  </a:lnTo>
                  <a:lnTo>
                    <a:pt x="773" y="503"/>
                  </a:lnTo>
                  <a:lnTo>
                    <a:pt x="763" y="513"/>
                  </a:lnTo>
                  <a:lnTo>
                    <a:pt x="757" y="545"/>
                  </a:lnTo>
                  <a:lnTo>
                    <a:pt x="741" y="558"/>
                  </a:lnTo>
                  <a:lnTo>
                    <a:pt x="731" y="558"/>
                  </a:lnTo>
                  <a:lnTo>
                    <a:pt x="718" y="551"/>
                  </a:lnTo>
                  <a:lnTo>
                    <a:pt x="702" y="542"/>
                  </a:lnTo>
                  <a:lnTo>
                    <a:pt x="693" y="529"/>
                  </a:lnTo>
                  <a:lnTo>
                    <a:pt x="689" y="503"/>
                  </a:lnTo>
                  <a:lnTo>
                    <a:pt x="680" y="487"/>
                  </a:lnTo>
                  <a:lnTo>
                    <a:pt x="673" y="468"/>
                  </a:lnTo>
                  <a:lnTo>
                    <a:pt x="686" y="420"/>
                  </a:lnTo>
                  <a:lnTo>
                    <a:pt x="689" y="414"/>
                  </a:lnTo>
                  <a:lnTo>
                    <a:pt x="686" y="410"/>
                  </a:lnTo>
                  <a:lnTo>
                    <a:pt x="584" y="436"/>
                  </a:lnTo>
                  <a:lnTo>
                    <a:pt x="532" y="426"/>
                  </a:lnTo>
                  <a:lnTo>
                    <a:pt x="539" y="414"/>
                  </a:lnTo>
                  <a:lnTo>
                    <a:pt x="545" y="404"/>
                  </a:lnTo>
                  <a:lnTo>
                    <a:pt x="619" y="372"/>
                  </a:lnTo>
                  <a:lnTo>
                    <a:pt x="622" y="350"/>
                  </a:lnTo>
                  <a:lnTo>
                    <a:pt x="628" y="327"/>
                  </a:lnTo>
                  <a:lnTo>
                    <a:pt x="628" y="317"/>
                  </a:lnTo>
                  <a:lnTo>
                    <a:pt x="638" y="292"/>
                  </a:lnTo>
                  <a:lnTo>
                    <a:pt x="654" y="269"/>
                  </a:lnTo>
                  <a:lnTo>
                    <a:pt x="667" y="247"/>
                  </a:lnTo>
                  <a:lnTo>
                    <a:pt x="673" y="244"/>
                  </a:lnTo>
                  <a:lnTo>
                    <a:pt x="677" y="244"/>
                  </a:lnTo>
                  <a:lnTo>
                    <a:pt x="683" y="241"/>
                  </a:lnTo>
                  <a:lnTo>
                    <a:pt x="686" y="237"/>
                  </a:lnTo>
                  <a:lnTo>
                    <a:pt x="686" y="231"/>
                  </a:lnTo>
                  <a:lnTo>
                    <a:pt x="689" y="221"/>
                  </a:lnTo>
                  <a:lnTo>
                    <a:pt x="689" y="215"/>
                  </a:lnTo>
                  <a:lnTo>
                    <a:pt x="693" y="209"/>
                  </a:lnTo>
                  <a:lnTo>
                    <a:pt x="693" y="199"/>
                  </a:lnTo>
                  <a:lnTo>
                    <a:pt x="686" y="192"/>
                  </a:lnTo>
                  <a:lnTo>
                    <a:pt x="683" y="186"/>
                  </a:lnTo>
                  <a:lnTo>
                    <a:pt x="683" y="173"/>
                  </a:lnTo>
                  <a:lnTo>
                    <a:pt x="677" y="167"/>
                  </a:lnTo>
                  <a:lnTo>
                    <a:pt x="667" y="148"/>
                  </a:lnTo>
                  <a:lnTo>
                    <a:pt x="657" y="144"/>
                  </a:lnTo>
                  <a:lnTo>
                    <a:pt x="651" y="135"/>
                  </a:lnTo>
                  <a:lnTo>
                    <a:pt x="648" y="125"/>
                  </a:lnTo>
                  <a:lnTo>
                    <a:pt x="619" y="122"/>
                  </a:lnTo>
                  <a:lnTo>
                    <a:pt x="596" y="103"/>
                  </a:lnTo>
                  <a:lnTo>
                    <a:pt x="574" y="93"/>
                  </a:lnTo>
                  <a:lnTo>
                    <a:pt x="526" y="112"/>
                  </a:lnTo>
                  <a:lnTo>
                    <a:pt x="503" y="112"/>
                  </a:lnTo>
                  <a:lnTo>
                    <a:pt x="478" y="106"/>
                  </a:lnTo>
                  <a:lnTo>
                    <a:pt x="475" y="106"/>
                  </a:lnTo>
                  <a:lnTo>
                    <a:pt x="465" y="116"/>
                  </a:lnTo>
                  <a:lnTo>
                    <a:pt x="439" y="125"/>
                  </a:lnTo>
                  <a:lnTo>
                    <a:pt x="430" y="128"/>
                  </a:lnTo>
                  <a:lnTo>
                    <a:pt x="417" y="132"/>
                  </a:lnTo>
                  <a:lnTo>
                    <a:pt x="423" y="144"/>
                  </a:lnTo>
                  <a:lnTo>
                    <a:pt x="442" y="167"/>
                  </a:lnTo>
                  <a:lnTo>
                    <a:pt x="433" y="164"/>
                  </a:lnTo>
                  <a:lnTo>
                    <a:pt x="420" y="160"/>
                  </a:lnTo>
                  <a:lnTo>
                    <a:pt x="423" y="180"/>
                  </a:lnTo>
                  <a:lnTo>
                    <a:pt x="420" y="189"/>
                  </a:lnTo>
                  <a:lnTo>
                    <a:pt x="417" y="199"/>
                  </a:lnTo>
                  <a:lnTo>
                    <a:pt x="414" y="215"/>
                  </a:lnTo>
                  <a:lnTo>
                    <a:pt x="407" y="212"/>
                  </a:lnTo>
                  <a:lnTo>
                    <a:pt x="404" y="209"/>
                  </a:lnTo>
                  <a:lnTo>
                    <a:pt x="401" y="205"/>
                  </a:lnTo>
                  <a:lnTo>
                    <a:pt x="401" y="199"/>
                  </a:lnTo>
                  <a:lnTo>
                    <a:pt x="410" y="196"/>
                  </a:lnTo>
                  <a:lnTo>
                    <a:pt x="410" y="189"/>
                  </a:lnTo>
                  <a:lnTo>
                    <a:pt x="407" y="167"/>
                  </a:lnTo>
                  <a:lnTo>
                    <a:pt x="401" y="160"/>
                  </a:lnTo>
                  <a:lnTo>
                    <a:pt x="401" y="154"/>
                  </a:lnTo>
                  <a:lnTo>
                    <a:pt x="401" y="148"/>
                  </a:lnTo>
                  <a:lnTo>
                    <a:pt x="404" y="138"/>
                  </a:lnTo>
                  <a:lnTo>
                    <a:pt x="404" y="135"/>
                  </a:lnTo>
                  <a:lnTo>
                    <a:pt x="404" y="112"/>
                  </a:lnTo>
                  <a:lnTo>
                    <a:pt x="401" y="103"/>
                  </a:lnTo>
                  <a:lnTo>
                    <a:pt x="398" y="96"/>
                  </a:lnTo>
                  <a:lnTo>
                    <a:pt x="391" y="100"/>
                  </a:lnTo>
                  <a:lnTo>
                    <a:pt x="382" y="112"/>
                  </a:lnTo>
                  <a:lnTo>
                    <a:pt x="372" y="116"/>
                  </a:lnTo>
                  <a:lnTo>
                    <a:pt x="382" y="87"/>
                  </a:lnTo>
                  <a:lnTo>
                    <a:pt x="382" y="71"/>
                  </a:lnTo>
                  <a:lnTo>
                    <a:pt x="369" y="58"/>
                  </a:lnTo>
                  <a:lnTo>
                    <a:pt x="359" y="51"/>
                  </a:lnTo>
                  <a:lnTo>
                    <a:pt x="346" y="48"/>
                  </a:lnTo>
                  <a:lnTo>
                    <a:pt x="333" y="45"/>
                  </a:lnTo>
                  <a:lnTo>
                    <a:pt x="324" y="42"/>
                  </a:lnTo>
                  <a:lnTo>
                    <a:pt x="314" y="42"/>
                  </a:lnTo>
                  <a:lnTo>
                    <a:pt x="308" y="48"/>
                  </a:lnTo>
                  <a:lnTo>
                    <a:pt x="301" y="58"/>
                  </a:lnTo>
                  <a:lnTo>
                    <a:pt x="298" y="64"/>
                  </a:lnTo>
                  <a:lnTo>
                    <a:pt x="295" y="67"/>
                  </a:lnTo>
                  <a:lnTo>
                    <a:pt x="298" y="87"/>
                  </a:lnTo>
                  <a:lnTo>
                    <a:pt x="295" y="93"/>
                  </a:lnTo>
                  <a:lnTo>
                    <a:pt x="292" y="96"/>
                  </a:lnTo>
                  <a:lnTo>
                    <a:pt x="285" y="103"/>
                  </a:lnTo>
                  <a:lnTo>
                    <a:pt x="289" y="90"/>
                  </a:lnTo>
                  <a:lnTo>
                    <a:pt x="289" y="84"/>
                  </a:lnTo>
                  <a:lnTo>
                    <a:pt x="282" y="74"/>
                  </a:lnTo>
                  <a:lnTo>
                    <a:pt x="282" y="67"/>
                  </a:lnTo>
                  <a:lnTo>
                    <a:pt x="285" y="61"/>
                  </a:lnTo>
                  <a:lnTo>
                    <a:pt x="289" y="51"/>
                  </a:lnTo>
                  <a:lnTo>
                    <a:pt x="285" y="42"/>
                  </a:lnTo>
                  <a:lnTo>
                    <a:pt x="276" y="35"/>
                  </a:lnTo>
                  <a:lnTo>
                    <a:pt x="266" y="32"/>
                  </a:lnTo>
                  <a:lnTo>
                    <a:pt x="263" y="26"/>
                  </a:lnTo>
                  <a:lnTo>
                    <a:pt x="250" y="19"/>
                  </a:lnTo>
                  <a:lnTo>
                    <a:pt x="240" y="10"/>
                  </a:lnTo>
                  <a:lnTo>
                    <a:pt x="231" y="3"/>
                  </a:lnTo>
                  <a:lnTo>
                    <a:pt x="221" y="0"/>
                  </a:lnTo>
                  <a:lnTo>
                    <a:pt x="212" y="0"/>
                  </a:lnTo>
                  <a:lnTo>
                    <a:pt x="215" y="10"/>
                  </a:lnTo>
                  <a:lnTo>
                    <a:pt x="218" y="26"/>
                  </a:lnTo>
                  <a:lnTo>
                    <a:pt x="231" y="39"/>
                  </a:lnTo>
                  <a:lnTo>
                    <a:pt x="240" y="42"/>
                  </a:lnTo>
                  <a:lnTo>
                    <a:pt x="250" y="45"/>
                  </a:lnTo>
                  <a:lnTo>
                    <a:pt x="253" y="48"/>
                  </a:lnTo>
                  <a:lnTo>
                    <a:pt x="253" y="55"/>
                  </a:lnTo>
                  <a:lnTo>
                    <a:pt x="247" y="58"/>
                  </a:lnTo>
                  <a:lnTo>
                    <a:pt x="240" y="58"/>
                  </a:lnTo>
                  <a:lnTo>
                    <a:pt x="234" y="55"/>
                  </a:lnTo>
                  <a:lnTo>
                    <a:pt x="231" y="51"/>
                  </a:lnTo>
                  <a:lnTo>
                    <a:pt x="221" y="39"/>
                  </a:lnTo>
                  <a:lnTo>
                    <a:pt x="215" y="35"/>
                  </a:lnTo>
                  <a:lnTo>
                    <a:pt x="208" y="32"/>
                  </a:lnTo>
                  <a:lnTo>
                    <a:pt x="208" y="42"/>
                  </a:lnTo>
                  <a:lnTo>
                    <a:pt x="212" y="42"/>
                  </a:lnTo>
                  <a:lnTo>
                    <a:pt x="247" y="80"/>
                  </a:lnTo>
                  <a:lnTo>
                    <a:pt x="250" y="87"/>
                  </a:lnTo>
                  <a:lnTo>
                    <a:pt x="256" y="103"/>
                  </a:lnTo>
                  <a:lnTo>
                    <a:pt x="260" y="106"/>
                  </a:lnTo>
                  <a:lnTo>
                    <a:pt x="260" y="112"/>
                  </a:lnTo>
                  <a:lnTo>
                    <a:pt x="250" y="112"/>
                  </a:lnTo>
                  <a:lnTo>
                    <a:pt x="247" y="106"/>
                  </a:lnTo>
                  <a:lnTo>
                    <a:pt x="244" y="100"/>
                  </a:lnTo>
                  <a:lnTo>
                    <a:pt x="240" y="93"/>
                  </a:lnTo>
                  <a:lnTo>
                    <a:pt x="231" y="80"/>
                  </a:lnTo>
                  <a:lnTo>
                    <a:pt x="221" y="77"/>
                  </a:lnTo>
                  <a:lnTo>
                    <a:pt x="218" y="80"/>
                  </a:lnTo>
                  <a:lnTo>
                    <a:pt x="218" y="96"/>
                  </a:lnTo>
                  <a:lnTo>
                    <a:pt x="205" y="132"/>
                  </a:lnTo>
                  <a:lnTo>
                    <a:pt x="205" y="148"/>
                  </a:lnTo>
                  <a:lnTo>
                    <a:pt x="202" y="151"/>
                  </a:lnTo>
                  <a:lnTo>
                    <a:pt x="199" y="151"/>
                  </a:lnTo>
                  <a:lnTo>
                    <a:pt x="196" y="144"/>
                  </a:lnTo>
                  <a:lnTo>
                    <a:pt x="192" y="135"/>
                  </a:lnTo>
                  <a:lnTo>
                    <a:pt x="192" y="103"/>
                  </a:lnTo>
                  <a:lnTo>
                    <a:pt x="192" y="96"/>
                  </a:lnTo>
                  <a:lnTo>
                    <a:pt x="199" y="90"/>
                  </a:lnTo>
                  <a:lnTo>
                    <a:pt x="199" y="90"/>
                  </a:lnTo>
                  <a:lnTo>
                    <a:pt x="199" y="84"/>
                  </a:lnTo>
                  <a:lnTo>
                    <a:pt x="196" y="80"/>
                  </a:lnTo>
                  <a:lnTo>
                    <a:pt x="196" y="74"/>
                  </a:lnTo>
                  <a:lnTo>
                    <a:pt x="192" y="67"/>
                  </a:lnTo>
                  <a:lnTo>
                    <a:pt x="189" y="67"/>
                  </a:lnTo>
                  <a:lnTo>
                    <a:pt x="183" y="74"/>
                  </a:lnTo>
                  <a:lnTo>
                    <a:pt x="176" y="77"/>
                  </a:lnTo>
                  <a:lnTo>
                    <a:pt x="173" y="64"/>
                  </a:lnTo>
                  <a:lnTo>
                    <a:pt x="176" y="58"/>
                  </a:lnTo>
                  <a:lnTo>
                    <a:pt x="183" y="51"/>
                  </a:lnTo>
                  <a:lnTo>
                    <a:pt x="186" y="45"/>
                  </a:lnTo>
                  <a:lnTo>
                    <a:pt x="180" y="35"/>
                  </a:lnTo>
                  <a:lnTo>
                    <a:pt x="170" y="32"/>
                  </a:lnTo>
                  <a:lnTo>
                    <a:pt x="151" y="32"/>
                  </a:lnTo>
                  <a:lnTo>
                    <a:pt x="151" y="39"/>
                  </a:lnTo>
                  <a:lnTo>
                    <a:pt x="151" y="45"/>
                  </a:lnTo>
                  <a:lnTo>
                    <a:pt x="151" y="45"/>
                  </a:lnTo>
                  <a:lnTo>
                    <a:pt x="144" y="45"/>
                  </a:lnTo>
                  <a:lnTo>
                    <a:pt x="138" y="42"/>
                  </a:lnTo>
                  <a:lnTo>
                    <a:pt x="135" y="39"/>
                  </a:lnTo>
                  <a:lnTo>
                    <a:pt x="128" y="39"/>
                  </a:lnTo>
                  <a:lnTo>
                    <a:pt x="122" y="42"/>
                  </a:lnTo>
                  <a:lnTo>
                    <a:pt x="119" y="48"/>
                  </a:lnTo>
                  <a:lnTo>
                    <a:pt x="128" y="48"/>
                  </a:lnTo>
                  <a:lnTo>
                    <a:pt x="138" y="51"/>
                  </a:lnTo>
                  <a:lnTo>
                    <a:pt x="141" y="58"/>
                  </a:lnTo>
                  <a:lnTo>
                    <a:pt x="138" y="67"/>
                  </a:lnTo>
                  <a:lnTo>
                    <a:pt x="128" y="61"/>
                  </a:lnTo>
                  <a:lnTo>
                    <a:pt x="125" y="64"/>
                  </a:lnTo>
                  <a:lnTo>
                    <a:pt x="128" y="71"/>
                  </a:lnTo>
                  <a:lnTo>
                    <a:pt x="135" y="77"/>
                  </a:lnTo>
                  <a:lnTo>
                    <a:pt x="141" y="80"/>
                  </a:lnTo>
                  <a:lnTo>
                    <a:pt x="157" y="80"/>
                  </a:lnTo>
                  <a:lnTo>
                    <a:pt x="160" y="84"/>
                  </a:lnTo>
                  <a:lnTo>
                    <a:pt x="167" y="93"/>
                  </a:lnTo>
                  <a:lnTo>
                    <a:pt x="163" y="109"/>
                  </a:lnTo>
                  <a:lnTo>
                    <a:pt x="154" y="122"/>
                  </a:lnTo>
                  <a:lnTo>
                    <a:pt x="141" y="128"/>
                  </a:lnTo>
                  <a:lnTo>
                    <a:pt x="141" y="132"/>
                  </a:lnTo>
                  <a:lnTo>
                    <a:pt x="154" y="135"/>
                  </a:lnTo>
                  <a:lnTo>
                    <a:pt x="157" y="138"/>
                  </a:lnTo>
                  <a:lnTo>
                    <a:pt x="157" y="141"/>
                  </a:lnTo>
                  <a:lnTo>
                    <a:pt x="144" y="144"/>
                  </a:lnTo>
                  <a:lnTo>
                    <a:pt x="141" y="148"/>
                  </a:lnTo>
                  <a:lnTo>
                    <a:pt x="138" y="148"/>
                  </a:lnTo>
                  <a:lnTo>
                    <a:pt x="135" y="157"/>
                  </a:lnTo>
                  <a:lnTo>
                    <a:pt x="128" y="154"/>
                  </a:lnTo>
                  <a:lnTo>
                    <a:pt x="119" y="141"/>
                  </a:lnTo>
                  <a:lnTo>
                    <a:pt x="112" y="148"/>
                  </a:lnTo>
                  <a:lnTo>
                    <a:pt x="119" y="164"/>
                  </a:lnTo>
                  <a:lnTo>
                    <a:pt x="128" y="189"/>
                  </a:lnTo>
                  <a:lnTo>
                    <a:pt x="112" y="180"/>
                  </a:lnTo>
                  <a:lnTo>
                    <a:pt x="106" y="180"/>
                  </a:lnTo>
                  <a:lnTo>
                    <a:pt x="96" y="186"/>
                  </a:lnTo>
                  <a:lnTo>
                    <a:pt x="93" y="189"/>
                  </a:lnTo>
                  <a:lnTo>
                    <a:pt x="90" y="186"/>
                  </a:lnTo>
                  <a:lnTo>
                    <a:pt x="87" y="180"/>
                  </a:lnTo>
                  <a:lnTo>
                    <a:pt x="87" y="173"/>
                  </a:lnTo>
                  <a:lnTo>
                    <a:pt x="90" y="170"/>
                  </a:lnTo>
                  <a:lnTo>
                    <a:pt x="99" y="164"/>
                  </a:lnTo>
                  <a:lnTo>
                    <a:pt x="103" y="160"/>
                  </a:lnTo>
                  <a:lnTo>
                    <a:pt x="103" y="157"/>
                  </a:lnTo>
                  <a:lnTo>
                    <a:pt x="99" y="148"/>
                  </a:lnTo>
                  <a:lnTo>
                    <a:pt x="99" y="141"/>
                  </a:lnTo>
                  <a:lnTo>
                    <a:pt x="103" y="135"/>
                  </a:lnTo>
                  <a:lnTo>
                    <a:pt x="106" y="128"/>
                  </a:lnTo>
                  <a:lnTo>
                    <a:pt x="112" y="122"/>
                  </a:lnTo>
                  <a:lnTo>
                    <a:pt x="103" y="103"/>
                  </a:lnTo>
                  <a:lnTo>
                    <a:pt x="103" y="87"/>
                  </a:lnTo>
                  <a:lnTo>
                    <a:pt x="99" y="71"/>
                  </a:lnTo>
                  <a:lnTo>
                    <a:pt x="103" y="61"/>
                  </a:lnTo>
                  <a:lnTo>
                    <a:pt x="90" y="67"/>
                  </a:lnTo>
                  <a:lnTo>
                    <a:pt x="87" y="84"/>
                  </a:lnTo>
                  <a:lnTo>
                    <a:pt x="87" y="106"/>
                  </a:lnTo>
                  <a:lnTo>
                    <a:pt x="87" y="122"/>
                  </a:lnTo>
                  <a:lnTo>
                    <a:pt x="83" y="128"/>
                  </a:lnTo>
                  <a:lnTo>
                    <a:pt x="80" y="132"/>
                  </a:lnTo>
                  <a:lnTo>
                    <a:pt x="64" y="132"/>
                  </a:lnTo>
                  <a:lnTo>
                    <a:pt x="58" y="128"/>
                  </a:lnTo>
                  <a:lnTo>
                    <a:pt x="54" y="125"/>
                  </a:lnTo>
                  <a:lnTo>
                    <a:pt x="61" y="106"/>
                  </a:lnTo>
                  <a:lnTo>
                    <a:pt x="45" y="112"/>
                  </a:lnTo>
                  <a:lnTo>
                    <a:pt x="35" y="119"/>
                  </a:lnTo>
                  <a:lnTo>
                    <a:pt x="35" y="132"/>
                  </a:lnTo>
                  <a:lnTo>
                    <a:pt x="48" y="141"/>
                  </a:lnTo>
                  <a:lnTo>
                    <a:pt x="38" y="157"/>
                  </a:lnTo>
                  <a:lnTo>
                    <a:pt x="38" y="164"/>
                  </a:lnTo>
                  <a:lnTo>
                    <a:pt x="48" y="170"/>
                  </a:lnTo>
                  <a:lnTo>
                    <a:pt x="64" y="170"/>
                  </a:lnTo>
                  <a:lnTo>
                    <a:pt x="58" y="180"/>
                  </a:lnTo>
                  <a:lnTo>
                    <a:pt x="51" y="180"/>
                  </a:lnTo>
                  <a:lnTo>
                    <a:pt x="35" y="176"/>
                  </a:lnTo>
                  <a:lnTo>
                    <a:pt x="42" y="186"/>
                  </a:lnTo>
                  <a:lnTo>
                    <a:pt x="48" y="196"/>
                  </a:lnTo>
                  <a:lnTo>
                    <a:pt x="42" y="196"/>
                  </a:lnTo>
                  <a:lnTo>
                    <a:pt x="38" y="192"/>
                  </a:lnTo>
                  <a:lnTo>
                    <a:pt x="35" y="192"/>
                  </a:lnTo>
                  <a:lnTo>
                    <a:pt x="32" y="196"/>
                  </a:lnTo>
                  <a:lnTo>
                    <a:pt x="29" y="189"/>
                  </a:lnTo>
                  <a:lnTo>
                    <a:pt x="26" y="183"/>
                  </a:lnTo>
                  <a:lnTo>
                    <a:pt x="22" y="176"/>
                  </a:lnTo>
                  <a:lnTo>
                    <a:pt x="19" y="170"/>
                  </a:lnTo>
                  <a:lnTo>
                    <a:pt x="19" y="180"/>
                  </a:lnTo>
                  <a:lnTo>
                    <a:pt x="16" y="186"/>
                  </a:lnTo>
                  <a:lnTo>
                    <a:pt x="0" y="205"/>
                  </a:lnTo>
                  <a:lnTo>
                    <a:pt x="0" y="209"/>
                  </a:lnTo>
                  <a:lnTo>
                    <a:pt x="0" y="228"/>
                  </a:lnTo>
                  <a:lnTo>
                    <a:pt x="0" y="244"/>
                  </a:lnTo>
                  <a:lnTo>
                    <a:pt x="0" y="250"/>
                  </a:lnTo>
                  <a:lnTo>
                    <a:pt x="10" y="244"/>
                  </a:lnTo>
                  <a:lnTo>
                    <a:pt x="13" y="237"/>
                  </a:lnTo>
                  <a:lnTo>
                    <a:pt x="13" y="218"/>
                  </a:lnTo>
                  <a:lnTo>
                    <a:pt x="16" y="209"/>
                  </a:lnTo>
                  <a:lnTo>
                    <a:pt x="22" y="215"/>
                  </a:lnTo>
                  <a:lnTo>
                    <a:pt x="32" y="218"/>
                  </a:lnTo>
                  <a:lnTo>
                    <a:pt x="42" y="221"/>
                  </a:lnTo>
                  <a:lnTo>
                    <a:pt x="48" y="234"/>
                  </a:lnTo>
                  <a:lnTo>
                    <a:pt x="48" y="244"/>
                  </a:lnTo>
                  <a:lnTo>
                    <a:pt x="42" y="250"/>
                  </a:lnTo>
                  <a:lnTo>
                    <a:pt x="19" y="250"/>
                  </a:lnTo>
                  <a:lnTo>
                    <a:pt x="16" y="250"/>
                  </a:lnTo>
                  <a:lnTo>
                    <a:pt x="16" y="260"/>
                  </a:lnTo>
                  <a:lnTo>
                    <a:pt x="19" y="266"/>
                  </a:lnTo>
                  <a:lnTo>
                    <a:pt x="19" y="269"/>
                  </a:lnTo>
                  <a:lnTo>
                    <a:pt x="26" y="273"/>
                  </a:lnTo>
                  <a:lnTo>
                    <a:pt x="32" y="273"/>
                  </a:lnTo>
                  <a:lnTo>
                    <a:pt x="38" y="269"/>
                  </a:lnTo>
                  <a:lnTo>
                    <a:pt x="45" y="269"/>
                  </a:lnTo>
                  <a:lnTo>
                    <a:pt x="58" y="263"/>
                  </a:lnTo>
                  <a:lnTo>
                    <a:pt x="70" y="244"/>
                  </a:lnTo>
                  <a:lnTo>
                    <a:pt x="83" y="241"/>
                  </a:lnTo>
                  <a:lnTo>
                    <a:pt x="87" y="260"/>
                  </a:lnTo>
                  <a:lnTo>
                    <a:pt x="80" y="273"/>
                  </a:lnTo>
                  <a:lnTo>
                    <a:pt x="99" y="301"/>
                  </a:lnTo>
                  <a:lnTo>
                    <a:pt x="90" y="317"/>
                  </a:lnTo>
                  <a:lnTo>
                    <a:pt x="93" y="321"/>
                  </a:lnTo>
                  <a:lnTo>
                    <a:pt x="93" y="327"/>
                  </a:lnTo>
                  <a:lnTo>
                    <a:pt x="96" y="330"/>
                  </a:lnTo>
                  <a:lnTo>
                    <a:pt x="93" y="337"/>
                  </a:lnTo>
                  <a:lnTo>
                    <a:pt x="99" y="330"/>
                  </a:lnTo>
                  <a:lnTo>
                    <a:pt x="106" y="324"/>
                  </a:lnTo>
                  <a:lnTo>
                    <a:pt x="112" y="321"/>
                  </a:lnTo>
                  <a:lnTo>
                    <a:pt x="122" y="317"/>
                  </a:lnTo>
                  <a:lnTo>
                    <a:pt x="112" y="305"/>
                  </a:lnTo>
                  <a:lnTo>
                    <a:pt x="112" y="298"/>
                  </a:lnTo>
                  <a:lnTo>
                    <a:pt x="119" y="292"/>
                  </a:lnTo>
                  <a:lnTo>
                    <a:pt x="115" y="282"/>
                  </a:lnTo>
                  <a:lnTo>
                    <a:pt x="103" y="266"/>
                  </a:lnTo>
                  <a:lnTo>
                    <a:pt x="99" y="253"/>
                  </a:lnTo>
                  <a:lnTo>
                    <a:pt x="112" y="253"/>
                  </a:lnTo>
                  <a:lnTo>
                    <a:pt x="115" y="244"/>
                  </a:lnTo>
                  <a:lnTo>
                    <a:pt x="115" y="234"/>
                  </a:lnTo>
                  <a:lnTo>
                    <a:pt x="122" y="225"/>
                  </a:lnTo>
                  <a:lnTo>
                    <a:pt x="131" y="221"/>
                  </a:lnTo>
                  <a:lnTo>
                    <a:pt x="138" y="231"/>
                  </a:lnTo>
                  <a:lnTo>
                    <a:pt x="135" y="247"/>
                  </a:lnTo>
                  <a:lnTo>
                    <a:pt x="141" y="250"/>
                  </a:lnTo>
                  <a:lnTo>
                    <a:pt x="138" y="266"/>
                  </a:lnTo>
                  <a:lnTo>
                    <a:pt x="135" y="305"/>
                  </a:lnTo>
                  <a:lnTo>
                    <a:pt x="147" y="311"/>
                  </a:lnTo>
                  <a:lnTo>
                    <a:pt x="157" y="311"/>
                  </a:lnTo>
                  <a:lnTo>
                    <a:pt x="170" y="321"/>
                  </a:lnTo>
                  <a:lnTo>
                    <a:pt x="173" y="314"/>
                  </a:lnTo>
                  <a:lnTo>
                    <a:pt x="180" y="298"/>
                  </a:lnTo>
                  <a:lnTo>
                    <a:pt x="176" y="279"/>
                  </a:lnTo>
                  <a:lnTo>
                    <a:pt x="183" y="266"/>
                  </a:lnTo>
                  <a:lnTo>
                    <a:pt x="180" y="253"/>
                  </a:lnTo>
                  <a:lnTo>
                    <a:pt x="176" y="247"/>
                  </a:lnTo>
                  <a:lnTo>
                    <a:pt x="176" y="241"/>
                  </a:lnTo>
                  <a:lnTo>
                    <a:pt x="180" y="237"/>
                  </a:lnTo>
                  <a:lnTo>
                    <a:pt x="186" y="231"/>
                  </a:lnTo>
                  <a:lnTo>
                    <a:pt x="196" y="225"/>
                  </a:lnTo>
                  <a:lnTo>
                    <a:pt x="199" y="218"/>
                  </a:lnTo>
                  <a:lnTo>
                    <a:pt x="202" y="225"/>
                  </a:lnTo>
                  <a:lnTo>
                    <a:pt x="205" y="231"/>
                  </a:lnTo>
                  <a:lnTo>
                    <a:pt x="212" y="241"/>
                  </a:lnTo>
                  <a:lnTo>
                    <a:pt x="199" y="241"/>
                  </a:lnTo>
                  <a:lnTo>
                    <a:pt x="196" y="250"/>
                  </a:lnTo>
                  <a:lnTo>
                    <a:pt x="196" y="263"/>
                  </a:lnTo>
                  <a:lnTo>
                    <a:pt x="212" y="263"/>
                  </a:lnTo>
                  <a:lnTo>
                    <a:pt x="215" y="276"/>
                  </a:lnTo>
                  <a:lnTo>
                    <a:pt x="208" y="282"/>
                  </a:lnTo>
                  <a:lnTo>
                    <a:pt x="202" y="289"/>
                  </a:lnTo>
                  <a:lnTo>
                    <a:pt x="212" y="298"/>
                  </a:lnTo>
                  <a:lnTo>
                    <a:pt x="218" y="298"/>
                  </a:lnTo>
                  <a:lnTo>
                    <a:pt x="224" y="305"/>
                  </a:lnTo>
                  <a:lnTo>
                    <a:pt x="221" y="314"/>
                  </a:lnTo>
                  <a:lnTo>
                    <a:pt x="218" y="321"/>
                  </a:lnTo>
                  <a:lnTo>
                    <a:pt x="208" y="321"/>
                  </a:lnTo>
                  <a:lnTo>
                    <a:pt x="196" y="327"/>
                  </a:lnTo>
                  <a:lnTo>
                    <a:pt x="186" y="327"/>
                  </a:lnTo>
                  <a:lnTo>
                    <a:pt x="189" y="330"/>
                  </a:lnTo>
                  <a:lnTo>
                    <a:pt x="192" y="337"/>
                  </a:lnTo>
                  <a:lnTo>
                    <a:pt x="196" y="350"/>
                  </a:lnTo>
                  <a:lnTo>
                    <a:pt x="196" y="356"/>
                  </a:lnTo>
                  <a:lnTo>
                    <a:pt x="192" y="359"/>
                  </a:lnTo>
                  <a:lnTo>
                    <a:pt x="196" y="369"/>
                  </a:lnTo>
                  <a:lnTo>
                    <a:pt x="199" y="369"/>
                  </a:lnTo>
                  <a:lnTo>
                    <a:pt x="202" y="372"/>
                  </a:lnTo>
                  <a:lnTo>
                    <a:pt x="208" y="375"/>
                  </a:lnTo>
                  <a:lnTo>
                    <a:pt x="218" y="372"/>
                  </a:lnTo>
                  <a:lnTo>
                    <a:pt x="221" y="375"/>
                  </a:lnTo>
                  <a:lnTo>
                    <a:pt x="215" y="385"/>
                  </a:lnTo>
                  <a:lnTo>
                    <a:pt x="202" y="398"/>
                  </a:lnTo>
                  <a:lnTo>
                    <a:pt x="202" y="407"/>
                  </a:lnTo>
                  <a:lnTo>
                    <a:pt x="205" y="420"/>
                  </a:lnTo>
                  <a:lnTo>
                    <a:pt x="212" y="433"/>
                  </a:lnTo>
                  <a:lnTo>
                    <a:pt x="215" y="439"/>
                  </a:lnTo>
                  <a:lnTo>
                    <a:pt x="224" y="439"/>
                  </a:lnTo>
                  <a:lnTo>
                    <a:pt x="237" y="420"/>
                  </a:lnTo>
                  <a:lnTo>
                    <a:pt x="247" y="414"/>
                  </a:lnTo>
                  <a:lnTo>
                    <a:pt x="279" y="414"/>
                  </a:lnTo>
                  <a:lnTo>
                    <a:pt x="269" y="420"/>
                  </a:lnTo>
                  <a:lnTo>
                    <a:pt x="244" y="426"/>
                  </a:lnTo>
                  <a:lnTo>
                    <a:pt x="234" y="442"/>
                  </a:lnTo>
                  <a:lnTo>
                    <a:pt x="221" y="446"/>
                  </a:lnTo>
                  <a:lnTo>
                    <a:pt x="212" y="452"/>
                  </a:lnTo>
                  <a:lnTo>
                    <a:pt x="218" y="468"/>
                  </a:lnTo>
                  <a:lnTo>
                    <a:pt x="212" y="468"/>
                  </a:lnTo>
                  <a:lnTo>
                    <a:pt x="212" y="475"/>
                  </a:lnTo>
                  <a:lnTo>
                    <a:pt x="218" y="478"/>
                  </a:lnTo>
                  <a:lnTo>
                    <a:pt x="224" y="484"/>
                  </a:lnTo>
                  <a:lnTo>
                    <a:pt x="228" y="487"/>
                  </a:lnTo>
                  <a:lnTo>
                    <a:pt x="247" y="487"/>
                  </a:lnTo>
                  <a:lnTo>
                    <a:pt x="256" y="491"/>
                  </a:lnTo>
                  <a:lnTo>
                    <a:pt x="260" y="500"/>
                  </a:lnTo>
                  <a:lnTo>
                    <a:pt x="253" y="507"/>
                  </a:lnTo>
                  <a:lnTo>
                    <a:pt x="228" y="513"/>
                  </a:lnTo>
                  <a:lnTo>
                    <a:pt x="218" y="523"/>
                  </a:lnTo>
                  <a:lnTo>
                    <a:pt x="228" y="526"/>
                  </a:lnTo>
                  <a:lnTo>
                    <a:pt x="253" y="535"/>
                  </a:lnTo>
                  <a:lnTo>
                    <a:pt x="260" y="542"/>
                  </a:lnTo>
                  <a:lnTo>
                    <a:pt x="250" y="548"/>
                  </a:lnTo>
                  <a:lnTo>
                    <a:pt x="244" y="561"/>
                  </a:lnTo>
                  <a:lnTo>
                    <a:pt x="231" y="596"/>
                  </a:lnTo>
                  <a:lnTo>
                    <a:pt x="234" y="600"/>
                  </a:lnTo>
                  <a:lnTo>
                    <a:pt x="240" y="606"/>
                  </a:lnTo>
                  <a:lnTo>
                    <a:pt x="244" y="606"/>
                  </a:lnTo>
                  <a:lnTo>
                    <a:pt x="247" y="603"/>
                  </a:lnTo>
                  <a:lnTo>
                    <a:pt x="250" y="606"/>
                  </a:lnTo>
                  <a:lnTo>
                    <a:pt x="256" y="609"/>
                  </a:lnTo>
                  <a:lnTo>
                    <a:pt x="263" y="616"/>
                  </a:lnTo>
                  <a:lnTo>
                    <a:pt x="269" y="628"/>
                  </a:lnTo>
                  <a:lnTo>
                    <a:pt x="247" y="622"/>
                  </a:lnTo>
                  <a:lnTo>
                    <a:pt x="231" y="628"/>
                  </a:lnTo>
                  <a:lnTo>
                    <a:pt x="212" y="638"/>
                  </a:lnTo>
                  <a:lnTo>
                    <a:pt x="208" y="657"/>
                  </a:lnTo>
                  <a:lnTo>
                    <a:pt x="212" y="660"/>
                  </a:lnTo>
                  <a:lnTo>
                    <a:pt x="215" y="657"/>
                  </a:lnTo>
                  <a:lnTo>
                    <a:pt x="218" y="644"/>
                  </a:lnTo>
                  <a:lnTo>
                    <a:pt x="228" y="641"/>
                  </a:lnTo>
                  <a:lnTo>
                    <a:pt x="240" y="651"/>
                  </a:lnTo>
                  <a:lnTo>
                    <a:pt x="240" y="657"/>
                  </a:lnTo>
                  <a:lnTo>
                    <a:pt x="244" y="657"/>
                  </a:lnTo>
                  <a:lnTo>
                    <a:pt x="253" y="654"/>
                  </a:lnTo>
                  <a:lnTo>
                    <a:pt x="263" y="657"/>
                  </a:lnTo>
                  <a:lnTo>
                    <a:pt x="276" y="680"/>
                  </a:lnTo>
                  <a:lnTo>
                    <a:pt x="282" y="683"/>
                  </a:lnTo>
                  <a:lnTo>
                    <a:pt x="292" y="686"/>
                  </a:lnTo>
                  <a:lnTo>
                    <a:pt x="295" y="689"/>
                  </a:lnTo>
                  <a:lnTo>
                    <a:pt x="285" y="696"/>
                  </a:lnTo>
                  <a:lnTo>
                    <a:pt x="292" y="705"/>
                  </a:lnTo>
                  <a:lnTo>
                    <a:pt x="301" y="718"/>
                  </a:lnTo>
                  <a:lnTo>
                    <a:pt x="308" y="728"/>
                  </a:lnTo>
                  <a:lnTo>
                    <a:pt x="308" y="734"/>
                  </a:lnTo>
                  <a:lnTo>
                    <a:pt x="311" y="741"/>
                  </a:lnTo>
                  <a:lnTo>
                    <a:pt x="314" y="747"/>
                  </a:lnTo>
                  <a:lnTo>
                    <a:pt x="321" y="750"/>
                  </a:lnTo>
                  <a:lnTo>
                    <a:pt x="333" y="747"/>
                  </a:lnTo>
                  <a:lnTo>
                    <a:pt x="346" y="744"/>
                  </a:lnTo>
                  <a:lnTo>
                    <a:pt x="356" y="737"/>
                  </a:lnTo>
                  <a:lnTo>
                    <a:pt x="366" y="728"/>
                  </a:lnTo>
                  <a:lnTo>
                    <a:pt x="378" y="721"/>
                  </a:lnTo>
                  <a:lnTo>
                    <a:pt x="391" y="718"/>
                  </a:lnTo>
                  <a:lnTo>
                    <a:pt x="417" y="686"/>
                  </a:lnTo>
                  <a:lnTo>
                    <a:pt x="442" y="683"/>
                  </a:lnTo>
                  <a:lnTo>
                    <a:pt x="475" y="676"/>
                  </a:lnTo>
                  <a:lnTo>
                    <a:pt x="535" y="657"/>
                  </a:lnTo>
                  <a:lnTo>
                    <a:pt x="555" y="660"/>
                  </a:lnTo>
                  <a:lnTo>
                    <a:pt x="552" y="692"/>
                  </a:lnTo>
                  <a:lnTo>
                    <a:pt x="564" y="712"/>
                  </a:lnTo>
                  <a:lnTo>
                    <a:pt x="580" y="708"/>
                  </a:lnTo>
                  <a:lnTo>
                    <a:pt x="596" y="702"/>
                  </a:lnTo>
                  <a:lnTo>
                    <a:pt x="628" y="696"/>
                  </a:lnTo>
                  <a:lnTo>
                    <a:pt x="635" y="692"/>
                  </a:lnTo>
                  <a:lnTo>
                    <a:pt x="645" y="689"/>
                  </a:lnTo>
                  <a:lnTo>
                    <a:pt x="657" y="686"/>
                  </a:lnTo>
                  <a:lnTo>
                    <a:pt x="664" y="673"/>
                  </a:lnTo>
                  <a:lnTo>
                    <a:pt x="673" y="664"/>
                  </a:lnTo>
                  <a:lnTo>
                    <a:pt x="693" y="680"/>
                  </a:lnTo>
                  <a:lnTo>
                    <a:pt x="718" y="728"/>
                  </a:lnTo>
                  <a:lnTo>
                    <a:pt x="738" y="737"/>
                  </a:lnTo>
                  <a:lnTo>
                    <a:pt x="744" y="741"/>
                  </a:lnTo>
                  <a:lnTo>
                    <a:pt x="747" y="747"/>
                  </a:lnTo>
                  <a:lnTo>
                    <a:pt x="744" y="753"/>
                  </a:lnTo>
                  <a:lnTo>
                    <a:pt x="747" y="760"/>
                  </a:lnTo>
                  <a:lnTo>
                    <a:pt x="779" y="763"/>
                  </a:lnTo>
                  <a:lnTo>
                    <a:pt x="792" y="760"/>
                  </a:lnTo>
                  <a:lnTo>
                    <a:pt x="808" y="760"/>
                  </a:lnTo>
                  <a:lnTo>
                    <a:pt x="824" y="757"/>
                  </a:lnTo>
                  <a:lnTo>
                    <a:pt x="840" y="744"/>
                  </a:lnTo>
                  <a:lnTo>
                    <a:pt x="853" y="731"/>
                  </a:lnTo>
                  <a:lnTo>
                    <a:pt x="840" y="70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6"/>
            <p:cNvSpPr>
              <a:spLocks/>
            </p:cNvSpPr>
            <p:nvPr/>
          </p:nvSpPr>
          <p:spPr bwMode="auto">
            <a:xfrm>
              <a:off x="5441" y="2343"/>
              <a:ext cx="824" cy="887"/>
            </a:xfrm>
            <a:custGeom>
              <a:avLst/>
              <a:gdLst>
                <a:gd name="T0" fmla="*/ 523 w 824"/>
                <a:gd name="T1" fmla="*/ 25 h 887"/>
                <a:gd name="T2" fmla="*/ 593 w 824"/>
                <a:gd name="T3" fmla="*/ 22 h 887"/>
                <a:gd name="T4" fmla="*/ 612 w 824"/>
                <a:gd name="T5" fmla="*/ 57 h 887"/>
                <a:gd name="T6" fmla="*/ 622 w 824"/>
                <a:gd name="T7" fmla="*/ 86 h 887"/>
                <a:gd name="T8" fmla="*/ 680 w 824"/>
                <a:gd name="T9" fmla="*/ 80 h 887"/>
                <a:gd name="T10" fmla="*/ 702 w 824"/>
                <a:gd name="T11" fmla="*/ 109 h 887"/>
                <a:gd name="T12" fmla="*/ 757 w 824"/>
                <a:gd name="T13" fmla="*/ 115 h 887"/>
                <a:gd name="T14" fmla="*/ 811 w 824"/>
                <a:gd name="T15" fmla="*/ 134 h 887"/>
                <a:gd name="T16" fmla="*/ 802 w 824"/>
                <a:gd name="T17" fmla="*/ 150 h 887"/>
                <a:gd name="T18" fmla="*/ 760 w 824"/>
                <a:gd name="T19" fmla="*/ 189 h 887"/>
                <a:gd name="T20" fmla="*/ 718 w 824"/>
                <a:gd name="T21" fmla="*/ 221 h 887"/>
                <a:gd name="T22" fmla="*/ 696 w 824"/>
                <a:gd name="T23" fmla="*/ 272 h 887"/>
                <a:gd name="T24" fmla="*/ 628 w 824"/>
                <a:gd name="T25" fmla="*/ 320 h 887"/>
                <a:gd name="T26" fmla="*/ 587 w 824"/>
                <a:gd name="T27" fmla="*/ 278 h 887"/>
                <a:gd name="T28" fmla="*/ 568 w 824"/>
                <a:gd name="T29" fmla="*/ 317 h 887"/>
                <a:gd name="T30" fmla="*/ 513 w 824"/>
                <a:gd name="T31" fmla="*/ 310 h 887"/>
                <a:gd name="T32" fmla="*/ 478 w 824"/>
                <a:gd name="T33" fmla="*/ 330 h 887"/>
                <a:gd name="T34" fmla="*/ 487 w 824"/>
                <a:gd name="T35" fmla="*/ 391 h 887"/>
                <a:gd name="T36" fmla="*/ 391 w 824"/>
                <a:gd name="T37" fmla="*/ 400 h 887"/>
                <a:gd name="T38" fmla="*/ 369 w 824"/>
                <a:gd name="T39" fmla="*/ 435 h 887"/>
                <a:gd name="T40" fmla="*/ 330 w 824"/>
                <a:gd name="T41" fmla="*/ 468 h 887"/>
                <a:gd name="T42" fmla="*/ 378 w 824"/>
                <a:gd name="T43" fmla="*/ 538 h 887"/>
                <a:gd name="T44" fmla="*/ 369 w 824"/>
                <a:gd name="T45" fmla="*/ 625 h 887"/>
                <a:gd name="T46" fmla="*/ 359 w 824"/>
                <a:gd name="T47" fmla="*/ 695 h 887"/>
                <a:gd name="T48" fmla="*/ 423 w 824"/>
                <a:gd name="T49" fmla="*/ 714 h 887"/>
                <a:gd name="T50" fmla="*/ 458 w 824"/>
                <a:gd name="T51" fmla="*/ 753 h 887"/>
                <a:gd name="T52" fmla="*/ 436 w 824"/>
                <a:gd name="T53" fmla="*/ 791 h 887"/>
                <a:gd name="T54" fmla="*/ 420 w 824"/>
                <a:gd name="T55" fmla="*/ 833 h 887"/>
                <a:gd name="T56" fmla="*/ 375 w 824"/>
                <a:gd name="T57" fmla="*/ 871 h 887"/>
                <a:gd name="T58" fmla="*/ 330 w 824"/>
                <a:gd name="T59" fmla="*/ 875 h 887"/>
                <a:gd name="T60" fmla="*/ 269 w 824"/>
                <a:gd name="T61" fmla="*/ 868 h 887"/>
                <a:gd name="T62" fmla="*/ 244 w 824"/>
                <a:gd name="T63" fmla="*/ 859 h 887"/>
                <a:gd name="T64" fmla="*/ 208 w 824"/>
                <a:gd name="T65" fmla="*/ 807 h 887"/>
                <a:gd name="T66" fmla="*/ 183 w 824"/>
                <a:gd name="T67" fmla="*/ 727 h 887"/>
                <a:gd name="T68" fmla="*/ 144 w 824"/>
                <a:gd name="T69" fmla="*/ 685 h 887"/>
                <a:gd name="T70" fmla="*/ 176 w 824"/>
                <a:gd name="T71" fmla="*/ 612 h 887"/>
                <a:gd name="T72" fmla="*/ 173 w 824"/>
                <a:gd name="T73" fmla="*/ 586 h 887"/>
                <a:gd name="T74" fmla="*/ 147 w 824"/>
                <a:gd name="T75" fmla="*/ 570 h 887"/>
                <a:gd name="T76" fmla="*/ 128 w 824"/>
                <a:gd name="T77" fmla="*/ 567 h 887"/>
                <a:gd name="T78" fmla="*/ 90 w 824"/>
                <a:gd name="T79" fmla="*/ 548 h 887"/>
                <a:gd name="T80" fmla="*/ 80 w 824"/>
                <a:gd name="T81" fmla="*/ 528 h 887"/>
                <a:gd name="T82" fmla="*/ 83 w 824"/>
                <a:gd name="T83" fmla="*/ 506 h 887"/>
                <a:gd name="T84" fmla="*/ 86 w 824"/>
                <a:gd name="T85" fmla="*/ 484 h 887"/>
                <a:gd name="T86" fmla="*/ 9 w 824"/>
                <a:gd name="T87" fmla="*/ 445 h 887"/>
                <a:gd name="T88" fmla="*/ 48 w 824"/>
                <a:gd name="T89" fmla="*/ 365 h 887"/>
                <a:gd name="T90" fmla="*/ 67 w 824"/>
                <a:gd name="T91" fmla="*/ 355 h 887"/>
                <a:gd name="T92" fmla="*/ 74 w 824"/>
                <a:gd name="T93" fmla="*/ 327 h 887"/>
                <a:gd name="T94" fmla="*/ 64 w 824"/>
                <a:gd name="T95" fmla="*/ 291 h 887"/>
                <a:gd name="T96" fmla="*/ 32 w 824"/>
                <a:gd name="T97" fmla="*/ 253 h 887"/>
                <a:gd name="T98" fmla="*/ 96 w 824"/>
                <a:gd name="T99" fmla="*/ 218 h 887"/>
                <a:gd name="T100" fmla="*/ 135 w 824"/>
                <a:gd name="T101" fmla="*/ 173 h 887"/>
                <a:gd name="T102" fmla="*/ 160 w 824"/>
                <a:gd name="T103" fmla="*/ 157 h 887"/>
                <a:gd name="T104" fmla="*/ 208 w 824"/>
                <a:gd name="T105" fmla="*/ 83 h 887"/>
                <a:gd name="T106" fmla="*/ 228 w 824"/>
                <a:gd name="T107" fmla="*/ 64 h 887"/>
                <a:gd name="T108" fmla="*/ 359 w 824"/>
                <a:gd name="T109" fmla="*/ 67 h 887"/>
                <a:gd name="T110" fmla="*/ 391 w 824"/>
                <a:gd name="T111" fmla="*/ 70 h 887"/>
                <a:gd name="T112" fmla="*/ 417 w 824"/>
                <a:gd name="T113" fmla="*/ 9 h 887"/>
                <a:gd name="T114" fmla="*/ 475 w 824"/>
                <a:gd name="T115" fmla="*/ 48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4" h="887">
                  <a:moveTo>
                    <a:pt x="475" y="48"/>
                  </a:moveTo>
                  <a:lnTo>
                    <a:pt x="494" y="44"/>
                  </a:lnTo>
                  <a:lnTo>
                    <a:pt x="513" y="35"/>
                  </a:lnTo>
                  <a:lnTo>
                    <a:pt x="523" y="25"/>
                  </a:lnTo>
                  <a:lnTo>
                    <a:pt x="535" y="28"/>
                  </a:lnTo>
                  <a:lnTo>
                    <a:pt x="548" y="22"/>
                  </a:lnTo>
                  <a:lnTo>
                    <a:pt x="561" y="12"/>
                  </a:lnTo>
                  <a:lnTo>
                    <a:pt x="593" y="22"/>
                  </a:lnTo>
                  <a:lnTo>
                    <a:pt x="625" y="28"/>
                  </a:lnTo>
                  <a:lnTo>
                    <a:pt x="635" y="32"/>
                  </a:lnTo>
                  <a:lnTo>
                    <a:pt x="628" y="44"/>
                  </a:lnTo>
                  <a:lnTo>
                    <a:pt x="612" y="57"/>
                  </a:lnTo>
                  <a:lnTo>
                    <a:pt x="603" y="73"/>
                  </a:lnTo>
                  <a:lnTo>
                    <a:pt x="609" y="80"/>
                  </a:lnTo>
                  <a:lnTo>
                    <a:pt x="619" y="83"/>
                  </a:lnTo>
                  <a:lnTo>
                    <a:pt x="622" y="86"/>
                  </a:lnTo>
                  <a:lnTo>
                    <a:pt x="628" y="83"/>
                  </a:lnTo>
                  <a:lnTo>
                    <a:pt x="644" y="77"/>
                  </a:lnTo>
                  <a:lnTo>
                    <a:pt x="673" y="73"/>
                  </a:lnTo>
                  <a:lnTo>
                    <a:pt x="680" y="80"/>
                  </a:lnTo>
                  <a:lnTo>
                    <a:pt x="677" y="89"/>
                  </a:lnTo>
                  <a:lnTo>
                    <a:pt x="689" y="102"/>
                  </a:lnTo>
                  <a:lnTo>
                    <a:pt x="693" y="112"/>
                  </a:lnTo>
                  <a:lnTo>
                    <a:pt x="702" y="109"/>
                  </a:lnTo>
                  <a:lnTo>
                    <a:pt x="715" y="109"/>
                  </a:lnTo>
                  <a:lnTo>
                    <a:pt x="728" y="102"/>
                  </a:lnTo>
                  <a:lnTo>
                    <a:pt x="744" y="102"/>
                  </a:lnTo>
                  <a:lnTo>
                    <a:pt x="757" y="115"/>
                  </a:lnTo>
                  <a:lnTo>
                    <a:pt x="773" y="125"/>
                  </a:lnTo>
                  <a:lnTo>
                    <a:pt x="786" y="128"/>
                  </a:lnTo>
                  <a:lnTo>
                    <a:pt x="802" y="128"/>
                  </a:lnTo>
                  <a:lnTo>
                    <a:pt x="811" y="134"/>
                  </a:lnTo>
                  <a:lnTo>
                    <a:pt x="824" y="141"/>
                  </a:lnTo>
                  <a:lnTo>
                    <a:pt x="818" y="147"/>
                  </a:lnTo>
                  <a:lnTo>
                    <a:pt x="808" y="153"/>
                  </a:lnTo>
                  <a:lnTo>
                    <a:pt x="802" y="150"/>
                  </a:lnTo>
                  <a:lnTo>
                    <a:pt x="798" y="153"/>
                  </a:lnTo>
                  <a:lnTo>
                    <a:pt x="782" y="169"/>
                  </a:lnTo>
                  <a:lnTo>
                    <a:pt x="770" y="179"/>
                  </a:lnTo>
                  <a:lnTo>
                    <a:pt x="760" y="189"/>
                  </a:lnTo>
                  <a:lnTo>
                    <a:pt x="747" y="192"/>
                  </a:lnTo>
                  <a:lnTo>
                    <a:pt x="741" y="198"/>
                  </a:lnTo>
                  <a:lnTo>
                    <a:pt x="734" y="208"/>
                  </a:lnTo>
                  <a:lnTo>
                    <a:pt x="718" y="221"/>
                  </a:lnTo>
                  <a:lnTo>
                    <a:pt x="705" y="240"/>
                  </a:lnTo>
                  <a:lnTo>
                    <a:pt x="699" y="253"/>
                  </a:lnTo>
                  <a:lnTo>
                    <a:pt x="693" y="266"/>
                  </a:lnTo>
                  <a:lnTo>
                    <a:pt x="696" y="272"/>
                  </a:lnTo>
                  <a:lnTo>
                    <a:pt x="705" y="278"/>
                  </a:lnTo>
                  <a:lnTo>
                    <a:pt x="696" y="307"/>
                  </a:lnTo>
                  <a:lnTo>
                    <a:pt x="648" y="327"/>
                  </a:lnTo>
                  <a:lnTo>
                    <a:pt x="628" y="320"/>
                  </a:lnTo>
                  <a:lnTo>
                    <a:pt x="619" y="304"/>
                  </a:lnTo>
                  <a:lnTo>
                    <a:pt x="606" y="291"/>
                  </a:lnTo>
                  <a:lnTo>
                    <a:pt x="596" y="285"/>
                  </a:lnTo>
                  <a:lnTo>
                    <a:pt x="587" y="278"/>
                  </a:lnTo>
                  <a:lnTo>
                    <a:pt x="580" y="285"/>
                  </a:lnTo>
                  <a:lnTo>
                    <a:pt x="574" y="294"/>
                  </a:lnTo>
                  <a:lnTo>
                    <a:pt x="571" y="304"/>
                  </a:lnTo>
                  <a:lnTo>
                    <a:pt x="568" y="317"/>
                  </a:lnTo>
                  <a:lnTo>
                    <a:pt x="551" y="317"/>
                  </a:lnTo>
                  <a:lnTo>
                    <a:pt x="532" y="310"/>
                  </a:lnTo>
                  <a:lnTo>
                    <a:pt x="526" y="304"/>
                  </a:lnTo>
                  <a:lnTo>
                    <a:pt x="513" y="310"/>
                  </a:lnTo>
                  <a:lnTo>
                    <a:pt x="507" y="323"/>
                  </a:lnTo>
                  <a:lnTo>
                    <a:pt x="494" y="323"/>
                  </a:lnTo>
                  <a:lnTo>
                    <a:pt x="484" y="317"/>
                  </a:lnTo>
                  <a:lnTo>
                    <a:pt x="478" y="330"/>
                  </a:lnTo>
                  <a:lnTo>
                    <a:pt x="471" y="346"/>
                  </a:lnTo>
                  <a:lnTo>
                    <a:pt x="468" y="359"/>
                  </a:lnTo>
                  <a:lnTo>
                    <a:pt x="478" y="375"/>
                  </a:lnTo>
                  <a:lnTo>
                    <a:pt x="487" y="391"/>
                  </a:lnTo>
                  <a:lnTo>
                    <a:pt x="446" y="384"/>
                  </a:lnTo>
                  <a:lnTo>
                    <a:pt x="423" y="375"/>
                  </a:lnTo>
                  <a:lnTo>
                    <a:pt x="410" y="391"/>
                  </a:lnTo>
                  <a:lnTo>
                    <a:pt x="391" y="400"/>
                  </a:lnTo>
                  <a:lnTo>
                    <a:pt x="372" y="413"/>
                  </a:lnTo>
                  <a:lnTo>
                    <a:pt x="372" y="423"/>
                  </a:lnTo>
                  <a:lnTo>
                    <a:pt x="372" y="429"/>
                  </a:lnTo>
                  <a:lnTo>
                    <a:pt x="369" y="435"/>
                  </a:lnTo>
                  <a:lnTo>
                    <a:pt x="356" y="455"/>
                  </a:lnTo>
                  <a:lnTo>
                    <a:pt x="346" y="461"/>
                  </a:lnTo>
                  <a:lnTo>
                    <a:pt x="340" y="464"/>
                  </a:lnTo>
                  <a:lnTo>
                    <a:pt x="330" y="468"/>
                  </a:lnTo>
                  <a:lnTo>
                    <a:pt x="337" y="484"/>
                  </a:lnTo>
                  <a:lnTo>
                    <a:pt x="359" y="487"/>
                  </a:lnTo>
                  <a:lnTo>
                    <a:pt x="388" y="528"/>
                  </a:lnTo>
                  <a:lnTo>
                    <a:pt x="378" y="538"/>
                  </a:lnTo>
                  <a:lnTo>
                    <a:pt x="372" y="554"/>
                  </a:lnTo>
                  <a:lnTo>
                    <a:pt x="369" y="593"/>
                  </a:lnTo>
                  <a:lnTo>
                    <a:pt x="365" y="612"/>
                  </a:lnTo>
                  <a:lnTo>
                    <a:pt x="369" y="625"/>
                  </a:lnTo>
                  <a:lnTo>
                    <a:pt x="375" y="634"/>
                  </a:lnTo>
                  <a:lnTo>
                    <a:pt x="369" y="650"/>
                  </a:lnTo>
                  <a:lnTo>
                    <a:pt x="356" y="663"/>
                  </a:lnTo>
                  <a:lnTo>
                    <a:pt x="359" y="695"/>
                  </a:lnTo>
                  <a:lnTo>
                    <a:pt x="382" y="689"/>
                  </a:lnTo>
                  <a:lnTo>
                    <a:pt x="394" y="695"/>
                  </a:lnTo>
                  <a:lnTo>
                    <a:pt x="410" y="708"/>
                  </a:lnTo>
                  <a:lnTo>
                    <a:pt x="423" y="714"/>
                  </a:lnTo>
                  <a:lnTo>
                    <a:pt x="452" y="705"/>
                  </a:lnTo>
                  <a:lnTo>
                    <a:pt x="465" y="714"/>
                  </a:lnTo>
                  <a:lnTo>
                    <a:pt x="471" y="753"/>
                  </a:lnTo>
                  <a:lnTo>
                    <a:pt x="458" y="753"/>
                  </a:lnTo>
                  <a:lnTo>
                    <a:pt x="446" y="750"/>
                  </a:lnTo>
                  <a:lnTo>
                    <a:pt x="433" y="762"/>
                  </a:lnTo>
                  <a:lnTo>
                    <a:pt x="436" y="782"/>
                  </a:lnTo>
                  <a:lnTo>
                    <a:pt x="436" y="791"/>
                  </a:lnTo>
                  <a:lnTo>
                    <a:pt x="433" y="801"/>
                  </a:lnTo>
                  <a:lnTo>
                    <a:pt x="430" y="807"/>
                  </a:lnTo>
                  <a:lnTo>
                    <a:pt x="423" y="817"/>
                  </a:lnTo>
                  <a:lnTo>
                    <a:pt x="420" y="833"/>
                  </a:lnTo>
                  <a:lnTo>
                    <a:pt x="410" y="852"/>
                  </a:lnTo>
                  <a:lnTo>
                    <a:pt x="394" y="855"/>
                  </a:lnTo>
                  <a:lnTo>
                    <a:pt x="382" y="865"/>
                  </a:lnTo>
                  <a:lnTo>
                    <a:pt x="375" y="871"/>
                  </a:lnTo>
                  <a:lnTo>
                    <a:pt x="365" y="878"/>
                  </a:lnTo>
                  <a:lnTo>
                    <a:pt x="359" y="875"/>
                  </a:lnTo>
                  <a:lnTo>
                    <a:pt x="349" y="865"/>
                  </a:lnTo>
                  <a:lnTo>
                    <a:pt x="330" y="875"/>
                  </a:lnTo>
                  <a:lnTo>
                    <a:pt x="311" y="887"/>
                  </a:lnTo>
                  <a:lnTo>
                    <a:pt x="301" y="884"/>
                  </a:lnTo>
                  <a:lnTo>
                    <a:pt x="295" y="878"/>
                  </a:lnTo>
                  <a:lnTo>
                    <a:pt x="269" y="868"/>
                  </a:lnTo>
                  <a:lnTo>
                    <a:pt x="263" y="859"/>
                  </a:lnTo>
                  <a:lnTo>
                    <a:pt x="253" y="852"/>
                  </a:lnTo>
                  <a:lnTo>
                    <a:pt x="250" y="859"/>
                  </a:lnTo>
                  <a:lnTo>
                    <a:pt x="244" y="859"/>
                  </a:lnTo>
                  <a:lnTo>
                    <a:pt x="237" y="852"/>
                  </a:lnTo>
                  <a:lnTo>
                    <a:pt x="234" y="849"/>
                  </a:lnTo>
                  <a:lnTo>
                    <a:pt x="221" y="826"/>
                  </a:lnTo>
                  <a:lnTo>
                    <a:pt x="208" y="807"/>
                  </a:lnTo>
                  <a:lnTo>
                    <a:pt x="205" y="782"/>
                  </a:lnTo>
                  <a:lnTo>
                    <a:pt x="205" y="759"/>
                  </a:lnTo>
                  <a:lnTo>
                    <a:pt x="199" y="737"/>
                  </a:lnTo>
                  <a:lnTo>
                    <a:pt x="183" y="727"/>
                  </a:lnTo>
                  <a:lnTo>
                    <a:pt x="163" y="721"/>
                  </a:lnTo>
                  <a:lnTo>
                    <a:pt x="147" y="724"/>
                  </a:lnTo>
                  <a:lnTo>
                    <a:pt x="144" y="705"/>
                  </a:lnTo>
                  <a:lnTo>
                    <a:pt x="144" y="685"/>
                  </a:lnTo>
                  <a:lnTo>
                    <a:pt x="151" y="657"/>
                  </a:lnTo>
                  <a:lnTo>
                    <a:pt x="167" y="634"/>
                  </a:lnTo>
                  <a:lnTo>
                    <a:pt x="170" y="621"/>
                  </a:lnTo>
                  <a:lnTo>
                    <a:pt x="176" y="612"/>
                  </a:lnTo>
                  <a:lnTo>
                    <a:pt x="186" y="605"/>
                  </a:lnTo>
                  <a:lnTo>
                    <a:pt x="189" y="593"/>
                  </a:lnTo>
                  <a:lnTo>
                    <a:pt x="179" y="589"/>
                  </a:lnTo>
                  <a:lnTo>
                    <a:pt x="173" y="586"/>
                  </a:lnTo>
                  <a:lnTo>
                    <a:pt x="163" y="593"/>
                  </a:lnTo>
                  <a:lnTo>
                    <a:pt x="154" y="602"/>
                  </a:lnTo>
                  <a:lnTo>
                    <a:pt x="151" y="583"/>
                  </a:lnTo>
                  <a:lnTo>
                    <a:pt x="147" y="570"/>
                  </a:lnTo>
                  <a:lnTo>
                    <a:pt x="141" y="567"/>
                  </a:lnTo>
                  <a:lnTo>
                    <a:pt x="141" y="560"/>
                  </a:lnTo>
                  <a:lnTo>
                    <a:pt x="135" y="557"/>
                  </a:lnTo>
                  <a:lnTo>
                    <a:pt x="128" y="567"/>
                  </a:lnTo>
                  <a:lnTo>
                    <a:pt x="109" y="570"/>
                  </a:lnTo>
                  <a:lnTo>
                    <a:pt x="93" y="567"/>
                  </a:lnTo>
                  <a:lnTo>
                    <a:pt x="93" y="554"/>
                  </a:lnTo>
                  <a:lnTo>
                    <a:pt x="90" y="548"/>
                  </a:lnTo>
                  <a:lnTo>
                    <a:pt x="86" y="544"/>
                  </a:lnTo>
                  <a:lnTo>
                    <a:pt x="83" y="538"/>
                  </a:lnTo>
                  <a:lnTo>
                    <a:pt x="80" y="535"/>
                  </a:lnTo>
                  <a:lnTo>
                    <a:pt x="80" y="528"/>
                  </a:lnTo>
                  <a:lnTo>
                    <a:pt x="83" y="522"/>
                  </a:lnTo>
                  <a:lnTo>
                    <a:pt x="83" y="516"/>
                  </a:lnTo>
                  <a:lnTo>
                    <a:pt x="83" y="509"/>
                  </a:lnTo>
                  <a:lnTo>
                    <a:pt x="83" y="506"/>
                  </a:lnTo>
                  <a:lnTo>
                    <a:pt x="80" y="503"/>
                  </a:lnTo>
                  <a:lnTo>
                    <a:pt x="83" y="496"/>
                  </a:lnTo>
                  <a:lnTo>
                    <a:pt x="86" y="490"/>
                  </a:lnTo>
                  <a:lnTo>
                    <a:pt x="86" y="484"/>
                  </a:lnTo>
                  <a:lnTo>
                    <a:pt x="42" y="480"/>
                  </a:lnTo>
                  <a:lnTo>
                    <a:pt x="0" y="490"/>
                  </a:lnTo>
                  <a:lnTo>
                    <a:pt x="3" y="468"/>
                  </a:lnTo>
                  <a:lnTo>
                    <a:pt x="9" y="445"/>
                  </a:lnTo>
                  <a:lnTo>
                    <a:pt x="9" y="435"/>
                  </a:lnTo>
                  <a:lnTo>
                    <a:pt x="19" y="410"/>
                  </a:lnTo>
                  <a:lnTo>
                    <a:pt x="35" y="387"/>
                  </a:lnTo>
                  <a:lnTo>
                    <a:pt x="48" y="365"/>
                  </a:lnTo>
                  <a:lnTo>
                    <a:pt x="54" y="362"/>
                  </a:lnTo>
                  <a:lnTo>
                    <a:pt x="58" y="362"/>
                  </a:lnTo>
                  <a:lnTo>
                    <a:pt x="64" y="359"/>
                  </a:lnTo>
                  <a:lnTo>
                    <a:pt x="67" y="355"/>
                  </a:lnTo>
                  <a:lnTo>
                    <a:pt x="67" y="349"/>
                  </a:lnTo>
                  <a:lnTo>
                    <a:pt x="70" y="339"/>
                  </a:lnTo>
                  <a:lnTo>
                    <a:pt x="70" y="333"/>
                  </a:lnTo>
                  <a:lnTo>
                    <a:pt x="74" y="327"/>
                  </a:lnTo>
                  <a:lnTo>
                    <a:pt x="74" y="317"/>
                  </a:lnTo>
                  <a:lnTo>
                    <a:pt x="67" y="310"/>
                  </a:lnTo>
                  <a:lnTo>
                    <a:pt x="64" y="304"/>
                  </a:lnTo>
                  <a:lnTo>
                    <a:pt x="64" y="291"/>
                  </a:lnTo>
                  <a:lnTo>
                    <a:pt x="58" y="285"/>
                  </a:lnTo>
                  <a:lnTo>
                    <a:pt x="48" y="266"/>
                  </a:lnTo>
                  <a:lnTo>
                    <a:pt x="38" y="262"/>
                  </a:lnTo>
                  <a:lnTo>
                    <a:pt x="32" y="253"/>
                  </a:lnTo>
                  <a:lnTo>
                    <a:pt x="29" y="243"/>
                  </a:lnTo>
                  <a:lnTo>
                    <a:pt x="54" y="237"/>
                  </a:lnTo>
                  <a:lnTo>
                    <a:pt x="77" y="224"/>
                  </a:lnTo>
                  <a:lnTo>
                    <a:pt x="96" y="218"/>
                  </a:lnTo>
                  <a:lnTo>
                    <a:pt x="102" y="195"/>
                  </a:lnTo>
                  <a:lnTo>
                    <a:pt x="112" y="185"/>
                  </a:lnTo>
                  <a:lnTo>
                    <a:pt x="125" y="179"/>
                  </a:lnTo>
                  <a:lnTo>
                    <a:pt x="135" y="173"/>
                  </a:lnTo>
                  <a:lnTo>
                    <a:pt x="138" y="160"/>
                  </a:lnTo>
                  <a:lnTo>
                    <a:pt x="147" y="150"/>
                  </a:lnTo>
                  <a:lnTo>
                    <a:pt x="157" y="153"/>
                  </a:lnTo>
                  <a:lnTo>
                    <a:pt x="160" y="157"/>
                  </a:lnTo>
                  <a:lnTo>
                    <a:pt x="176" y="147"/>
                  </a:lnTo>
                  <a:lnTo>
                    <a:pt x="202" y="96"/>
                  </a:lnTo>
                  <a:lnTo>
                    <a:pt x="205" y="89"/>
                  </a:lnTo>
                  <a:lnTo>
                    <a:pt x="208" y="83"/>
                  </a:lnTo>
                  <a:lnTo>
                    <a:pt x="215" y="80"/>
                  </a:lnTo>
                  <a:lnTo>
                    <a:pt x="218" y="77"/>
                  </a:lnTo>
                  <a:lnTo>
                    <a:pt x="221" y="70"/>
                  </a:lnTo>
                  <a:lnTo>
                    <a:pt x="228" y="64"/>
                  </a:lnTo>
                  <a:lnTo>
                    <a:pt x="289" y="44"/>
                  </a:lnTo>
                  <a:lnTo>
                    <a:pt x="349" y="38"/>
                  </a:lnTo>
                  <a:lnTo>
                    <a:pt x="343" y="73"/>
                  </a:lnTo>
                  <a:lnTo>
                    <a:pt x="359" y="67"/>
                  </a:lnTo>
                  <a:lnTo>
                    <a:pt x="378" y="70"/>
                  </a:lnTo>
                  <a:lnTo>
                    <a:pt x="382" y="73"/>
                  </a:lnTo>
                  <a:lnTo>
                    <a:pt x="388" y="73"/>
                  </a:lnTo>
                  <a:lnTo>
                    <a:pt x="391" y="70"/>
                  </a:lnTo>
                  <a:lnTo>
                    <a:pt x="398" y="67"/>
                  </a:lnTo>
                  <a:lnTo>
                    <a:pt x="407" y="57"/>
                  </a:lnTo>
                  <a:lnTo>
                    <a:pt x="404" y="22"/>
                  </a:lnTo>
                  <a:lnTo>
                    <a:pt x="417" y="9"/>
                  </a:lnTo>
                  <a:lnTo>
                    <a:pt x="446" y="0"/>
                  </a:lnTo>
                  <a:lnTo>
                    <a:pt x="465" y="22"/>
                  </a:lnTo>
                  <a:lnTo>
                    <a:pt x="465" y="38"/>
                  </a:lnTo>
                  <a:lnTo>
                    <a:pt x="475" y="4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7"/>
            <p:cNvSpPr>
              <a:spLocks/>
            </p:cNvSpPr>
            <p:nvPr/>
          </p:nvSpPr>
          <p:spPr bwMode="auto">
            <a:xfrm>
              <a:off x="6438" y="3724"/>
              <a:ext cx="141" cy="160"/>
            </a:xfrm>
            <a:custGeom>
              <a:avLst/>
              <a:gdLst>
                <a:gd name="T0" fmla="*/ 141 w 141"/>
                <a:gd name="T1" fmla="*/ 77 h 160"/>
                <a:gd name="T2" fmla="*/ 138 w 141"/>
                <a:gd name="T3" fmla="*/ 83 h 160"/>
                <a:gd name="T4" fmla="*/ 129 w 141"/>
                <a:gd name="T5" fmla="*/ 83 h 160"/>
                <a:gd name="T6" fmla="*/ 122 w 141"/>
                <a:gd name="T7" fmla="*/ 80 h 160"/>
                <a:gd name="T8" fmla="*/ 116 w 141"/>
                <a:gd name="T9" fmla="*/ 83 h 160"/>
                <a:gd name="T10" fmla="*/ 109 w 141"/>
                <a:gd name="T11" fmla="*/ 83 h 160"/>
                <a:gd name="T12" fmla="*/ 103 w 141"/>
                <a:gd name="T13" fmla="*/ 86 h 160"/>
                <a:gd name="T14" fmla="*/ 96 w 141"/>
                <a:gd name="T15" fmla="*/ 86 h 160"/>
                <a:gd name="T16" fmla="*/ 96 w 141"/>
                <a:gd name="T17" fmla="*/ 96 h 160"/>
                <a:gd name="T18" fmla="*/ 100 w 141"/>
                <a:gd name="T19" fmla="*/ 103 h 160"/>
                <a:gd name="T20" fmla="*/ 100 w 141"/>
                <a:gd name="T21" fmla="*/ 112 h 160"/>
                <a:gd name="T22" fmla="*/ 100 w 141"/>
                <a:gd name="T23" fmla="*/ 122 h 160"/>
                <a:gd name="T24" fmla="*/ 87 w 141"/>
                <a:gd name="T25" fmla="*/ 125 h 160"/>
                <a:gd name="T26" fmla="*/ 74 w 141"/>
                <a:gd name="T27" fmla="*/ 119 h 160"/>
                <a:gd name="T28" fmla="*/ 68 w 141"/>
                <a:gd name="T29" fmla="*/ 112 h 160"/>
                <a:gd name="T30" fmla="*/ 64 w 141"/>
                <a:gd name="T31" fmla="*/ 106 h 160"/>
                <a:gd name="T32" fmla="*/ 48 w 141"/>
                <a:gd name="T33" fmla="*/ 122 h 160"/>
                <a:gd name="T34" fmla="*/ 42 w 141"/>
                <a:gd name="T35" fmla="*/ 135 h 160"/>
                <a:gd name="T36" fmla="*/ 39 w 141"/>
                <a:gd name="T37" fmla="*/ 147 h 160"/>
                <a:gd name="T38" fmla="*/ 36 w 141"/>
                <a:gd name="T39" fmla="*/ 151 h 160"/>
                <a:gd name="T40" fmla="*/ 32 w 141"/>
                <a:gd name="T41" fmla="*/ 144 h 160"/>
                <a:gd name="T42" fmla="*/ 26 w 141"/>
                <a:gd name="T43" fmla="*/ 138 h 160"/>
                <a:gd name="T44" fmla="*/ 26 w 141"/>
                <a:gd name="T45" fmla="*/ 144 h 160"/>
                <a:gd name="T46" fmla="*/ 29 w 141"/>
                <a:gd name="T47" fmla="*/ 160 h 160"/>
                <a:gd name="T48" fmla="*/ 23 w 141"/>
                <a:gd name="T49" fmla="*/ 160 h 160"/>
                <a:gd name="T50" fmla="*/ 23 w 141"/>
                <a:gd name="T51" fmla="*/ 154 h 160"/>
                <a:gd name="T52" fmla="*/ 20 w 141"/>
                <a:gd name="T53" fmla="*/ 154 h 160"/>
                <a:gd name="T54" fmla="*/ 13 w 141"/>
                <a:gd name="T55" fmla="*/ 157 h 160"/>
                <a:gd name="T56" fmla="*/ 7 w 141"/>
                <a:gd name="T57" fmla="*/ 160 h 160"/>
                <a:gd name="T58" fmla="*/ 3 w 141"/>
                <a:gd name="T59" fmla="*/ 157 h 160"/>
                <a:gd name="T60" fmla="*/ 0 w 141"/>
                <a:gd name="T61" fmla="*/ 141 h 160"/>
                <a:gd name="T62" fmla="*/ 0 w 141"/>
                <a:gd name="T63" fmla="*/ 125 h 160"/>
                <a:gd name="T64" fmla="*/ 7 w 141"/>
                <a:gd name="T65" fmla="*/ 109 h 160"/>
                <a:gd name="T66" fmla="*/ 7 w 141"/>
                <a:gd name="T67" fmla="*/ 96 h 160"/>
                <a:gd name="T68" fmla="*/ 10 w 141"/>
                <a:gd name="T69" fmla="*/ 90 h 160"/>
                <a:gd name="T70" fmla="*/ 20 w 141"/>
                <a:gd name="T71" fmla="*/ 77 h 160"/>
                <a:gd name="T72" fmla="*/ 29 w 141"/>
                <a:gd name="T73" fmla="*/ 64 h 160"/>
                <a:gd name="T74" fmla="*/ 32 w 141"/>
                <a:gd name="T75" fmla="*/ 26 h 160"/>
                <a:gd name="T76" fmla="*/ 42 w 141"/>
                <a:gd name="T77" fmla="*/ 13 h 160"/>
                <a:gd name="T78" fmla="*/ 52 w 141"/>
                <a:gd name="T79" fmla="*/ 6 h 160"/>
                <a:gd name="T80" fmla="*/ 68 w 141"/>
                <a:gd name="T81" fmla="*/ 0 h 160"/>
                <a:gd name="T82" fmla="*/ 80 w 141"/>
                <a:gd name="T83" fmla="*/ 0 h 160"/>
                <a:gd name="T84" fmla="*/ 93 w 141"/>
                <a:gd name="T85" fmla="*/ 10 h 160"/>
                <a:gd name="T86" fmla="*/ 96 w 141"/>
                <a:gd name="T87" fmla="*/ 22 h 160"/>
                <a:gd name="T88" fmla="*/ 106 w 141"/>
                <a:gd name="T89" fmla="*/ 38 h 160"/>
                <a:gd name="T90" fmla="*/ 119 w 141"/>
                <a:gd name="T91" fmla="*/ 48 h 160"/>
                <a:gd name="T92" fmla="*/ 129 w 141"/>
                <a:gd name="T93" fmla="*/ 61 h 160"/>
                <a:gd name="T94" fmla="*/ 141 w 141"/>
                <a:gd name="T95" fmla="*/ 74 h 160"/>
                <a:gd name="T96" fmla="*/ 141 w 141"/>
                <a:gd name="T97"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160">
                  <a:moveTo>
                    <a:pt x="141" y="77"/>
                  </a:moveTo>
                  <a:lnTo>
                    <a:pt x="138" y="83"/>
                  </a:lnTo>
                  <a:lnTo>
                    <a:pt x="129" y="83"/>
                  </a:lnTo>
                  <a:lnTo>
                    <a:pt x="122" y="80"/>
                  </a:lnTo>
                  <a:lnTo>
                    <a:pt x="116" y="83"/>
                  </a:lnTo>
                  <a:lnTo>
                    <a:pt x="109" y="83"/>
                  </a:lnTo>
                  <a:lnTo>
                    <a:pt x="103" y="86"/>
                  </a:lnTo>
                  <a:lnTo>
                    <a:pt x="96" y="86"/>
                  </a:lnTo>
                  <a:lnTo>
                    <a:pt x="96" y="96"/>
                  </a:lnTo>
                  <a:lnTo>
                    <a:pt x="100" y="103"/>
                  </a:lnTo>
                  <a:lnTo>
                    <a:pt x="100" y="112"/>
                  </a:lnTo>
                  <a:lnTo>
                    <a:pt x="100" y="122"/>
                  </a:lnTo>
                  <a:lnTo>
                    <a:pt x="87" y="125"/>
                  </a:lnTo>
                  <a:lnTo>
                    <a:pt x="74" y="119"/>
                  </a:lnTo>
                  <a:lnTo>
                    <a:pt x="68" y="112"/>
                  </a:lnTo>
                  <a:lnTo>
                    <a:pt x="64" y="106"/>
                  </a:lnTo>
                  <a:lnTo>
                    <a:pt x="48" y="122"/>
                  </a:lnTo>
                  <a:lnTo>
                    <a:pt x="42" y="135"/>
                  </a:lnTo>
                  <a:lnTo>
                    <a:pt x="39" y="147"/>
                  </a:lnTo>
                  <a:lnTo>
                    <a:pt x="36" y="151"/>
                  </a:lnTo>
                  <a:lnTo>
                    <a:pt x="32" y="144"/>
                  </a:lnTo>
                  <a:lnTo>
                    <a:pt x="26" y="138"/>
                  </a:lnTo>
                  <a:lnTo>
                    <a:pt x="26" y="144"/>
                  </a:lnTo>
                  <a:lnTo>
                    <a:pt x="29" y="160"/>
                  </a:lnTo>
                  <a:lnTo>
                    <a:pt x="23" y="160"/>
                  </a:lnTo>
                  <a:lnTo>
                    <a:pt x="23" y="154"/>
                  </a:lnTo>
                  <a:lnTo>
                    <a:pt x="20" y="154"/>
                  </a:lnTo>
                  <a:lnTo>
                    <a:pt x="13" y="157"/>
                  </a:lnTo>
                  <a:lnTo>
                    <a:pt x="7" y="160"/>
                  </a:lnTo>
                  <a:lnTo>
                    <a:pt x="3" y="157"/>
                  </a:lnTo>
                  <a:lnTo>
                    <a:pt x="0" y="141"/>
                  </a:lnTo>
                  <a:lnTo>
                    <a:pt x="0" y="125"/>
                  </a:lnTo>
                  <a:lnTo>
                    <a:pt x="7" y="109"/>
                  </a:lnTo>
                  <a:lnTo>
                    <a:pt x="7" y="96"/>
                  </a:lnTo>
                  <a:lnTo>
                    <a:pt x="10" y="90"/>
                  </a:lnTo>
                  <a:lnTo>
                    <a:pt x="20" y="77"/>
                  </a:lnTo>
                  <a:lnTo>
                    <a:pt x="29" y="64"/>
                  </a:lnTo>
                  <a:lnTo>
                    <a:pt x="32" y="26"/>
                  </a:lnTo>
                  <a:lnTo>
                    <a:pt x="42" y="13"/>
                  </a:lnTo>
                  <a:lnTo>
                    <a:pt x="52" y="6"/>
                  </a:lnTo>
                  <a:lnTo>
                    <a:pt x="68" y="0"/>
                  </a:lnTo>
                  <a:lnTo>
                    <a:pt x="80" y="0"/>
                  </a:lnTo>
                  <a:lnTo>
                    <a:pt x="93" y="10"/>
                  </a:lnTo>
                  <a:lnTo>
                    <a:pt x="96" y="22"/>
                  </a:lnTo>
                  <a:lnTo>
                    <a:pt x="106" y="38"/>
                  </a:lnTo>
                  <a:lnTo>
                    <a:pt x="119" y="48"/>
                  </a:lnTo>
                  <a:lnTo>
                    <a:pt x="129" y="61"/>
                  </a:lnTo>
                  <a:lnTo>
                    <a:pt x="141" y="74"/>
                  </a:lnTo>
                  <a:lnTo>
                    <a:pt x="141" y="7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84295"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2" name="TextBox 21"/>
          <p:cNvSpPr txBox="1"/>
          <p:nvPr/>
        </p:nvSpPr>
        <p:spPr>
          <a:xfrm>
            <a:off x="10384297" y="2426443"/>
            <a:ext cx="319788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K</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orea Map</a:t>
            </a:r>
          </a:p>
        </p:txBody>
      </p:sp>
    </p:spTree>
    <p:extLst>
      <p:ext uri="{BB962C8B-B14F-4D97-AF65-F5344CB8AC3E}">
        <p14:creationId xmlns:p14="http://schemas.microsoft.com/office/powerpoint/2010/main" val="2548093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684260" y="1797135"/>
            <a:ext cx="7161760" cy="8444576"/>
            <a:chOff x="3198570" y="549275"/>
            <a:chExt cx="5118586" cy="6035429"/>
          </a:xfrm>
          <a:solidFill>
            <a:schemeClr val="bg1">
              <a:lumMod val="85000"/>
            </a:schemeClr>
          </a:solidFill>
        </p:grpSpPr>
        <p:sp>
          <p:nvSpPr>
            <p:cNvPr id="3" name="Freeform 5"/>
            <p:cNvSpPr>
              <a:spLocks/>
            </p:cNvSpPr>
            <p:nvPr/>
          </p:nvSpPr>
          <p:spPr bwMode="auto">
            <a:xfrm>
              <a:off x="6040243" y="4291706"/>
              <a:ext cx="284167" cy="291316"/>
            </a:xfrm>
            <a:custGeom>
              <a:avLst/>
              <a:gdLst>
                <a:gd name="T0" fmla="*/ 145 w 159"/>
                <a:gd name="T1" fmla="*/ 55 h 163"/>
                <a:gd name="T2" fmla="*/ 135 w 159"/>
                <a:gd name="T3" fmla="*/ 43 h 163"/>
                <a:gd name="T4" fmla="*/ 130 w 159"/>
                <a:gd name="T5" fmla="*/ 29 h 163"/>
                <a:gd name="T6" fmla="*/ 119 w 159"/>
                <a:gd name="T7" fmla="*/ 26 h 163"/>
                <a:gd name="T8" fmla="*/ 107 w 159"/>
                <a:gd name="T9" fmla="*/ 21 h 163"/>
                <a:gd name="T10" fmla="*/ 83 w 159"/>
                <a:gd name="T11" fmla="*/ 21 h 163"/>
                <a:gd name="T12" fmla="*/ 78 w 159"/>
                <a:gd name="T13" fmla="*/ 21 h 163"/>
                <a:gd name="T14" fmla="*/ 76 w 159"/>
                <a:gd name="T15" fmla="*/ 21 h 163"/>
                <a:gd name="T16" fmla="*/ 74 w 159"/>
                <a:gd name="T17" fmla="*/ 17 h 163"/>
                <a:gd name="T18" fmla="*/ 71 w 159"/>
                <a:gd name="T19" fmla="*/ 14 h 163"/>
                <a:gd name="T20" fmla="*/ 66 w 159"/>
                <a:gd name="T21" fmla="*/ 14 h 163"/>
                <a:gd name="T22" fmla="*/ 59 w 159"/>
                <a:gd name="T23" fmla="*/ 12 h 163"/>
                <a:gd name="T24" fmla="*/ 48 w 159"/>
                <a:gd name="T25" fmla="*/ 14 h 163"/>
                <a:gd name="T26" fmla="*/ 48 w 159"/>
                <a:gd name="T27" fmla="*/ 12 h 163"/>
                <a:gd name="T28" fmla="*/ 48 w 159"/>
                <a:gd name="T29" fmla="*/ 7 h 163"/>
                <a:gd name="T30" fmla="*/ 45 w 159"/>
                <a:gd name="T31" fmla="*/ 5 h 163"/>
                <a:gd name="T32" fmla="*/ 36 w 159"/>
                <a:gd name="T33" fmla="*/ 0 h 163"/>
                <a:gd name="T34" fmla="*/ 31 w 159"/>
                <a:gd name="T35" fmla="*/ 3 h 163"/>
                <a:gd name="T36" fmla="*/ 21 w 159"/>
                <a:gd name="T37" fmla="*/ 19 h 163"/>
                <a:gd name="T38" fmla="*/ 19 w 159"/>
                <a:gd name="T39" fmla="*/ 24 h 163"/>
                <a:gd name="T40" fmla="*/ 12 w 159"/>
                <a:gd name="T41" fmla="*/ 21 h 163"/>
                <a:gd name="T42" fmla="*/ 10 w 159"/>
                <a:gd name="T43" fmla="*/ 24 h 163"/>
                <a:gd name="T44" fmla="*/ 3 w 159"/>
                <a:gd name="T45" fmla="*/ 38 h 163"/>
                <a:gd name="T46" fmla="*/ 5 w 159"/>
                <a:gd name="T47" fmla="*/ 43 h 163"/>
                <a:gd name="T48" fmla="*/ 5 w 159"/>
                <a:gd name="T49" fmla="*/ 45 h 163"/>
                <a:gd name="T50" fmla="*/ 0 w 159"/>
                <a:gd name="T51" fmla="*/ 55 h 163"/>
                <a:gd name="T52" fmla="*/ 3 w 159"/>
                <a:gd name="T53" fmla="*/ 64 h 163"/>
                <a:gd name="T54" fmla="*/ 10 w 159"/>
                <a:gd name="T55" fmla="*/ 71 h 163"/>
                <a:gd name="T56" fmla="*/ 10 w 159"/>
                <a:gd name="T57" fmla="*/ 78 h 163"/>
                <a:gd name="T58" fmla="*/ 14 w 159"/>
                <a:gd name="T59" fmla="*/ 90 h 163"/>
                <a:gd name="T60" fmla="*/ 14 w 159"/>
                <a:gd name="T61" fmla="*/ 102 h 163"/>
                <a:gd name="T62" fmla="*/ 12 w 159"/>
                <a:gd name="T63" fmla="*/ 107 h 163"/>
                <a:gd name="T64" fmla="*/ 12 w 159"/>
                <a:gd name="T65" fmla="*/ 116 h 163"/>
                <a:gd name="T66" fmla="*/ 10 w 159"/>
                <a:gd name="T67" fmla="*/ 123 h 163"/>
                <a:gd name="T68" fmla="*/ 12 w 159"/>
                <a:gd name="T69" fmla="*/ 128 h 163"/>
                <a:gd name="T70" fmla="*/ 12 w 159"/>
                <a:gd name="T71" fmla="*/ 133 h 163"/>
                <a:gd name="T72" fmla="*/ 14 w 159"/>
                <a:gd name="T73" fmla="*/ 135 h 163"/>
                <a:gd name="T74" fmla="*/ 21 w 159"/>
                <a:gd name="T75" fmla="*/ 135 h 163"/>
                <a:gd name="T76" fmla="*/ 29 w 159"/>
                <a:gd name="T77" fmla="*/ 135 h 163"/>
                <a:gd name="T78" fmla="*/ 31 w 159"/>
                <a:gd name="T79" fmla="*/ 140 h 163"/>
                <a:gd name="T80" fmla="*/ 36 w 159"/>
                <a:gd name="T81" fmla="*/ 154 h 163"/>
                <a:gd name="T82" fmla="*/ 40 w 159"/>
                <a:gd name="T83" fmla="*/ 159 h 163"/>
                <a:gd name="T84" fmla="*/ 45 w 159"/>
                <a:gd name="T85" fmla="*/ 163 h 163"/>
                <a:gd name="T86" fmla="*/ 50 w 159"/>
                <a:gd name="T87" fmla="*/ 163 h 163"/>
                <a:gd name="T88" fmla="*/ 55 w 159"/>
                <a:gd name="T89" fmla="*/ 161 h 163"/>
                <a:gd name="T90" fmla="*/ 57 w 159"/>
                <a:gd name="T91" fmla="*/ 156 h 163"/>
                <a:gd name="T92" fmla="*/ 57 w 159"/>
                <a:gd name="T93" fmla="*/ 154 h 163"/>
                <a:gd name="T94" fmla="*/ 57 w 159"/>
                <a:gd name="T95" fmla="*/ 152 h 163"/>
                <a:gd name="T96" fmla="*/ 57 w 159"/>
                <a:gd name="T97" fmla="*/ 145 h 163"/>
                <a:gd name="T98" fmla="*/ 59 w 159"/>
                <a:gd name="T99" fmla="*/ 128 h 163"/>
                <a:gd name="T100" fmla="*/ 62 w 159"/>
                <a:gd name="T101" fmla="*/ 116 h 163"/>
                <a:gd name="T102" fmla="*/ 64 w 159"/>
                <a:gd name="T103" fmla="*/ 111 h 163"/>
                <a:gd name="T104" fmla="*/ 71 w 159"/>
                <a:gd name="T105" fmla="*/ 116 h 163"/>
                <a:gd name="T106" fmla="*/ 78 w 159"/>
                <a:gd name="T107" fmla="*/ 119 h 163"/>
                <a:gd name="T108" fmla="*/ 83 w 159"/>
                <a:gd name="T109" fmla="*/ 121 h 163"/>
                <a:gd name="T110" fmla="*/ 90 w 159"/>
                <a:gd name="T111" fmla="*/ 123 h 163"/>
                <a:gd name="T112" fmla="*/ 123 w 159"/>
                <a:gd name="T113" fmla="*/ 119 h 163"/>
                <a:gd name="T114" fmla="*/ 128 w 159"/>
                <a:gd name="T115" fmla="*/ 107 h 163"/>
                <a:gd name="T116" fmla="*/ 135 w 159"/>
                <a:gd name="T117" fmla="*/ 102 h 163"/>
                <a:gd name="T118" fmla="*/ 152 w 159"/>
                <a:gd name="T119" fmla="*/ 92 h 163"/>
                <a:gd name="T120" fmla="*/ 156 w 159"/>
                <a:gd name="T121" fmla="*/ 88 h 163"/>
                <a:gd name="T122" fmla="*/ 159 w 159"/>
                <a:gd name="T123" fmla="*/ 76 h 163"/>
                <a:gd name="T124" fmla="*/ 159 w 159"/>
                <a:gd name="T125" fmla="*/ 6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159" y="62"/>
                  </a:moveTo>
                  <a:lnTo>
                    <a:pt x="145" y="55"/>
                  </a:lnTo>
                  <a:lnTo>
                    <a:pt x="137" y="48"/>
                  </a:lnTo>
                  <a:lnTo>
                    <a:pt x="135" y="43"/>
                  </a:lnTo>
                  <a:lnTo>
                    <a:pt x="135" y="40"/>
                  </a:lnTo>
                  <a:lnTo>
                    <a:pt x="130" y="29"/>
                  </a:lnTo>
                  <a:lnTo>
                    <a:pt x="126" y="26"/>
                  </a:lnTo>
                  <a:lnTo>
                    <a:pt x="119" y="26"/>
                  </a:lnTo>
                  <a:lnTo>
                    <a:pt x="111" y="24"/>
                  </a:lnTo>
                  <a:lnTo>
                    <a:pt x="107" y="21"/>
                  </a:lnTo>
                  <a:lnTo>
                    <a:pt x="92" y="14"/>
                  </a:lnTo>
                  <a:lnTo>
                    <a:pt x="83" y="21"/>
                  </a:lnTo>
                  <a:lnTo>
                    <a:pt x="81" y="21"/>
                  </a:lnTo>
                  <a:lnTo>
                    <a:pt x="78" y="21"/>
                  </a:lnTo>
                  <a:lnTo>
                    <a:pt x="76" y="21"/>
                  </a:lnTo>
                  <a:lnTo>
                    <a:pt x="76" y="21"/>
                  </a:lnTo>
                  <a:lnTo>
                    <a:pt x="74" y="19"/>
                  </a:lnTo>
                  <a:lnTo>
                    <a:pt x="74" y="17"/>
                  </a:lnTo>
                  <a:lnTo>
                    <a:pt x="71" y="14"/>
                  </a:lnTo>
                  <a:lnTo>
                    <a:pt x="71" y="14"/>
                  </a:lnTo>
                  <a:lnTo>
                    <a:pt x="69" y="14"/>
                  </a:lnTo>
                  <a:lnTo>
                    <a:pt x="66" y="14"/>
                  </a:lnTo>
                  <a:lnTo>
                    <a:pt x="62" y="12"/>
                  </a:lnTo>
                  <a:lnTo>
                    <a:pt x="59" y="12"/>
                  </a:lnTo>
                  <a:lnTo>
                    <a:pt x="50" y="14"/>
                  </a:lnTo>
                  <a:lnTo>
                    <a:pt x="48" y="14"/>
                  </a:lnTo>
                  <a:lnTo>
                    <a:pt x="48" y="12"/>
                  </a:lnTo>
                  <a:lnTo>
                    <a:pt x="48" y="12"/>
                  </a:lnTo>
                  <a:lnTo>
                    <a:pt x="48" y="10"/>
                  </a:lnTo>
                  <a:lnTo>
                    <a:pt x="48" y="7"/>
                  </a:lnTo>
                  <a:lnTo>
                    <a:pt x="45" y="5"/>
                  </a:lnTo>
                  <a:lnTo>
                    <a:pt x="45" y="5"/>
                  </a:lnTo>
                  <a:lnTo>
                    <a:pt x="40" y="3"/>
                  </a:lnTo>
                  <a:lnTo>
                    <a:pt x="36" y="0"/>
                  </a:lnTo>
                  <a:lnTo>
                    <a:pt x="33" y="0"/>
                  </a:lnTo>
                  <a:lnTo>
                    <a:pt x="31" y="3"/>
                  </a:lnTo>
                  <a:lnTo>
                    <a:pt x="29" y="5"/>
                  </a:lnTo>
                  <a:lnTo>
                    <a:pt x="21" y="19"/>
                  </a:lnTo>
                  <a:lnTo>
                    <a:pt x="19" y="21"/>
                  </a:lnTo>
                  <a:lnTo>
                    <a:pt x="19" y="24"/>
                  </a:lnTo>
                  <a:lnTo>
                    <a:pt x="17" y="24"/>
                  </a:lnTo>
                  <a:lnTo>
                    <a:pt x="12" y="21"/>
                  </a:lnTo>
                  <a:lnTo>
                    <a:pt x="10" y="21"/>
                  </a:lnTo>
                  <a:lnTo>
                    <a:pt x="10" y="24"/>
                  </a:lnTo>
                  <a:lnTo>
                    <a:pt x="3" y="36"/>
                  </a:lnTo>
                  <a:lnTo>
                    <a:pt x="3" y="38"/>
                  </a:lnTo>
                  <a:lnTo>
                    <a:pt x="5" y="40"/>
                  </a:lnTo>
                  <a:lnTo>
                    <a:pt x="5" y="43"/>
                  </a:lnTo>
                  <a:lnTo>
                    <a:pt x="7" y="43"/>
                  </a:lnTo>
                  <a:lnTo>
                    <a:pt x="5" y="45"/>
                  </a:lnTo>
                  <a:lnTo>
                    <a:pt x="3" y="50"/>
                  </a:lnTo>
                  <a:lnTo>
                    <a:pt x="0" y="55"/>
                  </a:lnTo>
                  <a:lnTo>
                    <a:pt x="3" y="59"/>
                  </a:lnTo>
                  <a:lnTo>
                    <a:pt x="3" y="64"/>
                  </a:lnTo>
                  <a:lnTo>
                    <a:pt x="5" y="69"/>
                  </a:lnTo>
                  <a:lnTo>
                    <a:pt x="10" y="71"/>
                  </a:lnTo>
                  <a:lnTo>
                    <a:pt x="10" y="74"/>
                  </a:lnTo>
                  <a:lnTo>
                    <a:pt x="10" y="78"/>
                  </a:lnTo>
                  <a:lnTo>
                    <a:pt x="12" y="88"/>
                  </a:lnTo>
                  <a:lnTo>
                    <a:pt x="14" y="90"/>
                  </a:lnTo>
                  <a:lnTo>
                    <a:pt x="14" y="100"/>
                  </a:lnTo>
                  <a:lnTo>
                    <a:pt x="14" y="102"/>
                  </a:lnTo>
                  <a:lnTo>
                    <a:pt x="12" y="104"/>
                  </a:lnTo>
                  <a:lnTo>
                    <a:pt x="12" y="107"/>
                  </a:lnTo>
                  <a:lnTo>
                    <a:pt x="12" y="114"/>
                  </a:lnTo>
                  <a:lnTo>
                    <a:pt x="12" y="116"/>
                  </a:lnTo>
                  <a:lnTo>
                    <a:pt x="12" y="121"/>
                  </a:lnTo>
                  <a:lnTo>
                    <a:pt x="10" y="123"/>
                  </a:lnTo>
                  <a:lnTo>
                    <a:pt x="12" y="126"/>
                  </a:lnTo>
                  <a:lnTo>
                    <a:pt x="12" y="128"/>
                  </a:lnTo>
                  <a:lnTo>
                    <a:pt x="12" y="130"/>
                  </a:lnTo>
                  <a:lnTo>
                    <a:pt x="12" y="133"/>
                  </a:lnTo>
                  <a:lnTo>
                    <a:pt x="12" y="135"/>
                  </a:lnTo>
                  <a:lnTo>
                    <a:pt x="14" y="135"/>
                  </a:lnTo>
                  <a:lnTo>
                    <a:pt x="17" y="135"/>
                  </a:lnTo>
                  <a:lnTo>
                    <a:pt x="21" y="135"/>
                  </a:lnTo>
                  <a:lnTo>
                    <a:pt x="24" y="135"/>
                  </a:lnTo>
                  <a:lnTo>
                    <a:pt x="29" y="135"/>
                  </a:lnTo>
                  <a:lnTo>
                    <a:pt x="31" y="137"/>
                  </a:lnTo>
                  <a:lnTo>
                    <a:pt x="31" y="140"/>
                  </a:lnTo>
                  <a:lnTo>
                    <a:pt x="33" y="152"/>
                  </a:lnTo>
                  <a:lnTo>
                    <a:pt x="36" y="154"/>
                  </a:lnTo>
                  <a:lnTo>
                    <a:pt x="38" y="156"/>
                  </a:lnTo>
                  <a:lnTo>
                    <a:pt x="40" y="159"/>
                  </a:lnTo>
                  <a:lnTo>
                    <a:pt x="43" y="161"/>
                  </a:lnTo>
                  <a:lnTo>
                    <a:pt x="45" y="163"/>
                  </a:lnTo>
                  <a:lnTo>
                    <a:pt x="48" y="163"/>
                  </a:lnTo>
                  <a:lnTo>
                    <a:pt x="50" y="163"/>
                  </a:lnTo>
                  <a:lnTo>
                    <a:pt x="52" y="163"/>
                  </a:lnTo>
                  <a:lnTo>
                    <a:pt x="55" y="161"/>
                  </a:lnTo>
                  <a:lnTo>
                    <a:pt x="57" y="159"/>
                  </a:lnTo>
                  <a:lnTo>
                    <a:pt x="57" y="156"/>
                  </a:lnTo>
                  <a:lnTo>
                    <a:pt x="57" y="156"/>
                  </a:lnTo>
                  <a:lnTo>
                    <a:pt x="57" y="154"/>
                  </a:lnTo>
                  <a:lnTo>
                    <a:pt x="57" y="154"/>
                  </a:lnTo>
                  <a:lnTo>
                    <a:pt x="57" y="152"/>
                  </a:lnTo>
                  <a:lnTo>
                    <a:pt x="57" y="149"/>
                  </a:lnTo>
                  <a:lnTo>
                    <a:pt x="57" y="145"/>
                  </a:lnTo>
                  <a:lnTo>
                    <a:pt x="57" y="135"/>
                  </a:lnTo>
                  <a:lnTo>
                    <a:pt x="59" y="128"/>
                  </a:lnTo>
                  <a:lnTo>
                    <a:pt x="59" y="119"/>
                  </a:lnTo>
                  <a:lnTo>
                    <a:pt x="62" y="116"/>
                  </a:lnTo>
                  <a:lnTo>
                    <a:pt x="62" y="111"/>
                  </a:lnTo>
                  <a:lnTo>
                    <a:pt x="64" y="111"/>
                  </a:lnTo>
                  <a:lnTo>
                    <a:pt x="66" y="111"/>
                  </a:lnTo>
                  <a:lnTo>
                    <a:pt x="71" y="116"/>
                  </a:lnTo>
                  <a:lnTo>
                    <a:pt x="76" y="119"/>
                  </a:lnTo>
                  <a:lnTo>
                    <a:pt x="78" y="119"/>
                  </a:lnTo>
                  <a:lnTo>
                    <a:pt x="81" y="121"/>
                  </a:lnTo>
                  <a:lnTo>
                    <a:pt x="83" y="121"/>
                  </a:lnTo>
                  <a:lnTo>
                    <a:pt x="85" y="123"/>
                  </a:lnTo>
                  <a:lnTo>
                    <a:pt x="90" y="123"/>
                  </a:lnTo>
                  <a:lnTo>
                    <a:pt x="111" y="121"/>
                  </a:lnTo>
                  <a:lnTo>
                    <a:pt x="123" y="119"/>
                  </a:lnTo>
                  <a:lnTo>
                    <a:pt x="123" y="114"/>
                  </a:lnTo>
                  <a:lnTo>
                    <a:pt x="128" y="107"/>
                  </a:lnTo>
                  <a:lnTo>
                    <a:pt x="130" y="104"/>
                  </a:lnTo>
                  <a:lnTo>
                    <a:pt x="135" y="102"/>
                  </a:lnTo>
                  <a:lnTo>
                    <a:pt x="137" y="102"/>
                  </a:lnTo>
                  <a:lnTo>
                    <a:pt x="152" y="92"/>
                  </a:lnTo>
                  <a:lnTo>
                    <a:pt x="154" y="90"/>
                  </a:lnTo>
                  <a:lnTo>
                    <a:pt x="156" y="88"/>
                  </a:lnTo>
                  <a:lnTo>
                    <a:pt x="156" y="85"/>
                  </a:lnTo>
                  <a:lnTo>
                    <a:pt x="159" y="76"/>
                  </a:lnTo>
                  <a:lnTo>
                    <a:pt x="159" y="74"/>
                  </a:lnTo>
                  <a:lnTo>
                    <a:pt x="159" y="66"/>
                  </a:lnTo>
                  <a:lnTo>
                    <a:pt x="159"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noEditPoints="1"/>
            </p:cNvSpPr>
            <p:nvPr/>
          </p:nvSpPr>
          <p:spPr bwMode="auto">
            <a:xfrm>
              <a:off x="3870562" y="4756382"/>
              <a:ext cx="477186" cy="327061"/>
            </a:xfrm>
            <a:custGeom>
              <a:avLst/>
              <a:gdLst>
                <a:gd name="T0" fmla="*/ 230 w 267"/>
                <a:gd name="T1" fmla="*/ 183 h 183"/>
                <a:gd name="T2" fmla="*/ 260 w 267"/>
                <a:gd name="T3" fmla="*/ 147 h 183"/>
                <a:gd name="T4" fmla="*/ 251 w 267"/>
                <a:gd name="T5" fmla="*/ 152 h 183"/>
                <a:gd name="T6" fmla="*/ 227 w 267"/>
                <a:gd name="T7" fmla="*/ 145 h 183"/>
                <a:gd name="T8" fmla="*/ 227 w 267"/>
                <a:gd name="T9" fmla="*/ 164 h 183"/>
                <a:gd name="T10" fmla="*/ 239 w 267"/>
                <a:gd name="T11" fmla="*/ 161 h 183"/>
                <a:gd name="T12" fmla="*/ 244 w 267"/>
                <a:gd name="T13" fmla="*/ 166 h 183"/>
                <a:gd name="T14" fmla="*/ 253 w 267"/>
                <a:gd name="T15" fmla="*/ 157 h 183"/>
                <a:gd name="T16" fmla="*/ 265 w 267"/>
                <a:gd name="T17" fmla="*/ 150 h 183"/>
                <a:gd name="T18" fmla="*/ 222 w 267"/>
                <a:gd name="T19" fmla="*/ 114 h 183"/>
                <a:gd name="T20" fmla="*/ 222 w 267"/>
                <a:gd name="T21" fmla="*/ 95 h 183"/>
                <a:gd name="T22" fmla="*/ 199 w 267"/>
                <a:gd name="T23" fmla="*/ 45 h 183"/>
                <a:gd name="T24" fmla="*/ 189 w 267"/>
                <a:gd name="T25" fmla="*/ 64 h 183"/>
                <a:gd name="T26" fmla="*/ 180 w 267"/>
                <a:gd name="T27" fmla="*/ 76 h 183"/>
                <a:gd name="T28" fmla="*/ 156 w 267"/>
                <a:gd name="T29" fmla="*/ 76 h 183"/>
                <a:gd name="T30" fmla="*/ 149 w 267"/>
                <a:gd name="T31" fmla="*/ 62 h 183"/>
                <a:gd name="T32" fmla="*/ 137 w 267"/>
                <a:gd name="T33" fmla="*/ 48 h 183"/>
                <a:gd name="T34" fmla="*/ 140 w 267"/>
                <a:gd name="T35" fmla="*/ 24 h 183"/>
                <a:gd name="T36" fmla="*/ 137 w 267"/>
                <a:gd name="T37" fmla="*/ 5 h 183"/>
                <a:gd name="T38" fmla="*/ 128 w 267"/>
                <a:gd name="T39" fmla="*/ 5 h 183"/>
                <a:gd name="T40" fmla="*/ 118 w 267"/>
                <a:gd name="T41" fmla="*/ 12 h 183"/>
                <a:gd name="T42" fmla="*/ 99 w 267"/>
                <a:gd name="T43" fmla="*/ 31 h 183"/>
                <a:gd name="T44" fmla="*/ 85 w 267"/>
                <a:gd name="T45" fmla="*/ 53 h 183"/>
                <a:gd name="T46" fmla="*/ 59 w 267"/>
                <a:gd name="T47" fmla="*/ 62 h 183"/>
                <a:gd name="T48" fmla="*/ 69 w 267"/>
                <a:gd name="T49" fmla="*/ 55 h 183"/>
                <a:gd name="T50" fmla="*/ 52 w 267"/>
                <a:gd name="T51" fmla="*/ 50 h 183"/>
                <a:gd name="T52" fmla="*/ 47 w 267"/>
                <a:gd name="T53" fmla="*/ 60 h 183"/>
                <a:gd name="T54" fmla="*/ 31 w 267"/>
                <a:gd name="T55" fmla="*/ 55 h 183"/>
                <a:gd name="T56" fmla="*/ 17 w 267"/>
                <a:gd name="T57" fmla="*/ 50 h 183"/>
                <a:gd name="T58" fmla="*/ 17 w 267"/>
                <a:gd name="T59" fmla="*/ 57 h 183"/>
                <a:gd name="T60" fmla="*/ 14 w 267"/>
                <a:gd name="T61" fmla="*/ 64 h 183"/>
                <a:gd name="T62" fmla="*/ 5 w 267"/>
                <a:gd name="T63" fmla="*/ 76 h 183"/>
                <a:gd name="T64" fmla="*/ 7 w 267"/>
                <a:gd name="T65" fmla="*/ 88 h 183"/>
                <a:gd name="T66" fmla="*/ 7 w 267"/>
                <a:gd name="T67" fmla="*/ 107 h 183"/>
                <a:gd name="T68" fmla="*/ 2 w 267"/>
                <a:gd name="T69" fmla="*/ 124 h 183"/>
                <a:gd name="T70" fmla="*/ 7 w 267"/>
                <a:gd name="T71" fmla="*/ 140 h 183"/>
                <a:gd name="T72" fmla="*/ 9 w 267"/>
                <a:gd name="T73" fmla="*/ 154 h 183"/>
                <a:gd name="T74" fmla="*/ 40 w 267"/>
                <a:gd name="T75" fmla="*/ 131 h 183"/>
                <a:gd name="T76" fmla="*/ 52 w 267"/>
                <a:gd name="T77" fmla="*/ 147 h 183"/>
                <a:gd name="T78" fmla="*/ 59 w 267"/>
                <a:gd name="T79" fmla="*/ 147 h 183"/>
                <a:gd name="T80" fmla="*/ 64 w 267"/>
                <a:gd name="T81" fmla="*/ 150 h 183"/>
                <a:gd name="T82" fmla="*/ 88 w 267"/>
                <a:gd name="T83" fmla="*/ 128 h 183"/>
                <a:gd name="T84" fmla="*/ 92 w 267"/>
                <a:gd name="T85" fmla="*/ 138 h 183"/>
                <a:gd name="T86" fmla="*/ 99 w 267"/>
                <a:gd name="T87" fmla="*/ 140 h 183"/>
                <a:gd name="T88" fmla="*/ 102 w 267"/>
                <a:gd name="T89" fmla="*/ 133 h 183"/>
                <a:gd name="T90" fmla="*/ 116 w 267"/>
                <a:gd name="T91" fmla="*/ 135 h 183"/>
                <a:gd name="T92" fmla="*/ 121 w 267"/>
                <a:gd name="T93" fmla="*/ 140 h 183"/>
                <a:gd name="T94" fmla="*/ 123 w 267"/>
                <a:gd name="T95" fmla="*/ 131 h 183"/>
                <a:gd name="T96" fmla="*/ 147 w 267"/>
                <a:gd name="T97" fmla="*/ 126 h 183"/>
                <a:gd name="T98" fmla="*/ 154 w 267"/>
                <a:gd name="T99" fmla="*/ 142 h 183"/>
                <a:gd name="T100" fmla="*/ 168 w 267"/>
                <a:gd name="T101" fmla="*/ 138 h 183"/>
                <a:gd name="T102" fmla="*/ 189 w 267"/>
                <a:gd name="T103" fmla="*/ 154 h 183"/>
                <a:gd name="T104" fmla="*/ 208 w 267"/>
                <a:gd name="T105" fmla="*/ 171 h 183"/>
                <a:gd name="T106" fmla="*/ 196 w 267"/>
                <a:gd name="T107" fmla="*/ 178 h 183"/>
                <a:gd name="T108" fmla="*/ 215 w 267"/>
                <a:gd name="T109" fmla="*/ 16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183">
                  <a:moveTo>
                    <a:pt x="230" y="178"/>
                  </a:moveTo>
                  <a:lnTo>
                    <a:pt x="227" y="176"/>
                  </a:lnTo>
                  <a:lnTo>
                    <a:pt x="225" y="176"/>
                  </a:lnTo>
                  <a:lnTo>
                    <a:pt x="222" y="178"/>
                  </a:lnTo>
                  <a:lnTo>
                    <a:pt x="220" y="180"/>
                  </a:lnTo>
                  <a:lnTo>
                    <a:pt x="222" y="180"/>
                  </a:lnTo>
                  <a:lnTo>
                    <a:pt x="230" y="183"/>
                  </a:lnTo>
                  <a:lnTo>
                    <a:pt x="232" y="183"/>
                  </a:lnTo>
                  <a:lnTo>
                    <a:pt x="234" y="183"/>
                  </a:lnTo>
                  <a:lnTo>
                    <a:pt x="234" y="183"/>
                  </a:lnTo>
                  <a:lnTo>
                    <a:pt x="232" y="178"/>
                  </a:lnTo>
                  <a:lnTo>
                    <a:pt x="230" y="178"/>
                  </a:lnTo>
                  <a:close/>
                  <a:moveTo>
                    <a:pt x="265" y="150"/>
                  </a:moveTo>
                  <a:lnTo>
                    <a:pt x="260" y="147"/>
                  </a:lnTo>
                  <a:lnTo>
                    <a:pt x="258" y="150"/>
                  </a:lnTo>
                  <a:lnTo>
                    <a:pt x="258" y="150"/>
                  </a:lnTo>
                  <a:lnTo>
                    <a:pt x="258" y="152"/>
                  </a:lnTo>
                  <a:lnTo>
                    <a:pt x="256" y="152"/>
                  </a:lnTo>
                  <a:lnTo>
                    <a:pt x="256" y="152"/>
                  </a:lnTo>
                  <a:lnTo>
                    <a:pt x="253" y="152"/>
                  </a:lnTo>
                  <a:lnTo>
                    <a:pt x="251" y="152"/>
                  </a:lnTo>
                  <a:lnTo>
                    <a:pt x="248" y="154"/>
                  </a:lnTo>
                  <a:lnTo>
                    <a:pt x="246" y="157"/>
                  </a:lnTo>
                  <a:lnTo>
                    <a:pt x="244" y="157"/>
                  </a:lnTo>
                  <a:lnTo>
                    <a:pt x="239" y="150"/>
                  </a:lnTo>
                  <a:lnTo>
                    <a:pt x="237" y="147"/>
                  </a:lnTo>
                  <a:lnTo>
                    <a:pt x="232" y="147"/>
                  </a:lnTo>
                  <a:lnTo>
                    <a:pt x="227" y="145"/>
                  </a:lnTo>
                  <a:lnTo>
                    <a:pt x="222" y="147"/>
                  </a:lnTo>
                  <a:lnTo>
                    <a:pt x="220" y="152"/>
                  </a:lnTo>
                  <a:lnTo>
                    <a:pt x="222" y="157"/>
                  </a:lnTo>
                  <a:lnTo>
                    <a:pt x="225" y="161"/>
                  </a:lnTo>
                  <a:lnTo>
                    <a:pt x="225" y="166"/>
                  </a:lnTo>
                  <a:lnTo>
                    <a:pt x="227" y="164"/>
                  </a:lnTo>
                  <a:lnTo>
                    <a:pt x="227" y="164"/>
                  </a:lnTo>
                  <a:lnTo>
                    <a:pt x="230" y="161"/>
                  </a:lnTo>
                  <a:lnTo>
                    <a:pt x="230" y="164"/>
                  </a:lnTo>
                  <a:lnTo>
                    <a:pt x="232" y="164"/>
                  </a:lnTo>
                  <a:lnTo>
                    <a:pt x="234" y="164"/>
                  </a:lnTo>
                  <a:lnTo>
                    <a:pt x="237" y="164"/>
                  </a:lnTo>
                  <a:lnTo>
                    <a:pt x="237" y="161"/>
                  </a:lnTo>
                  <a:lnTo>
                    <a:pt x="239" y="161"/>
                  </a:lnTo>
                  <a:lnTo>
                    <a:pt x="239" y="159"/>
                  </a:lnTo>
                  <a:lnTo>
                    <a:pt x="241" y="161"/>
                  </a:lnTo>
                  <a:lnTo>
                    <a:pt x="244" y="159"/>
                  </a:lnTo>
                  <a:lnTo>
                    <a:pt x="244" y="161"/>
                  </a:lnTo>
                  <a:lnTo>
                    <a:pt x="244" y="164"/>
                  </a:lnTo>
                  <a:lnTo>
                    <a:pt x="244" y="164"/>
                  </a:lnTo>
                  <a:lnTo>
                    <a:pt x="244" y="166"/>
                  </a:lnTo>
                  <a:lnTo>
                    <a:pt x="246" y="166"/>
                  </a:lnTo>
                  <a:lnTo>
                    <a:pt x="251" y="166"/>
                  </a:lnTo>
                  <a:lnTo>
                    <a:pt x="251" y="169"/>
                  </a:lnTo>
                  <a:lnTo>
                    <a:pt x="253" y="166"/>
                  </a:lnTo>
                  <a:lnTo>
                    <a:pt x="253" y="164"/>
                  </a:lnTo>
                  <a:lnTo>
                    <a:pt x="253" y="159"/>
                  </a:lnTo>
                  <a:lnTo>
                    <a:pt x="253" y="157"/>
                  </a:lnTo>
                  <a:lnTo>
                    <a:pt x="256" y="157"/>
                  </a:lnTo>
                  <a:lnTo>
                    <a:pt x="260" y="154"/>
                  </a:lnTo>
                  <a:lnTo>
                    <a:pt x="260" y="157"/>
                  </a:lnTo>
                  <a:lnTo>
                    <a:pt x="263" y="154"/>
                  </a:lnTo>
                  <a:lnTo>
                    <a:pt x="265" y="150"/>
                  </a:lnTo>
                  <a:lnTo>
                    <a:pt x="267" y="150"/>
                  </a:lnTo>
                  <a:lnTo>
                    <a:pt x="265" y="150"/>
                  </a:lnTo>
                  <a:close/>
                  <a:moveTo>
                    <a:pt x="213" y="147"/>
                  </a:moveTo>
                  <a:lnTo>
                    <a:pt x="215" y="147"/>
                  </a:lnTo>
                  <a:lnTo>
                    <a:pt x="220" y="145"/>
                  </a:lnTo>
                  <a:lnTo>
                    <a:pt x="225" y="138"/>
                  </a:lnTo>
                  <a:lnTo>
                    <a:pt x="225" y="131"/>
                  </a:lnTo>
                  <a:lnTo>
                    <a:pt x="222" y="124"/>
                  </a:lnTo>
                  <a:lnTo>
                    <a:pt x="222" y="114"/>
                  </a:lnTo>
                  <a:lnTo>
                    <a:pt x="225" y="112"/>
                  </a:lnTo>
                  <a:lnTo>
                    <a:pt x="227" y="109"/>
                  </a:lnTo>
                  <a:lnTo>
                    <a:pt x="230" y="107"/>
                  </a:lnTo>
                  <a:lnTo>
                    <a:pt x="230" y="102"/>
                  </a:lnTo>
                  <a:lnTo>
                    <a:pt x="230" y="98"/>
                  </a:lnTo>
                  <a:lnTo>
                    <a:pt x="227" y="98"/>
                  </a:lnTo>
                  <a:lnTo>
                    <a:pt x="222" y="95"/>
                  </a:lnTo>
                  <a:lnTo>
                    <a:pt x="218" y="93"/>
                  </a:lnTo>
                  <a:lnTo>
                    <a:pt x="215" y="93"/>
                  </a:lnTo>
                  <a:lnTo>
                    <a:pt x="213" y="90"/>
                  </a:lnTo>
                  <a:lnTo>
                    <a:pt x="211" y="86"/>
                  </a:lnTo>
                  <a:lnTo>
                    <a:pt x="201" y="64"/>
                  </a:lnTo>
                  <a:lnTo>
                    <a:pt x="199" y="50"/>
                  </a:lnTo>
                  <a:lnTo>
                    <a:pt x="199" y="45"/>
                  </a:lnTo>
                  <a:lnTo>
                    <a:pt x="189" y="53"/>
                  </a:lnTo>
                  <a:lnTo>
                    <a:pt x="187" y="55"/>
                  </a:lnTo>
                  <a:lnTo>
                    <a:pt x="187" y="60"/>
                  </a:lnTo>
                  <a:lnTo>
                    <a:pt x="189" y="60"/>
                  </a:lnTo>
                  <a:lnTo>
                    <a:pt x="189" y="62"/>
                  </a:lnTo>
                  <a:lnTo>
                    <a:pt x="189" y="64"/>
                  </a:lnTo>
                  <a:lnTo>
                    <a:pt x="189" y="64"/>
                  </a:lnTo>
                  <a:lnTo>
                    <a:pt x="189" y="64"/>
                  </a:lnTo>
                  <a:lnTo>
                    <a:pt x="185" y="67"/>
                  </a:lnTo>
                  <a:lnTo>
                    <a:pt x="182" y="69"/>
                  </a:lnTo>
                  <a:lnTo>
                    <a:pt x="182" y="69"/>
                  </a:lnTo>
                  <a:lnTo>
                    <a:pt x="182" y="74"/>
                  </a:lnTo>
                  <a:lnTo>
                    <a:pt x="180" y="74"/>
                  </a:lnTo>
                  <a:lnTo>
                    <a:pt x="180" y="76"/>
                  </a:lnTo>
                  <a:lnTo>
                    <a:pt x="177" y="74"/>
                  </a:lnTo>
                  <a:lnTo>
                    <a:pt x="177" y="74"/>
                  </a:lnTo>
                  <a:lnTo>
                    <a:pt x="175" y="71"/>
                  </a:lnTo>
                  <a:lnTo>
                    <a:pt x="173" y="74"/>
                  </a:lnTo>
                  <a:lnTo>
                    <a:pt x="163" y="76"/>
                  </a:lnTo>
                  <a:lnTo>
                    <a:pt x="159" y="76"/>
                  </a:lnTo>
                  <a:lnTo>
                    <a:pt x="156" y="76"/>
                  </a:lnTo>
                  <a:lnTo>
                    <a:pt x="154" y="74"/>
                  </a:lnTo>
                  <a:lnTo>
                    <a:pt x="151" y="74"/>
                  </a:lnTo>
                  <a:lnTo>
                    <a:pt x="151" y="71"/>
                  </a:lnTo>
                  <a:lnTo>
                    <a:pt x="149" y="69"/>
                  </a:lnTo>
                  <a:lnTo>
                    <a:pt x="149" y="67"/>
                  </a:lnTo>
                  <a:lnTo>
                    <a:pt x="149" y="64"/>
                  </a:lnTo>
                  <a:lnTo>
                    <a:pt x="149" y="62"/>
                  </a:lnTo>
                  <a:lnTo>
                    <a:pt x="149" y="60"/>
                  </a:lnTo>
                  <a:lnTo>
                    <a:pt x="151" y="55"/>
                  </a:lnTo>
                  <a:lnTo>
                    <a:pt x="151" y="55"/>
                  </a:lnTo>
                  <a:lnTo>
                    <a:pt x="151" y="53"/>
                  </a:lnTo>
                  <a:lnTo>
                    <a:pt x="140" y="50"/>
                  </a:lnTo>
                  <a:lnTo>
                    <a:pt x="137" y="48"/>
                  </a:lnTo>
                  <a:lnTo>
                    <a:pt x="137" y="48"/>
                  </a:lnTo>
                  <a:lnTo>
                    <a:pt x="137" y="45"/>
                  </a:lnTo>
                  <a:lnTo>
                    <a:pt x="137" y="43"/>
                  </a:lnTo>
                  <a:lnTo>
                    <a:pt x="135" y="41"/>
                  </a:lnTo>
                  <a:lnTo>
                    <a:pt x="135" y="36"/>
                  </a:lnTo>
                  <a:lnTo>
                    <a:pt x="135" y="34"/>
                  </a:lnTo>
                  <a:lnTo>
                    <a:pt x="137" y="31"/>
                  </a:lnTo>
                  <a:lnTo>
                    <a:pt x="140" y="24"/>
                  </a:lnTo>
                  <a:lnTo>
                    <a:pt x="140" y="24"/>
                  </a:lnTo>
                  <a:lnTo>
                    <a:pt x="140" y="22"/>
                  </a:lnTo>
                  <a:lnTo>
                    <a:pt x="140" y="19"/>
                  </a:lnTo>
                  <a:lnTo>
                    <a:pt x="137" y="12"/>
                  </a:lnTo>
                  <a:lnTo>
                    <a:pt x="137" y="10"/>
                  </a:lnTo>
                  <a:lnTo>
                    <a:pt x="137" y="8"/>
                  </a:lnTo>
                  <a:lnTo>
                    <a:pt x="137" y="5"/>
                  </a:lnTo>
                  <a:lnTo>
                    <a:pt x="137" y="3"/>
                  </a:lnTo>
                  <a:lnTo>
                    <a:pt x="137" y="3"/>
                  </a:lnTo>
                  <a:lnTo>
                    <a:pt x="135" y="0"/>
                  </a:lnTo>
                  <a:lnTo>
                    <a:pt x="135" y="3"/>
                  </a:lnTo>
                  <a:lnTo>
                    <a:pt x="135" y="3"/>
                  </a:lnTo>
                  <a:lnTo>
                    <a:pt x="132" y="5"/>
                  </a:lnTo>
                  <a:lnTo>
                    <a:pt x="128" y="5"/>
                  </a:lnTo>
                  <a:lnTo>
                    <a:pt x="125" y="3"/>
                  </a:lnTo>
                  <a:lnTo>
                    <a:pt x="123" y="5"/>
                  </a:lnTo>
                  <a:lnTo>
                    <a:pt x="123" y="8"/>
                  </a:lnTo>
                  <a:lnTo>
                    <a:pt x="123" y="10"/>
                  </a:lnTo>
                  <a:lnTo>
                    <a:pt x="123" y="12"/>
                  </a:lnTo>
                  <a:lnTo>
                    <a:pt x="121" y="12"/>
                  </a:lnTo>
                  <a:lnTo>
                    <a:pt x="118" y="12"/>
                  </a:lnTo>
                  <a:lnTo>
                    <a:pt x="116" y="12"/>
                  </a:lnTo>
                  <a:lnTo>
                    <a:pt x="116" y="17"/>
                  </a:lnTo>
                  <a:lnTo>
                    <a:pt x="116" y="19"/>
                  </a:lnTo>
                  <a:lnTo>
                    <a:pt x="114" y="22"/>
                  </a:lnTo>
                  <a:lnTo>
                    <a:pt x="109" y="27"/>
                  </a:lnTo>
                  <a:lnTo>
                    <a:pt x="104" y="31"/>
                  </a:lnTo>
                  <a:lnTo>
                    <a:pt x="99" y="31"/>
                  </a:lnTo>
                  <a:lnTo>
                    <a:pt x="99" y="31"/>
                  </a:lnTo>
                  <a:lnTo>
                    <a:pt x="99" y="36"/>
                  </a:lnTo>
                  <a:lnTo>
                    <a:pt x="99" y="38"/>
                  </a:lnTo>
                  <a:lnTo>
                    <a:pt x="95" y="43"/>
                  </a:lnTo>
                  <a:lnTo>
                    <a:pt x="92" y="45"/>
                  </a:lnTo>
                  <a:lnTo>
                    <a:pt x="92" y="53"/>
                  </a:lnTo>
                  <a:lnTo>
                    <a:pt x="85" y="53"/>
                  </a:lnTo>
                  <a:lnTo>
                    <a:pt x="78" y="53"/>
                  </a:lnTo>
                  <a:lnTo>
                    <a:pt x="78" y="57"/>
                  </a:lnTo>
                  <a:lnTo>
                    <a:pt x="71" y="60"/>
                  </a:lnTo>
                  <a:lnTo>
                    <a:pt x="61" y="60"/>
                  </a:lnTo>
                  <a:lnTo>
                    <a:pt x="61" y="60"/>
                  </a:lnTo>
                  <a:lnTo>
                    <a:pt x="59" y="62"/>
                  </a:lnTo>
                  <a:lnTo>
                    <a:pt x="59" y="62"/>
                  </a:lnTo>
                  <a:lnTo>
                    <a:pt x="59" y="60"/>
                  </a:lnTo>
                  <a:lnTo>
                    <a:pt x="59" y="57"/>
                  </a:lnTo>
                  <a:lnTo>
                    <a:pt x="59" y="55"/>
                  </a:lnTo>
                  <a:lnTo>
                    <a:pt x="61" y="53"/>
                  </a:lnTo>
                  <a:lnTo>
                    <a:pt x="64" y="53"/>
                  </a:lnTo>
                  <a:lnTo>
                    <a:pt x="66" y="53"/>
                  </a:lnTo>
                  <a:lnTo>
                    <a:pt x="69" y="55"/>
                  </a:lnTo>
                  <a:lnTo>
                    <a:pt x="71" y="55"/>
                  </a:lnTo>
                  <a:lnTo>
                    <a:pt x="66" y="50"/>
                  </a:lnTo>
                  <a:lnTo>
                    <a:pt x="66" y="48"/>
                  </a:lnTo>
                  <a:lnTo>
                    <a:pt x="61" y="50"/>
                  </a:lnTo>
                  <a:lnTo>
                    <a:pt x="57" y="50"/>
                  </a:lnTo>
                  <a:lnTo>
                    <a:pt x="54" y="50"/>
                  </a:lnTo>
                  <a:lnTo>
                    <a:pt x="52" y="50"/>
                  </a:lnTo>
                  <a:lnTo>
                    <a:pt x="52" y="53"/>
                  </a:lnTo>
                  <a:lnTo>
                    <a:pt x="52" y="55"/>
                  </a:lnTo>
                  <a:lnTo>
                    <a:pt x="54" y="57"/>
                  </a:lnTo>
                  <a:lnTo>
                    <a:pt x="52" y="60"/>
                  </a:lnTo>
                  <a:lnTo>
                    <a:pt x="52" y="62"/>
                  </a:lnTo>
                  <a:lnTo>
                    <a:pt x="50" y="62"/>
                  </a:lnTo>
                  <a:lnTo>
                    <a:pt x="47" y="60"/>
                  </a:lnTo>
                  <a:lnTo>
                    <a:pt x="45" y="55"/>
                  </a:lnTo>
                  <a:lnTo>
                    <a:pt x="43" y="55"/>
                  </a:lnTo>
                  <a:lnTo>
                    <a:pt x="40" y="53"/>
                  </a:lnTo>
                  <a:lnTo>
                    <a:pt x="35" y="50"/>
                  </a:lnTo>
                  <a:lnTo>
                    <a:pt x="33" y="53"/>
                  </a:lnTo>
                  <a:lnTo>
                    <a:pt x="31" y="53"/>
                  </a:lnTo>
                  <a:lnTo>
                    <a:pt x="31" y="55"/>
                  </a:lnTo>
                  <a:lnTo>
                    <a:pt x="26" y="55"/>
                  </a:lnTo>
                  <a:lnTo>
                    <a:pt x="26" y="55"/>
                  </a:lnTo>
                  <a:lnTo>
                    <a:pt x="24" y="53"/>
                  </a:lnTo>
                  <a:lnTo>
                    <a:pt x="24" y="50"/>
                  </a:lnTo>
                  <a:lnTo>
                    <a:pt x="21" y="50"/>
                  </a:lnTo>
                  <a:lnTo>
                    <a:pt x="19" y="48"/>
                  </a:lnTo>
                  <a:lnTo>
                    <a:pt x="17" y="50"/>
                  </a:lnTo>
                  <a:lnTo>
                    <a:pt x="14" y="53"/>
                  </a:lnTo>
                  <a:lnTo>
                    <a:pt x="14" y="55"/>
                  </a:lnTo>
                  <a:lnTo>
                    <a:pt x="12" y="57"/>
                  </a:lnTo>
                  <a:lnTo>
                    <a:pt x="14" y="57"/>
                  </a:lnTo>
                  <a:lnTo>
                    <a:pt x="14" y="57"/>
                  </a:lnTo>
                  <a:lnTo>
                    <a:pt x="17" y="55"/>
                  </a:lnTo>
                  <a:lnTo>
                    <a:pt x="17" y="57"/>
                  </a:lnTo>
                  <a:lnTo>
                    <a:pt x="24" y="57"/>
                  </a:lnTo>
                  <a:lnTo>
                    <a:pt x="26" y="57"/>
                  </a:lnTo>
                  <a:lnTo>
                    <a:pt x="28" y="60"/>
                  </a:lnTo>
                  <a:lnTo>
                    <a:pt x="26" y="62"/>
                  </a:lnTo>
                  <a:lnTo>
                    <a:pt x="24" y="62"/>
                  </a:lnTo>
                  <a:lnTo>
                    <a:pt x="17" y="64"/>
                  </a:lnTo>
                  <a:lnTo>
                    <a:pt x="14" y="64"/>
                  </a:lnTo>
                  <a:lnTo>
                    <a:pt x="14" y="67"/>
                  </a:lnTo>
                  <a:lnTo>
                    <a:pt x="12" y="67"/>
                  </a:lnTo>
                  <a:lnTo>
                    <a:pt x="9" y="67"/>
                  </a:lnTo>
                  <a:lnTo>
                    <a:pt x="7" y="64"/>
                  </a:lnTo>
                  <a:lnTo>
                    <a:pt x="5" y="67"/>
                  </a:lnTo>
                  <a:lnTo>
                    <a:pt x="5" y="69"/>
                  </a:lnTo>
                  <a:lnTo>
                    <a:pt x="5" y="76"/>
                  </a:lnTo>
                  <a:lnTo>
                    <a:pt x="5" y="79"/>
                  </a:lnTo>
                  <a:lnTo>
                    <a:pt x="2" y="79"/>
                  </a:lnTo>
                  <a:lnTo>
                    <a:pt x="2" y="81"/>
                  </a:lnTo>
                  <a:lnTo>
                    <a:pt x="2" y="83"/>
                  </a:lnTo>
                  <a:lnTo>
                    <a:pt x="5" y="83"/>
                  </a:lnTo>
                  <a:lnTo>
                    <a:pt x="5" y="86"/>
                  </a:lnTo>
                  <a:lnTo>
                    <a:pt x="7" y="88"/>
                  </a:lnTo>
                  <a:lnTo>
                    <a:pt x="9" y="90"/>
                  </a:lnTo>
                  <a:lnTo>
                    <a:pt x="9" y="95"/>
                  </a:lnTo>
                  <a:lnTo>
                    <a:pt x="9" y="98"/>
                  </a:lnTo>
                  <a:lnTo>
                    <a:pt x="12" y="100"/>
                  </a:lnTo>
                  <a:lnTo>
                    <a:pt x="9" y="102"/>
                  </a:lnTo>
                  <a:lnTo>
                    <a:pt x="9" y="105"/>
                  </a:lnTo>
                  <a:lnTo>
                    <a:pt x="7" y="107"/>
                  </a:lnTo>
                  <a:lnTo>
                    <a:pt x="5" y="109"/>
                  </a:lnTo>
                  <a:lnTo>
                    <a:pt x="2" y="109"/>
                  </a:lnTo>
                  <a:lnTo>
                    <a:pt x="0" y="114"/>
                  </a:lnTo>
                  <a:lnTo>
                    <a:pt x="0" y="116"/>
                  </a:lnTo>
                  <a:lnTo>
                    <a:pt x="2" y="119"/>
                  </a:lnTo>
                  <a:lnTo>
                    <a:pt x="2" y="121"/>
                  </a:lnTo>
                  <a:lnTo>
                    <a:pt x="2" y="124"/>
                  </a:lnTo>
                  <a:lnTo>
                    <a:pt x="7" y="124"/>
                  </a:lnTo>
                  <a:lnTo>
                    <a:pt x="9" y="126"/>
                  </a:lnTo>
                  <a:lnTo>
                    <a:pt x="7" y="131"/>
                  </a:lnTo>
                  <a:lnTo>
                    <a:pt x="9" y="133"/>
                  </a:lnTo>
                  <a:lnTo>
                    <a:pt x="9" y="133"/>
                  </a:lnTo>
                  <a:lnTo>
                    <a:pt x="9" y="135"/>
                  </a:lnTo>
                  <a:lnTo>
                    <a:pt x="7" y="140"/>
                  </a:lnTo>
                  <a:lnTo>
                    <a:pt x="9" y="142"/>
                  </a:lnTo>
                  <a:lnTo>
                    <a:pt x="7" y="147"/>
                  </a:lnTo>
                  <a:lnTo>
                    <a:pt x="2" y="147"/>
                  </a:lnTo>
                  <a:lnTo>
                    <a:pt x="2" y="150"/>
                  </a:lnTo>
                  <a:lnTo>
                    <a:pt x="5" y="150"/>
                  </a:lnTo>
                  <a:lnTo>
                    <a:pt x="7" y="152"/>
                  </a:lnTo>
                  <a:lnTo>
                    <a:pt x="9" y="154"/>
                  </a:lnTo>
                  <a:lnTo>
                    <a:pt x="12" y="152"/>
                  </a:lnTo>
                  <a:lnTo>
                    <a:pt x="12" y="147"/>
                  </a:lnTo>
                  <a:lnTo>
                    <a:pt x="19" y="142"/>
                  </a:lnTo>
                  <a:lnTo>
                    <a:pt x="26" y="133"/>
                  </a:lnTo>
                  <a:lnTo>
                    <a:pt x="28" y="126"/>
                  </a:lnTo>
                  <a:lnTo>
                    <a:pt x="35" y="128"/>
                  </a:lnTo>
                  <a:lnTo>
                    <a:pt x="40" y="131"/>
                  </a:lnTo>
                  <a:lnTo>
                    <a:pt x="45" y="135"/>
                  </a:lnTo>
                  <a:lnTo>
                    <a:pt x="50" y="140"/>
                  </a:lnTo>
                  <a:lnTo>
                    <a:pt x="52" y="140"/>
                  </a:lnTo>
                  <a:lnTo>
                    <a:pt x="52" y="142"/>
                  </a:lnTo>
                  <a:lnTo>
                    <a:pt x="50" y="142"/>
                  </a:lnTo>
                  <a:lnTo>
                    <a:pt x="50" y="145"/>
                  </a:lnTo>
                  <a:lnTo>
                    <a:pt x="52" y="147"/>
                  </a:lnTo>
                  <a:lnTo>
                    <a:pt x="52" y="150"/>
                  </a:lnTo>
                  <a:lnTo>
                    <a:pt x="52" y="150"/>
                  </a:lnTo>
                  <a:lnTo>
                    <a:pt x="54" y="150"/>
                  </a:lnTo>
                  <a:lnTo>
                    <a:pt x="57" y="150"/>
                  </a:lnTo>
                  <a:lnTo>
                    <a:pt x="57" y="147"/>
                  </a:lnTo>
                  <a:lnTo>
                    <a:pt x="57" y="147"/>
                  </a:lnTo>
                  <a:lnTo>
                    <a:pt x="59" y="147"/>
                  </a:lnTo>
                  <a:lnTo>
                    <a:pt x="59" y="147"/>
                  </a:lnTo>
                  <a:lnTo>
                    <a:pt x="59" y="147"/>
                  </a:lnTo>
                  <a:lnTo>
                    <a:pt x="61" y="147"/>
                  </a:lnTo>
                  <a:lnTo>
                    <a:pt x="61" y="150"/>
                  </a:lnTo>
                  <a:lnTo>
                    <a:pt x="61" y="150"/>
                  </a:lnTo>
                  <a:lnTo>
                    <a:pt x="64" y="150"/>
                  </a:lnTo>
                  <a:lnTo>
                    <a:pt x="64" y="150"/>
                  </a:lnTo>
                  <a:lnTo>
                    <a:pt x="66" y="152"/>
                  </a:lnTo>
                  <a:lnTo>
                    <a:pt x="69" y="152"/>
                  </a:lnTo>
                  <a:lnTo>
                    <a:pt x="78" y="145"/>
                  </a:lnTo>
                  <a:lnTo>
                    <a:pt x="78" y="145"/>
                  </a:lnTo>
                  <a:lnTo>
                    <a:pt x="83" y="138"/>
                  </a:lnTo>
                  <a:lnTo>
                    <a:pt x="88" y="131"/>
                  </a:lnTo>
                  <a:lnTo>
                    <a:pt x="88" y="128"/>
                  </a:lnTo>
                  <a:lnTo>
                    <a:pt x="90" y="131"/>
                  </a:lnTo>
                  <a:lnTo>
                    <a:pt x="90" y="133"/>
                  </a:lnTo>
                  <a:lnTo>
                    <a:pt x="90" y="135"/>
                  </a:lnTo>
                  <a:lnTo>
                    <a:pt x="90" y="140"/>
                  </a:lnTo>
                  <a:lnTo>
                    <a:pt x="90" y="140"/>
                  </a:lnTo>
                  <a:lnTo>
                    <a:pt x="92" y="140"/>
                  </a:lnTo>
                  <a:lnTo>
                    <a:pt x="92" y="138"/>
                  </a:lnTo>
                  <a:lnTo>
                    <a:pt x="92" y="135"/>
                  </a:lnTo>
                  <a:lnTo>
                    <a:pt x="95" y="138"/>
                  </a:lnTo>
                  <a:lnTo>
                    <a:pt x="95" y="140"/>
                  </a:lnTo>
                  <a:lnTo>
                    <a:pt x="95" y="140"/>
                  </a:lnTo>
                  <a:lnTo>
                    <a:pt x="97" y="140"/>
                  </a:lnTo>
                  <a:lnTo>
                    <a:pt x="97" y="140"/>
                  </a:lnTo>
                  <a:lnTo>
                    <a:pt x="99" y="140"/>
                  </a:lnTo>
                  <a:lnTo>
                    <a:pt x="99" y="138"/>
                  </a:lnTo>
                  <a:lnTo>
                    <a:pt x="99" y="138"/>
                  </a:lnTo>
                  <a:lnTo>
                    <a:pt x="99" y="135"/>
                  </a:lnTo>
                  <a:lnTo>
                    <a:pt x="102" y="135"/>
                  </a:lnTo>
                  <a:lnTo>
                    <a:pt x="102" y="135"/>
                  </a:lnTo>
                  <a:lnTo>
                    <a:pt x="102" y="133"/>
                  </a:lnTo>
                  <a:lnTo>
                    <a:pt x="102" y="133"/>
                  </a:lnTo>
                  <a:lnTo>
                    <a:pt x="102" y="131"/>
                  </a:lnTo>
                  <a:lnTo>
                    <a:pt x="104" y="131"/>
                  </a:lnTo>
                  <a:lnTo>
                    <a:pt x="106" y="131"/>
                  </a:lnTo>
                  <a:lnTo>
                    <a:pt x="109" y="133"/>
                  </a:lnTo>
                  <a:lnTo>
                    <a:pt x="109" y="135"/>
                  </a:lnTo>
                  <a:lnTo>
                    <a:pt x="116" y="135"/>
                  </a:lnTo>
                  <a:lnTo>
                    <a:pt x="116" y="135"/>
                  </a:lnTo>
                  <a:lnTo>
                    <a:pt x="116" y="135"/>
                  </a:lnTo>
                  <a:lnTo>
                    <a:pt x="116" y="135"/>
                  </a:lnTo>
                  <a:lnTo>
                    <a:pt x="118" y="138"/>
                  </a:lnTo>
                  <a:lnTo>
                    <a:pt x="118" y="138"/>
                  </a:lnTo>
                  <a:lnTo>
                    <a:pt x="118" y="140"/>
                  </a:lnTo>
                  <a:lnTo>
                    <a:pt x="118" y="140"/>
                  </a:lnTo>
                  <a:lnTo>
                    <a:pt x="121" y="140"/>
                  </a:lnTo>
                  <a:lnTo>
                    <a:pt x="123" y="138"/>
                  </a:lnTo>
                  <a:lnTo>
                    <a:pt x="123" y="135"/>
                  </a:lnTo>
                  <a:lnTo>
                    <a:pt x="123" y="133"/>
                  </a:lnTo>
                  <a:lnTo>
                    <a:pt x="121" y="131"/>
                  </a:lnTo>
                  <a:lnTo>
                    <a:pt x="123" y="128"/>
                  </a:lnTo>
                  <a:lnTo>
                    <a:pt x="123" y="128"/>
                  </a:lnTo>
                  <a:lnTo>
                    <a:pt x="123" y="131"/>
                  </a:lnTo>
                  <a:lnTo>
                    <a:pt x="123" y="131"/>
                  </a:lnTo>
                  <a:lnTo>
                    <a:pt x="128" y="131"/>
                  </a:lnTo>
                  <a:lnTo>
                    <a:pt x="130" y="131"/>
                  </a:lnTo>
                  <a:lnTo>
                    <a:pt x="135" y="128"/>
                  </a:lnTo>
                  <a:lnTo>
                    <a:pt x="137" y="126"/>
                  </a:lnTo>
                  <a:lnTo>
                    <a:pt x="140" y="128"/>
                  </a:lnTo>
                  <a:lnTo>
                    <a:pt x="147" y="126"/>
                  </a:lnTo>
                  <a:lnTo>
                    <a:pt x="156" y="128"/>
                  </a:lnTo>
                  <a:lnTo>
                    <a:pt x="159" y="131"/>
                  </a:lnTo>
                  <a:lnTo>
                    <a:pt x="161" y="131"/>
                  </a:lnTo>
                  <a:lnTo>
                    <a:pt x="161" y="133"/>
                  </a:lnTo>
                  <a:lnTo>
                    <a:pt x="159" y="135"/>
                  </a:lnTo>
                  <a:lnTo>
                    <a:pt x="154" y="140"/>
                  </a:lnTo>
                  <a:lnTo>
                    <a:pt x="154" y="142"/>
                  </a:lnTo>
                  <a:lnTo>
                    <a:pt x="154" y="142"/>
                  </a:lnTo>
                  <a:lnTo>
                    <a:pt x="161" y="142"/>
                  </a:lnTo>
                  <a:lnTo>
                    <a:pt x="161" y="142"/>
                  </a:lnTo>
                  <a:lnTo>
                    <a:pt x="159" y="142"/>
                  </a:lnTo>
                  <a:lnTo>
                    <a:pt x="161" y="138"/>
                  </a:lnTo>
                  <a:lnTo>
                    <a:pt x="166" y="135"/>
                  </a:lnTo>
                  <a:lnTo>
                    <a:pt x="168" y="138"/>
                  </a:lnTo>
                  <a:lnTo>
                    <a:pt x="173" y="142"/>
                  </a:lnTo>
                  <a:lnTo>
                    <a:pt x="173" y="142"/>
                  </a:lnTo>
                  <a:lnTo>
                    <a:pt x="177" y="145"/>
                  </a:lnTo>
                  <a:lnTo>
                    <a:pt x="180" y="145"/>
                  </a:lnTo>
                  <a:lnTo>
                    <a:pt x="185" y="152"/>
                  </a:lnTo>
                  <a:lnTo>
                    <a:pt x="185" y="152"/>
                  </a:lnTo>
                  <a:lnTo>
                    <a:pt x="189" y="154"/>
                  </a:lnTo>
                  <a:lnTo>
                    <a:pt x="199" y="157"/>
                  </a:lnTo>
                  <a:lnTo>
                    <a:pt x="201" y="159"/>
                  </a:lnTo>
                  <a:lnTo>
                    <a:pt x="204" y="161"/>
                  </a:lnTo>
                  <a:lnTo>
                    <a:pt x="206" y="161"/>
                  </a:lnTo>
                  <a:lnTo>
                    <a:pt x="208" y="164"/>
                  </a:lnTo>
                  <a:lnTo>
                    <a:pt x="208" y="166"/>
                  </a:lnTo>
                  <a:lnTo>
                    <a:pt x="208" y="171"/>
                  </a:lnTo>
                  <a:lnTo>
                    <a:pt x="206" y="171"/>
                  </a:lnTo>
                  <a:lnTo>
                    <a:pt x="204" y="171"/>
                  </a:lnTo>
                  <a:lnTo>
                    <a:pt x="204" y="169"/>
                  </a:lnTo>
                  <a:lnTo>
                    <a:pt x="204" y="171"/>
                  </a:lnTo>
                  <a:lnTo>
                    <a:pt x="201" y="173"/>
                  </a:lnTo>
                  <a:lnTo>
                    <a:pt x="201" y="176"/>
                  </a:lnTo>
                  <a:lnTo>
                    <a:pt x="196" y="178"/>
                  </a:lnTo>
                  <a:lnTo>
                    <a:pt x="196" y="180"/>
                  </a:lnTo>
                  <a:lnTo>
                    <a:pt x="199" y="180"/>
                  </a:lnTo>
                  <a:lnTo>
                    <a:pt x="201" y="178"/>
                  </a:lnTo>
                  <a:lnTo>
                    <a:pt x="208" y="173"/>
                  </a:lnTo>
                  <a:lnTo>
                    <a:pt x="215" y="171"/>
                  </a:lnTo>
                  <a:lnTo>
                    <a:pt x="215" y="169"/>
                  </a:lnTo>
                  <a:lnTo>
                    <a:pt x="215" y="164"/>
                  </a:lnTo>
                  <a:lnTo>
                    <a:pt x="213" y="157"/>
                  </a:lnTo>
                  <a:lnTo>
                    <a:pt x="213" y="154"/>
                  </a:lnTo>
                  <a:lnTo>
                    <a:pt x="213" y="150"/>
                  </a:lnTo>
                  <a:lnTo>
                    <a:pt x="213"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51303" y="3115718"/>
              <a:ext cx="321699" cy="525442"/>
            </a:xfrm>
            <a:custGeom>
              <a:avLst/>
              <a:gdLst>
                <a:gd name="T0" fmla="*/ 173 w 180"/>
                <a:gd name="T1" fmla="*/ 62 h 294"/>
                <a:gd name="T2" fmla="*/ 156 w 180"/>
                <a:gd name="T3" fmla="*/ 48 h 294"/>
                <a:gd name="T4" fmla="*/ 147 w 180"/>
                <a:gd name="T5" fmla="*/ 31 h 294"/>
                <a:gd name="T6" fmla="*/ 130 w 180"/>
                <a:gd name="T7" fmla="*/ 22 h 294"/>
                <a:gd name="T8" fmla="*/ 109 w 180"/>
                <a:gd name="T9" fmla="*/ 19 h 294"/>
                <a:gd name="T10" fmla="*/ 104 w 180"/>
                <a:gd name="T11" fmla="*/ 15 h 294"/>
                <a:gd name="T12" fmla="*/ 92 w 180"/>
                <a:gd name="T13" fmla="*/ 12 h 294"/>
                <a:gd name="T14" fmla="*/ 80 w 180"/>
                <a:gd name="T15" fmla="*/ 0 h 294"/>
                <a:gd name="T16" fmla="*/ 73 w 180"/>
                <a:gd name="T17" fmla="*/ 3 h 294"/>
                <a:gd name="T18" fmla="*/ 57 w 180"/>
                <a:gd name="T19" fmla="*/ 0 h 294"/>
                <a:gd name="T20" fmla="*/ 54 w 180"/>
                <a:gd name="T21" fmla="*/ 3 h 294"/>
                <a:gd name="T22" fmla="*/ 45 w 180"/>
                <a:gd name="T23" fmla="*/ 36 h 294"/>
                <a:gd name="T24" fmla="*/ 28 w 180"/>
                <a:gd name="T25" fmla="*/ 78 h 294"/>
                <a:gd name="T26" fmla="*/ 7 w 180"/>
                <a:gd name="T27" fmla="*/ 107 h 294"/>
                <a:gd name="T28" fmla="*/ 2 w 180"/>
                <a:gd name="T29" fmla="*/ 121 h 294"/>
                <a:gd name="T30" fmla="*/ 26 w 180"/>
                <a:gd name="T31" fmla="*/ 130 h 294"/>
                <a:gd name="T32" fmla="*/ 26 w 180"/>
                <a:gd name="T33" fmla="*/ 135 h 294"/>
                <a:gd name="T34" fmla="*/ 26 w 180"/>
                <a:gd name="T35" fmla="*/ 147 h 294"/>
                <a:gd name="T36" fmla="*/ 31 w 180"/>
                <a:gd name="T37" fmla="*/ 157 h 294"/>
                <a:gd name="T38" fmla="*/ 35 w 180"/>
                <a:gd name="T39" fmla="*/ 161 h 294"/>
                <a:gd name="T40" fmla="*/ 49 w 180"/>
                <a:gd name="T41" fmla="*/ 166 h 294"/>
                <a:gd name="T42" fmla="*/ 54 w 180"/>
                <a:gd name="T43" fmla="*/ 173 h 294"/>
                <a:gd name="T44" fmla="*/ 52 w 180"/>
                <a:gd name="T45" fmla="*/ 183 h 294"/>
                <a:gd name="T46" fmla="*/ 42 w 180"/>
                <a:gd name="T47" fmla="*/ 192 h 294"/>
                <a:gd name="T48" fmla="*/ 28 w 180"/>
                <a:gd name="T49" fmla="*/ 192 h 294"/>
                <a:gd name="T50" fmla="*/ 23 w 180"/>
                <a:gd name="T51" fmla="*/ 197 h 294"/>
                <a:gd name="T52" fmla="*/ 16 w 180"/>
                <a:gd name="T53" fmla="*/ 230 h 294"/>
                <a:gd name="T54" fmla="*/ 14 w 180"/>
                <a:gd name="T55" fmla="*/ 239 h 294"/>
                <a:gd name="T56" fmla="*/ 12 w 180"/>
                <a:gd name="T57" fmla="*/ 251 h 294"/>
                <a:gd name="T58" fmla="*/ 14 w 180"/>
                <a:gd name="T59" fmla="*/ 261 h 294"/>
                <a:gd name="T60" fmla="*/ 31 w 180"/>
                <a:gd name="T61" fmla="*/ 272 h 294"/>
                <a:gd name="T62" fmla="*/ 40 w 180"/>
                <a:gd name="T63" fmla="*/ 277 h 294"/>
                <a:gd name="T64" fmla="*/ 52 w 180"/>
                <a:gd name="T65" fmla="*/ 275 h 294"/>
                <a:gd name="T66" fmla="*/ 59 w 180"/>
                <a:gd name="T67" fmla="*/ 275 h 294"/>
                <a:gd name="T68" fmla="*/ 66 w 180"/>
                <a:gd name="T69" fmla="*/ 277 h 294"/>
                <a:gd name="T70" fmla="*/ 73 w 180"/>
                <a:gd name="T71" fmla="*/ 287 h 294"/>
                <a:gd name="T72" fmla="*/ 83 w 180"/>
                <a:gd name="T73" fmla="*/ 287 h 294"/>
                <a:gd name="T74" fmla="*/ 87 w 180"/>
                <a:gd name="T75" fmla="*/ 289 h 294"/>
                <a:gd name="T76" fmla="*/ 94 w 180"/>
                <a:gd name="T77" fmla="*/ 294 h 294"/>
                <a:gd name="T78" fmla="*/ 102 w 180"/>
                <a:gd name="T79" fmla="*/ 289 h 294"/>
                <a:gd name="T80" fmla="*/ 109 w 180"/>
                <a:gd name="T81" fmla="*/ 291 h 294"/>
                <a:gd name="T82" fmla="*/ 113 w 180"/>
                <a:gd name="T83" fmla="*/ 289 h 294"/>
                <a:gd name="T84" fmla="*/ 120 w 180"/>
                <a:gd name="T85" fmla="*/ 282 h 294"/>
                <a:gd name="T86" fmla="*/ 120 w 180"/>
                <a:gd name="T87" fmla="*/ 263 h 294"/>
                <a:gd name="T88" fmla="*/ 120 w 180"/>
                <a:gd name="T89" fmla="*/ 244 h 294"/>
                <a:gd name="T90" fmla="*/ 125 w 180"/>
                <a:gd name="T91" fmla="*/ 223 h 294"/>
                <a:gd name="T92" fmla="*/ 135 w 180"/>
                <a:gd name="T93" fmla="*/ 220 h 294"/>
                <a:gd name="T94" fmla="*/ 144 w 180"/>
                <a:gd name="T95" fmla="*/ 211 h 294"/>
                <a:gd name="T96" fmla="*/ 151 w 180"/>
                <a:gd name="T97" fmla="*/ 199 h 294"/>
                <a:gd name="T98" fmla="*/ 151 w 180"/>
                <a:gd name="T99" fmla="*/ 185 h 294"/>
                <a:gd name="T100" fmla="*/ 156 w 180"/>
                <a:gd name="T101" fmla="*/ 173 h 294"/>
                <a:gd name="T102" fmla="*/ 163 w 180"/>
                <a:gd name="T103" fmla="*/ 161 h 294"/>
                <a:gd name="T104" fmla="*/ 168 w 180"/>
                <a:gd name="T105" fmla="*/ 152 h 294"/>
                <a:gd name="T106" fmla="*/ 173 w 180"/>
                <a:gd name="T107" fmla="*/ 138 h 294"/>
                <a:gd name="T108" fmla="*/ 170 w 180"/>
                <a:gd name="T109" fmla="*/ 130 h 294"/>
                <a:gd name="T110" fmla="*/ 168 w 180"/>
                <a:gd name="T111" fmla="*/ 116 h 294"/>
                <a:gd name="T112" fmla="*/ 165 w 180"/>
                <a:gd name="T113" fmla="*/ 104 h 294"/>
                <a:gd name="T114" fmla="*/ 168 w 180"/>
                <a:gd name="T115" fmla="*/ 100 h 294"/>
                <a:gd name="T116" fmla="*/ 175 w 180"/>
                <a:gd name="T117" fmla="*/ 100 h 294"/>
                <a:gd name="T118" fmla="*/ 177 w 180"/>
                <a:gd name="T119" fmla="*/ 90 h 294"/>
                <a:gd name="T120" fmla="*/ 177 w 180"/>
                <a:gd name="T121" fmla="*/ 81 h 294"/>
                <a:gd name="T122" fmla="*/ 177 w 180"/>
                <a:gd name="T123" fmla="*/ 7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294">
                  <a:moveTo>
                    <a:pt x="177" y="74"/>
                  </a:moveTo>
                  <a:lnTo>
                    <a:pt x="175" y="69"/>
                  </a:lnTo>
                  <a:lnTo>
                    <a:pt x="173" y="62"/>
                  </a:lnTo>
                  <a:lnTo>
                    <a:pt x="165" y="55"/>
                  </a:lnTo>
                  <a:lnTo>
                    <a:pt x="165" y="50"/>
                  </a:lnTo>
                  <a:lnTo>
                    <a:pt x="156" y="48"/>
                  </a:lnTo>
                  <a:lnTo>
                    <a:pt x="151" y="43"/>
                  </a:lnTo>
                  <a:lnTo>
                    <a:pt x="149" y="36"/>
                  </a:lnTo>
                  <a:lnTo>
                    <a:pt x="147" y="31"/>
                  </a:lnTo>
                  <a:lnTo>
                    <a:pt x="144" y="29"/>
                  </a:lnTo>
                  <a:lnTo>
                    <a:pt x="132" y="24"/>
                  </a:lnTo>
                  <a:lnTo>
                    <a:pt x="130" y="22"/>
                  </a:lnTo>
                  <a:lnTo>
                    <a:pt x="123" y="22"/>
                  </a:lnTo>
                  <a:lnTo>
                    <a:pt x="111" y="19"/>
                  </a:lnTo>
                  <a:lnTo>
                    <a:pt x="109" y="19"/>
                  </a:lnTo>
                  <a:lnTo>
                    <a:pt x="106" y="17"/>
                  </a:lnTo>
                  <a:lnTo>
                    <a:pt x="106" y="15"/>
                  </a:lnTo>
                  <a:lnTo>
                    <a:pt x="104" y="15"/>
                  </a:lnTo>
                  <a:lnTo>
                    <a:pt x="102" y="15"/>
                  </a:lnTo>
                  <a:lnTo>
                    <a:pt x="97" y="15"/>
                  </a:lnTo>
                  <a:lnTo>
                    <a:pt x="92" y="12"/>
                  </a:lnTo>
                  <a:lnTo>
                    <a:pt x="87" y="7"/>
                  </a:lnTo>
                  <a:lnTo>
                    <a:pt x="83" y="3"/>
                  </a:lnTo>
                  <a:lnTo>
                    <a:pt x="80" y="0"/>
                  </a:lnTo>
                  <a:lnTo>
                    <a:pt x="78" y="0"/>
                  </a:lnTo>
                  <a:lnTo>
                    <a:pt x="76" y="0"/>
                  </a:lnTo>
                  <a:lnTo>
                    <a:pt x="73" y="3"/>
                  </a:lnTo>
                  <a:lnTo>
                    <a:pt x="71" y="3"/>
                  </a:lnTo>
                  <a:lnTo>
                    <a:pt x="68" y="3"/>
                  </a:lnTo>
                  <a:lnTo>
                    <a:pt x="57" y="0"/>
                  </a:lnTo>
                  <a:lnTo>
                    <a:pt x="57" y="0"/>
                  </a:lnTo>
                  <a:lnTo>
                    <a:pt x="57" y="0"/>
                  </a:lnTo>
                  <a:lnTo>
                    <a:pt x="54" y="3"/>
                  </a:lnTo>
                  <a:lnTo>
                    <a:pt x="54" y="10"/>
                  </a:lnTo>
                  <a:lnTo>
                    <a:pt x="52" y="17"/>
                  </a:lnTo>
                  <a:lnTo>
                    <a:pt x="45" y="36"/>
                  </a:lnTo>
                  <a:lnTo>
                    <a:pt x="38" y="62"/>
                  </a:lnTo>
                  <a:lnTo>
                    <a:pt x="33" y="71"/>
                  </a:lnTo>
                  <a:lnTo>
                    <a:pt x="28" y="78"/>
                  </a:lnTo>
                  <a:lnTo>
                    <a:pt x="14" y="93"/>
                  </a:lnTo>
                  <a:lnTo>
                    <a:pt x="9" y="100"/>
                  </a:lnTo>
                  <a:lnTo>
                    <a:pt x="7" y="107"/>
                  </a:lnTo>
                  <a:lnTo>
                    <a:pt x="0" y="121"/>
                  </a:lnTo>
                  <a:lnTo>
                    <a:pt x="0" y="121"/>
                  </a:lnTo>
                  <a:lnTo>
                    <a:pt x="2" y="121"/>
                  </a:lnTo>
                  <a:lnTo>
                    <a:pt x="19" y="128"/>
                  </a:lnTo>
                  <a:lnTo>
                    <a:pt x="23" y="130"/>
                  </a:lnTo>
                  <a:lnTo>
                    <a:pt x="26" y="130"/>
                  </a:lnTo>
                  <a:lnTo>
                    <a:pt x="26" y="130"/>
                  </a:lnTo>
                  <a:lnTo>
                    <a:pt x="26" y="133"/>
                  </a:lnTo>
                  <a:lnTo>
                    <a:pt x="26" y="135"/>
                  </a:lnTo>
                  <a:lnTo>
                    <a:pt x="26" y="138"/>
                  </a:lnTo>
                  <a:lnTo>
                    <a:pt x="26" y="140"/>
                  </a:lnTo>
                  <a:lnTo>
                    <a:pt x="26" y="147"/>
                  </a:lnTo>
                  <a:lnTo>
                    <a:pt x="26" y="152"/>
                  </a:lnTo>
                  <a:lnTo>
                    <a:pt x="28" y="154"/>
                  </a:lnTo>
                  <a:lnTo>
                    <a:pt x="31" y="157"/>
                  </a:lnTo>
                  <a:lnTo>
                    <a:pt x="31" y="159"/>
                  </a:lnTo>
                  <a:lnTo>
                    <a:pt x="33" y="159"/>
                  </a:lnTo>
                  <a:lnTo>
                    <a:pt x="35" y="161"/>
                  </a:lnTo>
                  <a:lnTo>
                    <a:pt x="40" y="161"/>
                  </a:lnTo>
                  <a:lnTo>
                    <a:pt x="42" y="161"/>
                  </a:lnTo>
                  <a:lnTo>
                    <a:pt x="49" y="166"/>
                  </a:lnTo>
                  <a:lnTo>
                    <a:pt x="52" y="168"/>
                  </a:lnTo>
                  <a:lnTo>
                    <a:pt x="52" y="168"/>
                  </a:lnTo>
                  <a:lnTo>
                    <a:pt x="54" y="173"/>
                  </a:lnTo>
                  <a:lnTo>
                    <a:pt x="54" y="175"/>
                  </a:lnTo>
                  <a:lnTo>
                    <a:pt x="54" y="180"/>
                  </a:lnTo>
                  <a:lnTo>
                    <a:pt x="52" y="183"/>
                  </a:lnTo>
                  <a:lnTo>
                    <a:pt x="49" y="185"/>
                  </a:lnTo>
                  <a:lnTo>
                    <a:pt x="45" y="190"/>
                  </a:lnTo>
                  <a:lnTo>
                    <a:pt x="42" y="192"/>
                  </a:lnTo>
                  <a:lnTo>
                    <a:pt x="38" y="192"/>
                  </a:lnTo>
                  <a:lnTo>
                    <a:pt x="35" y="192"/>
                  </a:lnTo>
                  <a:lnTo>
                    <a:pt x="28" y="192"/>
                  </a:lnTo>
                  <a:lnTo>
                    <a:pt x="26" y="192"/>
                  </a:lnTo>
                  <a:lnTo>
                    <a:pt x="23" y="192"/>
                  </a:lnTo>
                  <a:lnTo>
                    <a:pt x="23" y="197"/>
                  </a:lnTo>
                  <a:lnTo>
                    <a:pt x="21" y="220"/>
                  </a:lnTo>
                  <a:lnTo>
                    <a:pt x="16" y="227"/>
                  </a:lnTo>
                  <a:lnTo>
                    <a:pt x="16" y="230"/>
                  </a:lnTo>
                  <a:lnTo>
                    <a:pt x="16" y="235"/>
                  </a:lnTo>
                  <a:lnTo>
                    <a:pt x="16" y="235"/>
                  </a:lnTo>
                  <a:lnTo>
                    <a:pt x="14" y="239"/>
                  </a:lnTo>
                  <a:lnTo>
                    <a:pt x="14" y="242"/>
                  </a:lnTo>
                  <a:lnTo>
                    <a:pt x="14" y="246"/>
                  </a:lnTo>
                  <a:lnTo>
                    <a:pt x="12" y="251"/>
                  </a:lnTo>
                  <a:lnTo>
                    <a:pt x="12" y="254"/>
                  </a:lnTo>
                  <a:lnTo>
                    <a:pt x="12" y="258"/>
                  </a:lnTo>
                  <a:lnTo>
                    <a:pt x="14" y="261"/>
                  </a:lnTo>
                  <a:lnTo>
                    <a:pt x="19" y="265"/>
                  </a:lnTo>
                  <a:lnTo>
                    <a:pt x="23" y="268"/>
                  </a:lnTo>
                  <a:lnTo>
                    <a:pt x="31" y="272"/>
                  </a:lnTo>
                  <a:lnTo>
                    <a:pt x="38" y="275"/>
                  </a:lnTo>
                  <a:lnTo>
                    <a:pt x="38" y="275"/>
                  </a:lnTo>
                  <a:lnTo>
                    <a:pt x="40" y="277"/>
                  </a:lnTo>
                  <a:lnTo>
                    <a:pt x="42" y="277"/>
                  </a:lnTo>
                  <a:lnTo>
                    <a:pt x="47" y="275"/>
                  </a:lnTo>
                  <a:lnTo>
                    <a:pt x="52" y="275"/>
                  </a:lnTo>
                  <a:lnTo>
                    <a:pt x="57" y="277"/>
                  </a:lnTo>
                  <a:lnTo>
                    <a:pt x="57" y="277"/>
                  </a:lnTo>
                  <a:lnTo>
                    <a:pt x="59" y="275"/>
                  </a:lnTo>
                  <a:lnTo>
                    <a:pt x="61" y="275"/>
                  </a:lnTo>
                  <a:lnTo>
                    <a:pt x="64" y="275"/>
                  </a:lnTo>
                  <a:lnTo>
                    <a:pt x="66" y="277"/>
                  </a:lnTo>
                  <a:lnTo>
                    <a:pt x="71" y="284"/>
                  </a:lnTo>
                  <a:lnTo>
                    <a:pt x="73" y="287"/>
                  </a:lnTo>
                  <a:lnTo>
                    <a:pt x="73" y="287"/>
                  </a:lnTo>
                  <a:lnTo>
                    <a:pt x="76" y="287"/>
                  </a:lnTo>
                  <a:lnTo>
                    <a:pt x="78" y="287"/>
                  </a:lnTo>
                  <a:lnTo>
                    <a:pt x="83" y="287"/>
                  </a:lnTo>
                  <a:lnTo>
                    <a:pt x="85" y="287"/>
                  </a:lnTo>
                  <a:lnTo>
                    <a:pt x="85" y="287"/>
                  </a:lnTo>
                  <a:lnTo>
                    <a:pt x="87" y="289"/>
                  </a:lnTo>
                  <a:lnTo>
                    <a:pt x="92" y="294"/>
                  </a:lnTo>
                  <a:lnTo>
                    <a:pt x="92" y="294"/>
                  </a:lnTo>
                  <a:lnTo>
                    <a:pt x="94" y="294"/>
                  </a:lnTo>
                  <a:lnTo>
                    <a:pt x="97" y="294"/>
                  </a:lnTo>
                  <a:lnTo>
                    <a:pt x="102" y="291"/>
                  </a:lnTo>
                  <a:lnTo>
                    <a:pt x="102" y="289"/>
                  </a:lnTo>
                  <a:lnTo>
                    <a:pt x="104" y="289"/>
                  </a:lnTo>
                  <a:lnTo>
                    <a:pt x="106" y="289"/>
                  </a:lnTo>
                  <a:lnTo>
                    <a:pt x="109" y="291"/>
                  </a:lnTo>
                  <a:lnTo>
                    <a:pt x="109" y="291"/>
                  </a:lnTo>
                  <a:lnTo>
                    <a:pt x="111" y="289"/>
                  </a:lnTo>
                  <a:lnTo>
                    <a:pt x="113" y="289"/>
                  </a:lnTo>
                  <a:lnTo>
                    <a:pt x="113" y="289"/>
                  </a:lnTo>
                  <a:lnTo>
                    <a:pt x="118" y="284"/>
                  </a:lnTo>
                  <a:lnTo>
                    <a:pt x="120" y="282"/>
                  </a:lnTo>
                  <a:lnTo>
                    <a:pt x="120" y="277"/>
                  </a:lnTo>
                  <a:lnTo>
                    <a:pt x="120" y="270"/>
                  </a:lnTo>
                  <a:lnTo>
                    <a:pt x="120" y="263"/>
                  </a:lnTo>
                  <a:lnTo>
                    <a:pt x="120" y="256"/>
                  </a:lnTo>
                  <a:lnTo>
                    <a:pt x="120" y="251"/>
                  </a:lnTo>
                  <a:lnTo>
                    <a:pt x="120" y="244"/>
                  </a:lnTo>
                  <a:lnTo>
                    <a:pt x="123" y="230"/>
                  </a:lnTo>
                  <a:lnTo>
                    <a:pt x="123" y="225"/>
                  </a:lnTo>
                  <a:lnTo>
                    <a:pt x="125" y="223"/>
                  </a:lnTo>
                  <a:lnTo>
                    <a:pt x="128" y="223"/>
                  </a:lnTo>
                  <a:lnTo>
                    <a:pt x="132" y="223"/>
                  </a:lnTo>
                  <a:lnTo>
                    <a:pt x="135" y="220"/>
                  </a:lnTo>
                  <a:lnTo>
                    <a:pt x="139" y="218"/>
                  </a:lnTo>
                  <a:lnTo>
                    <a:pt x="142" y="216"/>
                  </a:lnTo>
                  <a:lnTo>
                    <a:pt x="144" y="211"/>
                  </a:lnTo>
                  <a:lnTo>
                    <a:pt x="149" y="206"/>
                  </a:lnTo>
                  <a:lnTo>
                    <a:pt x="151" y="204"/>
                  </a:lnTo>
                  <a:lnTo>
                    <a:pt x="151" y="199"/>
                  </a:lnTo>
                  <a:lnTo>
                    <a:pt x="154" y="194"/>
                  </a:lnTo>
                  <a:lnTo>
                    <a:pt x="154" y="192"/>
                  </a:lnTo>
                  <a:lnTo>
                    <a:pt x="151" y="185"/>
                  </a:lnTo>
                  <a:lnTo>
                    <a:pt x="154" y="180"/>
                  </a:lnTo>
                  <a:lnTo>
                    <a:pt x="154" y="175"/>
                  </a:lnTo>
                  <a:lnTo>
                    <a:pt x="156" y="173"/>
                  </a:lnTo>
                  <a:lnTo>
                    <a:pt x="158" y="168"/>
                  </a:lnTo>
                  <a:lnTo>
                    <a:pt x="161" y="166"/>
                  </a:lnTo>
                  <a:lnTo>
                    <a:pt x="163" y="161"/>
                  </a:lnTo>
                  <a:lnTo>
                    <a:pt x="165" y="157"/>
                  </a:lnTo>
                  <a:lnTo>
                    <a:pt x="168" y="154"/>
                  </a:lnTo>
                  <a:lnTo>
                    <a:pt x="168" y="152"/>
                  </a:lnTo>
                  <a:lnTo>
                    <a:pt x="170" y="145"/>
                  </a:lnTo>
                  <a:lnTo>
                    <a:pt x="173" y="140"/>
                  </a:lnTo>
                  <a:lnTo>
                    <a:pt x="173" y="138"/>
                  </a:lnTo>
                  <a:lnTo>
                    <a:pt x="173" y="135"/>
                  </a:lnTo>
                  <a:lnTo>
                    <a:pt x="170" y="133"/>
                  </a:lnTo>
                  <a:lnTo>
                    <a:pt x="170" y="130"/>
                  </a:lnTo>
                  <a:lnTo>
                    <a:pt x="168" y="128"/>
                  </a:lnTo>
                  <a:lnTo>
                    <a:pt x="168" y="126"/>
                  </a:lnTo>
                  <a:lnTo>
                    <a:pt x="168" y="116"/>
                  </a:lnTo>
                  <a:lnTo>
                    <a:pt x="168" y="112"/>
                  </a:lnTo>
                  <a:lnTo>
                    <a:pt x="165" y="107"/>
                  </a:lnTo>
                  <a:lnTo>
                    <a:pt x="165" y="104"/>
                  </a:lnTo>
                  <a:lnTo>
                    <a:pt x="165" y="102"/>
                  </a:lnTo>
                  <a:lnTo>
                    <a:pt x="165" y="100"/>
                  </a:lnTo>
                  <a:lnTo>
                    <a:pt x="168" y="100"/>
                  </a:lnTo>
                  <a:lnTo>
                    <a:pt x="170" y="100"/>
                  </a:lnTo>
                  <a:lnTo>
                    <a:pt x="173" y="100"/>
                  </a:lnTo>
                  <a:lnTo>
                    <a:pt x="175" y="100"/>
                  </a:lnTo>
                  <a:lnTo>
                    <a:pt x="175" y="97"/>
                  </a:lnTo>
                  <a:lnTo>
                    <a:pt x="175" y="95"/>
                  </a:lnTo>
                  <a:lnTo>
                    <a:pt x="177" y="90"/>
                  </a:lnTo>
                  <a:lnTo>
                    <a:pt x="177" y="86"/>
                  </a:lnTo>
                  <a:lnTo>
                    <a:pt x="177" y="81"/>
                  </a:lnTo>
                  <a:lnTo>
                    <a:pt x="177" y="81"/>
                  </a:lnTo>
                  <a:lnTo>
                    <a:pt x="177" y="78"/>
                  </a:lnTo>
                  <a:lnTo>
                    <a:pt x="180" y="76"/>
                  </a:lnTo>
                  <a:lnTo>
                    <a:pt x="177" y="7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5118039" y="4867189"/>
              <a:ext cx="278805" cy="334209"/>
            </a:xfrm>
            <a:custGeom>
              <a:avLst/>
              <a:gdLst>
                <a:gd name="T0" fmla="*/ 147 w 156"/>
                <a:gd name="T1" fmla="*/ 130 h 187"/>
                <a:gd name="T2" fmla="*/ 140 w 156"/>
                <a:gd name="T3" fmla="*/ 125 h 187"/>
                <a:gd name="T4" fmla="*/ 130 w 156"/>
                <a:gd name="T5" fmla="*/ 111 h 187"/>
                <a:gd name="T6" fmla="*/ 126 w 156"/>
                <a:gd name="T7" fmla="*/ 99 h 187"/>
                <a:gd name="T8" fmla="*/ 119 w 156"/>
                <a:gd name="T9" fmla="*/ 99 h 187"/>
                <a:gd name="T10" fmla="*/ 114 w 156"/>
                <a:gd name="T11" fmla="*/ 99 h 187"/>
                <a:gd name="T12" fmla="*/ 102 w 156"/>
                <a:gd name="T13" fmla="*/ 99 h 187"/>
                <a:gd name="T14" fmla="*/ 95 w 156"/>
                <a:gd name="T15" fmla="*/ 102 h 187"/>
                <a:gd name="T16" fmla="*/ 90 w 156"/>
                <a:gd name="T17" fmla="*/ 99 h 187"/>
                <a:gd name="T18" fmla="*/ 92 w 156"/>
                <a:gd name="T19" fmla="*/ 88 h 187"/>
                <a:gd name="T20" fmla="*/ 88 w 156"/>
                <a:gd name="T21" fmla="*/ 73 h 187"/>
                <a:gd name="T22" fmla="*/ 85 w 156"/>
                <a:gd name="T23" fmla="*/ 66 h 187"/>
                <a:gd name="T24" fmla="*/ 81 w 156"/>
                <a:gd name="T25" fmla="*/ 62 h 187"/>
                <a:gd name="T26" fmla="*/ 88 w 156"/>
                <a:gd name="T27" fmla="*/ 47 h 187"/>
                <a:gd name="T28" fmla="*/ 97 w 156"/>
                <a:gd name="T29" fmla="*/ 36 h 187"/>
                <a:gd name="T30" fmla="*/ 107 w 156"/>
                <a:gd name="T31" fmla="*/ 33 h 187"/>
                <a:gd name="T32" fmla="*/ 107 w 156"/>
                <a:gd name="T33" fmla="*/ 24 h 187"/>
                <a:gd name="T34" fmla="*/ 100 w 156"/>
                <a:gd name="T35" fmla="*/ 9 h 187"/>
                <a:gd name="T36" fmla="*/ 78 w 156"/>
                <a:gd name="T37" fmla="*/ 7 h 187"/>
                <a:gd name="T38" fmla="*/ 71 w 156"/>
                <a:gd name="T39" fmla="*/ 7 h 187"/>
                <a:gd name="T40" fmla="*/ 43 w 156"/>
                <a:gd name="T41" fmla="*/ 14 h 187"/>
                <a:gd name="T42" fmla="*/ 7 w 156"/>
                <a:gd name="T43" fmla="*/ 19 h 187"/>
                <a:gd name="T44" fmla="*/ 0 w 156"/>
                <a:gd name="T45" fmla="*/ 21 h 187"/>
                <a:gd name="T46" fmla="*/ 12 w 156"/>
                <a:gd name="T47" fmla="*/ 28 h 187"/>
                <a:gd name="T48" fmla="*/ 19 w 156"/>
                <a:gd name="T49" fmla="*/ 40 h 187"/>
                <a:gd name="T50" fmla="*/ 14 w 156"/>
                <a:gd name="T51" fmla="*/ 47 h 187"/>
                <a:gd name="T52" fmla="*/ 12 w 156"/>
                <a:gd name="T53" fmla="*/ 52 h 187"/>
                <a:gd name="T54" fmla="*/ 10 w 156"/>
                <a:gd name="T55" fmla="*/ 54 h 187"/>
                <a:gd name="T56" fmla="*/ 10 w 156"/>
                <a:gd name="T57" fmla="*/ 62 h 187"/>
                <a:gd name="T58" fmla="*/ 17 w 156"/>
                <a:gd name="T59" fmla="*/ 66 h 187"/>
                <a:gd name="T60" fmla="*/ 12 w 156"/>
                <a:gd name="T61" fmla="*/ 73 h 187"/>
                <a:gd name="T62" fmla="*/ 3 w 156"/>
                <a:gd name="T63" fmla="*/ 78 h 187"/>
                <a:gd name="T64" fmla="*/ 7 w 156"/>
                <a:gd name="T65" fmla="*/ 83 h 187"/>
                <a:gd name="T66" fmla="*/ 3 w 156"/>
                <a:gd name="T67" fmla="*/ 90 h 187"/>
                <a:gd name="T68" fmla="*/ 0 w 156"/>
                <a:gd name="T69" fmla="*/ 95 h 187"/>
                <a:gd name="T70" fmla="*/ 0 w 156"/>
                <a:gd name="T71" fmla="*/ 97 h 187"/>
                <a:gd name="T72" fmla="*/ 10 w 156"/>
                <a:gd name="T73" fmla="*/ 95 h 187"/>
                <a:gd name="T74" fmla="*/ 24 w 156"/>
                <a:gd name="T75" fmla="*/ 111 h 187"/>
                <a:gd name="T76" fmla="*/ 33 w 156"/>
                <a:gd name="T77" fmla="*/ 118 h 187"/>
                <a:gd name="T78" fmla="*/ 43 w 156"/>
                <a:gd name="T79" fmla="*/ 123 h 187"/>
                <a:gd name="T80" fmla="*/ 57 w 156"/>
                <a:gd name="T81" fmla="*/ 135 h 187"/>
                <a:gd name="T82" fmla="*/ 45 w 156"/>
                <a:gd name="T83" fmla="*/ 140 h 187"/>
                <a:gd name="T84" fmla="*/ 52 w 156"/>
                <a:gd name="T85" fmla="*/ 144 h 187"/>
                <a:gd name="T86" fmla="*/ 55 w 156"/>
                <a:gd name="T87" fmla="*/ 149 h 187"/>
                <a:gd name="T88" fmla="*/ 57 w 156"/>
                <a:gd name="T89" fmla="*/ 156 h 187"/>
                <a:gd name="T90" fmla="*/ 71 w 156"/>
                <a:gd name="T91" fmla="*/ 166 h 187"/>
                <a:gd name="T92" fmla="*/ 119 w 156"/>
                <a:gd name="T93" fmla="*/ 177 h 187"/>
                <a:gd name="T94" fmla="*/ 116 w 156"/>
                <a:gd name="T95" fmla="*/ 187 h 187"/>
                <a:gd name="T96" fmla="*/ 121 w 156"/>
                <a:gd name="T97" fmla="*/ 182 h 187"/>
                <a:gd name="T98" fmla="*/ 126 w 156"/>
                <a:gd name="T99" fmla="*/ 173 h 187"/>
                <a:gd name="T100" fmla="*/ 140 w 156"/>
                <a:gd name="T101" fmla="*/ 166 h 187"/>
                <a:gd name="T102" fmla="*/ 149 w 156"/>
                <a:gd name="T103" fmla="*/ 156 h 187"/>
                <a:gd name="T104" fmla="*/ 149 w 156"/>
                <a:gd name="T105" fmla="*/ 149 h 187"/>
                <a:gd name="T106" fmla="*/ 154 w 156"/>
                <a:gd name="T107" fmla="*/ 1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87">
                  <a:moveTo>
                    <a:pt x="152" y="135"/>
                  </a:moveTo>
                  <a:lnTo>
                    <a:pt x="149" y="133"/>
                  </a:lnTo>
                  <a:lnTo>
                    <a:pt x="147" y="130"/>
                  </a:lnTo>
                  <a:lnTo>
                    <a:pt x="145" y="130"/>
                  </a:lnTo>
                  <a:lnTo>
                    <a:pt x="142" y="128"/>
                  </a:lnTo>
                  <a:lnTo>
                    <a:pt x="140" y="125"/>
                  </a:lnTo>
                  <a:lnTo>
                    <a:pt x="133" y="116"/>
                  </a:lnTo>
                  <a:lnTo>
                    <a:pt x="133" y="114"/>
                  </a:lnTo>
                  <a:lnTo>
                    <a:pt x="130" y="111"/>
                  </a:lnTo>
                  <a:lnTo>
                    <a:pt x="130" y="109"/>
                  </a:lnTo>
                  <a:lnTo>
                    <a:pt x="130" y="107"/>
                  </a:lnTo>
                  <a:lnTo>
                    <a:pt x="126" y="99"/>
                  </a:lnTo>
                  <a:lnTo>
                    <a:pt x="123" y="99"/>
                  </a:lnTo>
                  <a:lnTo>
                    <a:pt x="121" y="99"/>
                  </a:lnTo>
                  <a:lnTo>
                    <a:pt x="119" y="99"/>
                  </a:lnTo>
                  <a:lnTo>
                    <a:pt x="116" y="99"/>
                  </a:lnTo>
                  <a:lnTo>
                    <a:pt x="114" y="99"/>
                  </a:lnTo>
                  <a:lnTo>
                    <a:pt x="114" y="99"/>
                  </a:lnTo>
                  <a:lnTo>
                    <a:pt x="107" y="99"/>
                  </a:lnTo>
                  <a:lnTo>
                    <a:pt x="104" y="97"/>
                  </a:lnTo>
                  <a:lnTo>
                    <a:pt x="102" y="99"/>
                  </a:lnTo>
                  <a:lnTo>
                    <a:pt x="100" y="99"/>
                  </a:lnTo>
                  <a:lnTo>
                    <a:pt x="97" y="102"/>
                  </a:lnTo>
                  <a:lnTo>
                    <a:pt x="95" y="102"/>
                  </a:lnTo>
                  <a:lnTo>
                    <a:pt x="92" y="102"/>
                  </a:lnTo>
                  <a:lnTo>
                    <a:pt x="92" y="102"/>
                  </a:lnTo>
                  <a:lnTo>
                    <a:pt x="90" y="99"/>
                  </a:lnTo>
                  <a:lnTo>
                    <a:pt x="90" y="97"/>
                  </a:lnTo>
                  <a:lnTo>
                    <a:pt x="90" y="90"/>
                  </a:lnTo>
                  <a:lnTo>
                    <a:pt x="92" y="88"/>
                  </a:lnTo>
                  <a:lnTo>
                    <a:pt x="92" y="83"/>
                  </a:lnTo>
                  <a:lnTo>
                    <a:pt x="90" y="78"/>
                  </a:lnTo>
                  <a:lnTo>
                    <a:pt x="88" y="73"/>
                  </a:lnTo>
                  <a:lnTo>
                    <a:pt x="88" y="71"/>
                  </a:lnTo>
                  <a:lnTo>
                    <a:pt x="85" y="69"/>
                  </a:lnTo>
                  <a:lnTo>
                    <a:pt x="85" y="66"/>
                  </a:lnTo>
                  <a:lnTo>
                    <a:pt x="83" y="66"/>
                  </a:lnTo>
                  <a:lnTo>
                    <a:pt x="81" y="64"/>
                  </a:lnTo>
                  <a:lnTo>
                    <a:pt x="81" y="62"/>
                  </a:lnTo>
                  <a:lnTo>
                    <a:pt x="83" y="57"/>
                  </a:lnTo>
                  <a:lnTo>
                    <a:pt x="85" y="52"/>
                  </a:lnTo>
                  <a:lnTo>
                    <a:pt x="88" y="47"/>
                  </a:lnTo>
                  <a:lnTo>
                    <a:pt x="92" y="43"/>
                  </a:lnTo>
                  <a:lnTo>
                    <a:pt x="95" y="38"/>
                  </a:lnTo>
                  <a:lnTo>
                    <a:pt x="97" y="36"/>
                  </a:lnTo>
                  <a:lnTo>
                    <a:pt x="100" y="33"/>
                  </a:lnTo>
                  <a:lnTo>
                    <a:pt x="100" y="33"/>
                  </a:lnTo>
                  <a:lnTo>
                    <a:pt x="107" y="33"/>
                  </a:lnTo>
                  <a:lnTo>
                    <a:pt x="109" y="31"/>
                  </a:lnTo>
                  <a:lnTo>
                    <a:pt x="109" y="28"/>
                  </a:lnTo>
                  <a:lnTo>
                    <a:pt x="107" y="24"/>
                  </a:lnTo>
                  <a:lnTo>
                    <a:pt x="102" y="19"/>
                  </a:lnTo>
                  <a:lnTo>
                    <a:pt x="100" y="17"/>
                  </a:lnTo>
                  <a:lnTo>
                    <a:pt x="100" y="9"/>
                  </a:lnTo>
                  <a:lnTo>
                    <a:pt x="97" y="0"/>
                  </a:lnTo>
                  <a:lnTo>
                    <a:pt x="90" y="0"/>
                  </a:lnTo>
                  <a:lnTo>
                    <a:pt x="78" y="7"/>
                  </a:lnTo>
                  <a:lnTo>
                    <a:pt x="76" y="7"/>
                  </a:lnTo>
                  <a:lnTo>
                    <a:pt x="71" y="7"/>
                  </a:lnTo>
                  <a:lnTo>
                    <a:pt x="71" y="7"/>
                  </a:lnTo>
                  <a:lnTo>
                    <a:pt x="66" y="7"/>
                  </a:lnTo>
                  <a:lnTo>
                    <a:pt x="45" y="14"/>
                  </a:lnTo>
                  <a:lnTo>
                    <a:pt x="43" y="14"/>
                  </a:lnTo>
                  <a:lnTo>
                    <a:pt x="21" y="19"/>
                  </a:lnTo>
                  <a:lnTo>
                    <a:pt x="10" y="19"/>
                  </a:lnTo>
                  <a:lnTo>
                    <a:pt x="7" y="19"/>
                  </a:lnTo>
                  <a:lnTo>
                    <a:pt x="5" y="14"/>
                  </a:lnTo>
                  <a:lnTo>
                    <a:pt x="3" y="17"/>
                  </a:lnTo>
                  <a:lnTo>
                    <a:pt x="0" y="21"/>
                  </a:lnTo>
                  <a:lnTo>
                    <a:pt x="5" y="21"/>
                  </a:lnTo>
                  <a:lnTo>
                    <a:pt x="10" y="26"/>
                  </a:lnTo>
                  <a:lnTo>
                    <a:pt x="12" y="28"/>
                  </a:lnTo>
                  <a:lnTo>
                    <a:pt x="14" y="38"/>
                  </a:lnTo>
                  <a:lnTo>
                    <a:pt x="19" y="38"/>
                  </a:lnTo>
                  <a:lnTo>
                    <a:pt x="19" y="40"/>
                  </a:lnTo>
                  <a:lnTo>
                    <a:pt x="21" y="45"/>
                  </a:lnTo>
                  <a:lnTo>
                    <a:pt x="21" y="47"/>
                  </a:lnTo>
                  <a:lnTo>
                    <a:pt x="14" y="47"/>
                  </a:lnTo>
                  <a:lnTo>
                    <a:pt x="10" y="47"/>
                  </a:lnTo>
                  <a:lnTo>
                    <a:pt x="12" y="50"/>
                  </a:lnTo>
                  <a:lnTo>
                    <a:pt x="12" y="52"/>
                  </a:lnTo>
                  <a:lnTo>
                    <a:pt x="12" y="52"/>
                  </a:lnTo>
                  <a:lnTo>
                    <a:pt x="12" y="52"/>
                  </a:lnTo>
                  <a:lnTo>
                    <a:pt x="10" y="54"/>
                  </a:lnTo>
                  <a:lnTo>
                    <a:pt x="10" y="54"/>
                  </a:lnTo>
                  <a:lnTo>
                    <a:pt x="7" y="62"/>
                  </a:lnTo>
                  <a:lnTo>
                    <a:pt x="10" y="62"/>
                  </a:lnTo>
                  <a:lnTo>
                    <a:pt x="12" y="62"/>
                  </a:lnTo>
                  <a:lnTo>
                    <a:pt x="17" y="64"/>
                  </a:lnTo>
                  <a:lnTo>
                    <a:pt x="17" y="66"/>
                  </a:lnTo>
                  <a:lnTo>
                    <a:pt x="17" y="69"/>
                  </a:lnTo>
                  <a:lnTo>
                    <a:pt x="17" y="73"/>
                  </a:lnTo>
                  <a:lnTo>
                    <a:pt x="12" y="73"/>
                  </a:lnTo>
                  <a:lnTo>
                    <a:pt x="10" y="76"/>
                  </a:lnTo>
                  <a:lnTo>
                    <a:pt x="5" y="76"/>
                  </a:lnTo>
                  <a:lnTo>
                    <a:pt x="3" y="78"/>
                  </a:lnTo>
                  <a:lnTo>
                    <a:pt x="3" y="83"/>
                  </a:lnTo>
                  <a:lnTo>
                    <a:pt x="7" y="83"/>
                  </a:lnTo>
                  <a:lnTo>
                    <a:pt x="7" y="83"/>
                  </a:lnTo>
                  <a:lnTo>
                    <a:pt x="5" y="85"/>
                  </a:lnTo>
                  <a:lnTo>
                    <a:pt x="3" y="88"/>
                  </a:lnTo>
                  <a:lnTo>
                    <a:pt x="3" y="90"/>
                  </a:lnTo>
                  <a:lnTo>
                    <a:pt x="3" y="92"/>
                  </a:lnTo>
                  <a:lnTo>
                    <a:pt x="0" y="92"/>
                  </a:lnTo>
                  <a:lnTo>
                    <a:pt x="0" y="95"/>
                  </a:lnTo>
                  <a:lnTo>
                    <a:pt x="3" y="95"/>
                  </a:lnTo>
                  <a:lnTo>
                    <a:pt x="0" y="97"/>
                  </a:lnTo>
                  <a:lnTo>
                    <a:pt x="0" y="97"/>
                  </a:lnTo>
                  <a:lnTo>
                    <a:pt x="0" y="97"/>
                  </a:lnTo>
                  <a:lnTo>
                    <a:pt x="7" y="97"/>
                  </a:lnTo>
                  <a:lnTo>
                    <a:pt x="10" y="95"/>
                  </a:lnTo>
                  <a:lnTo>
                    <a:pt x="17" y="99"/>
                  </a:lnTo>
                  <a:lnTo>
                    <a:pt x="19" y="107"/>
                  </a:lnTo>
                  <a:lnTo>
                    <a:pt x="24" y="111"/>
                  </a:lnTo>
                  <a:lnTo>
                    <a:pt x="29" y="114"/>
                  </a:lnTo>
                  <a:lnTo>
                    <a:pt x="29" y="118"/>
                  </a:lnTo>
                  <a:lnTo>
                    <a:pt x="33" y="118"/>
                  </a:lnTo>
                  <a:lnTo>
                    <a:pt x="40" y="121"/>
                  </a:lnTo>
                  <a:lnTo>
                    <a:pt x="43" y="121"/>
                  </a:lnTo>
                  <a:lnTo>
                    <a:pt x="43" y="123"/>
                  </a:lnTo>
                  <a:lnTo>
                    <a:pt x="48" y="125"/>
                  </a:lnTo>
                  <a:lnTo>
                    <a:pt x="55" y="130"/>
                  </a:lnTo>
                  <a:lnTo>
                    <a:pt x="57" y="135"/>
                  </a:lnTo>
                  <a:lnTo>
                    <a:pt x="55" y="135"/>
                  </a:lnTo>
                  <a:lnTo>
                    <a:pt x="48" y="135"/>
                  </a:lnTo>
                  <a:lnTo>
                    <a:pt x="45" y="140"/>
                  </a:lnTo>
                  <a:lnTo>
                    <a:pt x="48" y="142"/>
                  </a:lnTo>
                  <a:lnTo>
                    <a:pt x="50" y="142"/>
                  </a:lnTo>
                  <a:lnTo>
                    <a:pt x="52" y="144"/>
                  </a:lnTo>
                  <a:lnTo>
                    <a:pt x="52" y="144"/>
                  </a:lnTo>
                  <a:lnTo>
                    <a:pt x="55" y="147"/>
                  </a:lnTo>
                  <a:lnTo>
                    <a:pt x="55" y="149"/>
                  </a:lnTo>
                  <a:lnTo>
                    <a:pt x="55" y="151"/>
                  </a:lnTo>
                  <a:lnTo>
                    <a:pt x="55" y="156"/>
                  </a:lnTo>
                  <a:lnTo>
                    <a:pt x="57" y="156"/>
                  </a:lnTo>
                  <a:lnTo>
                    <a:pt x="59" y="159"/>
                  </a:lnTo>
                  <a:lnTo>
                    <a:pt x="64" y="163"/>
                  </a:lnTo>
                  <a:lnTo>
                    <a:pt x="71" y="166"/>
                  </a:lnTo>
                  <a:lnTo>
                    <a:pt x="97" y="175"/>
                  </a:lnTo>
                  <a:lnTo>
                    <a:pt x="102" y="175"/>
                  </a:lnTo>
                  <a:lnTo>
                    <a:pt x="119" y="177"/>
                  </a:lnTo>
                  <a:lnTo>
                    <a:pt x="119" y="180"/>
                  </a:lnTo>
                  <a:lnTo>
                    <a:pt x="116" y="182"/>
                  </a:lnTo>
                  <a:lnTo>
                    <a:pt x="116" y="187"/>
                  </a:lnTo>
                  <a:lnTo>
                    <a:pt x="119" y="185"/>
                  </a:lnTo>
                  <a:lnTo>
                    <a:pt x="121" y="185"/>
                  </a:lnTo>
                  <a:lnTo>
                    <a:pt x="121" y="182"/>
                  </a:lnTo>
                  <a:lnTo>
                    <a:pt x="121" y="180"/>
                  </a:lnTo>
                  <a:lnTo>
                    <a:pt x="123" y="175"/>
                  </a:lnTo>
                  <a:lnTo>
                    <a:pt x="126" y="173"/>
                  </a:lnTo>
                  <a:lnTo>
                    <a:pt x="128" y="170"/>
                  </a:lnTo>
                  <a:lnTo>
                    <a:pt x="137" y="168"/>
                  </a:lnTo>
                  <a:lnTo>
                    <a:pt x="140" y="166"/>
                  </a:lnTo>
                  <a:lnTo>
                    <a:pt x="142" y="163"/>
                  </a:lnTo>
                  <a:lnTo>
                    <a:pt x="147" y="159"/>
                  </a:lnTo>
                  <a:lnTo>
                    <a:pt x="149" y="156"/>
                  </a:lnTo>
                  <a:lnTo>
                    <a:pt x="147" y="154"/>
                  </a:lnTo>
                  <a:lnTo>
                    <a:pt x="147" y="151"/>
                  </a:lnTo>
                  <a:lnTo>
                    <a:pt x="149" y="149"/>
                  </a:lnTo>
                  <a:lnTo>
                    <a:pt x="149" y="144"/>
                  </a:lnTo>
                  <a:lnTo>
                    <a:pt x="154" y="144"/>
                  </a:lnTo>
                  <a:lnTo>
                    <a:pt x="154" y="137"/>
                  </a:lnTo>
                  <a:lnTo>
                    <a:pt x="156" y="137"/>
                  </a:lnTo>
                  <a:lnTo>
                    <a:pt x="152" y="13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5622035" y="3919965"/>
              <a:ext cx="291316" cy="257359"/>
            </a:xfrm>
            <a:custGeom>
              <a:avLst/>
              <a:gdLst>
                <a:gd name="T0" fmla="*/ 154 w 163"/>
                <a:gd name="T1" fmla="*/ 9 h 144"/>
                <a:gd name="T2" fmla="*/ 144 w 163"/>
                <a:gd name="T3" fmla="*/ 0 h 144"/>
                <a:gd name="T4" fmla="*/ 123 w 163"/>
                <a:gd name="T5" fmla="*/ 2 h 144"/>
                <a:gd name="T6" fmla="*/ 109 w 163"/>
                <a:gd name="T7" fmla="*/ 17 h 144"/>
                <a:gd name="T8" fmla="*/ 109 w 163"/>
                <a:gd name="T9" fmla="*/ 26 h 144"/>
                <a:gd name="T10" fmla="*/ 99 w 163"/>
                <a:gd name="T11" fmla="*/ 40 h 144"/>
                <a:gd name="T12" fmla="*/ 80 w 163"/>
                <a:gd name="T13" fmla="*/ 43 h 144"/>
                <a:gd name="T14" fmla="*/ 61 w 163"/>
                <a:gd name="T15" fmla="*/ 40 h 144"/>
                <a:gd name="T16" fmla="*/ 42 w 163"/>
                <a:gd name="T17" fmla="*/ 28 h 144"/>
                <a:gd name="T18" fmla="*/ 45 w 163"/>
                <a:gd name="T19" fmla="*/ 7 h 144"/>
                <a:gd name="T20" fmla="*/ 42 w 163"/>
                <a:gd name="T21" fmla="*/ 5 h 144"/>
                <a:gd name="T22" fmla="*/ 33 w 163"/>
                <a:gd name="T23" fmla="*/ 7 h 144"/>
                <a:gd name="T24" fmla="*/ 26 w 163"/>
                <a:gd name="T25" fmla="*/ 7 h 144"/>
                <a:gd name="T26" fmla="*/ 19 w 163"/>
                <a:gd name="T27" fmla="*/ 14 h 144"/>
                <a:gd name="T28" fmla="*/ 12 w 163"/>
                <a:gd name="T29" fmla="*/ 33 h 144"/>
                <a:gd name="T30" fmla="*/ 9 w 163"/>
                <a:gd name="T31" fmla="*/ 47 h 144"/>
                <a:gd name="T32" fmla="*/ 5 w 163"/>
                <a:gd name="T33" fmla="*/ 54 h 144"/>
                <a:gd name="T34" fmla="*/ 5 w 163"/>
                <a:gd name="T35" fmla="*/ 61 h 144"/>
                <a:gd name="T36" fmla="*/ 2 w 163"/>
                <a:gd name="T37" fmla="*/ 76 h 144"/>
                <a:gd name="T38" fmla="*/ 5 w 163"/>
                <a:gd name="T39" fmla="*/ 87 h 144"/>
                <a:gd name="T40" fmla="*/ 2 w 163"/>
                <a:gd name="T41" fmla="*/ 99 h 144"/>
                <a:gd name="T42" fmla="*/ 2 w 163"/>
                <a:gd name="T43" fmla="*/ 118 h 144"/>
                <a:gd name="T44" fmla="*/ 2 w 163"/>
                <a:gd name="T45" fmla="*/ 125 h 144"/>
                <a:gd name="T46" fmla="*/ 2 w 163"/>
                <a:gd name="T47" fmla="*/ 140 h 144"/>
                <a:gd name="T48" fmla="*/ 9 w 163"/>
                <a:gd name="T49" fmla="*/ 140 h 144"/>
                <a:gd name="T50" fmla="*/ 12 w 163"/>
                <a:gd name="T51" fmla="*/ 132 h 144"/>
                <a:gd name="T52" fmla="*/ 21 w 163"/>
                <a:gd name="T53" fmla="*/ 130 h 144"/>
                <a:gd name="T54" fmla="*/ 31 w 163"/>
                <a:gd name="T55" fmla="*/ 132 h 144"/>
                <a:gd name="T56" fmla="*/ 33 w 163"/>
                <a:gd name="T57" fmla="*/ 137 h 144"/>
                <a:gd name="T58" fmla="*/ 33 w 163"/>
                <a:gd name="T59" fmla="*/ 144 h 144"/>
                <a:gd name="T60" fmla="*/ 42 w 163"/>
                <a:gd name="T61" fmla="*/ 137 h 144"/>
                <a:gd name="T62" fmla="*/ 47 w 163"/>
                <a:gd name="T63" fmla="*/ 132 h 144"/>
                <a:gd name="T64" fmla="*/ 50 w 163"/>
                <a:gd name="T65" fmla="*/ 128 h 144"/>
                <a:gd name="T66" fmla="*/ 54 w 163"/>
                <a:gd name="T67" fmla="*/ 123 h 144"/>
                <a:gd name="T68" fmla="*/ 68 w 163"/>
                <a:gd name="T69" fmla="*/ 111 h 144"/>
                <a:gd name="T70" fmla="*/ 73 w 163"/>
                <a:gd name="T71" fmla="*/ 111 h 144"/>
                <a:gd name="T72" fmla="*/ 87 w 163"/>
                <a:gd name="T73" fmla="*/ 109 h 144"/>
                <a:gd name="T74" fmla="*/ 87 w 163"/>
                <a:gd name="T75" fmla="*/ 111 h 144"/>
                <a:gd name="T76" fmla="*/ 92 w 163"/>
                <a:gd name="T77" fmla="*/ 114 h 144"/>
                <a:gd name="T78" fmla="*/ 97 w 163"/>
                <a:gd name="T79" fmla="*/ 109 h 144"/>
                <a:gd name="T80" fmla="*/ 109 w 163"/>
                <a:gd name="T81" fmla="*/ 116 h 144"/>
                <a:gd name="T82" fmla="*/ 135 w 163"/>
                <a:gd name="T83" fmla="*/ 123 h 144"/>
                <a:gd name="T84" fmla="*/ 144 w 163"/>
                <a:gd name="T85" fmla="*/ 114 h 144"/>
                <a:gd name="T86" fmla="*/ 149 w 163"/>
                <a:gd name="T87" fmla="*/ 99 h 144"/>
                <a:gd name="T88" fmla="*/ 154 w 163"/>
                <a:gd name="T89" fmla="*/ 92 h 144"/>
                <a:gd name="T90" fmla="*/ 156 w 163"/>
                <a:gd name="T91" fmla="*/ 85 h 144"/>
                <a:gd name="T92" fmla="*/ 161 w 163"/>
                <a:gd name="T93" fmla="*/ 76 h 144"/>
                <a:gd name="T94" fmla="*/ 163 w 163"/>
                <a:gd name="T95"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144">
                  <a:moveTo>
                    <a:pt x="163" y="40"/>
                  </a:moveTo>
                  <a:lnTo>
                    <a:pt x="156" y="12"/>
                  </a:lnTo>
                  <a:lnTo>
                    <a:pt x="154" y="9"/>
                  </a:lnTo>
                  <a:lnTo>
                    <a:pt x="154" y="7"/>
                  </a:lnTo>
                  <a:lnTo>
                    <a:pt x="147" y="5"/>
                  </a:lnTo>
                  <a:lnTo>
                    <a:pt x="144" y="0"/>
                  </a:lnTo>
                  <a:lnTo>
                    <a:pt x="144" y="0"/>
                  </a:lnTo>
                  <a:lnTo>
                    <a:pt x="139" y="0"/>
                  </a:lnTo>
                  <a:lnTo>
                    <a:pt x="123" y="2"/>
                  </a:lnTo>
                  <a:lnTo>
                    <a:pt x="116" y="7"/>
                  </a:lnTo>
                  <a:lnTo>
                    <a:pt x="111" y="9"/>
                  </a:lnTo>
                  <a:lnTo>
                    <a:pt x="109" y="17"/>
                  </a:lnTo>
                  <a:lnTo>
                    <a:pt x="111" y="19"/>
                  </a:lnTo>
                  <a:lnTo>
                    <a:pt x="109" y="24"/>
                  </a:lnTo>
                  <a:lnTo>
                    <a:pt x="109" y="26"/>
                  </a:lnTo>
                  <a:lnTo>
                    <a:pt x="106" y="31"/>
                  </a:lnTo>
                  <a:lnTo>
                    <a:pt x="104" y="35"/>
                  </a:lnTo>
                  <a:lnTo>
                    <a:pt x="99" y="40"/>
                  </a:lnTo>
                  <a:lnTo>
                    <a:pt x="97" y="43"/>
                  </a:lnTo>
                  <a:lnTo>
                    <a:pt x="90" y="45"/>
                  </a:lnTo>
                  <a:lnTo>
                    <a:pt x="80" y="43"/>
                  </a:lnTo>
                  <a:lnTo>
                    <a:pt x="73" y="45"/>
                  </a:lnTo>
                  <a:lnTo>
                    <a:pt x="66" y="45"/>
                  </a:lnTo>
                  <a:lnTo>
                    <a:pt x="61" y="40"/>
                  </a:lnTo>
                  <a:lnTo>
                    <a:pt x="54" y="38"/>
                  </a:lnTo>
                  <a:lnTo>
                    <a:pt x="50" y="33"/>
                  </a:lnTo>
                  <a:lnTo>
                    <a:pt x="42" y="28"/>
                  </a:lnTo>
                  <a:lnTo>
                    <a:pt x="38" y="21"/>
                  </a:lnTo>
                  <a:lnTo>
                    <a:pt x="45" y="12"/>
                  </a:lnTo>
                  <a:lnTo>
                    <a:pt x="45" y="7"/>
                  </a:lnTo>
                  <a:lnTo>
                    <a:pt x="47" y="2"/>
                  </a:lnTo>
                  <a:lnTo>
                    <a:pt x="47" y="2"/>
                  </a:lnTo>
                  <a:lnTo>
                    <a:pt x="42" y="5"/>
                  </a:lnTo>
                  <a:lnTo>
                    <a:pt x="40" y="5"/>
                  </a:lnTo>
                  <a:lnTo>
                    <a:pt x="38" y="5"/>
                  </a:lnTo>
                  <a:lnTo>
                    <a:pt x="33" y="7"/>
                  </a:lnTo>
                  <a:lnTo>
                    <a:pt x="31" y="7"/>
                  </a:lnTo>
                  <a:lnTo>
                    <a:pt x="28" y="7"/>
                  </a:lnTo>
                  <a:lnTo>
                    <a:pt x="26" y="7"/>
                  </a:lnTo>
                  <a:lnTo>
                    <a:pt x="26" y="7"/>
                  </a:lnTo>
                  <a:lnTo>
                    <a:pt x="24" y="9"/>
                  </a:lnTo>
                  <a:lnTo>
                    <a:pt x="19" y="14"/>
                  </a:lnTo>
                  <a:lnTo>
                    <a:pt x="19" y="17"/>
                  </a:lnTo>
                  <a:lnTo>
                    <a:pt x="14" y="31"/>
                  </a:lnTo>
                  <a:lnTo>
                    <a:pt x="12" y="33"/>
                  </a:lnTo>
                  <a:lnTo>
                    <a:pt x="12" y="38"/>
                  </a:lnTo>
                  <a:lnTo>
                    <a:pt x="9" y="45"/>
                  </a:lnTo>
                  <a:lnTo>
                    <a:pt x="9" y="47"/>
                  </a:lnTo>
                  <a:lnTo>
                    <a:pt x="5" y="50"/>
                  </a:lnTo>
                  <a:lnTo>
                    <a:pt x="5" y="52"/>
                  </a:lnTo>
                  <a:lnTo>
                    <a:pt x="5" y="54"/>
                  </a:lnTo>
                  <a:lnTo>
                    <a:pt x="5" y="57"/>
                  </a:lnTo>
                  <a:lnTo>
                    <a:pt x="5" y="59"/>
                  </a:lnTo>
                  <a:lnTo>
                    <a:pt x="5" y="61"/>
                  </a:lnTo>
                  <a:lnTo>
                    <a:pt x="5" y="64"/>
                  </a:lnTo>
                  <a:lnTo>
                    <a:pt x="2" y="73"/>
                  </a:lnTo>
                  <a:lnTo>
                    <a:pt x="2" y="76"/>
                  </a:lnTo>
                  <a:lnTo>
                    <a:pt x="2" y="80"/>
                  </a:lnTo>
                  <a:lnTo>
                    <a:pt x="5" y="85"/>
                  </a:lnTo>
                  <a:lnTo>
                    <a:pt x="5" y="87"/>
                  </a:lnTo>
                  <a:lnTo>
                    <a:pt x="5" y="92"/>
                  </a:lnTo>
                  <a:lnTo>
                    <a:pt x="2" y="95"/>
                  </a:lnTo>
                  <a:lnTo>
                    <a:pt x="2" y="99"/>
                  </a:lnTo>
                  <a:lnTo>
                    <a:pt x="0" y="109"/>
                  </a:lnTo>
                  <a:lnTo>
                    <a:pt x="0" y="114"/>
                  </a:lnTo>
                  <a:lnTo>
                    <a:pt x="2" y="118"/>
                  </a:lnTo>
                  <a:lnTo>
                    <a:pt x="2" y="121"/>
                  </a:lnTo>
                  <a:lnTo>
                    <a:pt x="2" y="123"/>
                  </a:lnTo>
                  <a:lnTo>
                    <a:pt x="2" y="125"/>
                  </a:lnTo>
                  <a:lnTo>
                    <a:pt x="2" y="132"/>
                  </a:lnTo>
                  <a:lnTo>
                    <a:pt x="2" y="135"/>
                  </a:lnTo>
                  <a:lnTo>
                    <a:pt x="2" y="140"/>
                  </a:lnTo>
                  <a:lnTo>
                    <a:pt x="7" y="142"/>
                  </a:lnTo>
                  <a:lnTo>
                    <a:pt x="9" y="142"/>
                  </a:lnTo>
                  <a:lnTo>
                    <a:pt x="9" y="140"/>
                  </a:lnTo>
                  <a:lnTo>
                    <a:pt x="12" y="137"/>
                  </a:lnTo>
                  <a:lnTo>
                    <a:pt x="12" y="135"/>
                  </a:lnTo>
                  <a:lnTo>
                    <a:pt x="12" y="132"/>
                  </a:lnTo>
                  <a:lnTo>
                    <a:pt x="14" y="130"/>
                  </a:lnTo>
                  <a:lnTo>
                    <a:pt x="16" y="130"/>
                  </a:lnTo>
                  <a:lnTo>
                    <a:pt x="21" y="130"/>
                  </a:lnTo>
                  <a:lnTo>
                    <a:pt x="24" y="130"/>
                  </a:lnTo>
                  <a:lnTo>
                    <a:pt x="28" y="132"/>
                  </a:lnTo>
                  <a:lnTo>
                    <a:pt x="31" y="132"/>
                  </a:lnTo>
                  <a:lnTo>
                    <a:pt x="31" y="135"/>
                  </a:lnTo>
                  <a:lnTo>
                    <a:pt x="33" y="137"/>
                  </a:lnTo>
                  <a:lnTo>
                    <a:pt x="33" y="137"/>
                  </a:lnTo>
                  <a:lnTo>
                    <a:pt x="31" y="142"/>
                  </a:lnTo>
                  <a:lnTo>
                    <a:pt x="33" y="144"/>
                  </a:lnTo>
                  <a:lnTo>
                    <a:pt x="33" y="144"/>
                  </a:lnTo>
                  <a:lnTo>
                    <a:pt x="38" y="142"/>
                  </a:lnTo>
                  <a:lnTo>
                    <a:pt x="40" y="137"/>
                  </a:lnTo>
                  <a:lnTo>
                    <a:pt x="42" y="137"/>
                  </a:lnTo>
                  <a:lnTo>
                    <a:pt x="45" y="135"/>
                  </a:lnTo>
                  <a:lnTo>
                    <a:pt x="45" y="135"/>
                  </a:lnTo>
                  <a:lnTo>
                    <a:pt x="47" y="132"/>
                  </a:lnTo>
                  <a:lnTo>
                    <a:pt x="47" y="130"/>
                  </a:lnTo>
                  <a:lnTo>
                    <a:pt x="47" y="128"/>
                  </a:lnTo>
                  <a:lnTo>
                    <a:pt x="50" y="128"/>
                  </a:lnTo>
                  <a:lnTo>
                    <a:pt x="50" y="125"/>
                  </a:lnTo>
                  <a:lnTo>
                    <a:pt x="52" y="125"/>
                  </a:lnTo>
                  <a:lnTo>
                    <a:pt x="54" y="123"/>
                  </a:lnTo>
                  <a:lnTo>
                    <a:pt x="64" y="114"/>
                  </a:lnTo>
                  <a:lnTo>
                    <a:pt x="66" y="111"/>
                  </a:lnTo>
                  <a:lnTo>
                    <a:pt x="68" y="111"/>
                  </a:lnTo>
                  <a:lnTo>
                    <a:pt x="71" y="111"/>
                  </a:lnTo>
                  <a:lnTo>
                    <a:pt x="73" y="111"/>
                  </a:lnTo>
                  <a:lnTo>
                    <a:pt x="73" y="111"/>
                  </a:lnTo>
                  <a:lnTo>
                    <a:pt x="85" y="109"/>
                  </a:lnTo>
                  <a:lnTo>
                    <a:pt x="87" y="106"/>
                  </a:lnTo>
                  <a:lnTo>
                    <a:pt x="87" y="109"/>
                  </a:lnTo>
                  <a:lnTo>
                    <a:pt x="90" y="109"/>
                  </a:lnTo>
                  <a:lnTo>
                    <a:pt x="87" y="111"/>
                  </a:lnTo>
                  <a:lnTo>
                    <a:pt x="87" y="111"/>
                  </a:lnTo>
                  <a:lnTo>
                    <a:pt x="87" y="114"/>
                  </a:lnTo>
                  <a:lnTo>
                    <a:pt x="90" y="114"/>
                  </a:lnTo>
                  <a:lnTo>
                    <a:pt x="92" y="114"/>
                  </a:lnTo>
                  <a:lnTo>
                    <a:pt x="95" y="111"/>
                  </a:lnTo>
                  <a:lnTo>
                    <a:pt x="95" y="111"/>
                  </a:lnTo>
                  <a:lnTo>
                    <a:pt x="97" y="109"/>
                  </a:lnTo>
                  <a:lnTo>
                    <a:pt x="99" y="111"/>
                  </a:lnTo>
                  <a:lnTo>
                    <a:pt x="106" y="114"/>
                  </a:lnTo>
                  <a:lnTo>
                    <a:pt x="109" y="116"/>
                  </a:lnTo>
                  <a:lnTo>
                    <a:pt x="121" y="116"/>
                  </a:lnTo>
                  <a:lnTo>
                    <a:pt x="128" y="121"/>
                  </a:lnTo>
                  <a:lnTo>
                    <a:pt x="135" y="123"/>
                  </a:lnTo>
                  <a:lnTo>
                    <a:pt x="137" y="118"/>
                  </a:lnTo>
                  <a:lnTo>
                    <a:pt x="142" y="116"/>
                  </a:lnTo>
                  <a:lnTo>
                    <a:pt x="144" y="114"/>
                  </a:lnTo>
                  <a:lnTo>
                    <a:pt x="144" y="111"/>
                  </a:lnTo>
                  <a:lnTo>
                    <a:pt x="149" y="104"/>
                  </a:lnTo>
                  <a:lnTo>
                    <a:pt x="149" y="99"/>
                  </a:lnTo>
                  <a:lnTo>
                    <a:pt x="151" y="97"/>
                  </a:lnTo>
                  <a:lnTo>
                    <a:pt x="154" y="95"/>
                  </a:lnTo>
                  <a:lnTo>
                    <a:pt x="154" y="92"/>
                  </a:lnTo>
                  <a:lnTo>
                    <a:pt x="154" y="90"/>
                  </a:lnTo>
                  <a:lnTo>
                    <a:pt x="154" y="87"/>
                  </a:lnTo>
                  <a:lnTo>
                    <a:pt x="156" y="85"/>
                  </a:lnTo>
                  <a:lnTo>
                    <a:pt x="158" y="83"/>
                  </a:lnTo>
                  <a:lnTo>
                    <a:pt x="161" y="78"/>
                  </a:lnTo>
                  <a:lnTo>
                    <a:pt x="161" y="76"/>
                  </a:lnTo>
                  <a:lnTo>
                    <a:pt x="163" y="73"/>
                  </a:lnTo>
                  <a:lnTo>
                    <a:pt x="163" y="69"/>
                  </a:lnTo>
                  <a:lnTo>
                    <a:pt x="163" y="64"/>
                  </a:lnTo>
                  <a:lnTo>
                    <a:pt x="163" y="4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542556" y="4423959"/>
              <a:ext cx="411060" cy="198381"/>
            </a:xfrm>
            <a:custGeom>
              <a:avLst/>
              <a:gdLst>
                <a:gd name="T0" fmla="*/ 230 w 230"/>
                <a:gd name="T1" fmla="*/ 56 h 111"/>
                <a:gd name="T2" fmla="*/ 225 w 230"/>
                <a:gd name="T3" fmla="*/ 45 h 111"/>
                <a:gd name="T4" fmla="*/ 216 w 230"/>
                <a:gd name="T5" fmla="*/ 11 h 111"/>
                <a:gd name="T6" fmla="*/ 206 w 230"/>
                <a:gd name="T7" fmla="*/ 0 h 111"/>
                <a:gd name="T8" fmla="*/ 204 w 230"/>
                <a:gd name="T9" fmla="*/ 2 h 111"/>
                <a:gd name="T10" fmla="*/ 190 w 230"/>
                <a:gd name="T11" fmla="*/ 9 h 111"/>
                <a:gd name="T12" fmla="*/ 152 w 230"/>
                <a:gd name="T13" fmla="*/ 16 h 111"/>
                <a:gd name="T14" fmla="*/ 102 w 230"/>
                <a:gd name="T15" fmla="*/ 18 h 111"/>
                <a:gd name="T16" fmla="*/ 67 w 230"/>
                <a:gd name="T17" fmla="*/ 16 h 111"/>
                <a:gd name="T18" fmla="*/ 50 w 230"/>
                <a:gd name="T19" fmla="*/ 28 h 111"/>
                <a:gd name="T20" fmla="*/ 41 w 230"/>
                <a:gd name="T21" fmla="*/ 28 h 111"/>
                <a:gd name="T22" fmla="*/ 24 w 230"/>
                <a:gd name="T23" fmla="*/ 21 h 111"/>
                <a:gd name="T24" fmla="*/ 22 w 230"/>
                <a:gd name="T25" fmla="*/ 14 h 111"/>
                <a:gd name="T26" fmla="*/ 14 w 230"/>
                <a:gd name="T27" fmla="*/ 16 h 111"/>
                <a:gd name="T28" fmla="*/ 14 w 230"/>
                <a:gd name="T29" fmla="*/ 18 h 111"/>
                <a:gd name="T30" fmla="*/ 17 w 230"/>
                <a:gd name="T31" fmla="*/ 21 h 111"/>
                <a:gd name="T32" fmla="*/ 19 w 230"/>
                <a:gd name="T33" fmla="*/ 23 h 111"/>
                <a:gd name="T34" fmla="*/ 22 w 230"/>
                <a:gd name="T35" fmla="*/ 28 h 111"/>
                <a:gd name="T36" fmla="*/ 33 w 230"/>
                <a:gd name="T37" fmla="*/ 35 h 111"/>
                <a:gd name="T38" fmla="*/ 33 w 230"/>
                <a:gd name="T39" fmla="*/ 37 h 111"/>
                <a:gd name="T40" fmla="*/ 33 w 230"/>
                <a:gd name="T41" fmla="*/ 40 h 111"/>
                <a:gd name="T42" fmla="*/ 31 w 230"/>
                <a:gd name="T43" fmla="*/ 42 h 111"/>
                <a:gd name="T44" fmla="*/ 29 w 230"/>
                <a:gd name="T45" fmla="*/ 63 h 111"/>
                <a:gd name="T46" fmla="*/ 12 w 230"/>
                <a:gd name="T47" fmla="*/ 75 h 111"/>
                <a:gd name="T48" fmla="*/ 7 w 230"/>
                <a:gd name="T49" fmla="*/ 82 h 111"/>
                <a:gd name="T50" fmla="*/ 7 w 230"/>
                <a:gd name="T51" fmla="*/ 89 h 111"/>
                <a:gd name="T52" fmla="*/ 7 w 230"/>
                <a:gd name="T53" fmla="*/ 108 h 111"/>
                <a:gd name="T54" fmla="*/ 26 w 230"/>
                <a:gd name="T55" fmla="*/ 108 h 111"/>
                <a:gd name="T56" fmla="*/ 41 w 230"/>
                <a:gd name="T57" fmla="*/ 101 h 111"/>
                <a:gd name="T58" fmla="*/ 43 w 230"/>
                <a:gd name="T59" fmla="*/ 97 h 111"/>
                <a:gd name="T60" fmla="*/ 45 w 230"/>
                <a:gd name="T61" fmla="*/ 92 h 111"/>
                <a:gd name="T62" fmla="*/ 62 w 230"/>
                <a:gd name="T63" fmla="*/ 87 h 111"/>
                <a:gd name="T64" fmla="*/ 64 w 230"/>
                <a:gd name="T65" fmla="*/ 82 h 111"/>
                <a:gd name="T66" fmla="*/ 64 w 230"/>
                <a:gd name="T67" fmla="*/ 78 h 111"/>
                <a:gd name="T68" fmla="*/ 71 w 230"/>
                <a:gd name="T69" fmla="*/ 73 h 111"/>
                <a:gd name="T70" fmla="*/ 76 w 230"/>
                <a:gd name="T71" fmla="*/ 59 h 111"/>
                <a:gd name="T72" fmla="*/ 81 w 230"/>
                <a:gd name="T73" fmla="*/ 56 h 111"/>
                <a:gd name="T74" fmla="*/ 107 w 230"/>
                <a:gd name="T75" fmla="*/ 66 h 111"/>
                <a:gd name="T76" fmla="*/ 116 w 230"/>
                <a:gd name="T77" fmla="*/ 73 h 111"/>
                <a:gd name="T78" fmla="*/ 121 w 230"/>
                <a:gd name="T79" fmla="*/ 68 h 111"/>
                <a:gd name="T80" fmla="*/ 130 w 230"/>
                <a:gd name="T81" fmla="*/ 61 h 111"/>
                <a:gd name="T82" fmla="*/ 135 w 230"/>
                <a:gd name="T83" fmla="*/ 56 h 111"/>
                <a:gd name="T84" fmla="*/ 145 w 230"/>
                <a:gd name="T85" fmla="*/ 56 h 111"/>
                <a:gd name="T86" fmla="*/ 147 w 230"/>
                <a:gd name="T87" fmla="*/ 59 h 111"/>
                <a:gd name="T88" fmla="*/ 147 w 230"/>
                <a:gd name="T89" fmla="*/ 63 h 111"/>
                <a:gd name="T90" fmla="*/ 166 w 230"/>
                <a:gd name="T91" fmla="*/ 68 h 111"/>
                <a:gd name="T92" fmla="*/ 171 w 230"/>
                <a:gd name="T93" fmla="*/ 78 h 111"/>
                <a:gd name="T94" fmla="*/ 173 w 230"/>
                <a:gd name="T95" fmla="*/ 85 h 111"/>
                <a:gd name="T96" fmla="*/ 178 w 230"/>
                <a:gd name="T97" fmla="*/ 87 h 111"/>
                <a:gd name="T98" fmla="*/ 194 w 230"/>
                <a:gd name="T99" fmla="*/ 82 h 111"/>
                <a:gd name="T100" fmla="*/ 199 w 230"/>
                <a:gd name="T101" fmla="*/ 82 h 111"/>
                <a:gd name="T102" fmla="*/ 216 w 230"/>
                <a:gd name="T103" fmla="*/ 75 h 111"/>
                <a:gd name="T104" fmla="*/ 220 w 230"/>
                <a:gd name="T105" fmla="*/ 78 h 111"/>
                <a:gd name="T106" fmla="*/ 230 w 230"/>
                <a:gd name="T107" fmla="*/ 68 h 111"/>
                <a:gd name="T108" fmla="*/ 230 w 230"/>
                <a:gd name="T109" fmla="*/ 5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111">
                  <a:moveTo>
                    <a:pt x="230" y="59"/>
                  </a:moveTo>
                  <a:lnTo>
                    <a:pt x="230" y="59"/>
                  </a:lnTo>
                  <a:lnTo>
                    <a:pt x="230" y="56"/>
                  </a:lnTo>
                  <a:lnTo>
                    <a:pt x="230" y="54"/>
                  </a:lnTo>
                  <a:lnTo>
                    <a:pt x="225" y="49"/>
                  </a:lnTo>
                  <a:lnTo>
                    <a:pt x="225" y="45"/>
                  </a:lnTo>
                  <a:lnTo>
                    <a:pt x="223" y="40"/>
                  </a:lnTo>
                  <a:lnTo>
                    <a:pt x="220" y="33"/>
                  </a:lnTo>
                  <a:lnTo>
                    <a:pt x="216" y="11"/>
                  </a:lnTo>
                  <a:lnTo>
                    <a:pt x="213" y="4"/>
                  </a:lnTo>
                  <a:lnTo>
                    <a:pt x="209" y="0"/>
                  </a:lnTo>
                  <a:lnTo>
                    <a:pt x="206" y="0"/>
                  </a:lnTo>
                  <a:lnTo>
                    <a:pt x="206" y="0"/>
                  </a:lnTo>
                  <a:lnTo>
                    <a:pt x="204" y="2"/>
                  </a:lnTo>
                  <a:lnTo>
                    <a:pt x="204" y="2"/>
                  </a:lnTo>
                  <a:lnTo>
                    <a:pt x="194" y="2"/>
                  </a:lnTo>
                  <a:lnTo>
                    <a:pt x="192" y="7"/>
                  </a:lnTo>
                  <a:lnTo>
                    <a:pt x="190" y="9"/>
                  </a:lnTo>
                  <a:lnTo>
                    <a:pt x="185" y="11"/>
                  </a:lnTo>
                  <a:lnTo>
                    <a:pt x="175" y="14"/>
                  </a:lnTo>
                  <a:lnTo>
                    <a:pt x="152" y="16"/>
                  </a:lnTo>
                  <a:lnTo>
                    <a:pt x="147" y="14"/>
                  </a:lnTo>
                  <a:lnTo>
                    <a:pt x="130" y="16"/>
                  </a:lnTo>
                  <a:lnTo>
                    <a:pt x="102" y="18"/>
                  </a:lnTo>
                  <a:lnTo>
                    <a:pt x="85" y="16"/>
                  </a:lnTo>
                  <a:lnTo>
                    <a:pt x="76" y="14"/>
                  </a:lnTo>
                  <a:lnTo>
                    <a:pt x="67" y="16"/>
                  </a:lnTo>
                  <a:lnTo>
                    <a:pt x="62" y="18"/>
                  </a:lnTo>
                  <a:lnTo>
                    <a:pt x="52" y="21"/>
                  </a:lnTo>
                  <a:lnTo>
                    <a:pt x="50" y="28"/>
                  </a:lnTo>
                  <a:lnTo>
                    <a:pt x="45" y="30"/>
                  </a:lnTo>
                  <a:lnTo>
                    <a:pt x="43" y="28"/>
                  </a:lnTo>
                  <a:lnTo>
                    <a:pt x="41" y="28"/>
                  </a:lnTo>
                  <a:lnTo>
                    <a:pt x="36" y="28"/>
                  </a:lnTo>
                  <a:lnTo>
                    <a:pt x="29" y="23"/>
                  </a:lnTo>
                  <a:lnTo>
                    <a:pt x="24" y="21"/>
                  </a:lnTo>
                  <a:lnTo>
                    <a:pt x="24" y="18"/>
                  </a:lnTo>
                  <a:lnTo>
                    <a:pt x="22" y="16"/>
                  </a:lnTo>
                  <a:lnTo>
                    <a:pt x="22" y="14"/>
                  </a:lnTo>
                  <a:lnTo>
                    <a:pt x="22" y="14"/>
                  </a:lnTo>
                  <a:lnTo>
                    <a:pt x="22" y="14"/>
                  </a:lnTo>
                  <a:lnTo>
                    <a:pt x="14" y="16"/>
                  </a:lnTo>
                  <a:lnTo>
                    <a:pt x="14" y="16"/>
                  </a:lnTo>
                  <a:lnTo>
                    <a:pt x="12" y="16"/>
                  </a:lnTo>
                  <a:lnTo>
                    <a:pt x="14" y="18"/>
                  </a:lnTo>
                  <a:lnTo>
                    <a:pt x="14" y="18"/>
                  </a:lnTo>
                  <a:lnTo>
                    <a:pt x="17" y="21"/>
                  </a:lnTo>
                  <a:lnTo>
                    <a:pt x="17" y="21"/>
                  </a:lnTo>
                  <a:lnTo>
                    <a:pt x="17" y="21"/>
                  </a:lnTo>
                  <a:lnTo>
                    <a:pt x="17" y="23"/>
                  </a:lnTo>
                  <a:lnTo>
                    <a:pt x="19" y="23"/>
                  </a:lnTo>
                  <a:lnTo>
                    <a:pt x="19" y="26"/>
                  </a:lnTo>
                  <a:lnTo>
                    <a:pt x="19" y="28"/>
                  </a:lnTo>
                  <a:lnTo>
                    <a:pt x="22" y="28"/>
                  </a:lnTo>
                  <a:lnTo>
                    <a:pt x="26" y="33"/>
                  </a:lnTo>
                  <a:lnTo>
                    <a:pt x="29" y="33"/>
                  </a:lnTo>
                  <a:lnTo>
                    <a:pt x="33" y="35"/>
                  </a:lnTo>
                  <a:lnTo>
                    <a:pt x="33" y="35"/>
                  </a:lnTo>
                  <a:lnTo>
                    <a:pt x="33" y="37"/>
                  </a:lnTo>
                  <a:lnTo>
                    <a:pt x="33" y="37"/>
                  </a:lnTo>
                  <a:lnTo>
                    <a:pt x="33" y="37"/>
                  </a:lnTo>
                  <a:lnTo>
                    <a:pt x="33" y="40"/>
                  </a:lnTo>
                  <a:lnTo>
                    <a:pt x="33" y="40"/>
                  </a:lnTo>
                  <a:lnTo>
                    <a:pt x="31" y="40"/>
                  </a:lnTo>
                  <a:lnTo>
                    <a:pt x="31" y="42"/>
                  </a:lnTo>
                  <a:lnTo>
                    <a:pt x="31" y="42"/>
                  </a:lnTo>
                  <a:lnTo>
                    <a:pt x="29" y="54"/>
                  </a:lnTo>
                  <a:lnTo>
                    <a:pt x="29" y="61"/>
                  </a:lnTo>
                  <a:lnTo>
                    <a:pt x="29" y="63"/>
                  </a:lnTo>
                  <a:lnTo>
                    <a:pt x="29" y="66"/>
                  </a:lnTo>
                  <a:lnTo>
                    <a:pt x="24" y="71"/>
                  </a:lnTo>
                  <a:lnTo>
                    <a:pt x="12" y="75"/>
                  </a:lnTo>
                  <a:lnTo>
                    <a:pt x="10" y="78"/>
                  </a:lnTo>
                  <a:lnTo>
                    <a:pt x="7" y="80"/>
                  </a:lnTo>
                  <a:lnTo>
                    <a:pt x="7" y="82"/>
                  </a:lnTo>
                  <a:lnTo>
                    <a:pt x="7" y="85"/>
                  </a:lnTo>
                  <a:lnTo>
                    <a:pt x="10" y="87"/>
                  </a:lnTo>
                  <a:lnTo>
                    <a:pt x="7" y="89"/>
                  </a:lnTo>
                  <a:lnTo>
                    <a:pt x="5" y="97"/>
                  </a:lnTo>
                  <a:lnTo>
                    <a:pt x="0" y="108"/>
                  </a:lnTo>
                  <a:lnTo>
                    <a:pt x="7" y="108"/>
                  </a:lnTo>
                  <a:lnTo>
                    <a:pt x="17" y="108"/>
                  </a:lnTo>
                  <a:lnTo>
                    <a:pt x="24" y="111"/>
                  </a:lnTo>
                  <a:lnTo>
                    <a:pt x="26" y="108"/>
                  </a:lnTo>
                  <a:lnTo>
                    <a:pt x="29" y="106"/>
                  </a:lnTo>
                  <a:lnTo>
                    <a:pt x="31" y="106"/>
                  </a:lnTo>
                  <a:lnTo>
                    <a:pt x="41" y="101"/>
                  </a:lnTo>
                  <a:lnTo>
                    <a:pt x="43" y="99"/>
                  </a:lnTo>
                  <a:lnTo>
                    <a:pt x="43" y="99"/>
                  </a:lnTo>
                  <a:lnTo>
                    <a:pt x="43" y="97"/>
                  </a:lnTo>
                  <a:lnTo>
                    <a:pt x="43" y="94"/>
                  </a:lnTo>
                  <a:lnTo>
                    <a:pt x="43" y="92"/>
                  </a:lnTo>
                  <a:lnTo>
                    <a:pt x="45" y="92"/>
                  </a:lnTo>
                  <a:lnTo>
                    <a:pt x="45" y="89"/>
                  </a:lnTo>
                  <a:lnTo>
                    <a:pt x="55" y="89"/>
                  </a:lnTo>
                  <a:lnTo>
                    <a:pt x="62" y="87"/>
                  </a:lnTo>
                  <a:lnTo>
                    <a:pt x="64" y="85"/>
                  </a:lnTo>
                  <a:lnTo>
                    <a:pt x="64" y="85"/>
                  </a:lnTo>
                  <a:lnTo>
                    <a:pt x="64" y="82"/>
                  </a:lnTo>
                  <a:lnTo>
                    <a:pt x="64" y="82"/>
                  </a:lnTo>
                  <a:lnTo>
                    <a:pt x="64" y="78"/>
                  </a:lnTo>
                  <a:lnTo>
                    <a:pt x="64" y="78"/>
                  </a:lnTo>
                  <a:lnTo>
                    <a:pt x="67" y="75"/>
                  </a:lnTo>
                  <a:lnTo>
                    <a:pt x="69" y="75"/>
                  </a:lnTo>
                  <a:lnTo>
                    <a:pt x="71" y="73"/>
                  </a:lnTo>
                  <a:lnTo>
                    <a:pt x="71" y="71"/>
                  </a:lnTo>
                  <a:lnTo>
                    <a:pt x="74" y="63"/>
                  </a:lnTo>
                  <a:lnTo>
                    <a:pt x="76" y="59"/>
                  </a:lnTo>
                  <a:lnTo>
                    <a:pt x="76" y="59"/>
                  </a:lnTo>
                  <a:lnTo>
                    <a:pt x="78" y="56"/>
                  </a:lnTo>
                  <a:lnTo>
                    <a:pt x="81" y="56"/>
                  </a:lnTo>
                  <a:lnTo>
                    <a:pt x="102" y="61"/>
                  </a:lnTo>
                  <a:lnTo>
                    <a:pt x="104" y="63"/>
                  </a:lnTo>
                  <a:lnTo>
                    <a:pt x="107" y="66"/>
                  </a:lnTo>
                  <a:lnTo>
                    <a:pt x="109" y="66"/>
                  </a:lnTo>
                  <a:lnTo>
                    <a:pt x="114" y="73"/>
                  </a:lnTo>
                  <a:lnTo>
                    <a:pt x="116" y="73"/>
                  </a:lnTo>
                  <a:lnTo>
                    <a:pt x="119" y="73"/>
                  </a:lnTo>
                  <a:lnTo>
                    <a:pt x="121" y="71"/>
                  </a:lnTo>
                  <a:lnTo>
                    <a:pt x="121" y="68"/>
                  </a:lnTo>
                  <a:lnTo>
                    <a:pt x="123" y="66"/>
                  </a:lnTo>
                  <a:lnTo>
                    <a:pt x="123" y="66"/>
                  </a:lnTo>
                  <a:lnTo>
                    <a:pt x="130" y="61"/>
                  </a:lnTo>
                  <a:lnTo>
                    <a:pt x="130" y="61"/>
                  </a:lnTo>
                  <a:lnTo>
                    <a:pt x="133" y="59"/>
                  </a:lnTo>
                  <a:lnTo>
                    <a:pt x="135" y="56"/>
                  </a:lnTo>
                  <a:lnTo>
                    <a:pt x="138" y="56"/>
                  </a:lnTo>
                  <a:lnTo>
                    <a:pt x="142" y="56"/>
                  </a:lnTo>
                  <a:lnTo>
                    <a:pt x="145" y="56"/>
                  </a:lnTo>
                  <a:lnTo>
                    <a:pt x="147" y="56"/>
                  </a:lnTo>
                  <a:lnTo>
                    <a:pt x="147" y="59"/>
                  </a:lnTo>
                  <a:lnTo>
                    <a:pt x="147" y="59"/>
                  </a:lnTo>
                  <a:lnTo>
                    <a:pt x="147" y="61"/>
                  </a:lnTo>
                  <a:lnTo>
                    <a:pt x="147" y="61"/>
                  </a:lnTo>
                  <a:lnTo>
                    <a:pt x="147" y="63"/>
                  </a:lnTo>
                  <a:lnTo>
                    <a:pt x="147" y="63"/>
                  </a:lnTo>
                  <a:lnTo>
                    <a:pt x="159" y="66"/>
                  </a:lnTo>
                  <a:lnTo>
                    <a:pt x="166" y="68"/>
                  </a:lnTo>
                  <a:lnTo>
                    <a:pt x="168" y="73"/>
                  </a:lnTo>
                  <a:lnTo>
                    <a:pt x="168" y="75"/>
                  </a:lnTo>
                  <a:lnTo>
                    <a:pt x="171" y="78"/>
                  </a:lnTo>
                  <a:lnTo>
                    <a:pt x="171" y="80"/>
                  </a:lnTo>
                  <a:lnTo>
                    <a:pt x="173" y="82"/>
                  </a:lnTo>
                  <a:lnTo>
                    <a:pt x="173" y="85"/>
                  </a:lnTo>
                  <a:lnTo>
                    <a:pt x="173" y="87"/>
                  </a:lnTo>
                  <a:lnTo>
                    <a:pt x="175" y="89"/>
                  </a:lnTo>
                  <a:lnTo>
                    <a:pt x="178" y="87"/>
                  </a:lnTo>
                  <a:lnTo>
                    <a:pt x="187" y="85"/>
                  </a:lnTo>
                  <a:lnTo>
                    <a:pt x="192" y="82"/>
                  </a:lnTo>
                  <a:lnTo>
                    <a:pt x="194" y="82"/>
                  </a:lnTo>
                  <a:lnTo>
                    <a:pt x="194" y="85"/>
                  </a:lnTo>
                  <a:lnTo>
                    <a:pt x="197" y="85"/>
                  </a:lnTo>
                  <a:lnTo>
                    <a:pt x="199" y="82"/>
                  </a:lnTo>
                  <a:lnTo>
                    <a:pt x="204" y="80"/>
                  </a:lnTo>
                  <a:lnTo>
                    <a:pt x="211" y="75"/>
                  </a:lnTo>
                  <a:lnTo>
                    <a:pt x="216" y="75"/>
                  </a:lnTo>
                  <a:lnTo>
                    <a:pt x="216" y="78"/>
                  </a:lnTo>
                  <a:lnTo>
                    <a:pt x="218" y="78"/>
                  </a:lnTo>
                  <a:lnTo>
                    <a:pt x="220" y="78"/>
                  </a:lnTo>
                  <a:lnTo>
                    <a:pt x="223" y="75"/>
                  </a:lnTo>
                  <a:lnTo>
                    <a:pt x="228" y="73"/>
                  </a:lnTo>
                  <a:lnTo>
                    <a:pt x="230" y="68"/>
                  </a:lnTo>
                  <a:lnTo>
                    <a:pt x="230" y="66"/>
                  </a:lnTo>
                  <a:lnTo>
                    <a:pt x="230" y="63"/>
                  </a:lnTo>
                  <a:lnTo>
                    <a:pt x="230" y="5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4699831" y="4910082"/>
              <a:ext cx="325273" cy="257359"/>
            </a:xfrm>
            <a:custGeom>
              <a:avLst/>
              <a:gdLst>
                <a:gd name="T0" fmla="*/ 173 w 182"/>
                <a:gd name="T1" fmla="*/ 85 h 144"/>
                <a:gd name="T2" fmla="*/ 175 w 182"/>
                <a:gd name="T3" fmla="*/ 83 h 144"/>
                <a:gd name="T4" fmla="*/ 168 w 182"/>
                <a:gd name="T5" fmla="*/ 80 h 144"/>
                <a:gd name="T6" fmla="*/ 170 w 182"/>
                <a:gd name="T7" fmla="*/ 73 h 144"/>
                <a:gd name="T8" fmla="*/ 175 w 182"/>
                <a:gd name="T9" fmla="*/ 68 h 144"/>
                <a:gd name="T10" fmla="*/ 173 w 182"/>
                <a:gd name="T11" fmla="*/ 61 h 144"/>
                <a:gd name="T12" fmla="*/ 166 w 182"/>
                <a:gd name="T13" fmla="*/ 54 h 144"/>
                <a:gd name="T14" fmla="*/ 161 w 182"/>
                <a:gd name="T15" fmla="*/ 52 h 144"/>
                <a:gd name="T16" fmla="*/ 158 w 182"/>
                <a:gd name="T17" fmla="*/ 49 h 144"/>
                <a:gd name="T18" fmla="*/ 156 w 182"/>
                <a:gd name="T19" fmla="*/ 40 h 144"/>
                <a:gd name="T20" fmla="*/ 158 w 182"/>
                <a:gd name="T21" fmla="*/ 33 h 144"/>
                <a:gd name="T22" fmla="*/ 161 w 182"/>
                <a:gd name="T23" fmla="*/ 23 h 144"/>
                <a:gd name="T24" fmla="*/ 166 w 182"/>
                <a:gd name="T25" fmla="*/ 14 h 144"/>
                <a:gd name="T26" fmla="*/ 158 w 182"/>
                <a:gd name="T27" fmla="*/ 14 h 144"/>
                <a:gd name="T28" fmla="*/ 163 w 182"/>
                <a:gd name="T29" fmla="*/ 9 h 144"/>
                <a:gd name="T30" fmla="*/ 166 w 182"/>
                <a:gd name="T31" fmla="*/ 2 h 144"/>
                <a:gd name="T32" fmla="*/ 156 w 182"/>
                <a:gd name="T33" fmla="*/ 7 h 144"/>
                <a:gd name="T34" fmla="*/ 158 w 182"/>
                <a:gd name="T35" fmla="*/ 0 h 144"/>
                <a:gd name="T36" fmla="*/ 151 w 182"/>
                <a:gd name="T37" fmla="*/ 7 h 144"/>
                <a:gd name="T38" fmla="*/ 132 w 182"/>
                <a:gd name="T39" fmla="*/ 9 h 144"/>
                <a:gd name="T40" fmla="*/ 125 w 182"/>
                <a:gd name="T41" fmla="*/ 19 h 144"/>
                <a:gd name="T42" fmla="*/ 95 w 182"/>
                <a:gd name="T43" fmla="*/ 19 h 144"/>
                <a:gd name="T44" fmla="*/ 80 w 182"/>
                <a:gd name="T45" fmla="*/ 21 h 144"/>
                <a:gd name="T46" fmla="*/ 73 w 182"/>
                <a:gd name="T47" fmla="*/ 28 h 144"/>
                <a:gd name="T48" fmla="*/ 59 w 182"/>
                <a:gd name="T49" fmla="*/ 35 h 144"/>
                <a:gd name="T50" fmla="*/ 50 w 182"/>
                <a:gd name="T51" fmla="*/ 35 h 144"/>
                <a:gd name="T52" fmla="*/ 45 w 182"/>
                <a:gd name="T53" fmla="*/ 30 h 144"/>
                <a:gd name="T54" fmla="*/ 28 w 182"/>
                <a:gd name="T55" fmla="*/ 33 h 144"/>
                <a:gd name="T56" fmla="*/ 19 w 182"/>
                <a:gd name="T57" fmla="*/ 38 h 144"/>
                <a:gd name="T58" fmla="*/ 12 w 182"/>
                <a:gd name="T59" fmla="*/ 45 h 144"/>
                <a:gd name="T60" fmla="*/ 2 w 182"/>
                <a:gd name="T61" fmla="*/ 64 h 144"/>
                <a:gd name="T62" fmla="*/ 0 w 182"/>
                <a:gd name="T63" fmla="*/ 80 h 144"/>
                <a:gd name="T64" fmla="*/ 24 w 182"/>
                <a:gd name="T65" fmla="*/ 85 h 144"/>
                <a:gd name="T66" fmla="*/ 40 w 182"/>
                <a:gd name="T67" fmla="*/ 92 h 144"/>
                <a:gd name="T68" fmla="*/ 47 w 182"/>
                <a:gd name="T69" fmla="*/ 92 h 144"/>
                <a:gd name="T70" fmla="*/ 54 w 182"/>
                <a:gd name="T71" fmla="*/ 87 h 144"/>
                <a:gd name="T72" fmla="*/ 64 w 182"/>
                <a:gd name="T73" fmla="*/ 94 h 144"/>
                <a:gd name="T74" fmla="*/ 66 w 182"/>
                <a:gd name="T75" fmla="*/ 101 h 144"/>
                <a:gd name="T76" fmla="*/ 76 w 182"/>
                <a:gd name="T77" fmla="*/ 116 h 144"/>
                <a:gd name="T78" fmla="*/ 85 w 182"/>
                <a:gd name="T79" fmla="*/ 118 h 144"/>
                <a:gd name="T80" fmla="*/ 85 w 182"/>
                <a:gd name="T81" fmla="*/ 125 h 144"/>
                <a:gd name="T82" fmla="*/ 90 w 182"/>
                <a:gd name="T83" fmla="*/ 139 h 144"/>
                <a:gd name="T84" fmla="*/ 99 w 182"/>
                <a:gd name="T85" fmla="*/ 142 h 144"/>
                <a:gd name="T86" fmla="*/ 111 w 182"/>
                <a:gd name="T87" fmla="*/ 142 h 144"/>
                <a:gd name="T88" fmla="*/ 113 w 182"/>
                <a:gd name="T89" fmla="*/ 135 h 144"/>
                <a:gd name="T90" fmla="*/ 118 w 182"/>
                <a:gd name="T91" fmla="*/ 132 h 144"/>
                <a:gd name="T92" fmla="*/ 121 w 182"/>
                <a:gd name="T93" fmla="*/ 123 h 144"/>
                <a:gd name="T94" fmla="*/ 147 w 182"/>
                <a:gd name="T95" fmla="*/ 106 h 144"/>
                <a:gd name="T96" fmla="*/ 154 w 182"/>
                <a:gd name="T97" fmla="*/ 97 h 144"/>
                <a:gd name="T98" fmla="*/ 166 w 182"/>
                <a:gd name="T99" fmla="*/ 92 h 144"/>
                <a:gd name="T100" fmla="*/ 180 w 182"/>
                <a:gd name="T101" fmla="*/ 8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144">
                  <a:moveTo>
                    <a:pt x="182" y="83"/>
                  </a:moveTo>
                  <a:lnTo>
                    <a:pt x="177" y="83"/>
                  </a:lnTo>
                  <a:lnTo>
                    <a:pt x="173" y="85"/>
                  </a:lnTo>
                  <a:lnTo>
                    <a:pt x="173" y="83"/>
                  </a:lnTo>
                  <a:lnTo>
                    <a:pt x="175" y="83"/>
                  </a:lnTo>
                  <a:lnTo>
                    <a:pt x="175" y="83"/>
                  </a:lnTo>
                  <a:lnTo>
                    <a:pt x="177" y="83"/>
                  </a:lnTo>
                  <a:lnTo>
                    <a:pt x="177" y="80"/>
                  </a:lnTo>
                  <a:lnTo>
                    <a:pt x="168" y="80"/>
                  </a:lnTo>
                  <a:lnTo>
                    <a:pt x="166" y="80"/>
                  </a:lnTo>
                  <a:lnTo>
                    <a:pt x="168" y="75"/>
                  </a:lnTo>
                  <a:lnTo>
                    <a:pt x="170" y="73"/>
                  </a:lnTo>
                  <a:lnTo>
                    <a:pt x="173" y="73"/>
                  </a:lnTo>
                  <a:lnTo>
                    <a:pt x="173" y="71"/>
                  </a:lnTo>
                  <a:lnTo>
                    <a:pt x="175" y="68"/>
                  </a:lnTo>
                  <a:lnTo>
                    <a:pt x="175" y="66"/>
                  </a:lnTo>
                  <a:lnTo>
                    <a:pt x="175" y="64"/>
                  </a:lnTo>
                  <a:lnTo>
                    <a:pt x="173" y="61"/>
                  </a:lnTo>
                  <a:lnTo>
                    <a:pt x="175" y="59"/>
                  </a:lnTo>
                  <a:lnTo>
                    <a:pt x="168" y="56"/>
                  </a:lnTo>
                  <a:lnTo>
                    <a:pt x="166" y="54"/>
                  </a:lnTo>
                  <a:lnTo>
                    <a:pt x="163" y="47"/>
                  </a:lnTo>
                  <a:lnTo>
                    <a:pt x="163" y="49"/>
                  </a:lnTo>
                  <a:lnTo>
                    <a:pt x="161" y="52"/>
                  </a:lnTo>
                  <a:lnTo>
                    <a:pt x="161" y="52"/>
                  </a:lnTo>
                  <a:lnTo>
                    <a:pt x="158" y="49"/>
                  </a:lnTo>
                  <a:lnTo>
                    <a:pt x="158" y="49"/>
                  </a:lnTo>
                  <a:lnTo>
                    <a:pt x="156" y="45"/>
                  </a:lnTo>
                  <a:lnTo>
                    <a:pt x="156" y="42"/>
                  </a:lnTo>
                  <a:lnTo>
                    <a:pt x="156" y="40"/>
                  </a:lnTo>
                  <a:lnTo>
                    <a:pt x="158" y="38"/>
                  </a:lnTo>
                  <a:lnTo>
                    <a:pt x="158" y="38"/>
                  </a:lnTo>
                  <a:lnTo>
                    <a:pt x="158" y="33"/>
                  </a:lnTo>
                  <a:lnTo>
                    <a:pt x="158" y="28"/>
                  </a:lnTo>
                  <a:lnTo>
                    <a:pt x="161" y="23"/>
                  </a:lnTo>
                  <a:lnTo>
                    <a:pt x="161" y="23"/>
                  </a:lnTo>
                  <a:lnTo>
                    <a:pt x="161" y="21"/>
                  </a:lnTo>
                  <a:lnTo>
                    <a:pt x="163" y="16"/>
                  </a:lnTo>
                  <a:lnTo>
                    <a:pt x="166" y="14"/>
                  </a:lnTo>
                  <a:lnTo>
                    <a:pt x="163" y="14"/>
                  </a:lnTo>
                  <a:lnTo>
                    <a:pt x="161" y="14"/>
                  </a:lnTo>
                  <a:lnTo>
                    <a:pt x="158" y="14"/>
                  </a:lnTo>
                  <a:lnTo>
                    <a:pt x="163" y="12"/>
                  </a:lnTo>
                  <a:lnTo>
                    <a:pt x="163" y="12"/>
                  </a:lnTo>
                  <a:lnTo>
                    <a:pt x="163" y="9"/>
                  </a:lnTo>
                  <a:lnTo>
                    <a:pt x="163" y="9"/>
                  </a:lnTo>
                  <a:lnTo>
                    <a:pt x="166" y="4"/>
                  </a:lnTo>
                  <a:lnTo>
                    <a:pt x="166" y="2"/>
                  </a:lnTo>
                  <a:lnTo>
                    <a:pt x="163" y="4"/>
                  </a:lnTo>
                  <a:lnTo>
                    <a:pt x="158" y="7"/>
                  </a:lnTo>
                  <a:lnTo>
                    <a:pt x="156" y="7"/>
                  </a:lnTo>
                  <a:lnTo>
                    <a:pt x="158" y="4"/>
                  </a:lnTo>
                  <a:lnTo>
                    <a:pt x="161" y="2"/>
                  </a:lnTo>
                  <a:lnTo>
                    <a:pt x="158" y="0"/>
                  </a:lnTo>
                  <a:lnTo>
                    <a:pt x="156" y="4"/>
                  </a:lnTo>
                  <a:lnTo>
                    <a:pt x="154" y="4"/>
                  </a:lnTo>
                  <a:lnTo>
                    <a:pt x="151" y="7"/>
                  </a:lnTo>
                  <a:lnTo>
                    <a:pt x="140" y="4"/>
                  </a:lnTo>
                  <a:lnTo>
                    <a:pt x="137" y="9"/>
                  </a:lnTo>
                  <a:lnTo>
                    <a:pt x="132" y="9"/>
                  </a:lnTo>
                  <a:lnTo>
                    <a:pt x="132" y="9"/>
                  </a:lnTo>
                  <a:lnTo>
                    <a:pt x="128" y="19"/>
                  </a:lnTo>
                  <a:lnTo>
                    <a:pt x="125" y="19"/>
                  </a:lnTo>
                  <a:lnTo>
                    <a:pt x="123" y="19"/>
                  </a:lnTo>
                  <a:lnTo>
                    <a:pt x="118" y="19"/>
                  </a:lnTo>
                  <a:lnTo>
                    <a:pt x="95" y="19"/>
                  </a:lnTo>
                  <a:lnTo>
                    <a:pt x="87" y="19"/>
                  </a:lnTo>
                  <a:lnTo>
                    <a:pt x="83" y="21"/>
                  </a:lnTo>
                  <a:lnTo>
                    <a:pt x="80" y="21"/>
                  </a:lnTo>
                  <a:lnTo>
                    <a:pt x="78" y="26"/>
                  </a:lnTo>
                  <a:lnTo>
                    <a:pt x="76" y="28"/>
                  </a:lnTo>
                  <a:lnTo>
                    <a:pt x="73" y="28"/>
                  </a:lnTo>
                  <a:lnTo>
                    <a:pt x="66" y="30"/>
                  </a:lnTo>
                  <a:lnTo>
                    <a:pt x="64" y="30"/>
                  </a:lnTo>
                  <a:lnTo>
                    <a:pt x="59" y="35"/>
                  </a:lnTo>
                  <a:lnTo>
                    <a:pt x="57" y="35"/>
                  </a:lnTo>
                  <a:lnTo>
                    <a:pt x="52" y="35"/>
                  </a:lnTo>
                  <a:lnTo>
                    <a:pt x="50" y="35"/>
                  </a:lnTo>
                  <a:lnTo>
                    <a:pt x="50" y="35"/>
                  </a:lnTo>
                  <a:lnTo>
                    <a:pt x="47" y="33"/>
                  </a:lnTo>
                  <a:lnTo>
                    <a:pt x="45" y="30"/>
                  </a:lnTo>
                  <a:lnTo>
                    <a:pt x="42" y="30"/>
                  </a:lnTo>
                  <a:lnTo>
                    <a:pt x="31" y="33"/>
                  </a:lnTo>
                  <a:lnTo>
                    <a:pt x="28" y="33"/>
                  </a:lnTo>
                  <a:lnTo>
                    <a:pt x="26" y="35"/>
                  </a:lnTo>
                  <a:lnTo>
                    <a:pt x="24" y="38"/>
                  </a:lnTo>
                  <a:lnTo>
                    <a:pt x="19" y="38"/>
                  </a:lnTo>
                  <a:lnTo>
                    <a:pt x="16" y="40"/>
                  </a:lnTo>
                  <a:lnTo>
                    <a:pt x="14" y="42"/>
                  </a:lnTo>
                  <a:lnTo>
                    <a:pt x="12" y="45"/>
                  </a:lnTo>
                  <a:lnTo>
                    <a:pt x="9" y="47"/>
                  </a:lnTo>
                  <a:lnTo>
                    <a:pt x="2" y="52"/>
                  </a:lnTo>
                  <a:lnTo>
                    <a:pt x="2" y="64"/>
                  </a:lnTo>
                  <a:lnTo>
                    <a:pt x="2" y="71"/>
                  </a:lnTo>
                  <a:lnTo>
                    <a:pt x="2" y="75"/>
                  </a:lnTo>
                  <a:lnTo>
                    <a:pt x="0" y="80"/>
                  </a:lnTo>
                  <a:lnTo>
                    <a:pt x="16" y="85"/>
                  </a:lnTo>
                  <a:lnTo>
                    <a:pt x="21" y="85"/>
                  </a:lnTo>
                  <a:lnTo>
                    <a:pt x="24" y="85"/>
                  </a:lnTo>
                  <a:lnTo>
                    <a:pt x="28" y="85"/>
                  </a:lnTo>
                  <a:lnTo>
                    <a:pt x="31" y="87"/>
                  </a:lnTo>
                  <a:lnTo>
                    <a:pt x="40" y="92"/>
                  </a:lnTo>
                  <a:lnTo>
                    <a:pt x="42" y="92"/>
                  </a:lnTo>
                  <a:lnTo>
                    <a:pt x="45" y="92"/>
                  </a:lnTo>
                  <a:lnTo>
                    <a:pt x="47" y="92"/>
                  </a:lnTo>
                  <a:lnTo>
                    <a:pt x="50" y="90"/>
                  </a:lnTo>
                  <a:lnTo>
                    <a:pt x="50" y="87"/>
                  </a:lnTo>
                  <a:lnTo>
                    <a:pt x="54" y="87"/>
                  </a:lnTo>
                  <a:lnTo>
                    <a:pt x="61" y="87"/>
                  </a:lnTo>
                  <a:lnTo>
                    <a:pt x="64" y="90"/>
                  </a:lnTo>
                  <a:lnTo>
                    <a:pt x="64" y="94"/>
                  </a:lnTo>
                  <a:lnTo>
                    <a:pt x="66" y="97"/>
                  </a:lnTo>
                  <a:lnTo>
                    <a:pt x="66" y="99"/>
                  </a:lnTo>
                  <a:lnTo>
                    <a:pt x="66" y="101"/>
                  </a:lnTo>
                  <a:lnTo>
                    <a:pt x="69" y="113"/>
                  </a:lnTo>
                  <a:lnTo>
                    <a:pt x="69" y="116"/>
                  </a:lnTo>
                  <a:lnTo>
                    <a:pt x="76" y="116"/>
                  </a:lnTo>
                  <a:lnTo>
                    <a:pt x="80" y="116"/>
                  </a:lnTo>
                  <a:lnTo>
                    <a:pt x="83" y="118"/>
                  </a:lnTo>
                  <a:lnTo>
                    <a:pt x="85" y="118"/>
                  </a:lnTo>
                  <a:lnTo>
                    <a:pt x="85" y="120"/>
                  </a:lnTo>
                  <a:lnTo>
                    <a:pt x="85" y="123"/>
                  </a:lnTo>
                  <a:lnTo>
                    <a:pt x="85" y="125"/>
                  </a:lnTo>
                  <a:lnTo>
                    <a:pt x="85" y="127"/>
                  </a:lnTo>
                  <a:lnTo>
                    <a:pt x="87" y="137"/>
                  </a:lnTo>
                  <a:lnTo>
                    <a:pt x="90" y="139"/>
                  </a:lnTo>
                  <a:lnTo>
                    <a:pt x="95" y="142"/>
                  </a:lnTo>
                  <a:lnTo>
                    <a:pt x="97" y="142"/>
                  </a:lnTo>
                  <a:lnTo>
                    <a:pt x="99" y="142"/>
                  </a:lnTo>
                  <a:lnTo>
                    <a:pt x="106" y="144"/>
                  </a:lnTo>
                  <a:lnTo>
                    <a:pt x="106" y="144"/>
                  </a:lnTo>
                  <a:lnTo>
                    <a:pt x="111" y="142"/>
                  </a:lnTo>
                  <a:lnTo>
                    <a:pt x="111" y="139"/>
                  </a:lnTo>
                  <a:lnTo>
                    <a:pt x="111" y="135"/>
                  </a:lnTo>
                  <a:lnTo>
                    <a:pt x="113" y="135"/>
                  </a:lnTo>
                  <a:lnTo>
                    <a:pt x="113" y="135"/>
                  </a:lnTo>
                  <a:lnTo>
                    <a:pt x="116" y="135"/>
                  </a:lnTo>
                  <a:lnTo>
                    <a:pt x="118" y="132"/>
                  </a:lnTo>
                  <a:lnTo>
                    <a:pt x="118" y="130"/>
                  </a:lnTo>
                  <a:lnTo>
                    <a:pt x="123" y="125"/>
                  </a:lnTo>
                  <a:lnTo>
                    <a:pt x="121" y="123"/>
                  </a:lnTo>
                  <a:lnTo>
                    <a:pt x="125" y="118"/>
                  </a:lnTo>
                  <a:lnTo>
                    <a:pt x="135" y="116"/>
                  </a:lnTo>
                  <a:lnTo>
                    <a:pt x="147" y="106"/>
                  </a:lnTo>
                  <a:lnTo>
                    <a:pt x="149" y="104"/>
                  </a:lnTo>
                  <a:lnTo>
                    <a:pt x="154" y="104"/>
                  </a:lnTo>
                  <a:lnTo>
                    <a:pt x="154" y="97"/>
                  </a:lnTo>
                  <a:lnTo>
                    <a:pt x="158" y="97"/>
                  </a:lnTo>
                  <a:lnTo>
                    <a:pt x="161" y="94"/>
                  </a:lnTo>
                  <a:lnTo>
                    <a:pt x="166" y="92"/>
                  </a:lnTo>
                  <a:lnTo>
                    <a:pt x="168" y="90"/>
                  </a:lnTo>
                  <a:lnTo>
                    <a:pt x="175" y="87"/>
                  </a:lnTo>
                  <a:lnTo>
                    <a:pt x="180" y="85"/>
                  </a:lnTo>
                  <a:lnTo>
                    <a:pt x="182" y="83"/>
                  </a:lnTo>
                  <a:lnTo>
                    <a:pt x="182"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79814" y="3855624"/>
              <a:ext cx="285955" cy="346719"/>
            </a:xfrm>
            <a:custGeom>
              <a:avLst/>
              <a:gdLst>
                <a:gd name="T0" fmla="*/ 158 w 160"/>
                <a:gd name="T1" fmla="*/ 69 h 194"/>
                <a:gd name="T2" fmla="*/ 156 w 160"/>
                <a:gd name="T3" fmla="*/ 55 h 194"/>
                <a:gd name="T4" fmla="*/ 156 w 160"/>
                <a:gd name="T5" fmla="*/ 43 h 194"/>
                <a:gd name="T6" fmla="*/ 153 w 160"/>
                <a:gd name="T7" fmla="*/ 31 h 194"/>
                <a:gd name="T8" fmla="*/ 151 w 160"/>
                <a:gd name="T9" fmla="*/ 29 h 194"/>
                <a:gd name="T10" fmla="*/ 146 w 160"/>
                <a:gd name="T11" fmla="*/ 22 h 194"/>
                <a:gd name="T12" fmla="*/ 144 w 160"/>
                <a:gd name="T13" fmla="*/ 17 h 194"/>
                <a:gd name="T14" fmla="*/ 108 w 160"/>
                <a:gd name="T15" fmla="*/ 0 h 194"/>
                <a:gd name="T16" fmla="*/ 92 w 160"/>
                <a:gd name="T17" fmla="*/ 3 h 194"/>
                <a:gd name="T18" fmla="*/ 78 w 160"/>
                <a:gd name="T19" fmla="*/ 15 h 194"/>
                <a:gd name="T20" fmla="*/ 35 w 160"/>
                <a:gd name="T21" fmla="*/ 36 h 194"/>
                <a:gd name="T22" fmla="*/ 16 w 160"/>
                <a:gd name="T23" fmla="*/ 45 h 194"/>
                <a:gd name="T24" fmla="*/ 4 w 160"/>
                <a:gd name="T25" fmla="*/ 60 h 194"/>
                <a:gd name="T26" fmla="*/ 9 w 160"/>
                <a:gd name="T27" fmla="*/ 67 h 194"/>
                <a:gd name="T28" fmla="*/ 11 w 160"/>
                <a:gd name="T29" fmla="*/ 69 h 194"/>
                <a:gd name="T30" fmla="*/ 7 w 160"/>
                <a:gd name="T31" fmla="*/ 76 h 194"/>
                <a:gd name="T32" fmla="*/ 4 w 160"/>
                <a:gd name="T33" fmla="*/ 88 h 194"/>
                <a:gd name="T34" fmla="*/ 0 w 160"/>
                <a:gd name="T35" fmla="*/ 100 h 194"/>
                <a:gd name="T36" fmla="*/ 7 w 160"/>
                <a:gd name="T37" fmla="*/ 109 h 194"/>
                <a:gd name="T38" fmla="*/ 21 w 160"/>
                <a:gd name="T39" fmla="*/ 112 h 194"/>
                <a:gd name="T40" fmla="*/ 23 w 160"/>
                <a:gd name="T41" fmla="*/ 119 h 194"/>
                <a:gd name="T42" fmla="*/ 21 w 160"/>
                <a:gd name="T43" fmla="*/ 123 h 194"/>
                <a:gd name="T44" fmla="*/ 18 w 160"/>
                <a:gd name="T45" fmla="*/ 131 h 194"/>
                <a:gd name="T46" fmla="*/ 14 w 160"/>
                <a:gd name="T47" fmla="*/ 135 h 194"/>
                <a:gd name="T48" fmla="*/ 11 w 160"/>
                <a:gd name="T49" fmla="*/ 145 h 194"/>
                <a:gd name="T50" fmla="*/ 7 w 160"/>
                <a:gd name="T51" fmla="*/ 154 h 194"/>
                <a:gd name="T52" fmla="*/ 4 w 160"/>
                <a:gd name="T53" fmla="*/ 159 h 194"/>
                <a:gd name="T54" fmla="*/ 9 w 160"/>
                <a:gd name="T55" fmla="*/ 164 h 194"/>
                <a:gd name="T56" fmla="*/ 16 w 160"/>
                <a:gd name="T57" fmla="*/ 176 h 194"/>
                <a:gd name="T58" fmla="*/ 26 w 160"/>
                <a:gd name="T59" fmla="*/ 180 h 194"/>
                <a:gd name="T60" fmla="*/ 33 w 160"/>
                <a:gd name="T61" fmla="*/ 180 h 194"/>
                <a:gd name="T62" fmla="*/ 56 w 160"/>
                <a:gd name="T63" fmla="*/ 190 h 194"/>
                <a:gd name="T64" fmla="*/ 61 w 160"/>
                <a:gd name="T65" fmla="*/ 194 h 194"/>
                <a:gd name="T66" fmla="*/ 80 w 160"/>
                <a:gd name="T67" fmla="*/ 187 h 194"/>
                <a:gd name="T68" fmla="*/ 85 w 160"/>
                <a:gd name="T69" fmla="*/ 178 h 194"/>
                <a:gd name="T70" fmla="*/ 94 w 160"/>
                <a:gd name="T71" fmla="*/ 173 h 194"/>
                <a:gd name="T72" fmla="*/ 101 w 160"/>
                <a:gd name="T73" fmla="*/ 168 h 194"/>
                <a:gd name="T74" fmla="*/ 111 w 160"/>
                <a:gd name="T75" fmla="*/ 161 h 194"/>
                <a:gd name="T76" fmla="*/ 118 w 160"/>
                <a:gd name="T77" fmla="*/ 161 h 194"/>
                <a:gd name="T78" fmla="*/ 130 w 160"/>
                <a:gd name="T79" fmla="*/ 157 h 194"/>
                <a:gd name="T80" fmla="*/ 142 w 160"/>
                <a:gd name="T81" fmla="*/ 157 h 194"/>
                <a:gd name="T82" fmla="*/ 149 w 160"/>
                <a:gd name="T83" fmla="*/ 142 h 194"/>
                <a:gd name="T84" fmla="*/ 156 w 160"/>
                <a:gd name="T85" fmla="*/ 131 h 194"/>
                <a:gd name="T86" fmla="*/ 153 w 160"/>
                <a:gd name="T87" fmla="*/ 100 h 194"/>
                <a:gd name="T88" fmla="*/ 156 w 160"/>
                <a:gd name="T89" fmla="*/ 93 h 194"/>
                <a:gd name="T90" fmla="*/ 158 w 160"/>
                <a:gd name="T91" fmla="*/ 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94">
                  <a:moveTo>
                    <a:pt x="158" y="83"/>
                  </a:moveTo>
                  <a:lnTo>
                    <a:pt x="158" y="79"/>
                  </a:lnTo>
                  <a:lnTo>
                    <a:pt x="158" y="69"/>
                  </a:lnTo>
                  <a:lnTo>
                    <a:pt x="156" y="62"/>
                  </a:lnTo>
                  <a:lnTo>
                    <a:pt x="156" y="60"/>
                  </a:lnTo>
                  <a:lnTo>
                    <a:pt x="156" y="55"/>
                  </a:lnTo>
                  <a:lnTo>
                    <a:pt x="156" y="53"/>
                  </a:lnTo>
                  <a:lnTo>
                    <a:pt x="156" y="45"/>
                  </a:lnTo>
                  <a:lnTo>
                    <a:pt x="156" y="43"/>
                  </a:lnTo>
                  <a:lnTo>
                    <a:pt x="156" y="31"/>
                  </a:lnTo>
                  <a:lnTo>
                    <a:pt x="153" y="31"/>
                  </a:lnTo>
                  <a:lnTo>
                    <a:pt x="153" y="31"/>
                  </a:lnTo>
                  <a:lnTo>
                    <a:pt x="153" y="29"/>
                  </a:lnTo>
                  <a:lnTo>
                    <a:pt x="153" y="29"/>
                  </a:lnTo>
                  <a:lnTo>
                    <a:pt x="151" y="29"/>
                  </a:lnTo>
                  <a:lnTo>
                    <a:pt x="149" y="26"/>
                  </a:lnTo>
                  <a:lnTo>
                    <a:pt x="149" y="24"/>
                  </a:lnTo>
                  <a:lnTo>
                    <a:pt x="146" y="22"/>
                  </a:lnTo>
                  <a:lnTo>
                    <a:pt x="146" y="19"/>
                  </a:lnTo>
                  <a:lnTo>
                    <a:pt x="144" y="17"/>
                  </a:lnTo>
                  <a:lnTo>
                    <a:pt x="144" y="17"/>
                  </a:lnTo>
                  <a:lnTo>
                    <a:pt x="134" y="10"/>
                  </a:lnTo>
                  <a:lnTo>
                    <a:pt x="132" y="8"/>
                  </a:lnTo>
                  <a:lnTo>
                    <a:pt x="108" y="0"/>
                  </a:lnTo>
                  <a:lnTo>
                    <a:pt x="101" y="0"/>
                  </a:lnTo>
                  <a:lnTo>
                    <a:pt x="97" y="0"/>
                  </a:lnTo>
                  <a:lnTo>
                    <a:pt x="92" y="3"/>
                  </a:lnTo>
                  <a:lnTo>
                    <a:pt x="87" y="8"/>
                  </a:lnTo>
                  <a:lnTo>
                    <a:pt x="80" y="12"/>
                  </a:lnTo>
                  <a:lnTo>
                    <a:pt x="78" y="15"/>
                  </a:lnTo>
                  <a:lnTo>
                    <a:pt x="73" y="15"/>
                  </a:lnTo>
                  <a:lnTo>
                    <a:pt x="61" y="19"/>
                  </a:lnTo>
                  <a:lnTo>
                    <a:pt x="35" y="36"/>
                  </a:lnTo>
                  <a:lnTo>
                    <a:pt x="26" y="38"/>
                  </a:lnTo>
                  <a:lnTo>
                    <a:pt x="23" y="38"/>
                  </a:lnTo>
                  <a:lnTo>
                    <a:pt x="16" y="45"/>
                  </a:lnTo>
                  <a:lnTo>
                    <a:pt x="9" y="50"/>
                  </a:lnTo>
                  <a:lnTo>
                    <a:pt x="7" y="57"/>
                  </a:lnTo>
                  <a:lnTo>
                    <a:pt x="4" y="60"/>
                  </a:lnTo>
                  <a:lnTo>
                    <a:pt x="7" y="62"/>
                  </a:lnTo>
                  <a:lnTo>
                    <a:pt x="7" y="64"/>
                  </a:lnTo>
                  <a:lnTo>
                    <a:pt x="9" y="67"/>
                  </a:lnTo>
                  <a:lnTo>
                    <a:pt x="11" y="67"/>
                  </a:lnTo>
                  <a:lnTo>
                    <a:pt x="11" y="69"/>
                  </a:lnTo>
                  <a:lnTo>
                    <a:pt x="11" y="69"/>
                  </a:lnTo>
                  <a:lnTo>
                    <a:pt x="9" y="71"/>
                  </a:lnTo>
                  <a:lnTo>
                    <a:pt x="9" y="74"/>
                  </a:lnTo>
                  <a:lnTo>
                    <a:pt x="7" y="76"/>
                  </a:lnTo>
                  <a:lnTo>
                    <a:pt x="4" y="79"/>
                  </a:lnTo>
                  <a:lnTo>
                    <a:pt x="4" y="81"/>
                  </a:lnTo>
                  <a:lnTo>
                    <a:pt x="4" y="88"/>
                  </a:lnTo>
                  <a:lnTo>
                    <a:pt x="4" y="90"/>
                  </a:lnTo>
                  <a:lnTo>
                    <a:pt x="2" y="97"/>
                  </a:lnTo>
                  <a:lnTo>
                    <a:pt x="0" y="100"/>
                  </a:lnTo>
                  <a:lnTo>
                    <a:pt x="0" y="105"/>
                  </a:lnTo>
                  <a:lnTo>
                    <a:pt x="2" y="107"/>
                  </a:lnTo>
                  <a:lnTo>
                    <a:pt x="7" y="109"/>
                  </a:lnTo>
                  <a:lnTo>
                    <a:pt x="9" y="112"/>
                  </a:lnTo>
                  <a:lnTo>
                    <a:pt x="9" y="112"/>
                  </a:lnTo>
                  <a:lnTo>
                    <a:pt x="21" y="112"/>
                  </a:lnTo>
                  <a:lnTo>
                    <a:pt x="21" y="114"/>
                  </a:lnTo>
                  <a:lnTo>
                    <a:pt x="23" y="116"/>
                  </a:lnTo>
                  <a:lnTo>
                    <a:pt x="23" y="119"/>
                  </a:lnTo>
                  <a:lnTo>
                    <a:pt x="23" y="121"/>
                  </a:lnTo>
                  <a:lnTo>
                    <a:pt x="23" y="123"/>
                  </a:lnTo>
                  <a:lnTo>
                    <a:pt x="21" y="123"/>
                  </a:lnTo>
                  <a:lnTo>
                    <a:pt x="18" y="126"/>
                  </a:lnTo>
                  <a:lnTo>
                    <a:pt x="18" y="128"/>
                  </a:lnTo>
                  <a:lnTo>
                    <a:pt x="18" y="131"/>
                  </a:lnTo>
                  <a:lnTo>
                    <a:pt x="16" y="133"/>
                  </a:lnTo>
                  <a:lnTo>
                    <a:pt x="16" y="133"/>
                  </a:lnTo>
                  <a:lnTo>
                    <a:pt x="14" y="135"/>
                  </a:lnTo>
                  <a:lnTo>
                    <a:pt x="14" y="138"/>
                  </a:lnTo>
                  <a:lnTo>
                    <a:pt x="14" y="142"/>
                  </a:lnTo>
                  <a:lnTo>
                    <a:pt x="11" y="145"/>
                  </a:lnTo>
                  <a:lnTo>
                    <a:pt x="9" y="150"/>
                  </a:lnTo>
                  <a:lnTo>
                    <a:pt x="9" y="152"/>
                  </a:lnTo>
                  <a:lnTo>
                    <a:pt x="7" y="154"/>
                  </a:lnTo>
                  <a:lnTo>
                    <a:pt x="7" y="154"/>
                  </a:lnTo>
                  <a:lnTo>
                    <a:pt x="7" y="157"/>
                  </a:lnTo>
                  <a:lnTo>
                    <a:pt x="4" y="159"/>
                  </a:lnTo>
                  <a:lnTo>
                    <a:pt x="7" y="161"/>
                  </a:lnTo>
                  <a:lnTo>
                    <a:pt x="7" y="164"/>
                  </a:lnTo>
                  <a:lnTo>
                    <a:pt x="9" y="164"/>
                  </a:lnTo>
                  <a:lnTo>
                    <a:pt x="14" y="171"/>
                  </a:lnTo>
                  <a:lnTo>
                    <a:pt x="14" y="173"/>
                  </a:lnTo>
                  <a:lnTo>
                    <a:pt x="16" y="176"/>
                  </a:lnTo>
                  <a:lnTo>
                    <a:pt x="21" y="178"/>
                  </a:lnTo>
                  <a:lnTo>
                    <a:pt x="23" y="180"/>
                  </a:lnTo>
                  <a:lnTo>
                    <a:pt x="26" y="180"/>
                  </a:lnTo>
                  <a:lnTo>
                    <a:pt x="28" y="180"/>
                  </a:lnTo>
                  <a:lnTo>
                    <a:pt x="30" y="180"/>
                  </a:lnTo>
                  <a:lnTo>
                    <a:pt x="33" y="180"/>
                  </a:lnTo>
                  <a:lnTo>
                    <a:pt x="47" y="183"/>
                  </a:lnTo>
                  <a:lnTo>
                    <a:pt x="49" y="185"/>
                  </a:lnTo>
                  <a:lnTo>
                    <a:pt x="56" y="190"/>
                  </a:lnTo>
                  <a:lnTo>
                    <a:pt x="59" y="194"/>
                  </a:lnTo>
                  <a:lnTo>
                    <a:pt x="61" y="194"/>
                  </a:lnTo>
                  <a:lnTo>
                    <a:pt x="61" y="194"/>
                  </a:lnTo>
                  <a:lnTo>
                    <a:pt x="66" y="194"/>
                  </a:lnTo>
                  <a:lnTo>
                    <a:pt x="73" y="192"/>
                  </a:lnTo>
                  <a:lnTo>
                    <a:pt x="80" y="187"/>
                  </a:lnTo>
                  <a:lnTo>
                    <a:pt x="80" y="187"/>
                  </a:lnTo>
                  <a:lnTo>
                    <a:pt x="82" y="183"/>
                  </a:lnTo>
                  <a:lnTo>
                    <a:pt x="85" y="178"/>
                  </a:lnTo>
                  <a:lnTo>
                    <a:pt x="89" y="176"/>
                  </a:lnTo>
                  <a:lnTo>
                    <a:pt x="92" y="173"/>
                  </a:lnTo>
                  <a:lnTo>
                    <a:pt x="94" y="173"/>
                  </a:lnTo>
                  <a:lnTo>
                    <a:pt x="97" y="173"/>
                  </a:lnTo>
                  <a:lnTo>
                    <a:pt x="99" y="173"/>
                  </a:lnTo>
                  <a:lnTo>
                    <a:pt x="101" y="168"/>
                  </a:lnTo>
                  <a:lnTo>
                    <a:pt x="108" y="161"/>
                  </a:lnTo>
                  <a:lnTo>
                    <a:pt x="111" y="161"/>
                  </a:lnTo>
                  <a:lnTo>
                    <a:pt x="111" y="161"/>
                  </a:lnTo>
                  <a:lnTo>
                    <a:pt x="116" y="161"/>
                  </a:lnTo>
                  <a:lnTo>
                    <a:pt x="116" y="161"/>
                  </a:lnTo>
                  <a:lnTo>
                    <a:pt x="118" y="161"/>
                  </a:lnTo>
                  <a:lnTo>
                    <a:pt x="123" y="159"/>
                  </a:lnTo>
                  <a:lnTo>
                    <a:pt x="125" y="157"/>
                  </a:lnTo>
                  <a:lnTo>
                    <a:pt x="130" y="157"/>
                  </a:lnTo>
                  <a:lnTo>
                    <a:pt x="134" y="154"/>
                  </a:lnTo>
                  <a:lnTo>
                    <a:pt x="139" y="157"/>
                  </a:lnTo>
                  <a:lnTo>
                    <a:pt x="142" y="157"/>
                  </a:lnTo>
                  <a:lnTo>
                    <a:pt x="144" y="154"/>
                  </a:lnTo>
                  <a:lnTo>
                    <a:pt x="146" y="152"/>
                  </a:lnTo>
                  <a:lnTo>
                    <a:pt x="149" y="142"/>
                  </a:lnTo>
                  <a:lnTo>
                    <a:pt x="151" y="138"/>
                  </a:lnTo>
                  <a:lnTo>
                    <a:pt x="153" y="133"/>
                  </a:lnTo>
                  <a:lnTo>
                    <a:pt x="156" y="131"/>
                  </a:lnTo>
                  <a:lnTo>
                    <a:pt x="156" y="126"/>
                  </a:lnTo>
                  <a:lnTo>
                    <a:pt x="153" y="107"/>
                  </a:lnTo>
                  <a:lnTo>
                    <a:pt x="153" y="100"/>
                  </a:lnTo>
                  <a:lnTo>
                    <a:pt x="153" y="97"/>
                  </a:lnTo>
                  <a:lnTo>
                    <a:pt x="153" y="95"/>
                  </a:lnTo>
                  <a:lnTo>
                    <a:pt x="156" y="93"/>
                  </a:lnTo>
                  <a:lnTo>
                    <a:pt x="158" y="90"/>
                  </a:lnTo>
                  <a:lnTo>
                    <a:pt x="160" y="88"/>
                  </a:lnTo>
                  <a:lnTo>
                    <a:pt x="158"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2926" y="4415023"/>
              <a:ext cx="498633" cy="371741"/>
            </a:xfrm>
            <a:custGeom>
              <a:avLst/>
              <a:gdLst>
                <a:gd name="T0" fmla="*/ 272 w 279"/>
                <a:gd name="T1" fmla="*/ 125 h 208"/>
                <a:gd name="T2" fmla="*/ 270 w 279"/>
                <a:gd name="T3" fmla="*/ 104 h 208"/>
                <a:gd name="T4" fmla="*/ 258 w 279"/>
                <a:gd name="T5" fmla="*/ 97 h 208"/>
                <a:gd name="T6" fmla="*/ 251 w 279"/>
                <a:gd name="T7" fmla="*/ 80 h 208"/>
                <a:gd name="T8" fmla="*/ 256 w 279"/>
                <a:gd name="T9" fmla="*/ 68 h 208"/>
                <a:gd name="T10" fmla="*/ 253 w 279"/>
                <a:gd name="T11" fmla="*/ 57 h 208"/>
                <a:gd name="T12" fmla="*/ 249 w 279"/>
                <a:gd name="T13" fmla="*/ 47 h 208"/>
                <a:gd name="T14" fmla="*/ 199 w 279"/>
                <a:gd name="T15" fmla="*/ 52 h 208"/>
                <a:gd name="T16" fmla="*/ 182 w 279"/>
                <a:gd name="T17" fmla="*/ 42 h 208"/>
                <a:gd name="T18" fmla="*/ 175 w 279"/>
                <a:gd name="T19" fmla="*/ 59 h 208"/>
                <a:gd name="T20" fmla="*/ 173 w 279"/>
                <a:gd name="T21" fmla="*/ 85 h 208"/>
                <a:gd name="T22" fmla="*/ 171 w 279"/>
                <a:gd name="T23" fmla="*/ 92 h 208"/>
                <a:gd name="T24" fmla="*/ 159 w 279"/>
                <a:gd name="T25" fmla="*/ 92 h 208"/>
                <a:gd name="T26" fmla="*/ 147 w 279"/>
                <a:gd name="T27" fmla="*/ 71 h 208"/>
                <a:gd name="T28" fmla="*/ 133 w 279"/>
                <a:gd name="T29" fmla="*/ 66 h 208"/>
                <a:gd name="T30" fmla="*/ 128 w 279"/>
                <a:gd name="T31" fmla="*/ 59 h 208"/>
                <a:gd name="T32" fmla="*/ 128 w 279"/>
                <a:gd name="T33" fmla="*/ 45 h 208"/>
                <a:gd name="T34" fmla="*/ 130 w 279"/>
                <a:gd name="T35" fmla="*/ 21 h 208"/>
                <a:gd name="T36" fmla="*/ 121 w 279"/>
                <a:gd name="T37" fmla="*/ 0 h 208"/>
                <a:gd name="T38" fmla="*/ 114 w 279"/>
                <a:gd name="T39" fmla="*/ 12 h 208"/>
                <a:gd name="T40" fmla="*/ 111 w 279"/>
                <a:gd name="T41" fmla="*/ 23 h 208"/>
                <a:gd name="T42" fmla="*/ 111 w 279"/>
                <a:gd name="T43" fmla="*/ 35 h 208"/>
                <a:gd name="T44" fmla="*/ 109 w 279"/>
                <a:gd name="T45" fmla="*/ 47 h 208"/>
                <a:gd name="T46" fmla="*/ 100 w 279"/>
                <a:gd name="T47" fmla="*/ 59 h 208"/>
                <a:gd name="T48" fmla="*/ 88 w 279"/>
                <a:gd name="T49" fmla="*/ 68 h 208"/>
                <a:gd name="T50" fmla="*/ 69 w 279"/>
                <a:gd name="T51" fmla="*/ 78 h 208"/>
                <a:gd name="T52" fmla="*/ 55 w 279"/>
                <a:gd name="T53" fmla="*/ 104 h 208"/>
                <a:gd name="T54" fmla="*/ 36 w 279"/>
                <a:gd name="T55" fmla="*/ 135 h 208"/>
                <a:gd name="T56" fmla="*/ 24 w 279"/>
                <a:gd name="T57" fmla="*/ 154 h 208"/>
                <a:gd name="T58" fmla="*/ 5 w 279"/>
                <a:gd name="T59" fmla="*/ 163 h 208"/>
                <a:gd name="T60" fmla="*/ 0 w 279"/>
                <a:gd name="T61" fmla="*/ 184 h 208"/>
                <a:gd name="T62" fmla="*/ 21 w 279"/>
                <a:gd name="T63" fmla="*/ 191 h 208"/>
                <a:gd name="T64" fmla="*/ 97 w 279"/>
                <a:gd name="T65" fmla="*/ 196 h 208"/>
                <a:gd name="T66" fmla="*/ 123 w 279"/>
                <a:gd name="T67" fmla="*/ 203 h 208"/>
                <a:gd name="T68" fmla="*/ 137 w 279"/>
                <a:gd name="T69" fmla="*/ 173 h 208"/>
                <a:gd name="T70" fmla="*/ 145 w 279"/>
                <a:gd name="T71" fmla="*/ 156 h 208"/>
                <a:gd name="T72" fmla="*/ 156 w 279"/>
                <a:gd name="T73" fmla="*/ 139 h 208"/>
                <a:gd name="T74" fmla="*/ 175 w 279"/>
                <a:gd name="T75" fmla="*/ 123 h 208"/>
                <a:gd name="T76" fmla="*/ 178 w 279"/>
                <a:gd name="T77" fmla="*/ 116 h 208"/>
                <a:gd name="T78" fmla="*/ 204 w 279"/>
                <a:gd name="T79" fmla="*/ 99 h 208"/>
                <a:gd name="T80" fmla="*/ 239 w 279"/>
                <a:gd name="T81" fmla="*/ 120 h 208"/>
                <a:gd name="T82" fmla="*/ 220 w 279"/>
                <a:gd name="T83" fmla="*/ 120 h 208"/>
                <a:gd name="T84" fmla="*/ 218 w 279"/>
                <a:gd name="T85" fmla="*/ 142 h 208"/>
                <a:gd name="T86" fmla="*/ 216 w 279"/>
                <a:gd name="T87" fmla="*/ 154 h 208"/>
                <a:gd name="T88" fmla="*/ 216 w 279"/>
                <a:gd name="T89" fmla="*/ 170 h 208"/>
                <a:gd name="T90" fmla="*/ 213 w 279"/>
                <a:gd name="T91" fmla="*/ 184 h 208"/>
                <a:gd name="T92" fmla="*/ 218 w 279"/>
                <a:gd name="T93" fmla="*/ 194 h 208"/>
                <a:gd name="T94" fmla="*/ 225 w 279"/>
                <a:gd name="T95" fmla="*/ 206 h 208"/>
                <a:gd name="T96" fmla="*/ 249 w 279"/>
                <a:gd name="T97" fmla="*/ 196 h 208"/>
                <a:gd name="T98" fmla="*/ 253 w 279"/>
                <a:gd name="T99" fmla="*/ 189 h 208"/>
                <a:gd name="T100" fmla="*/ 258 w 279"/>
                <a:gd name="T101" fmla="*/ 177 h 208"/>
                <a:gd name="T102" fmla="*/ 265 w 279"/>
                <a:gd name="T103" fmla="*/ 168 h 208"/>
                <a:gd name="T104" fmla="*/ 275 w 279"/>
                <a:gd name="T105" fmla="*/ 15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 h="208">
                  <a:moveTo>
                    <a:pt x="279" y="137"/>
                  </a:moveTo>
                  <a:lnTo>
                    <a:pt x="277" y="132"/>
                  </a:lnTo>
                  <a:lnTo>
                    <a:pt x="272" y="132"/>
                  </a:lnTo>
                  <a:lnTo>
                    <a:pt x="270" y="128"/>
                  </a:lnTo>
                  <a:lnTo>
                    <a:pt x="272" y="125"/>
                  </a:lnTo>
                  <a:lnTo>
                    <a:pt x="272" y="120"/>
                  </a:lnTo>
                  <a:lnTo>
                    <a:pt x="272" y="116"/>
                  </a:lnTo>
                  <a:lnTo>
                    <a:pt x="268" y="116"/>
                  </a:lnTo>
                  <a:lnTo>
                    <a:pt x="268" y="111"/>
                  </a:lnTo>
                  <a:lnTo>
                    <a:pt x="270" y="104"/>
                  </a:lnTo>
                  <a:lnTo>
                    <a:pt x="270" y="102"/>
                  </a:lnTo>
                  <a:lnTo>
                    <a:pt x="268" y="102"/>
                  </a:lnTo>
                  <a:lnTo>
                    <a:pt x="263" y="102"/>
                  </a:lnTo>
                  <a:lnTo>
                    <a:pt x="261" y="99"/>
                  </a:lnTo>
                  <a:lnTo>
                    <a:pt x="258" y="97"/>
                  </a:lnTo>
                  <a:lnTo>
                    <a:pt x="258" y="97"/>
                  </a:lnTo>
                  <a:lnTo>
                    <a:pt x="256" y="94"/>
                  </a:lnTo>
                  <a:lnTo>
                    <a:pt x="253" y="90"/>
                  </a:lnTo>
                  <a:lnTo>
                    <a:pt x="251" y="85"/>
                  </a:lnTo>
                  <a:lnTo>
                    <a:pt x="251" y="80"/>
                  </a:lnTo>
                  <a:lnTo>
                    <a:pt x="251" y="76"/>
                  </a:lnTo>
                  <a:lnTo>
                    <a:pt x="251" y="73"/>
                  </a:lnTo>
                  <a:lnTo>
                    <a:pt x="253" y="71"/>
                  </a:lnTo>
                  <a:lnTo>
                    <a:pt x="256" y="68"/>
                  </a:lnTo>
                  <a:lnTo>
                    <a:pt x="256" y="68"/>
                  </a:lnTo>
                  <a:lnTo>
                    <a:pt x="256" y="66"/>
                  </a:lnTo>
                  <a:lnTo>
                    <a:pt x="256" y="64"/>
                  </a:lnTo>
                  <a:lnTo>
                    <a:pt x="253" y="59"/>
                  </a:lnTo>
                  <a:lnTo>
                    <a:pt x="253" y="57"/>
                  </a:lnTo>
                  <a:lnTo>
                    <a:pt x="253" y="57"/>
                  </a:lnTo>
                  <a:lnTo>
                    <a:pt x="253" y="54"/>
                  </a:lnTo>
                  <a:lnTo>
                    <a:pt x="253" y="52"/>
                  </a:lnTo>
                  <a:lnTo>
                    <a:pt x="253" y="50"/>
                  </a:lnTo>
                  <a:lnTo>
                    <a:pt x="251" y="47"/>
                  </a:lnTo>
                  <a:lnTo>
                    <a:pt x="249" y="47"/>
                  </a:lnTo>
                  <a:lnTo>
                    <a:pt x="239" y="50"/>
                  </a:lnTo>
                  <a:lnTo>
                    <a:pt x="227" y="52"/>
                  </a:lnTo>
                  <a:lnTo>
                    <a:pt x="206" y="54"/>
                  </a:lnTo>
                  <a:lnTo>
                    <a:pt x="201" y="54"/>
                  </a:lnTo>
                  <a:lnTo>
                    <a:pt x="199" y="52"/>
                  </a:lnTo>
                  <a:lnTo>
                    <a:pt x="197" y="52"/>
                  </a:lnTo>
                  <a:lnTo>
                    <a:pt x="194" y="50"/>
                  </a:lnTo>
                  <a:lnTo>
                    <a:pt x="192" y="50"/>
                  </a:lnTo>
                  <a:lnTo>
                    <a:pt x="187" y="47"/>
                  </a:lnTo>
                  <a:lnTo>
                    <a:pt x="182" y="42"/>
                  </a:lnTo>
                  <a:lnTo>
                    <a:pt x="180" y="42"/>
                  </a:lnTo>
                  <a:lnTo>
                    <a:pt x="178" y="42"/>
                  </a:lnTo>
                  <a:lnTo>
                    <a:pt x="178" y="47"/>
                  </a:lnTo>
                  <a:lnTo>
                    <a:pt x="175" y="50"/>
                  </a:lnTo>
                  <a:lnTo>
                    <a:pt x="175" y="59"/>
                  </a:lnTo>
                  <a:lnTo>
                    <a:pt x="173" y="66"/>
                  </a:lnTo>
                  <a:lnTo>
                    <a:pt x="173" y="76"/>
                  </a:lnTo>
                  <a:lnTo>
                    <a:pt x="173" y="80"/>
                  </a:lnTo>
                  <a:lnTo>
                    <a:pt x="173" y="83"/>
                  </a:lnTo>
                  <a:lnTo>
                    <a:pt x="173" y="85"/>
                  </a:lnTo>
                  <a:lnTo>
                    <a:pt x="173" y="85"/>
                  </a:lnTo>
                  <a:lnTo>
                    <a:pt x="173" y="87"/>
                  </a:lnTo>
                  <a:lnTo>
                    <a:pt x="173" y="87"/>
                  </a:lnTo>
                  <a:lnTo>
                    <a:pt x="173" y="90"/>
                  </a:lnTo>
                  <a:lnTo>
                    <a:pt x="171" y="92"/>
                  </a:lnTo>
                  <a:lnTo>
                    <a:pt x="168" y="94"/>
                  </a:lnTo>
                  <a:lnTo>
                    <a:pt x="166" y="94"/>
                  </a:lnTo>
                  <a:lnTo>
                    <a:pt x="164" y="94"/>
                  </a:lnTo>
                  <a:lnTo>
                    <a:pt x="161" y="94"/>
                  </a:lnTo>
                  <a:lnTo>
                    <a:pt x="159" y="92"/>
                  </a:lnTo>
                  <a:lnTo>
                    <a:pt x="156" y="90"/>
                  </a:lnTo>
                  <a:lnTo>
                    <a:pt x="154" y="87"/>
                  </a:lnTo>
                  <a:lnTo>
                    <a:pt x="152" y="85"/>
                  </a:lnTo>
                  <a:lnTo>
                    <a:pt x="149" y="83"/>
                  </a:lnTo>
                  <a:lnTo>
                    <a:pt x="147" y="71"/>
                  </a:lnTo>
                  <a:lnTo>
                    <a:pt x="147" y="68"/>
                  </a:lnTo>
                  <a:lnTo>
                    <a:pt x="145" y="66"/>
                  </a:lnTo>
                  <a:lnTo>
                    <a:pt x="140" y="66"/>
                  </a:lnTo>
                  <a:lnTo>
                    <a:pt x="137" y="66"/>
                  </a:lnTo>
                  <a:lnTo>
                    <a:pt x="133" y="66"/>
                  </a:lnTo>
                  <a:lnTo>
                    <a:pt x="130" y="66"/>
                  </a:lnTo>
                  <a:lnTo>
                    <a:pt x="128" y="66"/>
                  </a:lnTo>
                  <a:lnTo>
                    <a:pt x="128" y="64"/>
                  </a:lnTo>
                  <a:lnTo>
                    <a:pt x="128" y="61"/>
                  </a:lnTo>
                  <a:lnTo>
                    <a:pt x="128" y="59"/>
                  </a:lnTo>
                  <a:lnTo>
                    <a:pt x="128" y="57"/>
                  </a:lnTo>
                  <a:lnTo>
                    <a:pt x="126" y="54"/>
                  </a:lnTo>
                  <a:lnTo>
                    <a:pt x="128" y="52"/>
                  </a:lnTo>
                  <a:lnTo>
                    <a:pt x="128" y="47"/>
                  </a:lnTo>
                  <a:lnTo>
                    <a:pt x="128" y="45"/>
                  </a:lnTo>
                  <a:lnTo>
                    <a:pt x="128" y="38"/>
                  </a:lnTo>
                  <a:lnTo>
                    <a:pt x="128" y="35"/>
                  </a:lnTo>
                  <a:lnTo>
                    <a:pt x="130" y="33"/>
                  </a:lnTo>
                  <a:lnTo>
                    <a:pt x="130" y="31"/>
                  </a:lnTo>
                  <a:lnTo>
                    <a:pt x="130" y="21"/>
                  </a:lnTo>
                  <a:lnTo>
                    <a:pt x="128" y="19"/>
                  </a:lnTo>
                  <a:lnTo>
                    <a:pt x="126" y="9"/>
                  </a:lnTo>
                  <a:lnTo>
                    <a:pt x="126" y="5"/>
                  </a:lnTo>
                  <a:lnTo>
                    <a:pt x="126" y="2"/>
                  </a:lnTo>
                  <a:lnTo>
                    <a:pt x="121" y="0"/>
                  </a:lnTo>
                  <a:lnTo>
                    <a:pt x="121" y="2"/>
                  </a:lnTo>
                  <a:lnTo>
                    <a:pt x="119" y="7"/>
                  </a:lnTo>
                  <a:lnTo>
                    <a:pt x="119" y="9"/>
                  </a:lnTo>
                  <a:lnTo>
                    <a:pt x="116" y="12"/>
                  </a:lnTo>
                  <a:lnTo>
                    <a:pt x="114" y="12"/>
                  </a:lnTo>
                  <a:lnTo>
                    <a:pt x="114" y="12"/>
                  </a:lnTo>
                  <a:lnTo>
                    <a:pt x="111" y="16"/>
                  </a:lnTo>
                  <a:lnTo>
                    <a:pt x="111" y="19"/>
                  </a:lnTo>
                  <a:lnTo>
                    <a:pt x="111" y="21"/>
                  </a:lnTo>
                  <a:lnTo>
                    <a:pt x="111" y="23"/>
                  </a:lnTo>
                  <a:lnTo>
                    <a:pt x="111" y="26"/>
                  </a:lnTo>
                  <a:lnTo>
                    <a:pt x="111" y="28"/>
                  </a:lnTo>
                  <a:lnTo>
                    <a:pt x="111" y="31"/>
                  </a:lnTo>
                  <a:lnTo>
                    <a:pt x="111" y="33"/>
                  </a:lnTo>
                  <a:lnTo>
                    <a:pt x="111" y="35"/>
                  </a:lnTo>
                  <a:lnTo>
                    <a:pt x="109" y="38"/>
                  </a:lnTo>
                  <a:lnTo>
                    <a:pt x="107" y="40"/>
                  </a:lnTo>
                  <a:lnTo>
                    <a:pt x="107" y="42"/>
                  </a:lnTo>
                  <a:lnTo>
                    <a:pt x="109" y="45"/>
                  </a:lnTo>
                  <a:lnTo>
                    <a:pt x="109" y="47"/>
                  </a:lnTo>
                  <a:lnTo>
                    <a:pt x="111" y="50"/>
                  </a:lnTo>
                  <a:lnTo>
                    <a:pt x="109" y="52"/>
                  </a:lnTo>
                  <a:lnTo>
                    <a:pt x="107" y="54"/>
                  </a:lnTo>
                  <a:lnTo>
                    <a:pt x="104" y="59"/>
                  </a:lnTo>
                  <a:lnTo>
                    <a:pt x="100" y="59"/>
                  </a:lnTo>
                  <a:lnTo>
                    <a:pt x="95" y="61"/>
                  </a:lnTo>
                  <a:lnTo>
                    <a:pt x="95" y="61"/>
                  </a:lnTo>
                  <a:lnTo>
                    <a:pt x="93" y="64"/>
                  </a:lnTo>
                  <a:lnTo>
                    <a:pt x="90" y="66"/>
                  </a:lnTo>
                  <a:lnTo>
                    <a:pt x="88" y="68"/>
                  </a:lnTo>
                  <a:lnTo>
                    <a:pt x="88" y="68"/>
                  </a:lnTo>
                  <a:lnTo>
                    <a:pt x="83" y="68"/>
                  </a:lnTo>
                  <a:lnTo>
                    <a:pt x="78" y="71"/>
                  </a:lnTo>
                  <a:lnTo>
                    <a:pt x="71" y="78"/>
                  </a:lnTo>
                  <a:lnTo>
                    <a:pt x="69" y="78"/>
                  </a:lnTo>
                  <a:lnTo>
                    <a:pt x="62" y="85"/>
                  </a:lnTo>
                  <a:lnTo>
                    <a:pt x="57" y="87"/>
                  </a:lnTo>
                  <a:lnTo>
                    <a:pt x="55" y="94"/>
                  </a:lnTo>
                  <a:lnTo>
                    <a:pt x="55" y="99"/>
                  </a:lnTo>
                  <a:lnTo>
                    <a:pt x="55" y="104"/>
                  </a:lnTo>
                  <a:lnTo>
                    <a:pt x="50" y="111"/>
                  </a:lnTo>
                  <a:lnTo>
                    <a:pt x="48" y="113"/>
                  </a:lnTo>
                  <a:lnTo>
                    <a:pt x="38" y="123"/>
                  </a:lnTo>
                  <a:lnTo>
                    <a:pt x="36" y="125"/>
                  </a:lnTo>
                  <a:lnTo>
                    <a:pt x="36" y="135"/>
                  </a:lnTo>
                  <a:lnTo>
                    <a:pt x="33" y="137"/>
                  </a:lnTo>
                  <a:lnTo>
                    <a:pt x="29" y="144"/>
                  </a:lnTo>
                  <a:lnTo>
                    <a:pt x="26" y="147"/>
                  </a:lnTo>
                  <a:lnTo>
                    <a:pt x="26" y="151"/>
                  </a:lnTo>
                  <a:lnTo>
                    <a:pt x="24" y="154"/>
                  </a:lnTo>
                  <a:lnTo>
                    <a:pt x="19" y="158"/>
                  </a:lnTo>
                  <a:lnTo>
                    <a:pt x="19" y="158"/>
                  </a:lnTo>
                  <a:lnTo>
                    <a:pt x="17" y="158"/>
                  </a:lnTo>
                  <a:lnTo>
                    <a:pt x="7" y="161"/>
                  </a:lnTo>
                  <a:lnTo>
                    <a:pt x="5" y="163"/>
                  </a:lnTo>
                  <a:lnTo>
                    <a:pt x="5" y="165"/>
                  </a:lnTo>
                  <a:lnTo>
                    <a:pt x="0" y="173"/>
                  </a:lnTo>
                  <a:lnTo>
                    <a:pt x="0" y="177"/>
                  </a:lnTo>
                  <a:lnTo>
                    <a:pt x="0" y="182"/>
                  </a:lnTo>
                  <a:lnTo>
                    <a:pt x="0" y="184"/>
                  </a:lnTo>
                  <a:lnTo>
                    <a:pt x="0" y="189"/>
                  </a:lnTo>
                  <a:lnTo>
                    <a:pt x="0" y="189"/>
                  </a:lnTo>
                  <a:lnTo>
                    <a:pt x="0" y="194"/>
                  </a:lnTo>
                  <a:lnTo>
                    <a:pt x="14" y="191"/>
                  </a:lnTo>
                  <a:lnTo>
                    <a:pt x="21" y="191"/>
                  </a:lnTo>
                  <a:lnTo>
                    <a:pt x="36" y="194"/>
                  </a:lnTo>
                  <a:lnTo>
                    <a:pt x="55" y="199"/>
                  </a:lnTo>
                  <a:lnTo>
                    <a:pt x="71" y="194"/>
                  </a:lnTo>
                  <a:lnTo>
                    <a:pt x="83" y="194"/>
                  </a:lnTo>
                  <a:lnTo>
                    <a:pt x="97" y="196"/>
                  </a:lnTo>
                  <a:lnTo>
                    <a:pt x="121" y="206"/>
                  </a:lnTo>
                  <a:lnTo>
                    <a:pt x="128" y="208"/>
                  </a:lnTo>
                  <a:lnTo>
                    <a:pt x="128" y="206"/>
                  </a:lnTo>
                  <a:lnTo>
                    <a:pt x="126" y="203"/>
                  </a:lnTo>
                  <a:lnTo>
                    <a:pt x="123" y="203"/>
                  </a:lnTo>
                  <a:lnTo>
                    <a:pt x="121" y="199"/>
                  </a:lnTo>
                  <a:lnTo>
                    <a:pt x="123" y="194"/>
                  </a:lnTo>
                  <a:lnTo>
                    <a:pt x="126" y="184"/>
                  </a:lnTo>
                  <a:lnTo>
                    <a:pt x="130" y="180"/>
                  </a:lnTo>
                  <a:lnTo>
                    <a:pt x="137" y="173"/>
                  </a:lnTo>
                  <a:lnTo>
                    <a:pt x="142" y="168"/>
                  </a:lnTo>
                  <a:lnTo>
                    <a:pt x="142" y="165"/>
                  </a:lnTo>
                  <a:lnTo>
                    <a:pt x="147" y="161"/>
                  </a:lnTo>
                  <a:lnTo>
                    <a:pt x="145" y="158"/>
                  </a:lnTo>
                  <a:lnTo>
                    <a:pt x="145" y="156"/>
                  </a:lnTo>
                  <a:lnTo>
                    <a:pt x="145" y="151"/>
                  </a:lnTo>
                  <a:lnTo>
                    <a:pt x="147" y="149"/>
                  </a:lnTo>
                  <a:lnTo>
                    <a:pt x="147" y="147"/>
                  </a:lnTo>
                  <a:lnTo>
                    <a:pt x="149" y="144"/>
                  </a:lnTo>
                  <a:lnTo>
                    <a:pt x="156" y="139"/>
                  </a:lnTo>
                  <a:lnTo>
                    <a:pt x="161" y="137"/>
                  </a:lnTo>
                  <a:lnTo>
                    <a:pt x="166" y="135"/>
                  </a:lnTo>
                  <a:lnTo>
                    <a:pt x="175" y="130"/>
                  </a:lnTo>
                  <a:lnTo>
                    <a:pt x="178" y="123"/>
                  </a:lnTo>
                  <a:lnTo>
                    <a:pt x="175" y="123"/>
                  </a:lnTo>
                  <a:lnTo>
                    <a:pt x="173" y="123"/>
                  </a:lnTo>
                  <a:lnTo>
                    <a:pt x="173" y="128"/>
                  </a:lnTo>
                  <a:lnTo>
                    <a:pt x="171" y="125"/>
                  </a:lnTo>
                  <a:lnTo>
                    <a:pt x="173" y="120"/>
                  </a:lnTo>
                  <a:lnTo>
                    <a:pt x="178" y="116"/>
                  </a:lnTo>
                  <a:lnTo>
                    <a:pt x="182" y="106"/>
                  </a:lnTo>
                  <a:lnTo>
                    <a:pt x="187" y="104"/>
                  </a:lnTo>
                  <a:lnTo>
                    <a:pt x="194" y="104"/>
                  </a:lnTo>
                  <a:lnTo>
                    <a:pt x="199" y="102"/>
                  </a:lnTo>
                  <a:lnTo>
                    <a:pt x="204" y="99"/>
                  </a:lnTo>
                  <a:lnTo>
                    <a:pt x="213" y="99"/>
                  </a:lnTo>
                  <a:lnTo>
                    <a:pt x="223" y="102"/>
                  </a:lnTo>
                  <a:lnTo>
                    <a:pt x="227" y="106"/>
                  </a:lnTo>
                  <a:lnTo>
                    <a:pt x="232" y="111"/>
                  </a:lnTo>
                  <a:lnTo>
                    <a:pt x="239" y="120"/>
                  </a:lnTo>
                  <a:lnTo>
                    <a:pt x="237" y="123"/>
                  </a:lnTo>
                  <a:lnTo>
                    <a:pt x="235" y="123"/>
                  </a:lnTo>
                  <a:lnTo>
                    <a:pt x="232" y="123"/>
                  </a:lnTo>
                  <a:lnTo>
                    <a:pt x="227" y="120"/>
                  </a:lnTo>
                  <a:lnTo>
                    <a:pt x="220" y="120"/>
                  </a:lnTo>
                  <a:lnTo>
                    <a:pt x="218" y="125"/>
                  </a:lnTo>
                  <a:lnTo>
                    <a:pt x="216" y="130"/>
                  </a:lnTo>
                  <a:lnTo>
                    <a:pt x="216" y="135"/>
                  </a:lnTo>
                  <a:lnTo>
                    <a:pt x="218" y="139"/>
                  </a:lnTo>
                  <a:lnTo>
                    <a:pt x="218" y="142"/>
                  </a:lnTo>
                  <a:lnTo>
                    <a:pt x="220" y="144"/>
                  </a:lnTo>
                  <a:lnTo>
                    <a:pt x="218" y="147"/>
                  </a:lnTo>
                  <a:lnTo>
                    <a:pt x="216" y="149"/>
                  </a:lnTo>
                  <a:lnTo>
                    <a:pt x="216" y="151"/>
                  </a:lnTo>
                  <a:lnTo>
                    <a:pt x="216" y="154"/>
                  </a:lnTo>
                  <a:lnTo>
                    <a:pt x="216" y="156"/>
                  </a:lnTo>
                  <a:lnTo>
                    <a:pt x="216" y="158"/>
                  </a:lnTo>
                  <a:lnTo>
                    <a:pt x="216" y="161"/>
                  </a:lnTo>
                  <a:lnTo>
                    <a:pt x="213" y="163"/>
                  </a:lnTo>
                  <a:lnTo>
                    <a:pt x="216" y="170"/>
                  </a:lnTo>
                  <a:lnTo>
                    <a:pt x="218" y="177"/>
                  </a:lnTo>
                  <a:lnTo>
                    <a:pt x="216" y="177"/>
                  </a:lnTo>
                  <a:lnTo>
                    <a:pt x="216" y="180"/>
                  </a:lnTo>
                  <a:lnTo>
                    <a:pt x="213" y="182"/>
                  </a:lnTo>
                  <a:lnTo>
                    <a:pt x="213" y="184"/>
                  </a:lnTo>
                  <a:lnTo>
                    <a:pt x="213" y="189"/>
                  </a:lnTo>
                  <a:lnTo>
                    <a:pt x="213" y="191"/>
                  </a:lnTo>
                  <a:lnTo>
                    <a:pt x="216" y="191"/>
                  </a:lnTo>
                  <a:lnTo>
                    <a:pt x="216" y="191"/>
                  </a:lnTo>
                  <a:lnTo>
                    <a:pt x="218" y="194"/>
                  </a:lnTo>
                  <a:lnTo>
                    <a:pt x="218" y="194"/>
                  </a:lnTo>
                  <a:lnTo>
                    <a:pt x="218" y="199"/>
                  </a:lnTo>
                  <a:lnTo>
                    <a:pt x="220" y="201"/>
                  </a:lnTo>
                  <a:lnTo>
                    <a:pt x="223" y="203"/>
                  </a:lnTo>
                  <a:lnTo>
                    <a:pt x="225" y="206"/>
                  </a:lnTo>
                  <a:lnTo>
                    <a:pt x="227" y="208"/>
                  </a:lnTo>
                  <a:lnTo>
                    <a:pt x="232" y="203"/>
                  </a:lnTo>
                  <a:lnTo>
                    <a:pt x="239" y="201"/>
                  </a:lnTo>
                  <a:lnTo>
                    <a:pt x="246" y="194"/>
                  </a:lnTo>
                  <a:lnTo>
                    <a:pt x="249" y="196"/>
                  </a:lnTo>
                  <a:lnTo>
                    <a:pt x="251" y="199"/>
                  </a:lnTo>
                  <a:lnTo>
                    <a:pt x="253" y="199"/>
                  </a:lnTo>
                  <a:lnTo>
                    <a:pt x="253" y="196"/>
                  </a:lnTo>
                  <a:lnTo>
                    <a:pt x="253" y="194"/>
                  </a:lnTo>
                  <a:lnTo>
                    <a:pt x="253" y="189"/>
                  </a:lnTo>
                  <a:lnTo>
                    <a:pt x="253" y="187"/>
                  </a:lnTo>
                  <a:lnTo>
                    <a:pt x="256" y="184"/>
                  </a:lnTo>
                  <a:lnTo>
                    <a:pt x="256" y="182"/>
                  </a:lnTo>
                  <a:lnTo>
                    <a:pt x="256" y="180"/>
                  </a:lnTo>
                  <a:lnTo>
                    <a:pt x="258" y="177"/>
                  </a:lnTo>
                  <a:lnTo>
                    <a:pt x="258" y="175"/>
                  </a:lnTo>
                  <a:lnTo>
                    <a:pt x="261" y="175"/>
                  </a:lnTo>
                  <a:lnTo>
                    <a:pt x="263" y="173"/>
                  </a:lnTo>
                  <a:lnTo>
                    <a:pt x="263" y="170"/>
                  </a:lnTo>
                  <a:lnTo>
                    <a:pt x="265" y="168"/>
                  </a:lnTo>
                  <a:lnTo>
                    <a:pt x="268" y="165"/>
                  </a:lnTo>
                  <a:lnTo>
                    <a:pt x="270" y="161"/>
                  </a:lnTo>
                  <a:lnTo>
                    <a:pt x="270" y="158"/>
                  </a:lnTo>
                  <a:lnTo>
                    <a:pt x="272" y="156"/>
                  </a:lnTo>
                  <a:lnTo>
                    <a:pt x="275" y="154"/>
                  </a:lnTo>
                  <a:lnTo>
                    <a:pt x="279" y="154"/>
                  </a:lnTo>
                  <a:lnTo>
                    <a:pt x="279" y="147"/>
                  </a:lnTo>
                  <a:lnTo>
                    <a:pt x="279" y="1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noEditPoints="1"/>
            </p:cNvSpPr>
            <p:nvPr/>
          </p:nvSpPr>
          <p:spPr bwMode="auto">
            <a:xfrm>
              <a:off x="4111837" y="4152302"/>
              <a:ext cx="507569" cy="739908"/>
            </a:xfrm>
            <a:custGeom>
              <a:avLst/>
              <a:gdLst>
                <a:gd name="T0" fmla="*/ 270 w 284"/>
                <a:gd name="T1" fmla="*/ 161 h 414"/>
                <a:gd name="T2" fmla="*/ 263 w 284"/>
                <a:gd name="T3" fmla="*/ 159 h 414"/>
                <a:gd name="T4" fmla="*/ 255 w 284"/>
                <a:gd name="T5" fmla="*/ 156 h 414"/>
                <a:gd name="T6" fmla="*/ 237 w 284"/>
                <a:gd name="T7" fmla="*/ 152 h 414"/>
                <a:gd name="T8" fmla="*/ 227 w 284"/>
                <a:gd name="T9" fmla="*/ 163 h 414"/>
                <a:gd name="T10" fmla="*/ 208 w 284"/>
                <a:gd name="T11" fmla="*/ 170 h 414"/>
                <a:gd name="T12" fmla="*/ 177 w 284"/>
                <a:gd name="T13" fmla="*/ 178 h 414"/>
                <a:gd name="T14" fmla="*/ 170 w 284"/>
                <a:gd name="T15" fmla="*/ 182 h 414"/>
                <a:gd name="T16" fmla="*/ 163 w 284"/>
                <a:gd name="T17" fmla="*/ 192 h 414"/>
                <a:gd name="T18" fmla="*/ 163 w 284"/>
                <a:gd name="T19" fmla="*/ 211 h 414"/>
                <a:gd name="T20" fmla="*/ 142 w 284"/>
                <a:gd name="T21" fmla="*/ 225 h 414"/>
                <a:gd name="T22" fmla="*/ 118 w 284"/>
                <a:gd name="T23" fmla="*/ 246 h 414"/>
                <a:gd name="T24" fmla="*/ 99 w 284"/>
                <a:gd name="T25" fmla="*/ 265 h 414"/>
                <a:gd name="T26" fmla="*/ 66 w 284"/>
                <a:gd name="T27" fmla="*/ 291 h 414"/>
                <a:gd name="T28" fmla="*/ 47 w 284"/>
                <a:gd name="T29" fmla="*/ 310 h 414"/>
                <a:gd name="T30" fmla="*/ 33 w 284"/>
                <a:gd name="T31" fmla="*/ 327 h 414"/>
                <a:gd name="T32" fmla="*/ 7 w 284"/>
                <a:gd name="T33" fmla="*/ 338 h 414"/>
                <a:gd name="T34" fmla="*/ 2 w 284"/>
                <a:gd name="T35" fmla="*/ 346 h 414"/>
                <a:gd name="T36" fmla="*/ 5 w 284"/>
                <a:gd name="T37" fmla="*/ 362 h 414"/>
                <a:gd name="T38" fmla="*/ 2 w 284"/>
                <a:gd name="T39" fmla="*/ 383 h 414"/>
                <a:gd name="T40" fmla="*/ 16 w 284"/>
                <a:gd name="T41" fmla="*/ 393 h 414"/>
                <a:gd name="T42" fmla="*/ 16 w 284"/>
                <a:gd name="T43" fmla="*/ 409 h 414"/>
                <a:gd name="T44" fmla="*/ 38 w 284"/>
                <a:gd name="T45" fmla="*/ 412 h 414"/>
                <a:gd name="T46" fmla="*/ 47 w 284"/>
                <a:gd name="T47" fmla="*/ 412 h 414"/>
                <a:gd name="T48" fmla="*/ 54 w 284"/>
                <a:gd name="T49" fmla="*/ 402 h 414"/>
                <a:gd name="T50" fmla="*/ 64 w 284"/>
                <a:gd name="T51" fmla="*/ 383 h 414"/>
                <a:gd name="T52" fmla="*/ 71 w 284"/>
                <a:gd name="T53" fmla="*/ 365 h 414"/>
                <a:gd name="T54" fmla="*/ 78 w 284"/>
                <a:gd name="T55" fmla="*/ 343 h 414"/>
                <a:gd name="T56" fmla="*/ 90 w 284"/>
                <a:gd name="T57" fmla="*/ 324 h 414"/>
                <a:gd name="T58" fmla="*/ 102 w 284"/>
                <a:gd name="T59" fmla="*/ 320 h 414"/>
                <a:gd name="T60" fmla="*/ 121 w 284"/>
                <a:gd name="T61" fmla="*/ 317 h 414"/>
                <a:gd name="T62" fmla="*/ 132 w 284"/>
                <a:gd name="T63" fmla="*/ 315 h 414"/>
                <a:gd name="T64" fmla="*/ 168 w 284"/>
                <a:gd name="T65" fmla="*/ 305 h 414"/>
                <a:gd name="T66" fmla="*/ 161 w 284"/>
                <a:gd name="T67" fmla="*/ 296 h 414"/>
                <a:gd name="T68" fmla="*/ 173 w 284"/>
                <a:gd name="T69" fmla="*/ 284 h 414"/>
                <a:gd name="T70" fmla="*/ 196 w 284"/>
                <a:gd name="T71" fmla="*/ 258 h 414"/>
                <a:gd name="T72" fmla="*/ 225 w 284"/>
                <a:gd name="T73" fmla="*/ 260 h 414"/>
                <a:gd name="T74" fmla="*/ 248 w 284"/>
                <a:gd name="T75" fmla="*/ 241 h 414"/>
                <a:gd name="T76" fmla="*/ 253 w 284"/>
                <a:gd name="T77" fmla="*/ 227 h 414"/>
                <a:gd name="T78" fmla="*/ 272 w 284"/>
                <a:gd name="T79" fmla="*/ 194 h 414"/>
                <a:gd name="T80" fmla="*/ 274 w 284"/>
                <a:gd name="T81" fmla="*/ 189 h 414"/>
                <a:gd name="T82" fmla="*/ 263 w 284"/>
                <a:gd name="T83" fmla="*/ 180 h 414"/>
                <a:gd name="T84" fmla="*/ 258 w 284"/>
                <a:gd name="T85" fmla="*/ 173 h 414"/>
                <a:gd name="T86" fmla="*/ 255 w 284"/>
                <a:gd name="T87" fmla="*/ 168 h 414"/>
                <a:gd name="T88" fmla="*/ 225 w 284"/>
                <a:gd name="T89" fmla="*/ 71 h 414"/>
                <a:gd name="T90" fmla="*/ 234 w 284"/>
                <a:gd name="T91" fmla="*/ 55 h 414"/>
                <a:gd name="T92" fmla="*/ 241 w 284"/>
                <a:gd name="T93" fmla="*/ 47 h 414"/>
                <a:gd name="T94" fmla="*/ 237 w 284"/>
                <a:gd name="T95" fmla="*/ 47 h 414"/>
                <a:gd name="T96" fmla="*/ 220 w 284"/>
                <a:gd name="T97" fmla="*/ 55 h 414"/>
                <a:gd name="T98" fmla="*/ 225 w 284"/>
                <a:gd name="T99" fmla="*/ 57 h 414"/>
                <a:gd name="T100" fmla="*/ 229 w 284"/>
                <a:gd name="T101" fmla="*/ 55 h 414"/>
                <a:gd name="T102" fmla="*/ 237 w 284"/>
                <a:gd name="T103" fmla="*/ 45 h 414"/>
                <a:gd name="T104" fmla="*/ 213 w 284"/>
                <a:gd name="T105" fmla="*/ 57 h 414"/>
                <a:gd name="T106" fmla="*/ 279 w 284"/>
                <a:gd name="T107" fmla="*/ 10 h 414"/>
                <a:gd name="T108" fmla="*/ 274 w 284"/>
                <a:gd name="T109" fmla="*/ 5 h 414"/>
                <a:gd name="T110" fmla="*/ 253 w 284"/>
                <a:gd name="T111" fmla="*/ 14 h 414"/>
                <a:gd name="T112" fmla="*/ 267 w 284"/>
                <a:gd name="T113" fmla="*/ 36 h 414"/>
                <a:gd name="T114" fmla="*/ 274 w 284"/>
                <a:gd name="T115" fmla="*/ 31 h 414"/>
                <a:gd name="T116" fmla="*/ 284 w 284"/>
                <a:gd name="T117" fmla="*/ 2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14">
                  <a:moveTo>
                    <a:pt x="255" y="168"/>
                  </a:moveTo>
                  <a:lnTo>
                    <a:pt x="263" y="166"/>
                  </a:lnTo>
                  <a:lnTo>
                    <a:pt x="263" y="166"/>
                  </a:lnTo>
                  <a:lnTo>
                    <a:pt x="265" y="161"/>
                  </a:lnTo>
                  <a:lnTo>
                    <a:pt x="270" y="161"/>
                  </a:lnTo>
                  <a:lnTo>
                    <a:pt x="270" y="161"/>
                  </a:lnTo>
                  <a:lnTo>
                    <a:pt x="272" y="159"/>
                  </a:lnTo>
                  <a:lnTo>
                    <a:pt x="274" y="159"/>
                  </a:lnTo>
                  <a:lnTo>
                    <a:pt x="272" y="156"/>
                  </a:lnTo>
                  <a:lnTo>
                    <a:pt x="270" y="156"/>
                  </a:lnTo>
                  <a:lnTo>
                    <a:pt x="265" y="156"/>
                  </a:lnTo>
                  <a:lnTo>
                    <a:pt x="263" y="159"/>
                  </a:lnTo>
                  <a:lnTo>
                    <a:pt x="260" y="159"/>
                  </a:lnTo>
                  <a:lnTo>
                    <a:pt x="258" y="159"/>
                  </a:lnTo>
                  <a:lnTo>
                    <a:pt x="258" y="159"/>
                  </a:lnTo>
                  <a:lnTo>
                    <a:pt x="260" y="156"/>
                  </a:lnTo>
                  <a:lnTo>
                    <a:pt x="258" y="156"/>
                  </a:lnTo>
                  <a:lnTo>
                    <a:pt x="255" y="156"/>
                  </a:lnTo>
                  <a:lnTo>
                    <a:pt x="253" y="159"/>
                  </a:lnTo>
                  <a:lnTo>
                    <a:pt x="246" y="159"/>
                  </a:lnTo>
                  <a:lnTo>
                    <a:pt x="244" y="159"/>
                  </a:lnTo>
                  <a:lnTo>
                    <a:pt x="241" y="154"/>
                  </a:lnTo>
                  <a:lnTo>
                    <a:pt x="239" y="152"/>
                  </a:lnTo>
                  <a:lnTo>
                    <a:pt x="237" y="152"/>
                  </a:lnTo>
                  <a:lnTo>
                    <a:pt x="237" y="154"/>
                  </a:lnTo>
                  <a:lnTo>
                    <a:pt x="234" y="156"/>
                  </a:lnTo>
                  <a:lnTo>
                    <a:pt x="232" y="156"/>
                  </a:lnTo>
                  <a:lnTo>
                    <a:pt x="229" y="156"/>
                  </a:lnTo>
                  <a:lnTo>
                    <a:pt x="227" y="159"/>
                  </a:lnTo>
                  <a:lnTo>
                    <a:pt x="227" y="163"/>
                  </a:lnTo>
                  <a:lnTo>
                    <a:pt x="222" y="163"/>
                  </a:lnTo>
                  <a:lnTo>
                    <a:pt x="220" y="163"/>
                  </a:lnTo>
                  <a:lnTo>
                    <a:pt x="218" y="163"/>
                  </a:lnTo>
                  <a:lnTo>
                    <a:pt x="215" y="168"/>
                  </a:lnTo>
                  <a:lnTo>
                    <a:pt x="213" y="168"/>
                  </a:lnTo>
                  <a:lnTo>
                    <a:pt x="208" y="170"/>
                  </a:lnTo>
                  <a:lnTo>
                    <a:pt x="199" y="170"/>
                  </a:lnTo>
                  <a:lnTo>
                    <a:pt x="194" y="170"/>
                  </a:lnTo>
                  <a:lnTo>
                    <a:pt x="189" y="173"/>
                  </a:lnTo>
                  <a:lnTo>
                    <a:pt x="184" y="175"/>
                  </a:lnTo>
                  <a:lnTo>
                    <a:pt x="180" y="178"/>
                  </a:lnTo>
                  <a:lnTo>
                    <a:pt x="177" y="178"/>
                  </a:lnTo>
                  <a:lnTo>
                    <a:pt x="175" y="178"/>
                  </a:lnTo>
                  <a:lnTo>
                    <a:pt x="177" y="180"/>
                  </a:lnTo>
                  <a:lnTo>
                    <a:pt x="180" y="180"/>
                  </a:lnTo>
                  <a:lnTo>
                    <a:pt x="180" y="182"/>
                  </a:lnTo>
                  <a:lnTo>
                    <a:pt x="177" y="182"/>
                  </a:lnTo>
                  <a:lnTo>
                    <a:pt x="170" y="182"/>
                  </a:lnTo>
                  <a:lnTo>
                    <a:pt x="168" y="182"/>
                  </a:lnTo>
                  <a:lnTo>
                    <a:pt x="163" y="185"/>
                  </a:lnTo>
                  <a:lnTo>
                    <a:pt x="161" y="185"/>
                  </a:lnTo>
                  <a:lnTo>
                    <a:pt x="158" y="187"/>
                  </a:lnTo>
                  <a:lnTo>
                    <a:pt x="158" y="189"/>
                  </a:lnTo>
                  <a:lnTo>
                    <a:pt x="163" y="192"/>
                  </a:lnTo>
                  <a:lnTo>
                    <a:pt x="166" y="192"/>
                  </a:lnTo>
                  <a:lnTo>
                    <a:pt x="166" y="197"/>
                  </a:lnTo>
                  <a:lnTo>
                    <a:pt x="166" y="199"/>
                  </a:lnTo>
                  <a:lnTo>
                    <a:pt x="166" y="201"/>
                  </a:lnTo>
                  <a:lnTo>
                    <a:pt x="166" y="206"/>
                  </a:lnTo>
                  <a:lnTo>
                    <a:pt x="163" y="211"/>
                  </a:lnTo>
                  <a:lnTo>
                    <a:pt x="161" y="213"/>
                  </a:lnTo>
                  <a:lnTo>
                    <a:pt x="158" y="215"/>
                  </a:lnTo>
                  <a:lnTo>
                    <a:pt x="151" y="218"/>
                  </a:lnTo>
                  <a:lnTo>
                    <a:pt x="147" y="220"/>
                  </a:lnTo>
                  <a:lnTo>
                    <a:pt x="144" y="220"/>
                  </a:lnTo>
                  <a:lnTo>
                    <a:pt x="142" y="225"/>
                  </a:lnTo>
                  <a:lnTo>
                    <a:pt x="137" y="227"/>
                  </a:lnTo>
                  <a:lnTo>
                    <a:pt x="132" y="230"/>
                  </a:lnTo>
                  <a:lnTo>
                    <a:pt x="123" y="239"/>
                  </a:lnTo>
                  <a:lnTo>
                    <a:pt x="121" y="241"/>
                  </a:lnTo>
                  <a:lnTo>
                    <a:pt x="118" y="244"/>
                  </a:lnTo>
                  <a:lnTo>
                    <a:pt x="118" y="246"/>
                  </a:lnTo>
                  <a:lnTo>
                    <a:pt x="118" y="249"/>
                  </a:lnTo>
                  <a:lnTo>
                    <a:pt x="113" y="251"/>
                  </a:lnTo>
                  <a:lnTo>
                    <a:pt x="109" y="256"/>
                  </a:lnTo>
                  <a:lnTo>
                    <a:pt x="106" y="260"/>
                  </a:lnTo>
                  <a:lnTo>
                    <a:pt x="104" y="263"/>
                  </a:lnTo>
                  <a:lnTo>
                    <a:pt x="99" y="265"/>
                  </a:lnTo>
                  <a:lnTo>
                    <a:pt x="95" y="267"/>
                  </a:lnTo>
                  <a:lnTo>
                    <a:pt x="90" y="270"/>
                  </a:lnTo>
                  <a:lnTo>
                    <a:pt x="80" y="279"/>
                  </a:lnTo>
                  <a:lnTo>
                    <a:pt x="76" y="282"/>
                  </a:lnTo>
                  <a:lnTo>
                    <a:pt x="73" y="284"/>
                  </a:lnTo>
                  <a:lnTo>
                    <a:pt x="66" y="291"/>
                  </a:lnTo>
                  <a:lnTo>
                    <a:pt x="64" y="296"/>
                  </a:lnTo>
                  <a:lnTo>
                    <a:pt x="64" y="298"/>
                  </a:lnTo>
                  <a:lnTo>
                    <a:pt x="61" y="298"/>
                  </a:lnTo>
                  <a:lnTo>
                    <a:pt x="59" y="301"/>
                  </a:lnTo>
                  <a:lnTo>
                    <a:pt x="54" y="305"/>
                  </a:lnTo>
                  <a:lnTo>
                    <a:pt x="47" y="310"/>
                  </a:lnTo>
                  <a:lnTo>
                    <a:pt x="42" y="317"/>
                  </a:lnTo>
                  <a:lnTo>
                    <a:pt x="38" y="320"/>
                  </a:lnTo>
                  <a:lnTo>
                    <a:pt x="38" y="322"/>
                  </a:lnTo>
                  <a:lnTo>
                    <a:pt x="33" y="322"/>
                  </a:lnTo>
                  <a:lnTo>
                    <a:pt x="33" y="324"/>
                  </a:lnTo>
                  <a:lnTo>
                    <a:pt x="33" y="327"/>
                  </a:lnTo>
                  <a:lnTo>
                    <a:pt x="31" y="331"/>
                  </a:lnTo>
                  <a:lnTo>
                    <a:pt x="28" y="334"/>
                  </a:lnTo>
                  <a:lnTo>
                    <a:pt x="26" y="334"/>
                  </a:lnTo>
                  <a:lnTo>
                    <a:pt x="19" y="336"/>
                  </a:lnTo>
                  <a:lnTo>
                    <a:pt x="12" y="338"/>
                  </a:lnTo>
                  <a:lnTo>
                    <a:pt x="7" y="338"/>
                  </a:lnTo>
                  <a:lnTo>
                    <a:pt x="2" y="338"/>
                  </a:lnTo>
                  <a:lnTo>
                    <a:pt x="0" y="338"/>
                  </a:lnTo>
                  <a:lnTo>
                    <a:pt x="2" y="341"/>
                  </a:lnTo>
                  <a:lnTo>
                    <a:pt x="2" y="341"/>
                  </a:lnTo>
                  <a:lnTo>
                    <a:pt x="2" y="343"/>
                  </a:lnTo>
                  <a:lnTo>
                    <a:pt x="2" y="346"/>
                  </a:lnTo>
                  <a:lnTo>
                    <a:pt x="2" y="348"/>
                  </a:lnTo>
                  <a:lnTo>
                    <a:pt x="2" y="350"/>
                  </a:lnTo>
                  <a:lnTo>
                    <a:pt x="5" y="357"/>
                  </a:lnTo>
                  <a:lnTo>
                    <a:pt x="5" y="360"/>
                  </a:lnTo>
                  <a:lnTo>
                    <a:pt x="5" y="362"/>
                  </a:lnTo>
                  <a:lnTo>
                    <a:pt x="5" y="362"/>
                  </a:lnTo>
                  <a:lnTo>
                    <a:pt x="2" y="369"/>
                  </a:lnTo>
                  <a:lnTo>
                    <a:pt x="0" y="372"/>
                  </a:lnTo>
                  <a:lnTo>
                    <a:pt x="0" y="374"/>
                  </a:lnTo>
                  <a:lnTo>
                    <a:pt x="0" y="379"/>
                  </a:lnTo>
                  <a:lnTo>
                    <a:pt x="2" y="381"/>
                  </a:lnTo>
                  <a:lnTo>
                    <a:pt x="2" y="383"/>
                  </a:lnTo>
                  <a:lnTo>
                    <a:pt x="2" y="386"/>
                  </a:lnTo>
                  <a:lnTo>
                    <a:pt x="2" y="386"/>
                  </a:lnTo>
                  <a:lnTo>
                    <a:pt x="5" y="388"/>
                  </a:lnTo>
                  <a:lnTo>
                    <a:pt x="16" y="391"/>
                  </a:lnTo>
                  <a:lnTo>
                    <a:pt x="16" y="393"/>
                  </a:lnTo>
                  <a:lnTo>
                    <a:pt x="16" y="393"/>
                  </a:lnTo>
                  <a:lnTo>
                    <a:pt x="14" y="398"/>
                  </a:lnTo>
                  <a:lnTo>
                    <a:pt x="14" y="400"/>
                  </a:lnTo>
                  <a:lnTo>
                    <a:pt x="14" y="402"/>
                  </a:lnTo>
                  <a:lnTo>
                    <a:pt x="14" y="405"/>
                  </a:lnTo>
                  <a:lnTo>
                    <a:pt x="14" y="407"/>
                  </a:lnTo>
                  <a:lnTo>
                    <a:pt x="16" y="409"/>
                  </a:lnTo>
                  <a:lnTo>
                    <a:pt x="16" y="412"/>
                  </a:lnTo>
                  <a:lnTo>
                    <a:pt x="19" y="412"/>
                  </a:lnTo>
                  <a:lnTo>
                    <a:pt x="21" y="414"/>
                  </a:lnTo>
                  <a:lnTo>
                    <a:pt x="24" y="414"/>
                  </a:lnTo>
                  <a:lnTo>
                    <a:pt x="28" y="414"/>
                  </a:lnTo>
                  <a:lnTo>
                    <a:pt x="38" y="412"/>
                  </a:lnTo>
                  <a:lnTo>
                    <a:pt x="40" y="409"/>
                  </a:lnTo>
                  <a:lnTo>
                    <a:pt x="42" y="412"/>
                  </a:lnTo>
                  <a:lnTo>
                    <a:pt x="42" y="412"/>
                  </a:lnTo>
                  <a:lnTo>
                    <a:pt x="45" y="414"/>
                  </a:lnTo>
                  <a:lnTo>
                    <a:pt x="45" y="412"/>
                  </a:lnTo>
                  <a:lnTo>
                    <a:pt x="47" y="412"/>
                  </a:lnTo>
                  <a:lnTo>
                    <a:pt x="47" y="407"/>
                  </a:lnTo>
                  <a:lnTo>
                    <a:pt x="47" y="407"/>
                  </a:lnTo>
                  <a:lnTo>
                    <a:pt x="50" y="405"/>
                  </a:lnTo>
                  <a:lnTo>
                    <a:pt x="54" y="402"/>
                  </a:lnTo>
                  <a:lnTo>
                    <a:pt x="54" y="402"/>
                  </a:lnTo>
                  <a:lnTo>
                    <a:pt x="54" y="402"/>
                  </a:lnTo>
                  <a:lnTo>
                    <a:pt x="54" y="400"/>
                  </a:lnTo>
                  <a:lnTo>
                    <a:pt x="54" y="398"/>
                  </a:lnTo>
                  <a:lnTo>
                    <a:pt x="52" y="398"/>
                  </a:lnTo>
                  <a:lnTo>
                    <a:pt x="52" y="393"/>
                  </a:lnTo>
                  <a:lnTo>
                    <a:pt x="54" y="391"/>
                  </a:lnTo>
                  <a:lnTo>
                    <a:pt x="64" y="383"/>
                  </a:lnTo>
                  <a:lnTo>
                    <a:pt x="61" y="379"/>
                  </a:lnTo>
                  <a:lnTo>
                    <a:pt x="61" y="379"/>
                  </a:lnTo>
                  <a:lnTo>
                    <a:pt x="61" y="374"/>
                  </a:lnTo>
                  <a:lnTo>
                    <a:pt x="64" y="372"/>
                  </a:lnTo>
                  <a:lnTo>
                    <a:pt x="66" y="369"/>
                  </a:lnTo>
                  <a:lnTo>
                    <a:pt x="71" y="365"/>
                  </a:lnTo>
                  <a:lnTo>
                    <a:pt x="73" y="357"/>
                  </a:lnTo>
                  <a:lnTo>
                    <a:pt x="73" y="355"/>
                  </a:lnTo>
                  <a:lnTo>
                    <a:pt x="76" y="353"/>
                  </a:lnTo>
                  <a:lnTo>
                    <a:pt x="76" y="348"/>
                  </a:lnTo>
                  <a:lnTo>
                    <a:pt x="76" y="346"/>
                  </a:lnTo>
                  <a:lnTo>
                    <a:pt x="78" y="343"/>
                  </a:lnTo>
                  <a:lnTo>
                    <a:pt x="80" y="341"/>
                  </a:lnTo>
                  <a:lnTo>
                    <a:pt x="80" y="338"/>
                  </a:lnTo>
                  <a:lnTo>
                    <a:pt x="78" y="336"/>
                  </a:lnTo>
                  <a:lnTo>
                    <a:pt x="78" y="334"/>
                  </a:lnTo>
                  <a:lnTo>
                    <a:pt x="80" y="331"/>
                  </a:lnTo>
                  <a:lnTo>
                    <a:pt x="90" y="324"/>
                  </a:lnTo>
                  <a:lnTo>
                    <a:pt x="92" y="322"/>
                  </a:lnTo>
                  <a:lnTo>
                    <a:pt x="95" y="320"/>
                  </a:lnTo>
                  <a:lnTo>
                    <a:pt x="97" y="317"/>
                  </a:lnTo>
                  <a:lnTo>
                    <a:pt x="97" y="317"/>
                  </a:lnTo>
                  <a:lnTo>
                    <a:pt x="99" y="320"/>
                  </a:lnTo>
                  <a:lnTo>
                    <a:pt x="102" y="320"/>
                  </a:lnTo>
                  <a:lnTo>
                    <a:pt x="102" y="320"/>
                  </a:lnTo>
                  <a:lnTo>
                    <a:pt x="106" y="320"/>
                  </a:lnTo>
                  <a:lnTo>
                    <a:pt x="113" y="317"/>
                  </a:lnTo>
                  <a:lnTo>
                    <a:pt x="116" y="317"/>
                  </a:lnTo>
                  <a:lnTo>
                    <a:pt x="118" y="317"/>
                  </a:lnTo>
                  <a:lnTo>
                    <a:pt x="121" y="317"/>
                  </a:lnTo>
                  <a:lnTo>
                    <a:pt x="121" y="317"/>
                  </a:lnTo>
                  <a:lnTo>
                    <a:pt x="123" y="315"/>
                  </a:lnTo>
                  <a:lnTo>
                    <a:pt x="125" y="315"/>
                  </a:lnTo>
                  <a:lnTo>
                    <a:pt x="128" y="315"/>
                  </a:lnTo>
                  <a:lnTo>
                    <a:pt x="130" y="315"/>
                  </a:lnTo>
                  <a:lnTo>
                    <a:pt x="132" y="315"/>
                  </a:lnTo>
                  <a:lnTo>
                    <a:pt x="140" y="315"/>
                  </a:lnTo>
                  <a:lnTo>
                    <a:pt x="142" y="315"/>
                  </a:lnTo>
                  <a:lnTo>
                    <a:pt x="144" y="315"/>
                  </a:lnTo>
                  <a:lnTo>
                    <a:pt x="151" y="310"/>
                  </a:lnTo>
                  <a:lnTo>
                    <a:pt x="166" y="305"/>
                  </a:lnTo>
                  <a:lnTo>
                    <a:pt x="168" y="305"/>
                  </a:lnTo>
                  <a:lnTo>
                    <a:pt x="168" y="303"/>
                  </a:lnTo>
                  <a:lnTo>
                    <a:pt x="166" y="301"/>
                  </a:lnTo>
                  <a:lnTo>
                    <a:pt x="166" y="298"/>
                  </a:lnTo>
                  <a:lnTo>
                    <a:pt x="163" y="298"/>
                  </a:lnTo>
                  <a:lnTo>
                    <a:pt x="161" y="296"/>
                  </a:lnTo>
                  <a:lnTo>
                    <a:pt x="161" y="296"/>
                  </a:lnTo>
                  <a:lnTo>
                    <a:pt x="161" y="294"/>
                  </a:lnTo>
                  <a:lnTo>
                    <a:pt x="163" y="294"/>
                  </a:lnTo>
                  <a:lnTo>
                    <a:pt x="166" y="289"/>
                  </a:lnTo>
                  <a:lnTo>
                    <a:pt x="168" y="286"/>
                  </a:lnTo>
                  <a:lnTo>
                    <a:pt x="170" y="286"/>
                  </a:lnTo>
                  <a:lnTo>
                    <a:pt x="173" y="284"/>
                  </a:lnTo>
                  <a:lnTo>
                    <a:pt x="175" y="284"/>
                  </a:lnTo>
                  <a:lnTo>
                    <a:pt x="180" y="282"/>
                  </a:lnTo>
                  <a:lnTo>
                    <a:pt x="189" y="267"/>
                  </a:lnTo>
                  <a:lnTo>
                    <a:pt x="192" y="263"/>
                  </a:lnTo>
                  <a:lnTo>
                    <a:pt x="194" y="260"/>
                  </a:lnTo>
                  <a:lnTo>
                    <a:pt x="196" y="258"/>
                  </a:lnTo>
                  <a:lnTo>
                    <a:pt x="201" y="258"/>
                  </a:lnTo>
                  <a:lnTo>
                    <a:pt x="211" y="260"/>
                  </a:lnTo>
                  <a:lnTo>
                    <a:pt x="213" y="260"/>
                  </a:lnTo>
                  <a:lnTo>
                    <a:pt x="218" y="258"/>
                  </a:lnTo>
                  <a:lnTo>
                    <a:pt x="220" y="258"/>
                  </a:lnTo>
                  <a:lnTo>
                    <a:pt x="225" y="260"/>
                  </a:lnTo>
                  <a:lnTo>
                    <a:pt x="227" y="260"/>
                  </a:lnTo>
                  <a:lnTo>
                    <a:pt x="229" y="260"/>
                  </a:lnTo>
                  <a:lnTo>
                    <a:pt x="237" y="258"/>
                  </a:lnTo>
                  <a:lnTo>
                    <a:pt x="241" y="260"/>
                  </a:lnTo>
                  <a:lnTo>
                    <a:pt x="246" y="249"/>
                  </a:lnTo>
                  <a:lnTo>
                    <a:pt x="248" y="241"/>
                  </a:lnTo>
                  <a:lnTo>
                    <a:pt x="251" y="239"/>
                  </a:lnTo>
                  <a:lnTo>
                    <a:pt x="248" y="237"/>
                  </a:lnTo>
                  <a:lnTo>
                    <a:pt x="248" y="234"/>
                  </a:lnTo>
                  <a:lnTo>
                    <a:pt x="248" y="232"/>
                  </a:lnTo>
                  <a:lnTo>
                    <a:pt x="251" y="230"/>
                  </a:lnTo>
                  <a:lnTo>
                    <a:pt x="253" y="227"/>
                  </a:lnTo>
                  <a:lnTo>
                    <a:pt x="265" y="223"/>
                  </a:lnTo>
                  <a:lnTo>
                    <a:pt x="270" y="218"/>
                  </a:lnTo>
                  <a:lnTo>
                    <a:pt x="270" y="215"/>
                  </a:lnTo>
                  <a:lnTo>
                    <a:pt x="270" y="213"/>
                  </a:lnTo>
                  <a:lnTo>
                    <a:pt x="270" y="206"/>
                  </a:lnTo>
                  <a:lnTo>
                    <a:pt x="272" y="194"/>
                  </a:lnTo>
                  <a:lnTo>
                    <a:pt x="272" y="194"/>
                  </a:lnTo>
                  <a:lnTo>
                    <a:pt x="272" y="192"/>
                  </a:lnTo>
                  <a:lnTo>
                    <a:pt x="274" y="192"/>
                  </a:lnTo>
                  <a:lnTo>
                    <a:pt x="274" y="192"/>
                  </a:lnTo>
                  <a:lnTo>
                    <a:pt x="274" y="189"/>
                  </a:lnTo>
                  <a:lnTo>
                    <a:pt x="274" y="189"/>
                  </a:lnTo>
                  <a:lnTo>
                    <a:pt x="274" y="189"/>
                  </a:lnTo>
                  <a:lnTo>
                    <a:pt x="274" y="187"/>
                  </a:lnTo>
                  <a:lnTo>
                    <a:pt x="274" y="187"/>
                  </a:lnTo>
                  <a:lnTo>
                    <a:pt x="270" y="185"/>
                  </a:lnTo>
                  <a:lnTo>
                    <a:pt x="267" y="185"/>
                  </a:lnTo>
                  <a:lnTo>
                    <a:pt x="263" y="180"/>
                  </a:lnTo>
                  <a:lnTo>
                    <a:pt x="260" y="180"/>
                  </a:lnTo>
                  <a:lnTo>
                    <a:pt x="260" y="178"/>
                  </a:lnTo>
                  <a:lnTo>
                    <a:pt x="260" y="175"/>
                  </a:lnTo>
                  <a:lnTo>
                    <a:pt x="258" y="175"/>
                  </a:lnTo>
                  <a:lnTo>
                    <a:pt x="258" y="173"/>
                  </a:lnTo>
                  <a:lnTo>
                    <a:pt x="258" y="173"/>
                  </a:lnTo>
                  <a:lnTo>
                    <a:pt x="258" y="173"/>
                  </a:lnTo>
                  <a:lnTo>
                    <a:pt x="255" y="170"/>
                  </a:lnTo>
                  <a:lnTo>
                    <a:pt x="255" y="170"/>
                  </a:lnTo>
                  <a:lnTo>
                    <a:pt x="253" y="168"/>
                  </a:lnTo>
                  <a:lnTo>
                    <a:pt x="255" y="168"/>
                  </a:lnTo>
                  <a:lnTo>
                    <a:pt x="255" y="168"/>
                  </a:lnTo>
                  <a:close/>
                  <a:moveTo>
                    <a:pt x="229" y="66"/>
                  </a:moveTo>
                  <a:lnTo>
                    <a:pt x="225" y="64"/>
                  </a:lnTo>
                  <a:lnTo>
                    <a:pt x="222" y="66"/>
                  </a:lnTo>
                  <a:lnTo>
                    <a:pt x="222" y="69"/>
                  </a:lnTo>
                  <a:lnTo>
                    <a:pt x="225" y="71"/>
                  </a:lnTo>
                  <a:lnTo>
                    <a:pt x="225" y="71"/>
                  </a:lnTo>
                  <a:lnTo>
                    <a:pt x="225" y="71"/>
                  </a:lnTo>
                  <a:lnTo>
                    <a:pt x="232" y="71"/>
                  </a:lnTo>
                  <a:lnTo>
                    <a:pt x="234" y="71"/>
                  </a:lnTo>
                  <a:lnTo>
                    <a:pt x="232" y="69"/>
                  </a:lnTo>
                  <a:lnTo>
                    <a:pt x="229" y="66"/>
                  </a:lnTo>
                  <a:close/>
                  <a:moveTo>
                    <a:pt x="234" y="55"/>
                  </a:moveTo>
                  <a:lnTo>
                    <a:pt x="234" y="59"/>
                  </a:lnTo>
                  <a:lnTo>
                    <a:pt x="234" y="66"/>
                  </a:lnTo>
                  <a:lnTo>
                    <a:pt x="237" y="62"/>
                  </a:lnTo>
                  <a:lnTo>
                    <a:pt x="241" y="57"/>
                  </a:lnTo>
                  <a:lnTo>
                    <a:pt x="244" y="52"/>
                  </a:lnTo>
                  <a:lnTo>
                    <a:pt x="241" y="47"/>
                  </a:lnTo>
                  <a:lnTo>
                    <a:pt x="237" y="50"/>
                  </a:lnTo>
                  <a:lnTo>
                    <a:pt x="234" y="55"/>
                  </a:lnTo>
                  <a:close/>
                  <a:moveTo>
                    <a:pt x="239" y="47"/>
                  </a:moveTo>
                  <a:lnTo>
                    <a:pt x="237" y="45"/>
                  </a:lnTo>
                  <a:lnTo>
                    <a:pt x="237" y="45"/>
                  </a:lnTo>
                  <a:lnTo>
                    <a:pt x="237" y="47"/>
                  </a:lnTo>
                  <a:lnTo>
                    <a:pt x="239" y="47"/>
                  </a:lnTo>
                  <a:close/>
                  <a:moveTo>
                    <a:pt x="218" y="62"/>
                  </a:moveTo>
                  <a:lnTo>
                    <a:pt x="220" y="62"/>
                  </a:lnTo>
                  <a:lnTo>
                    <a:pt x="222" y="59"/>
                  </a:lnTo>
                  <a:lnTo>
                    <a:pt x="220" y="57"/>
                  </a:lnTo>
                  <a:lnTo>
                    <a:pt x="220" y="55"/>
                  </a:lnTo>
                  <a:lnTo>
                    <a:pt x="220" y="55"/>
                  </a:lnTo>
                  <a:lnTo>
                    <a:pt x="222" y="55"/>
                  </a:lnTo>
                  <a:lnTo>
                    <a:pt x="222" y="55"/>
                  </a:lnTo>
                  <a:lnTo>
                    <a:pt x="225" y="55"/>
                  </a:lnTo>
                  <a:lnTo>
                    <a:pt x="225" y="57"/>
                  </a:lnTo>
                  <a:lnTo>
                    <a:pt x="225" y="57"/>
                  </a:lnTo>
                  <a:lnTo>
                    <a:pt x="225" y="59"/>
                  </a:lnTo>
                  <a:lnTo>
                    <a:pt x="227" y="59"/>
                  </a:lnTo>
                  <a:lnTo>
                    <a:pt x="229" y="59"/>
                  </a:lnTo>
                  <a:lnTo>
                    <a:pt x="229" y="57"/>
                  </a:lnTo>
                  <a:lnTo>
                    <a:pt x="229" y="57"/>
                  </a:lnTo>
                  <a:lnTo>
                    <a:pt x="229" y="55"/>
                  </a:lnTo>
                  <a:lnTo>
                    <a:pt x="229" y="52"/>
                  </a:lnTo>
                  <a:lnTo>
                    <a:pt x="229" y="50"/>
                  </a:lnTo>
                  <a:lnTo>
                    <a:pt x="232" y="47"/>
                  </a:lnTo>
                  <a:lnTo>
                    <a:pt x="237" y="47"/>
                  </a:lnTo>
                  <a:lnTo>
                    <a:pt x="237" y="45"/>
                  </a:lnTo>
                  <a:lnTo>
                    <a:pt x="237" y="45"/>
                  </a:lnTo>
                  <a:lnTo>
                    <a:pt x="234" y="45"/>
                  </a:lnTo>
                  <a:lnTo>
                    <a:pt x="229" y="45"/>
                  </a:lnTo>
                  <a:lnTo>
                    <a:pt x="227" y="43"/>
                  </a:lnTo>
                  <a:lnTo>
                    <a:pt x="222" y="47"/>
                  </a:lnTo>
                  <a:lnTo>
                    <a:pt x="215" y="55"/>
                  </a:lnTo>
                  <a:lnTo>
                    <a:pt x="213" y="57"/>
                  </a:lnTo>
                  <a:lnTo>
                    <a:pt x="215" y="59"/>
                  </a:lnTo>
                  <a:lnTo>
                    <a:pt x="218" y="62"/>
                  </a:lnTo>
                  <a:close/>
                  <a:moveTo>
                    <a:pt x="282" y="14"/>
                  </a:moveTo>
                  <a:lnTo>
                    <a:pt x="282" y="12"/>
                  </a:lnTo>
                  <a:lnTo>
                    <a:pt x="282" y="12"/>
                  </a:lnTo>
                  <a:lnTo>
                    <a:pt x="279" y="10"/>
                  </a:lnTo>
                  <a:lnTo>
                    <a:pt x="279" y="10"/>
                  </a:lnTo>
                  <a:lnTo>
                    <a:pt x="277" y="10"/>
                  </a:lnTo>
                  <a:lnTo>
                    <a:pt x="277" y="7"/>
                  </a:lnTo>
                  <a:lnTo>
                    <a:pt x="274" y="7"/>
                  </a:lnTo>
                  <a:lnTo>
                    <a:pt x="274" y="5"/>
                  </a:lnTo>
                  <a:lnTo>
                    <a:pt x="274" y="5"/>
                  </a:lnTo>
                  <a:lnTo>
                    <a:pt x="272" y="5"/>
                  </a:lnTo>
                  <a:lnTo>
                    <a:pt x="272" y="2"/>
                  </a:lnTo>
                  <a:lnTo>
                    <a:pt x="270" y="2"/>
                  </a:lnTo>
                  <a:lnTo>
                    <a:pt x="270" y="0"/>
                  </a:lnTo>
                  <a:lnTo>
                    <a:pt x="255" y="10"/>
                  </a:lnTo>
                  <a:lnTo>
                    <a:pt x="253" y="14"/>
                  </a:lnTo>
                  <a:lnTo>
                    <a:pt x="253" y="26"/>
                  </a:lnTo>
                  <a:lnTo>
                    <a:pt x="253" y="28"/>
                  </a:lnTo>
                  <a:lnTo>
                    <a:pt x="255" y="28"/>
                  </a:lnTo>
                  <a:lnTo>
                    <a:pt x="263" y="36"/>
                  </a:lnTo>
                  <a:lnTo>
                    <a:pt x="263" y="36"/>
                  </a:lnTo>
                  <a:lnTo>
                    <a:pt x="267" y="36"/>
                  </a:lnTo>
                  <a:lnTo>
                    <a:pt x="274" y="38"/>
                  </a:lnTo>
                  <a:lnTo>
                    <a:pt x="274" y="38"/>
                  </a:lnTo>
                  <a:lnTo>
                    <a:pt x="277" y="36"/>
                  </a:lnTo>
                  <a:lnTo>
                    <a:pt x="277" y="33"/>
                  </a:lnTo>
                  <a:lnTo>
                    <a:pt x="277" y="33"/>
                  </a:lnTo>
                  <a:lnTo>
                    <a:pt x="274" y="31"/>
                  </a:lnTo>
                  <a:lnTo>
                    <a:pt x="277" y="28"/>
                  </a:lnTo>
                  <a:lnTo>
                    <a:pt x="279" y="28"/>
                  </a:lnTo>
                  <a:lnTo>
                    <a:pt x="279" y="28"/>
                  </a:lnTo>
                  <a:lnTo>
                    <a:pt x="282" y="31"/>
                  </a:lnTo>
                  <a:lnTo>
                    <a:pt x="284" y="28"/>
                  </a:lnTo>
                  <a:lnTo>
                    <a:pt x="284" y="28"/>
                  </a:lnTo>
                  <a:lnTo>
                    <a:pt x="284" y="17"/>
                  </a:lnTo>
                  <a:lnTo>
                    <a:pt x="282"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1782" y="4397151"/>
              <a:ext cx="207317" cy="327061"/>
            </a:xfrm>
            <a:custGeom>
              <a:avLst/>
              <a:gdLst>
                <a:gd name="T0" fmla="*/ 116 w 116"/>
                <a:gd name="T1" fmla="*/ 107 h 183"/>
                <a:gd name="T2" fmla="*/ 109 w 116"/>
                <a:gd name="T3" fmla="*/ 95 h 183"/>
                <a:gd name="T4" fmla="*/ 104 w 116"/>
                <a:gd name="T5" fmla="*/ 83 h 183"/>
                <a:gd name="T6" fmla="*/ 109 w 116"/>
                <a:gd name="T7" fmla="*/ 67 h 183"/>
                <a:gd name="T8" fmla="*/ 111 w 116"/>
                <a:gd name="T9" fmla="*/ 57 h 183"/>
                <a:gd name="T10" fmla="*/ 106 w 116"/>
                <a:gd name="T11" fmla="*/ 36 h 183"/>
                <a:gd name="T12" fmla="*/ 102 w 116"/>
                <a:gd name="T13" fmla="*/ 29 h 183"/>
                <a:gd name="T14" fmla="*/ 99 w 116"/>
                <a:gd name="T15" fmla="*/ 29 h 183"/>
                <a:gd name="T16" fmla="*/ 94 w 116"/>
                <a:gd name="T17" fmla="*/ 26 h 183"/>
                <a:gd name="T18" fmla="*/ 92 w 116"/>
                <a:gd name="T19" fmla="*/ 19 h 183"/>
                <a:gd name="T20" fmla="*/ 85 w 116"/>
                <a:gd name="T21" fmla="*/ 5 h 183"/>
                <a:gd name="T22" fmla="*/ 66 w 116"/>
                <a:gd name="T23" fmla="*/ 0 h 183"/>
                <a:gd name="T24" fmla="*/ 64 w 116"/>
                <a:gd name="T25" fmla="*/ 3 h 183"/>
                <a:gd name="T26" fmla="*/ 64 w 116"/>
                <a:gd name="T27" fmla="*/ 7 h 183"/>
                <a:gd name="T28" fmla="*/ 66 w 116"/>
                <a:gd name="T29" fmla="*/ 12 h 183"/>
                <a:gd name="T30" fmla="*/ 66 w 116"/>
                <a:gd name="T31" fmla="*/ 19 h 183"/>
                <a:gd name="T32" fmla="*/ 66 w 116"/>
                <a:gd name="T33" fmla="*/ 24 h 183"/>
                <a:gd name="T34" fmla="*/ 61 w 116"/>
                <a:gd name="T35" fmla="*/ 24 h 183"/>
                <a:gd name="T36" fmla="*/ 57 w 116"/>
                <a:gd name="T37" fmla="*/ 24 h 183"/>
                <a:gd name="T38" fmla="*/ 57 w 116"/>
                <a:gd name="T39" fmla="*/ 29 h 183"/>
                <a:gd name="T40" fmla="*/ 57 w 116"/>
                <a:gd name="T41" fmla="*/ 31 h 183"/>
                <a:gd name="T42" fmla="*/ 52 w 116"/>
                <a:gd name="T43" fmla="*/ 31 h 183"/>
                <a:gd name="T44" fmla="*/ 45 w 116"/>
                <a:gd name="T45" fmla="*/ 33 h 183"/>
                <a:gd name="T46" fmla="*/ 40 w 116"/>
                <a:gd name="T47" fmla="*/ 38 h 183"/>
                <a:gd name="T48" fmla="*/ 35 w 116"/>
                <a:gd name="T49" fmla="*/ 38 h 183"/>
                <a:gd name="T50" fmla="*/ 33 w 116"/>
                <a:gd name="T51" fmla="*/ 36 h 183"/>
                <a:gd name="T52" fmla="*/ 31 w 116"/>
                <a:gd name="T53" fmla="*/ 36 h 183"/>
                <a:gd name="T54" fmla="*/ 26 w 116"/>
                <a:gd name="T55" fmla="*/ 52 h 183"/>
                <a:gd name="T56" fmla="*/ 23 w 116"/>
                <a:gd name="T57" fmla="*/ 57 h 183"/>
                <a:gd name="T58" fmla="*/ 21 w 116"/>
                <a:gd name="T59" fmla="*/ 60 h 183"/>
                <a:gd name="T60" fmla="*/ 16 w 116"/>
                <a:gd name="T61" fmla="*/ 57 h 183"/>
                <a:gd name="T62" fmla="*/ 9 w 116"/>
                <a:gd name="T63" fmla="*/ 60 h 183"/>
                <a:gd name="T64" fmla="*/ 5 w 116"/>
                <a:gd name="T65" fmla="*/ 71 h 183"/>
                <a:gd name="T66" fmla="*/ 14 w 116"/>
                <a:gd name="T67" fmla="*/ 86 h 183"/>
                <a:gd name="T68" fmla="*/ 12 w 116"/>
                <a:gd name="T69" fmla="*/ 95 h 183"/>
                <a:gd name="T70" fmla="*/ 16 w 116"/>
                <a:gd name="T71" fmla="*/ 109 h 183"/>
                <a:gd name="T72" fmla="*/ 12 w 116"/>
                <a:gd name="T73" fmla="*/ 135 h 183"/>
                <a:gd name="T74" fmla="*/ 14 w 116"/>
                <a:gd name="T75" fmla="*/ 140 h 183"/>
                <a:gd name="T76" fmla="*/ 19 w 116"/>
                <a:gd name="T77" fmla="*/ 149 h 183"/>
                <a:gd name="T78" fmla="*/ 19 w 116"/>
                <a:gd name="T79" fmla="*/ 157 h 183"/>
                <a:gd name="T80" fmla="*/ 19 w 116"/>
                <a:gd name="T81" fmla="*/ 161 h 183"/>
                <a:gd name="T82" fmla="*/ 21 w 116"/>
                <a:gd name="T83" fmla="*/ 164 h 183"/>
                <a:gd name="T84" fmla="*/ 26 w 116"/>
                <a:gd name="T85" fmla="*/ 164 h 183"/>
                <a:gd name="T86" fmla="*/ 31 w 116"/>
                <a:gd name="T87" fmla="*/ 164 h 183"/>
                <a:gd name="T88" fmla="*/ 33 w 116"/>
                <a:gd name="T89" fmla="*/ 168 h 183"/>
                <a:gd name="T90" fmla="*/ 40 w 116"/>
                <a:gd name="T91" fmla="*/ 173 h 183"/>
                <a:gd name="T92" fmla="*/ 42 w 116"/>
                <a:gd name="T93" fmla="*/ 175 h 183"/>
                <a:gd name="T94" fmla="*/ 42 w 116"/>
                <a:gd name="T95" fmla="*/ 183 h 183"/>
                <a:gd name="T96" fmla="*/ 59 w 116"/>
                <a:gd name="T97" fmla="*/ 173 h 183"/>
                <a:gd name="T98" fmla="*/ 59 w 116"/>
                <a:gd name="T99" fmla="*/ 166 h 183"/>
                <a:gd name="T100" fmla="*/ 61 w 116"/>
                <a:gd name="T101" fmla="*/ 164 h 183"/>
                <a:gd name="T102" fmla="*/ 73 w 116"/>
                <a:gd name="T103" fmla="*/ 164 h 183"/>
                <a:gd name="T104" fmla="*/ 94 w 116"/>
                <a:gd name="T105" fmla="*/ 161 h 183"/>
                <a:gd name="T106" fmla="*/ 104 w 116"/>
                <a:gd name="T107" fmla="*/ 157 h 183"/>
                <a:gd name="T108" fmla="*/ 106 w 116"/>
                <a:gd name="T109" fmla="*/ 152 h 183"/>
                <a:gd name="T110" fmla="*/ 109 w 116"/>
                <a:gd name="T111" fmla="*/ 147 h 183"/>
                <a:gd name="T112" fmla="*/ 111 w 116"/>
                <a:gd name="T113" fmla="*/ 140 h 183"/>
                <a:gd name="T114" fmla="*/ 113 w 116"/>
                <a:gd name="T115" fmla="*/ 123 h 183"/>
                <a:gd name="T116" fmla="*/ 116 w 116"/>
                <a:gd name="T117" fmla="*/ 10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 h="183">
                  <a:moveTo>
                    <a:pt x="116" y="107"/>
                  </a:moveTo>
                  <a:lnTo>
                    <a:pt x="116" y="107"/>
                  </a:lnTo>
                  <a:lnTo>
                    <a:pt x="111" y="100"/>
                  </a:lnTo>
                  <a:lnTo>
                    <a:pt x="109" y="95"/>
                  </a:lnTo>
                  <a:lnTo>
                    <a:pt x="106" y="90"/>
                  </a:lnTo>
                  <a:lnTo>
                    <a:pt x="104" y="83"/>
                  </a:lnTo>
                  <a:lnTo>
                    <a:pt x="109" y="71"/>
                  </a:lnTo>
                  <a:lnTo>
                    <a:pt x="109" y="67"/>
                  </a:lnTo>
                  <a:lnTo>
                    <a:pt x="109" y="64"/>
                  </a:lnTo>
                  <a:lnTo>
                    <a:pt x="111" y="57"/>
                  </a:lnTo>
                  <a:lnTo>
                    <a:pt x="109" y="45"/>
                  </a:lnTo>
                  <a:lnTo>
                    <a:pt x="106" y="36"/>
                  </a:lnTo>
                  <a:lnTo>
                    <a:pt x="104" y="31"/>
                  </a:lnTo>
                  <a:lnTo>
                    <a:pt x="102" y="29"/>
                  </a:lnTo>
                  <a:lnTo>
                    <a:pt x="102" y="29"/>
                  </a:lnTo>
                  <a:lnTo>
                    <a:pt x="99" y="29"/>
                  </a:lnTo>
                  <a:lnTo>
                    <a:pt x="97" y="29"/>
                  </a:lnTo>
                  <a:lnTo>
                    <a:pt x="94" y="26"/>
                  </a:lnTo>
                  <a:lnTo>
                    <a:pt x="92" y="22"/>
                  </a:lnTo>
                  <a:lnTo>
                    <a:pt x="92" y="19"/>
                  </a:lnTo>
                  <a:lnTo>
                    <a:pt x="90" y="15"/>
                  </a:lnTo>
                  <a:lnTo>
                    <a:pt x="85" y="5"/>
                  </a:lnTo>
                  <a:lnTo>
                    <a:pt x="71" y="0"/>
                  </a:lnTo>
                  <a:lnTo>
                    <a:pt x="66" y="0"/>
                  </a:lnTo>
                  <a:lnTo>
                    <a:pt x="64" y="3"/>
                  </a:lnTo>
                  <a:lnTo>
                    <a:pt x="64" y="3"/>
                  </a:lnTo>
                  <a:lnTo>
                    <a:pt x="64" y="5"/>
                  </a:lnTo>
                  <a:lnTo>
                    <a:pt x="64" y="7"/>
                  </a:lnTo>
                  <a:lnTo>
                    <a:pt x="64" y="10"/>
                  </a:lnTo>
                  <a:lnTo>
                    <a:pt x="66" y="12"/>
                  </a:lnTo>
                  <a:lnTo>
                    <a:pt x="66" y="17"/>
                  </a:lnTo>
                  <a:lnTo>
                    <a:pt x="66" y="19"/>
                  </a:lnTo>
                  <a:lnTo>
                    <a:pt x="66" y="22"/>
                  </a:lnTo>
                  <a:lnTo>
                    <a:pt x="66" y="24"/>
                  </a:lnTo>
                  <a:lnTo>
                    <a:pt x="64" y="24"/>
                  </a:lnTo>
                  <a:lnTo>
                    <a:pt x="61" y="24"/>
                  </a:lnTo>
                  <a:lnTo>
                    <a:pt x="59" y="24"/>
                  </a:lnTo>
                  <a:lnTo>
                    <a:pt x="57" y="24"/>
                  </a:lnTo>
                  <a:lnTo>
                    <a:pt x="57" y="26"/>
                  </a:lnTo>
                  <a:lnTo>
                    <a:pt x="57" y="29"/>
                  </a:lnTo>
                  <a:lnTo>
                    <a:pt x="57" y="31"/>
                  </a:lnTo>
                  <a:lnTo>
                    <a:pt x="57" y="31"/>
                  </a:lnTo>
                  <a:lnTo>
                    <a:pt x="54" y="31"/>
                  </a:lnTo>
                  <a:lnTo>
                    <a:pt x="52" y="31"/>
                  </a:lnTo>
                  <a:lnTo>
                    <a:pt x="50" y="33"/>
                  </a:lnTo>
                  <a:lnTo>
                    <a:pt x="45" y="33"/>
                  </a:lnTo>
                  <a:lnTo>
                    <a:pt x="42" y="38"/>
                  </a:lnTo>
                  <a:lnTo>
                    <a:pt x="40" y="38"/>
                  </a:lnTo>
                  <a:lnTo>
                    <a:pt x="38" y="38"/>
                  </a:lnTo>
                  <a:lnTo>
                    <a:pt x="35" y="38"/>
                  </a:lnTo>
                  <a:lnTo>
                    <a:pt x="33" y="36"/>
                  </a:lnTo>
                  <a:lnTo>
                    <a:pt x="33" y="36"/>
                  </a:lnTo>
                  <a:lnTo>
                    <a:pt x="31" y="33"/>
                  </a:lnTo>
                  <a:lnTo>
                    <a:pt x="31" y="36"/>
                  </a:lnTo>
                  <a:lnTo>
                    <a:pt x="31" y="38"/>
                  </a:lnTo>
                  <a:lnTo>
                    <a:pt x="26" y="52"/>
                  </a:lnTo>
                  <a:lnTo>
                    <a:pt x="26" y="55"/>
                  </a:lnTo>
                  <a:lnTo>
                    <a:pt x="23" y="57"/>
                  </a:lnTo>
                  <a:lnTo>
                    <a:pt x="21" y="60"/>
                  </a:lnTo>
                  <a:lnTo>
                    <a:pt x="21" y="60"/>
                  </a:lnTo>
                  <a:lnTo>
                    <a:pt x="19" y="60"/>
                  </a:lnTo>
                  <a:lnTo>
                    <a:pt x="16" y="57"/>
                  </a:lnTo>
                  <a:lnTo>
                    <a:pt x="12" y="60"/>
                  </a:lnTo>
                  <a:lnTo>
                    <a:pt x="9" y="60"/>
                  </a:lnTo>
                  <a:lnTo>
                    <a:pt x="0" y="69"/>
                  </a:lnTo>
                  <a:lnTo>
                    <a:pt x="5" y="71"/>
                  </a:lnTo>
                  <a:lnTo>
                    <a:pt x="14" y="83"/>
                  </a:lnTo>
                  <a:lnTo>
                    <a:pt x="14" y="86"/>
                  </a:lnTo>
                  <a:lnTo>
                    <a:pt x="12" y="93"/>
                  </a:lnTo>
                  <a:lnTo>
                    <a:pt x="12" y="95"/>
                  </a:lnTo>
                  <a:lnTo>
                    <a:pt x="14" y="104"/>
                  </a:lnTo>
                  <a:lnTo>
                    <a:pt x="16" y="109"/>
                  </a:lnTo>
                  <a:lnTo>
                    <a:pt x="16" y="112"/>
                  </a:lnTo>
                  <a:lnTo>
                    <a:pt x="12" y="135"/>
                  </a:lnTo>
                  <a:lnTo>
                    <a:pt x="12" y="135"/>
                  </a:lnTo>
                  <a:lnTo>
                    <a:pt x="14" y="140"/>
                  </a:lnTo>
                  <a:lnTo>
                    <a:pt x="16" y="145"/>
                  </a:lnTo>
                  <a:lnTo>
                    <a:pt x="19" y="149"/>
                  </a:lnTo>
                  <a:lnTo>
                    <a:pt x="19" y="152"/>
                  </a:lnTo>
                  <a:lnTo>
                    <a:pt x="19" y="157"/>
                  </a:lnTo>
                  <a:lnTo>
                    <a:pt x="19" y="159"/>
                  </a:lnTo>
                  <a:lnTo>
                    <a:pt x="19" y="161"/>
                  </a:lnTo>
                  <a:lnTo>
                    <a:pt x="19" y="161"/>
                  </a:lnTo>
                  <a:lnTo>
                    <a:pt x="21" y="164"/>
                  </a:lnTo>
                  <a:lnTo>
                    <a:pt x="23" y="164"/>
                  </a:lnTo>
                  <a:lnTo>
                    <a:pt x="26" y="164"/>
                  </a:lnTo>
                  <a:lnTo>
                    <a:pt x="28" y="164"/>
                  </a:lnTo>
                  <a:lnTo>
                    <a:pt x="31" y="164"/>
                  </a:lnTo>
                  <a:lnTo>
                    <a:pt x="33" y="166"/>
                  </a:lnTo>
                  <a:lnTo>
                    <a:pt x="33" y="168"/>
                  </a:lnTo>
                  <a:lnTo>
                    <a:pt x="35" y="171"/>
                  </a:lnTo>
                  <a:lnTo>
                    <a:pt x="40" y="173"/>
                  </a:lnTo>
                  <a:lnTo>
                    <a:pt x="40" y="173"/>
                  </a:lnTo>
                  <a:lnTo>
                    <a:pt x="42" y="175"/>
                  </a:lnTo>
                  <a:lnTo>
                    <a:pt x="42" y="178"/>
                  </a:lnTo>
                  <a:lnTo>
                    <a:pt x="42" y="183"/>
                  </a:lnTo>
                  <a:lnTo>
                    <a:pt x="57" y="175"/>
                  </a:lnTo>
                  <a:lnTo>
                    <a:pt x="59" y="173"/>
                  </a:lnTo>
                  <a:lnTo>
                    <a:pt x="61" y="171"/>
                  </a:lnTo>
                  <a:lnTo>
                    <a:pt x="59" y="166"/>
                  </a:lnTo>
                  <a:lnTo>
                    <a:pt x="59" y="164"/>
                  </a:lnTo>
                  <a:lnTo>
                    <a:pt x="61" y="164"/>
                  </a:lnTo>
                  <a:lnTo>
                    <a:pt x="64" y="161"/>
                  </a:lnTo>
                  <a:lnTo>
                    <a:pt x="73" y="164"/>
                  </a:lnTo>
                  <a:lnTo>
                    <a:pt x="83" y="164"/>
                  </a:lnTo>
                  <a:lnTo>
                    <a:pt x="94" y="161"/>
                  </a:lnTo>
                  <a:lnTo>
                    <a:pt x="99" y="159"/>
                  </a:lnTo>
                  <a:lnTo>
                    <a:pt x="104" y="157"/>
                  </a:lnTo>
                  <a:lnTo>
                    <a:pt x="104" y="154"/>
                  </a:lnTo>
                  <a:lnTo>
                    <a:pt x="106" y="152"/>
                  </a:lnTo>
                  <a:lnTo>
                    <a:pt x="109" y="149"/>
                  </a:lnTo>
                  <a:lnTo>
                    <a:pt x="109" y="147"/>
                  </a:lnTo>
                  <a:lnTo>
                    <a:pt x="111" y="142"/>
                  </a:lnTo>
                  <a:lnTo>
                    <a:pt x="111" y="140"/>
                  </a:lnTo>
                  <a:lnTo>
                    <a:pt x="111" y="133"/>
                  </a:lnTo>
                  <a:lnTo>
                    <a:pt x="113" y="123"/>
                  </a:lnTo>
                  <a:lnTo>
                    <a:pt x="116" y="109"/>
                  </a:lnTo>
                  <a:lnTo>
                    <a:pt x="116" y="10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201093" y="4177324"/>
              <a:ext cx="346719" cy="191233"/>
            </a:xfrm>
            <a:custGeom>
              <a:avLst/>
              <a:gdLst>
                <a:gd name="T0" fmla="*/ 194 w 194"/>
                <a:gd name="T1" fmla="*/ 78 h 107"/>
                <a:gd name="T2" fmla="*/ 189 w 194"/>
                <a:gd name="T3" fmla="*/ 71 h 107"/>
                <a:gd name="T4" fmla="*/ 182 w 194"/>
                <a:gd name="T5" fmla="*/ 52 h 107"/>
                <a:gd name="T6" fmla="*/ 175 w 194"/>
                <a:gd name="T7" fmla="*/ 41 h 107"/>
                <a:gd name="T8" fmla="*/ 171 w 194"/>
                <a:gd name="T9" fmla="*/ 38 h 107"/>
                <a:gd name="T10" fmla="*/ 163 w 194"/>
                <a:gd name="T11" fmla="*/ 31 h 107"/>
                <a:gd name="T12" fmla="*/ 161 w 194"/>
                <a:gd name="T13" fmla="*/ 24 h 107"/>
                <a:gd name="T14" fmla="*/ 142 w 194"/>
                <a:gd name="T15" fmla="*/ 17 h 107"/>
                <a:gd name="T16" fmla="*/ 128 w 194"/>
                <a:gd name="T17" fmla="*/ 19 h 107"/>
                <a:gd name="T18" fmla="*/ 118 w 194"/>
                <a:gd name="T19" fmla="*/ 12 h 107"/>
                <a:gd name="T20" fmla="*/ 100 w 194"/>
                <a:gd name="T21" fmla="*/ 10 h 107"/>
                <a:gd name="T22" fmla="*/ 83 w 194"/>
                <a:gd name="T23" fmla="*/ 5 h 107"/>
                <a:gd name="T24" fmla="*/ 78 w 194"/>
                <a:gd name="T25" fmla="*/ 3 h 107"/>
                <a:gd name="T26" fmla="*/ 69 w 194"/>
                <a:gd name="T27" fmla="*/ 0 h 107"/>
                <a:gd name="T28" fmla="*/ 64 w 194"/>
                <a:gd name="T29" fmla="*/ 5 h 107"/>
                <a:gd name="T30" fmla="*/ 57 w 194"/>
                <a:gd name="T31" fmla="*/ 17 h 107"/>
                <a:gd name="T32" fmla="*/ 57 w 194"/>
                <a:gd name="T33" fmla="*/ 22 h 107"/>
                <a:gd name="T34" fmla="*/ 55 w 194"/>
                <a:gd name="T35" fmla="*/ 29 h 107"/>
                <a:gd name="T36" fmla="*/ 43 w 194"/>
                <a:gd name="T37" fmla="*/ 33 h 107"/>
                <a:gd name="T38" fmla="*/ 14 w 194"/>
                <a:gd name="T39" fmla="*/ 50 h 107"/>
                <a:gd name="T40" fmla="*/ 7 w 194"/>
                <a:gd name="T41" fmla="*/ 50 h 107"/>
                <a:gd name="T42" fmla="*/ 5 w 194"/>
                <a:gd name="T43" fmla="*/ 55 h 107"/>
                <a:gd name="T44" fmla="*/ 5 w 194"/>
                <a:gd name="T45" fmla="*/ 57 h 107"/>
                <a:gd name="T46" fmla="*/ 2 w 194"/>
                <a:gd name="T47" fmla="*/ 59 h 107"/>
                <a:gd name="T48" fmla="*/ 0 w 194"/>
                <a:gd name="T49" fmla="*/ 67 h 107"/>
                <a:gd name="T50" fmla="*/ 17 w 194"/>
                <a:gd name="T51" fmla="*/ 85 h 107"/>
                <a:gd name="T52" fmla="*/ 29 w 194"/>
                <a:gd name="T53" fmla="*/ 90 h 107"/>
                <a:gd name="T54" fmla="*/ 43 w 194"/>
                <a:gd name="T55" fmla="*/ 85 h 107"/>
                <a:gd name="T56" fmla="*/ 50 w 194"/>
                <a:gd name="T57" fmla="*/ 81 h 107"/>
                <a:gd name="T58" fmla="*/ 57 w 194"/>
                <a:gd name="T59" fmla="*/ 85 h 107"/>
                <a:gd name="T60" fmla="*/ 95 w 194"/>
                <a:gd name="T61" fmla="*/ 95 h 107"/>
                <a:gd name="T62" fmla="*/ 114 w 194"/>
                <a:gd name="T63" fmla="*/ 107 h 107"/>
                <a:gd name="T64" fmla="*/ 121 w 194"/>
                <a:gd name="T65" fmla="*/ 107 h 107"/>
                <a:gd name="T66" fmla="*/ 128 w 194"/>
                <a:gd name="T67" fmla="*/ 104 h 107"/>
                <a:gd name="T68" fmla="*/ 133 w 194"/>
                <a:gd name="T69" fmla="*/ 102 h 107"/>
                <a:gd name="T70" fmla="*/ 137 w 194"/>
                <a:gd name="T71" fmla="*/ 102 h 107"/>
                <a:gd name="T72" fmla="*/ 137 w 194"/>
                <a:gd name="T73" fmla="*/ 104 h 107"/>
                <a:gd name="T74" fmla="*/ 149 w 194"/>
                <a:gd name="T75" fmla="*/ 104 h 107"/>
                <a:gd name="T76" fmla="*/ 154 w 194"/>
                <a:gd name="T77" fmla="*/ 102 h 107"/>
                <a:gd name="T78" fmla="*/ 166 w 194"/>
                <a:gd name="T79" fmla="*/ 102 h 107"/>
                <a:gd name="T80" fmla="*/ 171 w 194"/>
                <a:gd name="T81" fmla="*/ 102 h 107"/>
                <a:gd name="T82" fmla="*/ 173 w 194"/>
                <a:gd name="T83" fmla="*/ 100 h 107"/>
                <a:gd name="T84" fmla="*/ 182 w 194"/>
                <a:gd name="T85" fmla="*/ 100 h 107"/>
                <a:gd name="T86" fmla="*/ 194 w 194"/>
                <a:gd name="T87"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07">
                  <a:moveTo>
                    <a:pt x="194" y="83"/>
                  </a:moveTo>
                  <a:lnTo>
                    <a:pt x="194" y="78"/>
                  </a:lnTo>
                  <a:lnTo>
                    <a:pt x="192" y="76"/>
                  </a:lnTo>
                  <a:lnTo>
                    <a:pt x="189" y="71"/>
                  </a:lnTo>
                  <a:lnTo>
                    <a:pt x="187" y="69"/>
                  </a:lnTo>
                  <a:lnTo>
                    <a:pt x="182" y="52"/>
                  </a:lnTo>
                  <a:lnTo>
                    <a:pt x="180" y="48"/>
                  </a:lnTo>
                  <a:lnTo>
                    <a:pt x="175" y="41"/>
                  </a:lnTo>
                  <a:lnTo>
                    <a:pt x="171" y="38"/>
                  </a:lnTo>
                  <a:lnTo>
                    <a:pt x="171" y="38"/>
                  </a:lnTo>
                  <a:lnTo>
                    <a:pt x="168" y="36"/>
                  </a:lnTo>
                  <a:lnTo>
                    <a:pt x="163" y="31"/>
                  </a:lnTo>
                  <a:lnTo>
                    <a:pt x="163" y="26"/>
                  </a:lnTo>
                  <a:lnTo>
                    <a:pt x="161" y="24"/>
                  </a:lnTo>
                  <a:lnTo>
                    <a:pt x="152" y="19"/>
                  </a:lnTo>
                  <a:lnTo>
                    <a:pt x="142" y="17"/>
                  </a:lnTo>
                  <a:lnTo>
                    <a:pt x="135" y="17"/>
                  </a:lnTo>
                  <a:lnTo>
                    <a:pt x="128" y="19"/>
                  </a:lnTo>
                  <a:lnTo>
                    <a:pt x="123" y="17"/>
                  </a:lnTo>
                  <a:lnTo>
                    <a:pt x="118" y="12"/>
                  </a:lnTo>
                  <a:lnTo>
                    <a:pt x="111" y="10"/>
                  </a:lnTo>
                  <a:lnTo>
                    <a:pt x="100" y="10"/>
                  </a:lnTo>
                  <a:lnTo>
                    <a:pt x="88" y="7"/>
                  </a:lnTo>
                  <a:lnTo>
                    <a:pt x="83" y="5"/>
                  </a:lnTo>
                  <a:lnTo>
                    <a:pt x="81" y="3"/>
                  </a:lnTo>
                  <a:lnTo>
                    <a:pt x="78" y="3"/>
                  </a:lnTo>
                  <a:lnTo>
                    <a:pt x="73" y="0"/>
                  </a:lnTo>
                  <a:lnTo>
                    <a:pt x="69" y="0"/>
                  </a:lnTo>
                  <a:lnTo>
                    <a:pt x="66" y="0"/>
                  </a:lnTo>
                  <a:lnTo>
                    <a:pt x="64" y="5"/>
                  </a:lnTo>
                  <a:lnTo>
                    <a:pt x="57" y="17"/>
                  </a:lnTo>
                  <a:lnTo>
                    <a:pt x="57" y="17"/>
                  </a:lnTo>
                  <a:lnTo>
                    <a:pt x="57" y="19"/>
                  </a:lnTo>
                  <a:lnTo>
                    <a:pt x="57" y="22"/>
                  </a:lnTo>
                  <a:lnTo>
                    <a:pt x="57" y="26"/>
                  </a:lnTo>
                  <a:lnTo>
                    <a:pt x="55" y="29"/>
                  </a:lnTo>
                  <a:lnTo>
                    <a:pt x="52" y="29"/>
                  </a:lnTo>
                  <a:lnTo>
                    <a:pt x="43" y="33"/>
                  </a:lnTo>
                  <a:lnTo>
                    <a:pt x="26" y="41"/>
                  </a:lnTo>
                  <a:lnTo>
                    <a:pt x="14" y="50"/>
                  </a:lnTo>
                  <a:lnTo>
                    <a:pt x="10" y="50"/>
                  </a:lnTo>
                  <a:lnTo>
                    <a:pt x="7" y="50"/>
                  </a:lnTo>
                  <a:lnTo>
                    <a:pt x="7" y="52"/>
                  </a:lnTo>
                  <a:lnTo>
                    <a:pt x="5" y="55"/>
                  </a:lnTo>
                  <a:lnTo>
                    <a:pt x="5" y="55"/>
                  </a:lnTo>
                  <a:lnTo>
                    <a:pt x="5" y="57"/>
                  </a:lnTo>
                  <a:lnTo>
                    <a:pt x="5" y="57"/>
                  </a:lnTo>
                  <a:lnTo>
                    <a:pt x="2" y="59"/>
                  </a:lnTo>
                  <a:lnTo>
                    <a:pt x="0" y="62"/>
                  </a:lnTo>
                  <a:lnTo>
                    <a:pt x="0" y="67"/>
                  </a:lnTo>
                  <a:lnTo>
                    <a:pt x="2" y="78"/>
                  </a:lnTo>
                  <a:lnTo>
                    <a:pt x="17" y="85"/>
                  </a:lnTo>
                  <a:lnTo>
                    <a:pt x="21" y="88"/>
                  </a:lnTo>
                  <a:lnTo>
                    <a:pt x="29" y="90"/>
                  </a:lnTo>
                  <a:lnTo>
                    <a:pt x="36" y="90"/>
                  </a:lnTo>
                  <a:lnTo>
                    <a:pt x="43" y="85"/>
                  </a:lnTo>
                  <a:lnTo>
                    <a:pt x="47" y="81"/>
                  </a:lnTo>
                  <a:lnTo>
                    <a:pt x="50" y="81"/>
                  </a:lnTo>
                  <a:lnTo>
                    <a:pt x="52" y="81"/>
                  </a:lnTo>
                  <a:lnTo>
                    <a:pt x="57" y="85"/>
                  </a:lnTo>
                  <a:lnTo>
                    <a:pt x="59" y="85"/>
                  </a:lnTo>
                  <a:lnTo>
                    <a:pt x="95" y="95"/>
                  </a:lnTo>
                  <a:lnTo>
                    <a:pt x="97" y="97"/>
                  </a:lnTo>
                  <a:lnTo>
                    <a:pt x="114" y="107"/>
                  </a:lnTo>
                  <a:lnTo>
                    <a:pt x="118" y="107"/>
                  </a:lnTo>
                  <a:lnTo>
                    <a:pt x="121" y="107"/>
                  </a:lnTo>
                  <a:lnTo>
                    <a:pt x="126" y="107"/>
                  </a:lnTo>
                  <a:lnTo>
                    <a:pt x="128" y="104"/>
                  </a:lnTo>
                  <a:lnTo>
                    <a:pt x="130" y="102"/>
                  </a:lnTo>
                  <a:lnTo>
                    <a:pt x="133" y="102"/>
                  </a:lnTo>
                  <a:lnTo>
                    <a:pt x="135" y="102"/>
                  </a:lnTo>
                  <a:lnTo>
                    <a:pt x="137" y="102"/>
                  </a:lnTo>
                  <a:lnTo>
                    <a:pt x="137" y="104"/>
                  </a:lnTo>
                  <a:lnTo>
                    <a:pt x="137" y="104"/>
                  </a:lnTo>
                  <a:lnTo>
                    <a:pt x="137" y="107"/>
                  </a:lnTo>
                  <a:lnTo>
                    <a:pt x="149" y="104"/>
                  </a:lnTo>
                  <a:lnTo>
                    <a:pt x="152" y="104"/>
                  </a:lnTo>
                  <a:lnTo>
                    <a:pt x="154" y="102"/>
                  </a:lnTo>
                  <a:lnTo>
                    <a:pt x="156" y="102"/>
                  </a:lnTo>
                  <a:lnTo>
                    <a:pt x="166" y="102"/>
                  </a:lnTo>
                  <a:lnTo>
                    <a:pt x="168" y="102"/>
                  </a:lnTo>
                  <a:lnTo>
                    <a:pt x="171" y="102"/>
                  </a:lnTo>
                  <a:lnTo>
                    <a:pt x="171" y="100"/>
                  </a:lnTo>
                  <a:lnTo>
                    <a:pt x="173" y="100"/>
                  </a:lnTo>
                  <a:lnTo>
                    <a:pt x="175" y="97"/>
                  </a:lnTo>
                  <a:lnTo>
                    <a:pt x="182" y="100"/>
                  </a:lnTo>
                  <a:lnTo>
                    <a:pt x="194" y="102"/>
                  </a:lnTo>
                  <a:lnTo>
                    <a:pt x="194" y="88"/>
                  </a:lnTo>
                  <a:lnTo>
                    <a:pt x="194" y="83"/>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545289" y="5158505"/>
              <a:ext cx="228764" cy="216253"/>
            </a:xfrm>
            <a:custGeom>
              <a:avLst/>
              <a:gdLst>
                <a:gd name="T0" fmla="*/ 128 w 128"/>
                <a:gd name="T1" fmla="*/ 29 h 121"/>
                <a:gd name="T2" fmla="*/ 120 w 128"/>
                <a:gd name="T3" fmla="*/ 26 h 121"/>
                <a:gd name="T4" fmla="*/ 111 w 128"/>
                <a:gd name="T5" fmla="*/ 33 h 121"/>
                <a:gd name="T6" fmla="*/ 101 w 128"/>
                <a:gd name="T7" fmla="*/ 29 h 121"/>
                <a:gd name="T8" fmla="*/ 87 w 128"/>
                <a:gd name="T9" fmla="*/ 19 h 121"/>
                <a:gd name="T10" fmla="*/ 78 w 128"/>
                <a:gd name="T11" fmla="*/ 17 h 121"/>
                <a:gd name="T12" fmla="*/ 59 w 128"/>
                <a:gd name="T13" fmla="*/ 19 h 121"/>
                <a:gd name="T14" fmla="*/ 45 w 128"/>
                <a:gd name="T15" fmla="*/ 19 h 121"/>
                <a:gd name="T16" fmla="*/ 38 w 128"/>
                <a:gd name="T17" fmla="*/ 22 h 121"/>
                <a:gd name="T18" fmla="*/ 33 w 128"/>
                <a:gd name="T19" fmla="*/ 17 h 121"/>
                <a:gd name="T20" fmla="*/ 30 w 128"/>
                <a:gd name="T21" fmla="*/ 14 h 121"/>
                <a:gd name="T22" fmla="*/ 33 w 128"/>
                <a:gd name="T23" fmla="*/ 7 h 121"/>
                <a:gd name="T24" fmla="*/ 21 w 128"/>
                <a:gd name="T25" fmla="*/ 3 h 121"/>
                <a:gd name="T26" fmla="*/ 14 w 128"/>
                <a:gd name="T27" fmla="*/ 5 h 121"/>
                <a:gd name="T28" fmla="*/ 16 w 128"/>
                <a:gd name="T29" fmla="*/ 19 h 121"/>
                <a:gd name="T30" fmla="*/ 14 w 128"/>
                <a:gd name="T31" fmla="*/ 22 h 121"/>
                <a:gd name="T32" fmla="*/ 9 w 128"/>
                <a:gd name="T33" fmla="*/ 14 h 121"/>
                <a:gd name="T34" fmla="*/ 4 w 128"/>
                <a:gd name="T35" fmla="*/ 19 h 121"/>
                <a:gd name="T36" fmla="*/ 16 w 128"/>
                <a:gd name="T37" fmla="*/ 31 h 121"/>
                <a:gd name="T38" fmla="*/ 16 w 128"/>
                <a:gd name="T39" fmla="*/ 36 h 121"/>
                <a:gd name="T40" fmla="*/ 14 w 128"/>
                <a:gd name="T41" fmla="*/ 52 h 121"/>
                <a:gd name="T42" fmla="*/ 12 w 128"/>
                <a:gd name="T43" fmla="*/ 52 h 121"/>
                <a:gd name="T44" fmla="*/ 9 w 128"/>
                <a:gd name="T45" fmla="*/ 45 h 121"/>
                <a:gd name="T46" fmla="*/ 4 w 128"/>
                <a:gd name="T47" fmla="*/ 48 h 121"/>
                <a:gd name="T48" fmla="*/ 0 w 128"/>
                <a:gd name="T49" fmla="*/ 57 h 121"/>
                <a:gd name="T50" fmla="*/ 7 w 128"/>
                <a:gd name="T51" fmla="*/ 69 h 121"/>
                <a:gd name="T52" fmla="*/ 12 w 128"/>
                <a:gd name="T53" fmla="*/ 76 h 121"/>
                <a:gd name="T54" fmla="*/ 26 w 128"/>
                <a:gd name="T55" fmla="*/ 81 h 121"/>
                <a:gd name="T56" fmla="*/ 28 w 128"/>
                <a:gd name="T57" fmla="*/ 88 h 121"/>
                <a:gd name="T58" fmla="*/ 26 w 128"/>
                <a:gd name="T59" fmla="*/ 95 h 121"/>
                <a:gd name="T60" fmla="*/ 42 w 128"/>
                <a:gd name="T61" fmla="*/ 109 h 121"/>
                <a:gd name="T62" fmla="*/ 57 w 128"/>
                <a:gd name="T63" fmla="*/ 119 h 121"/>
                <a:gd name="T64" fmla="*/ 75 w 128"/>
                <a:gd name="T65" fmla="*/ 119 h 121"/>
                <a:gd name="T66" fmla="*/ 66 w 128"/>
                <a:gd name="T67" fmla="*/ 100 h 121"/>
                <a:gd name="T68" fmla="*/ 61 w 128"/>
                <a:gd name="T69" fmla="*/ 85 h 121"/>
                <a:gd name="T70" fmla="*/ 75 w 128"/>
                <a:gd name="T71" fmla="*/ 78 h 121"/>
                <a:gd name="T72" fmla="*/ 87 w 128"/>
                <a:gd name="T73" fmla="*/ 81 h 121"/>
                <a:gd name="T74" fmla="*/ 94 w 128"/>
                <a:gd name="T75" fmla="*/ 81 h 121"/>
                <a:gd name="T76" fmla="*/ 97 w 128"/>
                <a:gd name="T77" fmla="*/ 78 h 121"/>
                <a:gd name="T78" fmla="*/ 99 w 128"/>
                <a:gd name="T79" fmla="*/ 71 h 121"/>
                <a:gd name="T80" fmla="*/ 101 w 128"/>
                <a:gd name="T81" fmla="*/ 69 h 121"/>
                <a:gd name="T82" fmla="*/ 104 w 128"/>
                <a:gd name="T83" fmla="*/ 62 h 121"/>
                <a:gd name="T84" fmla="*/ 109 w 128"/>
                <a:gd name="T85" fmla="*/ 59 h 121"/>
                <a:gd name="T86" fmla="*/ 116 w 128"/>
                <a:gd name="T87" fmla="*/ 55 h 121"/>
                <a:gd name="T88" fmla="*/ 120 w 128"/>
                <a:gd name="T89" fmla="*/ 48 h 121"/>
                <a:gd name="T90" fmla="*/ 125 w 128"/>
                <a:gd name="T91" fmla="*/ 45 h 121"/>
                <a:gd name="T92" fmla="*/ 128 w 128"/>
                <a:gd name="T93"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121">
                  <a:moveTo>
                    <a:pt x="128" y="36"/>
                  </a:moveTo>
                  <a:lnTo>
                    <a:pt x="128" y="29"/>
                  </a:lnTo>
                  <a:lnTo>
                    <a:pt x="128" y="29"/>
                  </a:lnTo>
                  <a:lnTo>
                    <a:pt x="125" y="26"/>
                  </a:lnTo>
                  <a:lnTo>
                    <a:pt x="123" y="26"/>
                  </a:lnTo>
                  <a:lnTo>
                    <a:pt x="120" y="26"/>
                  </a:lnTo>
                  <a:lnTo>
                    <a:pt x="116" y="29"/>
                  </a:lnTo>
                  <a:lnTo>
                    <a:pt x="113" y="31"/>
                  </a:lnTo>
                  <a:lnTo>
                    <a:pt x="111" y="33"/>
                  </a:lnTo>
                  <a:lnTo>
                    <a:pt x="109" y="33"/>
                  </a:lnTo>
                  <a:lnTo>
                    <a:pt x="106" y="31"/>
                  </a:lnTo>
                  <a:lnTo>
                    <a:pt x="101" y="29"/>
                  </a:lnTo>
                  <a:lnTo>
                    <a:pt x="99" y="26"/>
                  </a:lnTo>
                  <a:lnTo>
                    <a:pt x="97" y="26"/>
                  </a:lnTo>
                  <a:lnTo>
                    <a:pt x="87" y="19"/>
                  </a:lnTo>
                  <a:lnTo>
                    <a:pt x="85" y="17"/>
                  </a:lnTo>
                  <a:lnTo>
                    <a:pt x="83" y="17"/>
                  </a:lnTo>
                  <a:lnTo>
                    <a:pt x="78" y="17"/>
                  </a:lnTo>
                  <a:lnTo>
                    <a:pt x="75" y="17"/>
                  </a:lnTo>
                  <a:lnTo>
                    <a:pt x="66" y="19"/>
                  </a:lnTo>
                  <a:lnTo>
                    <a:pt x="59" y="19"/>
                  </a:lnTo>
                  <a:lnTo>
                    <a:pt x="54" y="19"/>
                  </a:lnTo>
                  <a:lnTo>
                    <a:pt x="45" y="19"/>
                  </a:lnTo>
                  <a:lnTo>
                    <a:pt x="45" y="19"/>
                  </a:lnTo>
                  <a:lnTo>
                    <a:pt x="45" y="22"/>
                  </a:lnTo>
                  <a:lnTo>
                    <a:pt x="42" y="22"/>
                  </a:lnTo>
                  <a:lnTo>
                    <a:pt x="38" y="22"/>
                  </a:lnTo>
                  <a:lnTo>
                    <a:pt x="35" y="19"/>
                  </a:lnTo>
                  <a:lnTo>
                    <a:pt x="33" y="17"/>
                  </a:lnTo>
                  <a:lnTo>
                    <a:pt x="33" y="17"/>
                  </a:lnTo>
                  <a:lnTo>
                    <a:pt x="33" y="14"/>
                  </a:lnTo>
                  <a:lnTo>
                    <a:pt x="30" y="17"/>
                  </a:lnTo>
                  <a:lnTo>
                    <a:pt x="30" y="14"/>
                  </a:lnTo>
                  <a:lnTo>
                    <a:pt x="30" y="12"/>
                  </a:lnTo>
                  <a:lnTo>
                    <a:pt x="33" y="10"/>
                  </a:lnTo>
                  <a:lnTo>
                    <a:pt x="33" y="7"/>
                  </a:lnTo>
                  <a:lnTo>
                    <a:pt x="30" y="5"/>
                  </a:lnTo>
                  <a:lnTo>
                    <a:pt x="23" y="0"/>
                  </a:lnTo>
                  <a:lnTo>
                    <a:pt x="21" y="3"/>
                  </a:lnTo>
                  <a:lnTo>
                    <a:pt x="16" y="3"/>
                  </a:lnTo>
                  <a:lnTo>
                    <a:pt x="14" y="0"/>
                  </a:lnTo>
                  <a:lnTo>
                    <a:pt x="14" y="5"/>
                  </a:lnTo>
                  <a:lnTo>
                    <a:pt x="12" y="7"/>
                  </a:lnTo>
                  <a:lnTo>
                    <a:pt x="14" y="14"/>
                  </a:lnTo>
                  <a:lnTo>
                    <a:pt x="16" y="19"/>
                  </a:lnTo>
                  <a:lnTo>
                    <a:pt x="19" y="22"/>
                  </a:lnTo>
                  <a:lnTo>
                    <a:pt x="16" y="24"/>
                  </a:lnTo>
                  <a:lnTo>
                    <a:pt x="14" y="22"/>
                  </a:lnTo>
                  <a:lnTo>
                    <a:pt x="14" y="19"/>
                  </a:lnTo>
                  <a:lnTo>
                    <a:pt x="12" y="17"/>
                  </a:lnTo>
                  <a:lnTo>
                    <a:pt x="9" y="14"/>
                  </a:lnTo>
                  <a:lnTo>
                    <a:pt x="7" y="14"/>
                  </a:lnTo>
                  <a:lnTo>
                    <a:pt x="4" y="17"/>
                  </a:lnTo>
                  <a:lnTo>
                    <a:pt x="4" y="19"/>
                  </a:lnTo>
                  <a:lnTo>
                    <a:pt x="4" y="22"/>
                  </a:lnTo>
                  <a:lnTo>
                    <a:pt x="9" y="26"/>
                  </a:lnTo>
                  <a:lnTo>
                    <a:pt x="16" y="31"/>
                  </a:lnTo>
                  <a:lnTo>
                    <a:pt x="16" y="33"/>
                  </a:lnTo>
                  <a:lnTo>
                    <a:pt x="19" y="36"/>
                  </a:lnTo>
                  <a:lnTo>
                    <a:pt x="16" y="36"/>
                  </a:lnTo>
                  <a:lnTo>
                    <a:pt x="14" y="41"/>
                  </a:lnTo>
                  <a:lnTo>
                    <a:pt x="14" y="48"/>
                  </a:lnTo>
                  <a:lnTo>
                    <a:pt x="14" y="52"/>
                  </a:lnTo>
                  <a:lnTo>
                    <a:pt x="14" y="55"/>
                  </a:lnTo>
                  <a:lnTo>
                    <a:pt x="12" y="52"/>
                  </a:lnTo>
                  <a:lnTo>
                    <a:pt x="12" y="52"/>
                  </a:lnTo>
                  <a:lnTo>
                    <a:pt x="9" y="50"/>
                  </a:lnTo>
                  <a:lnTo>
                    <a:pt x="9" y="45"/>
                  </a:lnTo>
                  <a:lnTo>
                    <a:pt x="9" y="45"/>
                  </a:lnTo>
                  <a:lnTo>
                    <a:pt x="9" y="45"/>
                  </a:lnTo>
                  <a:lnTo>
                    <a:pt x="7" y="45"/>
                  </a:lnTo>
                  <a:lnTo>
                    <a:pt x="4" y="48"/>
                  </a:lnTo>
                  <a:lnTo>
                    <a:pt x="0" y="52"/>
                  </a:lnTo>
                  <a:lnTo>
                    <a:pt x="0" y="55"/>
                  </a:lnTo>
                  <a:lnTo>
                    <a:pt x="0" y="57"/>
                  </a:lnTo>
                  <a:lnTo>
                    <a:pt x="0" y="59"/>
                  </a:lnTo>
                  <a:lnTo>
                    <a:pt x="4" y="67"/>
                  </a:lnTo>
                  <a:lnTo>
                    <a:pt x="7" y="69"/>
                  </a:lnTo>
                  <a:lnTo>
                    <a:pt x="7" y="71"/>
                  </a:lnTo>
                  <a:lnTo>
                    <a:pt x="9" y="74"/>
                  </a:lnTo>
                  <a:lnTo>
                    <a:pt x="12" y="76"/>
                  </a:lnTo>
                  <a:lnTo>
                    <a:pt x="16" y="78"/>
                  </a:lnTo>
                  <a:lnTo>
                    <a:pt x="23" y="81"/>
                  </a:lnTo>
                  <a:lnTo>
                    <a:pt x="26" y="81"/>
                  </a:lnTo>
                  <a:lnTo>
                    <a:pt x="28" y="83"/>
                  </a:lnTo>
                  <a:lnTo>
                    <a:pt x="28" y="85"/>
                  </a:lnTo>
                  <a:lnTo>
                    <a:pt x="28" y="88"/>
                  </a:lnTo>
                  <a:lnTo>
                    <a:pt x="28" y="90"/>
                  </a:lnTo>
                  <a:lnTo>
                    <a:pt x="26" y="93"/>
                  </a:lnTo>
                  <a:lnTo>
                    <a:pt x="26" y="95"/>
                  </a:lnTo>
                  <a:lnTo>
                    <a:pt x="26" y="95"/>
                  </a:lnTo>
                  <a:lnTo>
                    <a:pt x="38" y="107"/>
                  </a:lnTo>
                  <a:lnTo>
                    <a:pt x="42" y="109"/>
                  </a:lnTo>
                  <a:lnTo>
                    <a:pt x="45" y="112"/>
                  </a:lnTo>
                  <a:lnTo>
                    <a:pt x="49" y="114"/>
                  </a:lnTo>
                  <a:lnTo>
                    <a:pt x="57" y="119"/>
                  </a:lnTo>
                  <a:lnTo>
                    <a:pt x="73" y="121"/>
                  </a:lnTo>
                  <a:lnTo>
                    <a:pt x="73" y="119"/>
                  </a:lnTo>
                  <a:lnTo>
                    <a:pt x="75" y="119"/>
                  </a:lnTo>
                  <a:lnTo>
                    <a:pt x="75" y="114"/>
                  </a:lnTo>
                  <a:lnTo>
                    <a:pt x="73" y="112"/>
                  </a:lnTo>
                  <a:lnTo>
                    <a:pt x="66" y="100"/>
                  </a:lnTo>
                  <a:lnTo>
                    <a:pt x="64" y="93"/>
                  </a:lnTo>
                  <a:lnTo>
                    <a:pt x="61" y="90"/>
                  </a:lnTo>
                  <a:lnTo>
                    <a:pt x="61" y="85"/>
                  </a:lnTo>
                  <a:lnTo>
                    <a:pt x="64" y="88"/>
                  </a:lnTo>
                  <a:lnTo>
                    <a:pt x="68" y="83"/>
                  </a:lnTo>
                  <a:lnTo>
                    <a:pt x="75" y="78"/>
                  </a:lnTo>
                  <a:lnTo>
                    <a:pt x="80" y="71"/>
                  </a:lnTo>
                  <a:lnTo>
                    <a:pt x="83" y="74"/>
                  </a:lnTo>
                  <a:lnTo>
                    <a:pt x="87" y="81"/>
                  </a:lnTo>
                  <a:lnTo>
                    <a:pt x="90" y="81"/>
                  </a:lnTo>
                  <a:lnTo>
                    <a:pt x="92" y="81"/>
                  </a:lnTo>
                  <a:lnTo>
                    <a:pt x="94" y="81"/>
                  </a:lnTo>
                  <a:lnTo>
                    <a:pt x="97" y="81"/>
                  </a:lnTo>
                  <a:lnTo>
                    <a:pt x="97" y="81"/>
                  </a:lnTo>
                  <a:lnTo>
                    <a:pt x="97" y="78"/>
                  </a:lnTo>
                  <a:lnTo>
                    <a:pt x="97" y="76"/>
                  </a:lnTo>
                  <a:lnTo>
                    <a:pt x="97" y="74"/>
                  </a:lnTo>
                  <a:lnTo>
                    <a:pt x="99" y="71"/>
                  </a:lnTo>
                  <a:lnTo>
                    <a:pt x="99" y="71"/>
                  </a:lnTo>
                  <a:lnTo>
                    <a:pt x="99" y="71"/>
                  </a:lnTo>
                  <a:lnTo>
                    <a:pt x="101" y="69"/>
                  </a:lnTo>
                  <a:lnTo>
                    <a:pt x="101" y="64"/>
                  </a:lnTo>
                  <a:lnTo>
                    <a:pt x="101" y="62"/>
                  </a:lnTo>
                  <a:lnTo>
                    <a:pt x="104" y="62"/>
                  </a:lnTo>
                  <a:lnTo>
                    <a:pt x="106" y="59"/>
                  </a:lnTo>
                  <a:lnTo>
                    <a:pt x="109" y="59"/>
                  </a:lnTo>
                  <a:lnTo>
                    <a:pt x="109" y="59"/>
                  </a:lnTo>
                  <a:lnTo>
                    <a:pt x="113" y="59"/>
                  </a:lnTo>
                  <a:lnTo>
                    <a:pt x="116" y="57"/>
                  </a:lnTo>
                  <a:lnTo>
                    <a:pt x="116" y="55"/>
                  </a:lnTo>
                  <a:lnTo>
                    <a:pt x="118" y="52"/>
                  </a:lnTo>
                  <a:lnTo>
                    <a:pt x="118" y="50"/>
                  </a:lnTo>
                  <a:lnTo>
                    <a:pt x="120" y="48"/>
                  </a:lnTo>
                  <a:lnTo>
                    <a:pt x="120" y="45"/>
                  </a:lnTo>
                  <a:lnTo>
                    <a:pt x="123" y="45"/>
                  </a:lnTo>
                  <a:lnTo>
                    <a:pt x="125" y="45"/>
                  </a:lnTo>
                  <a:lnTo>
                    <a:pt x="128" y="45"/>
                  </a:lnTo>
                  <a:lnTo>
                    <a:pt x="128" y="43"/>
                  </a:lnTo>
                  <a:lnTo>
                    <a:pt x="128" y="36"/>
                  </a:lnTo>
                  <a:lnTo>
                    <a:pt x="128" y="3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noEditPoints="1"/>
            </p:cNvSpPr>
            <p:nvPr/>
          </p:nvSpPr>
          <p:spPr bwMode="auto">
            <a:xfrm>
              <a:off x="5126976" y="4643787"/>
              <a:ext cx="185871" cy="257359"/>
            </a:xfrm>
            <a:custGeom>
              <a:avLst/>
              <a:gdLst>
                <a:gd name="T0" fmla="*/ 28 w 104"/>
                <a:gd name="T1" fmla="*/ 113 h 144"/>
                <a:gd name="T2" fmla="*/ 19 w 104"/>
                <a:gd name="T3" fmla="*/ 113 h 144"/>
                <a:gd name="T4" fmla="*/ 24 w 104"/>
                <a:gd name="T5" fmla="*/ 116 h 144"/>
                <a:gd name="T6" fmla="*/ 102 w 104"/>
                <a:gd name="T7" fmla="*/ 35 h 144"/>
                <a:gd name="T8" fmla="*/ 92 w 104"/>
                <a:gd name="T9" fmla="*/ 19 h 144"/>
                <a:gd name="T10" fmla="*/ 87 w 104"/>
                <a:gd name="T11" fmla="*/ 16 h 144"/>
                <a:gd name="T12" fmla="*/ 85 w 104"/>
                <a:gd name="T13" fmla="*/ 14 h 144"/>
                <a:gd name="T14" fmla="*/ 80 w 104"/>
                <a:gd name="T15" fmla="*/ 9 h 144"/>
                <a:gd name="T16" fmla="*/ 78 w 104"/>
                <a:gd name="T17" fmla="*/ 11 h 144"/>
                <a:gd name="T18" fmla="*/ 78 w 104"/>
                <a:gd name="T19" fmla="*/ 14 h 144"/>
                <a:gd name="T20" fmla="*/ 78 w 104"/>
                <a:gd name="T21" fmla="*/ 16 h 144"/>
                <a:gd name="T22" fmla="*/ 69 w 104"/>
                <a:gd name="T23" fmla="*/ 14 h 144"/>
                <a:gd name="T24" fmla="*/ 64 w 104"/>
                <a:gd name="T25" fmla="*/ 7 h 144"/>
                <a:gd name="T26" fmla="*/ 59 w 104"/>
                <a:gd name="T27" fmla="*/ 2 h 144"/>
                <a:gd name="T28" fmla="*/ 50 w 104"/>
                <a:gd name="T29" fmla="*/ 0 h 144"/>
                <a:gd name="T30" fmla="*/ 47 w 104"/>
                <a:gd name="T31" fmla="*/ 7 h 144"/>
                <a:gd name="T32" fmla="*/ 57 w 104"/>
                <a:gd name="T33" fmla="*/ 16 h 144"/>
                <a:gd name="T34" fmla="*/ 59 w 104"/>
                <a:gd name="T35" fmla="*/ 21 h 144"/>
                <a:gd name="T36" fmla="*/ 59 w 104"/>
                <a:gd name="T37" fmla="*/ 28 h 144"/>
                <a:gd name="T38" fmla="*/ 57 w 104"/>
                <a:gd name="T39" fmla="*/ 35 h 144"/>
                <a:gd name="T40" fmla="*/ 59 w 104"/>
                <a:gd name="T41" fmla="*/ 47 h 144"/>
                <a:gd name="T42" fmla="*/ 59 w 104"/>
                <a:gd name="T43" fmla="*/ 54 h 144"/>
                <a:gd name="T44" fmla="*/ 59 w 104"/>
                <a:gd name="T45" fmla="*/ 56 h 144"/>
                <a:gd name="T46" fmla="*/ 54 w 104"/>
                <a:gd name="T47" fmla="*/ 61 h 144"/>
                <a:gd name="T48" fmla="*/ 52 w 104"/>
                <a:gd name="T49" fmla="*/ 73 h 144"/>
                <a:gd name="T50" fmla="*/ 54 w 104"/>
                <a:gd name="T51" fmla="*/ 82 h 144"/>
                <a:gd name="T52" fmla="*/ 54 w 104"/>
                <a:gd name="T53" fmla="*/ 92 h 144"/>
                <a:gd name="T54" fmla="*/ 50 w 104"/>
                <a:gd name="T55" fmla="*/ 94 h 144"/>
                <a:gd name="T56" fmla="*/ 47 w 104"/>
                <a:gd name="T57" fmla="*/ 97 h 144"/>
                <a:gd name="T58" fmla="*/ 45 w 104"/>
                <a:gd name="T59" fmla="*/ 106 h 144"/>
                <a:gd name="T60" fmla="*/ 33 w 104"/>
                <a:gd name="T61" fmla="*/ 120 h 144"/>
                <a:gd name="T62" fmla="*/ 21 w 104"/>
                <a:gd name="T63" fmla="*/ 130 h 144"/>
                <a:gd name="T64" fmla="*/ 0 w 104"/>
                <a:gd name="T65" fmla="*/ 139 h 144"/>
                <a:gd name="T66" fmla="*/ 5 w 104"/>
                <a:gd name="T67" fmla="*/ 144 h 144"/>
                <a:gd name="T68" fmla="*/ 38 w 104"/>
                <a:gd name="T69" fmla="*/ 139 h 144"/>
                <a:gd name="T70" fmla="*/ 61 w 104"/>
                <a:gd name="T71" fmla="*/ 132 h 144"/>
                <a:gd name="T72" fmla="*/ 66 w 104"/>
                <a:gd name="T73" fmla="*/ 132 h 144"/>
                <a:gd name="T74" fmla="*/ 73 w 104"/>
                <a:gd name="T75" fmla="*/ 132 h 144"/>
                <a:gd name="T76" fmla="*/ 92 w 104"/>
                <a:gd name="T77" fmla="*/ 125 h 144"/>
                <a:gd name="T78" fmla="*/ 97 w 104"/>
                <a:gd name="T79" fmla="*/ 123 h 144"/>
                <a:gd name="T80" fmla="*/ 97 w 104"/>
                <a:gd name="T81" fmla="*/ 118 h 144"/>
                <a:gd name="T82" fmla="*/ 97 w 104"/>
                <a:gd name="T83" fmla="*/ 108 h 144"/>
                <a:gd name="T84" fmla="*/ 97 w 104"/>
                <a:gd name="T85" fmla="*/ 101 h 144"/>
                <a:gd name="T86" fmla="*/ 92 w 104"/>
                <a:gd name="T87" fmla="*/ 94 h 144"/>
                <a:gd name="T88" fmla="*/ 90 w 104"/>
                <a:gd name="T89" fmla="*/ 90 h 144"/>
                <a:gd name="T90" fmla="*/ 92 w 104"/>
                <a:gd name="T91" fmla="*/ 78 h 144"/>
                <a:gd name="T92" fmla="*/ 97 w 104"/>
                <a:gd name="T93" fmla="*/ 61 h 144"/>
                <a:gd name="T94" fmla="*/ 102 w 104"/>
                <a:gd name="T95" fmla="*/ 47 h 144"/>
                <a:gd name="T96" fmla="*/ 104 w 104"/>
                <a:gd name="T97" fmla="*/ 3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 h="144">
                  <a:moveTo>
                    <a:pt x="24" y="116"/>
                  </a:moveTo>
                  <a:lnTo>
                    <a:pt x="28" y="113"/>
                  </a:lnTo>
                  <a:lnTo>
                    <a:pt x="26" y="108"/>
                  </a:lnTo>
                  <a:lnTo>
                    <a:pt x="19" y="113"/>
                  </a:lnTo>
                  <a:lnTo>
                    <a:pt x="21" y="116"/>
                  </a:lnTo>
                  <a:lnTo>
                    <a:pt x="24" y="116"/>
                  </a:lnTo>
                  <a:close/>
                  <a:moveTo>
                    <a:pt x="104" y="37"/>
                  </a:moveTo>
                  <a:lnTo>
                    <a:pt x="102" y="35"/>
                  </a:lnTo>
                  <a:lnTo>
                    <a:pt x="99" y="30"/>
                  </a:lnTo>
                  <a:lnTo>
                    <a:pt x="92" y="19"/>
                  </a:lnTo>
                  <a:lnTo>
                    <a:pt x="90" y="16"/>
                  </a:lnTo>
                  <a:lnTo>
                    <a:pt x="87" y="16"/>
                  </a:lnTo>
                  <a:lnTo>
                    <a:pt x="87" y="16"/>
                  </a:lnTo>
                  <a:lnTo>
                    <a:pt x="85" y="14"/>
                  </a:lnTo>
                  <a:lnTo>
                    <a:pt x="83" y="9"/>
                  </a:lnTo>
                  <a:lnTo>
                    <a:pt x="80" y="9"/>
                  </a:lnTo>
                  <a:lnTo>
                    <a:pt x="80" y="9"/>
                  </a:lnTo>
                  <a:lnTo>
                    <a:pt x="78" y="11"/>
                  </a:lnTo>
                  <a:lnTo>
                    <a:pt x="78" y="11"/>
                  </a:lnTo>
                  <a:lnTo>
                    <a:pt x="78" y="14"/>
                  </a:lnTo>
                  <a:lnTo>
                    <a:pt x="78" y="16"/>
                  </a:lnTo>
                  <a:lnTo>
                    <a:pt x="78" y="16"/>
                  </a:lnTo>
                  <a:lnTo>
                    <a:pt x="76" y="16"/>
                  </a:lnTo>
                  <a:lnTo>
                    <a:pt x="69" y="14"/>
                  </a:lnTo>
                  <a:lnTo>
                    <a:pt x="66" y="11"/>
                  </a:lnTo>
                  <a:lnTo>
                    <a:pt x="64" y="7"/>
                  </a:lnTo>
                  <a:lnTo>
                    <a:pt x="61" y="4"/>
                  </a:lnTo>
                  <a:lnTo>
                    <a:pt x="59" y="2"/>
                  </a:lnTo>
                  <a:lnTo>
                    <a:pt x="57" y="2"/>
                  </a:lnTo>
                  <a:lnTo>
                    <a:pt x="50" y="0"/>
                  </a:lnTo>
                  <a:lnTo>
                    <a:pt x="45" y="0"/>
                  </a:lnTo>
                  <a:lnTo>
                    <a:pt x="47" y="7"/>
                  </a:lnTo>
                  <a:lnTo>
                    <a:pt x="52" y="14"/>
                  </a:lnTo>
                  <a:lnTo>
                    <a:pt x="57" y="16"/>
                  </a:lnTo>
                  <a:lnTo>
                    <a:pt x="59" y="19"/>
                  </a:lnTo>
                  <a:lnTo>
                    <a:pt x="59" y="21"/>
                  </a:lnTo>
                  <a:lnTo>
                    <a:pt x="59" y="26"/>
                  </a:lnTo>
                  <a:lnTo>
                    <a:pt x="59" y="28"/>
                  </a:lnTo>
                  <a:lnTo>
                    <a:pt x="57" y="33"/>
                  </a:lnTo>
                  <a:lnTo>
                    <a:pt x="57" y="35"/>
                  </a:lnTo>
                  <a:lnTo>
                    <a:pt x="57" y="40"/>
                  </a:lnTo>
                  <a:lnTo>
                    <a:pt x="59" y="47"/>
                  </a:lnTo>
                  <a:lnTo>
                    <a:pt x="59" y="54"/>
                  </a:lnTo>
                  <a:lnTo>
                    <a:pt x="59" y="54"/>
                  </a:lnTo>
                  <a:lnTo>
                    <a:pt x="59" y="54"/>
                  </a:lnTo>
                  <a:lnTo>
                    <a:pt x="59" y="56"/>
                  </a:lnTo>
                  <a:lnTo>
                    <a:pt x="57" y="59"/>
                  </a:lnTo>
                  <a:lnTo>
                    <a:pt x="54" y="61"/>
                  </a:lnTo>
                  <a:lnTo>
                    <a:pt x="52" y="68"/>
                  </a:lnTo>
                  <a:lnTo>
                    <a:pt x="52" y="73"/>
                  </a:lnTo>
                  <a:lnTo>
                    <a:pt x="54" y="78"/>
                  </a:lnTo>
                  <a:lnTo>
                    <a:pt x="54" y="82"/>
                  </a:lnTo>
                  <a:lnTo>
                    <a:pt x="54" y="87"/>
                  </a:lnTo>
                  <a:lnTo>
                    <a:pt x="54" y="92"/>
                  </a:lnTo>
                  <a:lnTo>
                    <a:pt x="52" y="92"/>
                  </a:lnTo>
                  <a:lnTo>
                    <a:pt x="50" y="94"/>
                  </a:lnTo>
                  <a:lnTo>
                    <a:pt x="47" y="94"/>
                  </a:lnTo>
                  <a:lnTo>
                    <a:pt x="47" y="97"/>
                  </a:lnTo>
                  <a:lnTo>
                    <a:pt x="47" y="101"/>
                  </a:lnTo>
                  <a:lnTo>
                    <a:pt x="45" y="106"/>
                  </a:lnTo>
                  <a:lnTo>
                    <a:pt x="38" y="113"/>
                  </a:lnTo>
                  <a:lnTo>
                    <a:pt x="33" y="120"/>
                  </a:lnTo>
                  <a:lnTo>
                    <a:pt x="28" y="125"/>
                  </a:lnTo>
                  <a:lnTo>
                    <a:pt x="21" y="130"/>
                  </a:lnTo>
                  <a:lnTo>
                    <a:pt x="2" y="134"/>
                  </a:lnTo>
                  <a:lnTo>
                    <a:pt x="0" y="139"/>
                  </a:lnTo>
                  <a:lnTo>
                    <a:pt x="2" y="144"/>
                  </a:lnTo>
                  <a:lnTo>
                    <a:pt x="5" y="144"/>
                  </a:lnTo>
                  <a:lnTo>
                    <a:pt x="16" y="144"/>
                  </a:lnTo>
                  <a:lnTo>
                    <a:pt x="38" y="139"/>
                  </a:lnTo>
                  <a:lnTo>
                    <a:pt x="40" y="139"/>
                  </a:lnTo>
                  <a:lnTo>
                    <a:pt x="61" y="132"/>
                  </a:lnTo>
                  <a:lnTo>
                    <a:pt x="66" y="132"/>
                  </a:lnTo>
                  <a:lnTo>
                    <a:pt x="66" y="132"/>
                  </a:lnTo>
                  <a:lnTo>
                    <a:pt x="71" y="132"/>
                  </a:lnTo>
                  <a:lnTo>
                    <a:pt x="73" y="132"/>
                  </a:lnTo>
                  <a:lnTo>
                    <a:pt x="85" y="125"/>
                  </a:lnTo>
                  <a:lnTo>
                    <a:pt x="92" y="125"/>
                  </a:lnTo>
                  <a:lnTo>
                    <a:pt x="95" y="125"/>
                  </a:lnTo>
                  <a:lnTo>
                    <a:pt x="97" y="123"/>
                  </a:lnTo>
                  <a:lnTo>
                    <a:pt x="97" y="123"/>
                  </a:lnTo>
                  <a:lnTo>
                    <a:pt x="97" y="118"/>
                  </a:lnTo>
                  <a:lnTo>
                    <a:pt x="97" y="113"/>
                  </a:lnTo>
                  <a:lnTo>
                    <a:pt x="97" y="108"/>
                  </a:lnTo>
                  <a:lnTo>
                    <a:pt x="97" y="106"/>
                  </a:lnTo>
                  <a:lnTo>
                    <a:pt x="97" y="101"/>
                  </a:lnTo>
                  <a:lnTo>
                    <a:pt x="95" y="97"/>
                  </a:lnTo>
                  <a:lnTo>
                    <a:pt x="92" y="94"/>
                  </a:lnTo>
                  <a:lnTo>
                    <a:pt x="90" y="92"/>
                  </a:lnTo>
                  <a:lnTo>
                    <a:pt x="90" y="90"/>
                  </a:lnTo>
                  <a:lnTo>
                    <a:pt x="90" y="90"/>
                  </a:lnTo>
                  <a:lnTo>
                    <a:pt x="92" y="78"/>
                  </a:lnTo>
                  <a:lnTo>
                    <a:pt x="97" y="63"/>
                  </a:lnTo>
                  <a:lnTo>
                    <a:pt x="97" y="61"/>
                  </a:lnTo>
                  <a:lnTo>
                    <a:pt x="99" y="59"/>
                  </a:lnTo>
                  <a:lnTo>
                    <a:pt x="102" y="47"/>
                  </a:lnTo>
                  <a:lnTo>
                    <a:pt x="104" y="42"/>
                  </a:lnTo>
                  <a:lnTo>
                    <a:pt x="104"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1"/>
            <p:cNvSpPr>
              <a:spLocks/>
            </p:cNvSpPr>
            <p:nvPr/>
          </p:nvSpPr>
          <p:spPr bwMode="auto">
            <a:xfrm>
              <a:off x="4585449" y="4524043"/>
              <a:ext cx="337784" cy="327061"/>
            </a:xfrm>
            <a:custGeom>
              <a:avLst/>
              <a:gdLst>
                <a:gd name="T0" fmla="*/ 187 w 189"/>
                <a:gd name="T1" fmla="*/ 19 h 183"/>
                <a:gd name="T2" fmla="*/ 170 w 189"/>
                <a:gd name="T3" fmla="*/ 29 h 183"/>
                <a:gd name="T4" fmla="*/ 154 w 189"/>
                <a:gd name="T5" fmla="*/ 31 h 183"/>
                <a:gd name="T6" fmla="*/ 149 w 189"/>
                <a:gd name="T7" fmla="*/ 26 h 183"/>
                <a:gd name="T8" fmla="*/ 144 w 189"/>
                <a:gd name="T9" fmla="*/ 17 h 183"/>
                <a:gd name="T10" fmla="*/ 123 w 189"/>
                <a:gd name="T11" fmla="*/ 7 h 183"/>
                <a:gd name="T12" fmla="*/ 123 w 189"/>
                <a:gd name="T13" fmla="*/ 3 h 183"/>
                <a:gd name="T14" fmla="*/ 114 w 189"/>
                <a:gd name="T15" fmla="*/ 0 h 183"/>
                <a:gd name="T16" fmla="*/ 106 w 189"/>
                <a:gd name="T17" fmla="*/ 5 h 183"/>
                <a:gd name="T18" fmla="*/ 97 w 189"/>
                <a:gd name="T19" fmla="*/ 15 h 183"/>
                <a:gd name="T20" fmla="*/ 85 w 189"/>
                <a:gd name="T21" fmla="*/ 10 h 183"/>
                <a:gd name="T22" fmla="*/ 57 w 189"/>
                <a:gd name="T23" fmla="*/ 0 h 183"/>
                <a:gd name="T24" fmla="*/ 50 w 189"/>
                <a:gd name="T25" fmla="*/ 7 h 183"/>
                <a:gd name="T26" fmla="*/ 43 w 189"/>
                <a:gd name="T27" fmla="*/ 19 h 183"/>
                <a:gd name="T28" fmla="*/ 40 w 189"/>
                <a:gd name="T29" fmla="*/ 26 h 183"/>
                <a:gd name="T30" fmla="*/ 31 w 189"/>
                <a:gd name="T31" fmla="*/ 33 h 183"/>
                <a:gd name="T32" fmla="*/ 19 w 189"/>
                <a:gd name="T33" fmla="*/ 38 h 183"/>
                <a:gd name="T34" fmla="*/ 17 w 189"/>
                <a:gd name="T35" fmla="*/ 45 h 183"/>
                <a:gd name="T36" fmla="*/ 0 w 189"/>
                <a:gd name="T37" fmla="*/ 55 h 183"/>
                <a:gd name="T38" fmla="*/ 7 w 189"/>
                <a:gd name="T39" fmla="*/ 83 h 183"/>
                <a:gd name="T40" fmla="*/ 17 w 189"/>
                <a:gd name="T41" fmla="*/ 107 h 183"/>
                <a:gd name="T42" fmla="*/ 17 w 189"/>
                <a:gd name="T43" fmla="*/ 121 h 183"/>
                <a:gd name="T44" fmla="*/ 21 w 189"/>
                <a:gd name="T45" fmla="*/ 145 h 183"/>
                <a:gd name="T46" fmla="*/ 28 w 189"/>
                <a:gd name="T47" fmla="*/ 161 h 183"/>
                <a:gd name="T48" fmla="*/ 31 w 189"/>
                <a:gd name="T49" fmla="*/ 171 h 183"/>
                <a:gd name="T50" fmla="*/ 38 w 189"/>
                <a:gd name="T51" fmla="*/ 168 h 183"/>
                <a:gd name="T52" fmla="*/ 33 w 189"/>
                <a:gd name="T53" fmla="*/ 183 h 183"/>
                <a:gd name="T54" fmla="*/ 47 w 189"/>
                <a:gd name="T55" fmla="*/ 175 h 183"/>
                <a:gd name="T56" fmla="*/ 54 w 189"/>
                <a:gd name="T57" fmla="*/ 171 h 183"/>
                <a:gd name="T58" fmla="*/ 71 w 189"/>
                <a:gd name="T59" fmla="*/ 161 h 183"/>
                <a:gd name="T60" fmla="*/ 76 w 189"/>
                <a:gd name="T61" fmla="*/ 164 h 183"/>
                <a:gd name="T62" fmla="*/ 83 w 189"/>
                <a:gd name="T63" fmla="*/ 168 h 183"/>
                <a:gd name="T64" fmla="*/ 92 w 189"/>
                <a:gd name="T65" fmla="*/ 173 h 183"/>
                <a:gd name="T66" fmla="*/ 116 w 189"/>
                <a:gd name="T67" fmla="*/ 166 h 183"/>
                <a:gd name="T68" fmla="*/ 123 w 189"/>
                <a:gd name="T69" fmla="*/ 159 h 183"/>
                <a:gd name="T70" fmla="*/ 130 w 189"/>
                <a:gd name="T71" fmla="*/ 154 h 183"/>
                <a:gd name="T72" fmla="*/ 123 w 189"/>
                <a:gd name="T73" fmla="*/ 147 h 183"/>
                <a:gd name="T74" fmla="*/ 111 w 189"/>
                <a:gd name="T75" fmla="*/ 154 h 183"/>
                <a:gd name="T76" fmla="*/ 118 w 189"/>
                <a:gd name="T77" fmla="*/ 145 h 183"/>
                <a:gd name="T78" fmla="*/ 133 w 189"/>
                <a:gd name="T79" fmla="*/ 149 h 183"/>
                <a:gd name="T80" fmla="*/ 151 w 189"/>
                <a:gd name="T81" fmla="*/ 142 h 183"/>
                <a:gd name="T82" fmla="*/ 149 w 189"/>
                <a:gd name="T83" fmla="*/ 140 h 183"/>
                <a:gd name="T84" fmla="*/ 154 w 189"/>
                <a:gd name="T85" fmla="*/ 135 h 183"/>
                <a:gd name="T86" fmla="*/ 163 w 189"/>
                <a:gd name="T87" fmla="*/ 128 h 183"/>
                <a:gd name="T88" fmla="*/ 161 w 189"/>
                <a:gd name="T89" fmla="*/ 123 h 183"/>
                <a:gd name="T90" fmla="*/ 163 w 189"/>
                <a:gd name="T91" fmla="*/ 123 h 183"/>
                <a:gd name="T92" fmla="*/ 175 w 189"/>
                <a:gd name="T93" fmla="*/ 119 h 183"/>
                <a:gd name="T94" fmla="*/ 173 w 189"/>
                <a:gd name="T95" fmla="*/ 109 h 183"/>
                <a:gd name="T96" fmla="*/ 166 w 189"/>
                <a:gd name="T97" fmla="*/ 95 h 183"/>
                <a:gd name="T98" fmla="*/ 166 w 189"/>
                <a:gd name="T99" fmla="*/ 71 h 183"/>
                <a:gd name="T100" fmla="*/ 166 w 189"/>
                <a:gd name="T101" fmla="*/ 64 h 183"/>
                <a:gd name="T102" fmla="*/ 185 w 189"/>
                <a:gd name="T103" fmla="*/ 41 h 183"/>
                <a:gd name="T104" fmla="*/ 187 w 189"/>
                <a:gd name="T105" fmla="*/ 3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83">
                  <a:moveTo>
                    <a:pt x="187" y="31"/>
                  </a:moveTo>
                  <a:lnTo>
                    <a:pt x="187" y="26"/>
                  </a:lnTo>
                  <a:lnTo>
                    <a:pt x="187" y="22"/>
                  </a:lnTo>
                  <a:lnTo>
                    <a:pt x="187" y="19"/>
                  </a:lnTo>
                  <a:lnTo>
                    <a:pt x="180" y="24"/>
                  </a:lnTo>
                  <a:lnTo>
                    <a:pt x="175" y="26"/>
                  </a:lnTo>
                  <a:lnTo>
                    <a:pt x="173" y="29"/>
                  </a:lnTo>
                  <a:lnTo>
                    <a:pt x="170" y="29"/>
                  </a:lnTo>
                  <a:lnTo>
                    <a:pt x="170" y="26"/>
                  </a:lnTo>
                  <a:lnTo>
                    <a:pt x="168" y="26"/>
                  </a:lnTo>
                  <a:lnTo>
                    <a:pt x="163" y="29"/>
                  </a:lnTo>
                  <a:lnTo>
                    <a:pt x="154" y="31"/>
                  </a:lnTo>
                  <a:lnTo>
                    <a:pt x="151" y="33"/>
                  </a:lnTo>
                  <a:lnTo>
                    <a:pt x="149" y="31"/>
                  </a:lnTo>
                  <a:lnTo>
                    <a:pt x="149" y="29"/>
                  </a:lnTo>
                  <a:lnTo>
                    <a:pt x="149" y="26"/>
                  </a:lnTo>
                  <a:lnTo>
                    <a:pt x="147" y="24"/>
                  </a:lnTo>
                  <a:lnTo>
                    <a:pt x="147" y="22"/>
                  </a:lnTo>
                  <a:lnTo>
                    <a:pt x="144" y="19"/>
                  </a:lnTo>
                  <a:lnTo>
                    <a:pt x="144" y="17"/>
                  </a:lnTo>
                  <a:lnTo>
                    <a:pt x="142" y="12"/>
                  </a:lnTo>
                  <a:lnTo>
                    <a:pt x="135" y="10"/>
                  </a:lnTo>
                  <a:lnTo>
                    <a:pt x="123" y="7"/>
                  </a:lnTo>
                  <a:lnTo>
                    <a:pt x="123" y="7"/>
                  </a:lnTo>
                  <a:lnTo>
                    <a:pt x="123" y="5"/>
                  </a:lnTo>
                  <a:lnTo>
                    <a:pt x="123" y="5"/>
                  </a:lnTo>
                  <a:lnTo>
                    <a:pt x="123" y="3"/>
                  </a:lnTo>
                  <a:lnTo>
                    <a:pt x="123" y="3"/>
                  </a:lnTo>
                  <a:lnTo>
                    <a:pt x="123" y="0"/>
                  </a:lnTo>
                  <a:lnTo>
                    <a:pt x="121" y="0"/>
                  </a:lnTo>
                  <a:lnTo>
                    <a:pt x="118" y="0"/>
                  </a:lnTo>
                  <a:lnTo>
                    <a:pt x="114" y="0"/>
                  </a:lnTo>
                  <a:lnTo>
                    <a:pt x="111" y="0"/>
                  </a:lnTo>
                  <a:lnTo>
                    <a:pt x="109" y="3"/>
                  </a:lnTo>
                  <a:lnTo>
                    <a:pt x="106" y="5"/>
                  </a:lnTo>
                  <a:lnTo>
                    <a:pt x="106" y="5"/>
                  </a:lnTo>
                  <a:lnTo>
                    <a:pt x="99" y="10"/>
                  </a:lnTo>
                  <a:lnTo>
                    <a:pt x="99" y="10"/>
                  </a:lnTo>
                  <a:lnTo>
                    <a:pt x="97" y="12"/>
                  </a:lnTo>
                  <a:lnTo>
                    <a:pt x="97" y="15"/>
                  </a:lnTo>
                  <a:lnTo>
                    <a:pt x="95" y="17"/>
                  </a:lnTo>
                  <a:lnTo>
                    <a:pt x="92" y="17"/>
                  </a:lnTo>
                  <a:lnTo>
                    <a:pt x="90" y="17"/>
                  </a:lnTo>
                  <a:lnTo>
                    <a:pt x="85" y="10"/>
                  </a:lnTo>
                  <a:lnTo>
                    <a:pt x="83" y="10"/>
                  </a:lnTo>
                  <a:lnTo>
                    <a:pt x="80" y="7"/>
                  </a:lnTo>
                  <a:lnTo>
                    <a:pt x="78" y="5"/>
                  </a:lnTo>
                  <a:lnTo>
                    <a:pt x="57" y="0"/>
                  </a:lnTo>
                  <a:lnTo>
                    <a:pt x="54" y="0"/>
                  </a:lnTo>
                  <a:lnTo>
                    <a:pt x="52" y="3"/>
                  </a:lnTo>
                  <a:lnTo>
                    <a:pt x="52" y="3"/>
                  </a:lnTo>
                  <a:lnTo>
                    <a:pt x="50" y="7"/>
                  </a:lnTo>
                  <a:lnTo>
                    <a:pt x="47" y="15"/>
                  </a:lnTo>
                  <a:lnTo>
                    <a:pt x="47" y="17"/>
                  </a:lnTo>
                  <a:lnTo>
                    <a:pt x="45" y="19"/>
                  </a:lnTo>
                  <a:lnTo>
                    <a:pt x="43" y="19"/>
                  </a:lnTo>
                  <a:lnTo>
                    <a:pt x="40" y="22"/>
                  </a:lnTo>
                  <a:lnTo>
                    <a:pt x="40" y="22"/>
                  </a:lnTo>
                  <a:lnTo>
                    <a:pt x="40" y="26"/>
                  </a:lnTo>
                  <a:lnTo>
                    <a:pt x="40" y="26"/>
                  </a:lnTo>
                  <a:lnTo>
                    <a:pt x="40" y="29"/>
                  </a:lnTo>
                  <a:lnTo>
                    <a:pt x="40" y="29"/>
                  </a:lnTo>
                  <a:lnTo>
                    <a:pt x="38" y="31"/>
                  </a:lnTo>
                  <a:lnTo>
                    <a:pt x="31" y="33"/>
                  </a:lnTo>
                  <a:lnTo>
                    <a:pt x="21" y="33"/>
                  </a:lnTo>
                  <a:lnTo>
                    <a:pt x="21" y="36"/>
                  </a:lnTo>
                  <a:lnTo>
                    <a:pt x="19" y="36"/>
                  </a:lnTo>
                  <a:lnTo>
                    <a:pt x="19" y="38"/>
                  </a:lnTo>
                  <a:lnTo>
                    <a:pt x="19" y="41"/>
                  </a:lnTo>
                  <a:lnTo>
                    <a:pt x="19" y="43"/>
                  </a:lnTo>
                  <a:lnTo>
                    <a:pt x="19" y="43"/>
                  </a:lnTo>
                  <a:lnTo>
                    <a:pt x="17" y="45"/>
                  </a:lnTo>
                  <a:lnTo>
                    <a:pt x="7" y="50"/>
                  </a:lnTo>
                  <a:lnTo>
                    <a:pt x="5" y="50"/>
                  </a:lnTo>
                  <a:lnTo>
                    <a:pt x="2" y="52"/>
                  </a:lnTo>
                  <a:lnTo>
                    <a:pt x="0" y="55"/>
                  </a:lnTo>
                  <a:lnTo>
                    <a:pt x="7" y="67"/>
                  </a:lnTo>
                  <a:lnTo>
                    <a:pt x="7" y="71"/>
                  </a:lnTo>
                  <a:lnTo>
                    <a:pt x="7" y="78"/>
                  </a:lnTo>
                  <a:lnTo>
                    <a:pt x="7" y="83"/>
                  </a:lnTo>
                  <a:lnTo>
                    <a:pt x="7" y="90"/>
                  </a:lnTo>
                  <a:lnTo>
                    <a:pt x="9" y="95"/>
                  </a:lnTo>
                  <a:lnTo>
                    <a:pt x="9" y="97"/>
                  </a:lnTo>
                  <a:lnTo>
                    <a:pt x="17" y="107"/>
                  </a:lnTo>
                  <a:lnTo>
                    <a:pt x="17" y="109"/>
                  </a:lnTo>
                  <a:lnTo>
                    <a:pt x="17" y="112"/>
                  </a:lnTo>
                  <a:lnTo>
                    <a:pt x="17" y="116"/>
                  </a:lnTo>
                  <a:lnTo>
                    <a:pt x="17" y="121"/>
                  </a:lnTo>
                  <a:lnTo>
                    <a:pt x="17" y="123"/>
                  </a:lnTo>
                  <a:lnTo>
                    <a:pt x="17" y="128"/>
                  </a:lnTo>
                  <a:lnTo>
                    <a:pt x="21" y="135"/>
                  </a:lnTo>
                  <a:lnTo>
                    <a:pt x="21" y="145"/>
                  </a:lnTo>
                  <a:lnTo>
                    <a:pt x="21" y="147"/>
                  </a:lnTo>
                  <a:lnTo>
                    <a:pt x="24" y="149"/>
                  </a:lnTo>
                  <a:lnTo>
                    <a:pt x="26" y="157"/>
                  </a:lnTo>
                  <a:lnTo>
                    <a:pt x="28" y="161"/>
                  </a:lnTo>
                  <a:lnTo>
                    <a:pt x="31" y="164"/>
                  </a:lnTo>
                  <a:lnTo>
                    <a:pt x="31" y="164"/>
                  </a:lnTo>
                  <a:lnTo>
                    <a:pt x="31" y="168"/>
                  </a:lnTo>
                  <a:lnTo>
                    <a:pt x="31" y="171"/>
                  </a:lnTo>
                  <a:lnTo>
                    <a:pt x="31" y="171"/>
                  </a:lnTo>
                  <a:lnTo>
                    <a:pt x="31" y="171"/>
                  </a:lnTo>
                  <a:lnTo>
                    <a:pt x="33" y="171"/>
                  </a:lnTo>
                  <a:lnTo>
                    <a:pt x="38" y="168"/>
                  </a:lnTo>
                  <a:lnTo>
                    <a:pt x="40" y="168"/>
                  </a:lnTo>
                  <a:lnTo>
                    <a:pt x="43" y="168"/>
                  </a:lnTo>
                  <a:lnTo>
                    <a:pt x="40" y="173"/>
                  </a:lnTo>
                  <a:lnTo>
                    <a:pt x="33" y="183"/>
                  </a:lnTo>
                  <a:lnTo>
                    <a:pt x="45" y="178"/>
                  </a:lnTo>
                  <a:lnTo>
                    <a:pt x="45" y="175"/>
                  </a:lnTo>
                  <a:lnTo>
                    <a:pt x="47" y="175"/>
                  </a:lnTo>
                  <a:lnTo>
                    <a:pt x="47" y="175"/>
                  </a:lnTo>
                  <a:lnTo>
                    <a:pt x="50" y="173"/>
                  </a:lnTo>
                  <a:lnTo>
                    <a:pt x="52" y="173"/>
                  </a:lnTo>
                  <a:lnTo>
                    <a:pt x="52" y="173"/>
                  </a:lnTo>
                  <a:lnTo>
                    <a:pt x="54" y="171"/>
                  </a:lnTo>
                  <a:lnTo>
                    <a:pt x="54" y="171"/>
                  </a:lnTo>
                  <a:lnTo>
                    <a:pt x="61" y="166"/>
                  </a:lnTo>
                  <a:lnTo>
                    <a:pt x="66" y="164"/>
                  </a:lnTo>
                  <a:lnTo>
                    <a:pt x="71" y="161"/>
                  </a:lnTo>
                  <a:lnTo>
                    <a:pt x="73" y="161"/>
                  </a:lnTo>
                  <a:lnTo>
                    <a:pt x="76" y="161"/>
                  </a:lnTo>
                  <a:lnTo>
                    <a:pt x="76" y="161"/>
                  </a:lnTo>
                  <a:lnTo>
                    <a:pt x="76" y="164"/>
                  </a:lnTo>
                  <a:lnTo>
                    <a:pt x="78" y="164"/>
                  </a:lnTo>
                  <a:lnTo>
                    <a:pt x="78" y="166"/>
                  </a:lnTo>
                  <a:lnTo>
                    <a:pt x="80" y="166"/>
                  </a:lnTo>
                  <a:lnTo>
                    <a:pt x="83" y="168"/>
                  </a:lnTo>
                  <a:lnTo>
                    <a:pt x="85" y="173"/>
                  </a:lnTo>
                  <a:lnTo>
                    <a:pt x="88" y="178"/>
                  </a:lnTo>
                  <a:lnTo>
                    <a:pt x="92" y="178"/>
                  </a:lnTo>
                  <a:lnTo>
                    <a:pt x="92" y="173"/>
                  </a:lnTo>
                  <a:lnTo>
                    <a:pt x="99" y="173"/>
                  </a:lnTo>
                  <a:lnTo>
                    <a:pt x="111" y="175"/>
                  </a:lnTo>
                  <a:lnTo>
                    <a:pt x="114" y="171"/>
                  </a:lnTo>
                  <a:lnTo>
                    <a:pt x="116" y="166"/>
                  </a:lnTo>
                  <a:lnTo>
                    <a:pt x="118" y="161"/>
                  </a:lnTo>
                  <a:lnTo>
                    <a:pt x="123" y="161"/>
                  </a:lnTo>
                  <a:lnTo>
                    <a:pt x="123" y="161"/>
                  </a:lnTo>
                  <a:lnTo>
                    <a:pt x="123" y="159"/>
                  </a:lnTo>
                  <a:lnTo>
                    <a:pt x="123" y="159"/>
                  </a:lnTo>
                  <a:lnTo>
                    <a:pt x="125" y="157"/>
                  </a:lnTo>
                  <a:lnTo>
                    <a:pt x="128" y="157"/>
                  </a:lnTo>
                  <a:lnTo>
                    <a:pt x="130" y="154"/>
                  </a:lnTo>
                  <a:lnTo>
                    <a:pt x="130" y="149"/>
                  </a:lnTo>
                  <a:lnTo>
                    <a:pt x="128" y="147"/>
                  </a:lnTo>
                  <a:lnTo>
                    <a:pt x="125" y="147"/>
                  </a:lnTo>
                  <a:lnTo>
                    <a:pt x="123" y="147"/>
                  </a:lnTo>
                  <a:lnTo>
                    <a:pt x="121" y="147"/>
                  </a:lnTo>
                  <a:lnTo>
                    <a:pt x="116" y="154"/>
                  </a:lnTo>
                  <a:lnTo>
                    <a:pt x="114" y="154"/>
                  </a:lnTo>
                  <a:lnTo>
                    <a:pt x="111" y="154"/>
                  </a:lnTo>
                  <a:lnTo>
                    <a:pt x="109" y="149"/>
                  </a:lnTo>
                  <a:lnTo>
                    <a:pt x="111" y="149"/>
                  </a:lnTo>
                  <a:lnTo>
                    <a:pt x="114" y="147"/>
                  </a:lnTo>
                  <a:lnTo>
                    <a:pt x="118" y="145"/>
                  </a:lnTo>
                  <a:lnTo>
                    <a:pt x="121" y="145"/>
                  </a:lnTo>
                  <a:lnTo>
                    <a:pt x="128" y="145"/>
                  </a:lnTo>
                  <a:lnTo>
                    <a:pt x="130" y="145"/>
                  </a:lnTo>
                  <a:lnTo>
                    <a:pt x="133" y="149"/>
                  </a:lnTo>
                  <a:lnTo>
                    <a:pt x="137" y="149"/>
                  </a:lnTo>
                  <a:lnTo>
                    <a:pt x="142" y="149"/>
                  </a:lnTo>
                  <a:lnTo>
                    <a:pt x="147" y="147"/>
                  </a:lnTo>
                  <a:lnTo>
                    <a:pt x="151" y="142"/>
                  </a:lnTo>
                  <a:lnTo>
                    <a:pt x="154" y="138"/>
                  </a:lnTo>
                  <a:lnTo>
                    <a:pt x="151" y="140"/>
                  </a:lnTo>
                  <a:lnTo>
                    <a:pt x="151" y="140"/>
                  </a:lnTo>
                  <a:lnTo>
                    <a:pt x="149" y="140"/>
                  </a:lnTo>
                  <a:lnTo>
                    <a:pt x="149" y="138"/>
                  </a:lnTo>
                  <a:lnTo>
                    <a:pt x="151" y="138"/>
                  </a:lnTo>
                  <a:lnTo>
                    <a:pt x="151" y="135"/>
                  </a:lnTo>
                  <a:lnTo>
                    <a:pt x="154" y="135"/>
                  </a:lnTo>
                  <a:lnTo>
                    <a:pt x="159" y="133"/>
                  </a:lnTo>
                  <a:lnTo>
                    <a:pt x="159" y="133"/>
                  </a:lnTo>
                  <a:lnTo>
                    <a:pt x="159" y="133"/>
                  </a:lnTo>
                  <a:lnTo>
                    <a:pt x="163" y="128"/>
                  </a:lnTo>
                  <a:lnTo>
                    <a:pt x="163" y="128"/>
                  </a:lnTo>
                  <a:lnTo>
                    <a:pt x="168" y="126"/>
                  </a:lnTo>
                  <a:lnTo>
                    <a:pt x="168" y="126"/>
                  </a:lnTo>
                  <a:lnTo>
                    <a:pt x="161" y="123"/>
                  </a:lnTo>
                  <a:lnTo>
                    <a:pt x="159" y="123"/>
                  </a:lnTo>
                  <a:lnTo>
                    <a:pt x="156" y="121"/>
                  </a:lnTo>
                  <a:lnTo>
                    <a:pt x="159" y="121"/>
                  </a:lnTo>
                  <a:lnTo>
                    <a:pt x="163" y="123"/>
                  </a:lnTo>
                  <a:lnTo>
                    <a:pt x="168" y="123"/>
                  </a:lnTo>
                  <a:lnTo>
                    <a:pt x="173" y="123"/>
                  </a:lnTo>
                  <a:lnTo>
                    <a:pt x="173" y="123"/>
                  </a:lnTo>
                  <a:lnTo>
                    <a:pt x="175" y="119"/>
                  </a:lnTo>
                  <a:lnTo>
                    <a:pt x="175" y="116"/>
                  </a:lnTo>
                  <a:lnTo>
                    <a:pt x="175" y="114"/>
                  </a:lnTo>
                  <a:lnTo>
                    <a:pt x="173" y="112"/>
                  </a:lnTo>
                  <a:lnTo>
                    <a:pt x="173" y="109"/>
                  </a:lnTo>
                  <a:lnTo>
                    <a:pt x="170" y="107"/>
                  </a:lnTo>
                  <a:lnTo>
                    <a:pt x="166" y="102"/>
                  </a:lnTo>
                  <a:lnTo>
                    <a:pt x="166" y="100"/>
                  </a:lnTo>
                  <a:lnTo>
                    <a:pt x="166" y="95"/>
                  </a:lnTo>
                  <a:lnTo>
                    <a:pt x="166" y="90"/>
                  </a:lnTo>
                  <a:lnTo>
                    <a:pt x="166" y="86"/>
                  </a:lnTo>
                  <a:lnTo>
                    <a:pt x="166" y="78"/>
                  </a:lnTo>
                  <a:lnTo>
                    <a:pt x="166" y="71"/>
                  </a:lnTo>
                  <a:lnTo>
                    <a:pt x="166" y="69"/>
                  </a:lnTo>
                  <a:lnTo>
                    <a:pt x="166" y="67"/>
                  </a:lnTo>
                  <a:lnTo>
                    <a:pt x="166" y="64"/>
                  </a:lnTo>
                  <a:lnTo>
                    <a:pt x="166" y="64"/>
                  </a:lnTo>
                  <a:lnTo>
                    <a:pt x="166" y="64"/>
                  </a:lnTo>
                  <a:lnTo>
                    <a:pt x="175" y="57"/>
                  </a:lnTo>
                  <a:lnTo>
                    <a:pt x="182" y="43"/>
                  </a:lnTo>
                  <a:lnTo>
                    <a:pt x="185" y="41"/>
                  </a:lnTo>
                  <a:lnTo>
                    <a:pt x="187" y="38"/>
                  </a:lnTo>
                  <a:lnTo>
                    <a:pt x="187" y="36"/>
                  </a:lnTo>
                  <a:lnTo>
                    <a:pt x="189" y="36"/>
                  </a:lnTo>
                  <a:lnTo>
                    <a:pt x="187" y="3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2"/>
            <p:cNvSpPr>
              <a:spLocks/>
            </p:cNvSpPr>
            <p:nvPr/>
          </p:nvSpPr>
          <p:spPr bwMode="auto">
            <a:xfrm>
              <a:off x="3861627" y="5112038"/>
              <a:ext cx="373529" cy="339571"/>
            </a:xfrm>
            <a:custGeom>
              <a:avLst/>
              <a:gdLst>
                <a:gd name="T0" fmla="*/ 199 w 209"/>
                <a:gd name="T1" fmla="*/ 147 h 190"/>
                <a:gd name="T2" fmla="*/ 194 w 209"/>
                <a:gd name="T3" fmla="*/ 147 h 190"/>
                <a:gd name="T4" fmla="*/ 190 w 209"/>
                <a:gd name="T5" fmla="*/ 147 h 190"/>
                <a:gd name="T6" fmla="*/ 180 w 209"/>
                <a:gd name="T7" fmla="*/ 140 h 190"/>
                <a:gd name="T8" fmla="*/ 182 w 209"/>
                <a:gd name="T9" fmla="*/ 126 h 190"/>
                <a:gd name="T10" fmla="*/ 197 w 209"/>
                <a:gd name="T11" fmla="*/ 123 h 190"/>
                <a:gd name="T12" fmla="*/ 190 w 209"/>
                <a:gd name="T13" fmla="*/ 123 h 190"/>
                <a:gd name="T14" fmla="*/ 185 w 209"/>
                <a:gd name="T15" fmla="*/ 116 h 190"/>
                <a:gd name="T16" fmla="*/ 180 w 209"/>
                <a:gd name="T17" fmla="*/ 121 h 190"/>
                <a:gd name="T18" fmla="*/ 173 w 209"/>
                <a:gd name="T19" fmla="*/ 119 h 190"/>
                <a:gd name="T20" fmla="*/ 178 w 209"/>
                <a:gd name="T21" fmla="*/ 109 h 190"/>
                <a:gd name="T22" fmla="*/ 166 w 209"/>
                <a:gd name="T23" fmla="*/ 104 h 190"/>
                <a:gd name="T24" fmla="*/ 173 w 209"/>
                <a:gd name="T25" fmla="*/ 95 h 190"/>
                <a:gd name="T26" fmla="*/ 175 w 209"/>
                <a:gd name="T27" fmla="*/ 83 h 190"/>
                <a:gd name="T28" fmla="*/ 147 w 209"/>
                <a:gd name="T29" fmla="*/ 83 h 190"/>
                <a:gd name="T30" fmla="*/ 119 w 209"/>
                <a:gd name="T31" fmla="*/ 85 h 190"/>
                <a:gd name="T32" fmla="*/ 111 w 209"/>
                <a:gd name="T33" fmla="*/ 64 h 190"/>
                <a:gd name="T34" fmla="*/ 123 w 209"/>
                <a:gd name="T35" fmla="*/ 67 h 190"/>
                <a:gd name="T36" fmla="*/ 133 w 209"/>
                <a:gd name="T37" fmla="*/ 62 h 190"/>
                <a:gd name="T38" fmla="*/ 137 w 209"/>
                <a:gd name="T39" fmla="*/ 52 h 190"/>
                <a:gd name="T40" fmla="*/ 147 w 209"/>
                <a:gd name="T41" fmla="*/ 50 h 190"/>
                <a:gd name="T42" fmla="*/ 152 w 209"/>
                <a:gd name="T43" fmla="*/ 29 h 190"/>
                <a:gd name="T44" fmla="*/ 142 w 209"/>
                <a:gd name="T45" fmla="*/ 10 h 190"/>
                <a:gd name="T46" fmla="*/ 130 w 209"/>
                <a:gd name="T47" fmla="*/ 3 h 190"/>
                <a:gd name="T48" fmla="*/ 114 w 209"/>
                <a:gd name="T49" fmla="*/ 3 h 190"/>
                <a:gd name="T50" fmla="*/ 104 w 209"/>
                <a:gd name="T51" fmla="*/ 14 h 190"/>
                <a:gd name="T52" fmla="*/ 83 w 209"/>
                <a:gd name="T53" fmla="*/ 22 h 190"/>
                <a:gd name="T54" fmla="*/ 62 w 209"/>
                <a:gd name="T55" fmla="*/ 14 h 190"/>
                <a:gd name="T56" fmla="*/ 57 w 209"/>
                <a:gd name="T57" fmla="*/ 19 h 190"/>
                <a:gd name="T58" fmla="*/ 57 w 209"/>
                <a:gd name="T59" fmla="*/ 31 h 190"/>
                <a:gd name="T60" fmla="*/ 52 w 209"/>
                <a:gd name="T61" fmla="*/ 38 h 190"/>
                <a:gd name="T62" fmla="*/ 29 w 209"/>
                <a:gd name="T63" fmla="*/ 36 h 190"/>
                <a:gd name="T64" fmla="*/ 17 w 209"/>
                <a:gd name="T65" fmla="*/ 43 h 190"/>
                <a:gd name="T66" fmla="*/ 5 w 209"/>
                <a:gd name="T67" fmla="*/ 59 h 190"/>
                <a:gd name="T68" fmla="*/ 0 w 209"/>
                <a:gd name="T69" fmla="*/ 71 h 190"/>
                <a:gd name="T70" fmla="*/ 0 w 209"/>
                <a:gd name="T71" fmla="*/ 90 h 190"/>
                <a:gd name="T72" fmla="*/ 0 w 209"/>
                <a:gd name="T73" fmla="*/ 119 h 190"/>
                <a:gd name="T74" fmla="*/ 26 w 209"/>
                <a:gd name="T75" fmla="*/ 128 h 190"/>
                <a:gd name="T76" fmla="*/ 29 w 209"/>
                <a:gd name="T77" fmla="*/ 119 h 190"/>
                <a:gd name="T78" fmla="*/ 24 w 209"/>
                <a:gd name="T79" fmla="*/ 104 h 190"/>
                <a:gd name="T80" fmla="*/ 36 w 209"/>
                <a:gd name="T81" fmla="*/ 100 h 190"/>
                <a:gd name="T82" fmla="*/ 52 w 209"/>
                <a:gd name="T83" fmla="*/ 111 h 190"/>
                <a:gd name="T84" fmla="*/ 64 w 209"/>
                <a:gd name="T85" fmla="*/ 130 h 190"/>
                <a:gd name="T86" fmla="*/ 69 w 209"/>
                <a:gd name="T87" fmla="*/ 145 h 190"/>
                <a:gd name="T88" fmla="*/ 83 w 209"/>
                <a:gd name="T89" fmla="*/ 171 h 190"/>
                <a:gd name="T90" fmla="*/ 95 w 209"/>
                <a:gd name="T91" fmla="*/ 175 h 190"/>
                <a:gd name="T92" fmla="*/ 107 w 209"/>
                <a:gd name="T93" fmla="*/ 173 h 190"/>
                <a:gd name="T94" fmla="*/ 111 w 209"/>
                <a:gd name="T95" fmla="*/ 178 h 190"/>
                <a:gd name="T96" fmla="*/ 114 w 209"/>
                <a:gd name="T97" fmla="*/ 185 h 190"/>
                <a:gd name="T98" fmla="*/ 121 w 209"/>
                <a:gd name="T99" fmla="*/ 185 h 190"/>
                <a:gd name="T100" fmla="*/ 145 w 209"/>
                <a:gd name="T101" fmla="*/ 182 h 190"/>
                <a:gd name="T102" fmla="*/ 149 w 209"/>
                <a:gd name="T103" fmla="*/ 173 h 190"/>
                <a:gd name="T104" fmla="*/ 159 w 209"/>
                <a:gd name="T105" fmla="*/ 171 h 190"/>
                <a:gd name="T106" fmla="*/ 166 w 209"/>
                <a:gd name="T107" fmla="*/ 180 h 190"/>
                <a:gd name="T108" fmla="*/ 173 w 209"/>
                <a:gd name="T109" fmla="*/ 190 h 190"/>
                <a:gd name="T110" fmla="*/ 182 w 209"/>
                <a:gd name="T111" fmla="*/ 180 h 190"/>
                <a:gd name="T112" fmla="*/ 194 w 209"/>
                <a:gd name="T113" fmla="*/ 173 h 190"/>
                <a:gd name="T114" fmla="*/ 187 w 209"/>
                <a:gd name="T115" fmla="*/ 171 h 190"/>
                <a:gd name="T116" fmla="*/ 192 w 209"/>
                <a:gd name="T117" fmla="*/ 164 h 190"/>
                <a:gd name="T118" fmla="*/ 192 w 209"/>
                <a:gd name="T119" fmla="*/ 156 h 190"/>
                <a:gd name="T120" fmla="*/ 206 w 209"/>
                <a:gd name="T121" fmla="*/ 1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0">
                  <a:moveTo>
                    <a:pt x="209" y="147"/>
                  </a:moveTo>
                  <a:lnTo>
                    <a:pt x="204" y="147"/>
                  </a:lnTo>
                  <a:lnTo>
                    <a:pt x="201" y="145"/>
                  </a:lnTo>
                  <a:lnTo>
                    <a:pt x="199" y="147"/>
                  </a:lnTo>
                  <a:lnTo>
                    <a:pt x="197" y="149"/>
                  </a:lnTo>
                  <a:lnTo>
                    <a:pt x="197" y="147"/>
                  </a:lnTo>
                  <a:lnTo>
                    <a:pt x="197" y="147"/>
                  </a:lnTo>
                  <a:lnTo>
                    <a:pt x="194" y="147"/>
                  </a:lnTo>
                  <a:lnTo>
                    <a:pt x="194" y="147"/>
                  </a:lnTo>
                  <a:lnTo>
                    <a:pt x="192" y="147"/>
                  </a:lnTo>
                  <a:lnTo>
                    <a:pt x="192" y="145"/>
                  </a:lnTo>
                  <a:lnTo>
                    <a:pt x="190" y="147"/>
                  </a:lnTo>
                  <a:lnTo>
                    <a:pt x="187" y="147"/>
                  </a:lnTo>
                  <a:lnTo>
                    <a:pt x="187" y="145"/>
                  </a:lnTo>
                  <a:lnTo>
                    <a:pt x="185" y="145"/>
                  </a:lnTo>
                  <a:lnTo>
                    <a:pt x="180" y="140"/>
                  </a:lnTo>
                  <a:lnTo>
                    <a:pt x="178" y="140"/>
                  </a:lnTo>
                  <a:lnTo>
                    <a:pt x="180" y="133"/>
                  </a:lnTo>
                  <a:lnTo>
                    <a:pt x="182" y="130"/>
                  </a:lnTo>
                  <a:lnTo>
                    <a:pt x="182" y="126"/>
                  </a:lnTo>
                  <a:lnTo>
                    <a:pt x="185" y="126"/>
                  </a:lnTo>
                  <a:lnTo>
                    <a:pt x="192" y="126"/>
                  </a:lnTo>
                  <a:lnTo>
                    <a:pt x="197" y="126"/>
                  </a:lnTo>
                  <a:lnTo>
                    <a:pt x="197" y="123"/>
                  </a:lnTo>
                  <a:lnTo>
                    <a:pt x="194" y="119"/>
                  </a:lnTo>
                  <a:lnTo>
                    <a:pt x="194" y="121"/>
                  </a:lnTo>
                  <a:lnTo>
                    <a:pt x="192" y="123"/>
                  </a:lnTo>
                  <a:lnTo>
                    <a:pt x="190" y="123"/>
                  </a:lnTo>
                  <a:lnTo>
                    <a:pt x="190" y="123"/>
                  </a:lnTo>
                  <a:lnTo>
                    <a:pt x="187" y="123"/>
                  </a:lnTo>
                  <a:lnTo>
                    <a:pt x="187" y="121"/>
                  </a:lnTo>
                  <a:lnTo>
                    <a:pt x="185" y="116"/>
                  </a:lnTo>
                  <a:lnTo>
                    <a:pt x="185" y="119"/>
                  </a:lnTo>
                  <a:lnTo>
                    <a:pt x="182" y="121"/>
                  </a:lnTo>
                  <a:lnTo>
                    <a:pt x="182" y="123"/>
                  </a:lnTo>
                  <a:lnTo>
                    <a:pt x="180" y="121"/>
                  </a:lnTo>
                  <a:lnTo>
                    <a:pt x="180" y="121"/>
                  </a:lnTo>
                  <a:lnTo>
                    <a:pt x="175" y="121"/>
                  </a:lnTo>
                  <a:lnTo>
                    <a:pt x="175" y="121"/>
                  </a:lnTo>
                  <a:lnTo>
                    <a:pt x="173" y="119"/>
                  </a:lnTo>
                  <a:lnTo>
                    <a:pt x="173" y="116"/>
                  </a:lnTo>
                  <a:lnTo>
                    <a:pt x="175" y="114"/>
                  </a:lnTo>
                  <a:lnTo>
                    <a:pt x="180" y="111"/>
                  </a:lnTo>
                  <a:lnTo>
                    <a:pt x="178" y="109"/>
                  </a:lnTo>
                  <a:lnTo>
                    <a:pt x="173" y="109"/>
                  </a:lnTo>
                  <a:lnTo>
                    <a:pt x="168" y="114"/>
                  </a:lnTo>
                  <a:lnTo>
                    <a:pt x="164" y="111"/>
                  </a:lnTo>
                  <a:lnTo>
                    <a:pt x="166" y="104"/>
                  </a:lnTo>
                  <a:lnTo>
                    <a:pt x="166" y="102"/>
                  </a:lnTo>
                  <a:lnTo>
                    <a:pt x="171" y="100"/>
                  </a:lnTo>
                  <a:lnTo>
                    <a:pt x="173" y="97"/>
                  </a:lnTo>
                  <a:lnTo>
                    <a:pt x="173" y="95"/>
                  </a:lnTo>
                  <a:lnTo>
                    <a:pt x="173" y="93"/>
                  </a:lnTo>
                  <a:lnTo>
                    <a:pt x="175" y="88"/>
                  </a:lnTo>
                  <a:lnTo>
                    <a:pt x="178" y="83"/>
                  </a:lnTo>
                  <a:lnTo>
                    <a:pt x="175" y="83"/>
                  </a:lnTo>
                  <a:lnTo>
                    <a:pt x="171" y="85"/>
                  </a:lnTo>
                  <a:lnTo>
                    <a:pt x="166" y="88"/>
                  </a:lnTo>
                  <a:lnTo>
                    <a:pt x="154" y="85"/>
                  </a:lnTo>
                  <a:lnTo>
                    <a:pt x="147" y="83"/>
                  </a:lnTo>
                  <a:lnTo>
                    <a:pt x="145" y="85"/>
                  </a:lnTo>
                  <a:lnTo>
                    <a:pt x="137" y="83"/>
                  </a:lnTo>
                  <a:lnTo>
                    <a:pt x="130" y="85"/>
                  </a:lnTo>
                  <a:lnTo>
                    <a:pt x="119" y="85"/>
                  </a:lnTo>
                  <a:lnTo>
                    <a:pt x="116" y="83"/>
                  </a:lnTo>
                  <a:lnTo>
                    <a:pt x="114" y="81"/>
                  </a:lnTo>
                  <a:lnTo>
                    <a:pt x="111" y="69"/>
                  </a:lnTo>
                  <a:lnTo>
                    <a:pt x="111" y="64"/>
                  </a:lnTo>
                  <a:lnTo>
                    <a:pt x="116" y="64"/>
                  </a:lnTo>
                  <a:lnTo>
                    <a:pt x="119" y="67"/>
                  </a:lnTo>
                  <a:lnTo>
                    <a:pt x="121" y="67"/>
                  </a:lnTo>
                  <a:lnTo>
                    <a:pt x="123" y="67"/>
                  </a:lnTo>
                  <a:lnTo>
                    <a:pt x="128" y="67"/>
                  </a:lnTo>
                  <a:lnTo>
                    <a:pt x="128" y="64"/>
                  </a:lnTo>
                  <a:lnTo>
                    <a:pt x="130" y="62"/>
                  </a:lnTo>
                  <a:lnTo>
                    <a:pt x="133" y="62"/>
                  </a:lnTo>
                  <a:lnTo>
                    <a:pt x="135" y="59"/>
                  </a:lnTo>
                  <a:lnTo>
                    <a:pt x="135" y="57"/>
                  </a:lnTo>
                  <a:lnTo>
                    <a:pt x="135" y="52"/>
                  </a:lnTo>
                  <a:lnTo>
                    <a:pt x="137" y="52"/>
                  </a:lnTo>
                  <a:lnTo>
                    <a:pt x="140" y="52"/>
                  </a:lnTo>
                  <a:lnTo>
                    <a:pt x="145" y="55"/>
                  </a:lnTo>
                  <a:lnTo>
                    <a:pt x="147" y="55"/>
                  </a:lnTo>
                  <a:lnTo>
                    <a:pt x="147" y="50"/>
                  </a:lnTo>
                  <a:lnTo>
                    <a:pt x="149" y="43"/>
                  </a:lnTo>
                  <a:lnTo>
                    <a:pt x="152" y="40"/>
                  </a:lnTo>
                  <a:lnTo>
                    <a:pt x="149" y="33"/>
                  </a:lnTo>
                  <a:lnTo>
                    <a:pt x="152" y="29"/>
                  </a:lnTo>
                  <a:lnTo>
                    <a:pt x="152" y="24"/>
                  </a:lnTo>
                  <a:lnTo>
                    <a:pt x="149" y="22"/>
                  </a:lnTo>
                  <a:lnTo>
                    <a:pt x="147" y="17"/>
                  </a:lnTo>
                  <a:lnTo>
                    <a:pt x="142" y="10"/>
                  </a:lnTo>
                  <a:lnTo>
                    <a:pt x="140" y="3"/>
                  </a:lnTo>
                  <a:lnTo>
                    <a:pt x="135" y="3"/>
                  </a:lnTo>
                  <a:lnTo>
                    <a:pt x="133" y="3"/>
                  </a:lnTo>
                  <a:lnTo>
                    <a:pt x="130" y="3"/>
                  </a:lnTo>
                  <a:lnTo>
                    <a:pt x="126" y="0"/>
                  </a:lnTo>
                  <a:lnTo>
                    <a:pt x="123" y="0"/>
                  </a:lnTo>
                  <a:lnTo>
                    <a:pt x="121" y="0"/>
                  </a:lnTo>
                  <a:lnTo>
                    <a:pt x="114" y="3"/>
                  </a:lnTo>
                  <a:lnTo>
                    <a:pt x="111" y="3"/>
                  </a:lnTo>
                  <a:lnTo>
                    <a:pt x="109" y="7"/>
                  </a:lnTo>
                  <a:lnTo>
                    <a:pt x="107" y="10"/>
                  </a:lnTo>
                  <a:lnTo>
                    <a:pt x="104" y="14"/>
                  </a:lnTo>
                  <a:lnTo>
                    <a:pt x="100" y="19"/>
                  </a:lnTo>
                  <a:lnTo>
                    <a:pt x="97" y="22"/>
                  </a:lnTo>
                  <a:lnTo>
                    <a:pt x="90" y="22"/>
                  </a:lnTo>
                  <a:lnTo>
                    <a:pt x="83" y="22"/>
                  </a:lnTo>
                  <a:lnTo>
                    <a:pt x="76" y="19"/>
                  </a:lnTo>
                  <a:lnTo>
                    <a:pt x="71" y="17"/>
                  </a:lnTo>
                  <a:lnTo>
                    <a:pt x="64" y="14"/>
                  </a:lnTo>
                  <a:lnTo>
                    <a:pt x="62" y="14"/>
                  </a:lnTo>
                  <a:lnTo>
                    <a:pt x="62" y="14"/>
                  </a:lnTo>
                  <a:lnTo>
                    <a:pt x="59" y="17"/>
                  </a:lnTo>
                  <a:lnTo>
                    <a:pt x="59" y="19"/>
                  </a:lnTo>
                  <a:lnTo>
                    <a:pt x="57" y="19"/>
                  </a:lnTo>
                  <a:lnTo>
                    <a:pt x="57" y="24"/>
                  </a:lnTo>
                  <a:lnTo>
                    <a:pt x="59" y="29"/>
                  </a:lnTo>
                  <a:lnTo>
                    <a:pt x="59" y="29"/>
                  </a:lnTo>
                  <a:lnTo>
                    <a:pt x="57" y="31"/>
                  </a:lnTo>
                  <a:lnTo>
                    <a:pt x="55" y="33"/>
                  </a:lnTo>
                  <a:lnTo>
                    <a:pt x="55" y="36"/>
                  </a:lnTo>
                  <a:lnTo>
                    <a:pt x="52" y="38"/>
                  </a:lnTo>
                  <a:lnTo>
                    <a:pt x="52" y="38"/>
                  </a:lnTo>
                  <a:lnTo>
                    <a:pt x="50" y="38"/>
                  </a:lnTo>
                  <a:lnTo>
                    <a:pt x="38" y="38"/>
                  </a:lnTo>
                  <a:lnTo>
                    <a:pt x="29" y="36"/>
                  </a:lnTo>
                  <a:lnTo>
                    <a:pt x="29" y="36"/>
                  </a:lnTo>
                  <a:lnTo>
                    <a:pt x="26" y="38"/>
                  </a:lnTo>
                  <a:lnTo>
                    <a:pt x="19" y="40"/>
                  </a:lnTo>
                  <a:lnTo>
                    <a:pt x="19" y="40"/>
                  </a:lnTo>
                  <a:lnTo>
                    <a:pt x="17" y="43"/>
                  </a:lnTo>
                  <a:lnTo>
                    <a:pt x="14" y="48"/>
                  </a:lnTo>
                  <a:lnTo>
                    <a:pt x="10" y="52"/>
                  </a:lnTo>
                  <a:lnTo>
                    <a:pt x="7" y="55"/>
                  </a:lnTo>
                  <a:lnTo>
                    <a:pt x="5" y="59"/>
                  </a:lnTo>
                  <a:lnTo>
                    <a:pt x="3" y="67"/>
                  </a:lnTo>
                  <a:lnTo>
                    <a:pt x="3" y="67"/>
                  </a:lnTo>
                  <a:lnTo>
                    <a:pt x="0" y="69"/>
                  </a:lnTo>
                  <a:lnTo>
                    <a:pt x="0" y="71"/>
                  </a:lnTo>
                  <a:lnTo>
                    <a:pt x="0" y="71"/>
                  </a:lnTo>
                  <a:lnTo>
                    <a:pt x="3" y="78"/>
                  </a:lnTo>
                  <a:lnTo>
                    <a:pt x="3" y="81"/>
                  </a:lnTo>
                  <a:lnTo>
                    <a:pt x="0" y="90"/>
                  </a:lnTo>
                  <a:lnTo>
                    <a:pt x="0" y="93"/>
                  </a:lnTo>
                  <a:lnTo>
                    <a:pt x="5" y="104"/>
                  </a:lnTo>
                  <a:lnTo>
                    <a:pt x="5" y="107"/>
                  </a:lnTo>
                  <a:lnTo>
                    <a:pt x="0" y="119"/>
                  </a:lnTo>
                  <a:lnTo>
                    <a:pt x="7" y="121"/>
                  </a:lnTo>
                  <a:lnTo>
                    <a:pt x="19" y="130"/>
                  </a:lnTo>
                  <a:lnTo>
                    <a:pt x="24" y="130"/>
                  </a:lnTo>
                  <a:lnTo>
                    <a:pt x="26" y="128"/>
                  </a:lnTo>
                  <a:lnTo>
                    <a:pt x="29" y="126"/>
                  </a:lnTo>
                  <a:lnTo>
                    <a:pt x="29" y="121"/>
                  </a:lnTo>
                  <a:lnTo>
                    <a:pt x="31" y="121"/>
                  </a:lnTo>
                  <a:lnTo>
                    <a:pt x="29" y="119"/>
                  </a:lnTo>
                  <a:lnTo>
                    <a:pt x="26" y="114"/>
                  </a:lnTo>
                  <a:lnTo>
                    <a:pt x="24" y="111"/>
                  </a:lnTo>
                  <a:lnTo>
                    <a:pt x="24" y="107"/>
                  </a:lnTo>
                  <a:lnTo>
                    <a:pt x="24" y="104"/>
                  </a:lnTo>
                  <a:lnTo>
                    <a:pt x="24" y="104"/>
                  </a:lnTo>
                  <a:lnTo>
                    <a:pt x="29" y="102"/>
                  </a:lnTo>
                  <a:lnTo>
                    <a:pt x="33" y="100"/>
                  </a:lnTo>
                  <a:lnTo>
                    <a:pt x="36" y="100"/>
                  </a:lnTo>
                  <a:lnTo>
                    <a:pt x="38" y="100"/>
                  </a:lnTo>
                  <a:lnTo>
                    <a:pt x="43" y="102"/>
                  </a:lnTo>
                  <a:lnTo>
                    <a:pt x="50" y="107"/>
                  </a:lnTo>
                  <a:lnTo>
                    <a:pt x="52" y="111"/>
                  </a:lnTo>
                  <a:lnTo>
                    <a:pt x="57" y="121"/>
                  </a:lnTo>
                  <a:lnTo>
                    <a:pt x="59" y="123"/>
                  </a:lnTo>
                  <a:lnTo>
                    <a:pt x="62" y="128"/>
                  </a:lnTo>
                  <a:lnTo>
                    <a:pt x="64" y="130"/>
                  </a:lnTo>
                  <a:lnTo>
                    <a:pt x="64" y="135"/>
                  </a:lnTo>
                  <a:lnTo>
                    <a:pt x="66" y="140"/>
                  </a:lnTo>
                  <a:lnTo>
                    <a:pt x="69" y="142"/>
                  </a:lnTo>
                  <a:lnTo>
                    <a:pt x="69" y="145"/>
                  </a:lnTo>
                  <a:lnTo>
                    <a:pt x="69" y="154"/>
                  </a:lnTo>
                  <a:lnTo>
                    <a:pt x="69" y="156"/>
                  </a:lnTo>
                  <a:lnTo>
                    <a:pt x="71" y="161"/>
                  </a:lnTo>
                  <a:lnTo>
                    <a:pt x="83" y="171"/>
                  </a:lnTo>
                  <a:lnTo>
                    <a:pt x="85" y="173"/>
                  </a:lnTo>
                  <a:lnTo>
                    <a:pt x="88" y="173"/>
                  </a:lnTo>
                  <a:lnTo>
                    <a:pt x="93" y="175"/>
                  </a:lnTo>
                  <a:lnTo>
                    <a:pt x="95" y="175"/>
                  </a:lnTo>
                  <a:lnTo>
                    <a:pt x="100" y="173"/>
                  </a:lnTo>
                  <a:lnTo>
                    <a:pt x="104" y="171"/>
                  </a:lnTo>
                  <a:lnTo>
                    <a:pt x="107" y="171"/>
                  </a:lnTo>
                  <a:lnTo>
                    <a:pt x="107" y="173"/>
                  </a:lnTo>
                  <a:lnTo>
                    <a:pt x="109" y="173"/>
                  </a:lnTo>
                  <a:lnTo>
                    <a:pt x="111" y="175"/>
                  </a:lnTo>
                  <a:lnTo>
                    <a:pt x="111" y="175"/>
                  </a:lnTo>
                  <a:lnTo>
                    <a:pt x="111" y="178"/>
                  </a:lnTo>
                  <a:lnTo>
                    <a:pt x="111" y="180"/>
                  </a:lnTo>
                  <a:lnTo>
                    <a:pt x="111" y="182"/>
                  </a:lnTo>
                  <a:lnTo>
                    <a:pt x="111" y="182"/>
                  </a:lnTo>
                  <a:lnTo>
                    <a:pt x="114" y="185"/>
                  </a:lnTo>
                  <a:lnTo>
                    <a:pt x="114" y="185"/>
                  </a:lnTo>
                  <a:lnTo>
                    <a:pt x="116" y="187"/>
                  </a:lnTo>
                  <a:lnTo>
                    <a:pt x="119" y="187"/>
                  </a:lnTo>
                  <a:lnTo>
                    <a:pt x="121" y="185"/>
                  </a:lnTo>
                  <a:lnTo>
                    <a:pt x="123" y="185"/>
                  </a:lnTo>
                  <a:lnTo>
                    <a:pt x="126" y="182"/>
                  </a:lnTo>
                  <a:lnTo>
                    <a:pt x="142" y="182"/>
                  </a:lnTo>
                  <a:lnTo>
                    <a:pt x="145" y="182"/>
                  </a:lnTo>
                  <a:lnTo>
                    <a:pt x="145" y="180"/>
                  </a:lnTo>
                  <a:lnTo>
                    <a:pt x="147" y="180"/>
                  </a:lnTo>
                  <a:lnTo>
                    <a:pt x="149" y="173"/>
                  </a:lnTo>
                  <a:lnTo>
                    <a:pt x="149" y="173"/>
                  </a:lnTo>
                  <a:lnTo>
                    <a:pt x="152" y="171"/>
                  </a:lnTo>
                  <a:lnTo>
                    <a:pt x="152" y="171"/>
                  </a:lnTo>
                  <a:lnTo>
                    <a:pt x="154" y="171"/>
                  </a:lnTo>
                  <a:lnTo>
                    <a:pt x="159" y="171"/>
                  </a:lnTo>
                  <a:lnTo>
                    <a:pt x="161" y="173"/>
                  </a:lnTo>
                  <a:lnTo>
                    <a:pt x="164" y="173"/>
                  </a:lnTo>
                  <a:lnTo>
                    <a:pt x="164" y="175"/>
                  </a:lnTo>
                  <a:lnTo>
                    <a:pt x="166" y="180"/>
                  </a:lnTo>
                  <a:lnTo>
                    <a:pt x="166" y="185"/>
                  </a:lnTo>
                  <a:lnTo>
                    <a:pt x="168" y="187"/>
                  </a:lnTo>
                  <a:lnTo>
                    <a:pt x="168" y="187"/>
                  </a:lnTo>
                  <a:lnTo>
                    <a:pt x="173" y="190"/>
                  </a:lnTo>
                  <a:lnTo>
                    <a:pt x="173" y="187"/>
                  </a:lnTo>
                  <a:lnTo>
                    <a:pt x="173" y="182"/>
                  </a:lnTo>
                  <a:lnTo>
                    <a:pt x="175" y="178"/>
                  </a:lnTo>
                  <a:lnTo>
                    <a:pt x="182" y="180"/>
                  </a:lnTo>
                  <a:lnTo>
                    <a:pt x="185" y="175"/>
                  </a:lnTo>
                  <a:lnTo>
                    <a:pt x="190" y="175"/>
                  </a:lnTo>
                  <a:lnTo>
                    <a:pt x="192" y="175"/>
                  </a:lnTo>
                  <a:lnTo>
                    <a:pt x="194" y="173"/>
                  </a:lnTo>
                  <a:lnTo>
                    <a:pt x="194" y="171"/>
                  </a:lnTo>
                  <a:lnTo>
                    <a:pt x="194" y="168"/>
                  </a:lnTo>
                  <a:lnTo>
                    <a:pt x="190" y="171"/>
                  </a:lnTo>
                  <a:lnTo>
                    <a:pt x="187" y="171"/>
                  </a:lnTo>
                  <a:lnTo>
                    <a:pt x="190" y="168"/>
                  </a:lnTo>
                  <a:lnTo>
                    <a:pt x="190" y="166"/>
                  </a:lnTo>
                  <a:lnTo>
                    <a:pt x="192" y="166"/>
                  </a:lnTo>
                  <a:lnTo>
                    <a:pt x="192" y="164"/>
                  </a:lnTo>
                  <a:lnTo>
                    <a:pt x="194" y="161"/>
                  </a:lnTo>
                  <a:lnTo>
                    <a:pt x="194" y="159"/>
                  </a:lnTo>
                  <a:lnTo>
                    <a:pt x="192" y="159"/>
                  </a:lnTo>
                  <a:lnTo>
                    <a:pt x="192" y="156"/>
                  </a:lnTo>
                  <a:lnTo>
                    <a:pt x="194" y="154"/>
                  </a:lnTo>
                  <a:lnTo>
                    <a:pt x="199" y="152"/>
                  </a:lnTo>
                  <a:lnTo>
                    <a:pt x="201" y="149"/>
                  </a:lnTo>
                  <a:lnTo>
                    <a:pt x="206" y="149"/>
                  </a:lnTo>
                  <a:lnTo>
                    <a:pt x="209" y="149"/>
                  </a:lnTo>
                  <a:lnTo>
                    <a:pt x="209" y="14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3"/>
            <p:cNvSpPr>
              <a:spLocks noEditPoints="1"/>
            </p:cNvSpPr>
            <p:nvPr/>
          </p:nvSpPr>
          <p:spPr bwMode="auto">
            <a:xfrm>
              <a:off x="5879393" y="3331970"/>
              <a:ext cx="668419" cy="677355"/>
            </a:xfrm>
            <a:custGeom>
              <a:avLst/>
              <a:gdLst>
                <a:gd name="T0" fmla="*/ 126 w 374"/>
                <a:gd name="T1" fmla="*/ 151 h 379"/>
                <a:gd name="T2" fmla="*/ 156 w 374"/>
                <a:gd name="T3" fmla="*/ 111 h 379"/>
                <a:gd name="T4" fmla="*/ 140 w 374"/>
                <a:gd name="T5" fmla="*/ 99 h 379"/>
                <a:gd name="T6" fmla="*/ 138 w 374"/>
                <a:gd name="T7" fmla="*/ 92 h 379"/>
                <a:gd name="T8" fmla="*/ 149 w 374"/>
                <a:gd name="T9" fmla="*/ 47 h 379"/>
                <a:gd name="T10" fmla="*/ 130 w 374"/>
                <a:gd name="T11" fmla="*/ 64 h 379"/>
                <a:gd name="T12" fmla="*/ 111 w 374"/>
                <a:gd name="T13" fmla="*/ 85 h 379"/>
                <a:gd name="T14" fmla="*/ 102 w 374"/>
                <a:gd name="T15" fmla="*/ 114 h 379"/>
                <a:gd name="T16" fmla="*/ 114 w 374"/>
                <a:gd name="T17" fmla="*/ 130 h 379"/>
                <a:gd name="T18" fmla="*/ 100 w 374"/>
                <a:gd name="T19" fmla="*/ 149 h 379"/>
                <a:gd name="T20" fmla="*/ 374 w 374"/>
                <a:gd name="T21" fmla="*/ 52 h 379"/>
                <a:gd name="T22" fmla="*/ 360 w 374"/>
                <a:gd name="T23" fmla="*/ 40 h 379"/>
                <a:gd name="T24" fmla="*/ 348 w 374"/>
                <a:gd name="T25" fmla="*/ 33 h 379"/>
                <a:gd name="T26" fmla="*/ 346 w 374"/>
                <a:gd name="T27" fmla="*/ 14 h 379"/>
                <a:gd name="T28" fmla="*/ 339 w 374"/>
                <a:gd name="T29" fmla="*/ 7 h 379"/>
                <a:gd name="T30" fmla="*/ 310 w 374"/>
                <a:gd name="T31" fmla="*/ 19 h 379"/>
                <a:gd name="T32" fmla="*/ 296 w 374"/>
                <a:gd name="T33" fmla="*/ 88 h 379"/>
                <a:gd name="T34" fmla="*/ 244 w 374"/>
                <a:gd name="T35" fmla="*/ 123 h 379"/>
                <a:gd name="T36" fmla="*/ 201 w 374"/>
                <a:gd name="T37" fmla="*/ 156 h 379"/>
                <a:gd name="T38" fmla="*/ 173 w 374"/>
                <a:gd name="T39" fmla="*/ 215 h 379"/>
                <a:gd name="T40" fmla="*/ 135 w 374"/>
                <a:gd name="T41" fmla="*/ 256 h 379"/>
                <a:gd name="T42" fmla="*/ 78 w 374"/>
                <a:gd name="T43" fmla="*/ 289 h 379"/>
                <a:gd name="T44" fmla="*/ 31 w 374"/>
                <a:gd name="T45" fmla="*/ 317 h 379"/>
                <a:gd name="T46" fmla="*/ 10 w 374"/>
                <a:gd name="T47" fmla="*/ 336 h 379"/>
                <a:gd name="T48" fmla="*/ 29 w 374"/>
                <a:gd name="T49" fmla="*/ 367 h 379"/>
                <a:gd name="T50" fmla="*/ 38 w 374"/>
                <a:gd name="T51" fmla="*/ 346 h 379"/>
                <a:gd name="T52" fmla="*/ 43 w 374"/>
                <a:gd name="T53" fmla="*/ 341 h 379"/>
                <a:gd name="T54" fmla="*/ 55 w 374"/>
                <a:gd name="T55" fmla="*/ 343 h 379"/>
                <a:gd name="T56" fmla="*/ 64 w 374"/>
                <a:gd name="T57" fmla="*/ 348 h 379"/>
                <a:gd name="T58" fmla="*/ 64 w 374"/>
                <a:gd name="T59" fmla="*/ 360 h 379"/>
                <a:gd name="T60" fmla="*/ 81 w 374"/>
                <a:gd name="T61" fmla="*/ 357 h 379"/>
                <a:gd name="T62" fmla="*/ 100 w 374"/>
                <a:gd name="T63" fmla="*/ 353 h 379"/>
                <a:gd name="T64" fmla="*/ 109 w 374"/>
                <a:gd name="T65" fmla="*/ 353 h 379"/>
                <a:gd name="T66" fmla="*/ 116 w 374"/>
                <a:gd name="T67" fmla="*/ 338 h 379"/>
                <a:gd name="T68" fmla="*/ 142 w 374"/>
                <a:gd name="T69" fmla="*/ 319 h 379"/>
                <a:gd name="T70" fmla="*/ 156 w 374"/>
                <a:gd name="T71" fmla="*/ 324 h 379"/>
                <a:gd name="T72" fmla="*/ 171 w 374"/>
                <a:gd name="T73" fmla="*/ 353 h 379"/>
                <a:gd name="T74" fmla="*/ 175 w 374"/>
                <a:gd name="T75" fmla="*/ 379 h 379"/>
                <a:gd name="T76" fmla="*/ 197 w 374"/>
                <a:gd name="T77" fmla="*/ 372 h 379"/>
                <a:gd name="T78" fmla="*/ 213 w 374"/>
                <a:gd name="T79" fmla="*/ 357 h 379"/>
                <a:gd name="T80" fmla="*/ 223 w 374"/>
                <a:gd name="T81" fmla="*/ 346 h 379"/>
                <a:gd name="T82" fmla="*/ 223 w 374"/>
                <a:gd name="T83" fmla="*/ 329 h 379"/>
                <a:gd name="T84" fmla="*/ 239 w 374"/>
                <a:gd name="T85" fmla="*/ 322 h 379"/>
                <a:gd name="T86" fmla="*/ 249 w 374"/>
                <a:gd name="T87" fmla="*/ 317 h 379"/>
                <a:gd name="T88" fmla="*/ 253 w 374"/>
                <a:gd name="T89" fmla="*/ 324 h 379"/>
                <a:gd name="T90" fmla="*/ 258 w 374"/>
                <a:gd name="T91" fmla="*/ 334 h 379"/>
                <a:gd name="T92" fmla="*/ 268 w 374"/>
                <a:gd name="T93" fmla="*/ 324 h 379"/>
                <a:gd name="T94" fmla="*/ 268 w 374"/>
                <a:gd name="T95" fmla="*/ 296 h 379"/>
                <a:gd name="T96" fmla="*/ 263 w 374"/>
                <a:gd name="T97" fmla="*/ 284 h 379"/>
                <a:gd name="T98" fmla="*/ 256 w 374"/>
                <a:gd name="T99" fmla="*/ 277 h 379"/>
                <a:gd name="T100" fmla="*/ 263 w 374"/>
                <a:gd name="T101" fmla="*/ 246 h 379"/>
                <a:gd name="T102" fmla="*/ 261 w 374"/>
                <a:gd name="T103" fmla="*/ 237 h 379"/>
                <a:gd name="T104" fmla="*/ 284 w 374"/>
                <a:gd name="T105" fmla="*/ 227 h 379"/>
                <a:gd name="T106" fmla="*/ 296 w 374"/>
                <a:gd name="T107" fmla="*/ 220 h 379"/>
                <a:gd name="T108" fmla="*/ 315 w 374"/>
                <a:gd name="T109" fmla="*/ 218 h 379"/>
                <a:gd name="T110" fmla="*/ 320 w 374"/>
                <a:gd name="T111" fmla="*/ 204 h 379"/>
                <a:gd name="T112" fmla="*/ 320 w 374"/>
                <a:gd name="T113" fmla="*/ 194 h 379"/>
                <a:gd name="T114" fmla="*/ 351 w 374"/>
                <a:gd name="T115" fmla="*/ 151 h 379"/>
                <a:gd name="T116" fmla="*/ 332 w 374"/>
                <a:gd name="T117" fmla="*/ 133 h 379"/>
                <a:gd name="T118" fmla="*/ 336 w 374"/>
                <a:gd name="T119" fmla="*/ 114 h 379"/>
                <a:gd name="T120" fmla="*/ 343 w 374"/>
                <a:gd name="T121" fmla="*/ 76 h 379"/>
                <a:gd name="T122" fmla="*/ 358 w 374"/>
                <a:gd name="T123" fmla="*/ 71 h 379"/>
                <a:gd name="T124" fmla="*/ 374 w 374"/>
                <a:gd name="T125" fmla="*/ 5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79">
                  <a:moveTo>
                    <a:pt x="100" y="156"/>
                  </a:moveTo>
                  <a:lnTo>
                    <a:pt x="102" y="156"/>
                  </a:lnTo>
                  <a:lnTo>
                    <a:pt x="104" y="159"/>
                  </a:lnTo>
                  <a:lnTo>
                    <a:pt x="107" y="156"/>
                  </a:lnTo>
                  <a:lnTo>
                    <a:pt x="126" y="151"/>
                  </a:lnTo>
                  <a:lnTo>
                    <a:pt x="145" y="137"/>
                  </a:lnTo>
                  <a:lnTo>
                    <a:pt x="147" y="135"/>
                  </a:lnTo>
                  <a:lnTo>
                    <a:pt x="149" y="125"/>
                  </a:lnTo>
                  <a:lnTo>
                    <a:pt x="149" y="123"/>
                  </a:lnTo>
                  <a:lnTo>
                    <a:pt x="156" y="111"/>
                  </a:lnTo>
                  <a:lnTo>
                    <a:pt x="159" y="106"/>
                  </a:lnTo>
                  <a:lnTo>
                    <a:pt x="159" y="99"/>
                  </a:lnTo>
                  <a:lnTo>
                    <a:pt x="154" y="99"/>
                  </a:lnTo>
                  <a:lnTo>
                    <a:pt x="145" y="99"/>
                  </a:lnTo>
                  <a:lnTo>
                    <a:pt x="140" y="99"/>
                  </a:lnTo>
                  <a:lnTo>
                    <a:pt x="138" y="104"/>
                  </a:lnTo>
                  <a:lnTo>
                    <a:pt x="138" y="104"/>
                  </a:lnTo>
                  <a:lnTo>
                    <a:pt x="135" y="102"/>
                  </a:lnTo>
                  <a:lnTo>
                    <a:pt x="135" y="97"/>
                  </a:lnTo>
                  <a:lnTo>
                    <a:pt x="138" y="92"/>
                  </a:lnTo>
                  <a:lnTo>
                    <a:pt x="145" y="76"/>
                  </a:lnTo>
                  <a:lnTo>
                    <a:pt x="147" y="64"/>
                  </a:lnTo>
                  <a:lnTo>
                    <a:pt x="149" y="50"/>
                  </a:lnTo>
                  <a:lnTo>
                    <a:pt x="149" y="47"/>
                  </a:lnTo>
                  <a:lnTo>
                    <a:pt x="149" y="47"/>
                  </a:lnTo>
                  <a:lnTo>
                    <a:pt x="145" y="47"/>
                  </a:lnTo>
                  <a:lnTo>
                    <a:pt x="142" y="47"/>
                  </a:lnTo>
                  <a:lnTo>
                    <a:pt x="142" y="50"/>
                  </a:lnTo>
                  <a:lnTo>
                    <a:pt x="135" y="62"/>
                  </a:lnTo>
                  <a:lnTo>
                    <a:pt x="130" y="64"/>
                  </a:lnTo>
                  <a:lnTo>
                    <a:pt x="123" y="71"/>
                  </a:lnTo>
                  <a:lnTo>
                    <a:pt x="121" y="73"/>
                  </a:lnTo>
                  <a:lnTo>
                    <a:pt x="119" y="76"/>
                  </a:lnTo>
                  <a:lnTo>
                    <a:pt x="114" y="78"/>
                  </a:lnTo>
                  <a:lnTo>
                    <a:pt x="111" y="85"/>
                  </a:lnTo>
                  <a:lnTo>
                    <a:pt x="104" y="95"/>
                  </a:lnTo>
                  <a:lnTo>
                    <a:pt x="104" y="99"/>
                  </a:lnTo>
                  <a:lnTo>
                    <a:pt x="102" y="104"/>
                  </a:lnTo>
                  <a:lnTo>
                    <a:pt x="102" y="109"/>
                  </a:lnTo>
                  <a:lnTo>
                    <a:pt x="102" y="114"/>
                  </a:lnTo>
                  <a:lnTo>
                    <a:pt x="104" y="118"/>
                  </a:lnTo>
                  <a:lnTo>
                    <a:pt x="116" y="116"/>
                  </a:lnTo>
                  <a:lnTo>
                    <a:pt x="121" y="121"/>
                  </a:lnTo>
                  <a:lnTo>
                    <a:pt x="119" y="125"/>
                  </a:lnTo>
                  <a:lnTo>
                    <a:pt x="114" y="130"/>
                  </a:lnTo>
                  <a:lnTo>
                    <a:pt x="111" y="135"/>
                  </a:lnTo>
                  <a:lnTo>
                    <a:pt x="111" y="144"/>
                  </a:lnTo>
                  <a:lnTo>
                    <a:pt x="109" y="147"/>
                  </a:lnTo>
                  <a:lnTo>
                    <a:pt x="109" y="147"/>
                  </a:lnTo>
                  <a:lnTo>
                    <a:pt x="100" y="149"/>
                  </a:lnTo>
                  <a:lnTo>
                    <a:pt x="100" y="149"/>
                  </a:lnTo>
                  <a:lnTo>
                    <a:pt x="97" y="151"/>
                  </a:lnTo>
                  <a:lnTo>
                    <a:pt x="100" y="154"/>
                  </a:lnTo>
                  <a:lnTo>
                    <a:pt x="100" y="156"/>
                  </a:lnTo>
                  <a:close/>
                  <a:moveTo>
                    <a:pt x="374" y="52"/>
                  </a:moveTo>
                  <a:lnTo>
                    <a:pt x="372" y="47"/>
                  </a:lnTo>
                  <a:lnTo>
                    <a:pt x="372" y="47"/>
                  </a:lnTo>
                  <a:lnTo>
                    <a:pt x="369" y="45"/>
                  </a:lnTo>
                  <a:lnTo>
                    <a:pt x="362" y="40"/>
                  </a:lnTo>
                  <a:lnTo>
                    <a:pt x="360" y="40"/>
                  </a:lnTo>
                  <a:lnTo>
                    <a:pt x="355" y="40"/>
                  </a:lnTo>
                  <a:lnTo>
                    <a:pt x="353" y="38"/>
                  </a:lnTo>
                  <a:lnTo>
                    <a:pt x="351" y="38"/>
                  </a:lnTo>
                  <a:lnTo>
                    <a:pt x="351" y="36"/>
                  </a:lnTo>
                  <a:lnTo>
                    <a:pt x="348" y="33"/>
                  </a:lnTo>
                  <a:lnTo>
                    <a:pt x="346" y="31"/>
                  </a:lnTo>
                  <a:lnTo>
                    <a:pt x="346" y="26"/>
                  </a:lnTo>
                  <a:lnTo>
                    <a:pt x="346" y="19"/>
                  </a:lnTo>
                  <a:lnTo>
                    <a:pt x="346" y="17"/>
                  </a:lnTo>
                  <a:lnTo>
                    <a:pt x="346" y="14"/>
                  </a:lnTo>
                  <a:lnTo>
                    <a:pt x="346" y="12"/>
                  </a:lnTo>
                  <a:lnTo>
                    <a:pt x="346" y="9"/>
                  </a:lnTo>
                  <a:lnTo>
                    <a:pt x="346" y="9"/>
                  </a:lnTo>
                  <a:lnTo>
                    <a:pt x="343" y="9"/>
                  </a:lnTo>
                  <a:lnTo>
                    <a:pt x="339" y="7"/>
                  </a:lnTo>
                  <a:lnTo>
                    <a:pt x="322" y="0"/>
                  </a:lnTo>
                  <a:lnTo>
                    <a:pt x="320" y="0"/>
                  </a:lnTo>
                  <a:lnTo>
                    <a:pt x="320" y="0"/>
                  </a:lnTo>
                  <a:lnTo>
                    <a:pt x="317" y="7"/>
                  </a:lnTo>
                  <a:lnTo>
                    <a:pt x="310" y="19"/>
                  </a:lnTo>
                  <a:lnTo>
                    <a:pt x="308" y="28"/>
                  </a:lnTo>
                  <a:lnTo>
                    <a:pt x="306" y="36"/>
                  </a:lnTo>
                  <a:lnTo>
                    <a:pt x="301" y="78"/>
                  </a:lnTo>
                  <a:lnTo>
                    <a:pt x="301" y="83"/>
                  </a:lnTo>
                  <a:lnTo>
                    <a:pt x="296" y="88"/>
                  </a:lnTo>
                  <a:lnTo>
                    <a:pt x="280" y="106"/>
                  </a:lnTo>
                  <a:lnTo>
                    <a:pt x="270" y="114"/>
                  </a:lnTo>
                  <a:lnTo>
                    <a:pt x="265" y="116"/>
                  </a:lnTo>
                  <a:lnTo>
                    <a:pt x="251" y="123"/>
                  </a:lnTo>
                  <a:lnTo>
                    <a:pt x="244" y="123"/>
                  </a:lnTo>
                  <a:lnTo>
                    <a:pt x="242" y="123"/>
                  </a:lnTo>
                  <a:lnTo>
                    <a:pt x="239" y="125"/>
                  </a:lnTo>
                  <a:lnTo>
                    <a:pt x="218" y="142"/>
                  </a:lnTo>
                  <a:lnTo>
                    <a:pt x="206" y="151"/>
                  </a:lnTo>
                  <a:lnTo>
                    <a:pt x="201" y="156"/>
                  </a:lnTo>
                  <a:lnTo>
                    <a:pt x="197" y="166"/>
                  </a:lnTo>
                  <a:lnTo>
                    <a:pt x="190" y="192"/>
                  </a:lnTo>
                  <a:lnTo>
                    <a:pt x="187" y="199"/>
                  </a:lnTo>
                  <a:lnTo>
                    <a:pt x="182" y="206"/>
                  </a:lnTo>
                  <a:lnTo>
                    <a:pt x="173" y="215"/>
                  </a:lnTo>
                  <a:lnTo>
                    <a:pt x="166" y="225"/>
                  </a:lnTo>
                  <a:lnTo>
                    <a:pt x="164" y="232"/>
                  </a:lnTo>
                  <a:lnTo>
                    <a:pt x="159" y="239"/>
                  </a:lnTo>
                  <a:lnTo>
                    <a:pt x="154" y="244"/>
                  </a:lnTo>
                  <a:lnTo>
                    <a:pt x="135" y="256"/>
                  </a:lnTo>
                  <a:lnTo>
                    <a:pt x="116" y="275"/>
                  </a:lnTo>
                  <a:lnTo>
                    <a:pt x="104" y="284"/>
                  </a:lnTo>
                  <a:lnTo>
                    <a:pt x="97" y="289"/>
                  </a:lnTo>
                  <a:lnTo>
                    <a:pt x="90" y="289"/>
                  </a:lnTo>
                  <a:lnTo>
                    <a:pt x="78" y="289"/>
                  </a:lnTo>
                  <a:lnTo>
                    <a:pt x="76" y="291"/>
                  </a:lnTo>
                  <a:lnTo>
                    <a:pt x="71" y="296"/>
                  </a:lnTo>
                  <a:lnTo>
                    <a:pt x="64" y="301"/>
                  </a:lnTo>
                  <a:lnTo>
                    <a:pt x="45" y="312"/>
                  </a:lnTo>
                  <a:lnTo>
                    <a:pt x="31" y="317"/>
                  </a:lnTo>
                  <a:lnTo>
                    <a:pt x="10" y="327"/>
                  </a:lnTo>
                  <a:lnTo>
                    <a:pt x="0" y="329"/>
                  </a:lnTo>
                  <a:lnTo>
                    <a:pt x="0" y="329"/>
                  </a:lnTo>
                  <a:lnTo>
                    <a:pt x="3" y="334"/>
                  </a:lnTo>
                  <a:lnTo>
                    <a:pt x="10" y="336"/>
                  </a:lnTo>
                  <a:lnTo>
                    <a:pt x="10" y="338"/>
                  </a:lnTo>
                  <a:lnTo>
                    <a:pt x="12" y="341"/>
                  </a:lnTo>
                  <a:lnTo>
                    <a:pt x="19" y="369"/>
                  </a:lnTo>
                  <a:lnTo>
                    <a:pt x="26" y="367"/>
                  </a:lnTo>
                  <a:lnTo>
                    <a:pt x="29" y="367"/>
                  </a:lnTo>
                  <a:lnTo>
                    <a:pt x="31" y="364"/>
                  </a:lnTo>
                  <a:lnTo>
                    <a:pt x="36" y="355"/>
                  </a:lnTo>
                  <a:lnTo>
                    <a:pt x="38" y="353"/>
                  </a:lnTo>
                  <a:lnTo>
                    <a:pt x="38" y="350"/>
                  </a:lnTo>
                  <a:lnTo>
                    <a:pt x="38" y="346"/>
                  </a:lnTo>
                  <a:lnTo>
                    <a:pt x="38" y="343"/>
                  </a:lnTo>
                  <a:lnTo>
                    <a:pt x="38" y="343"/>
                  </a:lnTo>
                  <a:lnTo>
                    <a:pt x="40" y="341"/>
                  </a:lnTo>
                  <a:lnTo>
                    <a:pt x="40" y="341"/>
                  </a:lnTo>
                  <a:lnTo>
                    <a:pt x="43" y="341"/>
                  </a:lnTo>
                  <a:lnTo>
                    <a:pt x="43" y="338"/>
                  </a:lnTo>
                  <a:lnTo>
                    <a:pt x="48" y="341"/>
                  </a:lnTo>
                  <a:lnTo>
                    <a:pt x="48" y="341"/>
                  </a:lnTo>
                  <a:lnTo>
                    <a:pt x="52" y="341"/>
                  </a:lnTo>
                  <a:lnTo>
                    <a:pt x="55" y="343"/>
                  </a:lnTo>
                  <a:lnTo>
                    <a:pt x="57" y="343"/>
                  </a:lnTo>
                  <a:lnTo>
                    <a:pt x="59" y="343"/>
                  </a:lnTo>
                  <a:lnTo>
                    <a:pt x="62" y="346"/>
                  </a:lnTo>
                  <a:lnTo>
                    <a:pt x="62" y="346"/>
                  </a:lnTo>
                  <a:lnTo>
                    <a:pt x="64" y="348"/>
                  </a:lnTo>
                  <a:lnTo>
                    <a:pt x="64" y="350"/>
                  </a:lnTo>
                  <a:lnTo>
                    <a:pt x="64" y="353"/>
                  </a:lnTo>
                  <a:lnTo>
                    <a:pt x="64" y="357"/>
                  </a:lnTo>
                  <a:lnTo>
                    <a:pt x="64" y="357"/>
                  </a:lnTo>
                  <a:lnTo>
                    <a:pt x="64" y="360"/>
                  </a:lnTo>
                  <a:lnTo>
                    <a:pt x="71" y="362"/>
                  </a:lnTo>
                  <a:lnTo>
                    <a:pt x="74" y="362"/>
                  </a:lnTo>
                  <a:lnTo>
                    <a:pt x="76" y="360"/>
                  </a:lnTo>
                  <a:lnTo>
                    <a:pt x="78" y="357"/>
                  </a:lnTo>
                  <a:lnTo>
                    <a:pt x="81" y="357"/>
                  </a:lnTo>
                  <a:lnTo>
                    <a:pt x="88" y="357"/>
                  </a:lnTo>
                  <a:lnTo>
                    <a:pt x="90" y="357"/>
                  </a:lnTo>
                  <a:lnTo>
                    <a:pt x="93" y="355"/>
                  </a:lnTo>
                  <a:lnTo>
                    <a:pt x="97" y="353"/>
                  </a:lnTo>
                  <a:lnTo>
                    <a:pt x="100" y="353"/>
                  </a:lnTo>
                  <a:lnTo>
                    <a:pt x="100" y="353"/>
                  </a:lnTo>
                  <a:lnTo>
                    <a:pt x="102" y="353"/>
                  </a:lnTo>
                  <a:lnTo>
                    <a:pt x="104" y="355"/>
                  </a:lnTo>
                  <a:lnTo>
                    <a:pt x="107" y="355"/>
                  </a:lnTo>
                  <a:lnTo>
                    <a:pt x="109" y="353"/>
                  </a:lnTo>
                  <a:lnTo>
                    <a:pt x="109" y="348"/>
                  </a:lnTo>
                  <a:lnTo>
                    <a:pt x="109" y="346"/>
                  </a:lnTo>
                  <a:lnTo>
                    <a:pt x="111" y="343"/>
                  </a:lnTo>
                  <a:lnTo>
                    <a:pt x="111" y="341"/>
                  </a:lnTo>
                  <a:lnTo>
                    <a:pt x="116" y="338"/>
                  </a:lnTo>
                  <a:lnTo>
                    <a:pt x="121" y="331"/>
                  </a:lnTo>
                  <a:lnTo>
                    <a:pt x="123" y="329"/>
                  </a:lnTo>
                  <a:lnTo>
                    <a:pt x="126" y="327"/>
                  </a:lnTo>
                  <a:lnTo>
                    <a:pt x="133" y="322"/>
                  </a:lnTo>
                  <a:lnTo>
                    <a:pt x="142" y="319"/>
                  </a:lnTo>
                  <a:lnTo>
                    <a:pt x="147" y="319"/>
                  </a:lnTo>
                  <a:lnTo>
                    <a:pt x="149" y="319"/>
                  </a:lnTo>
                  <a:lnTo>
                    <a:pt x="152" y="322"/>
                  </a:lnTo>
                  <a:lnTo>
                    <a:pt x="154" y="322"/>
                  </a:lnTo>
                  <a:lnTo>
                    <a:pt x="156" y="324"/>
                  </a:lnTo>
                  <a:lnTo>
                    <a:pt x="156" y="327"/>
                  </a:lnTo>
                  <a:lnTo>
                    <a:pt x="159" y="338"/>
                  </a:lnTo>
                  <a:lnTo>
                    <a:pt x="159" y="343"/>
                  </a:lnTo>
                  <a:lnTo>
                    <a:pt x="164" y="348"/>
                  </a:lnTo>
                  <a:lnTo>
                    <a:pt x="171" y="353"/>
                  </a:lnTo>
                  <a:lnTo>
                    <a:pt x="173" y="355"/>
                  </a:lnTo>
                  <a:lnTo>
                    <a:pt x="173" y="357"/>
                  </a:lnTo>
                  <a:lnTo>
                    <a:pt x="175" y="360"/>
                  </a:lnTo>
                  <a:lnTo>
                    <a:pt x="173" y="372"/>
                  </a:lnTo>
                  <a:lnTo>
                    <a:pt x="175" y="379"/>
                  </a:lnTo>
                  <a:lnTo>
                    <a:pt x="182" y="376"/>
                  </a:lnTo>
                  <a:lnTo>
                    <a:pt x="187" y="376"/>
                  </a:lnTo>
                  <a:lnTo>
                    <a:pt x="192" y="374"/>
                  </a:lnTo>
                  <a:lnTo>
                    <a:pt x="194" y="374"/>
                  </a:lnTo>
                  <a:lnTo>
                    <a:pt x="197" y="372"/>
                  </a:lnTo>
                  <a:lnTo>
                    <a:pt x="199" y="369"/>
                  </a:lnTo>
                  <a:lnTo>
                    <a:pt x="199" y="364"/>
                  </a:lnTo>
                  <a:lnTo>
                    <a:pt x="201" y="362"/>
                  </a:lnTo>
                  <a:lnTo>
                    <a:pt x="211" y="360"/>
                  </a:lnTo>
                  <a:lnTo>
                    <a:pt x="213" y="357"/>
                  </a:lnTo>
                  <a:lnTo>
                    <a:pt x="216" y="355"/>
                  </a:lnTo>
                  <a:lnTo>
                    <a:pt x="216" y="350"/>
                  </a:lnTo>
                  <a:lnTo>
                    <a:pt x="216" y="348"/>
                  </a:lnTo>
                  <a:lnTo>
                    <a:pt x="218" y="348"/>
                  </a:lnTo>
                  <a:lnTo>
                    <a:pt x="223" y="346"/>
                  </a:lnTo>
                  <a:lnTo>
                    <a:pt x="223" y="343"/>
                  </a:lnTo>
                  <a:lnTo>
                    <a:pt x="223" y="341"/>
                  </a:lnTo>
                  <a:lnTo>
                    <a:pt x="223" y="338"/>
                  </a:lnTo>
                  <a:lnTo>
                    <a:pt x="223" y="331"/>
                  </a:lnTo>
                  <a:lnTo>
                    <a:pt x="223" y="329"/>
                  </a:lnTo>
                  <a:lnTo>
                    <a:pt x="225" y="329"/>
                  </a:lnTo>
                  <a:lnTo>
                    <a:pt x="235" y="327"/>
                  </a:lnTo>
                  <a:lnTo>
                    <a:pt x="239" y="324"/>
                  </a:lnTo>
                  <a:lnTo>
                    <a:pt x="239" y="324"/>
                  </a:lnTo>
                  <a:lnTo>
                    <a:pt x="239" y="322"/>
                  </a:lnTo>
                  <a:lnTo>
                    <a:pt x="242" y="317"/>
                  </a:lnTo>
                  <a:lnTo>
                    <a:pt x="242" y="315"/>
                  </a:lnTo>
                  <a:lnTo>
                    <a:pt x="244" y="315"/>
                  </a:lnTo>
                  <a:lnTo>
                    <a:pt x="246" y="315"/>
                  </a:lnTo>
                  <a:lnTo>
                    <a:pt x="249" y="317"/>
                  </a:lnTo>
                  <a:lnTo>
                    <a:pt x="249" y="317"/>
                  </a:lnTo>
                  <a:lnTo>
                    <a:pt x="251" y="319"/>
                  </a:lnTo>
                  <a:lnTo>
                    <a:pt x="251" y="322"/>
                  </a:lnTo>
                  <a:lnTo>
                    <a:pt x="251" y="322"/>
                  </a:lnTo>
                  <a:lnTo>
                    <a:pt x="253" y="324"/>
                  </a:lnTo>
                  <a:lnTo>
                    <a:pt x="253" y="324"/>
                  </a:lnTo>
                  <a:lnTo>
                    <a:pt x="253" y="324"/>
                  </a:lnTo>
                  <a:lnTo>
                    <a:pt x="256" y="327"/>
                  </a:lnTo>
                  <a:lnTo>
                    <a:pt x="258" y="331"/>
                  </a:lnTo>
                  <a:lnTo>
                    <a:pt x="258" y="334"/>
                  </a:lnTo>
                  <a:lnTo>
                    <a:pt x="261" y="334"/>
                  </a:lnTo>
                  <a:lnTo>
                    <a:pt x="263" y="334"/>
                  </a:lnTo>
                  <a:lnTo>
                    <a:pt x="265" y="334"/>
                  </a:lnTo>
                  <a:lnTo>
                    <a:pt x="268" y="331"/>
                  </a:lnTo>
                  <a:lnTo>
                    <a:pt x="268" y="324"/>
                  </a:lnTo>
                  <a:lnTo>
                    <a:pt x="270" y="317"/>
                  </a:lnTo>
                  <a:lnTo>
                    <a:pt x="270" y="315"/>
                  </a:lnTo>
                  <a:lnTo>
                    <a:pt x="268" y="305"/>
                  </a:lnTo>
                  <a:lnTo>
                    <a:pt x="268" y="298"/>
                  </a:lnTo>
                  <a:lnTo>
                    <a:pt x="268" y="296"/>
                  </a:lnTo>
                  <a:lnTo>
                    <a:pt x="268" y="293"/>
                  </a:lnTo>
                  <a:lnTo>
                    <a:pt x="268" y="293"/>
                  </a:lnTo>
                  <a:lnTo>
                    <a:pt x="265" y="284"/>
                  </a:lnTo>
                  <a:lnTo>
                    <a:pt x="263" y="284"/>
                  </a:lnTo>
                  <a:lnTo>
                    <a:pt x="263" y="284"/>
                  </a:lnTo>
                  <a:lnTo>
                    <a:pt x="261" y="284"/>
                  </a:lnTo>
                  <a:lnTo>
                    <a:pt x="258" y="284"/>
                  </a:lnTo>
                  <a:lnTo>
                    <a:pt x="258" y="282"/>
                  </a:lnTo>
                  <a:lnTo>
                    <a:pt x="256" y="279"/>
                  </a:lnTo>
                  <a:lnTo>
                    <a:pt x="256" y="277"/>
                  </a:lnTo>
                  <a:lnTo>
                    <a:pt x="256" y="272"/>
                  </a:lnTo>
                  <a:lnTo>
                    <a:pt x="261" y="265"/>
                  </a:lnTo>
                  <a:lnTo>
                    <a:pt x="261" y="263"/>
                  </a:lnTo>
                  <a:lnTo>
                    <a:pt x="263" y="248"/>
                  </a:lnTo>
                  <a:lnTo>
                    <a:pt x="263" y="246"/>
                  </a:lnTo>
                  <a:lnTo>
                    <a:pt x="263" y="244"/>
                  </a:lnTo>
                  <a:lnTo>
                    <a:pt x="263" y="241"/>
                  </a:lnTo>
                  <a:lnTo>
                    <a:pt x="261" y="241"/>
                  </a:lnTo>
                  <a:lnTo>
                    <a:pt x="261" y="239"/>
                  </a:lnTo>
                  <a:lnTo>
                    <a:pt x="261" y="237"/>
                  </a:lnTo>
                  <a:lnTo>
                    <a:pt x="263" y="234"/>
                  </a:lnTo>
                  <a:lnTo>
                    <a:pt x="265" y="232"/>
                  </a:lnTo>
                  <a:lnTo>
                    <a:pt x="268" y="230"/>
                  </a:lnTo>
                  <a:lnTo>
                    <a:pt x="272" y="230"/>
                  </a:lnTo>
                  <a:lnTo>
                    <a:pt x="284" y="227"/>
                  </a:lnTo>
                  <a:lnTo>
                    <a:pt x="287" y="227"/>
                  </a:lnTo>
                  <a:lnTo>
                    <a:pt x="291" y="227"/>
                  </a:lnTo>
                  <a:lnTo>
                    <a:pt x="294" y="227"/>
                  </a:lnTo>
                  <a:lnTo>
                    <a:pt x="296" y="222"/>
                  </a:lnTo>
                  <a:lnTo>
                    <a:pt x="296" y="220"/>
                  </a:lnTo>
                  <a:lnTo>
                    <a:pt x="298" y="218"/>
                  </a:lnTo>
                  <a:lnTo>
                    <a:pt x="308" y="220"/>
                  </a:lnTo>
                  <a:lnTo>
                    <a:pt x="310" y="218"/>
                  </a:lnTo>
                  <a:lnTo>
                    <a:pt x="313" y="218"/>
                  </a:lnTo>
                  <a:lnTo>
                    <a:pt x="315" y="218"/>
                  </a:lnTo>
                  <a:lnTo>
                    <a:pt x="320" y="218"/>
                  </a:lnTo>
                  <a:lnTo>
                    <a:pt x="322" y="218"/>
                  </a:lnTo>
                  <a:lnTo>
                    <a:pt x="322" y="215"/>
                  </a:lnTo>
                  <a:lnTo>
                    <a:pt x="322" y="206"/>
                  </a:lnTo>
                  <a:lnTo>
                    <a:pt x="320" y="204"/>
                  </a:lnTo>
                  <a:lnTo>
                    <a:pt x="320" y="201"/>
                  </a:lnTo>
                  <a:lnTo>
                    <a:pt x="320" y="199"/>
                  </a:lnTo>
                  <a:lnTo>
                    <a:pt x="317" y="199"/>
                  </a:lnTo>
                  <a:lnTo>
                    <a:pt x="317" y="196"/>
                  </a:lnTo>
                  <a:lnTo>
                    <a:pt x="320" y="194"/>
                  </a:lnTo>
                  <a:lnTo>
                    <a:pt x="320" y="189"/>
                  </a:lnTo>
                  <a:lnTo>
                    <a:pt x="329" y="182"/>
                  </a:lnTo>
                  <a:lnTo>
                    <a:pt x="341" y="163"/>
                  </a:lnTo>
                  <a:lnTo>
                    <a:pt x="343" y="161"/>
                  </a:lnTo>
                  <a:lnTo>
                    <a:pt x="351" y="151"/>
                  </a:lnTo>
                  <a:lnTo>
                    <a:pt x="343" y="147"/>
                  </a:lnTo>
                  <a:lnTo>
                    <a:pt x="339" y="144"/>
                  </a:lnTo>
                  <a:lnTo>
                    <a:pt x="334" y="140"/>
                  </a:lnTo>
                  <a:lnTo>
                    <a:pt x="332" y="137"/>
                  </a:lnTo>
                  <a:lnTo>
                    <a:pt x="332" y="133"/>
                  </a:lnTo>
                  <a:lnTo>
                    <a:pt x="332" y="130"/>
                  </a:lnTo>
                  <a:lnTo>
                    <a:pt x="334" y="125"/>
                  </a:lnTo>
                  <a:lnTo>
                    <a:pt x="334" y="121"/>
                  </a:lnTo>
                  <a:lnTo>
                    <a:pt x="334" y="118"/>
                  </a:lnTo>
                  <a:lnTo>
                    <a:pt x="336" y="114"/>
                  </a:lnTo>
                  <a:lnTo>
                    <a:pt x="336" y="114"/>
                  </a:lnTo>
                  <a:lnTo>
                    <a:pt x="336" y="109"/>
                  </a:lnTo>
                  <a:lnTo>
                    <a:pt x="336" y="106"/>
                  </a:lnTo>
                  <a:lnTo>
                    <a:pt x="341" y="99"/>
                  </a:lnTo>
                  <a:lnTo>
                    <a:pt x="343" y="76"/>
                  </a:lnTo>
                  <a:lnTo>
                    <a:pt x="343" y="71"/>
                  </a:lnTo>
                  <a:lnTo>
                    <a:pt x="346" y="71"/>
                  </a:lnTo>
                  <a:lnTo>
                    <a:pt x="348" y="71"/>
                  </a:lnTo>
                  <a:lnTo>
                    <a:pt x="355" y="71"/>
                  </a:lnTo>
                  <a:lnTo>
                    <a:pt x="358" y="71"/>
                  </a:lnTo>
                  <a:lnTo>
                    <a:pt x="362" y="71"/>
                  </a:lnTo>
                  <a:lnTo>
                    <a:pt x="365" y="69"/>
                  </a:lnTo>
                  <a:lnTo>
                    <a:pt x="369" y="64"/>
                  </a:lnTo>
                  <a:lnTo>
                    <a:pt x="372" y="62"/>
                  </a:lnTo>
                  <a:lnTo>
                    <a:pt x="374" y="59"/>
                  </a:lnTo>
                  <a:lnTo>
                    <a:pt x="374" y="54"/>
                  </a:lnTo>
                  <a:lnTo>
                    <a:pt x="374"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4"/>
            <p:cNvSpPr>
              <a:spLocks/>
            </p:cNvSpPr>
            <p:nvPr/>
          </p:nvSpPr>
          <p:spPr bwMode="auto">
            <a:xfrm>
              <a:off x="5262804" y="4727786"/>
              <a:ext cx="198381" cy="330635"/>
            </a:xfrm>
            <a:custGeom>
              <a:avLst/>
              <a:gdLst>
                <a:gd name="T0" fmla="*/ 106 w 111"/>
                <a:gd name="T1" fmla="*/ 52 h 185"/>
                <a:gd name="T2" fmla="*/ 101 w 111"/>
                <a:gd name="T3" fmla="*/ 45 h 185"/>
                <a:gd name="T4" fmla="*/ 94 w 111"/>
                <a:gd name="T5" fmla="*/ 45 h 185"/>
                <a:gd name="T6" fmla="*/ 85 w 111"/>
                <a:gd name="T7" fmla="*/ 40 h 185"/>
                <a:gd name="T8" fmla="*/ 85 w 111"/>
                <a:gd name="T9" fmla="*/ 31 h 185"/>
                <a:gd name="T10" fmla="*/ 83 w 111"/>
                <a:gd name="T11" fmla="*/ 26 h 185"/>
                <a:gd name="T12" fmla="*/ 87 w 111"/>
                <a:gd name="T13" fmla="*/ 24 h 185"/>
                <a:gd name="T14" fmla="*/ 87 w 111"/>
                <a:gd name="T15" fmla="*/ 14 h 185"/>
                <a:gd name="T16" fmla="*/ 85 w 111"/>
                <a:gd name="T17" fmla="*/ 9 h 185"/>
                <a:gd name="T18" fmla="*/ 78 w 111"/>
                <a:gd name="T19" fmla="*/ 12 h 185"/>
                <a:gd name="T20" fmla="*/ 73 w 111"/>
                <a:gd name="T21" fmla="*/ 12 h 185"/>
                <a:gd name="T22" fmla="*/ 61 w 111"/>
                <a:gd name="T23" fmla="*/ 7 h 185"/>
                <a:gd name="T24" fmla="*/ 52 w 111"/>
                <a:gd name="T25" fmla="*/ 12 h 185"/>
                <a:gd name="T26" fmla="*/ 45 w 111"/>
                <a:gd name="T27" fmla="*/ 9 h 185"/>
                <a:gd name="T28" fmla="*/ 33 w 111"/>
                <a:gd name="T29" fmla="*/ 5 h 185"/>
                <a:gd name="T30" fmla="*/ 23 w 111"/>
                <a:gd name="T31" fmla="*/ 12 h 185"/>
                <a:gd name="T32" fmla="*/ 16 w 111"/>
                <a:gd name="T33" fmla="*/ 31 h 185"/>
                <a:gd name="T34" fmla="*/ 14 w 111"/>
                <a:gd name="T35" fmla="*/ 45 h 185"/>
                <a:gd name="T36" fmla="*/ 21 w 111"/>
                <a:gd name="T37" fmla="*/ 54 h 185"/>
                <a:gd name="T38" fmla="*/ 21 w 111"/>
                <a:gd name="T39" fmla="*/ 66 h 185"/>
                <a:gd name="T40" fmla="*/ 21 w 111"/>
                <a:gd name="T41" fmla="*/ 76 h 185"/>
                <a:gd name="T42" fmla="*/ 19 w 111"/>
                <a:gd name="T43" fmla="*/ 87 h 185"/>
                <a:gd name="T44" fmla="*/ 26 w 111"/>
                <a:gd name="T45" fmla="*/ 102 h 185"/>
                <a:gd name="T46" fmla="*/ 26 w 111"/>
                <a:gd name="T47" fmla="*/ 111 h 185"/>
                <a:gd name="T48" fmla="*/ 16 w 111"/>
                <a:gd name="T49" fmla="*/ 114 h 185"/>
                <a:gd name="T50" fmla="*/ 7 w 111"/>
                <a:gd name="T51" fmla="*/ 125 h 185"/>
                <a:gd name="T52" fmla="*/ 0 w 111"/>
                <a:gd name="T53" fmla="*/ 140 h 185"/>
                <a:gd name="T54" fmla="*/ 4 w 111"/>
                <a:gd name="T55" fmla="*/ 144 h 185"/>
                <a:gd name="T56" fmla="*/ 7 w 111"/>
                <a:gd name="T57" fmla="*/ 151 h 185"/>
                <a:gd name="T58" fmla="*/ 11 w 111"/>
                <a:gd name="T59" fmla="*/ 166 h 185"/>
                <a:gd name="T60" fmla="*/ 9 w 111"/>
                <a:gd name="T61" fmla="*/ 177 h 185"/>
                <a:gd name="T62" fmla="*/ 14 w 111"/>
                <a:gd name="T63" fmla="*/ 180 h 185"/>
                <a:gd name="T64" fmla="*/ 21 w 111"/>
                <a:gd name="T65" fmla="*/ 177 h 185"/>
                <a:gd name="T66" fmla="*/ 33 w 111"/>
                <a:gd name="T67" fmla="*/ 177 h 185"/>
                <a:gd name="T68" fmla="*/ 38 w 111"/>
                <a:gd name="T69" fmla="*/ 177 h 185"/>
                <a:gd name="T70" fmla="*/ 45 w 111"/>
                <a:gd name="T71" fmla="*/ 177 h 185"/>
                <a:gd name="T72" fmla="*/ 56 w 111"/>
                <a:gd name="T73" fmla="*/ 180 h 185"/>
                <a:gd name="T74" fmla="*/ 61 w 111"/>
                <a:gd name="T75" fmla="*/ 175 h 185"/>
                <a:gd name="T76" fmla="*/ 68 w 111"/>
                <a:gd name="T77" fmla="*/ 168 h 185"/>
                <a:gd name="T78" fmla="*/ 73 w 111"/>
                <a:gd name="T79" fmla="*/ 158 h 185"/>
                <a:gd name="T80" fmla="*/ 83 w 111"/>
                <a:gd name="T81" fmla="*/ 149 h 185"/>
                <a:gd name="T82" fmla="*/ 92 w 111"/>
                <a:gd name="T83" fmla="*/ 149 h 185"/>
                <a:gd name="T84" fmla="*/ 94 w 111"/>
                <a:gd name="T85" fmla="*/ 128 h 185"/>
                <a:gd name="T86" fmla="*/ 94 w 111"/>
                <a:gd name="T87" fmla="*/ 106 h 185"/>
                <a:gd name="T88" fmla="*/ 92 w 111"/>
                <a:gd name="T89" fmla="*/ 99 h 185"/>
                <a:gd name="T90" fmla="*/ 94 w 111"/>
                <a:gd name="T91" fmla="*/ 92 h 185"/>
                <a:gd name="T92" fmla="*/ 87 w 111"/>
                <a:gd name="T93" fmla="*/ 76 h 185"/>
                <a:gd name="T94" fmla="*/ 92 w 111"/>
                <a:gd name="T95" fmla="*/ 69 h 185"/>
                <a:gd name="T96" fmla="*/ 106 w 111"/>
                <a:gd name="T97" fmla="*/ 64 h 185"/>
                <a:gd name="T98" fmla="*/ 111 w 111"/>
                <a:gd name="T99" fmla="*/ 5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185">
                  <a:moveTo>
                    <a:pt x="111" y="52"/>
                  </a:moveTo>
                  <a:lnTo>
                    <a:pt x="109" y="52"/>
                  </a:lnTo>
                  <a:lnTo>
                    <a:pt x="106" y="52"/>
                  </a:lnTo>
                  <a:lnTo>
                    <a:pt x="104" y="50"/>
                  </a:lnTo>
                  <a:lnTo>
                    <a:pt x="101" y="47"/>
                  </a:lnTo>
                  <a:lnTo>
                    <a:pt x="101" y="45"/>
                  </a:lnTo>
                  <a:lnTo>
                    <a:pt x="99" y="45"/>
                  </a:lnTo>
                  <a:lnTo>
                    <a:pt x="97" y="45"/>
                  </a:lnTo>
                  <a:lnTo>
                    <a:pt x="94" y="45"/>
                  </a:lnTo>
                  <a:lnTo>
                    <a:pt x="92" y="43"/>
                  </a:lnTo>
                  <a:lnTo>
                    <a:pt x="87" y="43"/>
                  </a:lnTo>
                  <a:lnTo>
                    <a:pt x="85" y="40"/>
                  </a:lnTo>
                  <a:lnTo>
                    <a:pt x="85" y="38"/>
                  </a:lnTo>
                  <a:lnTo>
                    <a:pt x="85" y="35"/>
                  </a:lnTo>
                  <a:lnTo>
                    <a:pt x="85" y="31"/>
                  </a:lnTo>
                  <a:lnTo>
                    <a:pt x="85" y="28"/>
                  </a:lnTo>
                  <a:lnTo>
                    <a:pt x="85" y="26"/>
                  </a:lnTo>
                  <a:lnTo>
                    <a:pt x="83" y="26"/>
                  </a:lnTo>
                  <a:lnTo>
                    <a:pt x="83" y="24"/>
                  </a:lnTo>
                  <a:lnTo>
                    <a:pt x="83" y="24"/>
                  </a:lnTo>
                  <a:lnTo>
                    <a:pt x="87" y="24"/>
                  </a:lnTo>
                  <a:lnTo>
                    <a:pt x="87" y="21"/>
                  </a:lnTo>
                  <a:lnTo>
                    <a:pt x="87" y="16"/>
                  </a:lnTo>
                  <a:lnTo>
                    <a:pt x="87" y="14"/>
                  </a:lnTo>
                  <a:lnTo>
                    <a:pt x="85" y="12"/>
                  </a:lnTo>
                  <a:lnTo>
                    <a:pt x="85" y="9"/>
                  </a:lnTo>
                  <a:lnTo>
                    <a:pt x="85" y="9"/>
                  </a:lnTo>
                  <a:lnTo>
                    <a:pt x="83" y="9"/>
                  </a:lnTo>
                  <a:lnTo>
                    <a:pt x="80" y="12"/>
                  </a:lnTo>
                  <a:lnTo>
                    <a:pt x="78" y="12"/>
                  </a:lnTo>
                  <a:lnTo>
                    <a:pt x="78" y="12"/>
                  </a:lnTo>
                  <a:lnTo>
                    <a:pt x="75" y="12"/>
                  </a:lnTo>
                  <a:lnTo>
                    <a:pt x="73" y="12"/>
                  </a:lnTo>
                  <a:lnTo>
                    <a:pt x="71" y="9"/>
                  </a:lnTo>
                  <a:lnTo>
                    <a:pt x="64" y="7"/>
                  </a:lnTo>
                  <a:lnTo>
                    <a:pt x="61" y="7"/>
                  </a:lnTo>
                  <a:lnTo>
                    <a:pt x="56" y="9"/>
                  </a:lnTo>
                  <a:lnTo>
                    <a:pt x="54" y="9"/>
                  </a:lnTo>
                  <a:lnTo>
                    <a:pt x="52" y="12"/>
                  </a:lnTo>
                  <a:lnTo>
                    <a:pt x="47" y="12"/>
                  </a:lnTo>
                  <a:lnTo>
                    <a:pt x="45" y="12"/>
                  </a:lnTo>
                  <a:lnTo>
                    <a:pt x="45" y="9"/>
                  </a:lnTo>
                  <a:lnTo>
                    <a:pt x="38" y="7"/>
                  </a:lnTo>
                  <a:lnTo>
                    <a:pt x="35" y="7"/>
                  </a:lnTo>
                  <a:lnTo>
                    <a:pt x="33" y="5"/>
                  </a:lnTo>
                  <a:lnTo>
                    <a:pt x="30" y="2"/>
                  </a:lnTo>
                  <a:lnTo>
                    <a:pt x="26" y="0"/>
                  </a:lnTo>
                  <a:lnTo>
                    <a:pt x="23" y="12"/>
                  </a:lnTo>
                  <a:lnTo>
                    <a:pt x="21" y="14"/>
                  </a:lnTo>
                  <a:lnTo>
                    <a:pt x="21" y="16"/>
                  </a:lnTo>
                  <a:lnTo>
                    <a:pt x="16" y="31"/>
                  </a:lnTo>
                  <a:lnTo>
                    <a:pt x="14" y="43"/>
                  </a:lnTo>
                  <a:lnTo>
                    <a:pt x="14" y="43"/>
                  </a:lnTo>
                  <a:lnTo>
                    <a:pt x="14" y="45"/>
                  </a:lnTo>
                  <a:lnTo>
                    <a:pt x="16" y="47"/>
                  </a:lnTo>
                  <a:lnTo>
                    <a:pt x="19" y="50"/>
                  </a:lnTo>
                  <a:lnTo>
                    <a:pt x="21" y="54"/>
                  </a:lnTo>
                  <a:lnTo>
                    <a:pt x="21" y="59"/>
                  </a:lnTo>
                  <a:lnTo>
                    <a:pt x="21" y="61"/>
                  </a:lnTo>
                  <a:lnTo>
                    <a:pt x="21" y="66"/>
                  </a:lnTo>
                  <a:lnTo>
                    <a:pt x="21" y="71"/>
                  </a:lnTo>
                  <a:lnTo>
                    <a:pt x="21" y="76"/>
                  </a:lnTo>
                  <a:lnTo>
                    <a:pt x="21" y="76"/>
                  </a:lnTo>
                  <a:lnTo>
                    <a:pt x="19" y="78"/>
                  </a:lnTo>
                  <a:lnTo>
                    <a:pt x="16" y="78"/>
                  </a:lnTo>
                  <a:lnTo>
                    <a:pt x="19" y="87"/>
                  </a:lnTo>
                  <a:lnTo>
                    <a:pt x="19" y="95"/>
                  </a:lnTo>
                  <a:lnTo>
                    <a:pt x="21" y="97"/>
                  </a:lnTo>
                  <a:lnTo>
                    <a:pt x="26" y="102"/>
                  </a:lnTo>
                  <a:lnTo>
                    <a:pt x="28" y="106"/>
                  </a:lnTo>
                  <a:lnTo>
                    <a:pt x="28" y="109"/>
                  </a:lnTo>
                  <a:lnTo>
                    <a:pt x="26" y="111"/>
                  </a:lnTo>
                  <a:lnTo>
                    <a:pt x="19" y="111"/>
                  </a:lnTo>
                  <a:lnTo>
                    <a:pt x="19" y="111"/>
                  </a:lnTo>
                  <a:lnTo>
                    <a:pt x="16" y="114"/>
                  </a:lnTo>
                  <a:lnTo>
                    <a:pt x="14" y="116"/>
                  </a:lnTo>
                  <a:lnTo>
                    <a:pt x="11" y="121"/>
                  </a:lnTo>
                  <a:lnTo>
                    <a:pt x="7" y="125"/>
                  </a:lnTo>
                  <a:lnTo>
                    <a:pt x="4" y="130"/>
                  </a:lnTo>
                  <a:lnTo>
                    <a:pt x="2" y="135"/>
                  </a:lnTo>
                  <a:lnTo>
                    <a:pt x="0" y="140"/>
                  </a:lnTo>
                  <a:lnTo>
                    <a:pt x="0" y="142"/>
                  </a:lnTo>
                  <a:lnTo>
                    <a:pt x="2" y="144"/>
                  </a:lnTo>
                  <a:lnTo>
                    <a:pt x="4" y="144"/>
                  </a:lnTo>
                  <a:lnTo>
                    <a:pt x="4" y="147"/>
                  </a:lnTo>
                  <a:lnTo>
                    <a:pt x="7" y="149"/>
                  </a:lnTo>
                  <a:lnTo>
                    <a:pt x="7" y="151"/>
                  </a:lnTo>
                  <a:lnTo>
                    <a:pt x="9" y="156"/>
                  </a:lnTo>
                  <a:lnTo>
                    <a:pt x="11" y="161"/>
                  </a:lnTo>
                  <a:lnTo>
                    <a:pt x="11" y="166"/>
                  </a:lnTo>
                  <a:lnTo>
                    <a:pt x="9" y="168"/>
                  </a:lnTo>
                  <a:lnTo>
                    <a:pt x="9" y="175"/>
                  </a:lnTo>
                  <a:lnTo>
                    <a:pt x="9" y="177"/>
                  </a:lnTo>
                  <a:lnTo>
                    <a:pt x="11" y="180"/>
                  </a:lnTo>
                  <a:lnTo>
                    <a:pt x="11" y="180"/>
                  </a:lnTo>
                  <a:lnTo>
                    <a:pt x="14" y="180"/>
                  </a:lnTo>
                  <a:lnTo>
                    <a:pt x="16" y="180"/>
                  </a:lnTo>
                  <a:lnTo>
                    <a:pt x="19" y="177"/>
                  </a:lnTo>
                  <a:lnTo>
                    <a:pt x="21" y="177"/>
                  </a:lnTo>
                  <a:lnTo>
                    <a:pt x="23" y="175"/>
                  </a:lnTo>
                  <a:lnTo>
                    <a:pt x="26" y="177"/>
                  </a:lnTo>
                  <a:lnTo>
                    <a:pt x="33" y="177"/>
                  </a:lnTo>
                  <a:lnTo>
                    <a:pt x="33" y="177"/>
                  </a:lnTo>
                  <a:lnTo>
                    <a:pt x="35" y="177"/>
                  </a:lnTo>
                  <a:lnTo>
                    <a:pt x="38" y="177"/>
                  </a:lnTo>
                  <a:lnTo>
                    <a:pt x="40" y="177"/>
                  </a:lnTo>
                  <a:lnTo>
                    <a:pt x="42" y="177"/>
                  </a:lnTo>
                  <a:lnTo>
                    <a:pt x="45" y="177"/>
                  </a:lnTo>
                  <a:lnTo>
                    <a:pt x="49" y="185"/>
                  </a:lnTo>
                  <a:lnTo>
                    <a:pt x="54" y="182"/>
                  </a:lnTo>
                  <a:lnTo>
                    <a:pt x="56" y="180"/>
                  </a:lnTo>
                  <a:lnTo>
                    <a:pt x="56" y="175"/>
                  </a:lnTo>
                  <a:lnTo>
                    <a:pt x="59" y="175"/>
                  </a:lnTo>
                  <a:lnTo>
                    <a:pt x="61" y="175"/>
                  </a:lnTo>
                  <a:lnTo>
                    <a:pt x="64" y="173"/>
                  </a:lnTo>
                  <a:lnTo>
                    <a:pt x="64" y="173"/>
                  </a:lnTo>
                  <a:lnTo>
                    <a:pt x="68" y="168"/>
                  </a:lnTo>
                  <a:lnTo>
                    <a:pt x="71" y="166"/>
                  </a:lnTo>
                  <a:lnTo>
                    <a:pt x="73" y="161"/>
                  </a:lnTo>
                  <a:lnTo>
                    <a:pt x="73" y="158"/>
                  </a:lnTo>
                  <a:lnTo>
                    <a:pt x="75" y="154"/>
                  </a:lnTo>
                  <a:lnTo>
                    <a:pt x="78" y="151"/>
                  </a:lnTo>
                  <a:lnTo>
                    <a:pt x="83" y="149"/>
                  </a:lnTo>
                  <a:lnTo>
                    <a:pt x="90" y="151"/>
                  </a:lnTo>
                  <a:lnTo>
                    <a:pt x="92" y="149"/>
                  </a:lnTo>
                  <a:lnTo>
                    <a:pt x="92" y="149"/>
                  </a:lnTo>
                  <a:lnTo>
                    <a:pt x="90" y="144"/>
                  </a:lnTo>
                  <a:lnTo>
                    <a:pt x="90" y="142"/>
                  </a:lnTo>
                  <a:lnTo>
                    <a:pt x="94" y="128"/>
                  </a:lnTo>
                  <a:lnTo>
                    <a:pt x="94" y="125"/>
                  </a:lnTo>
                  <a:lnTo>
                    <a:pt x="94" y="114"/>
                  </a:lnTo>
                  <a:lnTo>
                    <a:pt x="94" y="106"/>
                  </a:lnTo>
                  <a:lnTo>
                    <a:pt x="94" y="104"/>
                  </a:lnTo>
                  <a:lnTo>
                    <a:pt x="94" y="102"/>
                  </a:lnTo>
                  <a:lnTo>
                    <a:pt x="92" y="99"/>
                  </a:lnTo>
                  <a:lnTo>
                    <a:pt x="92" y="95"/>
                  </a:lnTo>
                  <a:lnTo>
                    <a:pt x="94" y="95"/>
                  </a:lnTo>
                  <a:lnTo>
                    <a:pt x="94" y="92"/>
                  </a:lnTo>
                  <a:lnTo>
                    <a:pt x="90" y="83"/>
                  </a:lnTo>
                  <a:lnTo>
                    <a:pt x="87" y="80"/>
                  </a:lnTo>
                  <a:lnTo>
                    <a:pt x="87" y="76"/>
                  </a:lnTo>
                  <a:lnTo>
                    <a:pt x="87" y="73"/>
                  </a:lnTo>
                  <a:lnTo>
                    <a:pt x="90" y="71"/>
                  </a:lnTo>
                  <a:lnTo>
                    <a:pt x="92" y="69"/>
                  </a:lnTo>
                  <a:lnTo>
                    <a:pt x="94" y="66"/>
                  </a:lnTo>
                  <a:lnTo>
                    <a:pt x="101" y="66"/>
                  </a:lnTo>
                  <a:lnTo>
                    <a:pt x="106" y="64"/>
                  </a:lnTo>
                  <a:lnTo>
                    <a:pt x="109" y="61"/>
                  </a:lnTo>
                  <a:lnTo>
                    <a:pt x="111" y="57"/>
                  </a:lnTo>
                  <a:lnTo>
                    <a:pt x="111" y="54"/>
                  </a:lnTo>
                  <a:lnTo>
                    <a:pt x="111" y="5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5"/>
            <p:cNvSpPr>
              <a:spLocks noEditPoints="1"/>
            </p:cNvSpPr>
            <p:nvPr/>
          </p:nvSpPr>
          <p:spPr bwMode="auto">
            <a:xfrm>
              <a:off x="3198570" y="4749232"/>
              <a:ext cx="527229" cy="755993"/>
            </a:xfrm>
            <a:custGeom>
              <a:avLst/>
              <a:gdLst>
                <a:gd name="T0" fmla="*/ 23 w 295"/>
                <a:gd name="T1" fmla="*/ 385 h 423"/>
                <a:gd name="T2" fmla="*/ 7 w 295"/>
                <a:gd name="T3" fmla="*/ 395 h 423"/>
                <a:gd name="T4" fmla="*/ 4 w 295"/>
                <a:gd name="T5" fmla="*/ 407 h 423"/>
                <a:gd name="T6" fmla="*/ 33 w 295"/>
                <a:gd name="T7" fmla="*/ 419 h 423"/>
                <a:gd name="T8" fmla="*/ 49 w 295"/>
                <a:gd name="T9" fmla="*/ 409 h 423"/>
                <a:gd name="T10" fmla="*/ 47 w 295"/>
                <a:gd name="T11" fmla="*/ 378 h 423"/>
                <a:gd name="T12" fmla="*/ 45 w 295"/>
                <a:gd name="T13" fmla="*/ 385 h 423"/>
                <a:gd name="T14" fmla="*/ 56 w 295"/>
                <a:gd name="T15" fmla="*/ 367 h 423"/>
                <a:gd name="T16" fmla="*/ 54 w 295"/>
                <a:gd name="T17" fmla="*/ 371 h 423"/>
                <a:gd name="T18" fmla="*/ 59 w 295"/>
                <a:gd name="T19" fmla="*/ 371 h 423"/>
                <a:gd name="T20" fmla="*/ 64 w 295"/>
                <a:gd name="T21" fmla="*/ 355 h 423"/>
                <a:gd name="T22" fmla="*/ 64 w 295"/>
                <a:gd name="T23" fmla="*/ 367 h 423"/>
                <a:gd name="T24" fmla="*/ 82 w 295"/>
                <a:gd name="T25" fmla="*/ 341 h 423"/>
                <a:gd name="T26" fmla="*/ 82 w 295"/>
                <a:gd name="T27" fmla="*/ 314 h 423"/>
                <a:gd name="T28" fmla="*/ 75 w 295"/>
                <a:gd name="T29" fmla="*/ 343 h 423"/>
                <a:gd name="T30" fmla="*/ 75 w 295"/>
                <a:gd name="T31" fmla="*/ 374 h 423"/>
                <a:gd name="T32" fmla="*/ 87 w 295"/>
                <a:gd name="T33" fmla="*/ 352 h 423"/>
                <a:gd name="T34" fmla="*/ 92 w 295"/>
                <a:gd name="T35" fmla="*/ 286 h 423"/>
                <a:gd name="T36" fmla="*/ 295 w 295"/>
                <a:gd name="T37" fmla="*/ 388 h 423"/>
                <a:gd name="T38" fmla="*/ 253 w 295"/>
                <a:gd name="T39" fmla="*/ 362 h 423"/>
                <a:gd name="T40" fmla="*/ 220 w 295"/>
                <a:gd name="T41" fmla="*/ 324 h 423"/>
                <a:gd name="T42" fmla="*/ 198 w 295"/>
                <a:gd name="T43" fmla="*/ 296 h 423"/>
                <a:gd name="T44" fmla="*/ 179 w 295"/>
                <a:gd name="T45" fmla="*/ 260 h 423"/>
                <a:gd name="T46" fmla="*/ 161 w 295"/>
                <a:gd name="T47" fmla="*/ 288 h 423"/>
                <a:gd name="T48" fmla="*/ 177 w 295"/>
                <a:gd name="T49" fmla="*/ 305 h 423"/>
                <a:gd name="T50" fmla="*/ 184 w 295"/>
                <a:gd name="T51" fmla="*/ 307 h 423"/>
                <a:gd name="T52" fmla="*/ 191 w 295"/>
                <a:gd name="T53" fmla="*/ 324 h 423"/>
                <a:gd name="T54" fmla="*/ 224 w 295"/>
                <a:gd name="T55" fmla="*/ 341 h 423"/>
                <a:gd name="T56" fmla="*/ 208 w 295"/>
                <a:gd name="T57" fmla="*/ 371 h 423"/>
                <a:gd name="T58" fmla="*/ 203 w 295"/>
                <a:gd name="T59" fmla="*/ 355 h 423"/>
                <a:gd name="T60" fmla="*/ 194 w 295"/>
                <a:gd name="T61" fmla="*/ 329 h 423"/>
                <a:gd name="T62" fmla="*/ 175 w 295"/>
                <a:gd name="T63" fmla="*/ 331 h 423"/>
                <a:gd name="T64" fmla="*/ 182 w 295"/>
                <a:gd name="T65" fmla="*/ 367 h 423"/>
                <a:gd name="T66" fmla="*/ 203 w 295"/>
                <a:gd name="T67" fmla="*/ 393 h 423"/>
                <a:gd name="T68" fmla="*/ 201 w 295"/>
                <a:gd name="T69" fmla="*/ 409 h 423"/>
                <a:gd name="T70" fmla="*/ 201 w 295"/>
                <a:gd name="T71" fmla="*/ 419 h 423"/>
                <a:gd name="T72" fmla="*/ 227 w 295"/>
                <a:gd name="T73" fmla="*/ 385 h 423"/>
                <a:gd name="T74" fmla="*/ 265 w 295"/>
                <a:gd name="T75" fmla="*/ 381 h 423"/>
                <a:gd name="T76" fmla="*/ 255 w 295"/>
                <a:gd name="T77" fmla="*/ 400 h 423"/>
                <a:gd name="T78" fmla="*/ 274 w 295"/>
                <a:gd name="T79" fmla="*/ 412 h 423"/>
                <a:gd name="T80" fmla="*/ 153 w 295"/>
                <a:gd name="T81" fmla="*/ 258 h 423"/>
                <a:gd name="T82" fmla="*/ 132 w 295"/>
                <a:gd name="T83" fmla="*/ 291 h 423"/>
                <a:gd name="T84" fmla="*/ 127 w 295"/>
                <a:gd name="T85" fmla="*/ 303 h 423"/>
                <a:gd name="T86" fmla="*/ 158 w 295"/>
                <a:gd name="T87" fmla="*/ 270 h 423"/>
                <a:gd name="T88" fmla="*/ 153 w 295"/>
                <a:gd name="T89" fmla="*/ 241 h 423"/>
                <a:gd name="T90" fmla="*/ 184 w 295"/>
                <a:gd name="T91" fmla="*/ 201 h 423"/>
                <a:gd name="T92" fmla="*/ 196 w 295"/>
                <a:gd name="T93" fmla="*/ 182 h 423"/>
                <a:gd name="T94" fmla="*/ 177 w 295"/>
                <a:gd name="T95" fmla="*/ 180 h 423"/>
                <a:gd name="T96" fmla="*/ 113 w 295"/>
                <a:gd name="T97" fmla="*/ 75 h 423"/>
                <a:gd name="T98" fmla="*/ 99 w 295"/>
                <a:gd name="T99" fmla="*/ 78 h 423"/>
                <a:gd name="T100" fmla="*/ 104 w 295"/>
                <a:gd name="T101" fmla="*/ 120 h 423"/>
                <a:gd name="T102" fmla="*/ 116 w 295"/>
                <a:gd name="T103" fmla="*/ 106 h 423"/>
                <a:gd name="T104" fmla="*/ 116 w 295"/>
                <a:gd name="T105" fmla="*/ 71 h 423"/>
                <a:gd name="T106" fmla="*/ 118 w 295"/>
                <a:gd name="T107" fmla="*/ 75 h 423"/>
                <a:gd name="T108" fmla="*/ 132 w 295"/>
                <a:gd name="T109" fmla="*/ 59 h 423"/>
                <a:gd name="T110" fmla="*/ 142 w 295"/>
                <a:gd name="T111" fmla="*/ 16 h 423"/>
                <a:gd name="T112" fmla="*/ 144 w 295"/>
                <a:gd name="T113" fmla="*/ 0 h 423"/>
                <a:gd name="T114" fmla="*/ 118 w 295"/>
                <a:gd name="T115" fmla="*/ 23 h 423"/>
                <a:gd name="T116" fmla="*/ 116 w 295"/>
                <a:gd name="T117" fmla="*/ 5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5" h="423">
                  <a:moveTo>
                    <a:pt x="47" y="402"/>
                  </a:moveTo>
                  <a:lnTo>
                    <a:pt x="42" y="400"/>
                  </a:lnTo>
                  <a:lnTo>
                    <a:pt x="40" y="397"/>
                  </a:lnTo>
                  <a:lnTo>
                    <a:pt x="42" y="390"/>
                  </a:lnTo>
                  <a:lnTo>
                    <a:pt x="40" y="385"/>
                  </a:lnTo>
                  <a:lnTo>
                    <a:pt x="37" y="385"/>
                  </a:lnTo>
                  <a:lnTo>
                    <a:pt x="35" y="385"/>
                  </a:lnTo>
                  <a:lnTo>
                    <a:pt x="35" y="383"/>
                  </a:lnTo>
                  <a:lnTo>
                    <a:pt x="35" y="381"/>
                  </a:lnTo>
                  <a:lnTo>
                    <a:pt x="35" y="378"/>
                  </a:lnTo>
                  <a:lnTo>
                    <a:pt x="30" y="381"/>
                  </a:lnTo>
                  <a:lnTo>
                    <a:pt x="30" y="383"/>
                  </a:lnTo>
                  <a:lnTo>
                    <a:pt x="23" y="385"/>
                  </a:lnTo>
                  <a:lnTo>
                    <a:pt x="21" y="388"/>
                  </a:lnTo>
                  <a:lnTo>
                    <a:pt x="19" y="388"/>
                  </a:lnTo>
                  <a:lnTo>
                    <a:pt x="16" y="390"/>
                  </a:lnTo>
                  <a:lnTo>
                    <a:pt x="14" y="383"/>
                  </a:lnTo>
                  <a:lnTo>
                    <a:pt x="14" y="381"/>
                  </a:lnTo>
                  <a:lnTo>
                    <a:pt x="11" y="381"/>
                  </a:lnTo>
                  <a:lnTo>
                    <a:pt x="9" y="383"/>
                  </a:lnTo>
                  <a:lnTo>
                    <a:pt x="7" y="385"/>
                  </a:lnTo>
                  <a:lnTo>
                    <a:pt x="9" y="388"/>
                  </a:lnTo>
                  <a:lnTo>
                    <a:pt x="7" y="390"/>
                  </a:lnTo>
                  <a:lnTo>
                    <a:pt x="7" y="393"/>
                  </a:lnTo>
                  <a:lnTo>
                    <a:pt x="7" y="393"/>
                  </a:lnTo>
                  <a:lnTo>
                    <a:pt x="7" y="395"/>
                  </a:lnTo>
                  <a:lnTo>
                    <a:pt x="9" y="395"/>
                  </a:lnTo>
                  <a:lnTo>
                    <a:pt x="9" y="395"/>
                  </a:lnTo>
                  <a:lnTo>
                    <a:pt x="9" y="397"/>
                  </a:lnTo>
                  <a:lnTo>
                    <a:pt x="9" y="400"/>
                  </a:lnTo>
                  <a:lnTo>
                    <a:pt x="9" y="402"/>
                  </a:lnTo>
                  <a:lnTo>
                    <a:pt x="9" y="404"/>
                  </a:lnTo>
                  <a:lnTo>
                    <a:pt x="7" y="409"/>
                  </a:lnTo>
                  <a:lnTo>
                    <a:pt x="7" y="412"/>
                  </a:lnTo>
                  <a:lnTo>
                    <a:pt x="7" y="409"/>
                  </a:lnTo>
                  <a:lnTo>
                    <a:pt x="7" y="404"/>
                  </a:lnTo>
                  <a:lnTo>
                    <a:pt x="7" y="404"/>
                  </a:lnTo>
                  <a:lnTo>
                    <a:pt x="4" y="404"/>
                  </a:lnTo>
                  <a:lnTo>
                    <a:pt x="4" y="407"/>
                  </a:lnTo>
                  <a:lnTo>
                    <a:pt x="2" y="407"/>
                  </a:lnTo>
                  <a:lnTo>
                    <a:pt x="2" y="409"/>
                  </a:lnTo>
                  <a:lnTo>
                    <a:pt x="2" y="412"/>
                  </a:lnTo>
                  <a:lnTo>
                    <a:pt x="0" y="414"/>
                  </a:lnTo>
                  <a:lnTo>
                    <a:pt x="4" y="416"/>
                  </a:lnTo>
                  <a:lnTo>
                    <a:pt x="9" y="419"/>
                  </a:lnTo>
                  <a:lnTo>
                    <a:pt x="11" y="416"/>
                  </a:lnTo>
                  <a:lnTo>
                    <a:pt x="19" y="416"/>
                  </a:lnTo>
                  <a:lnTo>
                    <a:pt x="23" y="416"/>
                  </a:lnTo>
                  <a:lnTo>
                    <a:pt x="26" y="421"/>
                  </a:lnTo>
                  <a:lnTo>
                    <a:pt x="28" y="423"/>
                  </a:lnTo>
                  <a:lnTo>
                    <a:pt x="33" y="421"/>
                  </a:lnTo>
                  <a:lnTo>
                    <a:pt x="33" y="419"/>
                  </a:lnTo>
                  <a:lnTo>
                    <a:pt x="33" y="416"/>
                  </a:lnTo>
                  <a:lnTo>
                    <a:pt x="30" y="412"/>
                  </a:lnTo>
                  <a:lnTo>
                    <a:pt x="30" y="412"/>
                  </a:lnTo>
                  <a:lnTo>
                    <a:pt x="28" y="412"/>
                  </a:lnTo>
                  <a:lnTo>
                    <a:pt x="30" y="409"/>
                  </a:lnTo>
                  <a:lnTo>
                    <a:pt x="30" y="409"/>
                  </a:lnTo>
                  <a:lnTo>
                    <a:pt x="33" y="407"/>
                  </a:lnTo>
                  <a:lnTo>
                    <a:pt x="33" y="407"/>
                  </a:lnTo>
                  <a:lnTo>
                    <a:pt x="35" y="409"/>
                  </a:lnTo>
                  <a:lnTo>
                    <a:pt x="37" y="412"/>
                  </a:lnTo>
                  <a:lnTo>
                    <a:pt x="42" y="409"/>
                  </a:lnTo>
                  <a:lnTo>
                    <a:pt x="47" y="409"/>
                  </a:lnTo>
                  <a:lnTo>
                    <a:pt x="49" y="409"/>
                  </a:lnTo>
                  <a:lnTo>
                    <a:pt x="49" y="409"/>
                  </a:lnTo>
                  <a:lnTo>
                    <a:pt x="49" y="409"/>
                  </a:lnTo>
                  <a:lnTo>
                    <a:pt x="49" y="407"/>
                  </a:lnTo>
                  <a:lnTo>
                    <a:pt x="47" y="402"/>
                  </a:lnTo>
                  <a:close/>
                  <a:moveTo>
                    <a:pt x="49" y="374"/>
                  </a:moveTo>
                  <a:lnTo>
                    <a:pt x="49" y="374"/>
                  </a:lnTo>
                  <a:lnTo>
                    <a:pt x="45" y="371"/>
                  </a:lnTo>
                  <a:lnTo>
                    <a:pt x="45" y="371"/>
                  </a:lnTo>
                  <a:lnTo>
                    <a:pt x="45" y="374"/>
                  </a:lnTo>
                  <a:lnTo>
                    <a:pt x="45" y="376"/>
                  </a:lnTo>
                  <a:lnTo>
                    <a:pt x="47" y="376"/>
                  </a:lnTo>
                  <a:lnTo>
                    <a:pt x="47" y="376"/>
                  </a:lnTo>
                  <a:lnTo>
                    <a:pt x="47" y="378"/>
                  </a:lnTo>
                  <a:lnTo>
                    <a:pt x="47" y="378"/>
                  </a:lnTo>
                  <a:lnTo>
                    <a:pt x="45" y="378"/>
                  </a:lnTo>
                  <a:lnTo>
                    <a:pt x="45" y="376"/>
                  </a:lnTo>
                  <a:lnTo>
                    <a:pt x="45" y="374"/>
                  </a:lnTo>
                  <a:lnTo>
                    <a:pt x="42" y="371"/>
                  </a:lnTo>
                  <a:lnTo>
                    <a:pt x="42" y="371"/>
                  </a:lnTo>
                  <a:lnTo>
                    <a:pt x="40" y="371"/>
                  </a:lnTo>
                  <a:lnTo>
                    <a:pt x="40" y="374"/>
                  </a:lnTo>
                  <a:lnTo>
                    <a:pt x="40" y="374"/>
                  </a:lnTo>
                  <a:lnTo>
                    <a:pt x="40" y="381"/>
                  </a:lnTo>
                  <a:lnTo>
                    <a:pt x="40" y="383"/>
                  </a:lnTo>
                  <a:lnTo>
                    <a:pt x="42" y="383"/>
                  </a:lnTo>
                  <a:lnTo>
                    <a:pt x="45" y="385"/>
                  </a:lnTo>
                  <a:lnTo>
                    <a:pt x="47" y="385"/>
                  </a:lnTo>
                  <a:lnTo>
                    <a:pt x="47" y="385"/>
                  </a:lnTo>
                  <a:lnTo>
                    <a:pt x="49" y="381"/>
                  </a:lnTo>
                  <a:lnTo>
                    <a:pt x="52" y="378"/>
                  </a:lnTo>
                  <a:lnTo>
                    <a:pt x="52" y="378"/>
                  </a:lnTo>
                  <a:lnTo>
                    <a:pt x="52" y="376"/>
                  </a:lnTo>
                  <a:lnTo>
                    <a:pt x="49" y="374"/>
                  </a:lnTo>
                  <a:close/>
                  <a:moveTo>
                    <a:pt x="59" y="364"/>
                  </a:moveTo>
                  <a:lnTo>
                    <a:pt x="59" y="362"/>
                  </a:lnTo>
                  <a:lnTo>
                    <a:pt x="59" y="362"/>
                  </a:lnTo>
                  <a:lnTo>
                    <a:pt x="56" y="364"/>
                  </a:lnTo>
                  <a:lnTo>
                    <a:pt x="56" y="364"/>
                  </a:lnTo>
                  <a:lnTo>
                    <a:pt x="56" y="367"/>
                  </a:lnTo>
                  <a:lnTo>
                    <a:pt x="54" y="364"/>
                  </a:lnTo>
                  <a:lnTo>
                    <a:pt x="54" y="367"/>
                  </a:lnTo>
                  <a:lnTo>
                    <a:pt x="54" y="369"/>
                  </a:lnTo>
                  <a:lnTo>
                    <a:pt x="54" y="369"/>
                  </a:lnTo>
                  <a:lnTo>
                    <a:pt x="52" y="364"/>
                  </a:lnTo>
                  <a:lnTo>
                    <a:pt x="49" y="364"/>
                  </a:lnTo>
                  <a:lnTo>
                    <a:pt x="47" y="367"/>
                  </a:lnTo>
                  <a:lnTo>
                    <a:pt x="47" y="367"/>
                  </a:lnTo>
                  <a:lnTo>
                    <a:pt x="49" y="367"/>
                  </a:lnTo>
                  <a:lnTo>
                    <a:pt x="49" y="367"/>
                  </a:lnTo>
                  <a:lnTo>
                    <a:pt x="52" y="369"/>
                  </a:lnTo>
                  <a:lnTo>
                    <a:pt x="52" y="371"/>
                  </a:lnTo>
                  <a:lnTo>
                    <a:pt x="54" y="371"/>
                  </a:lnTo>
                  <a:lnTo>
                    <a:pt x="54" y="371"/>
                  </a:lnTo>
                  <a:lnTo>
                    <a:pt x="54" y="374"/>
                  </a:lnTo>
                  <a:lnTo>
                    <a:pt x="54" y="374"/>
                  </a:lnTo>
                  <a:lnTo>
                    <a:pt x="54" y="374"/>
                  </a:lnTo>
                  <a:lnTo>
                    <a:pt x="56" y="374"/>
                  </a:lnTo>
                  <a:lnTo>
                    <a:pt x="56" y="376"/>
                  </a:lnTo>
                  <a:lnTo>
                    <a:pt x="56" y="376"/>
                  </a:lnTo>
                  <a:lnTo>
                    <a:pt x="59" y="376"/>
                  </a:lnTo>
                  <a:lnTo>
                    <a:pt x="59" y="376"/>
                  </a:lnTo>
                  <a:lnTo>
                    <a:pt x="59" y="374"/>
                  </a:lnTo>
                  <a:lnTo>
                    <a:pt x="59" y="374"/>
                  </a:lnTo>
                  <a:lnTo>
                    <a:pt x="59" y="374"/>
                  </a:lnTo>
                  <a:lnTo>
                    <a:pt x="59" y="371"/>
                  </a:lnTo>
                  <a:lnTo>
                    <a:pt x="59" y="369"/>
                  </a:lnTo>
                  <a:lnTo>
                    <a:pt x="59" y="367"/>
                  </a:lnTo>
                  <a:lnTo>
                    <a:pt x="59" y="364"/>
                  </a:lnTo>
                  <a:close/>
                  <a:moveTo>
                    <a:pt x="71" y="359"/>
                  </a:moveTo>
                  <a:lnTo>
                    <a:pt x="71" y="357"/>
                  </a:lnTo>
                  <a:lnTo>
                    <a:pt x="71" y="355"/>
                  </a:lnTo>
                  <a:lnTo>
                    <a:pt x="68" y="352"/>
                  </a:lnTo>
                  <a:lnTo>
                    <a:pt x="66" y="352"/>
                  </a:lnTo>
                  <a:lnTo>
                    <a:pt x="64" y="352"/>
                  </a:lnTo>
                  <a:lnTo>
                    <a:pt x="64" y="352"/>
                  </a:lnTo>
                  <a:lnTo>
                    <a:pt x="64" y="355"/>
                  </a:lnTo>
                  <a:lnTo>
                    <a:pt x="64" y="355"/>
                  </a:lnTo>
                  <a:lnTo>
                    <a:pt x="64" y="355"/>
                  </a:lnTo>
                  <a:lnTo>
                    <a:pt x="64" y="355"/>
                  </a:lnTo>
                  <a:lnTo>
                    <a:pt x="64" y="357"/>
                  </a:lnTo>
                  <a:lnTo>
                    <a:pt x="66" y="359"/>
                  </a:lnTo>
                  <a:lnTo>
                    <a:pt x="66" y="359"/>
                  </a:lnTo>
                  <a:lnTo>
                    <a:pt x="66" y="359"/>
                  </a:lnTo>
                  <a:lnTo>
                    <a:pt x="66" y="359"/>
                  </a:lnTo>
                  <a:lnTo>
                    <a:pt x="64" y="359"/>
                  </a:lnTo>
                  <a:lnTo>
                    <a:pt x="61" y="359"/>
                  </a:lnTo>
                  <a:lnTo>
                    <a:pt x="61" y="359"/>
                  </a:lnTo>
                  <a:lnTo>
                    <a:pt x="61" y="364"/>
                  </a:lnTo>
                  <a:lnTo>
                    <a:pt x="61" y="364"/>
                  </a:lnTo>
                  <a:lnTo>
                    <a:pt x="64" y="364"/>
                  </a:lnTo>
                  <a:lnTo>
                    <a:pt x="64" y="367"/>
                  </a:lnTo>
                  <a:lnTo>
                    <a:pt x="64" y="367"/>
                  </a:lnTo>
                  <a:lnTo>
                    <a:pt x="66" y="364"/>
                  </a:lnTo>
                  <a:lnTo>
                    <a:pt x="68" y="364"/>
                  </a:lnTo>
                  <a:lnTo>
                    <a:pt x="68" y="367"/>
                  </a:lnTo>
                  <a:lnTo>
                    <a:pt x="71" y="367"/>
                  </a:lnTo>
                  <a:lnTo>
                    <a:pt x="71" y="369"/>
                  </a:lnTo>
                  <a:lnTo>
                    <a:pt x="71" y="369"/>
                  </a:lnTo>
                  <a:lnTo>
                    <a:pt x="71" y="367"/>
                  </a:lnTo>
                  <a:lnTo>
                    <a:pt x="73" y="359"/>
                  </a:lnTo>
                  <a:lnTo>
                    <a:pt x="71" y="359"/>
                  </a:lnTo>
                  <a:lnTo>
                    <a:pt x="71" y="359"/>
                  </a:lnTo>
                  <a:close/>
                  <a:moveTo>
                    <a:pt x="85" y="343"/>
                  </a:moveTo>
                  <a:lnTo>
                    <a:pt x="82" y="341"/>
                  </a:lnTo>
                  <a:lnTo>
                    <a:pt x="82" y="336"/>
                  </a:lnTo>
                  <a:lnTo>
                    <a:pt x="82" y="331"/>
                  </a:lnTo>
                  <a:lnTo>
                    <a:pt x="85" y="329"/>
                  </a:lnTo>
                  <a:lnTo>
                    <a:pt x="85" y="324"/>
                  </a:lnTo>
                  <a:lnTo>
                    <a:pt x="87" y="322"/>
                  </a:lnTo>
                  <a:lnTo>
                    <a:pt x="87" y="317"/>
                  </a:lnTo>
                  <a:lnTo>
                    <a:pt x="87" y="317"/>
                  </a:lnTo>
                  <a:lnTo>
                    <a:pt x="85" y="314"/>
                  </a:lnTo>
                  <a:lnTo>
                    <a:pt x="85" y="312"/>
                  </a:lnTo>
                  <a:lnTo>
                    <a:pt x="87" y="310"/>
                  </a:lnTo>
                  <a:lnTo>
                    <a:pt x="87" y="307"/>
                  </a:lnTo>
                  <a:lnTo>
                    <a:pt x="85" y="305"/>
                  </a:lnTo>
                  <a:lnTo>
                    <a:pt x="82" y="314"/>
                  </a:lnTo>
                  <a:lnTo>
                    <a:pt x="82" y="317"/>
                  </a:lnTo>
                  <a:lnTo>
                    <a:pt x="85" y="319"/>
                  </a:lnTo>
                  <a:lnTo>
                    <a:pt x="85" y="322"/>
                  </a:lnTo>
                  <a:lnTo>
                    <a:pt x="80" y="324"/>
                  </a:lnTo>
                  <a:lnTo>
                    <a:pt x="80" y="326"/>
                  </a:lnTo>
                  <a:lnTo>
                    <a:pt x="80" y="331"/>
                  </a:lnTo>
                  <a:lnTo>
                    <a:pt x="80" y="333"/>
                  </a:lnTo>
                  <a:lnTo>
                    <a:pt x="80" y="333"/>
                  </a:lnTo>
                  <a:lnTo>
                    <a:pt x="78" y="336"/>
                  </a:lnTo>
                  <a:lnTo>
                    <a:pt x="78" y="331"/>
                  </a:lnTo>
                  <a:lnTo>
                    <a:pt x="75" y="331"/>
                  </a:lnTo>
                  <a:lnTo>
                    <a:pt x="73" y="338"/>
                  </a:lnTo>
                  <a:lnTo>
                    <a:pt x="75" y="343"/>
                  </a:lnTo>
                  <a:lnTo>
                    <a:pt x="73" y="345"/>
                  </a:lnTo>
                  <a:lnTo>
                    <a:pt x="71" y="343"/>
                  </a:lnTo>
                  <a:lnTo>
                    <a:pt x="66" y="345"/>
                  </a:lnTo>
                  <a:lnTo>
                    <a:pt x="64" y="345"/>
                  </a:lnTo>
                  <a:lnTo>
                    <a:pt x="64" y="350"/>
                  </a:lnTo>
                  <a:lnTo>
                    <a:pt x="66" y="350"/>
                  </a:lnTo>
                  <a:lnTo>
                    <a:pt x="71" y="350"/>
                  </a:lnTo>
                  <a:lnTo>
                    <a:pt x="73" y="352"/>
                  </a:lnTo>
                  <a:lnTo>
                    <a:pt x="75" y="357"/>
                  </a:lnTo>
                  <a:lnTo>
                    <a:pt x="73" y="359"/>
                  </a:lnTo>
                  <a:lnTo>
                    <a:pt x="73" y="367"/>
                  </a:lnTo>
                  <a:lnTo>
                    <a:pt x="75" y="369"/>
                  </a:lnTo>
                  <a:lnTo>
                    <a:pt x="75" y="374"/>
                  </a:lnTo>
                  <a:lnTo>
                    <a:pt x="78" y="374"/>
                  </a:lnTo>
                  <a:lnTo>
                    <a:pt x="78" y="374"/>
                  </a:lnTo>
                  <a:lnTo>
                    <a:pt x="78" y="371"/>
                  </a:lnTo>
                  <a:lnTo>
                    <a:pt x="78" y="369"/>
                  </a:lnTo>
                  <a:lnTo>
                    <a:pt x="78" y="367"/>
                  </a:lnTo>
                  <a:lnTo>
                    <a:pt x="80" y="367"/>
                  </a:lnTo>
                  <a:lnTo>
                    <a:pt x="82" y="367"/>
                  </a:lnTo>
                  <a:lnTo>
                    <a:pt x="82" y="364"/>
                  </a:lnTo>
                  <a:lnTo>
                    <a:pt x="82" y="364"/>
                  </a:lnTo>
                  <a:lnTo>
                    <a:pt x="82" y="359"/>
                  </a:lnTo>
                  <a:lnTo>
                    <a:pt x="82" y="357"/>
                  </a:lnTo>
                  <a:lnTo>
                    <a:pt x="82" y="355"/>
                  </a:lnTo>
                  <a:lnTo>
                    <a:pt x="87" y="352"/>
                  </a:lnTo>
                  <a:lnTo>
                    <a:pt x="90" y="350"/>
                  </a:lnTo>
                  <a:lnTo>
                    <a:pt x="92" y="348"/>
                  </a:lnTo>
                  <a:lnTo>
                    <a:pt x="97" y="345"/>
                  </a:lnTo>
                  <a:lnTo>
                    <a:pt x="97" y="341"/>
                  </a:lnTo>
                  <a:lnTo>
                    <a:pt x="94" y="338"/>
                  </a:lnTo>
                  <a:lnTo>
                    <a:pt x="85" y="343"/>
                  </a:lnTo>
                  <a:close/>
                  <a:moveTo>
                    <a:pt x="80" y="286"/>
                  </a:moveTo>
                  <a:lnTo>
                    <a:pt x="82" y="288"/>
                  </a:lnTo>
                  <a:lnTo>
                    <a:pt x="85" y="288"/>
                  </a:lnTo>
                  <a:lnTo>
                    <a:pt x="87" y="291"/>
                  </a:lnTo>
                  <a:lnTo>
                    <a:pt x="87" y="291"/>
                  </a:lnTo>
                  <a:lnTo>
                    <a:pt x="90" y="288"/>
                  </a:lnTo>
                  <a:lnTo>
                    <a:pt x="92" y="286"/>
                  </a:lnTo>
                  <a:lnTo>
                    <a:pt x="92" y="284"/>
                  </a:lnTo>
                  <a:lnTo>
                    <a:pt x="90" y="281"/>
                  </a:lnTo>
                  <a:lnTo>
                    <a:pt x="90" y="279"/>
                  </a:lnTo>
                  <a:lnTo>
                    <a:pt x="87" y="279"/>
                  </a:lnTo>
                  <a:lnTo>
                    <a:pt x="85" y="281"/>
                  </a:lnTo>
                  <a:lnTo>
                    <a:pt x="85" y="281"/>
                  </a:lnTo>
                  <a:lnTo>
                    <a:pt x="82" y="284"/>
                  </a:lnTo>
                  <a:lnTo>
                    <a:pt x="80" y="286"/>
                  </a:lnTo>
                  <a:lnTo>
                    <a:pt x="80" y="286"/>
                  </a:lnTo>
                  <a:lnTo>
                    <a:pt x="80" y="286"/>
                  </a:lnTo>
                  <a:lnTo>
                    <a:pt x="80" y="286"/>
                  </a:lnTo>
                  <a:close/>
                  <a:moveTo>
                    <a:pt x="295" y="390"/>
                  </a:moveTo>
                  <a:lnTo>
                    <a:pt x="295" y="388"/>
                  </a:lnTo>
                  <a:lnTo>
                    <a:pt x="295" y="381"/>
                  </a:lnTo>
                  <a:lnTo>
                    <a:pt x="295" y="378"/>
                  </a:lnTo>
                  <a:lnTo>
                    <a:pt x="291" y="371"/>
                  </a:lnTo>
                  <a:lnTo>
                    <a:pt x="288" y="367"/>
                  </a:lnTo>
                  <a:lnTo>
                    <a:pt x="284" y="362"/>
                  </a:lnTo>
                  <a:lnTo>
                    <a:pt x="274" y="364"/>
                  </a:lnTo>
                  <a:lnTo>
                    <a:pt x="265" y="369"/>
                  </a:lnTo>
                  <a:lnTo>
                    <a:pt x="262" y="369"/>
                  </a:lnTo>
                  <a:lnTo>
                    <a:pt x="258" y="369"/>
                  </a:lnTo>
                  <a:lnTo>
                    <a:pt x="255" y="367"/>
                  </a:lnTo>
                  <a:lnTo>
                    <a:pt x="253" y="364"/>
                  </a:lnTo>
                  <a:lnTo>
                    <a:pt x="251" y="364"/>
                  </a:lnTo>
                  <a:lnTo>
                    <a:pt x="253" y="362"/>
                  </a:lnTo>
                  <a:lnTo>
                    <a:pt x="255" y="359"/>
                  </a:lnTo>
                  <a:lnTo>
                    <a:pt x="258" y="359"/>
                  </a:lnTo>
                  <a:lnTo>
                    <a:pt x="260" y="357"/>
                  </a:lnTo>
                  <a:lnTo>
                    <a:pt x="265" y="355"/>
                  </a:lnTo>
                  <a:lnTo>
                    <a:pt x="267" y="352"/>
                  </a:lnTo>
                  <a:lnTo>
                    <a:pt x="267" y="350"/>
                  </a:lnTo>
                  <a:lnTo>
                    <a:pt x="251" y="348"/>
                  </a:lnTo>
                  <a:lnTo>
                    <a:pt x="243" y="343"/>
                  </a:lnTo>
                  <a:lnTo>
                    <a:pt x="239" y="341"/>
                  </a:lnTo>
                  <a:lnTo>
                    <a:pt x="236" y="338"/>
                  </a:lnTo>
                  <a:lnTo>
                    <a:pt x="232" y="336"/>
                  </a:lnTo>
                  <a:lnTo>
                    <a:pt x="220" y="324"/>
                  </a:lnTo>
                  <a:lnTo>
                    <a:pt x="220" y="324"/>
                  </a:lnTo>
                  <a:lnTo>
                    <a:pt x="220" y="322"/>
                  </a:lnTo>
                  <a:lnTo>
                    <a:pt x="222" y="319"/>
                  </a:lnTo>
                  <a:lnTo>
                    <a:pt x="222" y="317"/>
                  </a:lnTo>
                  <a:lnTo>
                    <a:pt x="222" y="314"/>
                  </a:lnTo>
                  <a:lnTo>
                    <a:pt x="222" y="312"/>
                  </a:lnTo>
                  <a:lnTo>
                    <a:pt x="220" y="310"/>
                  </a:lnTo>
                  <a:lnTo>
                    <a:pt x="217" y="310"/>
                  </a:lnTo>
                  <a:lnTo>
                    <a:pt x="210" y="307"/>
                  </a:lnTo>
                  <a:lnTo>
                    <a:pt x="206" y="305"/>
                  </a:lnTo>
                  <a:lnTo>
                    <a:pt x="203" y="303"/>
                  </a:lnTo>
                  <a:lnTo>
                    <a:pt x="201" y="300"/>
                  </a:lnTo>
                  <a:lnTo>
                    <a:pt x="201" y="298"/>
                  </a:lnTo>
                  <a:lnTo>
                    <a:pt x="198" y="296"/>
                  </a:lnTo>
                  <a:lnTo>
                    <a:pt x="194" y="288"/>
                  </a:lnTo>
                  <a:lnTo>
                    <a:pt x="194" y="286"/>
                  </a:lnTo>
                  <a:lnTo>
                    <a:pt x="194" y="284"/>
                  </a:lnTo>
                  <a:lnTo>
                    <a:pt x="194" y="281"/>
                  </a:lnTo>
                  <a:lnTo>
                    <a:pt x="198" y="277"/>
                  </a:lnTo>
                  <a:lnTo>
                    <a:pt x="201" y="274"/>
                  </a:lnTo>
                  <a:lnTo>
                    <a:pt x="203" y="274"/>
                  </a:lnTo>
                  <a:lnTo>
                    <a:pt x="201" y="270"/>
                  </a:lnTo>
                  <a:lnTo>
                    <a:pt x="191" y="267"/>
                  </a:lnTo>
                  <a:lnTo>
                    <a:pt x="184" y="270"/>
                  </a:lnTo>
                  <a:lnTo>
                    <a:pt x="179" y="267"/>
                  </a:lnTo>
                  <a:lnTo>
                    <a:pt x="179" y="262"/>
                  </a:lnTo>
                  <a:lnTo>
                    <a:pt x="179" y="260"/>
                  </a:lnTo>
                  <a:lnTo>
                    <a:pt x="175" y="267"/>
                  </a:lnTo>
                  <a:lnTo>
                    <a:pt x="170" y="267"/>
                  </a:lnTo>
                  <a:lnTo>
                    <a:pt x="165" y="262"/>
                  </a:lnTo>
                  <a:lnTo>
                    <a:pt x="163" y="265"/>
                  </a:lnTo>
                  <a:lnTo>
                    <a:pt x="163" y="270"/>
                  </a:lnTo>
                  <a:lnTo>
                    <a:pt x="163" y="274"/>
                  </a:lnTo>
                  <a:lnTo>
                    <a:pt x="163" y="279"/>
                  </a:lnTo>
                  <a:lnTo>
                    <a:pt x="165" y="281"/>
                  </a:lnTo>
                  <a:lnTo>
                    <a:pt x="165" y="284"/>
                  </a:lnTo>
                  <a:lnTo>
                    <a:pt x="163" y="284"/>
                  </a:lnTo>
                  <a:lnTo>
                    <a:pt x="163" y="284"/>
                  </a:lnTo>
                  <a:lnTo>
                    <a:pt x="161" y="284"/>
                  </a:lnTo>
                  <a:lnTo>
                    <a:pt x="161" y="288"/>
                  </a:lnTo>
                  <a:lnTo>
                    <a:pt x="158" y="293"/>
                  </a:lnTo>
                  <a:lnTo>
                    <a:pt x="161" y="298"/>
                  </a:lnTo>
                  <a:lnTo>
                    <a:pt x="165" y="298"/>
                  </a:lnTo>
                  <a:lnTo>
                    <a:pt x="168" y="298"/>
                  </a:lnTo>
                  <a:lnTo>
                    <a:pt x="170" y="300"/>
                  </a:lnTo>
                  <a:lnTo>
                    <a:pt x="172" y="300"/>
                  </a:lnTo>
                  <a:lnTo>
                    <a:pt x="172" y="300"/>
                  </a:lnTo>
                  <a:lnTo>
                    <a:pt x="175" y="300"/>
                  </a:lnTo>
                  <a:lnTo>
                    <a:pt x="175" y="300"/>
                  </a:lnTo>
                  <a:lnTo>
                    <a:pt x="175" y="303"/>
                  </a:lnTo>
                  <a:lnTo>
                    <a:pt x="175" y="303"/>
                  </a:lnTo>
                  <a:lnTo>
                    <a:pt x="175" y="305"/>
                  </a:lnTo>
                  <a:lnTo>
                    <a:pt x="177" y="305"/>
                  </a:lnTo>
                  <a:lnTo>
                    <a:pt x="179" y="307"/>
                  </a:lnTo>
                  <a:lnTo>
                    <a:pt x="179" y="307"/>
                  </a:lnTo>
                  <a:lnTo>
                    <a:pt x="182" y="310"/>
                  </a:lnTo>
                  <a:lnTo>
                    <a:pt x="179" y="312"/>
                  </a:lnTo>
                  <a:lnTo>
                    <a:pt x="177" y="314"/>
                  </a:lnTo>
                  <a:lnTo>
                    <a:pt x="177" y="319"/>
                  </a:lnTo>
                  <a:lnTo>
                    <a:pt x="179" y="319"/>
                  </a:lnTo>
                  <a:lnTo>
                    <a:pt x="179" y="317"/>
                  </a:lnTo>
                  <a:lnTo>
                    <a:pt x="182" y="317"/>
                  </a:lnTo>
                  <a:lnTo>
                    <a:pt x="184" y="317"/>
                  </a:lnTo>
                  <a:lnTo>
                    <a:pt x="184" y="314"/>
                  </a:lnTo>
                  <a:lnTo>
                    <a:pt x="184" y="310"/>
                  </a:lnTo>
                  <a:lnTo>
                    <a:pt x="184" y="307"/>
                  </a:lnTo>
                  <a:lnTo>
                    <a:pt x="187" y="307"/>
                  </a:lnTo>
                  <a:lnTo>
                    <a:pt x="187" y="310"/>
                  </a:lnTo>
                  <a:lnTo>
                    <a:pt x="187" y="312"/>
                  </a:lnTo>
                  <a:lnTo>
                    <a:pt x="189" y="314"/>
                  </a:lnTo>
                  <a:lnTo>
                    <a:pt x="191" y="312"/>
                  </a:lnTo>
                  <a:lnTo>
                    <a:pt x="194" y="312"/>
                  </a:lnTo>
                  <a:lnTo>
                    <a:pt x="194" y="312"/>
                  </a:lnTo>
                  <a:lnTo>
                    <a:pt x="191" y="314"/>
                  </a:lnTo>
                  <a:lnTo>
                    <a:pt x="191" y="314"/>
                  </a:lnTo>
                  <a:lnTo>
                    <a:pt x="191" y="319"/>
                  </a:lnTo>
                  <a:lnTo>
                    <a:pt x="189" y="319"/>
                  </a:lnTo>
                  <a:lnTo>
                    <a:pt x="189" y="319"/>
                  </a:lnTo>
                  <a:lnTo>
                    <a:pt x="191" y="324"/>
                  </a:lnTo>
                  <a:lnTo>
                    <a:pt x="191" y="326"/>
                  </a:lnTo>
                  <a:lnTo>
                    <a:pt x="194" y="326"/>
                  </a:lnTo>
                  <a:lnTo>
                    <a:pt x="196" y="326"/>
                  </a:lnTo>
                  <a:lnTo>
                    <a:pt x="198" y="324"/>
                  </a:lnTo>
                  <a:lnTo>
                    <a:pt x="198" y="324"/>
                  </a:lnTo>
                  <a:lnTo>
                    <a:pt x="203" y="326"/>
                  </a:lnTo>
                  <a:lnTo>
                    <a:pt x="203" y="331"/>
                  </a:lnTo>
                  <a:lnTo>
                    <a:pt x="206" y="331"/>
                  </a:lnTo>
                  <a:lnTo>
                    <a:pt x="208" y="329"/>
                  </a:lnTo>
                  <a:lnTo>
                    <a:pt x="213" y="326"/>
                  </a:lnTo>
                  <a:lnTo>
                    <a:pt x="217" y="331"/>
                  </a:lnTo>
                  <a:lnTo>
                    <a:pt x="224" y="336"/>
                  </a:lnTo>
                  <a:lnTo>
                    <a:pt x="224" y="341"/>
                  </a:lnTo>
                  <a:lnTo>
                    <a:pt x="222" y="345"/>
                  </a:lnTo>
                  <a:lnTo>
                    <a:pt x="222" y="348"/>
                  </a:lnTo>
                  <a:lnTo>
                    <a:pt x="222" y="352"/>
                  </a:lnTo>
                  <a:lnTo>
                    <a:pt x="232" y="367"/>
                  </a:lnTo>
                  <a:lnTo>
                    <a:pt x="234" y="369"/>
                  </a:lnTo>
                  <a:lnTo>
                    <a:pt x="232" y="369"/>
                  </a:lnTo>
                  <a:lnTo>
                    <a:pt x="222" y="367"/>
                  </a:lnTo>
                  <a:lnTo>
                    <a:pt x="213" y="364"/>
                  </a:lnTo>
                  <a:lnTo>
                    <a:pt x="213" y="367"/>
                  </a:lnTo>
                  <a:lnTo>
                    <a:pt x="210" y="367"/>
                  </a:lnTo>
                  <a:lnTo>
                    <a:pt x="208" y="369"/>
                  </a:lnTo>
                  <a:lnTo>
                    <a:pt x="208" y="369"/>
                  </a:lnTo>
                  <a:lnTo>
                    <a:pt x="208" y="371"/>
                  </a:lnTo>
                  <a:lnTo>
                    <a:pt x="208" y="369"/>
                  </a:lnTo>
                  <a:lnTo>
                    <a:pt x="206" y="369"/>
                  </a:lnTo>
                  <a:lnTo>
                    <a:pt x="203" y="367"/>
                  </a:lnTo>
                  <a:lnTo>
                    <a:pt x="203" y="367"/>
                  </a:lnTo>
                  <a:lnTo>
                    <a:pt x="198" y="364"/>
                  </a:lnTo>
                  <a:lnTo>
                    <a:pt x="201" y="362"/>
                  </a:lnTo>
                  <a:lnTo>
                    <a:pt x="201" y="357"/>
                  </a:lnTo>
                  <a:lnTo>
                    <a:pt x="198" y="357"/>
                  </a:lnTo>
                  <a:lnTo>
                    <a:pt x="198" y="350"/>
                  </a:lnTo>
                  <a:lnTo>
                    <a:pt x="198" y="350"/>
                  </a:lnTo>
                  <a:lnTo>
                    <a:pt x="201" y="355"/>
                  </a:lnTo>
                  <a:lnTo>
                    <a:pt x="201" y="355"/>
                  </a:lnTo>
                  <a:lnTo>
                    <a:pt x="203" y="355"/>
                  </a:lnTo>
                  <a:lnTo>
                    <a:pt x="203" y="350"/>
                  </a:lnTo>
                  <a:lnTo>
                    <a:pt x="203" y="345"/>
                  </a:lnTo>
                  <a:lnTo>
                    <a:pt x="203" y="345"/>
                  </a:lnTo>
                  <a:lnTo>
                    <a:pt x="203" y="343"/>
                  </a:lnTo>
                  <a:lnTo>
                    <a:pt x="201" y="341"/>
                  </a:lnTo>
                  <a:lnTo>
                    <a:pt x="198" y="336"/>
                  </a:lnTo>
                  <a:lnTo>
                    <a:pt x="194" y="336"/>
                  </a:lnTo>
                  <a:lnTo>
                    <a:pt x="191" y="341"/>
                  </a:lnTo>
                  <a:lnTo>
                    <a:pt x="191" y="341"/>
                  </a:lnTo>
                  <a:lnTo>
                    <a:pt x="189" y="338"/>
                  </a:lnTo>
                  <a:lnTo>
                    <a:pt x="189" y="336"/>
                  </a:lnTo>
                  <a:lnTo>
                    <a:pt x="191" y="331"/>
                  </a:lnTo>
                  <a:lnTo>
                    <a:pt x="194" y="329"/>
                  </a:lnTo>
                  <a:lnTo>
                    <a:pt x="191" y="329"/>
                  </a:lnTo>
                  <a:lnTo>
                    <a:pt x="191" y="326"/>
                  </a:lnTo>
                  <a:lnTo>
                    <a:pt x="191" y="329"/>
                  </a:lnTo>
                  <a:lnTo>
                    <a:pt x="189" y="329"/>
                  </a:lnTo>
                  <a:lnTo>
                    <a:pt x="189" y="329"/>
                  </a:lnTo>
                  <a:lnTo>
                    <a:pt x="189" y="329"/>
                  </a:lnTo>
                  <a:lnTo>
                    <a:pt x="189" y="326"/>
                  </a:lnTo>
                  <a:lnTo>
                    <a:pt x="189" y="326"/>
                  </a:lnTo>
                  <a:lnTo>
                    <a:pt x="187" y="324"/>
                  </a:lnTo>
                  <a:lnTo>
                    <a:pt x="179" y="319"/>
                  </a:lnTo>
                  <a:lnTo>
                    <a:pt x="177" y="324"/>
                  </a:lnTo>
                  <a:lnTo>
                    <a:pt x="177" y="331"/>
                  </a:lnTo>
                  <a:lnTo>
                    <a:pt x="175" y="331"/>
                  </a:lnTo>
                  <a:lnTo>
                    <a:pt x="175" y="336"/>
                  </a:lnTo>
                  <a:lnTo>
                    <a:pt x="175" y="338"/>
                  </a:lnTo>
                  <a:lnTo>
                    <a:pt x="175" y="341"/>
                  </a:lnTo>
                  <a:lnTo>
                    <a:pt x="172" y="343"/>
                  </a:lnTo>
                  <a:lnTo>
                    <a:pt x="172" y="348"/>
                  </a:lnTo>
                  <a:lnTo>
                    <a:pt x="172" y="352"/>
                  </a:lnTo>
                  <a:lnTo>
                    <a:pt x="175" y="355"/>
                  </a:lnTo>
                  <a:lnTo>
                    <a:pt x="177" y="355"/>
                  </a:lnTo>
                  <a:lnTo>
                    <a:pt x="177" y="357"/>
                  </a:lnTo>
                  <a:lnTo>
                    <a:pt x="179" y="359"/>
                  </a:lnTo>
                  <a:lnTo>
                    <a:pt x="179" y="362"/>
                  </a:lnTo>
                  <a:lnTo>
                    <a:pt x="179" y="364"/>
                  </a:lnTo>
                  <a:lnTo>
                    <a:pt x="182" y="367"/>
                  </a:lnTo>
                  <a:lnTo>
                    <a:pt x="182" y="371"/>
                  </a:lnTo>
                  <a:lnTo>
                    <a:pt x="187" y="374"/>
                  </a:lnTo>
                  <a:lnTo>
                    <a:pt x="189" y="376"/>
                  </a:lnTo>
                  <a:lnTo>
                    <a:pt x="191" y="376"/>
                  </a:lnTo>
                  <a:lnTo>
                    <a:pt x="191" y="374"/>
                  </a:lnTo>
                  <a:lnTo>
                    <a:pt x="196" y="376"/>
                  </a:lnTo>
                  <a:lnTo>
                    <a:pt x="196" y="378"/>
                  </a:lnTo>
                  <a:lnTo>
                    <a:pt x="196" y="381"/>
                  </a:lnTo>
                  <a:lnTo>
                    <a:pt x="198" y="381"/>
                  </a:lnTo>
                  <a:lnTo>
                    <a:pt x="198" y="381"/>
                  </a:lnTo>
                  <a:lnTo>
                    <a:pt x="201" y="383"/>
                  </a:lnTo>
                  <a:lnTo>
                    <a:pt x="203" y="390"/>
                  </a:lnTo>
                  <a:lnTo>
                    <a:pt x="203" y="393"/>
                  </a:lnTo>
                  <a:lnTo>
                    <a:pt x="210" y="393"/>
                  </a:lnTo>
                  <a:lnTo>
                    <a:pt x="208" y="397"/>
                  </a:lnTo>
                  <a:lnTo>
                    <a:pt x="206" y="400"/>
                  </a:lnTo>
                  <a:lnTo>
                    <a:pt x="203" y="397"/>
                  </a:lnTo>
                  <a:lnTo>
                    <a:pt x="203" y="397"/>
                  </a:lnTo>
                  <a:lnTo>
                    <a:pt x="201" y="400"/>
                  </a:lnTo>
                  <a:lnTo>
                    <a:pt x="198" y="400"/>
                  </a:lnTo>
                  <a:lnTo>
                    <a:pt x="198" y="400"/>
                  </a:lnTo>
                  <a:lnTo>
                    <a:pt x="201" y="402"/>
                  </a:lnTo>
                  <a:lnTo>
                    <a:pt x="203" y="402"/>
                  </a:lnTo>
                  <a:lnTo>
                    <a:pt x="203" y="402"/>
                  </a:lnTo>
                  <a:lnTo>
                    <a:pt x="203" y="404"/>
                  </a:lnTo>
                  <a:lnTo>
                    <a:pt x="201" y="409"/>
                  </a:lnTo>
                  <a:lnTo>
                    <a:pt x="198" y="412"/>
                  </a:lnTo>
                  <a:lnTo>
                    <a:pt x="196" y="416"/>
                  </a:lnTo>
                  <a:lnTo>
                    <a:pt x="196" y="416"/>
                  </a:lnTo>
                  <a:lnTo>
                    <a:pt x="194" y="419"/>
                  </a:lnTo>
                  <a:lnTo>
                    <a:pt x="191" y="419"/>
                  </a:lnTo>
                  <a:lnTo>
                    <a:pt x="189" y="421"/>
                  </a:lnTo>
                  <a:lnTo>
                    <a:pt x="189" y="423"/>
                  </a:lnTo>
                  <a:lnTo>
                    <a:pt x="191" y="423"/>
                  </a:lnTo>
                  <a:lnTo>
                    <a:pt x="194" y="421"/>
                  </a:lnTo>
                  <a:lnTo>
                    <a:pt x="196" y="421"/>
                  </a:lnTo>
                  <a:lnTo>
                    <a:pt x="196" y="423"/>
                  </a:lnTo>
                  <a:lnTo>
                    <a:pt x="198" y="421"/>
                  </a:lnTo>
                  <a:lnTo>
                    <a:pt x="201" y="419"/>
                  </a:lnTo>
                  <a:lnTo>
                    <a:pt x="206" y="414"/>
                  </a:lnTo>
                  <a:lnTo>
                    <a:pt x="206" y="412"/>
                  </a:lnTo>
                  <a:lnTo>
                    <a:pt x="208" y="409"/>
                  </a:lnTo>
                  <a:lnTo>
                    <a:pt x="210" y="409"/>
                  </a:lnTo>
                  <a:lnTo>
                    <a:pt x="213" y="407"/>
                  </a:lnTo>
                  <a:lnTo>
                    <a:pt x="215" y="404"/>
                  </a:lnTo>
                  <a:lnTo>
                    <a:pt x="217" y="402"/>
                  </a:lnTo>
                  <a:lnTo>
                    <a:pt x="220" y="397"/>
                  </a:lnTo>
                  <a:lnTo>
                    <a:pt x="224" y="393"/>
                  </a:lnTo>
                  <a:lnTo>
                    <a:pt x="224" y="388"/>
                  </a:lnTo>
                  <a:lnTo>
                    <a:pt x="224" y="385"/>
                  </a:lnTo>
                  <a:lnTo>
                    <a:pt x="227" y="385"/>
                  </a:lnTo>
                  <a:lnTo>
                    <a:pt x="227" y="385"/>
                  </a:lnTo>
                  <a:lnTo>
                    <a:pt x="227" y="388"/>
                  </a:lnTo>
                  <a:lnTo>
                    <a:pt x="229" y="388"/>
                  </a:lnTo>
                  <a:lnTo>
                    <a:pt x="232" y="388"/>
                  </a:lnTo>
                  <a:lnTo>
                    <a:pt x="234" y="388"/>
                  </a:lnTo>
                  <a:lnTo>
                    <a:pt x="239" y="385"/>
                  </a:lnTo>
                  <a:lnTo>
                    <a:pt x="241" y="383"/>
                  </a:lnTo>
                  <a:lnTo>
                    <a:pt x="243" y="381"/>
                  </a:lnTo>
                  <a:lnTo>
                    <a:pt x="248" y="378"/>
                  </a:lnTo>
                  <a:lnTo>
                    <a:pt x="255" y="381"/>
                  </a:lnTo>
                  <a:lnTo>
                    <a:pt x="255" y="381"/>
                  </a:lnTo>
                  <a:lnTo>
                    <a:pt x="258" y="378"/>
                  </a:lnTo>
                  <a:lnTo>
                    <a:pt x="262" y="378"/>
                  </a:lnTo>
                  <a:lnTo>
                    <a:pt x="265" y="381"/>
                  </a:lnTo>
                  <a:lnTo>
                    <a:pt x="265" y="383"/>
                  </a:lnTo>
                  <a:lnTo>
                    <a:pt x="265" y="383"/>
                  </a:lnTo>
                  <a:lnTo>
                    <a:pt x="265" y="385"/>
                  </a:lnTo>
                  <a:lnTo>
                    <a:pt x="265" y="385"/>
                  </a:lnTo>
                  <a:lnTo>
                    <a:pt x="267" y="388"/>
                  </a:lnTo>
                  <a:lnTo>
                    <a:pt x="267" y="390"/>
                  </a:lnTo>
                  <a:lnTo>
                    <a:pt x="267" y="393"/>
                  </a:lnTo>
                  <a:lnTo>
                    <a:pt x="265" y="395"/>
                  </a:lnTo>
                  <a:lnTo>
                    <a:pt x="262" y="397"/>
                  </a:lnTo>
                  <a:lnTo>
                    <a:pt x="260" y="397"/>
                  </a:lnTo>
                  <a:lnTo>
                    <a:pt x="258" y="400"/>
                  </a:lnTo>
                  <a:lnTo>
                    <a:pt x="258" y="402"/>
                  </a:lnTo>
                  <a:lnTo>
                    <a:pt x="255" y="400"/>
                  </a:lnTo>
                  <a:lnTo>
                    <a:pt x="255" y="404"/>
                  </a:lnTo>
                  <a:lnTo>
                    <a:pt x="255" y="409"/>
                  </a:lnTo>
                  <a:lnTo>
                    <a:pt x="258" y="412"/>
                  </a:lnTo>
                  <a:lnTo>
                    <a:pt x="260" y="412"/>
                  </a:lnTo>
                  <a:lnTo>
                    <a:pt x="262" y="414"/>
                  </a:lnTo>
                  <a:lnTo>
                    <a:pt x="262" y="416"/>
                  </a:lnTo>
                  <a:lnTo>
                    <a:pt x="260" y="419"/>
                  </a:lnTo>
                  <a:lnTo>
                    <a:pt x="262" y="419"/>
                  </a:lnTo>
                  <a:lnTo>
                    <a:pt x="267" y="416"/>
                  </a:lnTo>
                  <a:lnTo>
                    <a:pt x="269" y="416"/>
                  </a:lnTo>
                  <a:lnTo>
                    <a:pt x="272" y="416"/>
                  </a:lnTo>
                  <a:lnTo>
                    <a:pt x="272" y="414"/>
                  </a:lnTo>
                  <a:lnTo>
                    <a:pt x="274" y="412"/>
                  </a:lnTo>
                  <a:lnTo>
                    <a:pt x="277" y="412"/>
                  </a:lnTo>
                  <a:lnTo>
                    <a:pt x="277" y="409"/>
                  </a:lnTo>
                  <a:lnTo>
                    <a:pt x="277" y="407"/>
                  </a:lnTo>
                  <a:lnTo>
                    <a:pt x="284" y="407"/>
                  </a:lnTo>
                  <a:lnTo>
                    <a:pt x="291" y="404"/>
                  </a:lnTo>
                  <a:lnTo>
                    <a:pt x="293" y="400"/>
                  </a:lnTo>
                  <a:lnTo>
                    <a:pt x="291" y="397"/>
                  </a:lnTo>
                  <a:lnTo>
                    <a:pt x="293" y="395"/>
                  </a:lnTo>
                  <a:lnTo>
                    <a:pt x="295" y="390"/>
                  </a:lnTo>
                  <a:close/>
                  <a:moveTo>
                    <a:pt x="158" y="270"/>
                  </a:moveTo>
                  <a:lnTo>
                    <a:pt x="161" y="267"/>
                  </a:lnTo>
                  <a:lnTo>
                    <a:pt x="158" y="258"/>
                  </a:lnTo>
                  <a:lnTo>
                    <a:pt x="153" y="258"/>
                  </a:lnTo>
                  <a:lnTo>
                    <a:pt x="153" y="262"/>
                  </a:lnTo>
                  <a:lnTo>
                    <a:pt x="156" y="262"/>
                  </a:lnTo>
                  <a:lnTo>
                    <a:pt x="153" y="265"/>
                  </a:lnTo>
                  <a:lnTo>
                    <a:pt x="153" y="265"/>
                  </a:lnTo>
                  <a:lnTo>
                    <a:pt x="151" y="262"/>
                  </a:lnTo>
                  <a:lnTo>
                    <a:pt x="149" y="267"/>
                  </a:lnTo>
                  <a:lnTo>
                    <a:pt x="142" y="270"/>
                  </a:lnTo>
                  <a:lnTo>
                    <a:pt x="139" y="274"/>
                  </a:lnTo>
                  <a:lnTo>
                    <a:pt x="139" y="279"/>
                  </a:lnTo>
                  <a:lnTo>
                    <a:pt x="135" y="284"/>
                  </a:lnTo>
                  <a:lnTo>
                    <a:pt x="135" y="288"/>
                  </a:lnTo>
                  <a:lnTo>
                    <a:pt x="137" y="291"/>
                  </a:lnTo>
                  <a:lnTo>
                    <a:pt x="132" y="291"/>
                  </a:lnTo>
                  <a:lnTo>
                    <a:pt x="130" y="293"/>
                  </a:lnTo>
                  <a:lnTo>
                    <a:pt x="130" y="296"/>
                  </a:lnTo>
                  <a:lnTo>
                    <a:pt x="130" y="298"/>
                  </a:lnTo>
                  <a:lnTo>
                    <a:pt x="132" y="298"/>
                  </a:lnTo>
                  <a:lnTo>
                    <a:pt x="135" y="300"/>
                  </a:lnTo>
                  <a:lnTo>
                    <a:pt x="135" y="300"/>
                  </a:lnTo>
                  <a:lnTo>
                    <a:pt x="135" y="303"/>
                  </a:lnTo>
                  <a:lnTo>
                    <a:pt x="130" y="303"/>
                  </a:lnTo>
                  <a:lnTo>
                    <a:pt x="127" y="300"/>
                  </a:lnTo>
                  <a:lnTo>
                    <a:pt x="125" y="296"/>
                  </a:lnTo>
                  <a:lnTo>
                    <a:pt x="125" y="300"/>
                  </a:lnTo>
                  <a:lnTo>
                    <a:pt x="123" y="303"/>
                  </a:lnTo>
                  <a:lnTo>
                    <a:pt x="127" y="303"/>
                  </a:lnTo>
                  <a:lnTo>
                    <a:pt x="130" y="305"/>
                  </a:lnTo>
                  <a:lnTo>
                    <a:pt x="135" y="303"/>
                  </a:lnTo>
                  <a:lnTo>
                    <a:pt x="142" y="300"/>
                  </a:lnTo>
                  <a:lnTo>
                    <a:pt x="149" y="291"/>
                  </a:lnTo>
                  <a:lnTo>
                    <a:pt x="151" y="286"/>
                  </a:lnTo>
                  <a:lnTo>
                    <a:pt x="151" y="284"/>
                  </a:lnTo>
                  <a:lnTo>
                    <a:pt x="153" y="281"/>
                  </a:lnTo>
                  <a:lnTo>
                    <a:pt x="153" y="279"/>
                  </a:lnTo>
                  <a:lnTo>
                    <a:pt x="153" y="279"/>
                  </a:lnTo>
                  <a:lnTo>
                    <a:pt x="156" y="277"/>
                  </a:lnTo>
                  <a:lnTo>
                    <a:pt x="153" y="274"/>
                  </a:lnTo>
                  <a:lnTo>
                    <a:pt x="156" y="272"/>
                  </a:lnTo>
                  <a:lnTo>
                    <a:pt x="158" y="270"/>
                  </a:lnTo>
                  <a:close/>
                  <a:moveTo>
                    <a:pt x="153" y="246"/>
                  </a:moveTo>
                  <a:lnTo>
                    <a:pt x="153" y="243"/>
                  </a:lnTo>
                  <a:lnTo>
                    <a:pt x="153" y="243"/>
                  </a:lnTo>
                  <a:lnTo>
                    <a:pt x="156" y="243"/>
                  </a:lnTo>
                  <a:lnTo>
                    <a:pt x="158" y="246"/>
                  </a:lnTo>
                  <a:lnTo>
                    <a:pt x="161" y="243"/>
                  </a:lnTo>
                  <a:lnTo>
                    <a:pt x="163" y="241"/>
                  </a:lnTo>
                  <a:lnTo>
                    <a:pt x="163" y="241"/>
                  </a:lnTo>
                  <a:lnTo>
                    <a:pt x="158" y="241"/>
                  </a:lnTo>
                  <a:lnTo>
                    <a:pt x="158" y="239"/>
                  </a:lnTo>
                  <a:lnTo>
                    <a:pt x="158" y="239"/>
                  </a:lnTo>
                  <a:lnTo>
                    <a:pt x="156" y="239"/>
                  </a:lnTo>
                  <a:lnTo>
                    <a:pt x="153" y="241"/>
                  </a:lnTo>
                  <a:lnTo>
                    <a:pt x="151" y="243"/>
                  </a:lnTo>
                  <a:lnTo>
                    <a:pt x="151" y="246"/>
                  </a:lnTo>
                  <a:lnTo>
                    <a:pt x="151" y="246"/>
                  </a:lnTo>
                  <a:lnTo>
                    <a:pt x="153" y="246"/>
                  </a:lnTo>
                  <a:close/>
                  <a:moveTo>
                    <a:pt x="179" y="189"/>
                  </a:moveTo>
                  <a:lnTo>
                    <a:pt x="175" y="184"/>
                  </a:lnTo>
                  <a:lnTo>
                    <a:pt x="175" y="189"/>
                  </a:lnTo>
                  <a:lnTo>
                    <a:pt x="177" y="191"/>
                  </a:lnTo>
                  <a:lnTo>
                    <a:pt x="179" y="189"/>
                  </a:lnTo>
                  <a:lnTo>
                    <a:pt x="179" y="191"/>
                  </a:lnTo>
                  <a:lnTo>
                    <a:pt x="179" y="194"/>
                  </a:lnTo>
                  <a:lnTo>
                    <a:pt x="182" y="196"/>
                  </a:lnTo>
                  <a:lnTo>
                    <a:pt x="184" y="201"/>
                  </a:lnTo>
                  <a:lnTo>
                    <a:pt x="187" y="201"/>
                  </a:lnTo>
                  <a:lnTo>
                    <a:pt x="187" y="196"/>
                  </a:lnTo>
                  <a:lnTo>
                    <a:pt x="189" y="194"/>
                  </a:lnTo>
                  <a:lnTo>
                    <a:pt x="194" y="191"/>
                  </a:lnTo>
                  <a:lnTo>
                    <a:pt x="196" y="191"/>
                  </a:lnTo>
                  <a:lnTo>
                    <a:pt x="201" y="189"/>
                  </a:lnTo>
                  <a:lnTo>
                    <a:pt x="201" y="187"/>
                  </a:lnTo>
                  <a:lnTo>
                    <a:pt x="196" y="184"/>
                  </a:lnTo>
                  <a:lnTo>
                    <a:pt x="196" y="184"/>
                  </a:lnTo>
                  <a:lnTo>
                    <a:pt x="196" y="184"/>
                  </a:lnTo>
                  <a:lnTo>
                    <a:pt x="198" y="182"/>
                  </a:lnTo>
                  <a:lnTo>
                    <a:pt x="198" y="182"/>
                  </a:lnTo>
                  <a:lnTo>
                    <a:pt x="196" y="182"/>
                  </a:lnTo>
                  <a:lnTo>
                    <a:pt x="194" y="180"/>
                  </a:lnTo>
                  <a:lnTo>
                    <a:pt x="194" y="177"/>
                  </a:lnTo>
                  <a:lnTo>
                    <a:pt x="194" y="175"/>
                  </a:lnTo>
                  <a:lnTo>
                    <a:pt x="194" y="173"/>
                  </a:lnTo>
                  <a:lnTo>
                    <a:pt x="194" y="170"/>
                  </a:lnTo>
                  <a:lnTo>
                    <a:pt x="184" y="168"/>
                  </a:lnTo>
                  <a:lnTo>
                    <a:pt x="182" y="165"/>
                  </a:lnTo>
                  <a:lnTo>
                    <a:pt x="182" y="168"/>
                  </a:lnTo>
                  <a:lnTo>
                    <a:pt x="179" y="170"/>
                  </a:lnTo>
                  <a:lnTo>
                    <a:pt x="179" y="173"/>
                  </a:lnTo>
                  <a:lnTo>
                    <a:pt x="179" y="177"/>
                  </a:lnTo>
                  <a:lnTo>
                    <a:pt x="177" y="177"/>
                  </a:lnTo>
                  <a:lnTo>
                    <a:pt x="177" y="180"/>
                  </a:lnTo>
                  <a:lnTo>
                    <a:pt x="177" y="184"/>
                  </a:lnTo>
                  <a:lnTo>
                    <a:pt x="182" y="187"/>
                  </a:lnTo>
                  <a:lnTo>
                    <a:pt x="182" y="189"/>
                  </a:lnTo>
                  <a:lnTo>
                    <a:pt x="179" y="189"/>
                  </a:lnTo>
                  <a:close/>
                  <a:moveTo>
                    <a:pt x="125" y="85"/>
                  </a:moveTo>
                  <a:lnTo>
                    <a:pt x="125" y="83"/>
                  </a:lnTo>
                  <a:lnTo>
                    <a:pt x="123" y="83"/>
                  </a:lnTo>
                  <a:lnTo>
                    <a:pt x="120" y="80"/>
                  </a:lnTo>
                  <a:lnTo>
                    <a:pt x="118" y="85"/>
                  </a:lnTo>
                  <a:lnTo>
                    <a:pt x="118" y="83"/>
                  </a:lnTo>
                  <a:lnTo>
                    <a:pt x="118" y="78"/>
                  </a:lnTo>
                  <a:lnTo>
                    <a:pt x="116" y="75"/>
                  </a:lnTo>
                  <a:lnTo>
                    <a:pt x="113" y="75"/>
                  </a:lnTo>
                  <a:lnTo>
                    <a:pt x="111" y="75"/>
                  </a:lnTo>
                  <a:lnTo>
                    <a:pt x="111" y="78"/>
                  </a:lnTo>
                  <a:lnTo>
                    <a:pt x="113" y="78"/>
                  </a:lnTo>
                  <a:lnTo>
                    <a:pt x="111" y="78"/>
                  </a:lnTo>
                  <a:lnTo>
                    <a:pt x="108" y="80"/>
                  </a:lnTo>
                  <a:lnTo>
                    <a:pt x="106" y="80"/>
                  </a:lnTo>
                  <a:lnTo>
                    <a:pt x="106" y="83"/>
                  </a:lnTo>
                  <a:lnTo>
                    <a:pt x="104" y="83"/>
                  </a:lnTo>
                  <a:lnTo>
                    <a:pt x="104" y="78"/>
                  </a:lnTo>
                  <a:lnTo>
                    <a:pt x="104" y="75"/>
                  </a:lnTo>
                  <a:lnTo>
                    <a:pt x="104" y="75"/>
                  </a:lnTo>
                  <a:lnTo>
                    <a:pt x="101" y="75"/>
                  </a:lnTo>
                  <a:lnTo>
                    <a:pt x="99" y="78"/>
                  </a:lnTo>
                  <a:lnTo>
                    <a:pt x="99" y="85"/>
                  </a:lnTo>
                  <a:lnTo>
                    <a:pt x="99" y="90"/>
                  </a:lnTo>
                  <a:lnTo>
                    <a:pt x="99" y="94"/>
                  </a:lnTo>
                  <a:lnTo>
                    <a:pt x="97" y="94"/>
                  </a:lnTo>
                  <a:lnTo>
                    <a:pt x="97" y="102"/>
                  </a:lnTo>
                  <a:lnTo>
                    <a:pt x="97" y="106"/>
                  </a:lnTo>
                  <a:lnTo>
                    <a:pt x="94" y="111"/>
                  </a:lnTo>
                  <a:lnTo>
                    <a:pt x="94" y="118"/>
                  </a:lnTo>
                  <a:lnTo>
                    <a:pt x="97" y="118"/>
                  </a:lnTo>
                  <a:lnTo>
                    <a:pt x="99" y="118"/>
                  </a:lnTo>
                  <a:lnTo>
                    <a:pt x="99" y="118"/>
                  </a:lnTo>
                  <a:lnTo>
                    <a:pt x="101" y="120"/>
                  </a:lnTo>
                  <a:lnTo>
                    <a:pt x="104" y="120"/>
                  </a:lnTo>
                  <a:lnTo>
                    <a:pt x="104" y="123"/>
                  </a:lnTo>
                  <a:lnTo>
                    <a:pt x="106" y="120"/>
                  </a:lnTo>
                  <a:lnTo>
                    <a:pt x="106" y="120"/>
                  </a:lnTo>
                  <a:lnTo>
                    <a:pt x="108" y="120"/>
                  </a:lnTo>
                  <a:lnTo>
                    <a:pt x="108" y="118"/>
                  </a:lnTo>
                  <a:lnTo>
                    <a:pt x="111" y="118"/>
                  </a:lnTo>
                  <a:lnTo>
                    <a:pt x="111" y="116"/>
                  </a:lnTo>
                  <a:lnTo>
                    <a:pt x="113" y="113"/>
                  </a:lnTo>
                  <a:lnTo>
                    <a:pt x="113" y="111"/>
                  </a:lnTo>
                  <a:lnTo>
                    <a:pt x="113" y="109"/>
                  </a:lnTo>
                  <a:lnTo>
                    <a:pt x="116" y="106"/>
                  </a:lnTo>
                  <a:lnTo>
                    <a:pt x="116" y="106"/>
                  </a:lnTo>
                  <a:lnTo>
                    <a:pt x="116" y="106"/>
                  </a:lnTo>
                  <a:lnTo>
                    <a:pt x="116" y="104"/>
                  </a:lnTo>
                  <a:lnTo>
                    <a:pt x="116" y="102"/>
                  </a:lnTo>
                  <a:lnTo>
                    <a:pt x="118" y="99"/>
                  </a:lnTo>
                  <a:lnTo>
                    <a:pt x="116" y="97"/>
                  </a:lnTo>
                  <a:lnTo>
                    <a:pt x="116" y="97"/>
                  </a:lnTo>
                  <a:lnTo>
                    <a:pt x="118" y="97"/>
                  </a:lnTo>
                  <a:lnTo>
                    <a:pt x="120" y="94"/>
                  </a:lnTo>
                  <a:lnTo>
                    <a:pt x="120" y="92"/>
                  </a:lnTo>
                  <a:lnTo>
                    <a:pt x="120" y="90"/>
                  </a:lnTo>
                  <a:lnTo>
                    <a:pt x="120" y="85"/>
                  </a:lnTo>
                  <a:lnTo>
                    <a:pt x="125" y="85"/>
                  </a:lnTo>
                  <a:close/>
                  <a:moveTo>
                    <a:pt x="113" y="68"/>
                  </a:moveTo>
                  <a:lnTo>
                    <a:pt x="116" y="71"/>
                  </a:lnTo>
                  <a:lnTo>
                    <a:pt x="116" y="71"/>
                  </a:lnTo>
                  <a:lnTo>
                    <a:pt x="116" y="66"/>
                  </a:lnTo>
                  <a:lnTo>
                    <a:pt x="116" y="64"/>
                  </a:lnTo>
                  <a:lnTo>
                    <a:pt x="118" y="64"/>
                  </a:lnTo>
                  <a:lnTo>
                    <a:pt x="118" y="66"/>
                  </a:lnTo>
                  <a:lnTo>
                    <a:pt x="118" y="68"/>
                  </a:lnTo>
                  <a:lnTo>
                    <a:pt x="118" y="71"/>
                  </a:lnTo>
                  <a:lnTo>
                    <a:pt x="120" y="71"/>
                  </a:lnTo>
                  <a:lnTo>
                    <a:pt x="123" y="68"/>
                  </a:lnTo>
                  <a:lnTo>
                    <a:pt x="125" y="68"/>
                  </a:lnTo>
                  <a:lnTo>
                    <a:pt x="125" y="75"/>
                  </a:lnTo>
                  <a:lnTo>
                    <a:pt x="120" y="73"/>
                  </a:lnTo>
                  <a:lnTo>
                    <a:pt x="118" y="75"/>
                  </a:lnTo>
                  <a:lnTo>
                    <a:pt x="120" y="80"/>
                  </a:lnTo>
                  <a:lnTo>
                    <a:pt x="125" y="80"/>
                  </a:lnTo>
                  <a:lnTo>
                    <a:pt x="127" y="78"/>
                  </a:lnTo>
                  <a:lnTo>
                    <a:pt x="130" y="75"/>
                  </a:lnTo>
                  <a:lnTo>
                    <a:pt x="132" y="73"/>
                  </a:lnTo>
                  <a:lnTo>
                    <a:pt x="135" y="73"/>
                  </a:lnTo>
                  <a:lnTo>
                    <a:pt x="135" y="71"/>
                  </a:lnTo>
                  <a:lnTo>
                    <a:pt x="132" y="68"/>
                  </a:lnTo>
                  <a:lnTo>
                    <a:pt x="132" y="66"/>
                  </a:lnTo>
                  <a:lnTo>
                    <a:pt x="130" y="64"/>
                  </a:lnTo>
                  <a:lnTo>
                    <a:pt x="132" y="61"/>
                  </a:lnTo>
                  <a:lnTo>
                    <a:pt x="132" y="59"/>
                  </a:lnTo>
                  <a:lnTo>
                    <a:pt x="132" y="59"/>
                  </a:lnTo>
                  <a:lnTo>
                    <a:pt x="130" y="61"/>
                  </a:lnTo>
                  <a:lnTo>
                    <a:pt x="127" y="61"/>
                  </a:lnTo>
                  <a:lnTo>
                    <a:pt x="127" y="59"/>
                  </a:lnTo>
                  <a:lnTo>
                    <a:pt x="130" y="54"/>
                  </a:lnTo>
                  <a:lnTo>
                    <a:pt x="130" y="49"/>
                  </a:lnTo>
                  <a:lnTo>
                    <a:pt x="135" y="45"/>
                  </a:lnTo>
                  <a:lnTo>
                    <a:pt x="142" y="38"/>
                  </a:lnTo>
                  <a:lnTo>
                    <a:pt x="144" y="28"/>
                  </a:lnTo>
                  <a:lnTo>
                    <a:pt x="146" y="23"/>
                  </a:lnTo>
                  <a:lnTo>
                    <a:pt x="146" y="23"/>
                  </a:lnTo>
                  <a:lnTo>
                    <a:pt x="146" y="21"/>
                  </a:lnTo>
                  <a:lnTo>
                    <a:pt x="144" y="19"/>
                  </a:lnTo>
                  <a:lnTo>
                    <a:pt x="142" y="16"/>
                  </a:lnTo>
                  <a:lnTo>
                    <a:pt x="144" y="16"/>
                  </a:lnTo>
                  <a:lnTo>
                    <a:pt x="146" y="16"/>
                  </a:lnTo>
                  <a:lnTo>
                    <a:pt x="146" y="16"/>
                  </a:lnTo>
                  <a:lnTo>
                    <a:pt x="149" y="14"/>
                  </a:lnTo>
                  <a:lnTo>
                    <a:pt x="149" y="12"/>
                  </a:lnTo>
                  <a:lnTo>
                    <a:pt x="146" y="9"/>
                  </a:lnTo>
                  <a:lnTo>
                    <a:pt x="144" y="9"/>
                  </a:lnTo>
                  <a:lnTo>
                    <a:pt x="146" y="9"/>
                  </a:lnTo>
                  <a:lnTo>
                    <a:pt x="146" y="7"/>
                  </a:lnTo>
                  <a:lnTo>
                    <a:pt x="149" y="4"/>
                  </a:lnTo>
                  <a:lnTo>
                    <a:pt x="146" y="2"/>
                  </a:lnTo>
                  <a:lnTo>
                    <a:pt x="144" y="2"/>
                  </a:lnTo>
                  <a:lnTo>
                    <a:pt x="144" y="0"/>
                  </a:lnTo>
                  <a:lnTo>
                    <a:pt x="142" y="0"/>
                  </a:lnTo>
                  <a:lnTo>
                    <a:pt x="139" y="2"/>
                  </a:lnTo>
                  <a:lnTo>
                    <a:pt x="137" y="0"/>
                  </a:lnTo>
                  <a:lnTo>
                    <a:pt x="137" y="2"/>
                  </a:lnTo>
                  <a:lnTo>
                    <a:pt x="137" y="4"/>
                  </a:lnTo>
                  <a:lnTo>
                    <a:pt x="135" y="4"/>
                  </a:lnTo>
                  <a:lnTo>
                    <a:pt x="132" y="9"/>
                  </a:lnTo>
                  <a:lnTo>
                    <a:pt x="130" y="12"/>
                  </a:lnTo>
                  <a:lnTo>
                    <a:pt x="127" y="9"/>
                  </a:lnTo>
                  <a:lnTo>
                    <a:pt x="123" y="9"/>
                  </a:lnTo>
                  <a:lnTo>
                    <a:pt x="120" y="9"/>
                  </a:lnTo>
                  <a:lnTo>
                    <a:pt x="118" y="19"/>
                  </a:lnTo>
                  <a:lnTo>
                    <a:pt x="118" y="23"/>
                  </a:lnTo>
                  <a:lnTo>
                    <a:pt x="116" y="26"/>
                  </a:lnTo>
                  <a:lnTo>
                    <a:pt x="116" y="28"/>
                  </a:lnTo>
                  <a:lnTo>
                    <a:pt x="118" y="28"/>
                  </a:lnTo>
                  <a:lnTo>
                    <a:pt x="120" y="31"/>
                  </a:lnTo>
                  <a:lnTo>
                    <a:pt x="120" y="33"/>
                  </a:lnTo>
                  <a:lnTo>
                    <a:pt x="118" y="35"/>
                  </a:lnTo>
                  <a:lnTo>
                    <a:pt x="116" y="42"/>
                  </a:lnTo>
                  <a:lnTo>
                    <a:pt x="113" y="47"/>
                  </a:lnTo>
                  <a:lnTo>
                    <a:pt x="113" y="49"/>
                  </a:lnTo>
                  <a:lnTo>
                    <a:pt x="116" y="49"/>
                  </a:lnTo>
                  <a:lnTo>
                    <a:pt x="118" y="47"/>
                  </a:lnTo>
                  <a:lnTo>
                    <a:pt x="118" y="47"/>
                  </a:lnTo>
                  <a:lnTo>
                    <a:pt x="116" y="52"/>
                  </a:lnTo>
                  <a:lnTo>
                    <a:pt x="116" y="52"/>
                  </a:lnTo>
                  <a:lnTo>
                    <a:pt x="116" y="52"/>
                  </a:lnTo>
                  <a:lnTo>
                    <a:pt x="113" y="52"/>
                  </a:lnTo>
                  <a:lnTo>
                    <a:pt x="111" y="54"/>
                  </a:lnTo>
                  <a:lnTo>
                    <a:pt x="113" y="57"/>
                  </a:lnTo>
                  <a:lnTo>
                    <a:pt x="113" y="66"/>
                  </a:lnTo>
                  <a:lnTo>
                    <a:pt x="111" y="66"/>
                  </a:lnTo>
                  <a:lnTo>
                    <a:pt x="106" y="66"/>
                  </a:lnTo>
                  <a:lnTo>
                    <a:pt x="104" y="68"/>
                  </a:lnTo>
                  <a:lnTo>
                    <a:pt x="108" y="71"/>
                  </a:lnTo>
                  <a:lnTo>
                    <a:pt x="113" y="6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6"/>
            <p:cNvSpPr>
              <a:spLocks/>
            </p:cNvSpPr>
            <p:nvPr/>
          </p:nvSpPr>
          <p:spPr bwMode="auto">
            <a:xfrm>
              <a:off x="5791819" y="3902092"/>
              <a:ext cx="412847" cy="668419"/>
            </a:xfrm>
            <a:custGeom>
              <a:avLst/>
              <a:gdLst>
                <a:gd name="T0" fmla="*/ 215 w 231"/>
                <a:gd name="T1" fmla="*/ 199 h 374"/>
                <a:gd name="T2" fmla="*/ 210 w 231"/>
                <a:gd name="T3" fmla="*/ 183 h 374"/>
                <a:gd name="T4" fmla="*/ 213 w 231"/>
                <a:gd name="T5" fmla="*/ 173 h 374"/>
                <a:gd name="T6" fmla="*/ 210 w 231"/>
                <a:gd name="T7" fmla="*/ 152 h 374"/>
                <a:gd name="T8" fmla="*/ 217 w 231"/>
                <a:gd name="T9" fmla="*/ 140 h 374"/>
                <a:gd name="T10" fmla="*/ 205 w 231"/>
                <a:gd name="T11" fmla="*/ 124 h 374"/>
                <a:gd name="T12" fmla="*/ 187 w 231"/>
                <a:gd name="T13" fmla="*/ 128 h 374"/>
                <a:gd name="T14" fmla="*/ 175 w 231"/>
                <a:gd name="T15" fmla="*/ 112 h 374"/>
                <a:gd name="T16" fmla="*/ 182 w 231"/>
                <a:gd name="T17" fmla="*/ 88 h 374"/>
                <a:gd name="T18" fmla="*/ 194 w 231"/>
                <a:gd name="T19" fmla="*/ 79 h 374"/>
                <a:gd name="T20" fmla="*/ 203 w 231"/>
                <a:gd name="T21" fmla="*/ 67 h 374"/>
                <a:gd name="T22" fmla="*/ 224 w 231"/>
                <a:gd name="T23" fmla="*/ 60 h 374"/>
                <a:gd name="T24" fmla="*/ 213 w 231"/>
                <a:gd name="T25" fmla="*/ 29 h 374"/>
                <a:gd name="T26" fmla="*/ 201 w 231"/>
                <a:gd name="T27" fmla="*/ 3 h 374"/>
                <a:gd name="T28" fmla="*/ 172 w 231"/>
                <a:gd name="T29" fmla="*/ 10 h 374"/>
                <a:gd name="T30" fmla="*/ 158 w 231"/>
                <a:gd name="T31" fmla="*/ 29 h 374"/>
                <a:gd name="T32" fmla="*/ 149 w 231"/>
                <a:gd name="T33" fmla="*/ 34 h 374"/>
                <a:gd name="T34" fmla="*/ 127 w 231"/>
                <a:gd name="T35" fmla="*/ 38 h 374"/>
                <a:gd name="T36" fmla="*/ 113 w 231"/>
                <a:gd name="T37" fmla="*/ 38 h 374"/>
                <a:gd name="T38" fmla="*/ 108 w 231"/>
                <a:gd name="T39" fmla="*/ 24 h 374"/>
                <a:gd name="T40" fmla="*/ 92 w 231"/>
                <a:gd name="T41" fmla="*/ 19 h 374"/>
                <a:gd name="T42" fmla="*/ 87 w 231"/>
                <a:gd name="T43" fmla="*/ 27 h 374"/>
                <a:gd name="T44" fmla="*/ 75 w 231"/>
                <a:gd name="T45" fmla="*/ 48 h 374"/>
                <a:gd name="T46" fmla="*/ 66 w 231"/>
                <a:gd name="T47" fmla="*/ 88 h 374"/>
                <a:gd name="T48" fmla="*/ 59 w 231"/>
                <a:gd name="T49" fmla="*/ 105 h 374"/>
                <a:gd name="T50" fmla="*/ 47 w 231"/>
                <a:gd name="T51" fmla="*/ 126 h 374"/>
                <a:gd name="T52" fmla="*/ 49 w 231"/>
                <a:gd name="T53" fmla="*/ 150 h 374"/>
                <a:gd name="T54" fmla="*/ 40 w 231"/>
                <a:gd name="T55" fmla="*/ 168 h 374"/>
                <a:gd name="T56" fmla="*/ 37 w 231"/>
                <a:gd name="T57" fmla="*/ 190 h 374"/>
                <a:gd name="T58" fmla="*/ 40 w 231"/>
                <a:gd name="T59" fmla="*/ 211 h 374"/>
                <a:gd name="T60" fmla="*/ 16 w 231"/>
                <a:gd name="T61" fmla="*/ 232 h 374"/>
                <a:gd name="T62" fmla="*/ 0 w 231"/>
                <a:gd name="T63" fmla="*/ 254 h 374"/>
                <a:gd name="T64" fmla="*/ 11 w 231"/>
                <a:gd name="T65" fmla="*/ 261 h 374"/>
                <a:gd name="T66" fmla="*/ 30 w 231"/>
                <a:gd name="T67" fmla="*/ 282 h 374"/>
                <a:gd name="T68" fmla="*/ 35 w 231"/>
                <a:gd name="T69" fmla="*/ 306 h 374"/>
                <a:gd name="T70" fmla="*/ 44 w 231"/>
                <a:gd name="T71" fmla="*/ 325 h 374"/>
                <a:gd name="T72" fmla="*/ 40 w 231"/>
                <a:gd name="T73" fmla="*/ 337 h 374"/>
                <a:gd name="T74" fmla="*/ 37 w 231"/>
                <a:gd name="T75" fmla="*/ 358 h 374"/>
                <a:gd name="T76" fmla="*/ 49 w 231"/>
                <a:gd name="T77" fmla="*/ 374 h 374"/>
                <a:gd name="T78" fmla="*/ 80 w 231"/>
                <a:gd name="T79" fmla="*/ 374 h 374"/>
                <a:gd name="T80" fmla="*/ 111 w 231"/>
                <a:gd name="T81" fmla="*/ 355 h 374"/>
                <a:gd name="T82" fmla="*/ 123 w 231"/>
                <a:gd name="T83" fmla="*/ 346 h 374"/>
                <a:gd name="T84" fmla="*/ 132 w 231"/>
                <a:gd name="T85" fmla="*/ 332 h 374"/>
                <a:gd name="T86" fmla="*/ 134 w 231"/>
                <a:gd name="T87" fmla="*/ 318 h 374"/>
                <a:gd name="T88" fmla="*/ 134 w 231"/>
                <a:gd name="T89" fmla="*/ 303 h 374"/>
                <a:gd name="T90" fmla="*/ 144 w 231"/>
                <a:gd name="T91" fmla="*/ 289 h 374"/>
                <a:gd name="T92" fmla="*/ 144 w 231"/>
                <a:gd name="T93" fmla="*/ 263 h 374"/>
                <a:gd name="T94" fmla="*/ 149 w 231"/>
                <a:gd name="T95" fmla="*/ 242 h 374"/>
                <a:gd name="T96" fmla="*/ 160 w 231"/>
                <a:gd name="T97" fmla="*/ 237 h 374"/>
                <a:gd name="T98" fmla="*/ 184 w 231"/>
                <a:gd name="T99" fmla="*/ 223 h 374"/>
                <a:gd name="T100" fmla="*/ 187 w 231"/>
                <a:gd name="T101" fmla="*/ 232 h 374"/>
                <a:gd name="T102" fmla="*/ 210 w 231"/>
                <a:gd name="T103" fmla="*/ 232 h 374"/>
                <a:gd name="T104" fmla="*/ 217 w 231"/>
                <a:gd name="T105" fmla="*/ 23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74">
                  <a:moveTo>
                    <a:pt x="229" y="221"/>
                  </a:moveTo>
                  <a:lnTo>
                    <a:pt x="229" y="216"/>
                  </a:lnTo>
                  <a:lnTo>
                    <a:pt x="217" y="206"/>
                  </a:lnTo>
                  <a:lnTo>
                    <a:pt x="215" y="204"/>
                  </a:lnTo>
                  <a:lnTo>
                    <a:pt x="215" y="202"/>
                  </a:lnTo>
                  <a:lnTo>
                    <a:pt x="215" y="199"/>
                  </a:lnTo>
                  <a:lnTo>
                    <a:pt x="215" y="197"/>
                  </a:lnTo>
                  <a:lnTo>
                    <a:pt x="215" y="192"/>
                  </a:lnTo>
                  <a:lnTo>
                    <a:pt x="215" y="190"/>
                  </a:lnTo>
                  <a:lnTo>
                    <a:pt x="215" y="187"/>
                  </a:lnTo>
                  <a:lnTo>
                    <a:pt x="213" y="185"/>
                  </a:lnTo>
                  <a:lnTo>
                    <a:pt x="210" y="183"/>
                  </a:lnTo>
                  <a:lnTo>
                    <a:pt x="208" y="180"/>
                  </a:lnTo>
                  <a:lnTo>
                    <a:pt x="208" y="178"/>
                  </a:lnTo>
                  <a:lnTo>
                    <a:pt x="208" y="176"/>
                  </a:lnTo>
                  <a:lnTo>
                    <a:pt x="208" y="176"/>
                  </a:lnTo>
                  <a:lnTo>
                    <a:pt x="210" y="176"/>
                  </a:lnTo>
                  <a:lnTo>
                    <a:pt x="213" y="173"/>
                  </a:lnTo>
                  <a:lnTo>
                    <a:pt x="213" y="171"/>
                  </a:lnTo>
                  <a:lnTo>
                    <a:pt x="213" y="168"/>
                  </a:lnTo>
                  <a:lnTo>
                    <a:pt x="210" y="164"/>
                  </a:lnTo>
                  <a:lnTo>
                    <a:pt x="210" y="159"/>
                  </a:lnTo>
                  <a:lnTo>
                    <a:pt x="210" y="154"/>
                  </a:lnTo>
                  <a:lnTo>
                    <a:pt x="210" y="152"/>
                  </a:lnTo>
                  <a:lnTo>
                    <a:pt x="215" y="150"/>
                  </a:lnTo>
                  <a:lnTo>
                    <a:pt x="215" y="150"/>
                  </a:lnTo>
                  <a:lnTo>
                    <a:pt x="217" y="147"/>
                  </a:lnTo>
                  <a:lnTo>
                    <a:pt x="217" y="145"/>
                  </a:lnTo>
                  <a:lnTo>
                    <a:pt x="217" y="142"/>
                  </a:lnTo>
                  <a:lnTo>
                    <a:pt x="217" y="140"/>
                  </a:lnTo>
                  <a:lnTo>
                    <a:pt x="215" y="131"/>
                  </a:lnTo>
                  <a:lnTo>
                    <a:pt x="215" y="128"/>
                  </a:lnTo>
                  <a:lnTo>
                    <a:pt x="213" y="126"/>
                  </a:lnTo>
                  <a:lnTo>
                    <a:pt x="210" y="124"/>
                  </a:lnTo>
                  <a:lnTo>
                    <a:pt x="208" y="124"/>
                  </a:lnTo>
                  <a:lnTo>
                    <a:pt x="205" y="124"/>
                  </a:lnTo>
                  <a:lnTo>
                    <a:pt x="203" y="126"/>
                  </a:lnTo>
                  <a:lnTo>
                    <a:pt x="198" y="128"/>
                  </a:lnTo>
                  <a:lnTo>
                    <a:pt x="196" y="128"/>
                  </a:lnTo>
                  <a:lnTo>
                    <a:pt x="191" y="128"/>
                  </a:lnTo>
                  <a:lnTo>
                    <a:pt x="189" y="128"/>
                  </a:lnTo>
                  <a:lnTo>
                    <a:pt x="187" y="128"/>
                  </a:lnTo>
                  <a:lnTo>
                    <a:pt x="184" y="128"/>
                  </a:lnTo>
                  <a:lnTo>
                    <a:pt x="179" y="124"/>
                  </a:lnTo>
                  <a:lnTo>
                    <a:pt x="177" y="121"/>
                  </a:lnTo>
                  <a:lnTo>
                    <a:pt x="175" y="119"/>
                  </a:lnTo>
                  <a:lnTo>
                    <a:pt x="175" y="114"/>
                  </a:lnTo>
                  <a:lnTo>
                    <a:pt x="175" y="112"/>
                  </a:lnTo>
                  <a:lnTo>
                    <a:pt x="177" y="107"/>
                  </a:lnTo>
                  <a:lnTo>
                    <a:pt x="179" y="97"/>
                  </a:lnTo>
                  <a:lnTo>
                    <a:pt x="179" y="93"/>
                  </a:lnTo>
                  <a:lnTo>
                    <a:pt x="179" y="90"/>
                  </a:lnTo>
                  <a:lnTo>
                    <a:pt x="182" y="88"/>
                  </a:lnTo>
                  <a:lnTo>
                    <a:pt x="182" y="88"/>
                  </a:lnTo>
                  <a:lnTo>
                    <a:pt x="184" y="86"/>
                  </a:lnTo>
                  <a:lnTo>
                    <a:pt x="184" y="83"/>
                  </a:lnTo>
                  <a:lnTo>
                    <a:pt x="184" y="81"/>
                  </a:lnTo>
                  <a:lnTo>
                    <a:pt x="187" y="81"/>
                  </a:lnTo>
                  <a:lnTo>
                    <a:pt x="194" y="79"/>
                  </a:lnTo>
                  <a:lnTo>
                    <a:pt x="194" y="79"/>
                  </a:lnTo>
                  <a:lnTo>
                    <a:pt x="196" y="76"/>
                  </a:lnTo>
                  <a:lnTo>
                    <a:pt x="194" y="71"/>
                  </a:lnTo>
                  <a:lnTo>
                    <a:pt x="196" y="69"/>
                  </a:lnTo>
                  <a:lnTo>
                    <a:pt x="196" y="69"/>
                  </a:lnTo>
                  <a:lnTo>
                    <a:pt x="198" y="67"/>
                  </a:lnTo>
                  <a:lnTo>
                    <a:pt x="203" y="67"/>
                  </a:lnTo>
                  <a:lnTo>
                    <a:pt x="208" y="67"/>
                  </a:lnTo>
                  <a:lnTo>
                    <a:pt x="213" y="64"/>
                  </a:lnTo>
                  <a:lnTo>
                    <a:pt x="215" y="64"/>
                  </a:lnTo>
                  <a:lnTo>
                    <a:pt x="217" y="62"/>
                  </a:lnTo>
                  <a:lnTo>
                    <a:pt x="222" y="62"/>
                  </a:lnTo>
                  <a:lnTo>
                    <a:pt x="224" y="60"/>
                  </a:lnTo>
                  <a:lnTo>
                    <a:pt x="222" y="53"/>
                  </a:lnTo>
                  <a:lnTo>
                    <a:pt x="224" y="41"/>
                  </a:lnTo>
                  <a:lnTo>
                    <a:pt x="222" y="38"/>
                  </a:lnTo>
                  <a:lnTo>
                    <a:pt x="222" y="36"/>
                  </a:lnTo>
                  <a:lnTo>
                    <a:pt x="220" y="34"/>
                  </a:lnTo>
                  <a:lnTo>
                    <a:pt x="213" y="29"/>
                  </a:lnTo>
                  <a:lnTo>
                    <a:pt x="208" y="24"/>
                  </a:lnTo>
                  <a:lnTo>
                    <a:pt x="208" y="19"/>
                  </a:lnTo>
                  <a:lnTo>
                    <a:pt x="205" y="8"/>
                  </a:lnTo>
                  <a:lnTo>
                    <a:pt x="205" y="5"/>
                  </a:lnTo>
                  <a:lnTo>
                    <a:pt x="203" y="3"/>
                  </a:lnTo>
                  <a:lnTo>
                    <a:pt x="201" y="3"/>
                  </a:lnTo>
                  <a:lnTo>
                    <a:pt x="198" y="0"/>
                  </a:lnTo>
                  <a:lnTo>
                    <a:pt x="196" y="0"/>
                  </a:lnTo>
                  <a:lnTo>
                    <a:pt x="191" y="0"/>
                  </a:lnTo>
                  <a:lnTo>
                    <a:pt x="182" y="3"/>
                  </a:lnTo>
                  <a:lnTo>
                    <a:pt x="175" y="8"/>
                  </a:lnTo>
                  <a:lnTo>
                    <a:pt x="172" y="10"/>
                  </a:lnTo>
                  <a:lnTo>
                    <a:pt x="170" y="12"/>
                  </a:lnTo>
                  <a:lnTo>
                    <a:pt x="165" y="19"/>
                  </a:lnTo>
                  <a:lnTo>
                    <a:pt x="160" y="22"/>
                  </a:lnTo>
                  <a:lnTo>
                    <a:pt x="160" y="24"/>
                  </a:lnTo>
                  <a:lnTo>
                    <a:pt x="158" y="27"/>
                  </a:lnTo>
                  <a:lnTo>
                    <a:pt x="158" y="29"/>
                  </a:lnTo>
                  <a:lnTo>
                    <a:pt x="158" y="34"/>
                  </a:lnTo>
                  <a:lnTo>
                    <a:pt x="156" y="36"/>
                  </a:lnTo>
                  <a:lnTo>
                    <a:pt x="153" y="36"/>
                  </a:lnTo>
                  <a:lnTo>
                    <a:pt x="151" y="34"/>
                  </a:lnTo>
                  <a:lnTo>
                    <a:pt x="149" y="34"/>
                  </a:lnTo>
                  <a:lnTo>
                    <a:pt x="149" y="34"/>
                  </a:lnTo>
                  <a:lnTo>
                    <a:pt x="146" y="34"/>
                  </a:lnTo>
                  <a:lnTo>
                    <a:pt x="142" y="36"/>
                  </a:lnTo>
                  <a:lnTo>
                    <a:pt x="139" y="38"/>
                  </a:lnTo>
                  <a:lnTo>
                    <a:pt x="137" y="38"/>
                  </a:lnTo>
                  <a:lnTo>
                    <a:pt x="130" y="38"/>
                  </a:lnTo>
                  <a:lnTo>
                    <a:pt x="127" y="38"/>
                  </a:lnTo>
                  <a:lnTo>
                    <a:pt x="125" y="41"/>
                  </a:lnTo>
                  <a:lnTo>
                    <a:pt x="123" y="43"/>
                  </a:lnTo>
                  <a:lnTo>
                    <a:pt x="120" y="43"/>
                  </a:lnTo>
                  <a:lnTo>
                    <a:pt x="113" y="41"/>
                  </a:lnTo>
                  <a:lnTo>
                    <a:pt x="113" y="38"/>
                  </a:lnTo>
                  <a:lnTo>
                    <a:pt x="113" y="38"/>
                  </a:lnTo>
                  <a:lnTo>
                    <a:pt x="113" y="34"/>
                  </a:lnTo>
                  <a:lnTo>
                    <a:pt x="113" y="31"/>
                  </a:lnTo>
                  <a:lnTo>
                    <a:pt x="113" y="29"/>
                  </a:lnTo>
                  <a:lnTo>
                    <a:pt x="111" y="27"/>
                  </a:lnTo>
                  <a:lnTo>
                    <a:pt x="111" y="27"/>
                  </a:lnTo>
                  <a:lnTo>
                    <a:pt x="108" y="24"/>
                  </a:lnTo>
                  <a:lnTo>
                    <a:pt x="106" y="24"/>
                  </a:lnTo>
                  <a:lnTo>
                    <a:pt x="104" y="24"/>
                  </a:lnTo>
                  <a:lnTo>
                    <a:pt x="101" y="22"/>
                  </a:lnTo>
                  <a:lnTo>
                    <a:pt x="97" y="22"/>
                  </a:lnTo>
                  <a:lnTo>
                    <a:pt x="97" y="22"/>
                  </a:lnTo>
                  <a:lnTo>
                    <a:pt x="92" y="19"/>
                  </a:lnTo>
                  <a:lnTo>
                    <a:pt x="92" y="22"/>
                  </a:lnTo>
                  <a:lnTo>
                    <a:pt x="89" y="22"/>
                  </a:lnTo>
                  <a:lnTo>
                    <a:pt x="89" y="22"/>
                  </a:lnTo>
                  <a:lnTo>
                    <a:pt x="87" y="24"/>
                  </a:lnTo>
                  <a:lnTo>
                    <a:pt x="87" y="24"/>
                  </a:lnTo>
                  <a:lnTo>
                    <a:pt x="87" y="27"/>
                  </a:lnTo>
                  <a:lnTo>
                    <a:pt x="87" y="31"/>
                  </a:lnTo>
                  <a:lnTo>
                    <a:pt x="87" y="34"/>
                  </a:lnTo>
                  <a:lnTo>
                    <a:pt x="85" y="36"/>
                  </a:lnTo>
                  <a:lnTo>
                    <a:pt x="80" y="45"/>
                  </a:lnTo>
                  <a:lnTo>
                    <a:pt x="78" y="48"/>
                  </a:lnTo>
                  <a:lnTo>
                    <a:pt x="75" y="48"/>
                  </a:lnTo>
                  <a:lnTo>
                    <a:pt x="68" y="50"/>
                  </a:lnTo>
                  <a:lnTo>
                    <a:pt x="68" y="74"/>
                  </a:lnTo>
                  <a:lnTo>
                    <a:pt x="68" y="79"/>
                  </a:lnTo>
                  <a:lnTo>
                    <a:pt x="68" y="83"/>
                  </a:lnTo>
                  <a:lnTo>
                    <a:pt x="66" y="86"/>
                  </a:lnTo>
                  <a:lnTo>
                    <a:pt x="66" y="88"/>
                  </a:lnTo>
                  <a:lnTo>
                    <a:pt x="63" y="93"/>
                  </a:lnTo>
                  <a:lnTo>
                    <a:pt x="61" y="95"/>
                  </a:lnTo>
                  <a:lnTo>
                    <a:pt x="59" y="97"/>
                  </a:lnTo>
                  <a:lnTo>
                    <a:pt x="59" y="100"/>
                  </a:lnTo>
                  <a:lnTo>
                    <a:pt x="59" y="102"/>
                  </a:lnTo>
                  <a:lnTo>
                    <a:pt x="59" y="105"/>
                  </a:lnTo>
                  <a:lnTo>
                    <a:pt x="56" y="107"/>
                  </a:lnTo>
                  <a:lnTo>
                    <a:pt x="54" y="109"/>
                  </a:lnTo>
                  <a:lnTo>
                    <a:pt x="54" y="114"/>
                  </a:lnTo>
                  <a:lnTo>
                    <a:pt x="49" y="121"/>
                  </a:lnTo>
                  <a:lnTo>
                    <a:pt x="49" y="124"/>
                  </a:lnTo>
                  <a:lnTo>
                    <a:pt x="47" y="126"/>
                  </a:lnTo>
                  <a:lnTo>
                    <a:pt x="42" y="128"/>
                  </a:lnTo>
                  <a:lnTo>
                    <a:pt x="40" y="133"/>
                  </a:lnTo>
                  <a:lnTo>
                    <a:pt x="47" y="140"/>
                  </a:lnTo>
                  <a:lnTo>
                    <a:pt x="49" y="142"/>
                  </a:lnTo>
                  <a:lnTo>
                    <a:pt x="49" y="145"/>
                  </a:lnTo>
                  <a:lnTo>
                    <a:pt x="49" y="150"/>
                  </a:lnTo>
                  <a:lnTo>
                    <a:pt x="47" y="154"/>
                  </a:lnTo>
                  <a:lnTo>
                    <a:pt x="47" y="157"/>
                  </a:lnTo>
                  <a:lnTo>
                    <a:pt x="44" y="159"/>
                  </a:lnTo>
                  <a:lnTo>
                    <a:pt x="42" y="164"/>
                  </a:lnTo>
                  <a:lnTo>
                    <a:pt x="40" y="166"/>
                  </a:lnTo>
                  <a:lnTo>
                    <a:pt x="40" y="168"/>
                  </a:lnTo>
                  <a:lnTo>
                    <a:pt x="40" y="171"/>
                  </a:lnTo>
                  <a:lnTo>
                    <a:pt x="40" y="173"/>
                  </a:lnTo>
                  <a:lnTo>
                    <a:pt x="40" y="176"/>
                  </a:lnTo>
                  <a:lnTo>
                    <a:pt x="37" y="183"/>
                  </a:lnTo>
                  <a:lnTo>
                    <a:pt x="35" y="185"/>
                  </a:lnTo>
                  <a:lnTo>
                    <a:pt x="37" y="190"/>
                  </a:lnTo>
                  <a:lnTo>
                    <a:pt x="40" y="192"/>
                  </a:lnTo>
                  <a:lnTo>
                    <a:pt x="42" y="195"/>
                  </a:lnTo>
                  <a:lnTo>
                    <a:pt x="42" y="199"/>
                  </a:lnTo>
                  <a:lnTo>
                    <a:pt x="42" y="202"/>
                  </a:lnTo>
                  <a:lnTo>
                    <a:pt x="42" y="204"/>
                  </a:lnTo>
                  <a:lnTo>
                    <a:pt x="40" y="211"/>
                  </a:lnTo>
                  <a:lnTo>
                    <a:pt x="33" y="221"/>
                  </a:lnTo>
                  <a:lnTo>
                    <a:pt x="26" y="228"/>
                  </a:lnTo>
                  <a:lnTo>
                    <a:pt x="26" y="230"/>
                  </a:lnTo>
                  <a:lnTo>
                    <a:pt x="23" y="232"/>
                  </a:lnTo>
                  <a:lnTo>
                    <a:pt x="21" y="235"/>
                  </a:lnTo>
                  <a:lnTo>
                    <a:pt x="16" y="232"/>
                  </a:lnTo>
                  <a:lnTo>
                    <a:pt x="14" y="232"/>
                  </a:lnTo>
                  <a:lnTo>
                    <a:pt x="11" y="235"/>
                  </a:lnTo>
                  <a:lnTo>
                    <a:pt x="9" y="237"/>
                  </a:lnTo>
                  <a:lnTo>
                    <a:pt x="2" y="247"/>
                  </a:lnTo>
                  <a:lnTo>
                    <a:pt x="0" y="251"/>
                  </a:lnTo>
                  <a:lnTo>
                    <a:pt x="0" y="254"/>
                  </a:lnTo>
                  <a:lnTo>
                    <a:pt x="2" y="254"/>
                  </a:lnTo>
                  <a:lnTo>
                    <a:pt x="4" y="254"/>
                  </a:lnTo>
                  <a:lnTo>
                    <a:pt x="7" y="256"/>
                  </a:lnTo>
                  <a:lnTo>
                    <a:pt x="9" y="256"/>
                  </a:lnTo>
                  <a:lnTo>
                    <a:pt x="9" y="258"/>
                  </a:lnTo>
                  <a:lnTo>
                    <a:pt x="11" y="261"/>
                  </a:lnTo>
                  <a:lnTo>
                    <a:pt x="16" y="261"/>
                  </a:lnTo>
                  <a:lnTo>
                    <a:pt x="18" y="263"/>
                  </a:lnTo>
                  <a:lnTo>
                    <a:pt x="21" y="266"/>
                  </a:lnTo>
                  <a:lnTo>
                    <a:pt x="26" y="275"/>
                  </a:lnTo>
                  <a:lnTo>
                    <a:pt x="26" y="277"/>
                  </a:lnTo>
                  <a:lnTo>
                    <a:pt x="30" y="282"/>
                  </a:lnTo>
                  <a:lnTo>
                    <a:pt x="30" y="284"/>
                  </a:lnTo>
                  <a:lnTo>
                    <a:pt x="30" y="287"/>
                  </a:lnTo>
                  <a:lnTo>
                    <a:pt x="30" y="294"/>
                  </a:lnTo>
                  <a:lnTo>
                    <a:pt x="33" y="303"/>
                  </a:lnTo>
                  <a:lnTo>
                    <a:pt x="35" y="306"/>
                  </a:lnTo>
                  <a:lnTo>
                    <a:pt x="35" y="306"/>
                  </a:lnTo>
                  <a:lnTo>
                    <a:pt x="35" y="306"/>
                  </a:lnTo>
                  <a:lnTo>
                    <a:pt x="40" y="308"/>
                  </a:lnTo>
                  <a:lnTo>
                    <a:pt x="42" y="313"/>
                  </a:lnTo>
                  <a:lnTo>
                    <a:pt x="44" y="318"/>
                  </a:lnTo>
                  <a:lnTo>
                    <a:pt x="44" y="322"/>
                  </a:lnTo>
                  <a:lnTo>
                    <a:pt x="44" y="325"/>
                  </a:lnTo>
                  <a:lnTo>
                    <a:pt x="44" y="327"/>
                  </a:lnTo>
                  <a:lnTo>
                    <a:pt x="47" y="334"/>
                  </a:lnTo>
                  <a:lnTo>
                    <a:pt x="47" y="337"/>
                  </a:lnTo>
                  <a:lnTo>
                    <a:pt x="44" y="337"/>
                  </a:lnTo>
                  <a:lnTo>
                    <a:pt x="42" y="337"/>
                  </a:lnTo>
                  <a:lnTo>
                    <a:pt x="40" y="337"/>
                  </a:lnTo>
                  <a:lnTo>
                    <a:pt x="40" y="339"/>
                  </a:lnTo>
                  <a:lnTo>
                    <a:pt x="42" y="344"/>
                  </a:lnTo>
                  <a:lnTo>
                    <a:pt x="42" y="346"/>
                  </a:lnTo>
                  <a:lnTo>
                    <a:pt x="42" y="351"/>
                  </a:lnTo>
                  <a:lnTo>
                    <a:pt x="40" y="353"/>
                  </a:lnTo>
                  <a:lnTo>
                    <a:pt x="37" y="358"/>
                  </a:lnTo>
                  <a:lnTo>
                    <a:pt x="35" y="365"/>
                  </a:lnTo>
                  <a:lnTo>
                    <a:pt x="37" y="372"/>
                  </a:lnTo>
                  <a:lnTo>
                    <a:pt x="40" y="374"/>
                  </a:lnTo>
                  <a:lnTo>
                    <a:pt x="42" y="374"/>
                  </a:lnTo>
                  <a:lnTo>
                    <a:pt x="44" y="374"/>
                  </a:lnTo>
                  <a:lnTo>
                    <a:pt x="49" y="374"/>
                  </a:lnTo>
                  <a:lnTo>
                    <a:pt x="52" y="374"/>
                  </a:lnTo>
                  <a:lnTo>
                    <a:pt x="54" y="372"/>
                  </a:lnTo>
                  <a:lnTo>
                    <a:pt x="56" y="372"/>
                  </a:lnTo>
                  <a:lnTo>
                    <a:pt x="59" y="372"/>
                  </a:lnTo>
                  <a:lnTo>
                    <a:pt x="71" y="374"/>
                  </a:lnTo>
                  <a:lnTo>
                    <a:pt x="80" y="374"/>
                  </a:lnTo>
                  <a:lnTo>
                    <a:pt x="85" y="372"/>
                  </a:lnTo>
                  <a:lnTo>
                    <a:pt x="92" y="365"/>
                  </a:lnTo>
                  <a:lnTo>
                    <a:pt x="94" y="365"/>
                  </a:lnTo>
                  <a:lnTo>
                    <a:pt x="101" y="358"/>
                  </a:lnTo>
                  <a:lnTo>
                    <a:pt x="106" y="355"/>
                  </a:lnTo>
                  <a:lnTo>
                    <a:pt x="111" y="355"/>
                  </a:lnTo>
                  <a:lnTo>
                    <a:pt x="111" y="355"/>
                  </a:lnTo>
                  <a:lnTo>
                    <a:pt x="113" y="353"/>
                  </a:lnTo>
                  <a:lnTo>
                    <a:pt x="116" y="351"/>
                  </a:lnTo>
                  <a:lnTo>
                    <a:pt x="118" y="348"/>
                  </a:lnTo>
                  <a:lnTo>
                    <a:pt x="118" y="348"/>
                  </a:lnTo>
                  <a:lnTo>
                    <a:pt x="123" y="346"/>
                  </a:lnTo>
                  <a:lnTo>
                    <a:pt x="127" y="346"/>
                  </a:lnTo>
                  <a:lnTo>
                    <a:pt x="130" y="341"/>
                  </a:lnTo>
                  <a:lnTo>
                    <a:pt x="132" y="339"/>
                  </a:lnTo>
                  <a:lnTo>
                    <a:pt x="134" y="337"/>
                  </a:lnTo>
                  <a:lnTo>
                    <a:pt x="132" y="334"/>
                  </a:lnTo>
                  <a:lnTo>
                    <a:pt x="132" y="332"/>
                  </a:lnTo>
                  <a:lnTo>
                    <a:pt x="130" y="329"/>
                  </a:lnTo>
                  <a:lnTo>
                    <a:pt x="130" y="327"/>
                  </a:lnTo>
                  <a:lnTo>
                    <a:pt x="132" y="325"/>
                  </a:lnTo>
                  <a:lnTo>
                    <a:pt x="134" y="322"/>
                  </a:lnTo>
                  <a:lnTo>
                    <a:pt x="134" y="320"/>
                  </a:lnTo>
                  <a:lnTo>
                    <a:pt x="134" y="318"/>
                  </a:lnTo>
                  <a:lnTo>
                    <a:pt x="134" y="315"/>
                  </a:lnTo>
                  <a:lnTo>
                    <a:pt x="134" y="313"/>
                  </a:lnTo>
                  <a:lnTo>
                    <a:pt x="134" y="310"/>
                  </a:lnTo>
                  <a:lnTo>
                    <a:pt x="134" y="308"/>
                  </a:lnTo>
                  <a:lnTo>
                    <a:pt x="134" y="306"/>
                  </a:lnTo>
                  <a:lnTo>
                    <a:pt x="134" y="303"/>
                  </a:lnTo>
                  <a:lnTo>
                    <a:pt x="137" y="299"/>
                  </a:lnTo>
                  <a:lnTo>
                    <a:pt x="137" y="299"/>
                  </a:lnTo>
                  <a:lnTo>
                    <a:pt x="139" y="299"/>
                  </a:lnTo>
                  <a:lnTo>
                    <a:pt x="142" y="296"/>
                  </a:lnTo>
                  <a:lnTo>
                    <a:pt x="142" y="294"/>
                  </a:lnTo>
                  <a:lnTo>
                    <a:pt x="144" y="289"/>
                  </a:lnTo>
                  <a:lnTo>
                    <a:pt x="144" y="287"/>
                  </a:lnTo>
                  <a:lnTo>
                    <a:pt x="142" y="282"/>
                  </a:lnTo>
                  <a:lnTo>
                    <a:pt x="142" y="277"/>
                  </a:lnTo>
                  <a:lnTo>
                    <a:pt x="139" y="273"/>
                  </a:lnTo>
                  <a:lnTo>
                    <a:pt x="142" y="268"/>
                  </a:lnTo>
                  <a:lnTo>
                    <a:pt x="144" y="263"/>
                  </a:lnTo>
                  <a:lnTo>
                    <a:pt x="146" y="261"/>
                  </a:lnTo>
                  <a:lnTo>
                    <a:pt x="144" y="261"/>
                  </a:lnTo>
                  <a:lnTo>
                    <a:pt x="144" y="258"/>
                  </a:lnTo>
                  <a:lnTo>
                    <a:pt x="142" y="256"/>
                  </a:lnTo>
                  <a:lnTo>
                    <a:pt x="142" y="254"/>
                  </a:lnTo>
                  <a:lnTo>
                    <a:pt x="149" y="242"/>
                  </a:lnTo>
                  <a:lnTo>
                    <a:pt x="149" y="239"/>
                  </a:lnTo>
                  <a:lnTo>
                    <a:pt x="151" y="239"/>
                  </a:lnTo>
                  <a:lnTo>
                    <a:pt x="156" y="242"/>
                  </a:lnTo>
                  <a:lnTo>
                    <a:pt x="158" y="242"/>
                  </a:lnTo>
                  <a:lnTo>
                    <a:pt x="158" y="239"/>
                  </a:lnTo>
                  <a:lnTo>
                    <a:pt x="160" y="237"/>
                  </a:lnTo>
                  <a:lnTo>
                    <a:pt x="168" y="223"/>
                  </a:lnTo>
                  <a:lnTo>
                    <a:pt x="170" y="221"/>
                  </a:lnTo>
                  <a:lnTo>
                    <a:pt x="172" y="218"/>
                  </a:lnTo>
                  <a:lnTo>
                    <a:pt x="175" y="218"/>
                  </a:lnTo>
                  <a:lnTo>
                    <a:pt x="179" y="221"/>
                  </a:lnTo>
                  <a:lnTo>
                    <a:pt x="184" y="223"/>
                  </a:lnTo>
                  <a:lnTo>
                    <a:pt x="184" y="223"/>
                  </a:lnTo>
                  <a:lnTo>
                    <a:pt x="187" y="225"/>
                  </a:lnTo>
                  <a:lnTo>
                    <a:pt x="187" y="228"/>
                  </a:lnTo>
                  <a:lnTo>
                    <a:pt x="187" y="230"/>
                  </a:lnTo>
                  <a:lnTo>
                    <a:pt x="187" y="230"/>
                  </a:lnTo>
                  <a:lnTo>
                    <a:pt x="187" y="232"/>
                  </a:lnTo>
                  <a:lnTo>
                    <a:pt x="189" y="232"/>
                  </a:lnTo>
                  <a:lnTo>
                    <a:pt x="198" y="230"/>
                  </a:lnTo>
                  <a:lnTo>
                    <a:pt x="201" y="230"/>
                  </a:lnTo>
                  <a:lnTo>
                    <a:pt x="205" y="232"/>
                  </a:lnTo>
                  <a:lnTo>
                    <a:pt x="208" y="232"/>
                  </a:lnTo>
                  <a:lnTo>
                    <a:pt x="210" y="232"/>
                  </a:lnTo>
                  <a:lnTo>
                    <a:pt x="210" y="232"/>
                  </a:lnTo>
                  <a:lnTo>
                    <a:pt x="213" y="235"/>
                  </a:lnTo>
                  <a:lnTo>
                    <a:pt x="213" y="237"/>
                  </a:lnTo>
                  <a:lnTo>
                    <a:pt x="215" y="239"/>
                  </a:lnTo>
                  <a:lnTo>
                    <a:pt x="215" y="239"/>
                  </a:lnTo>
                  <a:lnTo>
                    <a:pt x="217" y="239"/>
                  </a:lnTo>
                  <a:lnTo>
                    <a:pt x="220" y="239"/>
                  </a:lnTo>
                  <a:lnTo>
                    <a:pt x="222" y="239"/>
                  </a:lnTo>
                  <a:lnTo>
                    <a:pt x="231" y="232"/>
                  </a:lnTo>
                  <a:lnTo>
                    <a:pt x="229" y="2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7"/>
            <p:cNvSpPr>
              <a:spLocks/>
            </p:cNvSpPr>
            <p:nvPr/>
          </p:nvSpPr>
          <p:spPr bwMode="auto">
            <a:xfrm>
              <a:off x="3824096" y="5417651"/>
              <a:ext cx="346719" cy="507569"/>
            </a:xfrm>
            <a:custGeom>
              <a:avLst/>
              <a:gdLst>
                <a:gd name="T0" fmla="*/ 187 w 194"/>
                <a:gd name="T1" fmla="*/ 9 h 284"/>
                <a:gd name="T2" fmla="*/ 180 w 194"/>
                <a:gd name="T3" fmla="*/ 0 h 284"/>
                <a:gd name="T4" fmla="*/ 170 w 194"/>
                <a:gd name="T5" fmla="*/ 2 h 284"/>
                <a:gd name="T6" fmla="*/ 166 w 194"/>
                <a:gd name="T7" fmla="*/ 11 h 284"/>
                <a:gd name="T8" fmla="*/ 142 w 194"/>
                <a:gd name="T9" fmla="*/ 14 h 284"/>
                <a:gd name="T10" fmla="*/ 135 w 194"/>
                <a:gd name="T11" fmla="*/ 14 h 284"/>
                <a:gd name="T12" fmla="*/ 132 w 194"/>
                <a:gd name="T13" fmla="*/ 7 h 284"/>
                <a:gd name="T14" fmla="*/ 128 w 194"/>
                <a:gd name="T15" fmla="*/ 2 h 284"/>
                <a:gd name="T16" fmla="*/ 116 w 194"/>
                <a:gd name="T17" fmla="*/ 4 h 284"/>
                <a:gd name="T18" fmla="*/ 104 w 194"/>
                <a:gd name="T19" fmla="*/ 0 h 284"/>
                <a:gd name="T20" fmla="*/ 87 w 194"/>
                <a:gd name="T21" fmla="*/ 7 h 284"/>
                <a:gd name="T22" fmla="*/ 78 w 194"/>
                <a:gd name="T23" fmla="*/ 23 h 284"/>
                <a:gd name="T24" fmla="*/ 69 w 194"/>
                <a:gd name="T25" fmla="*/ 38 h 284"/>
                <a:gd name="T26" fmla="*/ 64 w 194"/>
                <a:gd name="T27" fmla="*/ 49 h 284"/>
                <a:gd name="T28" fmla="*/ 54 w 194"/>
                <a:gd name="T29" fmla="*/ 52 h 284"/>
                <a:gd name="T30" fmla="*/ 50 w 194"/>
                <a:gd name="T31" fmla="*/ 71 h 284"/>
                <a:gd name="T32" fmla="*/ 52 w 194"/>
                <a:gd name="T33" fmla="*/ 80 h 284"/>
                <a:gd name="T34" fmla="*/ 61 w 194"/>
                <a:gd name="T35" fmla="*/ 92 h 284"/>
                <a:gd name="T36" fmla="*/ 64 w 194"/>
                <a:gd name="T37" fmla="*/ 104 h 284"/>
                <a:gd name="T38" fmla="*/ 59 w 194"/>
                <a:gd name="T39" fmla="*/ 118 h 284"/>
                <a:gd name="T40" fmla="*/ 61 w 194"/>
                <a:gd name="T41" fmla="*/ 130 h 284"/>
                <a:gd name="T42" fmla="*/ 50 w 194"/>
                <a:gd name="T43" fmla="*/ 130 h 284"/>
                <a:gd name="T44" fmla="*/ 38 w 194"/>
                <a:gd name="T45" fmla="*/ 139 h 284"/>
                <a:gd name="T46" fmla="*/ 24 w 194"/>
                <a:gd name="T47" fmla="*/ 142 h 284"/>
                <a:gd name="T48" fmla="*/ 7 w 194"/>
                <a:gd name="T49" fmla="*/ 142 h 284"/>
                <a:gd name="T50" fmla="*/ 2 w 194"/>
                <a:gd name="T51" fmla="*/ 153 h 284"/>
                <a:gd name="T52" fmla="*/ 24 w 194"/>
                <a:gd name="T53" fmla="*/ 179 h 284"/>
                <a:gd name="T54" fmla="*/ 31 w 194"/>
                <a:gd name="T55" fmla="*/ 198 h 284"/>
                <a:gd name="T56" fmla="*/ 45 w 194"/>
                <a:gd name="T57" fmla="*/ 210 h 284"/>
                <a:gd name="T58" fmla="*/ 52 w 194"/>
                <a:gd name="T59" fmla="*/ 220 h 284"/>
                <a:gd name="T60" fmla="*/ 57 w 194"/>
                <a:gd name="T61" fmla="*/ 232 h 284"/>
                <a:gd name="T62" fmla="*/ 69 w 194"/>
                <a:gd name="T63" fmla="*/ 236 h 284"/>
                <a:gd name="T64" fmla="*/ 80 w 194"/>
                <a:gd name="T65" fmla="*/ 241 h 284"/>
                <a:gd name="T66" fmla="*/ 80 w 194"/>
                <a:gd name="T67" fmla="*/ 253 h 284"/>
                <a:gd name="T68" fmla="*/ 73 w 194"/>
                <a:gd name="T69" fmla="*/ 265 h 284"/>
                <a:gd name="T70" fmla="*/ 83 w 194"/>
                <a:gd name="T71" fmla="*/ 267 h 284"/>
                <a:gd name="T72" fmla="*/ 90 w 194"/>
                <a:gd name="T73" fmla="*/ 274 h 284"/>
                <a:gd name="T74" fmla="*/ 95 w 194"/>
                <a:gd name="T75" fmla="*/ 281 h 284"/>
                <a:gd name="T76" fmla="*/ 104 w 194"/>
                <a:gd name="T77" fmla="*/ 281 h 284"/>
                <a:gd name="T78" fmla="*/ 104 w 194"/>
                <a:gd name="T79" fmla="*/ 284 h 284"/>
                <a:gd name="T80" fmla="*/ 106 w 194"/>
                <a:gd name="T81" fmla="*/ 279 h 284"/>
                <a:gd name="T82" fmla="*/ 111 w 194"/>
                <a:gd name="T83" fmla="*/ 262 h 284"/>
                <a:gd name="T84" fmla="*/ 114 w 194"/>
                <a:gd name="T85" fmla="*/ 255 h 284"/>
                <a:gd name="T86" fmla="*/ 114 w 194"/>
                <a:gd name="T87" fmla="*/ 248 h 284"/>
                <a:gd name="T88" fmla="*/ 121 w 194"/>
                <a:gd name="T89" fmla="*/ 239 h 284"/>
                <a:gd name="T90" fmla="*/ 130 w 194"/>
                <a:gd name="T91" fmla="*/ 206 h 284"/>
                <a:gd name="T92" fmla="*/ 125 w 194"/>
                <a:gd name="T93" fmla="*/ 196 h 284"/>
                <a:gd name="T94" fmla="*/ 125 w 194"/>
                <a:gd name="T95" fmla="*/ 179 h 284"/>
                <a:gd name="T96" fmla="*/ 142 w 194"/>
                <a:gd name="T97" fmla="*/ 118 h 284"/>
                <a:gd name="T98" fmla="*/ 151 w 194"/>
                <a:gd name="T99" fmla="*/ 97 h 284"/>
                <a:gd name="T100" fmla="*/ 154 w 194"/>
                <a:gd name="T101" fmla="*/ 85 h 284"/>
                <a:gd name="T102" fmla="*/ 161 w 194"/>
                <a:gd name="T103" fmla="*/ 82 h 284"/>
                <a:gd name="T104" fmla="*/ 158 w 194"/>
                <a:gd name="T105" fmla="*/ 68 h 284"/>
                <a:gd name="T106" fmla="*/ 173 w 194"/>
                <a:gd name="T107" fmla="*/ 64 h 284"/>
                <a:gd name="T108" fmla="*/ 163 w 194"/>
                <a:gd name="T109" fmla="*/ 59 h 284"/>
                <a:gd name="T110" fmla="*/ 168 w 194"/>
                <a:gd name="T111" fmla="*/ 47 h 284"/>
                <a:gd name="T112" fmla="*/ 177 w 194"/>
                <a:gd name="T113" fmla="*/ 40 h 284"/>
                <a:gd name="T114" fmla="*/ 177 w 194"/>
                <a:gd name="T115" fmla="*/ 35 h 284"/>
                <a:gd name="T116" fmla="*/ 182 w 194"/>
                <a:gd name="T117" fmla="*/ 28 h 284"/>
                <a:gd name="T118" fmla="*/ 189 w 194"/>
                <a:gd name="T119" fmla="*/ 28 h 284"/>
                <a:gd name="T120" fmla="*/ 192 w 194"/>
                <a:gd name="T121" fmla="*/ 19 h 284"/>
                <a:gd name="T122" fmla="*/ 194 w 194"/>
                <a:gd name="T123" fmla="*/ 1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284">
                  <a:moveTo>
                    <a:pt x="189" y="16"/>
                  </a:moveTo>
                  <a:lnTo>
                    <a:pt x="189" y="16"/>
                  </a:lnTo>
                  <a:lnTo>
                    <a:pt x="187" y="14"/>
                  </a:lnTo>
                  <a:lnTo>
                    <a:pt x="187" y="9"/>
                  </a:lnTo>
                  <a:lnTo>
                    <a:pt x="185" y="4"/>
                  </a:lnTo>
                  <a:lnTo>
                    <a:pt x="185" y="2"/>
                  </a:lnTo>
                  <a:lnTo>
                    <a:pt x="182" y="2"/>
                  </a:lnTo>
                  <a:lnTo>
                    <a:pt x="180" y="0"/>
                  </a:lnTo>
                  <a:lnTo>
                    <a:pt x="175" y="0"/>
                  </a:lnTo>
                  <a:lnTo>
                    <a:pt x="173" y="0"/>
                  </a:lnTo>
                  <a:lnTo>
                    <a:pt x="173" y="0"/>
                  </a:lnTo>
                  <a:lnTo>
                    <a:pt x="170" y="2"/>
                  </a:lnTo>
                  <a:lnTo>
                    <a:pt x="170" y="2"/>
                  </a:lnTo>
                  <a:lnTo>
                    <a:pt x="168" y="9"/>
                  </a:lnTo>
                  <a:lnTo>
                    <a:pt x="166" y="9"/>
                  </a:lnTo>
                  <a:lnTo>
                    <a:pt x="166" y="11"/>
                  </a:lnTo>
                  <a:lnTo>
                    <a:pt x="163" y="11"/>
                  </a:lnTo>
                  <a:lnTo>
                    <a:pt x="147" y="11"/>
                  </a:lnTo>
                  <a:lnTo>
                    <a:pt x="144" y="14"/>
                  </a:lnTo>
                  <a:lnTo>
                    <a:pt x="142" y="14"/>
                  </a:lnTo>
                  <a:lnTo>
                    <a:pt x="140" y="16"/>
                  </a:lnTo>
                  <a:lnTo>
                    <a:pt x="137" y="16"/>
                  </a:lnTo>
                  <a:lnTo>
                    <a:pt x="135" y="14"/>
                  </a:lnTo>
                  <a:lnTo>
                    <a:pt x="135" y="14"/>
                  </a:lnTo>
                  <a:lnTo>
                    <a:pt x="132" y="11"/>
                  </a:lnTo>
                  <a:lnTo>
                    <a:pt x="132" y="11"/>
                  </a:lnTo>
                  <a:lnTo>
                    <a:pt x="132" y="9"/>
                  </a:lnTo>
                  <a:lnTo>
                    <a:pt x="132" y="7"/>
                  </a:lnTo>
                  <a:lnTo>
                    <a:pt x="132" y="4"/>
                  </a:lnTo>
                  <a:lnTo>
                    <a:pt x="132" y="4"/>
                  </a:lnTo>
                  <a:lnTo>
                    <a:pt x="130" y="2"/>
                  </a:lnTo>
                  <a:lnTo>
                    <a:pt x="128" y="2"/>
                  </a:lnTo>
                  <a:lnTo>
                    <a:pt x="128" y="0"/>
                  </a:lnTo>
                  <a:lnTo>
                    <a:pt x="125" y="0"/>
                  </a:lnTo>
                  <a:lnTo>
                    <a:pt x="121" y="2"/>
                  </a:lnTo>
                  <a:lnTo>
                    <a:pt x="116" y="4"/>
                  </a:lnTo>
                  <a:lnTo>
                    <a:pt x="114" y="4"/>
                  </a:lnTo>
                  <a:lnTo>
                    <a:pt x="109" y="2"/>
                  </a:lnTo>
                  <a:lnTo>
                    <a:pt x="106" y="2"/>
                  </a:lnTo>
                  <a:lnTo>
                    <a:pt x="104" y="0"/>
                  </a:lnTo>
                  <a:lnTo>
                    <a:pt x="95" y="2"/>
                  </a:lnTo>
                  <a:lnTo>
                    <a:pt x="92" y="4"/>
                  </a:lnTo>
                  <a:lnTo>
                    <a:pt x="90" y="4"/>
                  </a:lnTo>
                  <a:lnTo>
                    <a:pt x="87" y="7"/>
                  </a:lnTo>
                  <a:lnTo>
                    <a:pt x="87" y="11"/>
                  </a:lnTo>
                  <a:lnTo>
                    <a:pt x="85" y="16"/>
                  </a:lnTo>
                  <a:lnTo>
                    <a:pt x="80" y="21"/>
                  </a:lnTo>
                  <a:lnTo>
                    <a:pt x="78" y="23"/>
                  </a:lnTo>
                  <a:lnTo>
                    <a:pt x="76" y="28"/>
                  </a:lnTo>
                  <a:lnTo>
                    <a:pt x="73" y="30"/>
                  </a:lnTo>
                  <a:lnTo>
                    <a:pt x="71" y="35"/>
                  </a:lnTo>
                  <a:lnTo>
                    <a:pt x="69" y="38"/>
                  </a:lnTo>
                  <a:lnTo>
                    <a:pt x="66" y="40"/>
                  </a:lnTo>
                  <a:lnTo>
                    <a:pt x="66" y="47"/>
                  </a:lnTo>
                  <a:lnTo>
                    <a:pt x="66" y="47"/>
                  </a:lnTo>
                  <a:lnTo>
                    <a:pt x="64" y="49"/>
                  </a:lnTo>
                  <a:lnTo>
                    <a:pt x="61" y="49"/>
                  </a:lnTo>
                  <a:lnTo>
                    <a:pt x="59" y="49"/>
                  </a:lnTo>
                  <a:lnTo>
                    <a:pt x="57" y="49"/>
                  </a:lnTo>
                  <a:lnTo>
                    <a:pt x="54" y="52"/>
                  </a:lnTo>
                  <a:lnTo>
                    <a:pt x="52" y="56"/>
                  </a:lnTo>
                  <a:lnTo>
                    <a:pt x="50" y="66"/>
                  </a:lnTo>
                  <a:lnTo>
                    <a:pt x="50" y="68"/>
                  </a:lnTo>
                  <a:lnTo>
                    <a:pt x="50" y="71"/>
                  </a:lnTo>
                  <a:lnTo>
                    <a:pt x="50" y="73"/>
                  </a:lnTo>
                  <a:lnTo>
                    <a:pt x="50" y="75"/>
                  </a:lnTo>
                  <a:lnTo>
                    <a:pt x="52" y="78"/>
                  </a:lnTo>
                  <a:lnTo>
                    <a:pt x="52" y="80"/>
                  </a:lnTo>
                  <a:lnTo>
                    <a:pt x="57" y="85"/>
                  </a:lnTo>
                  <a:lnTo>
                    <a:pt x="59" y="87"/>
                  </a:lnTo>
                  <a:lnTo>
                    <a:pt x="59" y="90"/>
                  </a:lnTo>
                  <a:lnTo>
                    <a:pt x="61" y="92"/>
                  </a:lnTo>
                  <a:lnTo>
                    <a:pt x="64" y="97"/>
                  </a:lnTo>
                  <a:lnTo>
                    <a:pt x="64" y="99"/>
                  </a:lnTo>
                  <a:lnTo>
                    <a:pt x="64" y="101"/>
                  </a:lnTo>
                  <a:lnTo>
                    <a:pt x="64" y="104"/>
                  </a:lnTo>
                  <a:lnTo>
                    <a:pt x="59" y="109"/>
                  </a:lnTo>
                  <a:lnTo>
                    <a:pt x="57" y="113"/>
                  </a:lnTo>
                  <a:lnTo>
                    <a:pt x="57" y="116"/>
                  </a:lnTo>
                  <a:lnTo>
                    <a:pt x="59" y="118"/>
                  </a:lnTo>
                  <a:lnTo>
                    <a:pt x="61" y="123"/>
                  </a:lnTo>
                  <a:lnTo>
                    <a:pt x="61" y="125"/>
                  </a:lnTo>
                  <a:lnTo>
                    <a:pt x="64" y="130"/>
                  </a:lnTo>
                  <a:lnTo>
                    <a:pt x="61" y="130"/>
                  </a:lnTo>
                  <a:lnTo>
                    <a:pt x="59" y="132"/>
                  </a:lnTo>
                  <a:lnTo>
                    <a:pt x="59" y="130"/>
                  </a:lnTo>
                  <a:lnTo>
                    <a:pt x="50" y="127"/>
                  </a:lnTo>
                  <a:lnTo>
                    <a:pt x="50" y="130"/>
                  </a:lnTo>
                  <a:lnTo>
                    <a:pt x="47" y="130"/>
                  </a:lnTo>
                  <a:lnTo>
                    <a:pt x="45" y="135"/>
                  </a:lnTo>
                  <a:lnTo>
                    <a:pt x="43" y="137"/>
                  </a:lnTo>
                  <a:lnTo>
                    <a:pt x="38" y="139"/>
                  </a:lnTo>
                  <a:lnTo>
                    <a:pt x="35" y="137"/>
                  </a:lnTo>
                  <a:lnTo>
                    <a:pt x="33" y="137"/>
                  </a:lnTo>
                  <a:lnTo>
                    <a:pt x="31" y="137"/>
                  </a:lnTo>
                  <a:lnTo>
                    <a:pt x="24" y="142"/>
                  </a:lnTo>
                  <a:lnTo>
                    <a:pt x="21" y="142"/>
                  </a:lnTo>
                  <a:lnTo>
                    <a:pt x="19" y="142"/>
                  </a:lnTo>
                  <a:lnTo>
                    <a:pt x="19" y="144"/>
                  </a:lnTo>
                  <a:lnTo>
                    <a:pt x="7" y="142"/>
                  </a:lnTo>
                  <a:lnTo>
                    <a:pt x="2" y="144"/>
                  </a:lnTo>
                  <a:lnTo>
                    <a:pt x="0" y="149"/>
                  </a:lnTo>
                  <a:lnTo>
                    <a:pt x="2" y="151"/>
                  </a:lnTo>
                  <a:lnTo>
                    <a:pt x="2" y="153"/>
                  </a:lnTo>
                  <a:lnTo>
                    <a:pt x="14" y="170"/>
                  </a:lnTo>
                  <a:lnTo>
                    <a:pt x="16" y="172"/>
                  </a:lnTo>
                  <a:lnTo>
                    <a:pt x="21" y="177"/>
                  </a:lnTo>
                  <a:lnTo>
                    <a:pt x="24" y="179"/>
                  </a:lnTo>
                  <a:lnTo>
                    <a:pt x="28" y="182"/>
                  </a:lnTo>
                  <a:lnTo>
                    <a:pt x="31" y="187"/>
                  </a:lnTo>
                  <a:lnTo>
                    <a:pt x="28" y="196"/>
                  </a:lnTo>
                  <a:lnTo>
                    <a:pt x="31" y="198"/>
                  </a:lnTo>
                  <a:lnTo>
                    <a:pt x="31" y="201"/>
                  </a:lnTo>
                  <a:lnTo>
                    <a:pt x="33" y="203"/>
                  </a:lnTo>
                  <a:lnTo>
                    <a:pt x="43" y="208"/>
                  </a:lnTo>
                  <a:lnTo>
                    <a:pt x="45" y="210"/>
                  </a:lnTo>
                  <a:lnTo>
                    <a:pt x="50" y="215"/>
                  </a:lnTo>
                  <a:lnTo>
                    <a:pt x="50" y="217"/>
                  </a:lnTo>
                  <a:lnTo>
                    <a:pt x="52" y="217"/>
                  </a:lnTo>
                  <a:lnTo>
                    <a:pt x="52" y="220"/>
                  </a:lnTo>
                  <a:lnTo>
                    <a:pt x="52" y="222"/>
                  </a:lnTo>
                  <a:lnTo>
                    <a:pt x="52" y="224"/>
                  </a:lnTo>
                  <a:lnTo>
                    <a:pt x="54" y="229"/>
                  </a:lnTo>
                  <a:lnTo>
                    <a:pt x="57" y="232"/>
                  </a:lnTo>
                  <a:lnTo>
                    <a:pt x="61" y="232"/>
                  </a:lnTo>
                  <a:lnTo>
                    <a:pt x="66" y="234"/>
                  </a:lnTo>
                  <a:lnTo>
                    <a:pt x="66" y="236"/>
                  </a:lnTo>
                  <a:lnTo>
                    <a:pt x="69" y="236"/>
                  </a:lnTo>
                  <a:lnTo>
                    <a:pt x="71" y="236"/>
                  </a:lnTo>
                  <a:lnTo>
                    <a:pt x="76" y="236"/>
                  </a:lnTo>
                  <a:lnTo>
                    <a:pt x="78" y="239"/>
                  </a:lnTo>
                  <a:lnTo>
                    <a:pt x="80" y="241"/>
                  </a:lnTo>
                  <a:lnTo>
                    <a:pt x="80" y="243"/>
                  </a:lnTo>
                  <a:lnTo>
                    <a:pt x="80" y="246"/>
                  </a:lnTo>
                  <a:lnTo>
                    <a:pt x="80" y="250"/>
                  </a:lnTo>
                  <a:lnTo>
                    <a:pt x="80" y="253"/>
                  </a:lnTo>
                  <a:lnTo>
                    <a:pt x="80" y="255"/>
                  </a:lnTo>
                  <a:lnTo>
                    <a:pt x="76" y="262"/>
                  </a:lnTo>
                  <a:lnTo>
                    <a:pt x="76" y="262"/>
                  </a:lnTo>
                  <a:lnTo>
                    <a:pt x="73" y="265"/>
                  </a:lnTo>
                  <a:lnTo>
                    <a:pt x="76" y="265"/>
                  </a:lnTo>
                  <a:lnTo>
                    <a:pt x="78" y="267"/>
                  </a:lnTo>
                  <a:lnTo>
                    <a:pt x="83" y="267"/>
                  </a:lnTo>
                  <a:lnTo>
                    <a:pt x="83" y="267"/>
                  </a:lnTo>
                  <a:lnTo>
                    <a:pt x="85" y="267"/>
                  </a:lnTo>
                  <a:lnTo>
                    <a:pt x="85" y="269"/>
                  </a:lnTo>
                  <a:lnTo>
                    <a:pt x="90" y="272"/>
                  </a:lnTo>
                  <a:lnTo>
                    <a:pt x="90" y="274"/>
                  </a:lnTo>
                  <a:lnTo>
                    <a:pt x="90" y="274"/>
                  </a:lnTo>
                  <a:lnTo>
                    <a:pt x="90" y="279"/>
                  </a:lnTo>
                  <a:lnTo>
                    <a:pt x="90" y="279"/>
                  </a:lnTo>
                  <a:lnTo>
                    <a:pt x="95" y="281"/>
                  </a:lnTo>
                  <a:lnTo>
                    <a:pt x="97" y="281"/>
                  </a:lnTo>
                  <a:lnTo>
                    <a:pt x="104" y="279"/>
                  </a:lnTo>
                  <a:lnTo>
                    <a:pt x="104" y="281"/>
                  </a:lnTo>
                  <a:lnTo>
                    <a:pt x="104" y="281"/>
                  </a:lnTo>
                  <a:lnTo>
                    <a:pt x="102" y="281"/>
                  </a:lnTo>
                  <a:lnTo>
                    <a:pt x="104" y="284"/>
                  </a:lnTo>
                  <a:lnTo>
                    <a:pt x="104" y="284"/>
                  </a:lnTo>
                  <a:lnTo>
                    <a:pt x="104" y="284"/>
                  </a:lnTo>
                  <a:lnTo>
                    <a:pt x="106" y="284"/>
                  </a:lnTo>
                  <a:lnTo>
                    <a:pt x="106" y="281"/>
                  </a:lnTo>
                  <a:lnTo>
                    <a:pt x="106" y="281"/>
                  </a:lnTo>
                  <a:lnTo>
                    <a:pt x="106" y="279"/>
                  </a:lnTo>
                  <a:lnTo>
                    <a:pt x="109" y="277"/>
                  </a:lnTo>
                  <a:lnTo>
                    <a:pt x="109" y="274"/>
                  </a:lnTo>
                  <a:lnTo>
                    <a:pt x="111" y="265"/>
                  </a:lnTo>
                  <a:lnTo>
                    <a:pt x="111" y="262"/>
                  </a:lnTo>
                  <a:lnTo>
                    <a:pt x="114" y="260"/>
                  </a:lnTo>
                  <a:lnTo>
                    <a:pt x="116" y="260"/>
                  </a:lnTo>
                  <a:lnTo>
                    <a:pt x="116" y="255"/>
                  </a:lnTo>
                  <a:lnTo>
                    <a:pt x="114" y="255"/>
                  </a:lnTo>
                  <a:lnTo>
                    <a:pt x="114" y="255"/>
                  </a:lnTo>
                  <a:lnTo>
                    <a:pt x="114" y="253"/>
                  </a:lnTo>
                  <a:lnTo>
                    <a:pt x="114" y="250"/>
                  </a:lnTo>
                  <a:lnTo>
                    <a:pt x="114" y="248"/>
                  </a:lnTo>
                  <a:lnTo>
                    <a:pt x="116" y="246"/>
                  </a:lnTo>
                  <a:lnTo>
                    <a:pt x="116" y="243"/>
                  </a:lnTo>
                  <a:lnTo>
                    <a:pt x="118" y="241"/>
                  </a:lnTo>
                  <a:lnTo>
                    <a:pt x="121" y="239"/>
                  </a:lnTo>
                  <a:lnTo>
                    <a:pt x="125" y="234"/>
                  </a:lnTo>
                  <a:lnTo>
                    <a:pt x="125" y="229"/>
                  </a:lnTo>
                  <a:lnTo>
                    <a:pt x="128" y="208"/>
                  </a:lnTo>
                  <a:lnTo>
                    <a:pt x="130" y="206"/>
                  </a:lnTo>
                  <a:lnTo>
                    <a:pt x="132" y="203"/>
                  </a:lnTo>
                  <a:lnTo>
                    <a:pt x="132" y="201"/>
                  </a:lnTo>
                  <a:lnTo>
                    <a:pt x="128" y="198"/>
                  </a:lnTo>
                  <a:lnTo>
                    <a:pt x="125" y="196"/>
                  </a:lnTo>
                  <a:lnTo>
                    <a:pt x="123" y="191"/>
                  </a:lnTo>
                  <a:lnTo>
                    <a:pt x="125" y="189"/>
                  </a:lnTo>
                  <a:lnTo>
                    <a:pt x="123" y="184"/>
                  </a:lnTo>
                  <a:lnTo>
                    <a:pt x="125" y="179"/>
                  </a:lnTo>
                  <a:lnTo>
                    <a:pt x="132" y="158"/>
                  </a:lnTo>
                  <a:lnTo>
                    <a:pt x="137" y="139"/>
                  </a:lnTo>
                  <a:lnTo>
                    <a:pt x="142" y="127"/>
                  </a:lnTo>
                  <a:lnTo>
                    <a:pt x="142" y="118"/>
                  </a:lnTo>
                  <a:lnTo>
                    <a:pt x="147" y="111"/>
                  </a:lnTo>
                  <a:lnTo>
                    <a:pt x="149" y="101"/>
                  </a:lnTo>
                  <a:lnTo>
                    <a:pt x="149" y="97"/>
                  </a:lnTo>
                  <a:lnTo>
                    <a:pt x="151" y="97"/>
                  </a:lnTo>
                  <a:lnTo>
                    <a:pt x="151" y="97"/>
                  </a:lnTo>
                  <a:lnTo>
                    <a:pt x="151" y="94"/>
                  </a:lnTo>
                  <a:lnTo>
                    <a:pt x="154" y="90"/>
                  </a:lnTo>
                  <a:lnTo>
                    <a:pt x="154" y="85"/>
                  </a:lnTo>
                  <a:lnTo>
                    <a:pt x="154" y="82"/>
                  </a:lnTo>
                  <a:lnTo>
                    <a:pt x="156" y="82"/>
                  </a:lnTo>
                  <a:lnTo>
                    <a:pt x="158" y="82"/>
                  </a:lnTo>
                  <a:lnTo>
                    <a:pt x="161" y="82"/>
                  </a:lnTo>
                  <a:lnTo>
                    <a:pt x="163" y="78"/>
                  </a:lnTo>
                  <a:lnTo>
                    <a:pt x="161" y="75"/>
                  </a:lnTo>
                  <a:lnTo>
                    <a:pt x="158" y="71"/>
                  </a:lnTo>
                  <a:lnTo>
                    <a:pt x="158" y="68"/>
                  </a:lnTo>
                  <a:lnTo>
                    <a:pt x="163" y="68"/>
                  </a:lnTo>
                  <a:lnTo>
                    <a:pt x="166" y="68"/>
                  </a:lnTo>
                  <a:lnTo>
                    <a:pt x="168" y="68"/>
                  </a:lnTo>
                  <a:lnTo>
                    <a:pt x="173" y="64"/>
                  </a:lnTo>
                  <a:lnTo>
                    <a:pt x="168" y="61"/>
                  </a:lnTo>
                  <a:lnTo>
                    <a:pt x="168" y="61"/>
                  </a:lnTo>
                  <a:lnTo>
                    <a:pt x="166" y="61"/>
                  </a:lnTo>
                  <a:lnTo>
                    <a:pt x="163" y="59"/>
                  </a:lnTo>
                  <a:lnTo>
                    <a:pt x="163" y="56"/>
                  </a:lnTo>
                  <a:lnTo>
                    <a:pt x="166" y="49"/>
                  </a:lnTo>
                  <a:lnTo>
                    <a:pt x="166" y="47"/>
                  </a:lnTo>
                  <a:lnTo>
                    <a:pt x="168" y="47"/>
                  </a:lnTo>
                  <a:lnTo>
                    <a:pt x="170" y="47"/>
                  </a:lnTo>
                  <a:lnTo>
                    <a:pt x="173" y="45"/>
                  </a:lnTo>
                  <a:lnTo>
                    <a:pt x="175" y="45"/>
                  </a:lnTo>
                  <a:lnTo>
                    <a:pt x="177" y="40"/>
                  </a:lnTo>
                  <a:lnTo>
                    <a:pt x="177" y="38"/>
                  </a:lnTo>
                  <a:lnTo>
                    <a:pt x="177" y="35"/>
                  </a:lnTo>
                  <a:lnTo>
                    <a:pt x="177" y="35"/>
                  </a:lnTo>
                  <a:lnTo>
                    <a:pt x="177" y="35"/>
                  </a:lnTo>
                  <a:lnTo>
                    <a:pt x="177" y="33"/>
                  </a:lnTo>
                  <a:lnTo>
                    <a:pt x="177" y="33"/>
                  </a:lnTo>
                  <a:lnTo>
                    <a:pt x="180" y="30"/>
                  </a:lnTo>
                  <a:lnTo>
                    <a:pt x="182" y="28"/>
                  </a:lnTo>
                  <a:lnTo>
                    <a:pt x="185" y="26"/>
                  </a:lnTo>
                  <a:lnTo>
                    <a:pt x="187" y="23"/>
                  </a:lnTo>
                  <a:lnTo>
                    <a:pt x="187" y="23"/>
                  </a:lnTo>
                  <a:lnTo>
                    <a:pt x="189" y="28"/>
                  </a:lnTo>
                  <a:lnTo>
                    <a:pt x="192" y="26"/>
                  </a:lnTo>
                  <a:lnTo>
                    <a:pt x="192" y="23"/>
                  </a:lnTo>
                  <a:lnTo>
                    <a:pt x="192" y="21"/>
                  </a:lnTo>
                  <a:lnTo>
                    <a:pt x="192" y="19"/>
                  </a:lnTo>
                  <a:lnTo>
                    <a:pt x="194" y="19"/>
                  </a:lnTo>
                  <a:lnTo>
                    <a:pt x="194" y="19"/>
                  </a:lnTo>
                  <a:lnTo>
                    <a:pt x="194" y="19"/>
                  </a:lnTo>
                  <a:lnTo>
                    <a:pt x="194" y="19"/>
                  </a:lnTo>
                  <a:lnTo>
                    <a:pt x="189" y="1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8"/>
            <p:cNvSpPr>
              <a:spLocks/>
            </p:cNvSpPr>
            <p:nvPr/>
          </p:nvSpPr>
          <p:spPr bwMode="auto">
            <a:xfrm>
              <a:off x="6665769" y="3162184"/>
              <a:ext cx="419995" cy="461101"/>
            </a:xfrm>
            <a:custGeom>
              <a:avLst/>
              <a:gdLst>
                <a:gd name="T0" fmla="*/ 228 w 235"/>
                <a:gd name="T1" fmla="*/ 5 h 258"/>
                <a:gd name="T2" fmla="*/ 204 w 235"/>
                <a:gd name="T3" fmla="*/ 0 h 258"/>
                <a:gd name="T4" fmla="*/ 202 w 235"/>
                <a:gd name="T5" fmla="*/ 15 h 258"/>
                <a:gd name="T6" fmla="*/ 197 w 235"/>
                <a:gd name="T7" fmla="*/ 24 h 258"/>
                <a:gd name="T8" fmla="*/ 197 w 235"/>
                <a:gd name="T9" fmla="*/ 36 h 258"/>
                <a:gd name="T10" fmla="*/ 180 w 235"/>
                <a:gd name="T11" fmla="*/ 41 h 258"/>
                <a:gd name="T12" fmla="*/ 171 w 235"/>
                <a:gd name="T13" fmla="*/ 41 h 258"/>
                <a:gd name="T14" fmla="*/ 159 w 235"/>
                <a:gd name="T15" fmla="*/ 50 h 258"/>
                <a:gd name="T16" fmla="*/ 140 w 235"/>
                <a:gd name="T17" fmla="*/ 36 h 258"/>
                <a:gd name="T18" fmla="*/ 145 w 235"/>
                <a:gd name="T19" fmla="*/ 29 h 258"/>
                <a:gd name="T20" fmla="*/ 121 w 235"/>
                <a:gd name="T21" fmla="*/ 24 h 258"/>
                <a:gd name="T22" fmla="*/ 79 w 235"/>
                <a:gd name="T23" fmla="*/ 10 h 258"/>
                <a:gd name="T24" fmla="*/ 53 w 235"/>
                <a:gd name="T25" fmla="*/ 26 h 258"/>
                <a:gd name="T26" fmla="*/ 53 w 235"/>
                <a:gd name="T27" fmla="*/ 36 h 258"/>
                <a:gd name="T28" fmla="*/ 57 w 235"/>
                <a:gd name="T29" fmla="*/ 55 h 258"/>
                <a:gd name="T30" fmla="*/ 55 w 235"/>
                <a:gd name="T31" fmla="*/ 71 h 258"/>
                <a:gd name="T32" fmla="*/ 45 w 235"/>
                <a:gd name="T33" fmla="*/ 74 h 258"/>
                <a:gd name="T34" fmla="*/ 48 w 235"/>
                <a:gd name="T35" fmla="*/ 90 h 258"/>
                <a:gd name="T36" fmla="*/ 53 w 235"/>
                <a:gd name="T37" fmla="*/ 109 h 258"/>
                <a:gd name="T38" fmla="*/ 48 w 235"/>
                <a:gd name="T39" fmla="*/ 128 h 258"/>
                <a:gd name="T40" fmla="*/ 36 w 235"/>
                <a:gd name="T41" fmla="*/ 147 h 258"/>
                <a:gd name="T42" fmla="*/ 34 w 235"/>
                <a:gd name="T43" fmla="*/ 168 h 258"/>
                <a:gd name="T44" fmla="*/ 22 w 235"/>
                <a:gd name="T45" fmla="*/ 190 h 258"/>
                <a:gd name="T46" fmla="*/ 5 w 235"/>
                <a:gd name="T47" fmla="*/ 197 h 258"/>
                <a:gd name="T48" fmla="*/ 15 w 235"/>
                <a:gd name="T49" fmla="*/ 220 h 258"/>
                <a:gd name="T50" fmla="*/ 34 w 235"/>
                <a:gd name="T51" fmla="*/ 225 h 258"/>
                <a:gd name="T52" fmla="*/ 50 w 235"/>
                <a:gd name="T53" fmla="*/ 230 h 258"/>
                <a:gd name="T54" fmla="*/ 69 w 235"/>
                <a:gd name="T55" fmla="*/ 239 h 258"/>
                <a:gd name="T56" fmla="*/ 71 w 235"/>
                <a:gd name="T57" fmla="*/ 251 h 258"/>
                <a:gd name="T58" fmla="*/ 86 w 235"/>
                <a:gd name="T59" fmla="*/ 256 h 258"/>
                <a:gd name="T60" fmla="*/ 98 w 235"/>
                <a:gd name="T61" fmla="*/ 249 h 258"/>
                <a:gd name="T62" fmla="*/ 100 w 235"/>
                <a:gd name="T63" fmla="*/ 235 h 258"/>
                <a:gd name="T64" fmla="*/ 109 w 235"/>
                <a:gd name="T65" fmla="*/ 218 h 258"/>
                <a:gd name="T66" fmla="*/ 126 w 235"/>
                <a:gd name="T67" fmla="*/ 159 h 258"/>
                <a:gd name="T68" fmla="*/ 135 w 235"/>
                <a:gd name="T69" fmla="*/ 147 h 258"/>
                <a:gd name="T70" fmla="*/ 131 w 235"/>
                <a:gd name="T71" fmla="*/ 140 h 258"/>
                <a:gd name="T72" fmla="*/ 140 w 235"/>
                <a:gd name="T73" fmla="*/ 133 h 258"/>
                <a:gd name="T74" fmla="*/ 150 w 235"/>
                <a:gd name="T75" fmla="*/ 142 h 258"/>
                <a:gd name="T76" fmla="*/ 159 w 235"/>
                <a:gd name="T77" fmla="*/ 126 h 258"/>
                <a:gd name="T78" fmla="*/ 185 w 235"/>
                <a:gd name="T79" fmla="*/ 131 h 258"/>
                <a:gd name="T80" fmla="*/ 195 w 235"/>
                <a:gd name="T81" fmla="*/ 131 h 258"/>
                <a:gd name="T82" fmla="*/ 199 w 235"/>
                <a:gd name="T83" fmla="*/ 142 h 258"/>
                <a:gd name="T84" fmla="*/ 202 w 235"/>
                <a:gd name="T85" fmla="*/ 147 h 258"/>
                <a:gd name="T86" fmla="*/ 211 w 235"/>
                <a:gd name="T87" fmla="*/ 147 h 258"/>
                <a:gd name="T88" fmla="*/ 206 w 235"/>
                <a:gd name="T89" fmla="*/ 128 h 258"/>
                <a:gd name="T90" fmla="*/ 209 w 235"/>
                <a:gd name="T91" fmla="*/ 126 h 258"/>
                <a:gd name="T92" fmla="*/ 202 w 235"/>
                <a:gd name="T93" fmla="*/ 121 h 258"/>
                <a:gd name="T94" fmla="*/ 206 w 235"/>
                <a:gd name="T95" fmla="*/ 114 h 258"/>
                <a:gd name="T96" fmla="*/ 206 w 235"/>
                <a:gd name="T97" fmla="*/ 102 h 258"/>
                <a:gd name="T98" fmla="*/ 214 w 235"/>
                <a:gd name="T99" fmla="*/ 104 h 258"/>
                <a:gd name="T100" fmla="*/ 204 w 235"/>
                <a:gd name="T101" fmla="*/ 95 h 258"/>
                <a:gd name="T102" fmla="*/ 209 w 235"/>
                <a:gd name="T103" fmla="*/ 78 h 258"/>
                <a:gd name="T104" fmla="*/ 199 w 235"/>
                <a:gd name="T105" fmla="*/ 71 h 258"/>
                <a:gd name="T106" fmla="*/ 209 w 235"/>
                <a:gd name="T107" fmla="*/ 64 h 258"/>
                <a:gd name="T108" fmla="*/ 216 w 235"/>
                <a:gd name="T109" fmla="*/ 62 h 258"/>
                <a:gd name="T110" fmla="*/ 211 w 235"/>
                <a:gd name="T111" fmla="*/ 50 h 258"/>
                <a:gd name="T112" fmla="*/ 221 w 235"/>
                <a:gd name="T113" fmla="*/ 36 h 258"/>
                <a:gd name="T114" fmla="*/ 221 w 235"/>
                <a:gd name="T115" fmla="*/ 24 h 258"/>
                <a:gd name="T116" fmla="*/ 228 w 235"/>
                <a:gd name="T117" fmla="*/ 22 h 258"/>
                <a:gd name="T118" fmla="*/ 235 w 235"/>
                <a:gd name="T119" fmla="*/ 2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58">
                  <a:moveTo>
                    <a:pt x="232" y="26"/>
                  </a:moveTo>
                  <a:lnTo>
                    <a:pt x="230" y="15"/>
                  </a:lnTo>
                  <a:lnTo>
                    <a:pt x="228" y="5"/>
                  </a:lnTo>
                  <a:lnTo>
                    <a:pt x="228" y="5"/>
                  </a:lnTo>
                  <a:lnTo>
                    <a:pt x="228" y="5"/>
                  </a:lnTo>
                  <a:lnTo>
                    <a:pt x="221" y="3"/>
                  </a:lnTo>
                  <a:lnTo>
                    <a:pt x="216" y="0"/>
                  </a:lnTo>
                  <a:lnTo>
                    <a:pt x="211" y="0"/>
                  </a:lnTo>
                  <a:lnTo>
                    <a:pt x="206" y="0"/>
                  </a:lnTo>
                  <a:lnTo>
                    <a:pt x="204" y="0"/>
                  </a:lnTo>
                  <a:lnTo>
                    <a:pt x="202" y="3"/>
                  </a:lnTo>
                  <a:lnTo>
                    <a:pt x="202" y="5"/>
                  </a:lnTo>
                  <a:lnTo>
                    <a:pt x="202" y="10"/>
                  </a:lnTo>
                  <a:lnTo>
                    <a:pt x="202" y="12"/>
                  </a:lnTo>
                  <a:lnTo>
                    <a:pt x="202" y="15"/>
                  </a:lnTo>
                  <a:lnTo>
                    <a:pt x="202" y="17"/>
                  </a:lnTo>
                  <a:lnTo>
                    <a:pt x="202" y="19"/>
                  </a:lnTo>
                  <a:lnTo>
                    <a:pt x="199" y="19"/>
                  </a:lnTo>
                  <a:lnTo>
                    <a:pt x="199" y="22"/>
                  </a:lnTo>
                  <a:lnTo>
                    <a:pt x="197" y="24"/>
                  </a:lnTo>
                  <a:lnTo>
                    <a:pt x="197" y="24"/>
                  </a:lnTo>
                  <a:lnTo>
                    <a:pt x="197" y="26"/>
                  </a:lnTo>
                  <a:lnTo>
                    <a:pt x="197" y="29"/>
                  </a:lnTo>
                  <a:lnTo>
                    <a:pt x="197" y="33"/>
                  </a:lnTo>
                  <a:lnTo>
                    <a:pt x="197" y="36"/>
                  </a:lnTo>
                  <a:lnTo>
                    <a:pt x="197" y="38"/>
                  </a:lnTo>
                  <a:lnTo>
                    <a:pt x="195" y="38"/>
                  </a:lnTo>
                  <a:lnTo>
                    <a:pt x="192" y="43"/>
                  </a:lnTo>
                  <a:lnTo>
                    <a:pt x="190" y="43"/>
                  </a:lnTo>
                  <a:lnTo>
                    <a:pt x="180" y="41"/>
                  </a:lnTo>
                  <a:lnTo>
                    <a:pt x="178" y="38"/>
                  </a:lnTo>
                  <a:lnTo>
                    <a:pt x="176" y="38"/>
                  </a:lnTo>
                  <a:lnTo>
                    <a:pt x="173" y="38"/>
                  </a:lnTo>
                  <a:lnTo>
                    <a:pt x="173" y="41"/>
                  </a:lnTo>
                  <a:lnTo>
                    <a:pt x="171" y="41"/>
                  </a:lnTo>
                  <a:lnTo>
                    <a:pt x="171" y="43"/>
                  </a:lnTo>
                  <a:lnTo>
                    <a:pt x="166" y="45"/>
                  </a:lnTo>
                  <a:lnTo>
                    <a:pt x="164" y="45"/>
                  </a:lnTo>
                  <a:lnTo>
                    <a:pt x="161" y="50"/>
                  </a:lnTo>
                  <a:lnTo>
                    <a:pt x="159" y="50"/>
                  </a:lnTo>
                  <a:lnTo>
                    <a:pt x="159" y="50"/>
                  </a:lnTo>
                  <a:lnTo>
                    <a:pt x="152" y="45"/>
                  </a:lnTo>
                  <a:lnTo>
                    <a:pt x="147" y="43"/>
                  </a:lnTo>
                  <a:lnTo>
                    <a:pt x="145" y="41"/>
                  </a:lnTo>
                  <a:lnTo>
                    <a:pt x="140" y="36"/>
                  </a:lnTo>
                  <a:lnTo>
                    <a:pt x="140" y="33"/>
                  </a:lnTo>
                  <a:lnTo>
                    <a:pt x="142" y="31"/>
                  </a:lnTo>
                  <a:lnTo>
                    <a:pt x="145" y="31"/>
                  </a:lnTo>
                  <a:lnTo>
                    <a:pt x="145" y="29"/>
                  </a:lnTo>
                  <a:lnTo>
                    <a:pt x="145" y="29"/>
                  </a:lnTo>
                  <a:lnTo>
                    <a:pt x="142" y="26"/>
                  </a:lnTo>
                  <a:lnTo>
                    <a:pt x="140" y="26"/>
                  </a:lnTo>
                  <a:lnTo>
                    <a:pt x="135" y="24"/>
                  </a:lnTo>
                  <a:lnTo>
                    <a:pt x="124" y="24"/>
                  </a:lnTo>
                  <a:lnTo>
                    <a:pt x="121" y="24"/>
                  </a:lnTo>
                  <a:lnTo>
                    <a:pt x="119" y="24"/>
                  </a:lnTo>
                  <a:lnTo>
                    <a:pt x="107" y="17"/>
                  </a:lnTo>
                  <a:lnTo>
                    <a:pt x="90" y="10"/>
                  </a:lnTo>
                  <a:lnTo>
                    <a:pt x="81" y="7"/>
                  </a:lnTo>
                  <a:lnTo>
                    <a:pt x="79" y="10"/>
                  </a:lnTo>
                  <a:lnTo>
                    <a:pt x="76" y="12"/>
                  </a:lnTo>
                  <a:lnTo>
                    <a:pt x="74" y="15"/>
                  </a:lnTo>
                  <a:lnTo>
                    <a:pt x="71" y="17"/>
                  </a:lnTo>
                  <a:lnTo>
                    <a:pt x="62" y="22"/>
                  </a:lnTo>
                  <a:lnTo>
                    <a:pt x="53" y="26"/>
                  </a:lnTo>
                  <a:lnTo>
                    <a:pt x="48" y="26"/>
                  </a:lnTo>
                  <a:lnTo>
                    <a:pt x="45" y="24"/>
                  </a:lnTo>
                  <a:lnTo>
                    <a:pt x="45" y="24"/>
                  </a:lnTo>
                  <a:lnTo>
                    <a:pt x="45" y="29"/>
                  </a:lnTo>
                  <a:lnTo>
                    <a:pt x="53" y="36"/>
                  </a:lnTo>
                  <a:lnTo>
                    <a:pt x="55" y="43"/>
                  </a:lnTo>
                  <a:lnTo>
                    <a:pt x="57" y="48"/>
                  </a:lnTo>
                  <a:lnTo>
                    <a:pt x="60" y="50"/>
                  </a:lnTo>
                  <a:lnTo>
                    <a:pt x="57" y="52"/>
                  </a:lnTo>
                  <a:lnTo>
                    <a:pt x="57" y="55"/>
                  </a:lnTo>
                  <a:lnTo>
                    <a:pt x="57" y="55"/>
                  </a:lnTo>
                  <a:lnTo>
                    <a:pt x="57" y="60"/>
                  </a:lnTo>
                  <a:lnTo>
                    <a:pt x="57" y="64"/>
                  </a:lnTo>
                  <a:lnTo>
                    <a:pt x="55" y="69"/>
                  </a:lnTo>
                  <a:lnTo>
                    <a:pt x="55" y="71"/>
                  </a:lnTo>
                  <a:lnTo>
                    <a:pt x="55" y="74"/>
                  </a:lnTo>
                  <a:lnTo>
                    <a:pt x="53" y="74"/>
                  </a:lnTo>
                  <a:lnTo>
                    <a:pt x="50" y="74"/>
                  </a:lnTo>
                  <a:lnTo>
                    <a:pt x="48" y="74"/>
                  </a:lnTo>
                  <a:lnTo>
                    <a:pt x="45" y="74"/>
                  </a:lnTo>
                  <a:lnTo>
                    <a:pt x="45" y="76"/>
                  </a:lnTo>
                  <a:lnTo>
                    <a:pt x="45" y="78"/>
                  </a:lnTo>
                  <a:lnTo>
                    <a:pt x="45" y="81"/>
                  </a:lnTo>
                  <a:lnTo>
                    <a:pt x="48" y="86"/>
                  </a:lnTo>
                  <a:lnTo>
                    <a:pt x="48" y="90"/>
                  </a:lnTo>
                  <a:lnTo>
                    <a:pt x="48" y="100"/>
                  </a:lnTo>
                  <a:lnTo>
                    <a:pt x="48" y="102"/>
                  </a:lnTo>
                  <a:lnTo>
                    <a:pt x="50" y="104"/>
                  </a:lnTo>
                  <a:lnTo>
                    <a:pt x="50" y="107"/>
                  </a:lnTo>
                  <a:lnTo>
                    <a:pt x="53" y="109"/>
                  </a:lnTo>
                  <a:lnTo>
                    <a:pt x="53" y="112"/>
                  </a:lnTo>
                  <a:lnTo>
                    <a:pt x="53" y="114"/>
                  </a:lnTo>
                  <a:lnTo>
                    <a:pt x="50" y="119"/>
                  </a:lnTo>
                  <a:lnTo>
                    <a:pt x="48" y="126"/>
                  </a:lnTo>
                  <a:lnTo>
                    <a:pt x="48" y="128"/>
                  </a:lnTo>
                  <a:lnTo>
                    <a:pt x="45" y="131"/>
                  </a:lnTo>
                  <a:lnTo>
                    <a:pt x="43" y="135"/>
                  </a:lnTo>
                  <a:lnTo>
                    <a:pt x="41" y="140"/>
                  </a:lnTo>
                  <a:lnTo>
                    <a:pt x="38" y="142"/>
                  </a:lnTo>
                  <a:lnTo>
                    <a:pt x="36" y="147"/>
                  </a:lnTo>
                  <a:lnTo>
                    <a:pt x="34" y="149"/>
                  </a:lnTo>
                  <a:lnTo>
                    <a:pt x="34" y="154"/>
                  </a:lnTo>
                  <a:lnTo>
                    <a:pt x="31" y="159"/>
                  </a:lnTo>
                  <a:lnTo>
                    <a:pt x="34" y="166"/>
                  </a:lnTo>
                  <a:lnTo>
                    <a:pt x="34" y="168"/>
                  </a:lnTo>
                  <a:lnTo>
                    <a:pt x="31" y="173"/>
                  </a:lnTo>
                  <a:lnTo>
                    <a:pt x="31" y="178"/>
                  </a:lnTo>
                  <a:lnTo>
                    <a:pt x="29" y="180"/>
                  </a:lnTo>
                  <a:lnTo>
                    <a:pt x="24" y="185"/>
                  </a:lnTo>
                  <a:lnTo>
                    <a:pt x="22" y="190"/>
                  </a:lnTo>
                  <a:lnTo>
                    <a:pt x="19" y="192"/>
                  </a:lnTo>
                  <a:lnTo>
                    <a:pt x="15" y="194"/>
                  </a:lnTo>
                  <a:lnTo>
                    <a:pt x="12" y="197"/>
                  </a:lnTo>
                  <a:lnTo>
                    <a:pt x="8" y="197"/>
                  </a:lnTo>
                  <a:lnTo>
                    <a:pt x="5" y="197"/>
                  </a:lnTo>
                  <a:lnTo>
                    <a:pt x="3" y="199"/>
                  </a:lnTo>
                  <a:lnTo>
                    <a:pt x="3" y="204"/>
                  </a:lnTo>
                  <a:lnTo>
                    <a:pt x="0" y="218"/>
                  </a:lnTo>
                  <a:lnTo>
                    <a:pt x="10" y="220"/>
                  </a:lnTo>
                  <a:lnTo>
                    <a:pt x="15" y="220"/>
                  </a:lnTo>
                  <a:lnTo>
                    <a:pt x="19" y="220"/>
                  </a:lnTo>
                  <a:lnTo>
                    <a:pt x="22" y="218"/>
                  </a:lnTo>
                  <a:lnTo>
                    <a:pt x="29" y="220"/>
                  </a:lnTo>
                  <a:lnTo>
                    <a:pt x="31" y="223"/>
                  </a:lnTo>
                  <a:lnTo>
                    <a:pt x="34" y="225"/>
                  </a:lnTo>
                  <a:lnTo>
                    <a:pt x="36" y="230"/>
                  </a:lnTo>
                  <a:lnTo>
                    <a:pt x="38" y="232"/>
                  </a:lnTo>
                  <a:lnTo>
                    <a:pt x="41" y="232"/>
                  </a:lnTo>
                  <a:lnTo>
                    <a:pt x="41" y="232"/>
                  </a:lnTo>
                  <a:lnTo>
                    <a:pt x="50" y="230"/>
                  </a:lnTo>
                  <a:lnTo>
                    <a:pt x="57" y="232"/>
                  </a:lnTo>
                  <a:lnTo>
                    <a:pt x="60" y="232"/>
                  </a:lnTo>
                  <a:lnTo>
                    <a:pt x="64" y="235"/>
                  </a:lnTo>
                  <a:lnTo>
                    <a:pt x="67" y="237"/>
                  </a:lnTo>
                  <a:lnTo>
                    <a:pt x="69" y="239"/>
                  </a:lnTo>
                  <a:lnTo>
                    <a:pt x="69" y="242"/>
                  </a:lnTo>
                  <a:lnTo>
                    <a:pt x="69" y="246"/>
                  </a:lnTo>
                  <a:lnTo>
                    <a:pt x="69" y="249"/>
                  </a:lnTo>
                  <a:lnTo>
                    <a:pt x="69" y="249"/>
                  </a:lnTo>
                  <a:lnTo>
                    <a:pt x="71" y="251"/>
                  </a:lnTo>
                  <a:lnTo>
                    <a:pt x="79" y="256"/>
                  </a:lnTo>
                  <a:lnTo>
                    <a:pt x="83" y="258"/>
                  </a:lnTo>
                  <a:lnTo>
                    <a:pt x="86" y="258"/>
                  </a:lnTo>
                  <a:lnTo>
                    <a:pt x="86" y="256"/>
                  </a:lnTo>
                  <a:lnTo>
                    <a:pt x="86" y="256"/>
                  </a:lnTo>
                  <a:lnTo>
                    <a:pt x="86" y="254"/>
                  </a:lnTo>
                  <a:lnTo>
                    <a:pt x="93" y="254"/>
                  </a:lnTo>
                  <a:lnTo>
                    <a:pt x="95" y="254"/>
                  </a:lnTo>
                  <a:lnTo>
                    <a:pt x="98" y="251"/>
                  </a:lnTo>
                  <a:lnTo>
                    <a:pt x="98" y="249"/>
                  </a:lnTo>
                  <a:lnTo>
                    <a:pt x="98" y="244"/>
                  </a:lnTo>
                  <a:lnTo>
                    <a:pt x="98" y="242"/>
                  </a:lnTo>
                  <a:lnTo>
                    <a:pt x="98" y="237"/>
                  </a:lnTo>
                  <a:lnTo>
                    <a:pt x="98" y="235"/>
                  </a:lnTo>
                  <a:lnTo>
                    <a:pt x="100" y="235"/>
                  </a:lnTo>
                  <a:lnTo>
                    <a:pt x="102" y="232"/>
                  </a:lnTo>
                  <a:lnTo>
                    <a:pt x="109" y="232"/>
                  </a:lnTo>
                  <a:lnTo>
                    <a:pt x="112" y="232"/>
                  </a:lnTo>
                  <a:lnTo>
                    <a:pt x="112" y="232"/>
                  </a:lnTo>
                  <a:lnTo>
                    <a:pt x="109" y="218"/>
                  </a:lnTo>
                  <a:lnTo>
                    <a:pt x="109" y="209"/>
                  </a:lnTo>
                  <a:lnTo>
                    <a:pt x="109" y="199"/>
                  </a:lnTo>
                  <a:lnTo>
                    <a:pt x="116" y="173"/>
                  </a:lnTo>
                  <a:lnTo>
                    <a:pt x="119" y="166"/>
                  </a:lnTo>
                  <a:lnTo>
                    <a:pt x="126" y="159"/>
                  </a:lnTo>
                  <a:lnTo>
                    <a:pt x="131" y="152"/>
                  </a:lnTo>
                  <a:lnTo>
                    <a:pt x="133" y="149"/>
                  </a:lnTo>
                  <a:lnTo>
                    <a:pt x="133" y="149"/>
                  </a:lnTo>
                  <a:lnTo>
                    <a:pt x="135" y="147"/>
                  </a:lnTo>
                  <a:lnTo>
                    <a:pt x="135" y="147"/>
                  </a:lnTo>
                  <a:lnTo>
                    <a:pt x="135" y="145"/>
                  </a:lnTo>
                  <a:lnTo>
                    <a:pt x="133" y="142"/>
                  </a:lnTo>
                  <a:lnTo>
                    <a:pt x="131" y="145"/>
                  </a:lnTo>
                  <a:lnTo>
                    <a:pt x="131" y="145"/>
                  </a:lnTo>
                  <a:lnTo>
                    <a:pt x="131" y="140"/>
                  </a:lnTo>
                  <a:lnTo>
                    <a:pt x="133" y="138"/>
                  </a:lnTo>
                  <a:lnTo>
                    <a:pt x="135" y="133"/>
                  </a:lnTo>
                  <a:lnTo>
                    <a:pt x="138" y="131"/>
                  </a:lnTo>
                  <a:lnTo>
                    <a:pt x="140" y="133"/>
                  </a:lnTo>
                  <a:lnTo>
                    <a:pt x="140" y="133"/>
                  </a:lnTo>
                  <a:lnTo>
                    <a:pt x="142" y="133"/>
                  </a:lnTo>
                  <a:lnTo>
                    <a:pt x="145" y="131"/>
                  </a:lnTo>
                  <a:lnTo>
                    <a:pt x="147" y="140"/>
                  </a:lnTo>
                  <a:lnTo>
                    <a:pt x="147" y="142"/>
                  </a:lnTo>
                  <a:lnTo>
                    <a:pt x="150" y="142"/>
                  </a:lnTo>
                  <a:lnTo>
                    <a:pt x="152" y="142"/>
                  </a:lnTo>
                  <a:lnTo>
                    <a:pt x="150" y="138"/>
                  </a:lnTo>
                  <a:lnTo>
                    <a:pt x="152" y="131"/>
                  </a:lnTo>
                  <a:lnTo>
                    <a:pt x="157" y="128"/>
                  </a:lnTo>
                  <a:lnTo>
                    <a:pt x="159" y="126"/>
                  </a:lnTo>
                  <a:lnTo>
                    <a:pt x="173" y="123"/>
                  </a:lnTo>
                  <a:lnTo>
                    <a:pt x="178" y="123"/>
                  </a:lnTo>
                  <a:lnTo>
                    <a:pt x="180" y="126"/>
                  </a:lnTo>
                  <a:lnTo>
                    <a:pt x="185" y="128"/>
                  </a:lnTo>
                  <a:lnTo>
                    <a:pt x="185" y="131"/>
                  </a:lnTo>
                  <a:lnTo>
                    <a:pt x="187" y="131"/>
                  </a:lnTo>
                  <a:lnTo>
                    <a:pt x="190" y="131"/>
                  </a:lnTo>
                  <a:lnTo>
                    <a:pt x="192" y="131"/>
                  </a:lnTo>
                  <a:lnTo>
                    <a:pt x="192" y="131"/>
                  </a:lnTo>
                  <a:lnTo>
                    <a:pt x="195" y="131"/>
                  </a:lnTo>
                  <a:lnTo>
                    <a:pt x="195" y="135"/>
                  </a:lnTo>
                  <a:lnTo>
                    <a:pt x="192" y="138"/>
                  </a:lnTo>
                  <a:lnTo>
                    <a:pt x="197" y="140"/>
                  </a:lnTo>
                  <a:lnTo>
                    <a:pt x="199" y="142"/>
                  </a:lnTo>
                  <a:lnTo>
                    <a:pt x="199" y="142"/>
                  </a:lnTo>
                  <a:lnTo>
                    <a:pt x="199" y="145"/>
                  </a:lnTo>
                  <a:lnTo>
                    <a:pt x="199" y="145"/>
                  </a:lnTo>
                  <a:lnTo>
                    <a:pt x="199" y="147"/>
                  </a:lnTo>
                  <a:lnTo>
                    <a:pt x="199" y="147"/>
                  </a:lnTo>
                  <a:lnTo>
                    <a:pt x="202" y="147"/>
                  </a:lnTo>
                  <a:lnTo>
                    <a:pt x="204" y="147"/>
                  </a:lnTo>
                  <a:lnTo>
                    <a:pt x="209" y="152"/>
                  </a:lnTo>
                  <a:lnTo>
                    <a:pt x="209" y="154"/>
                  </a:lnTo>
                  <a:lnTo>
                    <a:pt x="211" y="147"/>
                  </a:lnTo>
                  <a:lnTo>
                    <a:pt x="211" y="147"/>
                  </a:lnTo>
                  <a:lnTo>
                    <a:pt x="211" y="142"/>
                  </a:lnTo>
                  <a:lnTo>
                    <a:pt x="211" y="138"/>
                  </a:lnTo>
                  <a:lnTo>
                    <a:pt x="209" y="133"/>
                  </a:lnTo>
                  <a:lnTo>
                    <a:pt x="206" y="131"/>
                  </a:lnTo>
                  <a:lnTo>
                    <a:pt x="206" y="128"/>
                  </a:lnTo>
                  <a:lnTo>
                    <a:pt x="209" y="128"/>
                  </a:lnTo>
                  <a:lnTo>
                    <a:pt x="211" y="128"/>
                  </a:lnTo>
                  <a:lnTo>
                    <a:pt x="214" y="128"/>
                  </a:lnTo>
                  <a:lnTo>
                    <a:pt x="211" y="126"/>
                  </a:lnTo>
                  <a:lnTo>
                    <a:pt x="209" y="126"/>
                  </a:lnTo>
                  <a:lnTo>
                    <a:pt x="204" y="126"/>
                  </a:lnTo>
                  <a:lnTo>
                    <a:pt x="204" y="128"/>
                  </a:lnTo>
                  <a:lnTo>
                    <a:pt x="202" y="126"/>
                  </a:lnTo>
                  <a:lnTo>
                    <a:pt x="202" y="123"/>
                  </a:lnTo>
                  <a:lnTo>
                    <a:pt x="202" y="121"/>
                  </a:lnTo>
                  <a:lnTo>
                    <a:pt x="199" y="119"/>
                  </a:lnTo>
                  <a:lnTo>
                    <a:pt x="199" y="119"/>
                  </a:lnTo>
                  <a:lnTo>
                    <a:pt x="202" y="116"/>
                  </a:lnTo>
                  <a:lnTo>
                    <a:pt x="206" y="116"/>
                  </a:lnTo>
                  <a:lnTo>
                    <a:pt x="206" y="114"/>
                  </a:lnTo>
                  <a:lnTo>
                    <a:pt x="206" y="114"/>
                  </a:lnTo>
                  <a:lnTo>
                    <a:pt x="204" y="114"/>
                  </a:lnTo>
                  <a:lnTo>
                    <a:pt x="204" y="112"/>
                  </a:lnTo>
                  <a:lnTo>
                    <a:pt x="204" y="112"/>
                  </a:lnTo>
                  <a:lnTo>
                    <a:pt x="206" y="102"/>
                  </a:lnTo>
                  <a:lnTo>
                    <a:pt x="209" y="104"/>
                  </a:lnTo>
                  <a:lnTo>
                    <a:pt x="209" y="107"/>
                  </a:lnTo>
                  <a:lnTo>
                    <a:pt x="211" y="107"/>
                  </a:lnTo>
                  <a:lnTo>
                    <a:pt x="211" y="109"/>
                  </a:lnTo>
                  <a:lnTo>
                    <a:pt x="214" y="104"/>
                  </a:lnTo>
                  <a:lnTo>
                    <a:pt x="214" y="100"/>
                  </a:lnTo>
                  <a:lnTo>
                    <a:pt x="211" y="97"/>
                  </a:lnTo>
                  <a:lnTo>
                    <a:pt x="209" y="95"/>
                  </a:lnTo>
                  <a:lnTo>
                    <a:pt x="206" y="97"/>
                  </a:lnTo>
                  <a:lnTo>
                    <a:pt x="204" y="95"/>
                  </a:lnTo>
                  <a:lnTo>
                    <a:pt x="202" y="93"/>
                  </a:lnTo>
                  <a:lnTo>
                    <a:pt x="199" y="90"/>
                  </a:lnTo>
                  <a:lnTo>
                    <a:pt x="206" y="83"/>
                  </a:lnTo>
                  <a:lnTo>
                    <a:pt x="209" y="83"/>
                  </a:lnTo>
                  <a:lnTo>
                    <a:pt x="209" y="78"/>
                  </a:lnTo>
                  <a:lnTo>
                    <a:pt x="211" y="76"/>
                  </a:lnTo>
                  <a:lnTo>
                    <a:pt x="211" y="76"/>
                  </a:lnTo>
                  <a:lnTo>
                    <a:pt x="202" y="74"/>
                  </a:lnTo>
                  <a:lnTo>
                    <a:pt x="202" y="74"/>
                  </a:lnTo>
                  <a:lnTo>
                    <a:pt x="199" y="71"/>
                  </a:lnTo>
                  <a:lnTo>
                    <a:pt x="199" y="69"/>
                  </a:lnTo>
                  <a:lnTo>
                    <a:pt x="202" y="67"/>
                  </a:lnTo>
                  <a:lnTo>
                    <a:pt x="204" y="67"/>
                  </a:lnTo>
                  <a:lnTo>
                    <a:pt x="209" y="64"/>
                  </a:lnTo>
                  <a:lnTo>
                    <a:pt x="209" y="64"/>
                  </a:lnTo>
                  <a:lnTo>
                    <a:pt x="211" y="62"/>
                  </a:lnTo>
                  <a:lnTo>
                    <a:pt x="211" y="60"/>
                  </a:lnTo>
                  <a:lnTo>
                    <a:pt x="214" y="60"/>
                  </a:lnTo>
                  <a:lnTo>
                    <a:pt x="214" y="62"/>
                  </a:lnTo>
                  <a:lnTo>
                    <a:pt x="216" y="62"/>
                  </a:lnTo>
                  <a:lnTo>
                    <a:pt x="216" y="62"/>
                  </a:lnTo>
                  <a:lnTo>
                    <a:pt x="218" y="57"/>
                  </a:lnTo>
                  <a:lnTo>
                    <a:pt x="216" y="55"/>
                  </a:lnTo>
                  <a:lnTo>
                    <a:pt x="214" y="52"/>
                  </a:lnTo>
                  <a:lnTo>
                    <a:pt x="211" y="50"/>
                  </a:lnTo>
                  <a:lnTo>
                    <a:pt x="211" y="48"/>
                  </a:lnTo>
                  <a:lnTo>
                    <a:pt x="209" y="48"/>
                  </a:lnTo>
                  <a:lnTo>
                    <a:pt x="211" y="45"/>
                  </a:lnTo>
                  <a:lnTo>
                    <a:pt x="218" y="38"/>
                  </a:lnTo>
                  <a:lnTo>
                    <a:pt x="221" y="36"/>
                  </a:lnTo>
                  <a:lnTo>
                    <a:pt x="221" y="36"/>
                  </a:lnTo>
                  <a:lnTo>
                    <a:pt x="218" y="33"/>
                  </a:lnTo>
                  <a:lnTo>
                    <a:pt x="218" y="29"/>
                  </a:lnTo>
                  <a:lnTo>
                    <a:pt x="218" y="24"/>
                  </a:lnTo>
                  <a:lnTo>
                    <a:pt x="221" y="24"/>
                  </a:lnTo>
                  <a:lnTo>
                    <a:pt x="221" y="22"/>
                  </a:lnTo>
                  <a:lnTo>
                    <a:pt x="225" y="22"/>
                  </a:lnTo>
                  <a:lnTo>
                    <a:pt x="225" y="22"/>
                  </a:lnTo>
                  <a:lnTo>
                    <a:pt x="228" y="22"/>
                  </a:lnTo>
                  <a:lnTo>
                    <a:pt x="228" y="22"/>
                  </a:lnTo>
                  <a:lnTo>
                    <a:pt x="228" y="22"/>
                  </a:lnTo>
                  <a:lnTo>
                    <a:pt x="230" y="24"/>
                  </a:lnTo>
                  <a:lnTo>
                    <a:pt x="230" y="26"/>
                  </a:lnTo>
                  <a:lnTo>
                    <a:pt x="230" y="26"/>
                  </a:lnTo>
                  <a:lnTo>
                    <a:pt x="235" y="29"/>
                  </a:lnTo>
                  <a:lnTo>
                    <a:pt x="232"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9"/>
            <p:cNvSpPr>
              <a:spLocks noEditPoints="1"/>
            </p:cNvSpPr>
            <p:nvPr/>
          </p:nvSpPr>
          <p:spPr bwMode="auto">
            <a:xfrm>
              <a:off x="5350378" y="4558001"/>
              <a:ext cx="321699" cy="554037"/>
            </a:xfrm>
            <a:custGeom>
              <a:avLst/>
              <a:gdLst>
                <a:gd name="T0" fmla="*/ 176 w 180"/>
                <a:gd name="T1" fmla="*/ 152 h 310"/>
                <a:gd name="T2" fmla="*/ 176 w 180"/>
                <a:gd name="T3" fmla="*/ 147 h 310"/>
                <a:gd name="T4" fmla="*/ 178 w 180"/>
                <a:gd name="T5" fmla="*/ 140 h 310"/>
                <a:gd name="T6" fmla="*/ 168 w 180"/>
                <a:gd name="T7" fmla="*/ 145 h 310"/>
                <a:gd name="T8" fmla="*/ 180 w 180"/>
                <a:gd name="T9" fmla="*/ 164 h 310"/>
                <a:gd name="T10" fmla="*/ 173 w 180"/>
                <a:gd name="T11" fmla="*/ 159 h 310"/>
                <a:gd name="T12" fmla="*/ 168 w 180"/>
                <a:gd name="T13" fmla="*/ 149 h 310"/>
                <a:gd name="T14" fmla="*/ 152 w 180"/>
                <a:gd name="T15" fmla="*/ 145 h 310"/>
                <a:gd name="T16" fmla="*/ 128 w 180"/>
                <a:gd name="T17" fmla="*/ 128 h 310"/>
                <a:gd name="T18" fmla="*/ 116 w 180"/>
                <a:gd name="T19" fmla="*/ 119 h 310"/>
                <a:gd name="T20" fmla="*/ 114 w 180"/>
                <a:gd name="T21" fmla="*/ 111 h 310"/>
                <a:gd name="T22" fmla="*/ 128 w 180"/>
                <a:gd name="T23" fmla="*/ 76 h 310"/>
                <a:gd name="T24" fmla="*/ 133 w 180"/>
                <a:gd name="T25" fmla="*/ 57 h 310"/>
                <a:gd name="T26" fmla="*/ 135 w 180"/>
                <a:gd name="T27" fmla="*/ 50 h 310"/>
                <a:gd name="T28" fmla="*/ 149 w 180"/>
                <a:gd name="T29" fmla="*/ 38 h 310"/>
                <a:gd name="T30" fmla="*/ 138 w 180"/>
                <a:gd name="T31" fmla="*/ 19 h 310"/>
                <a:gd name="T32" fmla="*/ 116 w 180"/>
                <a:gd name="T33" fmla="*/ 0 h 310"/>
                <a:gd name="T34" fmla="*/ 100 w 180"/>
                <a:gd name="T35" fmla="*/ 17 h 310"/>
                <a:gd name="T36" fmla="*/ 95 w 180"/>
                <a:gd name="T37" fmla="*/ 50 h 310"/>
                <a:gd name="T38" fmla="*/ 88 w 180"/>
                <a:gd name="T39" fmla="*/ 64 h 310"/>
                <a:gd name="T40" fmla="*/ 57 w 180"/>
                <a:gd name="T41" fmla="*/ 74 h 310"/>
                <a:gd name="T42" fmla="*/ 45 w 180"/>
                <a:gd name="T43" fmla="*/ 81 h 310"/>
                <a:gd name="T44" fmla="*/ 36 w 180"/>
                <a:gd name="T45" fmla="*/ 104 h 310"/>
                <a:gd name="T46" fmla="*/ 38 w 180"/>
                <a:gd name="T47" fmla="*/ 116 h 310"/>
                <a:gd name="T48" fmla="*/ 36 w 180"/>
                <a:gd name="T49" fmla="*/ 121 h 310"/>
                <a:gd name="T50" fmla="*/ 36 w 180"/>
                <a:gd name="T51" fmla="*/ 135 h 310"/>
                <a:gd name="T52" fmla="*/ 50 w 180"/>
                <a:gd name="T53" fmla="*/ 140 h 310"/>
                <a:gd name="T54" fmla="*/ 60 w 180"/>
                <a:gd name="T55" fmla="*/ 147 h 310"/>
                <a:gd name="T56" fmla="*/ 57 w 180"/>
                <a:gd name="T57" fmla="*/ 159 h 310"/>
                <a:gd name="T58" fmla="*/ 38 w 180"/>
                <a:gd name="T59" fmla="*/ 168 h 310"/>
                <a:gd name="T60" fmla="*/ 45 w 180"/>
                <a:gd name="T61" fmla="*/ 190 h 310"/>
                <a:gd name="T62" fmla="*/ 45 w 180"/>
                <a:gd name="T63" fmla="*/ 201 h 310"/>
                <a:gd name="T64" fmla="*/ 41 w 180"/>
                <a:gd name="T65" fmla="*/ 239 h 310"/>
                <a:gd name="T66" fmla="*/ 29 w 180"/>
                <a:gd name="T67" fmla="*/ 246 h 310"/>
                <a:gd name="T68" fmla="*/ 19 w 180"/>
                <a:gd name="T69" fmla="*/ 263 h 310"/>
                <a:gd name="T70" fmla="*/ 7 w 180"/>
                <a:gd name="T71" fmla="*/ 270 h 310"/>
                <a:gd name="T72" fmla="*/ 0 w 180"/>
                <a:gd name="T73" fmla="*/ 284 h 310"/>
                <a:gd name="T74" fmla="*/ 15 w 180"/>
                <a:gd name="T75" fmla="*/ 303 h 310"/>
                <a:gd name="T76" fmla="*/ 26 w 180"/>
                <a:gd name="T77" fmla="*/ 310 h 310"/>
                <a:gd name="T78" fmla="*/ 50 w 180"/>
                <a:gd name="T79" fmla="*/ 270 h 310"/>
                <a:gd name="T80" fmla="*/ 60 w 180"/>
                <a:gd name="T81" fmla="*/ 263 h 310"/>
                <a:gd name="T82" fmla="*/ 64 w 180"/>
                <a:gd name="T83" fmla="*/ 256 h 310"/>
                <a:gd name="T84" fmla="*/ 67 w 180"/>
                <a:gd name="T85" fmla="*/ 251 h 310"/>
                <a:gd name="T86" fmla="*/ 71 w 180"/>
                <a:gd name="T87" fmla="*/ 246 h 310"/>
                <a:gd name="T88" fmla="*/ 69 w 180"/>
                <a:gd name="T89" fmla="*/ 237 h 310"/>
                <a:gd name="T90" fmla="*/ 64 w 180"/>
                <a:gd name="T91" fmla="*/ 230 h 310"/>
                <a:gd name="T92" fmla="*/ 74 w 180"/>
                <a:gd name="T93" fmla="*/ 230 h 310"/>
                <a:gd name="T94" fmla="*/ 81 w 180"/>
                <a:gd name="T95" fmla="*/ 225 h 310"/>
                <a:gd name="T96" fmla="*/ 83 w 180"/>
                <a:gd name="T97" fmla="*/ 211 h 310"/>
                <a:gd name="T98" fmla="*/ 109 w 180"/>
                <a:gd name="T99" fmla="*/ 201 h 310"/>
                <a:gd name="T100" fmla="*/ 114 w 180"/>
                <a:gd name="T101" fmla="*/ 192 h 310"/>
                <a:gd name="T102" fmla="*/ 121 w 180"/>
                <a:gd name="T103" fmla="*/ 192 h 310"/>
                <a:gd name="T104" fmla="*/ 135 w 180"/>
                <a:gd name="T105" fmla="*/ 190 h 310"/>
                <a:gd name="T106" fmla="*/ 145 w 180"/>
                <a:gd name="T107" fmla="*/ 180 h 310"/>
                <a:gd name="T108" fmla="*/ 152 w 180"/>
                <a:gd name="T109" fmla="*/ 187 h 310"/>
                <a:gd name="T110" fmla="*/ 161 w 180"/>
                <a:gd name="T111" fmla="*/ 187 h 310"/>
                <a:gd name="T112" fmla="*/ 168 w 180"/>
                <a:gd name="T113" fmla="*/ 192 h 310"/>
                <a:gd name="T114" fmla="*/ 164 w 180"/>
                <a:gd name="T115" fmla="*/ 194 h 310"/>
                <a:gd name="T116" fmla="*/ 159 w 180"/>
                <a:gd name="T117" fmla="*/ 197 h 310"/>
                <a:gd name="T118" fmla="*/ 176 w 180"/>
                <a:gd name="T119" fmla="*/ 194 h 310"/>
                <a:gd name="T120" fmla="*/ 176 w 180"/>
                <a:gd name="T121" fmla="*/ 180 h 310"/>
                <a:gd name="T122" fmla="*/ 173 w 180"/>
                <a:gd name="T123" fmla="*/ 17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 h="310">
                  <a:moveTo>
                    <a:pt x="176" y="147"/>
                  </a:moveTo>
                  <a:lnTo>
                    <a:pt x="171" y="149"/>
                  </a:lnTo>
                  <a:lnTo>
                    <a:pt x="173" y="149"/>
                  </a:lnTo>
                  <a:lnTo>
                    <a:pt x="173" y="152"/>
                  </a:lnTo>
                  <a:lnTo>
                    <a:pt x="176" y="152"/>
                  </a:lnTo>
                  <a:lnTo>
                    <a:pt x="178" y="149"/>
                  </a:lnTo>
                  <a:lnTo>
                    <a:pt x="178" y="149"/>
                  </a:lnTo>
                  <a:lnTo>
                    <a:pt x="178" y="147"/>
                  </a:lnTo>
                  <a:lnTo>
                    <a:pt x="176" y="147"/>
                  </a:lnTo>
                  <a:lnTo>
                    <a:pt x="176" y="147"/>
                  </a:lnTo>
                  <a:close/>
                  <a:moveTo>
                    <a:pt x="173" y="145"/>
                  </a:moveTo>
                  <a:lnTo>
                    <a:pt x="176" y="142"/>
                  </a:lnTo>
                  <a:lnTo>
                    <a:pt x="178" y="142"/>
                  </a:lnTo>
                  <a:lnTo>
                    <a:pt x="178" y="140"/>
                  </a:lnTo>
                  <a:lnTo>
                    <a:pt x="178" y="140"/>
                  </a:lnTo>
                  <a:lnTo>
                    <a:pt x="176" y="140"/>
                  </a:lnTo>
                  <a:lnTo>
                    <a:pt x="176" y="140"/>
                  </a:lnTo>
                  <a:lnTo>
                    <a:pt x="171" y="142"/>
                  </a:lnTo>
                  <a:lnTo>
                    <a:pt x="168" y="145"/>
                  </a:lnTo>
                  <a:lnTo>
                    <a:pt x="168" y="145"/>
                  </a:lnTo>
                  <a:lnTo>
                    <a:pt x="173" y="145"/>
                  </a:lnTo>
                  <a:close/>
                  <a:moveTo>
                    <a:pt x="176" y="171"/>
                  </a:moveTo>
                  <a:lnTo>
                    <a:pt x="178" y="171"/>
                  </a:lnTo>
                  <a:lnTo>
                    <a:pt x="180" y="173"/>
                  </a:lnTo>
                  <a:lnTo>
                    <a:pt x="180" y="164"/>
                  </a:lnTo>
                  <a:lnTo>
                    <a:pt x="180" y="164"/>
                  </a:lnTo>
                  <a:lnTo>
                    <a:pt x="178" y="161"/>
                  </a:lnTo>
                  <a:lnTo>
                    <a:pt x="178" y="161"/>
                  </a:lnTo>
                  <a:lnTo>
                    <a:pt x="176" y="161"/>
                  </a:lnTo>
                  <a:lnTo>
                    <a:pt x="173" y="159"/>
                  </a:lnTo>
                  <a:lnTo>
                    <a:pt x="171" y="159"/>
                  </a:lnTo>
                  <a:lnTo>
                    <a:pt x="171" y="156"/>
                  </a:lnTo>
                  <a:lnTo>
                    <a:pt x="171" y="154"/>
                  </a:lnTo>
                  <a:lnTo>
                    <a:pt x="171" y="152"/>
                  </a:lnTo>
                  <a:lnTo>
                    <a:pt x="168" y="149"/>
                  </a:lnTo>
                  <a:lnTo>
                    <a:pt x="166" y="149"/>
                  </a:lnTo>
                  <a:lnTo>
                    <a:pt x="164" y="149"/>
                  </a:lnTo>
                  <a:lnTo>
                    <a:pt x="161" y="149"/>
                  </a:lnTo>
                  <a:lnTo>
                    <a:pt x="161" y="147"/>
                  </a:lnTo>
                  <a:lnTo>
                    <a:pt x="152" y="145"/>
                  </a:lnTo>
                  <a:lnTo>
                    <a:pt x="140" y="135"/>
                  </a:lnTo>
                  <a:lnTo>
                    <a:pt x="138" y="133"/>
                  </a:lnTo>
                  <a:lnTo>
                    <a:pt x="135" y="130"/>
                  </a:lnTo>
                  <a:lnTo>
                    <a:pt x="133" y="128"/>
                  </a:lnTo>
                  <a:lnTo>
                    <a:pt x="128" y="128"/>
                  </a:lnTo>
                  <a:lnTo>
                    <a:pt x="121" y="128"/>
                  </a:lnTo>
                  <a:lnTo>
                    <a:pt x="119" y="126"/>
                  </a:lnTo>
                  <a:lnTo>
                    <a:pt x="116" y="123"/>
                  </a:lnTo>
                  <a:lnTo>
                    <a:pt x="116" y="121"/>
                  </a:lnTo>
                  <a:lnTo>
                    <a:pt x="116" y="119"/>
                  </a:lnTo>
                  <a:lnTo>
                    <a:pt x="116" y="116"/>
                  </a:lnTo>
                  <a:lnTo>
                    <a:pt x="116" y="116"/>
                  </a:lnTo>
                  <a:lnTo>
                    <a:pt x="114" y="114"/>
                  </a:lnTo>
                  <a:lnTo>
                    <a:pt x="114" y="111"/>
                  </a:lnTo>
                  <a:lnTo>
                    <a:pt x="114" y="111"/>
                  </a:lnTo>
                  <a:lnTo>
                    <a:pt x="114" y="107"/>
                  </a:lnTo>
                  <a:lnTo>
                    <a:pt x="114" y="102"/>
                  </a:lnTo>
                  <a:lnTo>
                    <a:pt x="116" y="93"/>
                  </a:lnTo>
                  <a:lnTo>
                    <a:pt x="121" y="88"/>
                  </a:lnTo>
                  <a:lnTo>
                    <a:pt x="128" y="76"/>
                  </a:lnTo>
                  <a:lnTo>
                    <a:pt x="133" y="69"/>
                  </a:lnTo>
                  <a:lnTo>
                    <a:pt x="135" y="64"/>
                  </a:lnTo>
                  <a:lnTo>
                    <a:pt x="133" y="59"/>
                  </a:lnTo>
                  <a:lnTo>
                    <a:pt x="138" y="59"/>
                  </a:lnTo>
                  <a:lnTo>
                    <a:pt x="133" y="57"/>
                  </a:lnTo>
                  <a:lnTo>
                    <a:pt x="133" y="57"/>
                  </a:lnTo>
                  <a:lnTo>
                    <a:pt x="133" y="55"/>
                  </a:lnTo>
                  <a:lnTo>
                    <a:pt x="135" y="55"/>
                  </a:lnTo>
                  <a:lnTo>
                    <a:pt x="135" y="52"/>
                  </a:lnTo>
                  <a:lnTo>
                    <a:pt x="135" y="50"/>
                  </a:lnTo>
                  <a:lnTo>
                    <a:pt x="140" y="45"/>
                  </a:lnTo>
                  <a:lnTo>
                    <a:pt x="147" y="40"/>
                  </a:lnTo>
                  <a:lnTo>
                    <a:pt x="149" y="43"/>
                  </a:lnTo>
                  <a:lnTo>
                    <a:pt x="152" y="40"/>
                  </a:lnTo>
                  <a:lnTo>
                    <a:pt x="149" y="38"/>
                  </a:lnTo>
                  <a:lnTo>
                    <a:pt x="147" y="33"/>
                  </a:lnTo>
                  <a:lnTo>
                    <a:pt x="145" y="29"/>
                  </a:lnTo>
                  <a:lnTo>
                    <a:pt x="142" y="24"/>
                  </a:lnTo>
                  <a:lnTo>
                    <a:pt x="140" y="22"/>
                  </a:lnTo>
                  <a:lnTo>
                    <a:pt x="138" y="19"/>
                  </a:lnTo>
                  <a:lnTo>
                    <a:pt x="131" y="14"/>
                  </a:lnTo>
                  <a:lnTo>
                    <a:pt x="123" y="12"/>
                  </a:lnTo>
                  <a:lnTo>
                    <a:pt x="119" y="7"/>
                  </a:lnTo>
                  <a:lnTo>
                    <a:pt x="119" y="5"/>
                  </a:lnTo>
                  <a:lnTo>
                    <a:pt x="116" y="0"/>
                  </a:lnTo>
                  <a:lnTo>
                    <a:pt x="114" y="0"/>
                  </a:lnTo>
                  <a:lnTo>
                    <a:pt x="112" y="0"/>
                  </a:lnTo>
                  <a:lnTo>
                    <a:pt x="93" y="5"/>
                  </a:lnTo>
                  <a:lnTo>
                    <a:pt x="95" y="10"/>
                  </a:lnTo>
                  <a:lnTo>
                    <a:pt x="100" y="17"/>
                  </a:lnTo>
                  <a:lnTo>
                    <a:pt x="100" y="17"/>
                  </a:lnTo>
                  <a:lnTo>
                    <a:pt x="100" y="19"/>
                  </a:lnTo>
                  <a:lnTo>
                    <a:pt x="97" y="33"/>
                  </a:lnTo>
                  <a:lnTo>
                    <a:pt x="95" y="43"/>
                  </a:lnTo>
                  <a:lnTo>
                    <a:pt x="95" y="50"/>
                  </a:lnTo>
                  <a:lnTo>
                    <a:pt x="95" y="52"/>
                  </a:lnTo>
                  <a:lnTo>
                    <a:pt x="93" y="57"/>
                  </a:lnTo>
                  <a:lnTo>
                    <a:pt x="93" y="59"/>
                  </a:lnTo>
                  <a:lnTo>
                    <a:pt x="90" y="62"/>
                  </a:lnTo>
                  <a:lnTo>
                    <a:pt x="88" y="64"/>
                  </a:lnTo>
                  <a:lnTo>
                    <a:pt x="88" y="67"/>
                  </a:lnTo>
                  <a:lnTo>
                    <a:pt x="83" y="69"/>
                  </a:lnTo>
                  <a:lnTo>
                    <a:pt x="78" y="71"/>
                  </a:lnTo>
                  <a:lnTo>
                    <a:pt x="67" y="74"/>
                  </a:lnTo>
                  <a:lnTo>
                    <a:pt x="57" y="74"/>
                  </a:lnTo>
                  <a:lnTo>
                    <a:pt x="48" y="71"/>
                  </a:lnTo>
                  <a:lnTo>
                    <a:pt x="45" y="74"/>
                  </a:lnTo>
                  <a:lnTo>
                    <a:pt x="43" y="74"/>
                  </a:lnTo>
                  <a:lnTo>
                    <a:pt x="43" y="76"/>
                  </a:lnTo>
                  <a:lnTo>
                    <a:pt x="45" y="81"/>
                  </a:lnTo>
                  <a:lnTo>
                    <a:pt x="43" y="83"/>
                  </a:lnTo>
                  <a:lnTo>
                    <a:pt x="41" y="85"/>
                  </a:lnTo>
                  <a:lnTo>
                    <a:pt x="26" y="93"/>
                  </a:lnTo>
                  <a:lnTo>
                    <a:pt x="34" y="104"/>
                  </a:lnTo>
                  <a:lnTo>
                    <a:pt x="36" y="104"/>
                  </a:lnTo>
                  <a:lnTo>
                    <a:pt x="36" y="104"/>
                  </a:lnTo>
                  <a:lnTo>
                    <a:pt x="36" y="107"/>
                  </a:lnTo>
                  <a:lnTo>
                    <a:pt x="38" y="109"/>
                  </a:lnTo>
                  <a:lnTo>
                    <a:pt x="38" y="111"/>
                  </a:lnTo>
                  <a:lnTo>
                    <a:pt x="38" y="116"/>
                  </a:lnTo>
                  <a:lnTo>
                    <a:pt x="38" y="119"/>
                  </a:lnTo>
                  <a:lnTo>
                    <a:pt x="34" y="119"/>
                  </a:lnTo>
                  <a:lnTo>
                    <a:pt x="34" y="119"/>
                  </a:lnTo>
                  <a:lnTo>
                    <a:pt x="34" y="121"/>
                  </a:lnTo>
                  <a:lnTo>
                    <a:pt x="36" y="121"/>
                  </a:lnTo>
                  <a:lnTo>
                    <a:pt x="36" y="123"/>
                  </a:lnTo>
                  <a:lnTo>
                    <a:pt x="36" y="126"/>
                  </a:lnTo>
                  <a:lnTo>
                    <a:pt x="36" y="130"/>
                  </a:lnTo>
                  <a:lnTo>
                    <a:pt x="36" y="133"/>
                  </a:lnTo>
                  <a:lnTo>
                    <a:pt x="36" y="135"/>
                  </a:lnTo>
                  <a:lnTo>
                    <a:pt x="38" y="138"/>
                  </a:lnTo>
                  <a:lnTo>
                    <a:pt x="43" y="138"/>
                  </a:lnTo>
                  <a:lnTo>
                    <a:pt x="45" y="140"/>
                  </a:lnTo>
                  <a:lnTo>
                    <a:pt x="48" y="140"/>
                  </a:lnTo>
                  <a:lnTo>
                    <a:pt x="50" y="140"/>
                  </a:lnTo>
                  <a:lnTo>
                    <a:pt x="52" y="140"/>
                  </a:lnTo>
                  <a:lnTo>
                    <a:pt x="52" y="142"/>
                  </a:lnTo>
                  <a:lnTo>
                    <a:pt x="55" y="145"/>
                  </a:lnTo>
                  <a:lnTo>
                    <a:pt x="57" y="147"/>
                  </a:lnTo>
                  <a:lnTo>
                    <a:pt x="60" y="147"/>
                  </a:lnTo>
                  <a:lnTo>
                    <a:pt x="62" y="147"/>
                  </a:lnTo>
                  <a:lnTo>
                    <a:pt x="62" y="149"/>
                  </a:lnTo>
                  <a:lnTo>
                    <a:pt x="62" y="152"/>
                  </a:lnTo>
                  <a:lnTo>
                    <a:pt x="60" y="156"/>
                  </a:lnTo>
                  <a:lnTo>
                    <a:pt x="57" y="159"/>
                  </a:lnTo>
                  <a:lnTo>
                    <a:pt x="52" y="161"/>
                  </a:lnTo>
                  <a:lnTo>
                    <a:pt x="45" y="161"/>
                  </a:lnTo>
                  <a:lnTo>
                    <a:pt x="43" y="164"/>
                  </a:lnTo>
                  <a:lnTo>
                    <a:pt x="41" y="166"/>
                  </a:lnTo>
                  <a:lnTo>
                    <a:pt x="38" y="168"/>
                  </a:lnTo>
                  <a:lnTo>
                    <a:pt x="38" y="171"/>
                  </a:lnTo>
                  <a:lnTo>
                    <a:pt x="38" y="175"/>
                  </a:lnTo>
                  <a:lnTo>
                    <a:pt x="41" y="178"/>
                  </a:lnTo>
                  <a:lnTo>
                    <a:pt x="45" y="187"/>
                  </a:lnTo>
                  <a:lnTo>
                    <a:pt x="45" y="190"/>
                  </a:lnTo>
                  <a:lnTo>
                    <a:pt x="43" y="190"/>
                  </a:lnTo>
                  <a:lnTo>
                    <a:pt x="43" y="194"/>
                  </a:lnTo>
                  <a:lnTo>
                    <a:pt x="45" y="197"/>
                  </a:lnTo>
                  <a:lnTo>
                    <a:pt x="45" y="199"/>
                  </a:lnTo>
                  <a:lnTo>
                    <a:pt x="45" y="201"/>
                  </a:lnTo>
                  <a:lnTo>
                    <a:pt x="45" y="209"/>
                  </a:lnTo>
                  <a:lnTo>
                    <a:pt x="45" y="220"/>
                  </a:lnTo>
                  <a:lnTo>
                    <a:pt x="45" y="223"/>
                  </a:lnTo>
                  <a:lnTo>
                    <a:pt x="41" y="237"/>
                  </a:lnTo>
                  <a:lnTo>
                    <a:pt x="41" y="239"/>
                  </a:lnTo>
                  <a:lnTo>
                    <a:pt x="43" y="244"/>
                  </a:lnTo>
                  <a:lnTo>
                    <a:pt x="43" y="244"/>
                  </a:lnTo>
                  <a:lnTo>
                    <a:pt x="41" y="246"/>
                  </a:lnTo>
                  <a:lnTo>
                    <a:pt x="34" y="244"/>
                  </a:lnTo>
                  <a:lnTo>
                    <a:pt x="29" y="246"/>
                  </a:lnTo>
                  <a:lnTo>
                    <a:pt x="26" y="249"/>
                  </a:lnTo>
                  <a:lnTo>
                    <a:pt x="24" y="253"/>
                  </a:lnTo>
                  <a:lnTo>
                    <a:pt x="24" y="256"/>
                  </a:lnTo>
                  <a:lnTo>
                    <a:pt x="22" y="261"/>
                  </a:lnTo>
                  <a:lnTo>
                    <a:pt x="19" y="263"/>
                  </a:lnTo>
                  <a:lnTo>
                    <a:pt x="15" y="268"/>
                  </a:lnTo>
                  <a:lnTo>
                    <a:pt x="15" y="268"/>
                  </a:lnTo>
                  <a:lnTo>
                    <a:pt x="12" y="270"/>
                  </a:lnTo>
                  <a:lnTo>
                    <a:pt x="10" y="270"/>
                  </a:lnTo>
                  <a:lnTo>
                    <a:pt x="7" y="270"/>
                  </a:lnTo>
                  <a:lnTo>
                    <a:pt x="7" y="275"/>
                  </a:lnTo>
                  <a:lnTo>
                    <a:pt x="5" y="277"/>
                  </a:lnTo>
                  <a:lnTo>
                    <a:pt x="0" y="280"/>
                  </a:lnTo>
                  <a:lnTo>
                    <a:pt x="0" y="282"/>
                  </a:lnTo>
                  <a:lnTo>
                    <a:pt x="0" y="284"/>
                  </a:lnTo>
                  <a:lnTo>
                    <a:pt x="3" y="287"/>
                  </a:lnTo>
                  <a:lnTo>
                    <a:pt x="3" y="289"/>
                  </a:lnTo>
                  <a:lnTo>
                    <a:pt x="10" y="298"/>
                  </a:lnTo>
                  <a:lnTo>
                    <a:pt x="12" y="301"/>
                  </a:lnTo>
                  <a:lnTo>
                    <a:pt x="15" y="303"/>
                  </a:lnTo>
                  <a:lnTo>
                    <a:pt x="17" y="303"/>
                  </a:lnTo>
                  <a:lnTo>
                    <a:pt x="19" y="306"/>
                  </a:lnTo>
                  <a:lnTo>
                    <a:pt x="22" y="308"/>
                  </a:lnTo>
                  <a:lnTo>
                    <a:pt x="26" y="310"/>
                  </a:lnTo>
                  <a:lnTo>
                    <a:pt x="26" y="310"/>
                  </a:lnTo>
                  <a:lnTo>
                    <a:pt x="29" y="301"/>
                  </a:lnTo>
                  <a:lnTo>
                    <a:pt x="38" y="277"/>
                  </a:lnTo>
                  <a:lnTo>
                    <a:pt x="43" y="270"/>
                  </a:lnTo>
                  <a:lnTo>
                    <a:pt x="48" y="270"/>
                  </a:lnTo>
                  <a:lnTo>
                    <a:pt x="50" y="270"/>
                  </a:lnTo>
                  <a:lnTo>
                    <a:pt x="50" y="268"/>
                  </a:lnTo>
                  <a:lnTo>
                    <a:pt x="52" y="265"/>
                  </a:lnTo>
                  <a:lnTo>
                    <a:pt x="52" y="265"/>
                  </a:lnTo>
                  <a:lnTo>
                    <a:pt x="55" y="263"/>
                  </a:lnTo>
                  <a:lnTo>
                    <a:pt x="60" y="263"/>
                  </a:lnTo>
                  <a:lnTo>
                    <a:pt x="62" y="263"/>
                  </a:lnTo>
                  <a:lnTo>
                    <a:pt x="62" y="258"/>
                  </a:lnTo>
                  <a:lnTo>
                    <a:pt x="64" y="261"/>
                  </a:lnTo>
                  <a:lnTo>
                    <a:pt x="67" y="258"/>
                  </a:lnTo>
                  <a:lnTo>
                    <a:pt x="64" y="256"/>
                  </a:lnTo>
                  <a:lnTo>
                    <a:pt x="60" y="253"/>
                  </a:lnTo>
                  <a:lnTo>
                    <a:pt x="60" y="253"/>
                  </a:lnTo>
                  <a:lnTo>
                    <a:pt x="62" y="251"/>
                  </a:lnTo>
                  <a:lnTo>
                    <a:pt x="64" y="249"/>
                  </a:lnTo>
                  <a:lnTo>
                    <a:pt x="67" y="251"/>
                  </a:lnTo>
                  <a:lnTo>
                    <a:pt x="67" y="253"/>
                  </a:lnTo>
                  <a:lnTo>
                    <a:pt x="69" y="253"/>
                  </a:lnTo>
                  <a:lnTo>
                    <a:pt x="71" y="253"/>
                  </a:lnTo>
                  <a:lnTo>
                    <a:pt x="71" y="251"/>
                  </a:lnTo>
                  <a:lnTo>
                    <a:pt x="71" y="246"/>
                  </a:lnTo>
                  <a:lnTo>
                    <a:pt x="74" y="244"/>
                  </a:lnTo>
                  <a:lnTo>
                    <a:pt x="74" y="244"/>
                  </a:lnTo>
                  <a:lnTo>
                    <a:pt x="71" y="242"/>
                  </a:lnTo>
                  <a:lnTo>
                    <a:pt x="69" y="239"/>
                  </a:lnTo>
                  <a:lnTo>
                    <a:pt x="69" y="237"/>
                  </a:lnTo>
                  <a:lnTo>
                    <a:pt x="67" y="235"/>
                  </a:lnTo>
                  <a:lnTo>
                    <a:pt x="64" y="235"/>
                  </a:lnTo>
                  <a:lnTo>
                    <a:pt x="62" y="235"/>
                  </a:lnTo>
                  <a:lnTo>
                    <a:pt x="62" y="232"/>
                  </a:lnTo>
                  <a:lnTo>
                    <a:pt x="64" y="230"/>
                  </a:lnTo>
                  <a:lnTo>
                    <a:pt x="67" y="227"/>
                  </a:lnTo>
                  <a:lnTo>
                    <a:pt x="69" y="225"/>
                  </a:lnTo>
                  <a:lnTo>
                    <a:pt x="69" y="225"/>
                  </a:lnTo>
                  <a:lnTo>
                    <a:pt x="71" y="230"/>
                  </a:lnTo>
                  <a:lnTo>
                    <a:pt x="74" y="230"/>
                  </a:lnTo>
                  <a:lnTo>
                    <a:pt x="76" y="230"/>
                  </a:lnTo>
                  <a:lnTo>
                    <a:pt x="76" y="230"/>
                  </a:lnTo>
                  <a:lnTo>
                    <a:pt x="78" y="230"/>
                  </a:lnTo>
                  <a:lnTo>
                    <a:pt x="78" y="227"/>
                  </a:lnTo>
                  <a:lnTo>
                    <a:pt x="81" y="225"/>
                  </a:lnTo>
                  <a:lnTo>
                    <a:pt x="78" y="225"/>
                  </a:lnTo>
                  <a:lnTo>
                    <a:pt x="78" y="223"/>
                  </a:lnTo>
                  <a:lnTo>
                    <a:pt x="76" y="223"/>
                  </a:lnTo>
                  <a:lnTo>
                    <a:pt x="76" y="216"/>
                  </a:lnTo>
                  <a:lnTo>
                    <a:pt x="83" y="211"/>
                  </a:lnTo>
                  <a:lnTo>
                    <a:pt x="90" y="206"/>
                  </a:lnTo>
                  <a:lnTo>
                    <a:pt x="95" y="206"/>
                  </a:lnTo>
                  <a:lnTo>
                    <a:pt x="97" y="204"/>
                  </a:lnTo>
                  <a:lnTo>
                    <a:pt x="105" y="199"/>
                  </a:lnTo>
                  <a:lnTo>
                    <a:pt x="109" y="201"/>
                  </a:lnTo>
                  <a:lnTo>
                    <a:pt x="112" y="201"/>
                  </a:lnTo>
                  <a:lnTo>
                    <a:pt x="112" y="199"/>
                  </a:lnTo>
                  <a:lnTo>
                    <a:pt x="112" y="197"/>
                  </a:lnTo>
                  <a:lnTo>
                    <a:pt x="112" y="194"/>
                  </a:lnTo>
                  <a:lnTo>
                    <a:pt x="114" y="192"/>
                  </a:lnTo>
                  <a:lnTo>
                    <a:pt x="116" y="192"/>
                  </a:lnTo>
                  <a:lnTo>
                    <a:pt x="119" y="194"/>
                  </a:lnTo>
                  <a:lnTo>
                    <a:pt x="121" y="194"/>
                  </a:lnTo>
                  <a:lnTo>
                    <a:pt x="121" y="192"/>
                  </a:lnTo>
                  <a:lnTo>
                    <a:pt x="121" y="192"/>
                  </a:lnTo>
                  <a:lnTo>
                    <a:pt x="121" y="192"/>
                  </a:lnTo>
                  <a:lnTo>
                    <a:pt x="126" y="194"/>
                  </a:lnTo>
                  <a:lnTo>
                    <a:pt x="128" y="194"/>
                  </a:lnTo>
                  <a:lnTo>
                    <a:pt x="131" y="192"/>
                  </a:lnTo>
                  <a:lnTo>
                    <a:pt x="135" y="190"/>
                  </a:lnTo>
                  <a:lnTo>
                    <a:pt x="138" y="187"/>
                  </a:lnTo>
                  <a:lnTo>
                    <a:pt x="138" y="185"/>
                  </a:lnTo>
                  <a:lnTo>
                    <a:pt x="135" y="185"/>
                  </a:lnTo>
                  <a:lnTo>
                    <a:pt x="140" y="182"/>
                  </a:lnTo>
                  <a:lnTo>
                    <a:pt x="145" y="180"/>
                  </a:lnTo>
                  <a:lnTo>
                    <a:pt x="147" y="180"/>
                  </a:lnTo>
                  <a:lnTo>
                    <a:pt x="145" y="185"/>
                  </a:lnTo>
                  <a:lnTo>
                    <a:pt x="142" y="187"/>
                  </a:lnTo>
                  <a:lnTo>
                    <a:pt x="147" y="190"/>
                  </a:lnTo>
                  <a:lnTo>
                    <a:pt x="152" y="187"/>
                  </a:lnTo>
                  <a:lnTo>
                    <a:pt x="154" y="185"/>
                  </a:lnTo>
                  <a:lnTo>
                    <a:pt x="161" y="190"/>
                  </a:lnTo>
                  <a:lnTo>
                    <a:pt x="161" y="187"/>
                  </a:lnTo>
                  <a:lnTo>
                    <a:pt x="161" y="187"/>
                  </a:lnTo>
                  <a:lnTo>
                    <a:pt x="161" y="187"/>
                  </a:lnTo>
                  <a:lnTo>
                    <a:pt x="161" y="185"/>
                  </a:lnTo>
                  <a:lnTo>
                    <a:pt x="164" y="185"/>
                  </a:lnTo>
                  <a:lnTo>
                    <a:pt x="168" y="185"/>
                  </a:lnTo>
                  <a:lnTo>
                    <a:pt x="168" y="187"/>
                  </a:lnTo>
                  <a:lnTo>
                    <a:pt x="168" y="192"/>
                  </a:lnTo>
                  <a:lnTo>
                    <a:pt x="166" y="192"/>
                  </a:lnTo>
                  <a:lnTo>
                    <a:pt x="166" y="192"/>
                  </a:lnTo>
                  <a:lnTo>
                    <a:pt x="166" y="194"/>
                  </a:lnTo>
                  <a:lnTo>
                    <a:pt x="166" y="194"/>
                  </a:lnTo>
                  <a:lnTo>
                    <a:pt x="164" y="194"/>
                  </a:lnTo>
                  <a:lnTo>
                    <a:pt x="161" y="192"/>
                  </a:lnTo>
                  <a:lnTo>
                    <a:pt x="157" y="192"/>
                  </a:lnTo>
                  <a:lnTo>
                    <a:pt x="154" y="192"/>
                  </a:lnTo>
                  <a:lnTo>
                    <a:pt x="157" y="194"/>
                  </a:lnTo>
                  <a:lnTo>
                    <a:pt x="159" y="197"/>
                  </a:lnTo>
                  <a:lnTo>
                    <a:pt x="164" y="197"/>
                  </a:lnTo>
                  <a:lnTo>
                    <a:pt x="166" y="199"/>
                  </a:lnTo>
                  <a:lnTo>
                    <a:pt x="168" y="197"/>
                  </a:lnTo>
                  <a:lnTo>
                    <a:pt x="173" y="194"/>
                  </a:lnTo>
                  <a:lnTo>
                    <a:pt x="176" y="194"/>
                  </a:lnTo>
                  <a:lnTo>
                    <a:pt x="176" y="190"/>
                  </a:lnTo>
                  <a:lnTo>
                    <a:pt x="176" y="187"/>
                  </a:lnTo>
                  <a:lnTo>
                    <a:pt x="176" y="185"/>
                  </a:lnTo>
                  <a:lnTo>
                    <a:pt x="173" y="182"/>
                  </a:lnTo>
                  <a:lnTo>
                    <a:pt x="176" y="180"/>
                  </a:lnTo>
                  <a:lnTo>
                    <a:pt x="176" y="178"/>
                  </a:lnTo>
                  <a:lnTo>
                    <a:pt x="178" y="175"/>
                  </a:lnTo>
                  <a:lnTo>
                    <a:pt x="176" y="175"/>
                  </a:lnTo>
                  <a:lnTo>
                    <a:pt x="173" y="175"/>
                  </a:lnTo>
                  <a:lnTo>
                    <a:pt x="173" y="175"/>
                  </a:lnTo>
                  <a:lnTo>
                    <a:pt x="173" y="173"/>
                  </a:lnTo>
                  <a:lnTo>
                    <a:pt x="173" y="171"/>
                  </a:lnTo>
                  <a:lnTo>
                    <a:pt x="176" y="1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30"/>
            <p:cNvSpPr>
              <a:spLocks/>
            </p:cNvSpPr>
            <p:nvPr/>
          </p:nvSpPr>
          <p:spPr bwMode="auto">
            <a:xfrm>
              <a:off x="5059061" y="4359620"/>
              <a:ext cx="352081" cy="389614"/>
            </a:xfrm>
            <a:custGeom>
              <a:avLst/>
              <a:gdLst>
                <a:gd name="T0" fmla="*/ 187 w 197"/>
                <a:gd name="T1" fmla="*/ 194 h 218"/>
                <a:gd name="T2" fmla="*/ 180 w 197"/>
                <a:gd name="T3" fmla="*/ 187 h 218"/>
                <a:gd name="T4" fmla="*/ 170 w 197"/>
                <a:gd name="T5" fmla="*/ 185 h 218"/>
                <a:gd name="T6" fmla="*/ 166 w 197"/>
                <a:gd name="T7" fmla="*/ 180 h 218"/>
                <a:gd name="T8" fmla="*/ 163 w 197"/>
                <a:gd name="T9" fmla="*/ 166 h 218"/>
                <a:gd name="T10" fmla="*/ 163 w 197"/>
                <a:gd name="T11" fmla="*/ 133 h 218"/>
                <a:gd name="T12" fmla="*/ 159 w 197"/>
                <a:gd name="T13" fmla="*/ 114 h 218"/>
                <a:gd name="T14" fmla="*/ 147 w 197"/>
                <a:gd name="T15" fmla="*/ 90 h 218"/>
                <a:gd name="T16" fmla="*/ 109 w 197"/>
                <a:gd name="T17" fmla="*/ 81 h 218"/>
                <a:gd name="T18" fmla="*/ 97 w 197"/>
                <a:gd name="T19" fmla="*/ 66 h 218"/>
                <a:gd name="T20" fmla="*/ 97 w 197"/>
                <a:gd name="T21" fmla="*/ 59 h 218"/>
                <a:gd name="T22" fmla="*/ 99 w 197"/>
                <a:gd name="T23" fmla="*/ 50 h 218"/>
                <a:gd name="T24" fmla="*/ 104 w 197"/>
                <a:gd name="T25" fmla="*/ 45 h 218"/>
                <a:gd name="T26" fmla="*/ 99 w 197"/>
                <a:gd name="T27" fmla="*/ 36 h 218"/>
                <a:gd name="T28" fmla="*/ 92 w 197"/>
                <a:gd name="T29" fmla="*/ 43 h 218"/>
                <a:gd name="T30" fmla="*/ 81 w 197"/>
                <a:gd name="T31" fmla="*/ 47 h 218"/>
                <a:gd name="T32" fmla="*/ 90 w 197"/>
                <a:gd name="T33" fmla="*/ 59 h 218"/>
                <a:gd name="T34" fmla="*/ 81 w 197"/>
                <a:gd name="T35" fmla="*/ 62 h 218"/>
                <a:gd name="T36" fmla="*/ 76 w 197"/>
                <a:gd name="T37" fmla="*/ 64 h 218"/>
                <a:gd name="T38" fmla="*/ 78 w 197"/>
                <a:gd name="T39" fmla="*/ 52 h 218"/>
                <a:gd name="T40" fmla="*/ 64 w 197"/>
                <a:gd name="T41" fmla="*/ 45 h 218"/>
                <a:gd name="T42" fmla="*/ 69 w 197"/>
                <a:gd name="T43" fmla="*/ 43 h 218"/>
                <a:gd name="T44" fmla="*/ 59 w 197"/>
                <a:gd name="T45" fmla="*/ 43 h 218"/>
                <a:gd name="T46" fmla="*/ 54 w 197"/>
                <a:gd name="T47" fmla="*/ 47 h 218"/>
                <a:gd name="T48" fmla="*/ 64 w 197"/>
                <a:gd name="T49" fmla="*/ 31 h 218"/>
                <a:gd name="T50" fmla="*/ 73 w 197"/>
                <a:gd name="T51" fmla="*/ 24 h 218"/>
                <a:gd name="T52" fmla="*/ 69 w 197"/>
                <a:gd name="T53" fmla="*/ 10 h 218"/>
                <a:gd name="T54" fmla="*/ 59 w 197"/>
                <a:gd name="T55" fmla="*/ 2 h 218"/>
                <a:gd name="T56" fmla="*/ 38 w 197"/>
                <a:gd name="T57" fmla="*/ 10 h 218"/>
                <a:gd name="T58" fmla="*/ 21 w 197"/>
                <a:gd name="T59" fmla="*/ 17 h 218"/>
                <a:gd name="T60" fmla="*/ 14 w 197"/>
                <a:gd name="T61" fmla="*/ 24 h 218"/>
                <a:gd name="T62" fmla="*/ 5 w 197"/>
                <a:gd name="T63" fmla="*/ 26 h 218"/>
                <a:gd name="T64" fmla="*/ 2 w 197"/>
                <a:gd name="T65" fmla="*/ 33 h 218"/>
                <a:gd name="T66" fmla="*/ 2 w 197"/>
                <a:gd name="T67" fmla="*/ 45 h 218"/>
                <a:gd name="T68" fmla="*/ 17 w 197"/>
                <a:gd name="T69" fmla="*/ 57 h 218"/>
                <a:gd name="T70" fmla="*/ 28 w 197"/>
                <a:gd name="T71" fmla="*/ 52 h 218"/>
                <a:gd name="T72" fmla="*/ 31 w 197"/>
                <a:gd name="T73" fmla="*/ 73 h 218"/>
                <a:gd name="T74" fmla="*/ 28 w 197"/>
                <a:gd name="T75" fmla="*/ 81 h 218"/>
                <a:gd name="T76" fmla="*/ 24 w 197"/>
                <a:gd name="T77" fmla="*/ 83 h 218"/>
                <a:gd name="T78" fmla="*/ 14 w 197"/>
                <a:gd name="T79" fmla="*/ 81 h 218"/>
                <a:gd name="T80" fmla="*/ 10 w 197"/>
                <a:gd name="T81" fmla="*/ 92 h 218"/>
                <a:gd name="T82" fmla="*/ 17 w 197"/>
                <a:gd name="T83" fmla="*/ 99 h 218"/>
                <a:gd name="T84" fmla="*/ 28 w 197"/>
                <a:gd name="T85" fmla="*/ 107 h 218"/>
                <a:gd name="T86" fmla="*/ 43 w 197"/>
                <a:gd name="T87" fmla="*/ 107 h 218"/>
                <a:gd name="T88" fmla="*/ 50 w 197"/>
                <a:gd name="T89" fmla="*/ 109 h 218"/>
                <a:gd name="T90" fmla="*/ 62 w 197"/>
                <a:gd name="T91" fmla="*/ 125 h 218"/>
                <a:gd name="T92" fmla="*/ 71 w 197"/>
                <a:gd name="T93" fmla="*/ 128 h 218"/>
                <a:gd name="T94" fmla="*/ 81 w 197"/>
                <a:gd name="T95" fmla="*/ 130 h 218"/>
                <a:gd name="T96" fmla="*/ 90 w 197"/>
                <a:gd name="T97" fmla="*/ 142 h 218"/>
                <a:gd name="T98" fmla="*/ 81 w 197"/>
                <a:gd name="T99" fmla="*/ 151 h 218"/>
                <a:gd name="T100" fmla="*/ 83 w 197"/>
                <a:gd name="T101" fmla="*/ 159 h 218"/>
                <a:gd name="T102" fmla="*/ 99 w 197"/>
                <a:gd name="T103" fmla="*/ 163 h 218"/>
                <a:gd name="T104" fmla="*/ 114 w 197"/>
                <a:gd name="T105" fmla="*/ 175 h 218"/>
                <a:gd name="T106" fmla="*/ 116 w 197"/>
                <a:gd name="T107" fmla="*/ 170 h 218"/>
                <a:gd name="T108" fmla="*/ 121 w 197"/>
                <a:gd name="T109" fmla="*/ 168 h 218"/>
                <a:gd name="T110" fmla="*/ 128 w 197"/>
                <a:gd name="T111" fmla="*/ 175 h 218"/>
                <a:gd name="T112" fmla="*/ 142 w 197"/>
                <a:gd name="T113" fmla="*/ 196 h 218"/>
                <a:gd name="T114" fmla="*/ 147 w 197"/>
                <a:gd name="T115" fmla="*/ 211 h 218"/>
                <a:gd name="T116" fmla="*/ 159 w 197"/>
                <a:gd name="T117" fmla="*/ 218 h 218"/>
                <a:gd name="T118" fmla="*/ 170 w 197"/>
                <a:gd name="T119" fmla="*/ 215 h 218"/>
                <a:gd name="T120" fmla="*/ 187 w 197"/>
                <a:gd name="T121" fmla="*/ 218 h 218"/>
                <a:gd name="T122" fmla="*/ 194 w 197"/>
                <a:gd name="T12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218">
                  <a:moveTo>
                    <a:pt x="189" y="204"/>
                  </a:moveTo>
                  <a:lnTo>
                    <a:pt x="189" y="199"/>
                  </a:lnTo>
                  <a:lnTo>
                    <a:pt x="189" y="196"/>
                  </a:lnTo>
                  <a:lnTo>
                    <a:pt x="187" y="194"/>
                  </a:lnTo>
                  <a:lnTo>
                    <a:pt x="187" y="194"/>
                  </a:lnTo>
                  <a:lnTo>
                    <a:pt x="182" y="192"/>
                  </a:lnTo>
                  <a:lnTo>
                    <a:pt x="180" y="189"/>
                  </a:lnTo>
                  <a:lnTo>
                    <a:pt x="180" y="187"/>
                  </a:lnTo>
                  <a:lnTo>
                    <a:pt x="178" y="185"/>
                  </a:lnTo>
                  <a:lnTo>
                    <a:pt x="175" y="185"/>
                  </a:lnTo>
                  <a:lnTo>
                    <a:pt x="173" y="185"/>
                  </a:lnTo>
                  <a:lnTo>
                    <a:pt x="170" y="185"/>
                  </a:lnTo>
                  <a:lnTo>
                    <a:pt x="168" y="185"/>
                  </a:lnTo>
                  <a:lnTo>
                    <a:pt x="166" y="182"/>
                  </a:lnTo>
                  <a:lnTo>
                    <a:pt x="166" y="182"/>
                  </a:lnTo>
                  <a:lnTo>
                    <a:pt x="166" y="180"/>
                  </a:lnTo>
                  <a:lnTo>
                    <a:pt x="166" y="178"/>
                  </a:lnTo>
                  <a:lnTo>
                    <a:pt x="166" y="173"/>
                  </a:lnTo>
                  <a:lnTo>
                    <a:pt x="166" y="170"/>
                  </a:lnTo>
                  <a:lnTo>
                    <a:pt x="163" y="166"/>
                  </a:lnTo>
                  <a:lnTo>
                    <a:pt x="161" y="161"/>
                  </a:lnTo>
                  <a:lnTo>
                    <a:pt x="159" y="156"/>
                  </a:lnTo>
                  <a:lnTo>
                    <a:pt x="159" y="156"/>
                  </a:lnTo>
                  <a:lnTo>
                    <a:pt x="163" y="133"/>
                  </a:lnTo>
                  <a:lnTo>
                    <a:pt x="163" y="130"/>
                  </a:lnTo>
                  <a:lnTo>
                    <a:pt x="161" y="125"/>
                  </a:lnTo>
                  <a:lnTo>
                    <a:pt x="159" y="116"/>
                  </a:lnTo>
                  <a:lnTo>
                    <a:pt x="159" y="114"/>
                  </a:lnTo>
                  <a:lnTo>
                    <a:pt x="161" y="107"/>
                  </a:lnTo>
                  <a:lnTo>
                    <a:pt x="161" y="104"/>
                  </a:lnTo>
                  <a:lnTo>
                    <a:pt x="152" y="92"/>
                  </a:lnTo>
                  <a:lnTo>
                    <a:pt x="147" y="90"/>
                  </a:lnTo>
                  <a:lnTo>
                    <a:pt x="137" y="90"/>
                  </a:lnTo>
                  <a:lnTo>
                    <a:pt x="114" y="83"/>
                  </a:lnTo>
                  <a:lnTo>
                    <a:pt x="109" y="83"/>
                  </a:lnTo>
                  <a:lnTo>
                    <a:pt x="109" y="81"/>
                  </a:lnTo>
                  <a:lnTo>
                    <a:pt x="107" y="78"/>
                  </a:lnTo>
                  <a:lnTo>
                    <a:pt x="104" y="76"/>
                  </a:lnTo>
                  <a:lnTo>
                    <a:pt x="99" y="69"/>
                  </a:lnTo>
                  <a:lnTo>
                    <a:pt x="97" y="66"/>
                  </a:lnTo>
                  <a:lnTo>
                    <a:pt x="97" y="64"/>
                  </a:lnTo>
                  <a:lnTo>
                    <a:pt x="99" y="62"/>
                  </a:lnTo>
                  <a:lnTo>
                    <a:pt x="99" y="59"/>
                  </a:lnTo>
                  <a:lnTo>
                    <a:pt x="97" y="59"/>
                  </a:lnTo>
                  <a:lnTo>
                    <a:pt x="97" y="57"/>
                  </a:lnTo>
                  <a:lnTo>
                    <a:pt x="97" y="54"/>
                  </a:lnTo>
                  <a:lnTo>
                    <a:pt x="97" y="52"/>
                  </a:lnTo>
                  <a:lnTo>
                    <a:pt x="99" y="50"/>
                  </a:lnTo>
                  <a:lnTo>
                    <a:pt x="99" y="50"/>
                  </a:lnTo>
                  <a:lnTo>
                    <a:pt x="102" y="47"/>
                  </a:lnTo>
                  <a:lnTo>
                    <a:pt x="102" y="47"/>
                  </a:lnTo>
                  <a:lnTo>
                    <a:pt x="104" y="45"/>
                  </a:lnTo>
                  <a:lnTo>
                    <a:pt x="102" y="43"/>
                  </a:lnTo>
                  <a:lnTo>
                    <a:pt x="99" y="43"/>
                  </a:lnTo>
                  <a:lnTo>
                    <a:pt x="99" y="38"/>
                  </a:lnTo>
                  <a:lnTo>
                    <a:pt x="99" y="36"/>
                  </a:lnTo>
                  <a:lnTo>
                    <a:pt x="97" y="38"/>
                  </a:lnTo>
                  <a:lnTo>
                    <a:pt x="95" y="40"/>
                  </a:lnTo>
                  <a:lnTo>
                    <a:pt x="95" y="43"/>
                  </a:lnTo>
                  <a:lnTo>
                    <a:pt x="92" y="43"/>
                  </a:lnTo>
                  <a:lnTo>
                    <a:pt x="90" y="45"/>
                  </a:lnTo>
                  <a:lnTo>
                    <a:pt x="85" y="45"/>
                  </a:lnTo>
                  <a:lnTo>
                    <a:pt x="83" y="45"/>
                  </a:lnTo>
                  <a:lnTo>
                    <a:pt x="81" y="47"/>
                  </a:lnTo>
                  <a:lnTo>
                    <a:pt x="81" y="54"/>
                  </a:lnTo>
                  <a:lnTo>
                    <a:pt x="85" y="57"/>
                  </a:lnTo>
                  <a:lnTo>
                    <a:pt x="90" y="54"/>
                  </a:lnTo>
                  <a:lnTo>
                    <a:pt x="90" y="59"/>
                  </a:lnTo>
                  <a:lnTo>
                    <a:pt x="90" y="62"/>
                  </a:lnTo>
                  <a:lnTo>
                    <a:pt x="85" y="59"/>
                  </a:lnTo>
                  <a:lnTo>
                    <a:pt x="83" y="59"/>
                  </a:lnTo>
                  <a:lnTo>
                    <a:pt x="81" y="62"/>
                  </a:lnTo>
                  <a:lnTo>
                    <a:pt x="78" y="66"/>
                  </a:lnTo>
                  <a:lnTo>
                    <a:pt x="76" y="66"/>
                  </a:lnTo>
                  <a:lnTo>
                    <a:pt x="76" y="64"/>
                  </a:lnTo>
                  <a:lnTo>
                    <a:pt x="76" y="64"/>
                  </a:lnTo>
                  <a:lnTo>
                    <a:pt x="78" y="59"/>
                  </a:lnTo>
                  <a:lnTo>
                    <a:pt x="78" y="57"/>
                  </a:lnTo>
                  <a:lnTo>
                    <a:pt x="78" y="54"/>
                  </a:lnTo>
                  <a:lnTo>
                    <a:pt x="78" y="52"/>
                  </a:lnTo>
                  <a:lnTo>
                    <a:pt x="76" y="52"/>
                  </a:lnTo>
                  <a:lnTo>
                    <a:pt x="73" y="54"/>
                  </a:lnTo>
                  <a:lnTo>
                    <a:pt x="64" y="47"/>
                  </a:lnTo>
                  <a:lnTo>
                    <a:pt x="64" y="45"/>
                  </a:lnTo>
                  <a:lnTo>
                    <a:pt x="66" y="45"/>
                  </a:lnTo>
                  <a:lnTo>
                    <a:pt x="66" y="45"/>
                  </a:lnTo>
                  <a:lnTo>
                    <a:pt x="69" y="43"/>
                  </a:lnTo>
                  <a:lnTo>
                    <a:pt x="69" y="43"/>
                  </a:lnTo>
                  <a:lnTo>
                    <a:pt x="66" y="43"/>
                  </a:lnTo>
                  <a:lnTo>
                    <a:pt x="64" y="38"/>
                  </a:lnTo>
                  <a:lnTo>
                    <a:pt x="62" y="38"/>
                  </a:lnTo>
                  <a:lnTo>
                    <a:pt x="59" y="43"/>
                  </a:lnTo>
                  <a:lnTo>
                    <a:pt x="57" y="45"/>
                  </a:lnTo>
                  <a:lnTo>
                    <a:pt x="57" y="47"/>
                  </a:lnTo>
                  <a:lnTo>
                    <a:pt x="57" y="47"/>
                  </a:lnTo>
                  <a:lnTo>
                    <a:pt x="54" y="47"/>
                  </a:lnTo>
                  <a:lnTo>
                    <a:pt x="54" y="43"/>
                  </a:lnTo>
                  <a:lnTo>
                    <a:pt x="57" y="38"/>
                  </a:lnTo>
                  <a:lnTo>
                    <a:pt x="62" y="33"/>
                  </a:lnTo>
                  <a:lnTo>
                    <a:pt x="64" y="31"/>
                  </a:lnTo>
                  <a:lnTo>
                    <a:pt x="64" y="28"/>
                  </a:lnTo>
                  <a:lnTo>
                    <a:pt x="66" y="24"/>
                  </a:lnTo>
                  <a:lnTo>
                    <a:pt x="69" y="21"/>
                  </a:lnTo>
                  <a:lnTo>
                    <a:pt x="73" y="24"/>
                  </a:lnTo>
                  <a:lnTo>
                    <a:pt x="73" y="21"/>
                  </a:lnTo>
                  <a:lnTo>
                    <a:pt x="73" y="17"/>
                  </a:lnTo>
                  <a:lnTo>
                    <a:pt x="71" y="12"/>
                  </a:lnTo>
                  <a:lnTo>
                    <a:pt x="69" y="10"/>
                  </a:lnTo>
                  <a:lnTo>
                    <a:pt x="66" y="7"/>
                  </a:lnTo>
                  <a:lnTo>
                    <a:pt x="64" y="5"/>
                  </a:lnTo>
                  <a:lnTo>
                    <a:pt x="62" y="0"/>
                  </a:lnTo>
                  <a:lnTo>
                    <a:pt x="59" y="2"/>
                  </a:lnTo>
                  <a:lnTo>
                    <a:pt x="54" y="2"/>
                  </a:lnTo>
                  <a:lnTo>
                    <a:pt x="45" y="5"/>
                  </a:lnTo>
                  <a:lnTo>
                    <a:pt x="38" y="7"/>
                  </a:lnTo>
                  <a:lnTo>
                    <a:pt x="38" y="10"/>
                  </a:lnTo>
                  <a:lnTo>
                    <a:pt x="31" y="14"/>
                  </a:lnTo>
                  <a:lnTo>
                    <a:pt x="28" y="17"/>
                  </a:lnTo>
                  <a:lnTo>
                    <a:pt x="26" y="17"/>
                  </a:lnTo>
                  <a:lnTo>
                    <a:pt x="21" y="17"/>
                  </a:lnTo>
                  <a:lnTo>
                    <a:pt x="17" y="21"/>
                  </a:lnTo>
                  <a:lnTo>
                    <a:pt x="17" y="24"/>
                  </a:lnTo>
                  <a:lnTo>
                    <a:pt x="17" y="24"/>
                  </a:lnTo>
                  <a:lnTo>
                    <a:pt x="14" y="24"/>
                  </a:lnTo>
                  <a:lnTo>
                    <a:pt x="12" y="28"/>
                  </a:lnTo>
                  <a:lnTo>
                    <a:pt x="10" y="26"/>
                  </a:lnTo>
                  <a:lnTo>
                    <a:pt x="7" y="26"/>
                  </a:lnTo>
                  <a:lnTo>
                    <a:pt x="5" y="26"/>
                  </a:lnTo>
                  <a:lnTo>
                    <a:pt x="5" y="24"/>
                  </a:lnTo>
                  <a:lnTo>
                    <a:pt x="0" y="24"/>
                  </a:lnTo>
                  <a:lnTo>
                    <a:pt x="2" y="31"/>
                  </a:lnTo>
                  <a:lnTo>
                    <a:pt x="2" y="33"/>
                  </a:lnTo>
                  <a:lnTo>
                    <a:pt x="0" y="36"/>
                  </a:lnTo>
                  <a:lnTo>
                    <a:pt x="0" y="38"/>
                  </a:lnTo>
                  <a:lnTo>
                    <a:pt x="2" y="43"/>
                  </a:lnTo>
                  <a:lnTo>
                    <a:pt x="2" y="45"/>
                  </a:lnTo>
                  <a:lnTo>
                    <a:pt x="5" y="47"/>
                  </a:lnTo>
                  <a:lnTo>
                    <a:pt x="10" y="54"/>
                  </a:lnTo>
                  <a:lnTo>
                    <a:pt x="12" y="57"/>
                  </a:lnTo>
                  <a:lnTo>
                    <a:pt x="17" y="57"/>
                  </a:lnTo>
                  <a:lnTo>
                    <a:pt x="19" y="57"/>
                  </a:lnTo>
                  <a:lnTo>
                    <a:pt x="24" y="52"/>
                  </a:lnTo>
                  <a:lnTo>
                    <a:pt x="26" y="52"/>
                  </a:lnTo>
                  <a:lnTo>
                    <a:pt x="28" y="52"/>
                  </a:lnTo>
                  <a:lnTo>
                    <a:pt x="28" y="54"/>
                  </a:lnTo>
                  <a:lnTo>
                    <a:pt x="31" y="54"/>
                  </a:lnTo>
                  <a:lnTo>
                    <a:pt x="31" y="59"/>
                  </a:lnTo>
                  <a:lnTo>
                    <a:pt x="31" y="73"/>
                  </a:lnTo>
                  <a:lnTo>
                    <a:pt x="31" y="76"/>
                  </a:lnTo>
                  <a:lnTo>
                    <a:pt x="31" y="78"/>
                  </a:lnTo>
                  <a:lnTo>
                    <a:pt x="31" y="81"/>
                  </a:lnTo>
                  <a:lnTo>
                    <a:pt x="28" y="81"/>
                  </a:lnTo>
                  <a:lnTo>
                    <a:pt x="28" y="83"/>
                  </a:lnTo>
                  <a:lnTo>
                    <a:pt x="26" y="83"/>
                  </a:lnTo>
                  <a:lnTo>
                    <a:pt x="24" y="83"/>
                  </a:lnTo>
                  <a:lnTo>
                    <a:pt x="24" y="83"/>
                  </a:lnTo>
                  <a:lnTo>
                    <a:pt x="21" y="83"/>
                  </a:lnTo>
                  <a:lnTo>
                    <a:pt x="17" y="81"/>
                  </a:lnTo>
                  <a:lnTo>
                    <a:pt x="14" y="78"/>
                  </a:lnTo>
                  <a:lnTo>
                    <a:pt x="14" y="81"/>
                  </a:lnTo>
                  <a:lnTo>
                    <a:pt x="12" y="81"/>
                  </a:lnTo>
                  <a:lnTo>
                    <a:pt x="12" y="83"/>
                  </a:lnTo>
                  <a:lnTo>
                    <a:pt x="12" y="85"/>
                  </a:lnTo>
                  <a:lnTo>
                    <a:pt x="10" y="92"/>
                  </a:lnTo>
                  <a:lnTo>
                    <a:pt x="10" y="95"/>
                  </a:lnTo>
                  <a:lnTo>
                    <a:pt x="12" y="97"/>
                  </a:lnTo>
                  <a:lnTo>
                    <a:pt x="12" y="97"/>
                  </a:lnTo>
                  <a:lnTo>
                    <a:pt x="17" y="99"/>
                  </a:lnTo>
                  <a:lnTo>
                    <a:pt x="21" y="102"/>
                  </a:lnTo>
                  <a:lnTo>
                    <a:pt x="24" y="102"/>
                  </a:lnTo>
                  <a:lnTo>
                    <a:pt x="26" y="104"/>
                  </a:lnTo>
                  <a:lnTo>
                    <a:pt x="28" y="107"/>
                  </a:lnTo>
                  <a:lnTo>
                    <a:pt x="33" y="109"/>
                  </a:lnTo>
                  <a:lnTo>
                    <a:pt x="36" y="111"/>
                  </a:lnTo>
                  <a:lnTo>
                    <a:pt x="38" y="109"/>
                  </a:lnTo>
                  <a:lnTo>
                    <a:pt x="43" y="107"/>
                  </a:lnTo>
                  <a:lnTo>
                    <a:pt x="45" y="107"/>
                  </a:lnTo>
                  <a:lnTo>
                    <a:pt x="47" y="107"/>
                  </a:lnTo>
                  <a:lnTo>
                    <a:pt x="50" y="109"/>
                  </a:lnTo>
                  <a:lnTo>
                    <a:pt x="50" y="109"/>
                  </a:lnTo>
                  <a:lnTo>
                    <a:pt x="52" y="116"/>
                  </a:lnTo>
                  <a:lnTo>
                    <a:pt x="54" y="121"/>
                  </a:lnTo>
                  <a:lnTo>
                    <a:pt x="57" y="123"/>
                  </a:lnTo>
                  <a:lnTo>
                    <a:pt x="62" y="125"/>
                  </a:lnTo>
                  <a:lnTo>
                    <a:pt x="64" y="125"/>
                  </a:lnTo>
                  <a:lnTo>
                    <a:pt x="66" y="125"/>
                  </a:lnTo>
                  <a:lnTo>
                    <a:pt x="69" y="128"/>
                  </a:lnTo>
                  <a:lnTo>
                    <a:pt x="71" y="128"/>
                  </a:lnTo>
                  <a:lnTo>
                    <a:pt x="73" y="130"/>
                  </a:lnTo>
                  <a:lnTo>
                    <a:pt x="73" y="133"/>
                  </a:lnTo>
                  <a:lnTo>
                    <a:pt x="78" y="130"/>
                  </a:lnTo>
                  <a:lnTo>
                    <a:pt x="81" y="130"/>
                  </a:lnTo>
                  <a:lnTo>
                    <a:pt x="88" y="135"/>
                  </a:lnTo>
                  <a:lnTo>
                    <a:pt x="88" y="137"/>
                  </a:lnTo>
                  <a:lnTo>
                    <a:pt x="90" y="140"/>
                  </a:lnTo>
                  <a:lnTo>
                    <a:pt x="90" y="142"/>
                  </a:lnTo>
                  <a:lnTo>
                    <a:pt x="90" y="144"/>
                  </a:lnTo>
                  <a:lnTo>
                    <a:pt x="85" y="147"/>
                  </a:lnTo>
                  <a:lnTo>
                    <a:pt x="83" y="149"/>
                  </a:lnTo>
                  <a:lnTo>
                    <a:pt x="81" y="151"/>
                  </a:lnTo>
                  <a:lnTo>
                    <a:pt x="81" y="151"/>
                  </a:lnTo>
                  <a:lnTo>
                    <a:pt x="81" y="154"/>
                  </a:lnTo>
                  <a:lnTo>
                    <a:pt x="81" y="154"/>
                  </a:lnTo>
                  <a:lnTo>
                    <a:pt x="83" y="159"/>
                  </a:lnTo>
                  <a:lnTo>
                    <a:pt x="88" y="159"/>
                  </a:lnTo>
                  <a:lnTo>
                    <a:pt x="95" y="161"/>
                  </a:lnTo>
                  <a:lnTo>
                    <a:pt x="97" y="161"/>
                  </a:lnTo>
                  <a:lnTo>
                    <a:pt x="99" y="163"/>
                  </a:lnTo>
                  <a:lnTo>
                    <a:pt x="102" y="166"/>
                  </a:lnTo>
                  <a:lnTo>
                    <a:pt x="104" y="170"/>
                  </a:lnTo>
                  <a:lnTo>
                    <a:pt x="107" y="173"/>
                  </a:lnTo>
                  <a:lnTo>
                    <a:pt x="114" y="175"/>
                  </a:lnTo>
                  <a:lnTo>
                    <a:pt x="116" y="175"/>
                  </a:lnTo>
                  <a:lnTo>
                    <a:pt x="116" y="175"/>
                  </a:lnTo>
                  <a:lnTo>
                    <a:pt x="116" y="173"/>
                  </a:lnTo>
                  <a:lnTo>
                    <a:pt x="116" y="170"/>
                  </a:lnTo>
                  <a:lnTo>
                    <a:pt x="116" y="170"/>
                  </a:lnTo>
                  <a:lnTo>
                    <a:pt x="118" y="168"/>
                  </a:lnTo>
                  <a:lnTo>
                    <a:pt x="118" y="168"/>
                  </a:lnTo>
                  <a:lnTo>
                    <a:pt x="121" y="168"/>
                  </a:lnTo>
                  <a:lnTo>
                    <a:pt x="123" y="173"/>
                  </a:lnTo>
                  <a:lnTo>
                    <a:pt x="125" y="175"/>
                  </a:lnTo>
                  <a:lnTo>
                    <a:pt x="125" y="175"/>
                  </a:lnTo>
                  <a:lnTo>
                    <a:pt x="128" y="175"/>
                  </a:lnTo>
                  <a:lnTo>
                    <a:pt x="130" y="178"/>
                  </a:lnTo>
                  <a:lnTo>
                    <a:pt x="137" y="189"/>
                  </a:lnTo>
                  <a:lnTo>
                    <a:pt x="140" y="194"/>
                  </a:lnTo>
                  <a:lnTo>
                    <a:pt x="142" y="196"/>
                  </a:lnTo>
                  <a:lnTo>
                    <a:pt x="142" y="201"/>
                  </a:lnTo>
                  <a:lnTo>
                    <a:pt x="140" y="206"/>
                  </a:lnTo>
                  <a:lnTo>
                    <a:pt x="144" y="208"/>
                  </a:lnTo>
                  <a:lnTo>
                    <a:pt x="147" y="211"/>
                  </a:lnTo>
                  <a:lnTo>
                    <a:pt x="149" y="213"/>
                  </a:lnTo>
                  <a:lnTo>
                    <a:pt x="152" y="213"/>
                  </a:lnTo>
                  <a:lnTo>
                    <a:pt x="159" y="215"/>
                  </a:lnTo>
                  <a:lnTo>
                    <a:pt x="159" y="218"/>
                  </a:lnTo>
                  <a:lnTo>
                    <a:pt x="161" y="218"/>
                  </a:lnTo>
                  <a:lnTo>
                    <a:pt x="166" y="218"/>
                  </a:lnTo>
                  <a:lnTo>
                    <a:pt x="168" y="215"/>
                  </a:lnTo>
                  <a:lnTo>
                    <a:pt x="170" y="215"/>
                  </a:lnTo>
                  <a:lnTo>
                    <a:pt x="175" y="213"/>
                  </a:lnTo>
                  <a:lnTo>
                    <a:pt x="178" y="213"/>
                  </a:lnTo>
                  <a:lnTo>
                    <a:pt x="185" y="215"/>
                  </a:lnTo>
                  <a:lnTo>
                    <a:pt x="187" y="218"/>
                  </a:lnTo>
                  <a:lnTo>
                    <a:pt x="189" y="218"/>
                  </a:lnTo>
                  <a:lnTo>
                    <a:pt x="192" y="218"/>
                  </a:lnTo>
                  <a:lnTo>
                    <a:pt x="192" y="218"/>
                  </a:lnTo>
                  <a:lnTo>
                    <a:pt x="194" y="218"/>
                  </a:lnTo>
                  <a:lnTo>
                    <a:pt x="197" y="215"/>
                  </a:lnTo>
                  <a:lnTo>
                    <a:pt x="189" y="20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31"/>
            <p:cNvSpPr>
              <a:spLocks noEditPoints="1"/>
            </p:cNvSpPr>
            <p:nvPr/>
          </p:nvSpPr>
          <p:spPr bwMode="auto">
            <a:xfrm>
              <a:off x="3604267" y="5290759"/>
              <a:ext cx="405698" cy="384252"/>
            </a:xfrm>
            <a:custGeom>
              <a:avLst/>
              <a:gdLst>
                <a:gd name="T0" fmla="*/ 24 w 227"/>
                <a:gd name="T1" fmla="*/ 194 h 215"/>
                <a:gd name="T2" fmla="*/ 31 w 227"/>
                <a:gd name="T3" fmla="*/ 210 h 215"/>
                <a:gd name="T4" fmla="*/ 35 w 227"/>
                <a:gd name="T5" fmla="*/ 191 h 215"/>
                <a:gd name="T6" fmla="*/ 42 w 227"/>
                <a:gd name="T7" fmla="*/ 175 h 215"/>
                <a:gd name="T8" fmla="*/ 45 w 227"/>
                <a:gd name="T9" fmla="*/ 182 h 215"/>
                <a:gd name="T10" fmla="*/ 47 w 227"/>
                <a:gd name="T11" fmla="*/ 172 h 215"/>
                <a:gd name="T12" fmla="*/ 78 w 227"/>
                <a:gd name="T13" fmla="*/ 135 h 215"/>
                <a:gd name="T14" fmla="*/ 71 w 227"/>
                <a:gd name="T15" fmla="*/ 132 h 215"/>
                <a:gd name="T16" fmla="*/ 57 w 227"/>
                <a:gd name="T17" fmla="*/ 132 h 215"/>
                <a:gd name="T18" fmla="*/ 42 w 227"/>
                <a:gd name="T19" fmla="*/ 142 h 215"/>
                <a:gd name="T20" fmla="*/ 54 w 227"/>
                <a:gd name="T21" fmla="*/ 151 h 215"/>
                <a:gd name="T22" fmla="*/ 40 w 227"/>
                <a:gd name="T23" fmla="*/ 153 h 215"/>
                <a:gd name="T24" fmla="*/ 24 w 227"/>
                <a:gd name="T25" fmla="*/ 127 h 215"/>
                <a:gd name="T26" fmla="*/ 9 w 227"/>
                <a:gd name="T27" fmla="*/ 127 h 215"/>
                <a:gd name="T28" fmla="*/ 5 w 227"/>
                <a:gd name="T29" fmla="*/ 149 h 215"/>
                <a:gd name="T30" fmla="*/ 2 w 227"/>
                <a:gd name="T31" fmla="*/ 163 h 215"/>
                <a:gd name="T32" fmla="*/ 14 w 227"/>
                <a:gd name="T33" fmla="*/ 172 h 215"/>
                <a:gd name="T34" fmla="*/ 5 w 227"/>
                <a:gd name="T35" fmla="*/ 177 h 215"/>
                <a:gd name="T36" fmla="*/ 5 w 227"/>
                <a:gd name="T37" fmla="*/ 184 h 215"/>
                <a:gd name="T38" fmla="*/ 12 w 227"/>
                <a:gd name="T39" fmla="*/ 194 h 215"/>
                <a:gd name="T40" fmla="*/ 28 w 227"/>
                <a:gd name="T41" fmla="*/ 180 h 215"/>
                <a:gd name="T42" fmla="*/ 40 w 227"/>
                <a:gd name="T43" fmla="*/ 165 h 215"/>
                <a:gd name="T44" fmla="*/ 76 w 227"/>
                <a:gd name="T45" fmla="*/ 120 h 215"/>
                <a:gd name="T46" fmla="*/ 78 w 227"/>
                <a:gd name="T47" fmla="*/ 125 h 215"/>
                <a:gd name="T48" fmla="*/ 80 w 227"/>
                <a:gd name="T49" fmla="*/ 113 h 215"/>
                <a:gd name="T50" fmla="*/ 76 w 227"/>
                <a:gd name="T51" fmla="*/ 113 h 215"/>
                <a:gd name="T52" fmla="*/ 215 w 227"/>
                <a:gd name="T53" fmla="*/ 61 h 215"/>
                <a:gd name="T54" fmla="*/ 208 w 227"/>
                <a:gd name="T55" fmla="*/ 35 h 215"/>
                <a:gd name="T56" fmla="*/ 194 w 227"/>
                <a:gd name="T57" fmla="*/ 7 h 215"/>
                <a:gd name="T58" fmla="*/ 168 w 227"/>
                <a:gd name="T59" fmla="*/ 4 h 215"/>
                <a:gd name="T60" fmla="*/ 175 w 227"/>
                <a:gd name="T61" fmla="*/ 21 h 215"/>
                <a:gd name="T62" fmla="*/ 151 w 227"/>
                <a:gd name="T63" fmla="*/ 21 h 215"/>
                <a:gd name="T64" fmla="*/ 121 w 227"/>
                <a:gd name="T65" fmla="*/ 9 h 215"/>
                <a:gd name="T66" fmla="*/ 99 w 227"/>
                <a:gd name="T67" fmla="*/ 19 h 215"/>
                <a:gd name="T68" fmla="*/ 90 w 227"/>
                <a:gd name="T69" fmla="*/ 33 h 215"/>
                <a:gd name="T70" fmla="*/ 78 w 227"/>
                <a:gd name="T71" fmla="*/ 40 h 215"/>
                <a:gd name="T72" fmla="*/ 106 w 227"/>
                <a:gd name="T73" fmla="*/ 75 h 215"/>
                <a:gd name="T74" fmla="*/ 104 w 227"/>
                <a:gd name="T75" fmla="*/ 85 h 215"/>
                <a:gd name="T76" fmla="*/ 111 w 227"/>
                <a:gd name="T77" fmla="*/ 94 h 215"/>
                <a:gd name="T78" fmla="*/ 97 w 227"/>
                <a:gd name="T79" fmla="*/ 99 h 215"/>
                <a:gd name="T80" fmla="*/ 113 w 227"/>
                <a:gd name="T81" fmla="*/ 104 h 215"/>
                <a:gd name="T82" fmla="*/ 102 w 227"/>
                <a:gd name="T83" fmla="*/ 127 h 215"/>
                <a:gd name="T84" fmla="*/ 102 w 227"/>
                <a:gd name="T85" fmla="*/ 139 h 215"/>
                <a:gd name="T86" fmla="*/ 92 w 227"/>
                <a:gd name="T87" fmla="*/ 163 h 215"/>
                <a:gd name="T88" fmla="*/ 83 w 227"/>
                <a:gd name="T89" fmla="*/ 170 h 215"/>
                <a:gd name="T90" fmla="*/ 78 w 227"/>
                <a:gd name="T91" fmla="*/ 182 h 215"/>
                <a:gd name="T92" fmla="*/ 64 w 227"/>
                <a:gd name="T93" fmla="*/ 201 h 215"/>
                <a:gd name="T94" fmla="*/ 71 w 227"/>
                <a:gd name="T95" fmla="*/ 208 h 215"/>
                <a:gd name="T96" fmla="*/ 95 w 227"/>
                <a:gd name="T97" fmla="*/ 203 h 215"/>
                <a:gd name="T98" fmla="*/ 118 w 227"/>
                <a:gd name="T99" fmla="*/ 210 h 215"/>
                <a:gd name="T100" fmla="*/ 147 w 227"/>
                <a:gd name="T101" fmla="*/ 213 h 215"/>
                <a:gd name="T102" fmla="*/ 168 w 227"/>
                <a:gd name="T103" fmla="*/ 206 h 215"/>
                <a:gd name="T104" fmla="*/ 184 w 227"/>
                <a:gd name="T105" fmla="*/ 201 h 215"/>
                <a:gd name="T106" fmla="*/ 180 w 227"/>
                <a:gd name="T107" fmla="*/ 184 h 215"/>
                <a:gd name="T108" fmla="*/ 184 w 227"/>
                <a:gd name="T109" fmla="*/ 163 h 215"/>
                <a:gd name="T110" fmla="*/ 173 w 227"/>
                <a:gd name="T111" fmla="*/ 146 h 215"/>
                <a:gd name="T112" fmla="*/ 177 w 227"/>
                <a:gd name="T113" fmla="*/ 123 h 215"/>
                <a:gd name="T114" fmla="*/ 189 w 227"/>
                <a:gd name="T115" fmla="*/ 118 h 215"/>
                <a:gd name="T116" fmla="*/ 201 w 227"/>
                <a:gd name="T117" fmla="*/ 94 h 215"/>
                <a:gd name="T118" fmla="*/ 215 w 227"/>
                <a:gd name="T119" fmla="*/ 7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5">
                  <a:moveTo>
                    <a:pt x="35" y="191"/>
                  </a:moveTo>
                  <a:lnTo>
                    <a:pt x="31" y="191"/>
                  </a:lnTo>
                  <a:lnTo>
                    <a:pt x="28" y="191"/>
                  </a:lnTo>
                  <a:lnTo>
                    <a:pt x="26" y="191"/>
                  </a:lnTo>
                  <a:lnTo>
                    <a:pt x="26" y="191"/>
                  </a:lnTo>
                  <a:lnTo>
                    <a:pt x="24" y="194"/>
                  </a:lnTo>
                  <a:lnTo>
                    <a:pt x="26" y="198"/>
                  </a:lnTo>
                  <a:lnTo>
                    <a:pt x="26" y="201"/>
                  </a:lnTo>
                  <a:lnTo>
                    <a:pt x="28" y="203"/>
                  </a:lnTo>
                  <a:lnTo>
                    <a:pt x="28" y="206"/>
                  </a:lnTo>
                  <a:lnTo>
                    <a:pt x="28" y="208"/>
                  </a:lnTo>
                  <a:lnTo>
                    <a:pt x="31" y="210"/>
                  </a:lnTo>
                  <a:lnTo>
                    <a:pt x="33" y="210"/>
                  </a:lnTo>
                  <a:lnTo>
                    <a:pt x="35" y="208"/>
                  </a:lnTo>
                  <a:lnTo>
                    <a:pt x="38" y="201"/>
                  </a:lnTo>
                  <a:lnTo>
                    <a:pt x="38" y="198"/>
                  </a:lnTo>
                  <a:lnTo>
                    <a:pt x="38" y="194"/>
                  </a:lnTo>
                  <a:lnTo>
                    <a:pt x="35" y="191"/>
                  </a:lnTo>
                  <a:close/>
                  <a:moveTo>
                    <a:pt x="47" y="172"/>
                  </a:moveTo>
                  <a:lnTo>
                    <a:pt x="45" y="172"/>
                  </a:lnTo>
                  <a:lnTo>
                    <a:pt x="45" y="175"/>
                  </a:lnTo>
                  <a:lnTo>
                    <a:pt x="45" y="175"/>
                  </a:lnTo>
                  <a:lnTo>
                    <a:pt x="42" y="175"/>
                  </a:lnTo>
                  <a:lnTo>
                    <a:pt x="42" y="175"/>
                  </a:lnTo>
                  <a:lnTo>
                    <a:pt x="42" y="177"/>
                  </a:lnTo>
                  <a:lnTo>
                    <a:pt x="40" y="180"/>
                  </a:lnTo>
                  <a:lnTo>
                    <a:pt x="40" y="182"/>
                  </a:lnTo>
                  <a:lnTo>
                    <a:pt x="42" y="182"/>
                  </a:lnTo>
                  <a:lnTo>
                    <a:pt x="42" y="182"/>
                  </a:lnTo>
                  <a:lnTo>
                    <a:pt x="45" y="182"/>
                  </a:lnTo>
                  <a:lnTo>
                    <a:pt x="47" y="180"/>
                  </a:lnTo>
                  <a:lnTo>
                    <a:pt x="47" y="180"/>
                  </a:lnTo>
                  <a:lnTo>
                    <a:pt x="50" y="177"/>
                  </a:lnTo>
                  <a:lnTo>
                    <a:pt x="50" y="175"/>
                  </a:lnTo>
                  <a:lnTo>
                    <a:pt x="50" y="175"/>
                  </a:lnTo>
                  <a:lnTo>
                    <a:pt x="47" y="172"/>
                  </a:lnTo>
                  <a:close/>
                  <a:moveTo>
                    <a:pt x="66" y="151"/>
                  </a:moveTo>
                  <a:lnTo>
                    <a:pt x="66" y="156"/>
                  </a:lnTo>
                  <a:lnTo>
                    <a:pt x="66" y="158"/>
                  </a:lnTo>
                  <a:lnTo>
                    <a:pt x="66" y="158"/>
                  </a:lnTo>
                  <a:lnTo>
                    <a:pt x="71" y="153"/>
                  </a:lnTo>
                  <a:lnTo>
                    <a:pt x="78" y="135"/>
                  </a:lnTo>
                  <a:lnTo>
                    <a:pt x="85" y="132"/>
                  </a:lnTo>
                  <a:lnTo>
                    <a:pt x="83" y="130"/>
                  </a:lnTo>
                  <a:lnTo>
                    <a:pt x="80" y="130"/>
                  </a:lnTo>
                  <a:lnTo>
                    <a:pt x="73" y="132"/>
                  </a:lnTo>
                  <a:lnTo>
                    <a:pt x="71" y="132"/>
                  </a:lnTo>
                  <a:lnTo>
                    <a:pt x="71" y="132"/>
                  </a:lnTo>
                  <a:lnTo>
                    <a:pt x="68" y="130"/>
                  </a:lnTo>
                  <a:lnTo>
                    <a:pt x="68" y="130"/>
                  </a:lnTo>
                  <a:lnTo>
                    <a:pt x="68" y="130"/>
                  </a:lnTo>
                  <a:lnTo>
                    <a:pt x="66" y="130"/>
                  </a:lnTo>
                  <a:lnTo>
                    <a:pt x="64" y="132"/>
                  </a:lnTo>
                  <a:lnTo>
                    <a:pt x="57" y="132"/>
                  </a:lnTo>
                  <a:lnTo>
                    <a:pt x="54" y="135"/>
                  </a:lnTo>
                  <a:lnTo>
                    <a:pt x="50" y="137"/>
                  </a:lnTo>
                  <a:lnTo>
                    <a:pt x="47" y="142"/>
                  </a:lnTo>
                  <a:lnTo>
                    <a:pt x="45" y="142"/>
                  </a:lnTo>
                  <a:lnTo>
                    <a:pt x="42" y="142"/>
                  </a:lnTo>
                  <a:lnTo>
                    <a:pt x="42" y="142"/>
                  </a:lnTo>
                  <a:lnTo>
                    <a:pt x="42" y="144"/>
                  </a:lnTo>
                  <a:lnTo>
                    <a:pt x="42" y="146"/>
                  </a:lnTo>
                  <a:lnTo>
                    <a:pt x="42" y="149"/>
                  </a:lnTo>
                  <a:lnTo>
                    <a:pt x="47" y="153"/>
                  </a:lnTo>
                  <a:lnTo>
                    <a:pt x="50" y="153"/>
                  </a:lnTo>
                  <a:lnTo>
                    <a:pt x="54" y="151"/>
                  </a:lnTo>
                  <a:lnTo>
                    <a:pt x="59" y="151"/>
                  </a:lnTo>
                  <a:lnTo>
                    <a:pt x="64" y="149"/>
                  </a:lnTo>
                  <a:lnTo>
                    <a:pt x="66" y="149"/>
                  </a:lnTo>
                  <a:lnTo>
                    <a:pt x="66" y="151"/>
                  </a:lnTo>
                  <a:close/>
                  <a:moveTo>
                    <a:pt x="40" y="156"/>
                  </a:moveTo>
                  <a:lnTo>
                    <a:pt x="40" y="153"/>
                  </a:lnTo>
                  <a:lnTo>
                    <a:pt x="40" y="137"/>
                  </a:lnTo>
                  <a:lnTo>
                    <a:pt x="38" y="130"/>
                  </a:lnTo>
                  <a:lnTo>
                    <a:pt x="33" y="125"/>
                  </a:lnTo>
                  <a:lnTo>
                    <a:pt x="28" y="125"/>
                  </a:lnTo>
                  <a:lnTo>
                    <a:pt x="26" y="125"/>
                  </a:lnTo>
                  <a:lnTo>
                    <a:pt x="24" y="127"/>
                  </a:lnTo>
                  <a:lnTo>
                    <a:pt x="19" y="127"/>
                  </a:lnTo>
                  <a:lnTo>
                    <a:pt x="16" y="130"/>
                  </a:lnTo>
                  <a:lnTo>
                    <a:pt x="14" y="130"/>
                  </a:lnTo>
                  <a:lnTo>
                    <a:pt x="12" y="130"/>
                  </a:lnTo>
                  <a:lnTo>
                    <a:pt x="9" y="127"/>
                  </a:lnTo>
                  <a:lnTo>
                    <a:pt x="9" y="127"/>
                  </a:lnTo>
                  <a:lnTo>
                    <a:pt x="7" y="127"/>
                  </a:lnTo>
                  <a:lnTo>
                    <a:pt x="9" y="135"/>
                  </a:lnTo>
                  <a:lnTo>
                    <a:pt x="12" y="137"/>
                  </a:lnTo>
                  <a:lnTo>
                    <a:pt x="9" y="142"/>
                  </a:lnTo>
                  <a:lnTo>
                    <a:pt x="7" y="144"/>
                  </a:lnTo>
                  <a:lnTo>
                    <a:pt x="5" y="149"/>
                  </a:lnTo>
                  <a:lnTo>
                    <a:pt x="5" y="153"/>
                  </a:lnTo>
                  <a:lnTo>
                    <a:pt x="5" y="156"/>
                  </a:lnTo>
                  <a:lnTo>
                    <a:pt x="5" y="156"/>
                  </a:lnTo>
                  <a:lnTo>
                    <a:pt x="2" y="158"/>
                  </a:lnTo>
                  <a:lnTo>
                    <a:pt x="2" y="161"/>
                  </a:lnTo>
                  <a:lnTo>
                    <a:pt x="2" y="163"/>
                  </a:lnTo>
                  <a:lnTo>
                    <a:pt x="2" y="168"/>
                  </a:lnTo>
                  <a:lnTo>
                    <a:pt x="5" y="170"/>
                  </a:lnTo>
                  <a:lnTo>
                    <a:pt x="7" y="172"/>
                  </a:lnTo>
                  <a:lnTo>
                    <a:pt x="12" y="170"/>
                  </a:lnTo>
                  <a:lnTo>
                    <a:pt x="14" y="172"/>
                  </a:lnTo>
                  <a:lnTo>
                    <a:pt x="14" y="172"/>
                  </a:lnTo>
                  <a:lnTo>
                    <a:pt x="16" y="172"/>
                  </a:lnTo>
                  <a:lnTo>
                    <a:pt x="14" y="175"/>
                  </a:lnTo>
                  <a:lnTo>
                    <a:pt x="14" y="175"/>
                  </a:lnTo>
                  <a:lnTo>
                    <a:pt x="12" y="175"/>
                  </a:lnTo>
                  <a:lnTo>
                    <a:pt x="9" y="175"/>
                  </a:lnTo>
                  <a:lnTo>
                    <a:pt x="5" y="177"/>
                  </a:lnTo>
                  <a:lnTo>
                    <a:pt x="0" y="182"/>
                  </a:lnTo>
                  <a:lnTo>
                    <a:pt x="0" y="182"/>
                  </a:lnTo>
                  <a:lnTo>
                    <a:pt x="0" y="184"/>
                  </a:lnTo>
                  <a:lnTo>
                    <a:pt x="0" y="184"/>
                  </a:lnTo>
                  <a:lnTo>
                    <a:pt x="2" y="184"/>
                  </a:lnTo>
                  <a:lnTo>
                    <a:pt x="5" y="184"/>
                  </a:lnTo>
                  <a:lnTo>
                    <a:pt x="5" y="184"/>
                  </a:lnTo>
                  <a:lnTo>
                    <a:pt x="7" y="182"/>
                  </a:lnTo>
                  <a:lnTo>
                    <a:pt x="5" y="194"/>
                  </a:lnTo>
                  <a:lnTo>
                    <a:pt x="5" y="194"/>
                  </a:lnTo>
                  <a:lnTo>
                    <a:pt x="7" y="194"/>
                  </a:lnTo>
                  <a:lnTo>
                    <a:pt x="12" y="194"/>
                  </a:lnTo>
                  <a:lnTo>
                    <a:pt x="16" y="191"/>
                  </a:lnTo>
                  <a:lnTo>
                    <a:pt x="19" y="189"/>
                  </a:lnTo>
                  <a:lnTo>
                    <a:pt x="21" y="184"/>
                  </a:lnTo>
                  <a:lnTo>
                    <a:pt x="24" y="182"/>
                  </a:lnTo>
                  <a:lnTo>
                    <a:pt x="28" y="182"/>
                  </a:lnTo>
                  <a:lnTo>
                    <a:pt x="28" y="180"/>
                  </a:lnTo>
                  <a:lnTo>
                    <a:pt x="31" y="172"/>
                  </a:lnTo>
                  <a:lnTo>
                    <a:pt x="33" y="170"/>
                  </a:lnTo>
                  <a:lnTo>
                    <a:pt x="35" y="170"/>
                  </a:lnTo>
                  <a:lnTo>
                    <a:pt x="38" y="168"/>
                  </a:lnTo>
                  <a:lnTo>
                    <a:pt x="40" y="168"/>
                  </a:lnTo>
                  <a:lnTo>
                    <a:pt x="40" y="165"/>
                  </a:lnTo>
                  <a:lnTo>
                    <a:pt x="40" y="163"/>
                  </a:lnTo>
                  <a:lnTo>
                    <a:pt x="40" y="158"/>
                  </a:lnTo>
                  <a:lnTo>
                    <a:pt x="40" y="158"/>
                  </a:lnTo>
                  <a:lnTo>
                    <a:pt x="40" y="156"/>
                  </a:lnTo>
                  <a:close/>
                  <a:moveTo>
                    <a:pt x="73" y="118"/>
                  </a:moveTo>
                  <a:lnTo>
                    <a:pt x="76" y="120"/>
                  </a:lnTo>
                  <a:lnTo>
                    <a:pt x="73" y="123"/>
                  </a:lnTo>
                  <a:lnTo>
                    <a:pt x="73" y="125"/>
                  </a:lnTo>
                  <a:lnTo>
                    <a:pt x="76" y="125"/>
                  </a:lnTo>
                  <a:lnTo>
                    <a:pt x="78" y="127"/>
                  </a:lnTo>
                  <a:lnTo>
                    <a:pt x="76" y="125"/>
                  </a:lnTo>
                  <a:lnTo>
                    <a:pt x="78" y="125"/>
                  </a:lnTo>
                  <a:lnTo>
                    <a:pt x="80" y="123"/>
                  </a:lnTo>
                  <a:lnTo>
                    <a:pt x="80" y="120"/>
                  </a:lnTo>
                  <a:lnTo>
                    <a:pt x="83" y="118"/>
                  </a:lnTo>
                  <a:lnTo>
                    <a:pt x="80" y="116"/>
                  </a:lnTo>
                  <a:lnTo>
                    <a:pt x="80" y="116"/>
                  </a:lnTo>
                  <a:lnTo>
                    <a:pt x="80" y="113"/>
                  </a:lnTo>
                  <a:lnTo>
                    <a:pt x="80" y="113"/>
                  </a:lnTo>
                  <a:lnTo>
                    <a:pt x="80" y="111"/>
                  </a:lnTo>
                  <a:lnTo>
                    <a:pt x="78" y="111"/>
                  </a:lnTo>
                  <a:lnTo>
                    <a:pt x="78" y="111"/>
                  </a:lnTo>
                  <a:lnTo>
                    <a:pt x="76" y="113"/>
                  </a:lnTo>
                  <a:lnTo>
                    <a:pt x="76" y="113"/>
                  </a:lnTo>
                  <a:lnTo>
                    <a:pt x="76" y="111"/>
                  </a:lnTo>
                  <a:lnTo>
                    <a:pt x="76" y="111"/>
                  </a:lnTo>
                  <a:lnTo>
                    <a:pt x="73" y="116"/>
                  </a:lnTo>
                  <a:lnTo>
                    <a:pt x="73" y="118"/>
                  </a:lnTo>
                  <a:lnTo>
                    <a:pt x="73" y="118"/>
                  </a:lnTo>
                  <a:close/>
                  <a:moveTo>
                    <a:pt x="215" y="61"/>
                  </a:moveTo>
                  <a:lnTo>
                    <a:pt x="213" y="56"/>
                  </a:lnTo>
                  <a:lnTo>
                    <a:pt x="213" y="54"/>
                  </a:lnTo>
                  <a:lnTo>
                    <a:pt x="213" y="45"/>
                  </a:lnTo>
                  <a:lnTo>
                    <a:pt x="213" y="42"/>
                  </a:lnTo>
                  <a:lnTo>
                    <a:pt x="210" y="40"/>
                  </a:lnTo>
                  <a:lnTo>
                    <a:pt x="208" y="35"/>
                  </a:lnTo>
                  <a:lnTo>
                    <a:pt x="208" y="30"/>
                  </a:lnTo>
                  <a:lnTo>
                    <a:pt x="206" y="28"/>
                  </a:lnTo>
                  <a:lnTo>
                    <a:pt x="203" y="23"/>
                  </a:lnTo>
                  <a:lnTo>
                    <a:pt x="201" y="21"/>
                  </a:lnTo>
                  <a:lnTo>
                    <a:pt x="196" y="11"/>
                  </a:lnTo>
                  <a:lnTo>
                    <a:pt x="194" y="7"/>
                  </a:lnTo>
                  <a:lnTo>
                    <a:pt x="187" y="2"/>
                  </a:lnTo>
                  <a:lnTo>
                    <a:pt x="182" y="0"/>
                  </a:lnTo>
                  <a:lnTo>
                    <a:pt x="180" y="0"/>
                  </a:lnTo>
                  <a:lnTo>
                    <a:pt x="177" y="0"/>
                  </a:lnTo>
                  <a:lnTo>
                    <a:pt x="173" y="2"/>
                  </a:lnTo>
                  <a:lnTo>
                    <a:pt x="168" y="4"/>
                  </a:lnTo>
                  <a:lnTo>
                    <a:pt x="168" y="4"/>
                  </a:lnTo>
                  <a:lnTo>
                    <a:pt x="168" y="7"/>
                  </a:lnTo>
                  <a:lnTo>
                    <a:pt x="168" y="11"/>
                  </a:lnTo>
                  <a:lnTo>
                    <a:pt x="170" y="14"/>
                  </a:lnTo>
                  <a:lnTo>
                    <a:pt x="173" y="19"/>
                  </a:lnTo>
                  <a:lnTo>
                    <a:pt x="175" y="21"/>
                  </a:lnTo>
                  <a:lnTo>
                    <a:pt x="173" y="21"/>
                  </a:lnTo>
                  <a:lnTo>
                    <a:pt x="173" y="26"/>
                  </a:lnTo>
                  <a:lnTo>
                    <a:pt x="170" y="28"/>
                  </a:lnTo>
                  <a:lnTo>
                    <a:pt x="168" y="30"/>
                  </a:lnTo>
                  <a:lnTo>
                    <a:pt x="163" y="30"/>
                  </a:lnTo>
                  <a:lnTo>
                    <a:pt x="151" y="21"/>
                  </a:lnTo>
                  <a:lnTo>
                    <a:pt x="144" y="19"/>
                  </a:lnTo>
                  <a:lnTo>
                    <a:pt x="137" y="16"/>
                  </a:lnTo>
                  <a:lnTo>
                    <a:pt x="128" y="9"/>
                  </a:lnTo>
                  <a:lnTo>
                    <a:pt x="125" y="9"/>
                  </a:lnTo>
                  <a:lnTo>
                    <a:pt x="123" y="7"/>
                  </a:lnTo>
                  <a:lnTo>
                    <a:pt x="121" y="9"/>
                  </a:lnTo>
                  <a:lnTo>
                    <a:pt x="118" y="9"/>
                  </a:lnTo>
                  <a:lnTo>
                    <a:pt x="113" y="14"/>
                  </a:lnTo>
                  <a:lnTo>
                    <a:pt x="111" y="14"/>
                  </a:lnTo>
                  <a:lnTo>
                    <a:pt x="109" y="16"/>
                  </a:lnTo>
                  <a:lnTo>
                    <a:pt x="102" y="16"/>
                  </a:lnTo>
                  <a:lnTo>
                    <a:pt x="99" y="19"/>
                  </a:lnTo>
                  <a:lnTo>
                    <a:pt x="97" y="21"/>
                  </a:lnTo>
                  <a:lnTo>
                    <a:pt x="92" y="23"/>
                  </a:lnTo>
                  <a:lnTo>
                    <a:pt x="90" y="26"/>
                  </a:lnTo>
                  <a:lnTo>
                    <a:pt x="90" y="28"/>
                  </a:lnTo>
                  <a:lnTo>
                    <a:pt x="90" y="33"/>
                  </a:lnTo>
                  <a:lnTo>
                    <a:pt x="90" y="33"/>
                  </a:lnTo>
                  <a:lnTo>
                    <a:pt x="90" y="35"/>
                  </a:lnTo>
                  <a:lnTo>
                    <a:pt x="90" y="35"/>
                  </a:lnTo>
                  <a:lnTo>
                    <a:pt x="87" y="38"/>
                  </a:lnTo>
                  <a:lnTo>
                    <a:pt x="80" y="38"/>
                  </a:lnTo>
                  <a:lnTo>
                    <a:pt x="78" y="40"/>
                  </a:lnTo>
                  <a:lnTo>
                    <a:pt x="78" y="40"/>
                  </a:lnTo>
                  <a:lnTo>
                    <a:pt x="78" y="47"/>
                  </a:lnTo>
                  <a:lnTo>
                    <a:pt x="80" y="52"/>
                  </a:lnTo>
                  <a:lnTo>
                    <a:pt x="85" y="54"/>
                  </a:lnTo>
                  <a:lnTo>
                    <a:pt x="92" y="61"/>
                  </a:lnTo>
                  <a:lnTo>
                    <a:pt x="104" y="73"/>
                  </a:lnTo>
                  <a:lnTo>
                    <a:pt x="106" y="75"/>
                  </a:lnTo>
                  <a:lnTo>
                    <a:pt x="106" y="78"/>
                  </a:lnTo>
                  <a:lnTo>
                    <a:pt x="109" y="78"/>
                  </a:lnTo>
                  <a:lnTo>
                    <a:pt x="109" y="78"/>
                  </a:lnTo>
                  <a:lnTo>
                    <a:pt x="106" y="80"/>
                  </a:lnTo>
                  <a:lnTo>
                    <a:pt x="106" y="82"/>
                  </a:lnTo>
                  <a:lnTo>
                    <a:pt x="104" y="85"/>
                  </a:lnTo>
                  <a:lnTo>
                    <a:pt x="104" y="85"/>
                  </a:lnTo>
                  <a:lnTo>
                    <a:pt x="104" y="87"/>
                  </a:lnTo>
                  <a:lnTo>
                    <a:pt x="106" y="90"/>
                  </a:lnTo>
                  <a:lnTo>
                    <a:pt x="109" y="92"/>
                  </a:lnTo>
                  <a:lnTo>
                    <a:pt x="111" y="92"/>
                  </a:lnTo>
                  <a:lnTo>
                    <a:pt x="111" y="94"/>
                  </a:lnTo>
                  <a:lnTo>
                    <a:pt x="109" y="94"/>
                  </a:lnTo>
                  <a:lnTo>
                    <a:pt x="106" y="94"/>
                  </a:lnTo>
                  <a:lnTo>
                    <a:pt x="104" y="94"/>
                  </a:lnTo>
                  <a:lnTo>
                    <a:pt x="102" y="94"/>
                  </a:lnTo>
                  <a:lnTo>
                    <a:pt x="99" y="97"/>
                  </a:lnTo>
                  <a:lnTo>
                    <a:pt x="97" y="99"/>
                  </a:lnTo>
                  <a:lnTo>
                    <a:pt x="85" y="106"/>
                  </a:lnTo>
                  <a:lnTo>
                    <a:pt x="83" y="109"/>
                  </a:lnTo>
                  <a:lnTo>
                    <a:pt x="80" y="111"/>
                  </a:lnTo>
                  <a:lnTo>
                    <a:pt x="83" y="111"/>
                  </a:lnTo>
                  <a:lnTo>
                    <a:pt x="85" y="111"/>
                  </a:lnTo>
                  <a:lnTo>
                    <a:pt x="113" y="104"/>
                  </a:lnTo>
                  <a:lnTo>
                    <a:pt x="118" y="104"/>
                  </a:lnTo>
                  <a:lnTo>
                    <a:pt x="116" y="109"/>
                  </a:lnTo>
                  <a:lnTo>
                    <a:pt x="113" y="113"/>
                  </a:lnTo>
                  <a:lnTo>
                    <a:pt x="102" y="123"/>
                  </a:lnTo>
                  <a:lnTo>
                    <a:pt x="99" y="125"/>
                  </a:lnTo>
                  <a:lnTo>
                    <a:pt x="102" y="127"/>
                  </a:lnTo>
                  <a:lnTo>
                    <a:pt x="104" y="130"/>
                  </a:lnTo>
                  <a:lnTo>
                    <a:pt x="106" y="132"/>
                  </a:lnTo>
                  <a:lnTo>
                    <a:pt x="102" y="132"/>
                  </a:lnTo>
                  <a:lnTo>
                    <a:pt x="99" y="135"/>
                  </a:lnTo>
                  <a:lnTo>
                    <a:pt x="97" y="135"/>
                  </a:lnTo>
                  <a:lnTo>
                    <a:pt x="102" y="139"/>
                  </a:lnTo>
                  <a:lnTo>
                    <a:pt x="102" y="144"/>
                  </a:lnTo>
                  <a:lnTo>
                    <a:pt x="99" y="149"/>
                  </a:lnTo>
                  <a:lnTo>
                    <a:pt x="97" y="151"/>
                  </a:lnTo>
                  <a:lnTo>
                    <a:pt x="92" y="156"/>
                  </a:lnTo>
                  <a:lnTo>
                    <a:pt x="90" y="158"/>
                  </a:lnTo>
                  <a:lnTo>
                    <a:pt x="92" y="163"/>
                  </a:lnTo>
                  <a:lnTo>
                    <a:pt x="92" y="165"/>
                  </a:lnTo>
                  <a:lnTo>
                    <a:pt x="90" y="168"/>
                  </a:lnTo>
                  <a:lnTo>
                    <a:pt x="85" y="163"/>
                  </a:lnTo>
                  <a:lnTo>
                    <a:pt x="85" y="163"/>
                  </a:lnTo>
                  <a:lnTo>
                    <a:pt x="83" y="168"/>
                  </a:lnTo>
                  <a:lnTo>
                    <a:pt x="83" y="170"/>
                  </a:lnTo>
                  <a:lnTo>
                    <a:pt x="83" y="172"/>
                  </a:lnTo>
                  <a:lnTo>
                    <a:pt x="83" y="172"/>
                  </a:lnTo>
                  <a:lnTo>
                    <a:pt x="83" y="175"/>
                  </a:lnTo>
                  <a:lnTo>
                    <a:pt x="80" y="175"/>
                  </a:lnTo>
                  <a:lnTo>
                    <a:pt x="80" y="177"/>
                  </a:lnTo>
                  <a:lnTo>
                    <a:pt x="78" y="182"/>
                  </a:lnTo>
                  <a:lnTo>
                    <a:pt x="66" y="194"/>
                  </a:lnTo>
                  <a:lnTo>
                    <a:pt x="66" y="196"/>
                  </a:lnTo>
                  <a:lnTo>
                    <a:pt x="66" y="198"/>
                  </a:lnTo>
                  <a:lnTo>
                    <a:pt x="66" y="198"/>
                  </a:lnTo>
                  <a:lnTo>
                    <a:pt x="64" y="198"/>
                  </a:lnTo>
                  <a:lnTo>
                    <a:pt x="64" y="201"/>
                  </a:lnTo>
                  <a:lnTo>
                    <a:pt x="64" y="201"/>
                  </a:lnTo>
                  <a:lnTo>
                    <a:pt x="64" y="201"/>
                  </a:lnTo>
                  <a:lnTo>
                    <a:pt x="64" y="201"/>
                  </a:lnTo>
                  <a:lnTo>
                    <a:pt x="66" y="201"/>
                  </a:lnTo>
                  <a:lnTo>
                    <a:pt x="71" y="208"/>
                  </a:lnTo>
                  <a:lnTo>
                    <a:pt x="71" y="208"/>
                  </a:lnTo>
                  <a:lnTo>
                    <a:pt x="73" y="210"/>
                  </a:lnTo>
                  <a:lnTo>
                    <a:pt x="76" y="210"/>
                  </a:lnTo>
                  <a:lnTo>
                    <a:pt x="80" y="208"/>
                  </a:lnTo>
                  <a:lnTo>
                    <a:pt x="85" y="208"/>
                  </a:lnTo>
                  <a:lnTo>
                    <a:pt x="95" y="206"/>
                  </a:lnTo>
                  <a:lnTo>
                    <a:pt x="95" y="203"/>
                  </a:lnTo>
                  <a:lnTo>
                    <a:pt x="97" y="203"/>
                  </a:lnTo>
                  <a:lnTo>
                    <a:pt x="99" y="201"/>
                  </a:lnTo>
                  <a:lnTo>
                    <a:pt x="102" y="201"/>
                  </a:lnTo>
                  <a:lnTo>
                    <a:pt x="104" y="201"/>
                  </a:lnTo>
                  <a:lnTo>
                    <a:pt x="109" y="201"/>
                  </a:lnTo>
                  <a:lnTo>
                    <a:pt x="118" y="210"/>
                  </a:lnTo>
                  <a:lnTo>
                    <a:pt x="125" y="215"/>
                  </a:lnTo>
                  <a:lnTo>
                    <a:pt x="130" y="213"/>
                  </a:lnTo>
                  <a:lnTo>
                    <a:pt x="142" y="215"/>
                  </a:lnTo>
                  <a:lnTo>
                    <a:pt x="142" y="213"/>
                  </a:lnTo>
                  <a:lnTo>
                    <a:pt x="144" y="213"/>
                  </a:lnTo>
                  <a:lnTo>
                    <a:pt x="147" y="213"/>
                  </a:lnTo>
                  <a:lnTo>
                    <a:pt x="154" y="208"/>
                  </a:lnTo>
                  <a:lnTo>
                    <a:pt x="156" y="208"/>
                  </a:lnTo>
                  <a:lnTo>
                    <a:pt x="158" y="208"/>
                  </a:lnTo>
                  <a:lnTo>
                    <a:pt x="161" y="210"/>
                  </a:lnTo>
                  <a:lnTo>
                    <a:pt x="166" y="208"/>
                  </a:lnTo>
                  <a:lnTo>
                    <a:pt x="168" y="206"/>
                  </a:lnTo>
                  <a:lnTo>
                    <a:pt x="170" y="201"/>
                  </a:lnTo>
                  <a:lnTo>
                    <a:pt x="173" y="201"/>
                  </a:lnTo>
                  <a:lnTo>
                    <a:pt x="173" y="198"/>
                  </a:lnTo>
                  <a:lnTo>
                    <a:pt x="182" y="201"/>
                  </a:lnTo>
                  <a:lnTo>
                    <a:pt x="182" y="203"/>
                  </a:lnTo>
                  <a:lnTo>
                    <a:pt x="184" y="201"/>
                  </a:lnTo>
                  <a:lnTo>
                    <a:pt x="187" y="201"/>
                  </a:lnTo>
                  <a:lnTo>
                    <a:pt x="184" y="196"/>
                  </a:lnTo>
                  <a:lnTo>
                    <a:pt x="184" y="194"/>
                  </a:lnTo>
                  <a:lnTo>
                    <a:pt x="182" y="189"/>
                  </a:lnTo>
                  <a:lnTo>
                    <a:pt x="180" y="187"/>
                  </a:lnTo>
                  <a:lnTo>
                    <a:pt x="180" y="184"/>
                  </a:lnTo>
                  <a:lnTo>
                    <a:pt x="182" y="180"/>
                  </a:lnTo>
                  <a:lnTo>
                    <a:pt x="187" y="175"/>
                  </a:lnTo>
                  <a:lnTo>
                    <a:pt x="187" y="172"/>
                  </a:lnTo>
                  <a:lnTo>
                    <a:pt x="187" y="170"/>
                  </a:lnTo>
                  <a:lnTo>
                    <a:pt x="187" y="168"/>
                  </a:lnTo>
                  <a:lnTo>
                    <a:pt x="184" y="163"/>
                  </a:lnTo>
                  <a:lnTo>
                    <a:pt x="182" y="161"/>
                  </a:lnTo>
                  <a:lnTo>
                    <a:pt x="182" y="158"/>
                  </a:lnTo>
                  <a:lnTo>
                    <a:pt x="180" y="156"/>
                  </a:lnTo>
                  <a:lnTo>
                    <a:pt x="175" y="151"/>
                  </a:lnTo>
                  <a:lnTo>
                    <a:pt x="175" y="149"/>
                  </a:lnTo>
                  <a:lnTo>
                    <a:pt x="173" y="146"/>
                  </a:lnTo>
                  <a:lnTo>
                    <a:pt x="173" y="144"/>
                  </a:lnTo>
                  <a:lnTo>
                    <a:pt x="173" y="142"/>
                  </a:lnTo>
                  <a:lnTo>
                    <a:pt x="173" y="139"/>
                  </a:lnTo>
                  <a:lnTo>
                    <a:pt x="173" y="137"/>
                  </a:lnTo>
                  <a:lnTo>
                    <a:pt x="175" y="127"/>
                  </a:lnTo>
                  <a:lnTo>
                    <a:pt x="177" y="123"/>
                  </a:lnTo>
                  <a:lnTo>
                    <a:pt x="180" y="120"/>
                  </a:lnTo>
                  <a:lnTo>
                    <a:pt x="182" y="120"/>
                  </a:lnTo>
                  <a:lnTo>
                    <a:pt x="184" y="120"/>
                  </a:lnTo>
                  <a:lnTo>
                    <a:pt x="187" y="120"/>
                  </a:lnTo>
                  <a:lnTo>
                    <a:pt x="189" y="118"/>
                  </a:lnTo>
                  <a:lnTo>
                    <a:pt x="189" y="118"/>
                  </a:lnTo>
                  <a:lnTo>
                    <a:pt x="189" y="111"/>
                  </a:lnTo>
                  <a:lnTo>
                    <a:pt x="192" y="109"/>
                  </a:lnTo>
                  <a:lnTo>
                    <a:pt x="194" y="106"/>
                  </a:lnTo>
                  <a:lnTo>
                    <a:pt x="196" y="101"/>
                  </a:lnTo>
                  <a:lnTo>
                    <a:pt x="199" y="99"/>
                  </a:lnTo>
                  <a:lnTo>
                    <a:pt x="201" y="94"/>
                  </a:lnTo>
                  <a:lnTo>
                    <a:pt x="203" y="92"/>
                  </a:lnTo>
                  <a:lnTo>
                    <a:pt x="208" y="87"/>
                  </a:lnTo>
                  <a:lnTo>
                    <a:pt x="210" y="82"/>
                  </a:lnTo>
                  <a:lnTo>
                    <a:pt x="210" y="78"/>
                  </a:lnTo>
                  <a:lnTo>
                    <a:pt x="213" y="75"/>
                  </a:lnTo>
                  <a:lnTo>
                    <a:pt x="215" y="75"/>
                  </a:lnTo>
                  <a:lnTo>
                    <a:pt x="218" y="73"/>
                  </a:lnTo>
                  <a:lnTo>
                    <a:pt x="227" y="71"/>
                  </a:lnTo>
                  <a:lnTo>
                    <a:pt x="215" y="6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2"/>
            <p:cNvSpPr>
              <a:spLocks noEditPoints="1"/>
            </p:cNvSpPr>
            <p:nvPr/>
          </p:nvSpPr>
          <p:spPr bwMode="auto">
            <a:xfrm>
              <a:off x="4369196" y="5053060"/>
              <a:ext cx="520080" cy="405698"/>
            </a:xfrm>
            <a:custGeom>
              <a:avLst/>
              <a:gdLst>
                <a:gd name="T0" fmla="*/ 0 w 291"/>
                <a:gd name="T1" fmla="*/ 218 h 227"/>
                <a:gd name="T2" fmla="*/ 5 w 291"/>
                <a:gd name="T3" fmla="*/ 225 h 227"/>
                <a:gd name="T4" fmla="*/ 284 w 291"/>
                <a:gd name="T5" fmla="*/ 62 h 227"/>
                <a:gd name="T6" fmla="*/ 270 w 291"/>
                <a:gd name="T7" fmla="*/ 47 h 227"/>
                <a:gd name="T8" fmla="*/ 268 w 291"/>
                <a:gd name="T9" fmla="*/ 38 h 227"/>
                <a:gd name="T10" fmla="*/ 251 w 291"/>
                <a:gd name="T11" fmla="*/ 21 h 227"/>
                <a:gd name="T12" fmla="*/ 246 w 291"/>
                <a:gd name="T13" fmla="*/ 7 h 227"/>
                <a:gd name="T14" fmla="*/ 230 w 291"/>
                <a:gd name="T15" fmla="*/ 12 h 227"/>
                <a:gd name="T16" fmla="*/ 209 w 291"/>
                <a:gd name="T17" fmla="*/ 5 h 227"/>
                <a:gd name="T18" fmla="*/ 164 w 291"/>
                <a:gd name="T19" fmla="*/ 3 h 227"/>
                <a:gd name="T20" fmla="*/ 133 w 291"/>
                <a:gd name="T21" fmla="*/ 7 h 227"/>
                <a:gd name="T22" fmla="*/ 116 w 291"/>
                <a:gd name="T23" fmla="*/ 14 h 227"/>
                <a:gd name="T24" fmla="*/ 104 w 291"/>
                <a:gd name="T25" fmla="*/ 17 h 227"/>
                <a:gd name="T26" fmla="*/ 93 w 291"/>
                <a:gd name="T27" fmla="*/ 40 h 227"/>
                <a:gd name="T28" fmla="*/ 85 w 291"/>
                <a:gd name="T29" fmla="*/ 57 h 227"/>
                <a:gd name="T30" fmla="*/ 78 w 291"/>
                <a:gd name="T31" fmla="*/ 73 h 227"/>
                <a:gd name="T32" fmla="*/ 45 w 291"/>
                <a:gd name="T33" fmla="*/ 81 h 227"/>
                <a:gd name="T34" fmla="*/ 48 w 291"/>
                <a:gd name="T35" fmla="*/ 92 h 227"/>
                <a:gd name="T36" fmla="*/ 55 w 291"/>
                <a:gd name="T37" fmla="*/ 102 h 227"/>
                <a:gd name="T38" fmla="*/ 43 w 291"/>
                <a:gd name="T39" fmla="*/ 116 h 227"/>
                <a:gd name="T40" fmla="*/ 38 w 291"/>
                <a:gd name="T41" fmla="*/ 128 h 227"/>
                <a:gd name="T42" fmla="*/ 29 w 291"/>
                <a:gd name="T43" fmla="*/ 137 h 227"/>
                <a:gd name="T44" fmla="*/ 17 w 291"/>
                <a:gd name="T45" fmla="*/ 140 h 227"/>
                <a:gd name="T46" fmla="*/ 17 w 291"/>
                <a:gd name="T47" fmla="*/ 152 h 227"/>
                <a:gd name="T48" fmla="*/ 19 w 291"/>
                <a:gd name="T49" fmla="*/ 161 h 227"/>
                <a:gd name="T50" fmla="*/ 22 w 291"/>
                <a:gd name="T51" fmla="*/ 180 h 227"/>
                <a:gd name="T52" fmla="*/ 26 w 291"/>
                <a:gd name="T53" fmla="*/ 192 h 227"/>
                <a:gd name="T54" fmla="*/ 14 w 291"/>
                <a:gd name="T55" fmla="*/ 218 h 227"/>
                <a:gd name="T56" fmla="*/ 38 w 291"/>
                <a:gd name="T57" fmla="*/ 218 h 227"/>
                <a:gd name="T58" fmla="*/ 52 w 291"/>
                <a:gd name="T59" fmla="*/ 213 h 227"/>
                <a:gd name="T60" fmla="*/ 67 w 291"/>
                <a:gd name="T61" fmla="*/ 213 h 227"/>
                <a:gd name="T62" fmla="*/ 74 w 291"/>
                <a:gd name="T63" fmla="*/ 225 h 227"/>
                <a:gd name="T64" fmla="*/ 78 w 291"/>
                <a:gd name="T65" fmla="*/ 213 h 227"/>
                <a:gd name="T66" fmla="*/ 69 w 291"/>
                <a:gd name="T67" fmla="*/ 201 h 227"/>
                <a:gd name="T68" fmla="*/ 78 w 291"/>
                <a:gd name="T69" fmla="*/ 187 h 227"/>
                <a:gd name="T70" fmla="*/ 90 w 291"/>
                <a:gd name="T71" fmla="*/ 163 h 227"/>
                <a:gd name="T72" fmla="*/ 95 w 291"/>
                <a:gd name="T73" fmla="*/ 156 h 227"/>
                <a:gd name="T74" fmla="*/ 111 w 291"/>
                <a:gd name="T75" fmla="*/ 140 h 227"/>
                <a:gd name="T76" fmla="*/ 116 w 291"/>
                <a:gd name="T77" fmla="*/ 128 h 227"/>
                <a:gd name="T78" fmla="*/ 121 w 291"/>
                <a:gd name="T79" fmla="*/ 118 h 227"/>
                <a:gd name="T80" fmla="*/ 121 w 291"/>
                <a:gd name="T81" fmla="*/ 114 h 227"/>
                <a:gd name="T82" fmla="*/ 121 w 291"/>
                <a:gd name="T83" fmla="*/ 100 h 227"/>
                <a:gd name="T84" fmla="*/ 130 w 291"/>
                <a:gd name="T85" fmla="*/ 100 h 227"/>
                <a:gd name="T86" fmla="*/ 140 w 291"/>
                <a:gd name="T87" fmla="*/ 92 h 227"/>
                <a:gd name="T88" fmla="*/ 152 w 291"/>
                <a:gd name="T89" fmla="*/ 83 h 227"/>
                <a:gd name="T90" fmla="*/ 190 w 291"/>
                <a:gd name="T91" fmla="*/ 64 h 227"/>
                <a:gd name="T92" fmla="*/ 235 w 291"/>
                <a:gd name="T93" fmla="*/ 78 h 227"/>
                <a:gd name="T94" fmla="*/ 256 w 291"/>
                <a:gd name="T95" fmla="*/ 102 h 227"/>
                <a:gd name="T96" fmla="*/ 270 w 291"/>
                <a:gd name="T97" fmla="*/ 116 h 227"/>
                <a:gd name="T98" fmla="*/ 277 w 291"/>
                <a:gd name="T99" fmla="*/ 107 h 227"/>
                <a:gd name="T100" fmla="*/ 291 w 291"/>
                <a:gd name="T101"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1" h="227">
                  <a:moveTo>
                    <a:pt x="5" y="220"/>
                  </a:moveTo>
                  <a:lnTo>
                    <a:pt x="3" y="218"/>
                  </a:lnTo>
                  <a:lnTo>
                    <a:pt x="3" y="218"/>
                  </a:lnTo>
                  <a:lnTo>
                    <a:pt x="3" y="218"/>
                  </a:lnTo>
                  <a:lnTo>
                    <a:pt x="0" y="218"/>
                  </a:lnTo>
                  <a:lnTo>
                    <a:pt x="0" y="220"/>
                  </a:lnTo>
                  <a:lnTo>
                    <a:pt x="0" y="223"/>
                  </a:lnTo>
                  <a:lnTo>
                    <a:pt x="0" y="225"/>
                  </a:lnTo>
                  <a:lnTo>
                    <a:pt x="3" y="227"/>
                  </a:lnTo>
                  <a:lnTo>
                    <a:pt x="5" y="225"/>
                  </a:lnTo>
                  <a:lnTo>
                    <a:pt x="5" y="225"/>
                  </a:lnTo>
                  <a:lnTo>
                    <a:pt x="5" y="223"/>
                  </a:lnTo>
                  <a:lnTo>
                    <a:pt x="5" y="220"/>
                  </a:lnTo>
                  <a:lnTo>
                    <a:pt x="5" y="220"/>
                  </a:lnTo>
                  <a:close/>
                  <a:moveTo>
                    <a:pt x="284" y="62"/>
                  </a:moveTo>
                  <a:lnTo>
                    <a:pt x="282" y="62"/>
                  </a:lnTo>
                  <a:lnTo>
                    <a:pt x="280" y="62"/>
                  </a:lnTo>
                  <a:lnTo>
                    <a:pt x="275" y="59"/>
                  </a:lnTo>
                  <a:lnTo>
                    <a:pt x="272" y="57"/>
                  </a:lnTo>
                  <a:lnTo>
                    <a:pt x="270" y="47"/>
                  </a:lnTo>
                  <a:lnTo>
                    <a:pt x="270" y="45"/>
                  </a:lnTo>
                  <a:lnTo>
                    <a:pt x="270" y="43"/>
                  </a:lnTo>
                  <a:lnTo>
                    <a:pt x="270" y="40"/>
                  </a:lnTo>
                  <a:lnTo>
                    <a:pt x="270" y="38"/>
                  </a:lnTo>
                  <a:lnTo>
                    <a:pt x="268" y="38"/>
                  </a:lnTo>
                  <a:lnTo>
                    <a:pt x="265" y="36"/>
                  </a:lnTo>
                  <a:lnTo>
                    <a:pt x="261" y="36"/>
                  </a:lnTo>
                  <a:lnTo>
                    <a:pt x="254" y="36"/>
                  </a:lnTo>
                  <a:lnTo>
                    <a:pt x="254" y="33"/>
                  </a:lnTo>
                  <a:lnTo>
                    <a:pt x="251" y="21"/>
                  </a:lnTo>
                  <a:lnTo>
                    <a:pt x="251" y="19"/>
                  </a:lnTo>
                  <a:lnTo>
                    <a:pt x="251" y="17"/>
                  </a:lnTo>
                  <a:lnTo>
                    <a:pt x="249" y="14"/>
                  </a:lnTo>
                  <a:lnTo>
                    <a:pt x="249" y="10"/>
                  </a:lnTo>
                  <a:lnTo>
                    <a:pt x="246" y="7"/>
                  </a:lnTo>
                  <a:lnTo>
                    <a:pt x="239" y="7"/>
                  </a:lnTo>
                  <a:lnTo>
                    <a:pt x="235" y="7"/>
                  </a:lnTo>
                  <a:lnTo>
                    <a:pt x="235" y="10"/>
                  </a:lnTo>
                  <a:lnTo>
                    <a:pt x="232" y="12"/>
                  </a:lnTo>
                  <a:lnTo>
                    <a:pt x="230" y="12"/>
                  </a:lnTo>
                  <a:lnTo>
                    <a:pt x="227" y="12"/>
                  </a:lnTo>
                  <a:lnTo>
                    <a:pt x="225" y="12"/>
                  </a:lnTo>
                  <a:lnTo>
                    <a:pt x="216" y="7"/>
                  </a:lnTo>
                  <a:lnTo>
                    <a:pt x="213" y="5"/>
                  </a:lnTo>
                  <a:lnTo>
                    <a:pt x="209" y="5"/>
                  </a:lnTo>
                  <a:lnTo>
                    <a:pt x="206" y="5"/>
                  </a:lnTo>
                  <a:lnTo>
                    <a:pt x="201" y="5"/>
                  </a:lnTo>
                  <a:lnTo>
                    <a:pt x="185" y="0"/>
                  </a:lnTo>
                  <a:lnTo>
                    <a:pt x="171" y="0"/>
                  </a:lnTo>
                  <a:lnTo>
                    <a:pt x="164" y="3"/>
                  </a:lnTo>
                  <a:lnTo>
                    <a:pt x="159" y="5"/>
                  </a:lnTo>
                  <a:lnTo>
                    <a:pt x="154" y="7"/>
                  </a:lnTo>
                  <a:lnTo>
                    <a:pt x="147" y="7"/>
                  </a:lnTo>
                  <a:lnTo>
                    <a:pt x="140" y="7"/>
                  </a:lnTo>
                  <a:lnTo>
                    <a:pt x="133" y="7"/>
                  </a:lnTo>
                  <a:lnTo>
                    <a:pt x="128" y="10"/>
                  </a:lnTo>
                  <a:lnTo>
                    <a:pt x="123" y="10"/>
                  </a:lnTo>
                  <a:lnTo>
                    <a:pt x="121" y="10"/>
                  </a:lnTo>
                  <a:lnTo>
                    <a:pt x="119" y="10"/>
                  </a:lnTo>
                  <a:lnTo>
                    <a:pt x="116" y="14"/>
                  </a:lnTo>
                  <a:lnTo>
                    <a:pt x="114" y="14"/>
                  </a:lnTo>
                  <a:lnTo>
                    <a:pt x="111" y="14"/>
                  </a:lnTo>
                  <a:lnTo>
                    <a:pt x="109" y="14"/>
                  </a:lnTo>
                  <a:lnTo>
                    <a:pt x="107" y="17"/>
                  </a:lnTo>
                  <a:lnTo>
                    <a:pt x="104" y="17"/>
                  </a:lnTo>
                  <a:lnTo>
                    <a:pt x="104" y="19"/>
                  </a:lnTo>
                  <a:lnTo>
                    <a:pt x="102" y="24"/>
                  </a:lnTo>
                  <a:lnTo>
                    <a:pt x="97" y="36"/>
                  </a:lnTo>
                  <a:lnTo>
                    <a:pt x="95" y="38"/>
                  </a:lnTo>
                  <a:lnTo>
                    <a:pt x="93" y="40"/>
                  </a:lnTo>
                  <a:lnTo>
                    <a:pt x="90" y="43"/>
                  </a:lnTo>
                  <a:lnTo>
                    <a:pt x="88" y="45"/>
                  </a:lnTo>
                  <a:lnTo>
                    <a:pt x="88" y="50"/>
                  </a:lnTo>
                  <a:lnTo>
                    <a:pt x="85" y="52"/>
                  </a:lnTo>
                  <a:lnTo>
                    <a:pt x="85" y="57"/>
                  </a:lnTo>
                  <a:lnTo>
                    <a:pt x="83" y="59"/>
                  </a:lnTo>
                  <a:lnTo>
                    <a:pt x="85" y="62"/>
                  </a:lnTo>
                  <a:lnTo>
                    <a:pt x="83" y="64"/>
                  </a:lnTo>
                  <a:lnTo>
                    <a:pt x="83" y="66"/>
                  </a:lnTo>
                  <a:lnTo>
                    <a:pt x="78" y="73"/>
                  </a:lnTo>
                  <a:lnTo>
                    <a:pt x="74" y="78"/>
                  </a:lnTo>
                  <a:lnTo>
                    <a:pt x="71" y="78"/>
                  </a:lnTo>
                  <a:lnTo>
                    <a:pt x="69" y="81"/>
                  </a:lnTo>
                  <a:lnTo>
                    <a:pt x="48" y="81"/>
                  </a:lnTo>
                  <a:lnTo>
                    <a:pt x="45" y="81"/>
                  </a:lnTo>
                  <a:lnTo>
                    <a:pt x="45" y="83"/>
                  </a:lnTo>
                  <a:lnTo>
                    <a:pt x="45" y="88"/>
                  </a:lnTo>
                  <a:lnTo>
                    <a:pt x="45" y="90"/>
                  </a:lnTo>
                  <a:lnTo>
                    <a:pt x="45" y="92"/>
                  </a:lnTo>
                  <a:lnTo>
                    <a:pt x="48" y="92"/>
                  </a:lnTo>
                  <a:lnTo>
                    <a:pt x="50" y="95"/>
                  </a:lnTo>
                  <a:lnTo>
                    <a:pt x="50" y="97"/>
                  </a:lnTo>
                  <a:lnTo>
                    <a:pt x="52" y="100"/>
                  </a:lnTo>
                  <a:lnTo>
                    <a:pt x="52" y="100"/>
                  </a:lnTo>
                  <a:lnTo>
                    <a:pt x="55" y="102"/>
                  </a:lnTo>
                  <a:lnTo>
                    <a:pt x="57" y="104"/>
                  </a:lnTo>
                  <a:lnTo>
                    <a:pt x="57" y="107"/>
                  </a:lnTo>
                  <a:lnTo>
                    <a:pt x="57" y="109"/>
                  </a:lnTo>
                  <a:lnTo>
                    <a:pt x="55" y="111"/>
                  </a:lnTo>
                  <a:lnTo>
                    <a:pt x="43" y="116"/>
                  </a:lnTo>
                  <a:lnTo>
                    <a:pt x="40" y="118"/>
                  </a:lnTo>
                  <a:lnTo>
                    <a:pt x="38" y="121"/>
                  </a:lnTo>
                  <a:lnTo>
                    <a:pt x="38" y="123"/>
                  </a:lnTo>
                  <a:lnTo>
                    <a:pt x="38" y="126"/>
                  </a:lnTo>
                  <a:lnTo>
                    <a:pt x="38" y="128"/>
                  </a:lnTo>
                  <a:lnTo>
                    <a:pt x="38" y="130"/>
                  </a:lnTo>
                  <a:lnTo>
                    <a:pt x="36" y="130"/>
                  </a:lnTo>
                  <a:lnTo>
                    <a:pt x="36" y="133"/>
                  </a:lnTo>
                  <a:lnTo>
                    <a:pt x="31" y="135"/>
                  </a:lnTo>
                  <a:lnTo>
                    <a:pt x="29" y="137"/>
                  </a:lnTo>
                  <a:lnTo>
                    <a:pt x="26" y="142"/>
                  </a:lnTo>
                  <a:lnTo>
                    <a:pt x="24" y="144"/>
                  </a:lnTo>
                  <a:lnTo>
                    <a:pt x="22" y="144"/>
                  </a:lnTo>
                  <a:lnTo>
                    <a:pt x="22" y="142"/>
                  </a:lnTo>
                  <a:lnTo>
                    <a:pt x="17" y="140"/>
                  </a:lnTo>
                  <a:lnTo>
                    <a:pt x="14" y="137"/>
                  </a:lnTo>
                  <a:lnTo>
                    <a:pt x="12" y="140"/>
                  </a:lnTo>
                  <a:lnTo>
                    <a:pt x="12" y="142"/>
                  </a:lnTo>
                  <a:lnTo>
                    <a:pt x="14" y="144"/>
                  </a:lnTo>
                  <a:lnTo>
                    <a:pt x="17" y="152"/>
                  </a:lnTo>
                  <a:lnTo>
                    <a:pt x="17" y="154"/>
                  </a:lnTo>
                  <a:lnTo>
                    <a:pt x="19" y="154"/>
                  </a:lnTo>
                  <a:lnTo>
                    <a:pt x="19" y="156"/>
                  </a:lnTo>
                  <a:lnTo>
                    <a:pt x="19" y="159"/>
                  </a:lnTo>
                  <a:lnTo>
                    <a:pt x="19" y="161"/>
                  </a:lnTo>
                  <a:lnTo>
                    <a:pt x="22" y="168"/>
                  </a:lnTo>
                  <a:lnTo>
                    <a:pt x="22" y="173"/>
                  </a:lnTo>
                  <a:lnTo>
                    <a:pt x="24" y="175"/>
                  </a:lnTo>
                  <a:lnTo>
                    <a:pt x="22" y="178"/>
                  </a:lnTo>
                  <a:lnTo>
                    <a:pt x="22" y="180"/>
                  </a:lnTo>
                  <a:lnTo>
                    <a:pt x="17" y="187"/>
                  </a:lnTo>
                  <a:lnTo>
                    <a:pt x="17" y="187"/>
                  </a:lnTo>
                  <a:lnTo>
                    <a:pt x="29" y="187"/>
                  </a:lnTo>
                  <a:lnTo>
                    <a:pt x="29" y="189"/>
                  </a:lnTo>
                  <a:lnTo>
                    <a:pt x="26" y="192"/>
                  </a:lnTo>
                  <a:lnTo>
                    <a:pt x="22" y="197"/>
                  </a:lnTo>
                  <a:lnTo>
                    <a:pt x="19" y="204"/>
                  </a:lnTo>
                  <a:lnTo>
                    <a:pt x="14" y="208"/>
                  </a:lnTo>
                  <a:lnTo>
                    <a:pt x="14" y="213"/>
                  </a:lnTo>
                  <a:lnTo>
                    <a:pt x="14" y="218"/>
                  </a:lnTo>
                  <a:lnTo>
                    <a:pt x="22" y="213"/>
                  </a:lnTo>
                  <a:lnTo>
                    <a:pt x="29" y="211"/>
                  </a:lnTo>
                  <a:lnTo>
                    <a:pt x="31" y="213"/>
                  </a:lnTo>
                  <a:lnTo>
                    <a:pt x="36" y="218"/>
                  </a:lnTo>
                  <a:lnTo>
                    <a:pt x="38" y="218"/>
                  </a:lnTo>
                  <a:lnTo>
                    <a:pt x="43" y="220"/>
                  </a:lnTo>
                  <a:lnTo>
                    <a:pt x="45" y="220"/>
                  </a:lnTo>
                  <a:lnTo>
                    <a:pt x="48" y="218"/>
                  </a:lnTo>
                  <a:lnTo>
                    <a:pt x="50" y="215"/>
                  </a:lnTo>
                  <a:lnTo>
                    <a:pt x="52" y="213"/>
                  </a:lnTo>
                  <a:lnTo>
                    <a:pt x="55" y="213"/>
                  </a:lnTo>
                  <a:lnTo>
                    <a:pt x="57" y="218"/>
                  </a:lnTo>
                  <a:lnTo>
                    <a:pt x="59" y="213"/>
                  </a:lnTo>
                  <a:lnTo>
                    <a:pt x="62" y="213"/>
                  </a:lnTo>
                  <a:lnTo>
                    <a:pt x="67" y="213"/>
                  </a:lnTo>
                  <a:lnTo>
                    <a:pt x="69" y="215"/>
                  </a:lnTo>
                  <a:lnTo>
                    <a:pt x="71" y="218"/>
                  </a:lnTo>
                  <a:lnTo>
                    <a:pt x="71" y="223"/>
                  </a:lnTo>
                  <a:lnTo>
                    <a:pt x="74" y="223"/>
                  </a:lnTo>
                  <a:lnTo>
                    <a:pt x="74" y="225"/>
                  </a:lnTo>
                  <a:lnTo>
                    <a:pt x="78" y="225"/>
                  </a:lnTo>
                  <a:lnTo>
                    <a:pt x="81" y="223"/>
                  </a:lnTo>
                  <a:lnTo>
                    <a:pt x="81" y="220"/>
                  </a:lnTo>
                  <a:lnTo>
                    <a:pt x="81" y="215"/>
                  </a:lnTo>
                  <a:lnTo>
                    <a:pt x="78" y="213"/>
                  </a:lnTo>
                  <a:lnTo>
                    <a:pt x="74" y="211"/>
                  </a:lnTo>
                  <a:lnTo>
                    <a:pt x="74" y="208"/>
                  </a:lnTo>
                  <a:lnTo>
                    <a:pt x="71" y="206"/>
                  </a:lnTo>
                  <a:lnTo>
                    <a:pt x="69" y="206"/>
                  </a:lnTo>
                  <a:lnTo>
                    <a:pt x="69" y="201"/>
                  </a:lnTo>
                  <a:lnTo>
                    <a:pt x="69" y="197"/>
                  </a:lnTo>
                  <a:lnTo>
                    <a:pt x="71" y="197"/>
                  </a:lnTo>
                  <a:lnTo>
                    <a:pt x="76" y="197"/>
                  </a:lnTo>
                  <a:lnTo>
                    <a:pt x="78" y="194"/>
                  </a:lnTo>
                  <a:lnTo>
                    <a:pt x="78" y="187"/>
                  </a:lnTo>
                  <a:lnTo>
                    <a:pt x="76" y="178"/>
                  </a:lnTo>
                  <a:lnTo>
                    <a:pt x="78" y="171"/>
                  </a:lnTo>
                  <a:lnTo>
                    <a:pt x="81" y="163"/>
                  </a:lnTo>
                  <a:lnTo>
                    <a:pt x="85" y="161"/>
                  </a:lnTo>
                  <a:lnTo>
                    <a:pt x="90" y="163"/>
                  </a:lnTo>
                  <a:lnTo>
                    <a:pt x="93" y="166"/>
                  </a:lnTo>
                  <a:lnTo>
                    <a:pt x="93" y="163"/>
                  </a:lnTo>
                  <a:lnTo>
                    <a:pt x="93" y="161"/>
                  </a:lnTo>
                  <a:lnTo>
                    <a:pt x="93" y="159"/>
                  </a:lnTo>
                  <a:lnTo>
                    <a:pt x="95" y="156"/>
                  </a:lnTo>
                  <a:lnTo>
                    <a:pt x="100" y="152"/>
                  </a:lnTo>
                  <a:lnTo>
                    <a:pt x="104" y="142"/>
                  </a:lnTo>
                  <a:lnTo>
                    <a:pt x="109" y="137"/>
                  </a:lnTo>
                  <a:lnTo>
                    <a:pt x="111" y="137"/>
                  </a:lnTo>
                  <a:lnTo>
                    <a:pt x="111" y="140"/>
                  </a:lnTo>
                  <a:lnTo>
                    <a:pt x="114" y="137"/>
                  </a:lnTo>
                  <a:lnTo>
                    <a:pt x="114" y="135"/>
                  </a:lnTo>
                  <a:lnTo>
                    <a:pt x="114" y="133"/>
                  </a:lnTo>
                  <a:lnTo>
                    <a:pt x="114" y="130"/>
                  </a:lnTo>
                  <a:lnTo>
                    <a:pt x="116" y="128"/>
                  </a:lnTo>
                  <a:lnTo>
                    <a:pt x="119" y="126"/>
                  </a:lnTo>
                  <a:lnTo>
                    <a:pt x="121" y="121"/>
                  </a:lnTo>
                  <a:lnTo>
                    <a:pt x="121" y="121"/>
                  </a:lnTo>
                  <a:lnTo>
                    <a:pt x="121" y="118"/>
                  </a:lnTo>
                  <a:lnTo>
                    <a:pt x="121" y="118"/>
                  </a:lnTo>
                  <a:lnTo>
                    <a:pt x="121" y="118"/>
                  </a:lnTo>
                  <a:lnTo>
                    <a:pt x="121" y="116"/>
                  </a:lnTo>
                  <a:lnTo>
                    <a:pt x="121" y="116"/>
                  </a:lnTo>
                  <a:lnTo>
                    <a:pt x="121" y="114"/>
                  </a:lnTo>
                  <a:lnTo>
                    <a:pt x="121" y="114"/>
                  </a:lnTo>
                  <a:lnTo>
                    <a:pt x="119" y="111"/>
                  </a:lnTo>
                  <a:lnTo>
                    <a:pt x="119" y="111"/>
                  </a:lnTo>
                  <a:lnTo>
                    <a:pt x="121" y="109"/>
                  </a:lnTo>
                  <a:lnTo>
                    <a:pt x="119" y="104"/>
                  </a:lnTo>
                  <a:lnTo>
                    <a:pt x="121" y="100"/>
                  </a:lnTo>
                  <a:lnTo>
                    <a:pt x="126" y="97"/>
                  </a:lnTo>
                  <a:lnTo>
                    <a:pt x="128" y="95"/>
                  </a:lnTo>
                  <a:lnTo>
                    <a:pt x="130" y="95"/>
                  </a:lnTo>
                  <a:lnTo>
                    <a:pt x="130" y="95"/>
                  </a:lnTo>
                  <a:lnTo>
                    <a:pt x="130" y="100"/>
                  </a:lnTo>
                  <a:lnTo>
                    <a:pt x="130" y="100"/>
                  </a:lnTo>
                  <a:lnTo>
                    <a:pt x="135" y="95"/>
                  </a:lnTo>
                  <a:lnTo>
                    <a:pt x="135" y="92"/>
                  </a:lnTo>
                  <a:lnTo>
                    <a:pt x="138" y="92"/>
                  </a:lnTo>
                  <a:lnTo>
                    <a:pt x="140" y="92"/>
                  </a:lnTo>
                  <a:lnTo>
                    <a:pt x="142" y="92"/>
                  </a:lnTo>
                  <a:lnTo>
                    <a:pt x="147" y="90"/>
                  </a:lnTo>
                  <a:lnTo>
                    <a:pt x="149" y="90"/>
                  </a:lnTo>
                  <a:lnTo>
                    <a:pt x="152" y="88"/>
                  </a:lnTo>
                  <a:lnTo>
                    <a:pt x="152" y="83"/>
                  </a:lnTo>
                  <a:lnTo>
                    <a:pt x="154" y="78"/>
                  </a:lnTo>
                  <a:lnTo>
                    <a:pt x="168" y="73"/>
                  </a:lnTo>
                  <a:lnTo>
                    <a:pt x="175" y="69"/>
                  </a:lnTo>
                  <a:lnTo>
                    <a:pt x="178" y="66"/>
                  </a:lnTo>
                  <a:lnTo>
                    <a:pt x="190" y="64"/>
                  </a:lnTo>
                  <a:lnTo>
                    <a:pt x="199" y="62"/>
                  </a:lnTo>
                  <a:lnTo>
                    <a:pt x="204" y="66"/>
                  </a:lnTo>
                  <a:lnTo>
                    <a:pt x="218" y="69"/>
                  </a:lnTo>
                  <a:lnTo>
                    <a:pt x="230" y="71"/>
                  </a:lnTo>
                  <a:lnTo>
                    <a:pt x="235" y="78"/>
                  </a:lnTo>
                  <a:lnTo>
                    <a:pt x="237" y="83"/>
                  </a:lnTo>
                  <a:lnTo>
                    <a:pt x="242" y="85"/>
                  </a:lnTo>
                  <a:lnTo>
                    <a:pt x="246" y="85"/>
                  </a:lnTo>
                  <a:lnTo>
                    <a:pt x="249" y="92"/>
                  </a:lnTo>
                  <a:lnTo>
                    <a:pt x="256" y="102"/>
                  </a:lnTo>
                  <a:lnTo>
                    <a:pt x="261" y="107"/>
                  </a:lnTo>
                  <a:lnTo>
                    <a:pt x="261" y="111"/>
                  </a:lnTo>
                  <a:lnTo>
                    <a:pt x="265" y="111"/>
                  </a:lnTo>
                  <a:lnTo>
                    <a:pt x="268" y="111"/>
                  </a:lnTo>
                  <a:lnTo>
                    <a:pt x="270" y="116"/>
                  </a:lnTo>
                  <a:lnTo>
                    <a:pt x="272" y="121"/>
                  </a:lnTo>
                  <a:lnTo>
                    <a:pt x="275" y="118"/>
                  </a:lnTo>
                  <a:lnTo>
                    <a:pt x="275" y="116"/>
                  </a:lnTo>
                  <a:lnTo>
                    <a:pt x="275" y="109"/>
                  </a:lnTo>
                  <a:lnTo>
                    <a:pt x="277" y="107"/>
                  </a:lnTo>
                  <a:lnTo>
                    <a:pt x="277" y="102"/>
                  </a:lnTo>
                  <a:lnTo>
                    <a:pt x="280" y="95"/>
                  </a:lnTo>
                  <a:lnTo>
                    <a:pt x="284" y="78"/>
                  </a:lnTo>
                  <a:lnTo>
                    <a:pt x="289" y="69"/>
                  </a:lnTo>
                  <a:lnTo>
                    <a:pt x="291" y="64"/>
                  </a:lnTo>
                  <a:lnTo>
                    <a:pt x="284" y="6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3"/>
            <p:cNvSpPr>
              <a:spLocks/>
            </p:cNvSpPr>
            <p:nvPr/>
          </p:nvSpPr>
          <p:spPr bwMode="auto">
            <a:xfrm>
              <a:off x="6260070" y="4402513"/>
              <a:ext cx="262720" cy="194806"/>
            </a:xfrm>
            <a:custGeom>
              <a:avLst/>
              <a:gdLst>
                <a:gd name="T0" fmla="*/ 135 w 147"/>
                <a:gd name="T1" fmla="*/ 40 h 109"/>
                <a:gd name="T2" fmla="*/ 147 w 147"/>
                <a:gd name="T3" fmla="*/ 30 h 109"/>
                <a:gd name="T4" fmla="*/ 128 w 147"/>
                <a:gd name="T5" fmla="*/ 21 h 109"/>
                <a:gd name="T6" fmla="*/ 107 w 147"/>
                <a:gd name="T7" fmla="*/ 9 h 109"/>
                <a:gd name="T8" fmla="*/ 100 w 147"/>
                <a:gd name="T9" fmla="*/ 9 h 109"/>
                <a:gd name="T10" fmla="*/ 97 w 147"/>
                <a:gd name="T11" fmla="*/ 14 h 109"/>
                <a:gd name="T12" fmla="*/ 93 w 147"/>
                <a:gd name="T13" fmla="*/ 12 h 109"/>
                <a:gd name="T14" fmla="*/ 97 w 147"/>
                <a:gd name="T15" fmla="*/ 19 h 109"/>
                <a:gd name="T16" fmla="*/ 97 w 147"/>
                <a:gd name="T17" fmla="*/ 21 h 109"/>
                <a:gd name="T18" fmla="*/ 95 w 147"/>
                <a:gd name="T19" fmla="*/ 30 h 109"/>
                <a:gd name="T20" fmla="*/ 95 w 147"/>
                <a:gd name="T21" fmla="*/ 35 h 109"/>
                <a:gd name="T22" fmla="*/ 93 w 147"/>
                <a:gd name="T23" fmla="*/ 33 h 109"/>
                <a:gd name="T24" fmla="*/ 83 w 147"/>
                <a:gd name="T25" fmla="*/ 21 h 109"/>
                <a:gd name="T26" fmla="*/ 67 w 147"/>
                <a:gd name="T27" fmla="*/ 16 h 109"/>
                <a:gd name="T28" fmla="*/ 50 w 147"/>
                <a:gd name="T29" fmla="*/ 7 h 109"/>
                <a:gd name="T30" fmla="*/ 36 w 147"/>
                <a:gd name="T31" fmla="*/ 0 h 109"/>
                <a:gd name="T32" fmla="*/ 36 w 147"/>
                <a:gd name="T33" fmla="*/ 14 h 109"/>
                <a:gd name="T34" fmla="*/ 31 w 147"/>
                <a:gd name="T35" fmla="*/ 28 h 109"/>
                <a:gd name="T36" fmla="*/ 12 w 147"/>
                <a:gd name="T37" fmla="*/ 40 h 109"/>
                <a:gd name="T38" fmla="*/ 0 w 147"/>
                <a:gd name="T39" fmla="*/ 52 h 109"/>
                <a:gd name="T40" fmla="*/ 12 w 147"/>
                <a:gd name="T41" fmla="*/ 54 h 109"/>
                <a:gd name="T42" fmla="*/ 14 w 147"/>
                <a:gd name="T43" fmla="*/ 61 h 109"/>
                <a:gd name="T44" fmla="*/ 14 w 147"/>
                <a:gd name="T45" fmla="*/ 66 h 109"/>
                <a:gd name="T46" fmla="*/ 17 w 147"/>
                <a:gd name="T47" fmla="*/ 75 h 109"/>
                <a:gd name="T48" fmla="*/ 12 w 147"/>
                <a:gd name="T49" fmla="*/ 80 h 109"/>
                <a:gd name="T50" fmla="*/ 12 w 147"/>
                <a:gd name="T51" fmla="*/ 92 h 109"/>
                <a:gd name="T52" fmla="*/ 19 w 147"/>
                <a:gd name="T53" fmla="*/ 104 h 109"/>
                <a:gd name="T54" fmla="*/ 24 w 147"/>
                <a:gd name="T55" fmla="*/ 109 h 109"/>
                <a:gd name="T56" fmla="*/ 36 w 147"/>
                <a:gd name="T57" fmla="*/ 104 h 109"/>
                <a:gd name="T58" fmla="*/ 40 w 147"/>
                <a:gd name="T59" fmla="*/ 85 h 109"/>
                <a:gd name="T60" fmla="*/ 64 w 147"/>
                <a:gd name="T61" fmla="*/ 73 h 109"/>
                <a:gd name="T62" fmla="*/ 95 w 147"/>
                <a:gd name="T63" fmla="*/ 71 h 109"/>
                <a:gd name="T64" fmla="*/ 104 w 147"/>
                <a:gd name="T65" fmla="*/ 73 h 109"/>
                <a:gd name="T66" fmla="*/ 109 w 147"/>
                <a:gd name="T67" fmla="*/ 75 h 109"/>
                <a:gd name="T68" fmla="*/ 116 w 147"/>
                <a:gd name="T69" fmla="*/ 85 h 109"/>
                <a:gd name="T70" fmla="*/ 121 w 147"/>
                <a:gd name="T71" fmla="*/ 90 h 109"/>
                <a:gd name="T72" fmla="*/ 119 w 147"/>
                <a:gd name="T73" fmla="*/ 101 h 109"/>
                <a:gd name="T74" fmla="*/ 121 w 147"/>
                <a:gd name="T75" fmla="*/ 106 h 109"/>
                <a:gd name="T76" fmla="*/ 128 w 147"/>
                <a:gd name="T77" fmla="*/ 106 h 109"/>
                <a:gd name="T78" fmla="*/ 128 w 147"/>
                <a:gd name="T79" fmla="*/ 101 h 109"/>
                <a:gd name="T80" fmla="*/ 130 w 147"/>
                <a:gd name="T81" fmla="*/ 92 h 109"/>
                <a:gd name="T82" fmla="*/ 138 w 147"/>
                <a:gd name="T83" fmla="*/ 87 h 109"/>
                <a:gd name="T84" fmla="*/ 140 w 147"/>
                <a:gd name="T85" fmla="*/ 83 h 109"/>
                <a:gd name="T86" fmla="*/ 128 w 147"/>
                <a:gd name="T87" fmla="*/ 75 h 109"/>
                <a:gd name="T88" fmla="*/ 123 w 147"/>
                <a:gd name="T89" fmla="*/ 73 h 109"/>
                <a:gd name="T90" fmla="*/ 126 w 147"/>
                <a:gd name="T91" fmla="*/ 64 h 109"/>
                <a:gd name="T92" fmla="*/ 121 w 147"/>
                <a:gd name="T93" fmla="*/ 52 h 109"/>
                <a:gd name="T94" fmla="*/ 130 w 147"/>
                <a:gd name="T95" fmla="*/ 52 h 109"/>
                <a:gd name="T96" fmla="*/ 130 w 147"/>
                <a:gd name="T97" fmla="*/ 45 h 109"/>
                <a:gd name="T98" fmla="*/ 126 w 147"/>
                <a:gd name="T99" fmla="*/ 4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09">
                  <a:moveTo>
                    <a:pt x="128" y="38"/>
                  </a:moveTo>
                  <a:lnTo>
                    <a:pt x="130" y="40"/>
                  </a:lnTo>
                  <a:lnTo>
                    <a:pt x="135" y="40"/>
                  </a:lnTo>
                  <a:lnTo>
                    <a:pt x="140" y="35"/>
                  </a:lnTo>
                  <a:lnTo>
                    <a:pt x="147" y="33"/>
                  </a:lnTo>
                  <a:lnTo>
                    <a:pt x="147" y="30"/>
                  </a:lnTo>
                  <a:lnTo>
                    <a:pt x="147" y="30"/>
                  </a:lnTo>
                  <a:lnTo>
                    <a:pt x="133" y="23"/>
                  </a:lnTo>
                  <a:lnTo>
                    <a:pt x="128" y="21"/>
                  </a:lnTo>
                  <a:lnTo>
                    <a:pt x="126" y="21"/>
                  </a:lnTo>
                  <a:lnTo>
                    <a:pt x="126" y="19"/>
                  </a:lnTo>
                  <a:lnTo>
                    <a:pt x="107" y="9"/>
                  </a:lnTo>
                  <a:lnTo>
                    <a:pt x="104" y="9"/>
                  </a:lnTo>
                  <a:lnTo>
                    <a:pt x="102" y="9"/>
                  </a:lnTo>
                  <a:lnTo>
                    <a:pt x="100" y="9"/>
                  </a:lnTo>
                  <a:lnTo>
                    <a:pt x="100" y="12"/>
                  </a:lnTo>
                  <a:lnTo>
                    <a:pt x="97" y="12"/>
                  </a:lnTo>
                  <a:lnTo>
                    <a:pt x="97" y="14"/>
                  </a:lnTo>
                  <a:lnTo>
                    <a:pt x="97" y="14"/>
                  </a:lnTo>
                  <a:lnTo>
                    <a:pt x="93" y="12"/>
                  </a:lnTo>
                  <a:lnTo>
                    <a:pt x="93" y="12"/>
                  </a:lnTo>
                  <a:lnTo>
                    <a:pt x="93" y="14"/>
                  </a:lnTo>
                  <a:lnTo>
                    <a:pt x="93" y="14"/>
                  </a:lnTo>
                  <a:lnTo>
                    <a:pt x="97" y="19"/>
                  </a:lnTo>
                  <a:lnTo>
                    <a:pt x="97" y="21"/>
                  </a:lnTo>
                  <a:lnTo>
                    <a:pt x="97" y="21"/>
                  </a:lnTo>
                  <a:lnTo>
                    <a:pt x="97" y="21"/>
                  </a:lnTo>
                  <a:lnTo>
                    <a:pt x="95" y="21"/>
                  </a:lnTo>
                  <a:lnTo>
                    <a:pt x="95" y="23"/>
                  </a:lnTo>
                  <a:lnTo>
                    <a:pt x="95" y="30"/>
                  </a:lnTo>
                  <a:lnTo>
                    <a:pt x="95" y="33"/>
                  </a:lnTo>
                  <a:lnTo>
                    <a:pt x="95" y="33"/>
                  </a:lnTo>
                  <a:lnTo>
                    <a:pt x="95" y="35"/>
                  </a:lnTo>
                  <a:lnTo>
                    <a:pt x="95" y="35"/>
                  </a:lnTo>
                  <a:lnTo>
                    <a:pt x="93" y="35"/>
                  </a:lnTo>
                  <a:lnTo>
                    <a:pt x="93" y="33"/>
                  </a:lnTo>
                  <a:lnTo>
                    <a:pt x="88" y="26"/>
                  </a:lnTo>
                  <a:lnTo>
                    <a:pt x="85" y="23"/>
                  </a:lnTo>
                  <a:lnTo>
                    <a:pt x="83" y="21"/>
                  </a:lnTo>
                  <a:lnTo>
                    <a:pt x="78" y="19"/>
                  </a:lnTo>
                  <a:lnTo>
                    <a:pt x="74" y="16"/>
                  </a:lnTo>
                  <a:lnTo>
                    <a:pt x="67" y="16"/>
                  </a:lnTo>
                  <a:lnTo>
                    <a:pt x="62" y="16"/>
                  </a:lnTo>
                  <a:lnTo>
                    <a:pt x="57" y="14"/>
                  </a:lnTo>
                  <a:lnTo>
                    <a:pt x="50" y="7"/>
                  </a:lnTo>
                  <a:lnTo>
                    <a:pt x="48" y="4"/>
                  </a:lnTo>
                  <a:lnTo>
                    <a:pt x="40" y="2"/>
                  </a:lnTo>
                  <a:lnTo>
                    <a:pt x="36" y="0"/>
                  </a:lnTo>
                  <a:lnTo>
                    <a:pt x="36" y="4"/>
                  </a:lnTo>
                  <a:lnTo>
                    <a:pt x="36" y="12"/>
                  </a:lnTo>
                  <a:lnTo>
                    <a:pt x="36" y="14"/>
                  </a:lnTo>
                  <a:lnTo>
                    <a:pt x="33" y="23"/>
                  </a:lnTo>
                  <a:lnTo>
                    <a:pt x="33" y="26"/>
                  </a:lnTo>
                  <a:lnTo>
                    <a:pt x="31" y="28"/>
                  </a:lnTo>
                  <a:lnTo>
                    <a:pt x="29" y="30"/>
                  </a:lnTo>
                  <a:lnTo>
                    <a:pt x="14" y="40"/>
                  </a:lnTo>
                  <a:lnTo>
                    <a:pt x="12" y="40"/>
                  </a:lnTo>
                  <a:lnTo>
                    <a:pt x="7" y="42"/>
                  </a:lnTo>
                  <a:lnTo>
                    <a:pt x="5" y="45"/>
                  </a:lnTo>
                  <a:lnTo>
                    <a:pt x="0" y="52"/>
                  </a:lnTo>
                  <a:lnTo>
                    <a:pt x="0" y="57"/>
                  </a:lnTo>
                  <a:lnTo>
                    <a:pt x="10" y="54"/>
                  </a:lnTo>
                  <a:lnTo>
                    <a:pt x="12" y="54"/>
                  </a:lnTo>
                  <a:lnTo>
                    <a:pt x="14" y="57"/>
                  </a:lnTo>
                  <a:lnTo>
                    <a:pt x="14" y="59"/>
                  </a:lnTo>
                  <a:lnTo>
                    <a:pt x="14" y="61"/>
                  </a:lnTo>
                  <a:lnTo>
                    <a:pt x="14" y="64"/>
                  </a:lnTo>
                  <a:lnTo>
                    <a:pt x="14" y="64"/>
                  </a:lnTo>
                  <a:lnTo>
                    <a:pt x="14" y="66"/>
                  </a:lnTo>
                  <a:lnTo>
                    <a:pt x="17" y="71"/>
                  </a:lnTo>
                  <a:lnTo>
                    <a:pt x="17" y="73"/>
                  </a:lnTo>
                  <a:lnTo>
                    <a:pt x="17" y="75"/>
                  </a:lnTo>
                  <a:lnTo>
                    <a:pt x="17" y="75"/>
                  </a:lnTo>
                  <a:lnTo>
                    <a:pt x="14" y="78"/>
                  </a:lnTo>
                  <a:lnTo>
                    <a:pt x="12" y="80"/>
                  </a:lnTo>
                  <a:lnTo>
                    <a:pt x="12" y="83"/>
                  </a:lnTo>
                  <a:lnTo>
                    <a:pt x="12" y="87"/>
                  </a:lnTo>
                  <a:lnTo>
                    <a:pt x="12" y="92"/>
                  </a:lnTo>
                  <a:lnTo>
                    <a:pt x="14" y="97"/>
                  </a:lnTo>
                  <a:lnTo>
                    <a:pt x="17" y="101"/>
                  </a:lnTo>
                  <a:lnTo>
                    <a:pt x="19" y="104"/>
                  </a:lnTo>
                  <a:lnTo>
                    <a:pt x="19" y="104"/>
                  </a:lnTo>
                  <a:lnTo>
                    <a:pt x="22" y="106"/>
                  </a:lnTo>
                  <a:lnTo>
                    <a:pt x="24" y="109"/>
                  </a:lnTo>
                  <a:lnTo>
                    <a:pt x="29" y="109"/>
                  </a:lnTo>
                  <a:lnTo>
                    <a:pt x="31" y="109"/>
                  </a:lnTo>
                  <a:lnTo>
                    <a:pt x="36" y="104"/>
                  </a:lnTo>
                  <a:lnTo>
                    <a:pt x="43" y="106"/>
                  </a:lnTo>
                  <a:lnTo>
                    <a:pt x="40" y="97"/>
                  </a:lnTo>
                  <a:lnTo>
                    <a:pt x="40" y="85"/>
                  </a:lnTo>
                  <a:lnTo>
                    <a:pt x="48" y="80"/>
                  </a:lnTo>
                  <a:lnTo>
                    <a:pt x="55" y="75"/>
                  </a:lnTo>
                  <a:lnTo>
                    <a:pt x="64" y="73"/>
                  </a:lnTo>
                  <a:lnTo>
                    <a:pt x="71" y="71"/>
                  </a:lnTo>
                  <a:lnTo>
                    <a:pt x="85" y="68"/>
                  </a:lnTo>
                  <a:lnTo>
                    <a:pt x="95" y="71"/>
                  </a:lnTo>
                  <a:lnTo>
                    <a:pt x="97" y="73"/>
                  </a:lnTo>
                  <a:lnTo>
                    <a:pt x="100" y="71"/>
                  </a:lnTo>
                  <a:lnTo>
                    <a:pt x="104" y="73"/>
                  </a:lnTo>
                  <a:lnTo>
                    <a:pt x="107" y="71"/>
                  </a:lnTo>
                  <a:lnTo>
                    <a:pt x="107" y="75"/>
                  </a:lnTo>
                  <a:lnTo>
                    <a:pt x="109" y="75"/>
                  </a:lnTo>
                  <a:lnTo>
                    <a:pt x="112" y="78"/>
                  </a:lnTo>
                  <a:lnTo>
                    <a:pt x="112" y="80"/>
                  </a:lnTo>
                  <a:lnTo>
                    <a:pt x="116" y="85"/>
                  </a:lnTo>
                  <a:lnTo>
                    <a:pt x="116" y="87"/>
                  </a:lnTo>
                  <a:lnTo>
                    <a:pt x="119" y="90"/>
                  </a:lnTo>
                  <a:lnTo>
                    <a:pt x="121" y="90"/>
                  </a:lnTo>
                  <a:lnTo>
                    <a:pt x="116" y="92"/>
                  </a:lnTo>
                  <a:lnTo>
                    <a:pt x="119" y="99"/>
                  </a:lnTo>
                  <a:lnTo>
                    <a:pt x="119" y="101"/>
                  </a:lnTo>
                  <a:lnTo>
                    <a:pt x="119" y="104"/>
                  </a:lnTo>
                  <a:lnTo>
                    <a:pt x="119" y="106"/>
                  </a:lnTo>
                  <a:lnTo>
                    <a:pt x="121" y="106"/>
                  </a:lnTo>
                  <a:lnTo>
                    <a:pt x="123" y="106"/>
                  </a:lnTo>
                  <a:lnTo>
                    <a:pt x="128" y="106"/>
                  </a:lnTo>
                  <a:lnTo>
                    <a:pt x="128" y="106"/>
                  </a:lnTo>
                  <a:lnTo>
                    <a:pt x="130" y="106"/>
                  </a:lnTo>
                  <a:lnTo>
                    <a:pt x="130" y="104"/>
                  </a:lnTo>
                  <a:lnTo>
                    <a:pt x="128" y="101"/>
                  </a:lnTo>
                  <a:lnTo>
                    <a:pt x="126" y="97"/>
                  </a:lnTo>
                  <a:lnTo>
                    <a:pt x="128" y="94"/>
                  </a:lnTo>
                  <a:lnTo>
                    <a:pt x="130" y="92"/>
                  </a:lnTo>
                  <a:lnTo>
                    <a:pt x="138" y="92"/>
                  </a:lnTo>
                  <a:lnTo>
                    <a:pt x="138" y="87"/>
                  </a:lnTo>
                  <a:lnTo>
                    <a:pt x="138" y="87"/>
                  </a:lnTo>
                  <a:lnTo>
                    <a:pt x="138" y="87"/>
                  </a:lnTo>
                  <a:lnTo>
                    <a:pt x="138" y="87"/>
                  </a:lnTo>
                  <a:lnTo>
                    <a:pt x="140" y="83"/>
                  </a:lnTo>
                  <a:lnTo>
                    <a:pt x="138" y="80"/>
                  </a:lnTo>
                  <a:lnTo>
                    <a:pt x="133" y="80"/>
                  </a:lnTo>
                  <a:lnTo>
                    <a:pt x="128" y="75"/>
                  </a:lnTo>
                  <a:lnTo>
                    <a:pt x="128" y="73"/>
                  </a:lnTo>
                  <a:lnTo>
                    <a:pt x="126" y="75"/>
                  </a:lnTo>
                  <a:lnTo>
                    <a:pt x="123" y="73"/>
                  </a:lnTo>
                  <a:lnTo>
                    <a:pt x="126" y="71"/>
                  </a:lnTo>
                  <a:lnTo>
                    <a:pt x="123" y="68"/>
                  </a:lnTo>
                  <a:lnTo>
                    <a:pt x="126" y="64"/>
                  </a:lnTo>
                  <a:lnTo>
                    <a:pt x="126" y="57"/>
                  </a:lnTo>
                  <a:lnTo>
                    <a:pt x="123" y="54"/>
                  </a:lnTo>
                  <a:lnTo>
                    <a:pt x="121" y="52"/>
                  </a:lnTo>
                  <a:lnTo>
                    <a:pt x="123" y="49"/>
                  </a:lnTo>
                  <a:lnTo>
                    <a:pt x="128" y="52"/>
                  </a:lnTo>
                  <a:lnTo>
                    <a:pt x="130" y="52"/>
                  </a:lnTo>
                  <a:lnTo>
                    <a:pt x="130" y="49"/>
                  </a:lnTo>
                  <a:lnTo>
                    <a:pt x="130" y="47"/>
                  </a:lnTo>
                  <a:lnTo>
                    <a:pt x="130" y="45"/>
                  </a:lnTo>
                  <a:lnTo>
                    <a:pt x="126" y="42"/>
                  </a:lnTo>
                  <a:lnTo>
                    <a:pt x="123" y="42"/>
                  </a:lnTo>
                  <a:lnTo>
                    <a:pt x="126" y="40"/>
                  </a:lnTo>
                  <a:lnTo>
                    <a:pt x="128" y="38"/>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4"/>
            <p:cNvSpPr>
              <a:spLocks noEditPoints="1"/>
            </p:cNvSpPr>
            <p:nvPr/>
          </p:nvSpPr>
          <p:spPr bwMode="auto">
            <a:xfrm>
              <a:off x="3443419" y="5649990"/>
              <a:ext cx="523654" cy="934714"/>
            </a:xfrm>
            <a:custGeom>
              <a:avLst/>
              <a:gdLst>
                <a:gd name="T0" fmla="*/ 31 w 293"/>
                <a:gd name="T1" fmla="*/ 523 h 523"/>
                <a:gd name="T2" fmla="*/ 50 w 293"/>
                <a:gd name="T3" fmla="*/ 492 h 523"/>
                <a:gd name="T4" fmla="*/ 76 w 293"/>
                <a:gd name="T5" fmla="*/ 440 h 523"/>
                <a:gd name="T6" fmla="*/ 83 w 293"/>
                <a:gd name="T7" fmla="*/ 449 h 523"/>
                <a:gd name="T8" fmla="*/ 19 w 293"/>
                <a:gd name="T9" fmla="*/ 438 h 523"/>
                <a:gd name="T10" fmla="*/ 85 w 293"/>
                <a:gd name="T11" fmla="*/ 419 h 523"/>
                <a:gd name="T12" fmla="*/ 80 w 293"/>
                <a:gd name="T13" fmla="*/ 421 h 523"/>
                <a:gd name="T14" fmla="*/ 87 w 293"/>
                <a:gd name="T15" fmla="*/ 423 h 523"/>
                <a:gd name="T16" fmla="*/ 170 w 293"/>
                <a:gd name="T17" fmla="*/ 336 h 523"/>
                <a:gd name="T18" fmla="*/ 168 w 293"/>
                <a:gd name="T19" fmla="*/ 371 h 523"/>
                <a:gd name="T20" fmla="*/ 208 w 293"/>
                <a:gd name="T21" fmla="*/ 345 h 523"/>
                <a:gd name="T22" fmla="*/ 121 w 293"/>
                <a:gd name="T23" fmla="*/ 324 h 523"/>
                <a:gd name="T24" fmla="*/ 135 w 293"/>
                <a:gd name="T25" fmla="*/ 336 h 523"/>
                <a:gd name="T26" fmla="*/ 272 w 293"/>
                <a:gd name="T27" fmla="*/ 255 h 523"/>
                <a:gd name="T28" fmla="*/ 260 w 293"/>
                <a:gd name="T29" fmla="*/ 274 h 523"/>
                <a:gd name="T30" fmla="*/ 253 w 293"/>
                <a:gd name="T31" fmla="*/ 300 h 523"/>
                <a:gd name="T32" fmla="*/ 237 w 293"/>
                <a:gd name="T33" fmla="*/ 326 h 523"/>
                <a:gd name="T34" fmla="*/ 241 w 293"/>
                <a:gd name="T35" fmla="*/ 350 h 523"/>
                <a:gd name="T36" fmla="*/ 258 w 293"/>
                <a:gd name="T37" fmla="*/ 341 h 523"/>
                <a:gd name="T38" fmla="*/ 260 w 293"/>
                <a:gd name="T39" fmla="*/ 322 h 523"/>
                <a:gd name="T40" fmla="*/ 272 w 293"/>
                <a:gd name="T41" fmla="*/ 303 h 523"/>
                <a:gd name="T42" fmla="*/ 0 w 293"/>
                <a:gd name="T43" fmla="*/ 255 h 523"/>
                <a:gd name="T44" fmla="*/ 83 w 293"/>
                <a:gd name="T45" fmla="*/ 253 h 523"/>
                <a:gd name="T46" fmla="*/ 85 w 293"/>
                <a:gd name="T47" fmla="*/ 260 h 523"/>
                <a:gd name="T48" fmla="*/ 57 w 293"/>
                <a:gd name="T49" fmla="*/ 78 h 523"/>
                <a:gd name="T50" fmla="*/ 42 w 293"/>
                <a:gd name="T51" fmla="*/ 104 h 523"/>
                <a:gd name="T52" fmla="*/ 64 w 293"/>
                <a:gd name="T53" fmla="*/ 78 h 523"/>
                <a:gd name="T54" fmla="*/ 73 w 293"/>
                <a:gd name="T55" fmla="*/ 66 h 523"/>
                <a:gd name="T56" fmla="*/ 85 w 293"/>
                <a:gd name="T57" fmla="*/ 64 h 523"/>
                <a:gd name="T58" fmla="*/ 85 w 293"/>
                <a:gd name="T59" fmla="*/ 57 h 523"/>
                <a:gd name="T60" fmla="*/ 71 w 293"/>
                <a:gd name="T61" fmla="*/ 54 h 523"/>
                <a:gd name="T62" fmla="*/ 71 w 293"/>
                <a:gd name="T63" fmla="*/ 59 h 523"/>
                <a:gd name="T64" fmla="*/ 274 w 293"/>
                <a:gd name="T65" fmla="*/ 102 h 523"/>
                <a:gd name="T66" fmla="*/ 263 w 293"/>
                <a:gd name="T67" fmla="*/ 85 h 523"/>
                <a:gd name="T68" fmla="*/ 241 w 293"/>
                <a:gd name="T69" fmla="*/ 52 h 523"/>
                <a:gd name="T70" fmla="*/ 215 w 293"/>
                <a:gd name="T71" fmla="*/ 14 h 523"/>
                <a:gd name="T72" fmla="*/ 185 w 293"/>
                <a:gd name="T73" fmla="*/ 5 h 523"/>
                <a:gd name="T74" fmla="*/ 154 w 293"/>
                <a:gd name="T75" fmla="*/ 0 h 523"/>
                <a:gd name="T76" fmla="*/ 142 w 293"/>
                <a:gd name="T77" fmla="*/ 12 h 523"/>
                <a:gd name="T78" fmla="*/ 125 w 293"/>
                <a:gd name="T79" fmla="*/ 31 h 523"/>
                <a:gd name="T80" fmla="*/ 130 w 293"/>
                <a:gd name="T81" fmla="*/ 61 h 523"/>
                <a:gd name="T82" fmla="*/ 130 w 293"/>
                <a:gd name="T83" fmla="*/ 78 h 523"/>
                <a:gd name="T84" fmla="*/ 151 w 293"/>
                <a:gd name="T85" fmla="*/ 116 h 523"/>
                <a:gd name="T86" fmla="*/ 128 w 293"/>
                <a:gd name="T87" fmla="*/ 144 h 523"/>
                <a:gd name="T88" fmla="*/ 125 w 293"/>
                <a:gd name="T89" fmla="*/ 151 h 523"/>
                <a:gd name="T90" fmla="*/ 130 w 293"/>
                <a:gd name="T91" fmla="*/ 170 h 523"/>
                <a:gd name="T92" fmla="*/ 180 w 293"/>
                <a:gd name="T93" fmla="*/ 184 h 523"/>
                <a:gd name="T94" fmla="*/ 194 w 293"/>
                <a:gd name="T95" fmla="*/ 194 h 523"/>
                <a:gd name="T96" fmla="*/ 199 w 293"/>
                <a:gd name="T97" fmla="*/ 173 h 523"/>
                <a:gd name="T98" fmla="*/ 182 w 293"/>
                <a:gd name="T99" fmla="*/ 132 h 523"/>
                <a:gd name="T100" fmla="*/ 199 w 293"/>
                <a:gd name="T101" fmla="*/ 94 h 523"/>
                <a:gd name="T102" fmla="*/ 229 w 293"/>
                <a:gd name="T103" fmla="*/ 106 h 523"/>
                <a:gd name="T104" fmla="*/ 215 w 293"/>
                <a:gd name="T105" fmla="*/ 106 h 523"/>
                <a:gd name="T106" fmla="*/ 199 w 293"/>
                <a:gd name="T107" fmla="*/ 116 h 523"/>
                <a:gd name="T108" fmla="*/ 227 w 293"/>
                <a:gd name="T109" fmla="*/ 154 h 523"/>
                <a:gd name="T110" fmla="*/ 218 w 293"/>
                <a:gd name="T111" fmla="*/ 203 h 523"/>
                <a:gd name="T112" fmla="*/ 225 w 293"/>
                <a:gd name="T113" fmla="*/ 213 h 523"/>
                <a:gd name="T114" fmla="*/ 256 w 293"/>
                <a:gd name="T115" fmla="*/ 199 h 523"/>
                <a:gd name="T116" fmla="*/ 284 w 293"/>
                <a:gd name="T117" fmla="*/ 170 h 523"/>
                <a:gd name="T118" fmla="*/ 277 w 293"/>
                <a:gd name="T119" fmla="*/ 158 h 523"/>
                <a:gd name="T120" fmla="*/ 282 w 293"/>
                <a:gd name="T121" fmla="*/ 135 h 523"/>
                <a:gd name="T122" fmla="*/ 293 w 293"/>
                <a:gd name="T123" fmla="*/ 116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3" h="523">
                  <a:moveTo>
                    <a:pt x="31" y="518"/>
                  </a:moveTo>
                  <a:lnTo>
                    <a:pt x="31" y="518"/>
                  </a:lnTo>
                  <a:lnTo>
                    <a:pt x="31" y="518"/>
                  </a:lnTo>
                  <a:lnTo>
                    <a:pt x="28" y="518"/>
                  </a:lnTo>
                  <a:lnTo>
                    <a:pt x="28" y="518"/>
                  </a:lnTo>
                  <a:lnTo>
                    <a:pt x="28" y="520"/>
                  </a:lnTo>
                  <a:lnTo>
                    <a:pt x="28" y="520"/>
                  </a:lnTo>
                  <a:lnTo>
                    <a:pt x="31" y="523"/>
                  </a:lnTo>
                  <a:lnTo>
                    <a:pt x="31" y="523"/>
                  </a:lnTo>
                  <a:lnTo>
                    <a:pt x="33" y="520"/>
                  </a:lnTo>
                  <a:lnTo>
                    <a:pt x="31" y="518"/>
                  </a:lnTo>
                  <a:lnTo>
                    <a:pt x="31" y="518"/>
                  </a:lnTo>
                  <a:close/>
                  <a:moveTo>
                    <a:pt x="50" y="483"/>
                  </a:moveTo>
                  <a:lnTo>
                    <a:pt x="47" y="485"/>
                  </a:lnTo>
                  <a:lnTo>
                    <a:pt x="47" y="487"/>
                  </a:lnTo>
                  <a:lnTo>
                    <a:pt x="50" y="492"/>
                  </a:lnTo>
                  <a:lnTo>
                    <a:pt x="54" y="490"/>
                  </a:lnTo>
                  <a:lnTo>
                    <a:pt x="54" y="485"/>
                  </a:lnTo>
                  <a:lnTo>
                    <a:pt x="54" y="480"/>
                  </a:lnTo>
                  <a:lnTo>
                    <a:pt x="50" y="483"/>
                  </a:lnTo>
                  <a:close/>
                  <a:moveTo>
                    <a:pt x="78" y="440"/>
                  </a:moveTo>
                  <a:lnTo>
                    <a:pt x="78" y="440"/>
                  </a:lnTo>
                  <a:lnTo>
                    <a:pt x="78" y="440"/>
                  </a:lnTo>
                  <a:lnTo>
                    <a:pt x="76" y="440"/>
                  </a:lnTo>
                  <a:lnTo>
                    <a:pt x="76" y="440"/>
                  </a:lnTo>
                  <a:lnTo>
                    <a:pt x="71" y="438"/>
                  </a:lnTo>
                  <a:lnTo>
                    <a:pt x="69" y="440"/>
                  </a:lnTo>
                  <a:lnTo>
                    <a:pt x="69" y="445"/>
                  </a:lnTo>
                  <a:lnTo>
                    <a:pt x="71" y="447"/>
                  </a:lnTo>
                  <a:lnTo>
                    <a:pt x="73" y="449"/>
                  </a:lnTo>
                  <a:lnTo>
                    <a:pt x="83" y="452"/>
                  </a:lnTo>
                  <a:lnTo>
                    <a:pt x="83" y="449"/>
                  </a:lnTo>
                  <a:lnTo>
                    <a:pt x="85" y="449"/>
                  </a:lnTo>
                  <a:lnTo>
                    <a:pt x="78" y="447"/>
                  </a:lnTo>
                  <a:lnTo>
                    <a:pt x="78" y="440"/>
                  </a:lnTo>
                  <a:close/>
                  <a:moveTo>
                    <a:pt x="21" y="435"/>
                  </a:moveTo>
                  <a:lnTo>
                    <a:pt x="19" y="433"/>
                  </a:lnTo>
                  <a:lnTo>
                    <a:pt x="19" y="435"/>
                  </a:lnTo>
                  <a:lnTo>
                    <a:pt x="16" y="435"/>
                  </a:lnTo>
                  <a:lnTo>
                    <a:pt x="19" y="438"/>
                  </a:lnTo>
                  <a:lnTo>
                    <a:pt x="19" y="438"/>
                  </a:lnTo>
                  <a:lnTo>
                    <a:pt x="21" y="438"/>
                  </a:lnTo>
                  <a:lnTo>
                    <a:pt x="21" y="435"/>
                  </a:lnTo>
                  <a:lnTo>
                    <a:pt x="21" y="435"/>
                  </a:lnTo>
                  <a:lnTo>
                    <a:pt x="21" y="435"/>
                  </a:lnTo>
                  <a:close/>
                  <a:moveTo>
                    <a:pt x="87" y="423"/>
                  </a:moveTo>
                  <a:lnTo>
                    <a:pt x="85" y="421"/>
                  </a:lnTo>
                  <a:lnTo>
                    <a:pt x="85" y="419"/>
                  </a:lnTo>
                  <a:lnTo>
                    <a:pt x="83" y="416"/>
                  </a:lnTo>
                  <a:lnTo>
                    <a:pt x="83" y="416"/>
                  </a:lnTo>
                  <a:lnTo>
                    <a:pt x="80" y="416"/>
                  </a:lnTo>
                  <a:lnTo>
                    <a:pt x="80" y="419"/>
                  </a:lnTo>
                  <a:lnTo>
                    <a:pt x="80" y="419"/>
                  </a:lnTo>
                  <a:lnTo>
                    <a:pt x="80" y="421"/>
                  </a:lnTo>
                  <a:lnTo>
                    <a:pt x="80" y="421"/>
                  </a:lnTo>
                  <a:lnTo>
                    <a:pt x="80" y="421"/>
                  </a:lnTo>
                  <a:lnTo>
                    <a:pt x="80" y="423"/>
                  </a:lnTo>
                  <a:lnTo>
                    <a:pt x="83" y="423"/>
                  </a:lnTo>
                  <a:lnTo>
                    <a:pt x="83" y="426"/>
                  </a:lnTo>
                  <a:lnTo>
                    <a:pt x="87" y="426"/>
                  </a:lnTo>
                  <a:lnTo>
                    <a:pt x="87" y="426"/>
                  </a:lnTo>
                  <a:lnTo>
                    <a:pt x="87" y="423"/>
                  </a:lnTo>
                  <a:lnTo>
                    <a:pt x="87" y="423"/>
                  </a:lnTo>
                  <a:lnTo>
                    <a:pt x="87" y="423"/>
                  </a:lnTo>
                  <a:close/>
                  <a:moveTo>
                    <a:pt x="196" y="338"/>
                  </a:moveTo>
                  <a:lnTo>
                    <a:pt x="192" y="333"/>
                  </a:lnTo>
                  <a:lnTo>
                    <a:pt x="182" y="331"/>
                  </a:lnTo>
                  <a:lnTo>
                    <a:pt x="180" y="326"/>
                  </a:lnTo>
                  <a:lnTo>
                    <a:pt x="177" y="329"/>
                  </a:lnTo>
                  <a:lnTo>
                    <a:pt x="173" y="329"/>
                  </a:lnTo>
                  <a:lnTo>
                    <a:pt x="173" y="333"/>
                  </a:lnTo>
                  <a:lnTo>
                    <a:pt x="170" y="336"/>
                  </a:lnTo>
                  <a:lnTo>
                    <a:pt x="166" y="341"/>
                  </a:lnTo>
                  <a:lnTo>
                    <a:pt x="161" y="341"/>
                  </a:lnTo>
                  <a:lnTo>
                    <a:pt x="158" y="341"/>
                  </a:lnTo>
                  <a:lnTo>
                    <a:pt x="158" y="348"/>
                  </a:lnTo>
                  <a:lnTo>
                    <a:pt x="161" y="352"/>
                  </a:lnTo>
                  <a:lnTo>
                    <a:pt x="163" y="362"/>
                  </a:lnTo>
                  <a:lnTo>
                    <a:pt x="168" y="369"/>
                  </a:lnTo>
                  <a:lnTo>
                    <a:pt x="168" y="371"/>
                  </a:lnTo>
                  <a:lnTo>
                    <a:pt x="177" y="374"/>
                  </a:lnTo>
                  <a:lnTo>
                    <a:pt x="182" y="374"/>
                  </a:lnTo>
                  <a:lnTo>
                    <a:pt x="187" y="371"/>
                  </a:lnTo>
                  <a:lnTo>
                    <a:pt x="192" y="371"/>
                  </a:lnTo>
                  <a:lnTo>
                    <a:pt x="196" y="369"/>
                  </a:lnTo>
                  <a:lnTo>
                    <a:pt x="203" y="362"/>
                  </a:lnTo>
                  <a:lnTo>
                    <a:pt x="208" y="352"/>
                  </a:lnTo>
                  <a:lnTo>
                    <a:pt x="208" y="345"/>
                  </a:lnTo>
                  <a:lnTo>
                    <a:pt x="203" y="341"/>
                  </a:lnTo>
                  <a:lnTo>
                    <a:pt x="196" y="338"/>
                  </a:lnTo>
                  <a:close/>
                  <a:moveTo>
                    <a:pt x="137" y="329"/>
                  </a:moveTo>
                  <a:lnTo>
                    <a:pt x="132" y="326"/>
                  </a:lnTo>
                  <a:lnTo>
                    <a:pt x="130" y="324"/>
                  </a:lnTo>
                  <a:lnTo>
                    <a:pt x="128" y="326"/>
                  </a:lnTo>
                  <a:lnTo>
                    <a:pt x="123" y="324"/>
                  </a:lnTo>
                  <a:lnTo>
                    <a:pt x="121" y="324"/>
                  </a:lnTo>
                  <a:lnTo>
                    <a:pt x="121" y="326"/>
                  </a:lnTo>
                  <a:lnTo>
                    <a:pt x="123" y="326"/>
                  </a:lnTo>
                  <a:lnTo>
                    <a:pt x="125" y="329"/>
                  </a:lnTo>
                  <a:lnTo>
                    <a:pt x="128" y="329"/>
                  </a:lnTo>
                  <a:lnTo>
                    <a:pt x="128" y="331"/>
                  </a:lnTo>
                  <a:lnTo>
                    <a:pt x="128" y="333"/>
                  </a:lnTo>
                  <a:lnTo>
                    <a:pt x="132" y="336"/>
                  </a:lnTo>
                  <a:lnTo>
                    <a:pt x="135" y="336"/>
                  </a:lnTo>
                  <a:lnTo>
                    <a:pt x="137" y="333"/>
                  </a:lnTo>
                  <a:lnTo>
                    <a:pt x="140" y="333"/>
                  </a:lnTo>
                  <a:lnTo>
                    <a:pt x="140" y="331"/>
                  </a:lnTo>
                  <a:lnTo>
                    <a:pt x="137" y="329"/>
                  </a:lnTo>
                  <a:close/>
                  <a:moveTo>
                    <a:pt x="277" y="267"/>
                  </a:moveTo>
                  <a:lnTo>
                    <a:pt x="274" y="262"/>
                  </a:lnTo>
                  <a:lnTo>
                    <a:pt x="272" y="258"/>
                  </a:lnTo>
                  <a:lnTo>
                    <a:pt x="272" y="255"/>
                  </a:lnTo>
                  <a:lnTo>
                    <a:pt x="272" y="255"/>
                  </a:lnTo>
                  <a:lnTo>
                    <a:pt x="270" y="255"/>
                  </a:lnTo>
                  <a:lnTo>
                    <a:pt x="270" y="258"/>
                  </a:lnTo>
                  <a:lnTo>
                    <a:pt x="267" y="260"/>
                  </a:lnTo>
                  <a:lnTo>
                    <a:pt x="263" y="265"/>
                  </a:lnTo>
                  <a:lnTo>
                    <a:pt x="263" y="270"/>
                  </a:lnTo>
                  <a:lnTo>
                    <a:pt x="263" y="274"/>
                  </a:lnTo>
                  <a:lnTo>
                    <a:pt x="260" y="274"/>
                  </a:lnTo>
                  <a:lnTo>
                    <a:pt x="260" y="277"/>
                  </a:lnTo>
                  <a:lnTo>
                    <a:pt x="258" y="281"/>
                  </a:lnTo>
                  <a:lnTo>
                    <a:pt x="256" y="286"/>
                  </a:lnTo>
                  <a:lnTo>
                    <a:pt x="253" y="289"/>
                  </a:lnTo>
                  <a:lnTo>
                    <a:pt x="253" y="289"/>
                  </a:lnTo>
                  <a:lnTo>
                    <a:pt x="253" y="291"/>
                  </a:lnTo>
                  <a:lnTo>
                    <a:pt x="253" y="293"/>
                  </a:lnTo>
                  <a:lnTo>
                    <a:pt x="253" y="300"/>
                  </a:lnTo>
                  <a:lnTo>
                    <a:pt x="253" y="303"/>
                  </a:lnTo>
                  <a:lnTo>
                    <a:pt x="253" y="307"/>
                  </a:lnTo>
                  <a:lnTo>
                    <a:pt x="251" y="312"/>
                  </a:lnTo>
                  <a:lnTo>
                    <a:pt x="246" y="319"/>
                  </a:lnTo>
                  <a:lnTo>
                    <a:pt x="241" y="324"/>
                  </a:lnTo>
                  <a:lnTo>
                    <a:pt x="241" y="329"/>
                  </a:lnTo>
                  <a:lnTo>
                    <a:pt x="239" y="329"/>
                  </a:lnTo>
                  <a:lnTo>
                    <a:pt x="237" y="326"/>
                  </a:lnTo>
                  <a:lnTo>
                    <a:pt x="237" y="329"/>
                  </a:lnTo>
                  <a:lnTo>
                    <a:pt x="239" y="333"/>
                  </a:lnTo>
                  <a:lnTo>
                    <a:pt x="239" y="336"/>
                  </a:lnTo>
                  <a:lnTo>
                    <a:pt x="239" y="341"/>
                  </a:lnTo>
                  <a:lnTo>
                    <a:pt x="239" y="343"/>
                  </a:lnTo>
                  <a:lnTo>
                    <a:pt x="239" y="348"/>
                  </a:lnTo>
                  <a:lnTo>
                    <a:pt x="241" y="350"/>
                  </a:lnTo>
                  <a:lnTo>
                    <a:pt x="241" y="350"/>
                  </a:lnTo>
                  <a:lnTo>
                    <a:pt x="244" y="350"/>
                  </a:lnTo>
                  <a:lnTo>
                    <a:pt x="244" y="348"/>
                  </a:lnTo>
                  <a:lnTo>
                    <a:pt x="246" y="348"/>
                  </a:lnTo>
                  <a:lnTo>
                    <a:pt x="251" y="345"/>
                  </a:lnTo>
                  <a:lnTo>
                    <a:pt x="253" y="345"/>
                  </a:lnTo>
                  <a:lnTo>
                    <a:pt x="256" y="345"/>
                  </a:lnTo>
                  <a:lnTo>
                    <a:pt x="256" y="343"/>
                  </a:lnTo>
                  <a:lnTo>
                    <a:pt x="258" y="341"/>
                  </a:lnTo>
                  <a:lnTo>
                    <a:pt x="258" y="338"/>
                  </a:lnTo>
                  <a:lnTo>
                    <a:pt x="258" y="336"/>
                  </a:lnTo>
                  <a:lnTo>
                    <a:pt x="258" y="333"/>
                  </a:lnTo>
                  <a:lnTo>
                    <a:pt x="258" y="331"/>
                  </a:lnTo>
                  <a:lnTo>
                    <a:pt x="256" y="329"/>
                  </a:lnTo>
                  <a:lnTo>
                    <a:pt x="258" y="329"/>
                  </a:lnTo>
                  <a:lnTo>
                    <a:pt x="258" y="324"/>
                  </a:lnTo>
                  <a:lnTo>
                    <a:pt x="260" y="322"/>
                  </a:lnTo>
                  <a:lnTo>
                    <a:pt x="260" y="317"/>
                  </a:lnTo>
                  <a:lnTo>
                    <a:pt x="260" y="315"/>
                  </a:lnTo>
                  <a:lnTo>
                    <a:pt x="263" y="312"/>
                  </a:lnTo>
                  <a:lnTo>
                    <a:pt x="265" y="312"/>
                  </a:lnTo>
                  <a:lnTo>
                    <a:pt x="267" y="310"/>
                  </a:lnTo>
                  <a:lnTo>
                    <a:pt x="270" y="307"/>
                  </a:lnTo>
                  <a:lnTo>
                    <a:pt x="270" y="303"/>
                  </a:lnTo>
                  <a:lnTo>
                    <a:pt x="272" y="303"/>
                  </a:lnTo>
                  <a:lnTo>
                    <a:pt x="272" y="300"/>
                  </a:lnTo>
                  <a:lnTo>
                    <a:pt x="272" y="293"/>
                  </a:lnTo>
                  <a:lnTo>
                    <a:pt x="272" y="291"/>
                  </a:lnTo>
                  <a:lnTo>
                    <a:pt x="274" y="284"/>
                  </a:lnTo>
                  <a:lnTo>
                    <a:pt x="274" y="274"/>
                  </a:lnTo>
                  <a:lnTo>
                    <a:pt x="274" y="270"/>
                  </a:lnTo>
                  <a:lnTo>
                    <a:pt x="277" y="267"/>
                  </a:lnTo>
                  <a:close/>
                  <a:moveTo>
                    <a:pt x="0" y="255"/>
                  </a:moveTo>
                  <a:lnTo>
                    <a:pt x="2" y="255"/>
                  </a:lnTo>
                  <a:lnTo>
                    <a:pt x="2" y="255"/>
                  </a:lnTo>
                  <a:lnTo>
                    <a:pt x="2" y="253"/>
                  </a:lnTo>
                  <a:lnTo>
                    <a:pt x="0" y="255"/>
                  </a:lnTo>
                  <a:close/>
                  <a:moveTo>
                    <a:pt x="87" y="255"/>
                  </a:moveTo>
                  <a:lnTo>
                    <a:pt x="85" y="253"/>
                  </a:lnTo>
                  <a:lnTo>
                    <a:pt x="85" y="253"/>
                  </a:lnTo>
                  <a:lnTo>
                    <a:pt x="83" y="253"/>
                  </a:lnTo>
                  <a:lnTo>
                    <a:pt x="83" y="255"/>
                  </a:lnTo>
                  <a:lnTo>
                    <a:pt x="80" y="255"/>
                  </a:lnTo>
                  <a:lnTo>
                    <a:pt x="80" y="258"/>
                  </a:lnTo>
                  <a:lnTo>
                    <a:pt x="80" y="258"/>
                  </a:lnTo>
                  <a:lnTo>
                    <a:pt x="80" y="260"/>
                  </a:lnTo>
                  <a:lnTo>
                    <a:pt x="80" y="260"/>
                  </a:lnTo>
                  <a:lnTo>
                    <a:pt x="85" y="260"/>
                  </a:lnTo>
                  <a:lnTo>
                    <a:pt x="85" y="260"/>
                  </a:lnTo>
                  <a:lnTo>
                    <a:pt x="87" y="260"/>
                  </a:lnTo>
                  <a:lnTo>
                    <a:pt x="90" y="258"/>
                  </a:lnTo>
                  <a:lnTo>
                    <a:pt x="90" y="255"/>
                  </a:lnTo>
                  <a:lnTo>
                    <a:pt x="87" y="255"/>
                  </a:lnTo>
                  <a:close/>
                  <a:moveTo>
                    <a:pt x="61" y="73"/>
                  </a:moveTo>
                  <a:lnTo>
                    <a:pt x="59" y="71"/>
                  </a:lnTo>
                  <a:lnTo>
                    <a:pt x="59" y="73"/>
                  </a:lnTo>
                  <a:lnTo>
                    <a:pt x="57" y="78"/>
                  </a:lnTo>
                  <a:lnTo>
                    <a:pt x="54" y="80"/>
                  </a:lnTo>
                  <a:lnTo>
                    <a:pt x="52" y="83"/>
                  </a:lnTo>
                  <a:lnTo>
                    <a:pt x="50" y="83"/>
                  </a:lnTo>
                  <a:lnTo>
                    <a:pt x="45" y="90"/>
                  </a:lnTo>
                  <a:lnTo>
                    <a:pt x="42" y="94"/>
                  </a:lnTo>
                  <a:lnTo>
                    <a:pt x="38" y="97"/>
                  </a:lnTo>
                  <a:lnTo>
                    <a:pt x="40" y="102"/>
                  </a:lnTo>
                  <a:lnTo>
                    <a:pt x="42" y="104"/>
                  </a:lnTo>
                  <a:lnTo>
                    <a:pt x="45" y="104"/>
                  </a:lnTo>
                  <a:lnTo>
                    <a:pt x="50" y="102"/>
                  </a:lnTo>
                  <a:lnTo>
                    <a:pt x="52" y="99"/>
                  </a:lnTo>
                  <a:lnTo>
                    <a:pt x="54" y="94"/>
                  </a:lnTo>
                  <a:lnTo>
                    <a:pt x="59" y="83"/>
                  </a:lnTo>
                  <a:lnTo>
                    <a:pt x="61" y="83"/>
                  </a:lnTo>
                  <a:lnTo>
                    <a:pt x="64" y="80"/>
                  </a:lnTo>
                  <a:lnTo>
                    <a:pt x="64" y="78"/>
                  </a:lnTo>
                  <a:lnTo>
                    <a:pt x="61" y="73"/>
                  </a:lnTo>
                  <a:close/>
                  <a:moveTo>
                    <a:pt x="71" y="59"/>
                  </a:moveTo>
                  <a:lnTo>
                    <a:pt x="71" y="59"/>
                  </a:lnTo>
                  <a:lnTo>
                    <a:pt x="71" y="59"/>
                  </a:lnTo>
                  <a:lnTo>
                    <a:pt x="71" y="61"/>
                  </a:lnTo>
                  <a:lnTo>
                    <a:pt x="71" y="64"/>
                  </a:lnTo>
                  <a:lnTo>
                    <a:pt x="73" y="64"/>
                  </a:lnTo>
                  <a:lnTo>
                    <a:pt x="73" y="66"/>
                  </a:lnTo>
                  <a:lnTo>
                    <a:pt x="73" y="66"/>
                  </a:lnTo>
                  <a:lnTo>
                    <a:pt x="73" y="66"/>
                  </a:lnTo>
                  <a:lnTo>
                    <a:pt x="76" y="68"/>
                  </a:lnTo>
                  <a:lnTo>
                    <a:pt x="78" y="68"/>
                  </a:lnTo>
                  <a:lnTo>
                    <a:pt x="80" y="66"/>
                  </a:lnTo>
                  <a:lnTo>
                    <a:pt x="83" y="66"/>
                  </a:lnTo>
                  <a:lnTo>
                    <a:pt x="83" y="66"/>
                  </a:lnTo>
                  <a:lnTo>
                    <a:pt x="85" y="64"/>
                  </a:lnTo>
                  <a:lnTo>
                    <a:pt x="85" y="64"/>
                  </a:lnTo>
                  <a:lnTo>
                    <a:pt x="85" y="64"/>
                  </a:lnTo>
                  <a:lnTo>
                    <a:pt x="85" y="61"/>
                  </a:lnTo>
                  <a:lnTo>
                    <a:pt x="85" y="61"/>
                  </a:lnTo>
                  <a:lnTo>
                    <a:pt x="85" y="59"/>
                  </a:lnTo>
                  <a:lnTo>
                    <a:pt x="85" y="59"/>
                  </a:lnTo>
                  <a:lnTo>
                    <a:pt x="85" y="57"/>
                  </a:lnTo>
                  <a:lnTo>
                    <a:pt x="85" y="57"/>
                  </a:lnTo>
                  <a:lnTo>
                    <a:pt x="85" y="57"/>
                  </a:lnTo>
                  <a:lnTo>
                    <a:pt x="83" y="57"/>
                  </a:lnTo>
                  <a:lnTo>
                    <a:pt x="80" y="57"/>
                  </a:lnTo>
                  <a:lnTo>
                    <a:pt x="83" y="59"/>
                  </a:lnTo>
                  <a:lnTo>
                    <a:pt x="80" y="61"/>
                  </a:lnTo>
                  <a:lnTo>
                    <a:pt x="80" y="61"/>
                  </a:lnTo>
                  <a:lnTo>
                    <a:pt x="73" y="54"/>
                  </a:lnTo>
                  <a:lnTo>
                    <a:pt x="71" y="54"/>
                  </a:lnTo>
                  <a:lnTo>
                    <a:pt x="69" y="57"/>
                  </a:lnTo>
                  <a:lnTo>
                    <a:pt x="66" y="57"/>
                  </a:lnTo>
                  <a:lnTo>
                    <a:pt x="66" y="59"/>
                  </a:lnTo>
                  <a:lnTo>
                    <a:pt x="66" y="61"/>
                  </a:lnTo>
                  <a:lnTo>
                    <a:pt x="66" y="61"/>
                  </a:lnTo>
                  <a:lnTo>
                    <a:pt x="69" y="61"/>
                  </a:lnTo>
                  <a:lnTo>
                    <a:pt x="69" y="59"/>
                  </a:lnTo>
                  <a:lnTo>
                    <a:pt x="71" y="59"/>
                  </a:lnTo>
                  <a:close/>
                  <a:moveTo>
                    <a:pt x="293" y="111"/>
                  </a:moveTo>
                  <a:lnTo>
                    <a:pt x="291" y="109"/>
                  </a:lnTo>
                  <a:lnTo>
                    <a:pt x="289" y="106"/>
                  </a:lnTo>
                  <a:lnTo>
                    <a:pt x="284" y="106"/>
                  </a:lnTo>
                  <a:lnTo>
                    <a:pt x="282" y="106"/>
                  </a:lnTo>
                  <a:lnTo>
                    <a:pt x="279" y="106"/>
                  </a:lnTo>
                  <a:lnTo>
                    <a:pt x="279" y="104"/>
                  </a:lnTo>
                  <a:lnTo>
                    <a:pt x="274" y="102"/>
                  </a:lnTo>
                  <a:lnTo>
                    <a:pt x="270" y="102"/>
                  </a:lnTo>
                  <a:lnTo>
                    <a:pt x="267" y="99"/>
                  </a:lnTo>
                  <a:lnTo>
                    <a:pt x="265" y="94"/>
                  </a:lnTo>
                  <a:lnTo>
                    <a:pt x="265" y="92"/>
                  </a:lnTo>
                  <a:lnTo>
                    <a:pt x="265" y="90"/>
                  </a:lnTo>
                  <a:lnTo>
                    <a:pt x="265" y="87"/>
                  </a:lnTo>
                  <a:lnTo>
                    <a:pt x="263" y="87"/>
                  </a:lnTo>
                  <a:lnTo>
                    <a:pt x="263" y="85"/>
                  </a:lnTo>
                  <a:lnTo>
                    <a:pt x="258" y="80"/>
                  </a:lnTo>
                  <a:lnTo>
                    <a:pt x="256" y="78"/>
                  </a:lnTo>
                  <a:lnTo>
                    <a:pt x="246" y="73"/>
                  </a:lnTo>
                  <a:lnTo>
                    <a:pt x="244" y="71"/>
                  </a:lnTo>
                  <a:lnTo>
                    <a:pt x="244" y="68"/>
                  </a:lnTo>
                  <a:lnTo>
                    <a:pt x="241" y="66"/>
                  </a:lnTo>
                  <a:lnTo>
                    <a:pt x="244" y="57"/>
                  </a:lnTo>
                  <a:lnTo>
                    <a:pt x="241" y="52"/>
                  </a:lnTo>
                  <a:lnTo>
                    <a:pt x="237" y="49"/>
                  </a:lnTo>
                  <a:lnTo>
                    <a:pt x="234" y="47"/>
                  </a:lnTo>
                  <a:lnTo>
                    <a:pt x="229" y="42"/>
                  </a:lnTo>
                  <a:lnTo>
                    <a:pt x="227" y="40"/>
                  </a:lnTo>
                  <a:lnTo>
                    <a:pt x="215" y="23"/>
                  </a:lnTo>
                  <a:lnTo>
                    <a:pt x="215" y="21"/>
                  </a:lnTo>
                  <a:lnTo>
                    <a:pt x="213" y="19"/>
                  </a:lnTo>
                  <a:lnTo>
                    <a:pt x="215" y="14"/>
                  </a:lnTo>
                  <a:lnTo>
                    <a:pt x="208" y="9"/>
                  </a:lnTo>
                  <a:lnTo>
                    <a:pt x="199" y="0"/>
                  </a:lnTo>
                  <a:lnTo>
                    <a:pt x="194" y="0"/>
                  </a:lnTo>
                  <a:lnTo>
                    <a:pt x="192" y="0"/>
                  </a:lnTo>
                  <a:lnTo>
                    <a:pt x="189" y="0"/>
                  </a:lnTo>
                  <a:lnTo>
                    <a:pt x="187" y="2"/>
                  </a:lnTo>
                  <a:lnTo>
                    <a:pt x="185" y="2"/>
                  </a:lnTo>
                  <a:lnTo>
                    <a:pt x="185" y="5"/>
                  </a:lnTo>
                  <a:lnTo>
                    <a:pt x="175" y="7"/>
                  </a:lnTo>
                  <a:lnTo>
                    <a:pt x="170" y="7"/>
                  </a:lnTo>
                  <a:lnTo>
                    <a:pt x="166" y="9"/>
                  </a:lnTo>
                  <a:lnTo>
                    <a:pt x="163" y="9"/>
                  </a:lnTo>
                  <a:lnTo>
                    <a:pt x="161" y="7"/>
                  </a:lnTo>
                  <a:lnTo>
                    <a:pt x="161" y="7"/>
                  </a:lnTo>
                  <a:lnTo>
                    <a:pt x="156" y="0"/>
                  </a:lnTo>
                  <a:lnTo>
                    <a:pt x="154" y="0"/>
                  </a:lnTo>
                  <a:lnTo>
                    <a:pt x="154" y="0"/>
                  </a:lnTo>
                  <a:lnTo>
                    <a:pt x="154" y="0"/>
                  </a:lnTo>
                  <a:lnTo>
                    <a:pt x="154" y="0"/>
                  </a:lnTo>
                  <a:lnTo>
                    <a:pt x="151" y="5"/>
                  </a:lnTo>
                  <a:lnTo>
                    <a:pt x="151" y="5"/>
                  </a:lnTo>
                  <a:lnTo>
                    <a:pt x="149" y="7"/>
                  </a:lnTo>
                  <a:lnTo>
                    <a:pt x="147" y="9"/>
                  </a:lnTo>
                  <a:lnTo>
                    <a:pt x="142" y="12"/>
                  </a:lnTo>
                  <a:lnTo>
                    <a:pt x="137" y="5"/>
                  </a:lnTo>
                  <a:lnTo>
                    <a:pt x="130" y="7"/>
                  </a:lnTo>
                  <a:lnTo>
                    <a:pt x="125" y="12"/>
                  </a:lnTo>
                  <a:lnTo>
                    <a:pt x="130" y="16"/>
                  </a:lnTo>
                  <a:lnTo>
                    <a:pt x="130" y="21"/>
                  </a:lnTo>
                  <a:lnTo>
                    <a:pt x="128" y="26"/>
                  </a:lnTo>
                  <a:lnTo>
                    <a:pt x="125" y="28"/>
                  </a:lnTo>
                  <a:lnTo>
                    <a:pt x="125" y="31"/>
                  </a:lnTo>
                  <a:lnTo>
                    <a:pt x="128" y="33"/>
                  </a:lnTo>
                  <a:lnTo>
                    <a:pt x="128" y="35"/>
                  </a:lnTo>
                  <a:lnTo>
                    <a:pt x="130" y="35"/>
                  </a:lnTo>
                  <a:lnTo>
                    <a:pt x="132" y="40"/>
                  </a:lnTo>
                  <a:lnTo>
                    <a:pt x="132" y="45"/>
                  </a:lnTo>
                  <a:lnTo>
                    <a:pt x="132" y="54"/>
                  </a:lnTo>
                  <a:lnTo>
                    <a:pt x="128" y="59"/>
                  </a:lnTo>
                  <a:lnTo>
                    <a:pt x="130" y="61"/>
                  </a:lnTo>
                  <a:lnTo>
                    <a:pt x="135" y="66"/>
                  </a:lnTo>
                  <a:lnTo>
                    <a:pt x="132" y="66"/>
                  </a:lnTo>
                  <a:lnTo>
                    <a:pt x="128" y="64"/>
                  </a:lnTo>
                  <a:lnTo>
                    <a:pt x="125" y="64"/>
                  </a:lnTo>
                  <a:lnTo>
                    <a:pt x="125" y="71"/>
                  </a:lnTo>
                  <a:lnTo>
                    <a:pt x="125" y="76"/>
                  </a:lnTo>
                  <a:lnTo>
                    <a:pt x="128" y="78"/>
                  </a:lnTo>
                  <a:lnTo>
                    <a:pt x="130" y="78"/>
                  </a:lnTo>
                  <a:lnTo>
                    <a:pt x="137" y="83"/>
                  </a:lnTo>
                  <a:lnTo>
                    <a:pt x="140" y="85"/>
                  </a:lnTo>
                  <a:lnTo>
                    <a:pt x="147" y="94"/>
                  </a:lnTo>
                  <a:lnTo>
                    <a:pt x="151" y="102"/>
                  </a:lnTo>
                  <a:lnTo>
                    <a:pt x="151" y="104"/>
                  </a:lnTo>
                  <a:lnTo>
                    <a:pt x="151" y="106"/>
                  </a:lnTo>
                  <a:lnTo>
                    <a:pt x="149" y="111"/>
                  </a:lnTo>
                  <a:lnTo>
                    <a:pt x="151" y="116"/>
                  </a:lnTo>
                  <a:lnTo>
                    <a:pt x="151" y="123"/>
                  </a:lnTo>
                  <a:lnTo>
                    <a:pt x="149" y="130"/>
                  </a:lnTo>
                  <a:lnTo>
                    <a:pt x="147" y="132"/>
                  </a:lnTo>
                  <a:lnTo>
                    <a:pt x="144" y="139"/>
                  </a:lnTo>
                  <a:lnTo>
                    <a:pt x="137" y="147"/>
                  </a:lnTo>
                  <a:lnTo>
                    <a:pt x="135" y="151"/>
                  </a:lnTo>
                  <a:lnTo>
                    <a:pt x="132" y="149"/>
                  </a:lnTo>
                  <a:lnTo>
                    <a:pt x="128" y="144"/>
                  </a:lnTo>
                  <a:lnTo>
                    <a:pt x="128" y="144"/>
                  </a:lnTo>
                  <a:lnTo>
                    <a:pt x="125" y="144"/>
                  </a:lnTo>
                  <a:lnTo>
                    <a:pt x="123" y="144"/>
                  </a:lnTo>
                  <a:lnTo>
                    <a:pt x="121" y="144"/>
                  </a:lnTo>
                  <a:lnTo>
                    <a:pt x="121" y="144"/>
                  </a:lnTo>
                  <a:lnTo>
                    <a:pt x="116" y="147"/>
                  </a:lnTo>
                  <a:lnTo>
                    <a:pt x="121" y="149"/>
                  </a:lnTo>
                  <a:lnTo>
                    <a:pt x="125" y="151"/>
                  </a:lnTo>
                  <a:lnTo>
                    <a:pt x="128" y="156"/>
                  </a:lnTo>
                  <a:lnTo>
                    <a:pt x="130" y="161"/>
                  </a:lnTo>
                  <a:lnTo>
                    <a:pt x="130" y="163"/>
                  </a:lnTo>
                  <a:lnTo>
                    <a:pt x="128" y="161"/>
                  </a:lnTo>
                  <a:lnTo>
                    <a:pt x="125" y="161"/>
                  </a:lnTo>
                  <a:lnTo>
                    <a:pt x="128" y="163"/>
                  </a:lnTo>
                  <a:lnTo>
                    <a:pt x="130" y="168"/>
                  </a:lnTo>
                  <a:lnTo>
                    <a:pt x="130" y="170"/>
                  </a:lnTo>
                  <a:lnTo>
                    <a:pt x="132" y="175"/>
                  </a:lnTo>
                  <a:lnTo>
                    <a:pt x="132" y="177"/>
                  </a:lnTo>
                  <a:lnTo>
                    <a:pt x="137" y="177"/>
                  </a:lnTo>
                  <a:lnTo>
                    <a:pt x="142" y="175"/>
                  </a:lnTo>
                  <a:lnTo>
                    <a:pt x="147" y="175"/>
                  </a:lnTo>
                  <a:lnTo>
                    <a:pt x="170" y="177"/>
                  </a:lnTo>
                  <a:lnTo>
                    <a:pt x="177" y="182"/>
                  </a:lnTo>
                  <a:lnTo>
                    <a:pt x="180" y="184"/>
                  </a:lnTo>
                  <a:lnTo>
                    <a:pt x="182" y="189"/>
                  </a:lnTo>
                  <a:lnTo>
                    <a:pt x="182" y="191"/>
                  </a:lnTo>
                  <a:lnTo>
                    <a:pt x="182" y="191"/>
                  </a:lnTo>
                  <a:lnTo>
                    <a:pt x="185" y="194"/>
                  </a:lnTo>
                  <a:lnTo>
                    <a:pt x="187" y="194"/>
                  </a:lnTo>
                  <a:lnTo>
                    <a:pt x="189" y="191"/>
                  </a:lnTo>
                  <a:lnTo>
                    <a:pt x="192" y="191"/>
                  </a:lnTo>
                  <a:lnTo>
                    <a:pt x="194" y="194"/>
                  </a:lnTo>
                  <a:lnTo>
                    <a:pt x="196" y="191"/>
                  </a:lnTo>
                  <a:lnTo>
                    <a:pt x="199" y="189"/>
                  </a:lnTo>
                  <a:lnTo>
                    <a:pt x="203" y="189"/>
                  </a:lnTo>
                  <a:lnTo>
                    <a:pt x="203" y="184"/>
                  </a:lnTo>
                  <a:lnTo>
                    <a:pt x="203" y="182"/>
                  </a:lnTo>
                  <a:lnTo>
                    <a:pt x="206" y="175"/>
                  </a:lnTo>
                  <a:lnTo>
                    <a:pt x="206" y="173"/>
                  </a:lnTo>
                  <a:lnTo>
                    <a:pt x="199" y="173"/>
                  </a:lnTo>
                  <a:lnTo>
                    <a:pt x="196" y="165"/>
                  </a:lnTo>
                  <a:lnTo>
                    <a:pt x="194" y="165"/>
                  </a:lnTo>
                  <a:lnTo>
                    <a:pt x="192" y="163"/>
                  </a:lnTo>
                  <a:lnTo>
                    <a:pt x="189" y="161"/>
                  </a:lnTo>
                  <a:lnTo>
                    <a:pt x="187" y="151"/>
                  </a:lnTo>
                  <a:lnTo>
                    <a:pt x="182" y="142"/>
                  </a:lnTo>
                  <a:lnTo>
                    <a:pt x="182" y="137"/>
                  </a:lnTo>
                  <a:lnTo>
                    <a:pt x="182" y="132"/>
                  </a:lnTo>
                  <a:lnTo>
                    <a:pt x="185" y="125"/>
                  </a:lnTo>
                  <a:lnTo>
                    <a:pt x="187" y="120"/>
                  </a:lnTo>
                  <a:lnTo>
                    <a:pt x="189" y="116"/>
                  </a:lnTo>
                  <a:lnTo>
                    <a:pt x="192" y="109"/>
                  </a:lnTo>
                  <a:lnTo>
                    <a:pt x="192" y="106"/>
                  </a:lnTo>
                  <a:lnTo>
                    <a:pt x="196" y="102"/>
                  </a:lnTo>
                  <a:lnTo>
                    <a:pt x="196" y="99"/>
                  </a:lnTo>
                  <a:lnTo>
                    <a:pt x="199" y="94"/>
                  </a:lnTo>
                  <a:lnTo>
                    <a:pt x="199" y="92"/>
                  </a:lnTo>
                  <a:lnTo>
                    <a:pt x="203" y="87"/>
                  </a:lnTo>
                  <a:lnTo>
                    <a:pt x="211" y="85"/>
                  </a:lnTo>
                  <a:lnTo>
                    <a:pt x="218" y="87"/>
                  </a:lnTo>
                  <a:lnTo>
                    <a:pt x="225" y="87"/>
                  </a:lnTo>
                  <a:lnTo>
                    <a:pt x="229" y="92"/>
                  </a:lnTo>
                  <a:lnTo>
                    <a:pt x="232" y="99"/>
                  </a:lnTo>
                  <a:lnTo>
                    <a:pt x="229" y="106"/>
                  </a:lnTo>
                  <a:lnTo>
                    <a:pt x="225" y="113"/>
                  </a:lnTo>
                  <a:lnTo>
                    <a:pt x="222" y="116"/>
                  </a:lnTo>
                  <a:lnTo>
                    <a:pt x="220" y="116"/>
                  </a:lnTo>
                  <a:lnTo>
                    <a:pt x="218" y="116"/>
                  </a:lnTo>
                  <a:lnTo>
                    <a:pt x="215" y="116"/>
                  </a:lnTo>
                  <a:lnTo>
                    <a:pt x="215" y="113"/>
                  </a:lnTo>
                  <a:lnTo>
                    <a:pt x="215" y="109"/>
                  </a:lnTo>
                  <a:lnTo>
                    <a:pt x="215" y="106"/>
                  </a:lnTo>
                  <a:lnTo>
                    <a:pt x="211" y="104"/>
                  </a:lnTo>
                  <a:lnTo>
                    <a:pt x="206" y="106"/>
                  </a:lnTo>
                  <a:lnTo>
                    <a:pt x="201" y="104"/>
                  </a:lnTo>
                  <a:lnTo>
                    <a:pt x="199" y="106"/>
                  </a:lnTo>
                  <a:lnTo>
                    <a:pt x="194" y="111"/>
                  </a:lnTo>
                  <a:lnTo>
                    <a:pt x="196" y="113"/>
                  </a:lnTo>
                  <a:lnTo>
                    <a:pt x="196" y="116"/>
                  </a:lnTo>
                  <a:lnTo>
                    <a:pt x="199" y="116"/>
                  </a:lnTo>
                  <a:lnTo>
                    <a:pt x="201" y="118"/>
                  </a:lnTo>
                  <a:lnTo>
                    <a:pt x="213" y="118"/>
                  </a:lnTo>
                  <a:lnTo>
                    <a:pt x="213" y="123"/>
                  </a:lnTo>
                  <a:lnTo>
                    <a:pt x="211" y="130"/>
                  </a:lnTo>
                  <a:lnTo>
                    <a:pt x="213" y="137"/>
                  </a:lnTo>
                  <a:lnTo>
                    <a:pt x="220" y="139"/>
                  </a:lnTo>
                  <a:lnTo>
                    <a:pt x="225" y="147"/>
                  </a:lnTo>
                  <a:lnTo>
                    <a:pt x="227" y="154"/>
                  </a:lnTo>
                  <a:lnTo>
                    <a:pt x="229" y="158"/>
                  </a:lnTo>
                  <a:lnTo>
                    <a:pt x="229" y="161"/>
                  </a:lnTo>
                  <a:lnTo>
                    <a:pt x="227" y="173"/>
                  </a:lnTo>
                  <a:lnTo>
                    <a:pt x="225" y="177"/>
                  </a:lnTo>
                  <a:lnTo>
                    <a:pt x="222" y="184"/>
                  </a:lnTo>
                  <a:lnTo>
                    <a:pt x="222" y="189"/>
                  </a:lnTo>
                  <a:lnTo>
                    <a:pt x="220" y="201"/>
                  </a:lnTo>
                  <a:lnTo>
                    <a:pt x="218" y="203"/>
                  </a:lnTo>
                  <a:lnTo>
                    <a:pt x="211" y="208"/>
                  </a:lnTo>
                  <a:lnTo>
                    <a:pt x="206" y="210"/>
                  </a:lnTo>
                  <a:lnTo>
                    <a:pt x="206" y="225"/>
                  </a:lnTo>
                  <a:lnTo>
                    <a:pt x="208" y="225"/>
                  </a:lnTo>
                  <a:lnTo>
                    <a:pt x="211" y="222"/>
                  </a:lnTo>
                  <a:lnTo>
                    <a:pt x="218" y="215"/>
                  </a:lnTo>
                  <a:lnTo>
                    <a:pt x="225" y="213"/>
                  </a:lnTo>
                  <a:lnTo>
                    <a:pt x="225" y="213"/>
                  </a:lnTo>
                  <a:lnTo>
                    <a:pt x="227" y="210"/>
                  </a:lnTo>
                  <a:lnTo>
                    <a:pt x="232" y="208"/>
                  </a:lnTo>
                  <a:lnTo>
                    <a:pt x="237" y="208"/>
                  </a:lnTo>
                  <a:lnTo>
                    <a:pt x="241" y="206"/>
                  </a:lnTo>
                  <a:lnTo>
                    <a:pt x="246" y="203"/>
                  </a:lnTo>
                  <a:lnTo>
                    <a:pt x="251" y="203"/>
                  </a:lnTo>
                  <a:lnTo>
                    <a:pt x="253" y="201"/>
                  </a:lnTo>
                  <a:lnTo>
                    <a:pt x="256" y="199"/>
                  </a:lnTo>
                  <a:lnTo>
                    <a:pt x="258" y="196"/>
                  </a:lnTo>
                  <a:lnTo>
                    <a:pt x="258" y="194"/>
                  </a:lnTo>
                  <a:lnTo>
                    <a:pt x="263" y="189"/>
                  </a:lnTo>
                  <a:lnTo>
                    <a:pt x="263" y="187"/>
                  </a:lnTo>
                  <a:lnTo>
                    <a:pt x="263" y="182"/>
                  </a:lnTo>
                  <a:lnTo>
                    <a:pt x="267" y="180"/>
                  </a:lnTo>
                  <a:lnTo>
                    <a:pt x="272" y="182"/>
                  </a:lnTo>
                  <a:lnTo>
                    <a:pt x="284" y="170"/>
                  </a:lnTo>
                  <a:lnTo>
                    <a:pt x="284" y="170"/>
                  </a:lnTo>
                  <a:lnTo>
                    <a:pt x="277" y="173"/>
                  </a:lnTo>
                  <a:lnTo>
                    <a:pt x="274" y="170"/>
                  </a:lnTo>
                  <a:lnTo>
                    <a:pt x="277" y="168"/>
                  </a:lnTo>
                  <a:lnTo>
                    <a:pt x="279" y="165"/>
                  </a:lnTo>
                  <a:lnTo>
                    <a:pt x="279" y="163"/>
                  </a:lnTo>
                  <a:lnTo>
                    <a:pt x="279" y="161"/>
                  </a:lnTo>
                  <a:lnTo>
                    <a:pt x="277" y="158"/>
                  </a:lnTo>
                  <a:lnTo>
                    <a:pt x="272" y="158"/>
                  </a:lnTo>
                  <a:lnTo>
                    <a:pt x="267" y="156"/>
                  </a:lnTo>
                  <a:lnTo>
                    <a:pt x="265" y="154"/>
                  </a:lnTo>
                  <a:lnTo>
                    <a:pt x="267" y="147"/>
                  </a:lnTo>
                  <a:lnTo>
                    <a:pt x="270" y="142"/>
                  </a:lnTo>
                  <a:lnTo>
                    <a:pt x="272" y="139"/>
                  </a:lnTo>
                  <a:lnTo>
                    <a:pt x="274" y="137"/>
                  </a:lnTo>
                  <a:lnTo>
                    <a:pt x="282" y="135"/>
                  </a:lnTo>
                  <a:lnTo>
                    <a:pt x="284" y="135"/>
                  </a:lnTo>
                  <a:lnTo>
                    <a:pt x="286" y="135"/>
                  </a:lnTo>
                  <a:lnTo>
                    <a:pt x="289" y="132"/>
                  </a:lnTo>
                  <a:lnTo>
                    <a:pt x="289" y="132"/>
                  </a:lnTo>
                  <a:lnTo>
                    <a:pt x="293" y="125"/>
                  </a:lnTo>
                  <a:lnTo>
                    <a:pt x="293" y="123"/>
                  </a:lnTo>
                  <a:lnTo>
                    <a:pt x="293" y="120"/>
                  </a:lnTo>
                  <a:lnTo>
                    <a:pt x="293" y="116"/>
                  </a:lnTo>
                  <a:lnTo>
                    <a:pt x="293" y="113"/>
                  </a:lnTo>
                  <a:lnTo>
                    <a:pt x="293" y="11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5"/>
            <p:cNvSpPr>
              <a:spLocks noEditPoints="1"/>
            </p:cNvSpPr>
            <p:nvPr/>
          </p:nvSpPr>
          <p:spPr bwMode="auto">
            <a:xfrm>
              <a:off x="4674809" y="4799275"/>
              <a:ext cx="260934" cy="203743"/>
            </a:xfrm>
            <a:custGeom>
              <a:avLst/>
              <a:gdLst>
                <a:gd name="T0" fmla="*/ 139 w 146"/>
                <a:gd name="T1" fmla="*/ 66 h 114"/>
                <a:gd name="T2" fmla="*/ 137 w 146"/>
                <a:gd name="T3" fmla="*/ 62 h 114"/>
                <a:gd name="T4" fmla="*/ 125 w 146"/>
                <a:gd name="T5" fmla="*/ 59 h 114"/>
                <a:gd name="T6" fmla="*/ 116 w 146"/>
                <a:gd name="T7" fmla="*/ 52 h 114"/>
                <a:gd name="T8" fmla="*/ 111 w 146"/>
                <a:gd name="T9" fmla="*/ 45 h 114"/>
                <a:gd name="T10" fmla="*/ 104 w 146"/>
                <a:gd name="T11" fmla="*/ 47 h 114"/>
                <a:gd name="T12" fmla="*/ 99 w 146"/>
                <a:gd name="T13" fmla="*/ 45 h 114"/>
                <a:gd name="T14" fmla="*/ 97 w 146"/>
                <a:gd name="T15" fmla="*/ 36 h 114"/>
                <a:gd name="T16" fmla="*/ 92 w 146"/>
                <a:gd name="T17" fmla="*/ 36 h 114"/>
                <a:gd name="T18" fmla="*/ 90 w 146"/>
                <a:gd name="T19" fmla="*/ 38 h 114"/>
                <a:gd name="T20" fmla="*/ 80 w 146"/>
                <a:gd name="T21" fmla="*/ 40 h 114"/>
                <a:gd name="T22" fmla="*/ 73 w 146"/>
                <a:gd name="T23" fmla="*/ 43 h 114"/>
                <a:gd name="T24" fmla="*/ 68 w 146"/>
                <a:gd name="T25" fmla="*/ 40 h 114"/>
                <a:gd name="T26" fmla="*/ 61 w 146"/>
                <a:gd name="T27" fmla="*/ 38 h 114"/>
                <a:gd name="T28" fmla="*/ 56 w 146"/>
                <a:gd name="T29" fmla="*/ 40 h 114"/>
                <a:gd name="T30" fmla="*/ 52 w 146"/>
                <a:gd name="T31" fmla="*/ 47 h 114"/>
                <a:gd name="T32" fmla="*/ 30 w 146"/>
                <a:gd name="T33" fmla="*/ 59 h 114"/>
                <a:gd name="T34" fmla="*/ 19 w 146"/>
                <a:gd name="T35" fmla="*/ 69 h 114"/>
                <a:gd name="T36" fmla="*/ 7 w 146"/>
                <a:gd name="T37" fmla="*/ 64 h 114"/>
                <a:gd name="T38" fmla="*/ 2 w 146"/>
                <a:gd name="T39" fmla="*/ 64 h 114"/>
                <a:gd name="T40" fmla="*/ 9 w 146"/>
                <a:gd name="T41" fmla="*/ 69 h 114"/>
                <a:gd name="T42" fmla="*/ 14 w 146"/>
                <a:gd name="T43" fmla="*/ 78 h 114"/>
                <a:gd name="T44" fmla="*/ 11 w 146"/>
                <a:gd name="T45" fmla="*/ 100 h 114"/>
                <a:gd name="T46" fmla="*/ 4 w 146"/>
                <a:gd name="T47" fmla="*/ 107 h 114"/>
                <a:gd name="T48" fmla="*/ 16 w 146"/>
                <a:gd name="T49" fmla="*/ 114 h 114"/>
                <a:gd name="T50" fmla="*/ 28 w 146"/>
                <a:gd name="T51" fmla="*/ 104 h 114"/>
                <a:gd name="T52" fmla="*/ 38 w 146"/>
                <a:gd name="T53" fmla="*/ 100 h 114"/>
                <a:gd name="T54" fmla="*/ 45 w 146"/>
                <a:gd name="T55" fmla="*/ 95 h 114"/>
                <a:gd name="T56" fmla="*/ 61 w 146"/>
                <a:gd name="T57" fmla="*/ 95 h 114"/>
                <a:gd name="T58" fmla="*/ 66 w 146"/>
                <a:gd name="T59" fmla="*/ 97 h 114"/>
                <a:gd name="T60" fmla="*/ 78 w 146"/>
                <a:gd name="T61" fmla="*/ 92 h 114"/>
                <a:gd name="T62" fmla="*/ 90 w 146"/>
                <a:gd name="T63" fmla="*/ 90 h 114"/>
                <a:gd name="T64" fmla="*/ 97 w 146"/>
                <a:gd name="T65" fmla="*/ 83 h 114"/>
                <a:gd name="T66" fmla="*/ 132 w 146"/>
                <a:gd name="T67" fmla="*/ 81 h 114"/>
                <a:gd name="T68" fmla="*/ 142 w 146"/>
                <a:gd name="T69" fmla="*/ 81 h 114"/>
                <a:gd name="T70" fmla="*/ 146 w 146"/>
                <a:gd name="T71" fmla="*/ 71 h 114"/>
                <a:gd name="T72" fmla="*/ 23 w 146"/>
                <a:gd name="T73" fmla="*/ 40 h 114"/>
                <a:gd name="T74" fmla="*/ 26 w 146"/>
                <a:gd name="T75" fmla="*/ 36 h 114"/>
                <a:gd name="T76" fmla="*/ 23 w 146"/>
                <a:gd name="T77" fmla="*/ 33 h 114"/>
                <a:gd name="T78" fmla="*/ 21 w 146"/>
                <a:gd name="T79" fmla="*/ 40 h 114"/>
                <a:gd name="T80" fmla="*/ 101 w 146"/>
                <a:gd name="T81" fmla="*/ 19 h 114"/>
                <a:gd name="T82" fmla="*/ 109 w 146"/>
                <a:gd name="T83" fmla="*/ 17 h 114"/>
                <a:gd name="T84" fmla="*/ 113 w 146"/>
                <a:gd name="T85" fmla="*/ 29 h 114"/>
                <a:gd name="T86" fmla="*/ 120 w 146"/>
                <a:gd name="T87" fmla="*/ 21 h 114"/>
                <a:gd name="T88" fmla="*/ 127 w 146"/>
                <a:gd name="T89" fmla="*/ 19 h 114"/>
                <a:gd name="T90" fmla="*/ 123 w 146"/>
                <a:gd name="T91" fmla="*/ 24 h 114"/>
                <a:gd name="T92" fmla="*/ 130 w 146"/>
                <a:gd name="T93" fmla="*/ 24 h 114"/>
                <a:gd name="T94" fmla="*/ 135 w 146"/>
                <a:gd name="T95" fmla="*/ 10 h 114"/>
                <a:gd name="T96" fmla="*/ 132 w 146"/>
                <a:gd name="T97" fmla="*/ 3 h 114"/>
                <a:gd name="T98" fmla="*/ 125 w 146"/>
                <a:gd name="T99" fmla="*/ 3 h 114"/>
                <a:gd name="T100" fmla="*/ 111 w 146"/>
                <a:gd name="T101" fmla="*/ 7 h 114"/>
                <a:gd name="T102" fmla="*/ 101 w 146"/>
                <a:gd name="T103" fmla="*/ 10 h 114"/>
                <a:gd name="T104" fmla="*/ 99 w 146"/>
                <a:gd name="T105" fmla="*/ 17 h 114"/>
                <a:gd name="T106" fmla="*/ 87 w 146"/>
                <a:gd name="T107" fmla="*/ 12 h 114"/>
                <a:gd name="T108" fmla="*/ 80 w 146"/>
                <a:gd name="T109" fmla="*/ 14 h 114"/>
                <a:gd name="T110" fmla="*/ 78 w 146"/>
                <a:gd name="T111" fmla="*/ 17 h 114"/>
                <a:gd name="T112" fmla="*/ 83 w 146"/>
                <a:gd name="T113" fmla="*/ 19 h 114"/>
                <a:gd name="T114" fmla="*/ 87 w 146"/>
                <a:gd name="T115" fmla="*/ 19 h 114"/>
                <a:gd name="T116" fmla="*/ 90 w 146"/>
                <a:gd name="T117"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114">
                  <a:moveTo>
                    <a:pt x="146" y="71"/>
                  </a:moveTo>
                  <a:lnTo>
                    <a:pt x="142" y="66"/>
                  </a:lnTo>
                  <a:lnTo>
                    <a:pt x="139" y="66"/>
                  </a:lnTo>
                  <a:lnTo>
                    <a:pt x="139" y="64"/>
                  </a:lnTo>
                  <a:lnTo>
                    <a:pt x="137" y="62"/>
                  </a:lnTo>
                  <a:lnTo>
                    <a:pt x="137" y="62"/>
                  </a:lnTo>
                  <a:lnTo>
                    <a:pt x="132" y="64"/>
                  </a:lnTo>
                  <a:lnTo>
                    <a:pt x="130" y="62"/>
                  </a:lnTo>
                  <a:lnTo>
                    <a:pt x="125" y="59"/>
                  </a:lnTo>
                  <a:lnTo>
                    <a:pt x="123" y="57"/>
                  </a:lnTo>
                  <a:lnTo>
                    <a:pt x="120" y="57"/>
                  </a:lnTo>
                  <a:lnTo>
                    <a:pt x="116" y="52"/>
                  </a:lnTo>
                  <a:lnTo>
                    <a:pt x="118" y="47"/>
                  </a:lnTo>
                  <a:lnTo>
                    <a:pt x="116" y="45"/>
                  </a:lnTo>
                  <a:lnTo>
                    <a:pt x="111" y="45"/>
                  </a:lnTo>
                  <a:lnTo>
                    <a:pt x="109" y="40"/>
                  </a:lnTo>
                  <a:lnTo>
                    <a:pt x="109" y="43"/>
                  </a:lnTo>
                  <a:lnTo>
                    <a:pt x="104" y="47"/>
                  </a:lnTo>
                  <a:lnTo>
                    <a:pt x="101" y="47"/>
                  </a:lnTo>
                  <a:lnTo>
                    <a:pt x="99" y="47"/>
                  </a:lnTo>
                  <a:lnTo>
                    <a:pt x="99" y="45"/>
                  </a:lnTo>
                  <a:lnTo>
                    <a:pt x="99" y="40"/>
                  </a:lnTo>
                  <a:lnTo>
                    <a:pt x="99" y="38"/>
                  </a:lnTo>
                  <a:lnTo>
                    <a:pt x="97" y="36"/>
                  </a:lnTo>
                  <a:lnTo>
                    <a:pt x="97" y="33"/>
                  </a:lnTo>
                  <a:lnTo>
                    <a:pt x="94" y="33"/>
                  </a:lnTo>
                  <a:lnTo>
                    <a:pt x="92" y="36"/>
                  </a:lnTo>
                  <a:lnTo>
                    <a:pt x="92" y="38"/>
                  </a:lnTo>
                  <a:lnTo>
                    <a:pt x="92" y="40"/>
                  </a:lnTo>
                  <a:lnTo>
                    <a:pt x="90" y="38"/>
                  </a:lnTo>
                  <a:lnTo>
                    <a:pt x="87" y="40"/>
                  </a:lnTo>
                  <a:lnTo>
                    <a:pt x="85" y="43"/>
                  </a:lnTo>
                  <a:lnTo>
                    <a:pt x="80" y="40"/>
                  </a:lnTo>
                  <a:lnTo>
                    <a:pt x="78" y="40"/>
                  </a:lnTo>
                  <a:lnTo>
                    <a:pt x="75" y="43"/>
                  </a:lnTo>
                  <a:lnTo>
                    <a:pt x="73" y="43"/>
                  </a:lnTo>
                  <a:lnTo>
                    <a:pt x="73" y="43"/>
                  </a:lnTo>
                  <a:lnTo>
                    <a:pt x="71" y="40"/>
                  </a:lnTo>
                  <a:lnTo>
                    <a:pt x="68" y="40"/>
                  </a:lnTo>
                  <a:lnTo>
                    <a:pt x="66" y="38"/>
                  </a:lnTo>
                  <a:lnTo>
                    <a:pt x="64" y="38"/>
                  </a:lnTo>
                  <a:lnTo>
                    <a:pt x="61" y="38"/>
                  </a:lnTo>
                  <a:lnTo>
                    <a:pt x="59" y="38"/>
                  </a:lnTo>
                  <a:lnTo>
                    <a:pt x="56" y="38"/>
                  </a:lnTo>
                  <a:lnTo>
                    <a:pt x="56" y="40"/>
                  </a:lnTo>
                  <a:lnTo>
                    <a:pt x="54" y="43"/>
                  </a:lnTo>
                  <a:lnTo>
                    <a:pt x="52" y="45"/>
                  </a:lnTo>
                  <a:lnTo>
                    <a:pt x="52" y="47"/>
                  </a:lnTo>
                  <a:lnTo>
                    <a:pt x="47" y="50"/>
                  </a:lnTo>
                  <a:lnTo>
                    <a:pt x="35" y="55"/>
                  </a:lnTo>
                  <a:lnTo>
                    <a:pt x="30" y="59"/>
                  </a:lnTo>
                  <a:lnTo>
                    <a:pt x="28" y="62"/>
                  </a:lnTo>
                  <a:lnTo>
                    <a:pt x="23" y="66"/>
                  </a:lnTo>
                  <a:lnTo>
                    <a:pt x="19" y="69"/>
                  </a:lnTo>
                  <a:lnTo>
                    <a:pt x="14" y="64"/>
                  </a:lnTo>
                  <a:lnTo>
                    <a:pt x="11" y="66"/>
                  </a:lnTo>
                  <a:lnTo>
                    <a:pt x="7" y="64"/>
                  </a:lnTo>
                  <a:lnTo>
                    <a:pt x="2" y="62"/>
                  </a:lnTo>
                  <a:lnTo>
                    <a:pt x="0" y="59"/>
                  </a:lnTo>
                  <a:lnTo>
                    <a:pt x="2" y="64"/>
                  </a:lnTo>
                  <a:lnTo>
                    <a:pt x="4" y="66"/>
                  </a:lnTo>
                  <a:lnTo>
                    <a:pt x="7" y="66"/>
                  </a:lnTo>
                  <a:lnTo>
                    <a:pt x="9" y="69"/>
                  </a:lnTo>
                  <a:lnTo>
                    <a:pt x="11" y="74"/>
                  </a:lnTo>
                  <a:lnTo>
                    <a:pt x="11" y="76"/>
                  </a:lnTo>
                  <a:lnTo>
                    <a:pt x="14" y="78"/>
                  </a:lnTo>
                  <a:lnTo>
                    <a:pt x="14" y="88"/>
                  </a:lnTo>
                  <a:lnTo>
                    <a:pt x="11" y="97"/>
                  </a:lnTo>
                  <a:lnTo>
                    <a:pt x="11" y="100"/>
                  </a:lnTo>
                  <a:lnTo>
                    <a:pt x="9" y="104"/>
                  </a:lnTo>
                  <a:lnTo>
                    <a:pt x="4" y="107"/>
                  </a:lnTo>
                  <a:lnTo>
                    <a:pt x="4" y="107"/>
                  </a:lnTo>
                  <a:lnTo>
                    <a:pt x="9" y="109"/>
                  </a:lnTo>
                  <a:lnTo>
                    <a:pt x="14" y="109"/>
                  </a:lnTo>
                  <a:lnTo>
                    <a:pt x="16" y="114"/>
                  </a:lnTo>
                  <a:lnTo>
                    <a:pt x="23" y="109"/>
                  </a:lnTo>
                  <a:lnTo>
                    <a:pt x="26" y="107"/>
                  </a:lnTo>
                  <a:lnTo>
                    <a:pt x="28" y="104"/>
                  </a:lnTo>
                  <a:lnTo>
                    <a:pt x="30" y="102"/>
                  </a:lnTo>
                  <a:lnTo>
                    <a:pt x="33" y="100"/>
                  </a:lnTo>
                  <a:lnTo>
                    <a:pt x="38" y="100"/>
                  </a:lnTo>
                  <a:lnTo>
                    <a:pt x="40" y="97"/>
                  </a:lnTo>
                  <a:lnTo>
                    <a:pt x="42" y="95"/>
                  </a:lnTo>
                  <a:lnTo>
                    <a:pt x="45" y="95"/>
                  </a:lnTo>
                  <a:lnTo>
                    <a:pt x="56" y="92"/>
                  </a:lnTo>
                  <a:lnTo>
                    <a:pt x="59" y="92"/>
                  </a:lnTo>
                  <a:lnTo>
                    <a:pt x="61" y="95"/>
                  </a:lnTo>
                  <a:lnTo>
                    <a:pt x="64" y="97"/>
                  </a:lnTo>
                  <a:lnTo>
                    <a:pt x="64" y="97"/>
                  </a:lnTo>
                  <a:lnTo>
                    <a:pt x="66" y="97"/>
                  </a:lnTo>
                  <a:lnTo>
                    <a:pt x="71" y="97"/>
                  </a:lnTo>
                  <a:lnTo>
                    <a:pt x="73" y="97"/>
                  </a:lnTo>
                  <a:lnTo>
                    <a:pt x="78" y="92"/>
                  </a:lnTo>
                  <a:lnTo>
                    <a:pt x="80" y="92"/>
                  </a:lnTo>
                  <a:lnTo>
                    <a:pt x="87" y="90"/>
                  </a:lnTo>
                  <a:lnTo>
                    <a:pt x="90" y="90"/>
                  </a:lnTo>
                  <a:lnTo>
                    <a:pt x="92" y="88"/>
                  </a:lnTo>
                  <a:lnTo>
                    <a:pt x="94" y="83"/>
                  </a:lnTo>
                  <a:lnTo>
                    <a:pt x="97" y="83"/>
                  </a:lnTo>
                  <a:lnTo>
                    <a:pt x="101" y="81"/>
                  </a:lnTo>
                  <a:lnTo>
                    <a:pt x="109" y="81"/>
                  </a:lnTo>
                  <a:lnTo>
                    <a:pt x="132" y="81"/>
                  </a:lnTo>
                  <a:lnTo>
                    <a:pt x="137" y="81"/>
                  </a:lnTo>
                  <a:lnTo>
                    <a:pt x="139" y="81"/>
                  </a:lnTo>
                  <a:lnTo>
                    <a:pt x="142" y="81"/>
                  </a:lnTo>
                  <a:lnTo>
                    <a:pt x="146" y="71"/>
                  </a:lnTo>
                  <a:lnTo>
                    <a:pt x="146" y="71"/>
                  </a:lnTo>
                  <a:lnTo>
                    <a:pt x="146" y="71"/>
                  </a:lnTo>
                  <a:close/>
                  <a:moveTo>
                    <a:pt x="23" y="43"/>
                  </a:moveTo>
                  <a:lnTo>
                    <a:pt x="23" y="40"/>
                  </a:lnTo>
                  <a:lnTo>
                    <a:pt x="23" y="40"/>
                  </a:lnTo>
                  <a:lnTo>
                    <a:pt x="26" y="40"/>
                  </a:lnTo>
                  <a:lnTo>
                    <a:pt x="26" y="38"/>
                  </a:lnTo>
                  <a:lnTo>
                    <a:pt x="26" y="36"/>
                  </a:lnTo>
                  <a:lnTo>
                    <a:pt x="26" y="33"/>
                  </a:lnTo>
                  <a:lnTo>
                    <a:pt x="23" y="33"/>
                  </a:lnTo>
                  <a:lnTo>
                    <a:pt x="23" y="33"/>
                  </a:lnTo>
                  <a:lnTo>
                    <a:pt x="21" y="36"/>
                  </a:lnTo>
                  <a:lnTo>
                    <a:pt x="21" y="38"/>
                  </a:lnTo>
                  <a:lnTo>
                    <a:pt x="21" y="40"/>
                  </a:lnTo>
                  <a:lnTo>
                    <a:pt x="23" y="43"/>
                  </a:lnTo>
                  <a:close/>
                  <a:moveTo>
                    <a:pt x="99" y="17"/>
                  </a:moveTo>
                  <a:lnTo>
                    <a:pt x="101" y="19"/>
                  </a:lnTo>
                  <a:lnTo>
                    <a:pt x="104" y="19"/>
                  </a:lnTo>
                  <a:lnTo>
                    <a:pt x="106" y="17"/>
                  </a:lnTo>
                  <a:lnTo>
                    <a:pt x="109" y="17"/>
                  </a:lnTo>
                  <a:lnTo>
                    <a:pt x="113" y="19"/>
                  </a:lnTo>
                  <a:lnTo>
                    <a:pt x="113" y="21"/>
                  </a:lnTo>
                  <a:lnTo>
                    <a:pt x="113" y="29"/>
                  </a:lnTo>
                  <a:lnTo>
                    <a:pt x="116" y="29"/>
                  </a:lnTo>
                  <a:lnTo>
                    <a:pt x="118" y="26"/>
                  </a:lnTo>
                  <a:lnTo>
                    <a:pt x="120" y="21"/>
                  </a:lnTo>
                  <a:lnTo>
                    <a:pt x="123" y="19"/>
                  </a:lnTo>
                  <a:lnTo>
                    <a:pt x="125" y="19"/>
                  </a:lnTo>
                  <a:lnTo>
                    <a:pt x="127" y="19"/>
                  </a:lnTo>
                  <a:lnTo>
                    <a:pt x="125" y="21"/>
                  </a:lnTo>
                  <a:lnTo>
                    <a:pt x="123" y="21"/>
                  </a:lnTo>
                  <a:lnTo>
                    <a:pt x="123" y="24"/>
                  </a:lnTo>
                  <a:lnTo>
                    <a:pt x="125" y="24"/>
                  </a:lnTo>
                  <a:lnTo>
                    <a:pt x="127" y="24"/>
                  </a:lnTo>
                  <a:lnTo>
                    <a:pt x="130" y="24"/>
                  </a:lnTo>
                  <a:lnTo>
                    <a:pt x="130" y="26"/>
                  </a:lnTo>
                  <a:lnTo>
                    <a:pt x="135" y="14"/>
                  </a:lnTo>
                  <a:lnTo>
                    <a:pt x="135" y="10"/>
                  </a:lnTo>
                  <a:lnTo>
                    <a:pt x="135" y="7"/>
                  </a:lnTo>
                  <a:lnTo>
                    <a:pt x="132" y="5"/>
                  </a:lnTo>
                  <a:lnTo>
                    <a:pt x="132" y="3"/>
                  </a:lnTo>
                  <a:lnTo>
                    <a:pt x="132" y="0"/>
                  </a:lnTo>
                  <a:lnTo>
                    <a:pt x="130" y="0"/>
                  </a:lnTo>
                  <a:lnTo>
                    <a:pt x="125" y="3"/>
                  </a:lnTo>
                  <a:lnTo>
                    <a:pt x="120" y="3"/>
                  </a:lnTo>
                  <a:lnTo>
                    <a:pt x="118" y="5"/>
                  </a:lnTo>
                  <a:lnTo>
                    <a:pt x="111" y="7"/>
                  </a:lnTo>
                  <a:lnTo>
                    <a:pt x="106" y="10"/>
                  </a:lnTo>
                  <a:lnTo>
                    <a:pt x="101" y="7"/>
                  </a:lnTo>
                  <a:lnTo>
                    <a:pt x="101" y="10"/>
                  </a:lnTo>
                  <a:lnTo>
                    <a:pt x="101" y="12"/>
                  </a:lnTo>
                  <a:lnTo>
                    <a:pt x="101" y="14"/>
                  </a:lnTo>
                  <a:lnTo>
                    <a:pt x="99" y="17"/>
                  </a:lnTo>
                  <a:close/>
                  <a:moveTo>
                    <a:pt x="90" y="14"/>
                  </a:moveTo>
                  <a:lnTo>
                    <a:pt x="87" y="14"/>
                  </a:lnTo>
                  <a:lnTo>
                    <a:pt x="87" y="12"/>
                  </a:lnTo>
                  <a:lnTo>
                    <a:pt x="85" y="12"/>
                  </a:lnTo>
                  <a:lnTo>
                    <a:pt x="85" y="12"/>
                  </a:lnTo>
                  <a:lnTo>
                    <a:pt x="80" y="14"/>
                  </a:lnTo>
                  <a:lnTo>
                    <a:pt x="80" y="14"/>
                  </a:lnTo>
                  <a:lnTo>
                    <a:pt x="78" y="14"/>
                  </a:lnTo>
                  <a:lnTo>
                    <a:pt x="78" y="17"/>
                  </a:lnTo>
                  <a:lnTo>
                    <a:pt x="78" y="17"/>
                  </a:lnTo>
                  <a:lnTo>
                    <a:pt x="80" y="17"/>
                  </a:lnTo>
                  <a:lnTo>
                    <a:pt x="83" y="19"/>
                  </a:lnTo>
                  <a:lnTo>
                    <a:pt x="83" y="19"/>
                  </a:lnTo>
                  <a:lnTo>
                    <a:pt x="85" y="19"/>
                  </a:lnTo>
                  <a:lnTo>
                    <a:pt x="87" y="19"/>
                  </a:lnTo>
                  <a:lnTo>
                    <a:pt x="90" y="17"/>
                  </a:lnTo>
                  <a:lnTo>
                    <a:pt x="90" y="14"/>
                  </a:lnTo>
                  <a:lnTo>
                    <a:pt x="90" y="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6"/>
            <p:cNvSpPr>
              <a:spLocks/>
            </p:cNvSpPr>
            <p:nvPr/>
          </p:nvSpPr>
          <p:spPr bwMode="auto">
            <a:xfrm>
              <a:off x="6780151" y="2600999"/>
              <a:ext cx="423570" cy="650547"/>
            </a:xfrm>
            <a:custGeom>
              <a:avLst/>
              <a:gdLst>
                <a:gd name="T0" fmla="*/ 230 w 237"/>
                <a:gd name="T1" fmla="*/ 182 h 364"/>
                <a:gd name="T2" fmla="*/ 218 w 237"/>
                <a:gd name="T3" fmla="*/ 184 h 364"/>
                <a:gd name="T4" fmla="*/ 223 w 237"/>
                <a:gd name="T5" fmla="*/ 156 h 364"/>
                <a:gd name="T6" fmla="*/ 225 w 237"/>
                <a:gd name="T7" fmla="*/ 146 h 364"/>
                <a:gd name="T8" fmla="*/ 218 w 237"/>
                <a:gd name="T9" fmla="*/ 120 h 364"/>
                <a:gd name="T10" fmla="*/ 218 w 237"/>
                <a:gd name="T11" fmla="*/ 106 h 364"/>
                <a:gd name="T12" fmla="*/ 199 w 237"/>
                <a:gd name="T13" fmla="*/ 85 h 364"/>
                <a:gd name="T14" fmla="*/ 202 w 237"/>
                <a:gd name="T15" fmla="*/ 64 h 364"/>
                <a:gd name="T16" fmla="*/ 194 w 237"/>
                <a:gd name="T17" fmla="*/ 52 h 364"/>
                <a:gd name="T18" fmla="*/ 187 w 237"/>
                <a:gd name="T19" fmla="*/ 28 h 364"/>
                <a:gd name="T20" fmla="*/ 178 w 237"/>
                <a:gd name="T21" fmla="*/ 11 h 364"/>
                <a:gd name="T22" fmla="*/ 157 w 237"/>
                <a:gd name="T23" fmla="*/ 9 h 364"/>
                <a:gd name="T24" fmla="*/ 147 w 237"/>
                <a:gd name="T25" fmla="*/ 21 h 364"/>
                <a:gd name="T26" fmla="*/ 116 w 237"/>
                <a:gd name="T27" fmla="*/ 23 h 364"/>
                <a:gd name="T28" fmla="*/ 71 w 237"/>
                <a:gd name="T29" fmla="*/ 40 h 364"/>
                <a:gd name="T30" fmla="*/ 45 w 237"/>
                <a:gd name="T31" fmla="*/ 45 h 364"/>
                <a:gd name="T32" fmla="*/ 34 w 237"/>
                <a:gd name="T33" fmla="*/ 64 h 364"/>
                <a:gd name="T34" fmla="*/ 34 w 237"/>
                <a:gd name="T35" fmla="*/ 78 h 364"/>
                <a:gd name="T36" fmla="*/ 31 w 237"/>
                <a:gd name="T37" fmla="*/ 104 h 364"/>
                <a:gd name="T38" fmla="*/ 36 w 237"/>
                <a:gd name="T39" fmla="*/ 125 h 364"/>
                <a:gd name="T40" fmla="*/ 24 w 237"/>
                <a:gd name="T41" fmla="*/ 127 h 364"/>
                <a:gd name="T42" fmla="*/ 26 w 237"/>
                <a:gd name="T43" fmla="*/ 142 h 364"/>
                <a:gd name="T44" fmla="*/ 24 w 237"/>
                <a:gd name="T45" fmla="*/ 158 h 364"/>
                <a:gd name="T46" fmla="*/ 26 w 237"/>
                <a:gd name="T47" fmla="*/ 179 h 364"/>
                <a:gd name="T48" fmla="*/ 5 w 237"/>
                <a:gd name="T49" fmla="*/ 220 h 364"/>
                <a:gd name="T50" fmla="*/ 7 w 237"/>
                <a:gd name="T51" fmla="*/ 250 h 364"/>
                <a:gd name="T52" fmla="*/ 19 w 237"/>
                <a:gd name="T53" fmla="*/ 260 h 364"/>
                <a:gd name="T54" fmla="*/ 24 w 237"/>
                <a:gd name="T55" fmla="*/ 274 h 364"/>
                <a:gd name="T56" fmla="*/ 17 w 237"/>
                <a:gd name="T57" fmla="*/ 286 h 364"/>
                <a:gd name="T58" fmla="*/ 24 w 237"/>
                <a:gd name="T59" fmla="*/ 300 h 364"/>
                <a:gd name="T60" fmla="*/ 43 w 237"/>
                <a:gd name="T61" fmla="*/ 331 h 364"/>
                <a:gd name="T62" fmla="*/ 78 w 237"/>
                <a:gd name="T63" fmla="*/ 340 h 364"/>
                <a:gd name="T64" fmla="*/ 76 w 237"/>
                <a:gd name="T65" fmla="*/ 350 h 364"/>
                <a:gd name="T66" fmla="*/ 97 w 237"/>
                <a:gd name="T67" fmla="*/ 364 h 364"/>
                <a:gd name="T68" fmla="*/ 109 w 237"/>
                <a:gd name="T69" fmla="*/ 352 h 364"/>
                <a:gd name="T70" fmla="*/ 131 w 237"/>
                <a:gd name="T71" fmla="*/ 352 h 364"/>
                <a:gd name="T72" fmla="*/ 133 w 237"/>
                <a:gd name="T73" fmla="*/ 338 h 364"/>
                <a:gd name="T74" fmla="*/ 138 w 237"/>
                <a:gd name="T75" fmla="*/ 329 h 364"/>
                <a:gd name="T76" fmla="*/ 142 w 237"/>
                <a:gd name="T77" fmla="*/ 314 h 364"/>
                <a:gd name="T78" fmla="*/ 164 w 237"/>
                <a:gd name="T79" fmla="*/ 314 h 364"/>
                <a:gd name="T80" fmla="*/ 173 w 237"/>
                <a:gd name="T81" fmla="*/ 321 h 364"/>
                <a:gd name="T82" fmla="*/ 176 w 237"/>
                <a:gd name="T83" fmla="*/ 317 h 364"/>
                <a:gd name="T84" fmla="*/ 178 w 237"/>
                <a:gd name="T85" fmla="*/ 307 h 364"/>
                <a:gd name="T86" fmla="*/ 199 w 237"/>
                <a:gd name="T87" fmla="*/ 307 h 364"/>
                <a:gd name="T88" fmla="*/ 199 w 237"/>
                <a:gd name="T89" fmla="*/ 300 h 364"/>
                <a:gd name="T90" fmla="*/ 206 w 237"/>
                <a:gd name="T91" fmla="*/ 293 h 364"/>
                <a:gd name="T92" fmla="*/ 206 w 237"/>
                <a:gd name="T93" fmla="*/ 279 h 364"/>
                <a:gd name="T94" fmla="*/ 209 w 237"/>
                <a:gd name="T95" fmla="*/ 269 h 364"/>
                <a:gd name="T96" fmla="*/ 206 w 237"/>
                <a:gd name="T97" fmla="*/ 260 h 364"/>
                <a:gd name="T98" fmla="*/ 213 w 237"/>
                <a:gd name="T99" fmla="*/ 250 h 364"/>
                <a:gd name="T100" fmla="*/ 218 w 237"/>
                <a:gd name="T101" fmla="*/ 239 h 364"/>
                <a:gd name="T102" fmla="*/ 218 w 237"/>
                <a:gd name="T103" fmla="*/ 232 h 364"/>
                <a:gd name="T104" fmla="*/ 225 w 237"/>
                <a:gd name="T105" fmla="*/ 224 h 364"/>
                <a:gd name="T106" fmla="*/ 232 w 237"/>
                <a:gd name="T107" fmla="*/ 213 h 364"/>
                <a:gd name="T108" fmla="*/ 223 w 237"/>
                <a:gd name="T109" fmla="*/ 217 h 364"/>
                <a:gd name="T110" fmla="*/ 232 w 237"/>
                <a:gd name="T111" fmla="*/ 201 h 364"/>
                <a:gd name="T112" fmla="*/ 235 w 237"/>
                <a:gd name="T113" fmla="*/ 1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7" h="364">
                  <a:moveTo>
                    <a:pt x="235" y="194"/>
                  </a:moveTo>
                  <a:lnTo>
                    <a:pt x="235" y="191"/>
                  </a:lnTo>
                  <a:lnTo>
                    <a:pt x="235" y="191"/>
                  </a:lnTo>
                  <a:lnTo>
                    <a:pt x="230" y="187"/>
                  </a:lnTo>
                  <a:lnTo>
                    <a:pt x="228" y="184"/>
                  </a:lnTo>
                  <a:lnTo>
                    <a:pt x="230" y="182"/>
                  </a:lnTo>
                  <a:lnTo>
                    <a:pt x="230" y="179"/>
                  </a:lnTo>
                  <a:lnTo>
                    <a:pt x="230" y="179"/>
                  </a:lnTo>
                  <a:lnTo>
                    <a:pt x="230" y="177"/>
                  </a:lnTo>
                  <a:lnTo>
                    <a:pt x="230" y="175"/>
                  </a:lnTo>
                  <a:lnTo>
                    <a:pt x="225" y="177"/>
                  </a:lnTo>
                  <a:lnTo>
                    <a:pt x="218" y="184"/>
                  </a:lnTo>
                  <a:lnTo>
                    <a:pt x="218" y="182"/>
                  </a:lnTo>
                  <a:lnTo>
                    <a:pt x="218" y="177"/>
                  </a:lnTo>
                  <a:lnTo>
                    <a:pt x="221" y="172"/>
                  </a:lnTo>
                  <a:lnTo>
                    <a:pt x="221" y="170"/>
                  </a:lnTo>
                  <a:lnTo>
                    <a:pt x="221" y="161"/>
                  </a:lnTo>
                  <a:lnTo>
                    <a:pt x="223" y="156"/>
                  </a:lnTo>
                  <a:lnTo>
                    <a:pt x="223" y="156"/>
                  </a:lnTo>
                  <a:lnTo>
                    <a:pt x="225" y="153"/>
                  </a:lnTo>
                  <a:lnTo>
                    <a:pt x="225" y="151"/>
                  </a:lnTo>
                  <a:lnTo>
                    <a:pt x="225" y="149"/>
                  </a:lnTo>
                  <a:lnTo>
                    <a:pt x="225" y="149"/>
                  </a:lnTo>
                  <a:lnTo>
                    <a:pt x="225" y="146"/>
                  </a:lnTo>
                  <a:lnTo>
                    <a:pt x="225" y="146"/>
                  </a:lnTo>
                  <a:lnTo>
                    <a:pt x="221" y="132"/>
                  </a:lnTo>
                  <a:lnTo>
                    <a:pt x="221" y="130"/>
                  </a:lnTo>
                  <a:lnTo>
                    <a:pt x="221" y="123"/>
                  </a:lnTo>
                  <a:lnTo>
                    <a:pt x="218" y="120"/>
                  </a:lnTo>
                  <a:lnTo>
                    <a:pt x="218" y="120"/>
                  </a:lnTo>
                  <a:lnTo>
                    <a:pt x="216" y="118"/>
                  </a:lnTo>
                  <a:lnTo>
                    <a:pt x="216" y="113"/>
                  </a:lnTo>
                  <a:lnTo>
                    <a:pt x="216" y="113"/>
                  </a:lnTo>
                  <a:lnTo>
                    <a:pt x="218" y="111"/>
                  </a:lnTo>
                  <a:lnTo>
                    <a:pt x="218" y="108"/>
                  </a:lnTo>
                  <a:lnTo>
                    <a:pt x="218" y="106"/>
                  </a:lnTo>
                  <a:lnTo>
                    <a:pt x="216" y="104"/>
                  </a:lnTo>
                  <a:lnTo>
                    <a:pt x="216" y="99"/>
                  </a:lnTo>
                  <a:lnTo>
                    <a:pt x="213" y="97"/>
                  </a:lnTo>
                  <a:lnTo>
                    <a:pt x="213" y="97"/>
                  </a:lnTo>
                  <a:lnTo>
                    <a:pt x="211" y="97"/>
                  </a:lnTo>
                  <a:lnTo>
                    <a:pt x="199" y="85"/>
                  </a:lnTo>
                  <a:lnTo>
                    <a:pt x="197" y="82"/>
                  </a:lnTo>
                  <a:lnTo>
                    <a:pt x="197" y="78"/>
                  </a:lnTo>
                  <a:lnTo>
                    <a:pt x="199" y="73"/>
                  </a:lnTo>
                  <a:lnTo>
                    <a:pt x="202" y="71"/>
                  </a:lnTo>
                  <a:lnTo>
                    <a:pt x="204" y="68"/>
                  </a:lnTo>
                  <a:lnTo>
                    <a:pt x="202" y="64"/>
                  </a:lnTo>
                  <a:lnTo>
                    <a:pt x="199" y="61"/>
                  </a:lnTo>
                  <a:lnTo>
                    <a:pt x="194" y="59"/>
                  </a:lnTo>
                  <a:lnTo>
                    <a:pt x="192" y="59"/>
                  </a:lnTo>
                  <a:lnTo>
                    <a:pt x="192" y="56"/>
                  </a:lnTo>
                  <a:lnTo>
                    <a:pt x="194" y="54"/>
                  </a:lnTo>
                  <a:lnTo>
                    <a:pt x="194" y="52"/>
                  </a:lnTo>
                  <a:lnTo>
                    <a:pt x="197" y="52"/>
                  </a:lnTo>
                  <a:lnTo>
                    <a:pt x="197" y="49"/>
                  </a:lnTo>
                  <a:lnTo>
                    <a:pt x="197" y="42"/>
                  </a:lnTo>
                  <a:lnTo>
                    <a:pt x="192" y="35"/>
                  </a:lnTo>
                  <a:lnTo>
                    <a:pt x="190" y="30"/>
                  </a:lnTo>
                  <a:lnTo>
                    <a:pt x="187" y="28"/>
                  </a:lnTo>
                  <a:lnTo>
                    <a:pt x="187" y="26"/>
                  </a:lnTo>
                  <a:lnTo>
                    <a:pt x="187" y="26"/>
                  </a:lnTo>
                  <a:lnTo>
                    <a:pt x="185" y="21"/>
                  </a:lnTo>
                  <a:lnTo>
                    <a:pt x="183" y="19"/>
                  </a:lnTo>
                  <a:lnTo>
                    <a:pt x="183" y="14"/>
                  </a:lnTo>
                  <a:lnTo>
                    <a:pt x="178" y="11"/>
                  </a:lnTo>
                  <a:lnTo>
                    <a:pt x="178" y="9"/>
                  </a:lnTo>
                  <a:lnTo>
                    <a:pt x="173" y="2"/>
                  </a:lnTo>
                  <a:lnTo>
                    <a:pt x="171" y="0"/>
                  </a:lnTo>
                  <a:lnTo>
                    <a:pt x="171" y="0"/>
                  </a:lnTo>
                  <a:lnTo>
                    <a:pt x="171" y="0"/>
                  </a:lnTo>
                  <a:lnTo>
                    <a:pt x="157" y="9"/>
                  </a:lnTo>
                  <a:lnTo>
                    <a:pt x="154" y="11"/>
                  </a:lnTo>
                  <a:lnTo>
                    <a:pt x="154" y="14"/>
                  </a:lnTo>
                  <a:lnTo>
                    <a:pt x="152" y="16"/>
                  </a:lnTo>
                  <a:lnTo>
                    <a:pt x="152" y="19"/>
                  </a:lnTo>
                  <a:lnTo>
                    <a:pt x="150" y="19"/>
                  </a:lnTo>
                  <a:lnTo>
                    <a:pt x="147" y="21"/>
                  </a:lnTo>
                  <a:lnTo>
                    <a:pt x="142" y="19"/>
                  </a:lnTo>
                  <a:lnTo>
                    <a:pt x="138" y="19"/>
                  </a:lnTo>
                  <a:lnTo>
                    <a:pt x="133" y="19"/>
                  </a:lnTo>
                  <a:lnTo>
                    <a:pt x="131" y="19"/>
                  </a:lnTo>
                  <a:lnTo>
                    <a:pt x="121" y="23"/>
                  </a:lnTo>
                  <a:lnTo>
                    <a:pt x="116" y="23"/>
                  </a:lnTo>
                  <a:lnTo>
                    <a:pt x="114" y="23"/>
                  </a:lnTo>
                  <a:lnTo>
                    <a:pt x="112" y="21"/>
                  </a:lnTo>
                  <a:lnTo>
                    <a:pt x="109" y="21"/>
                  </a:lnTo>
                  <a:lnTo>
                    <a:pt x="109" y="21"/>
                  </a:lnTo>
                  <a:lnTo>
                    <a:pt x="97" y="26"/>
                  </a:lnTo>
                  <a:lnTo>
                    <a:pt x="71" y="40"/>
                  </a:lnTo>
                  <a:lnTo>
                    <a:pt x="62" y="49"/>
                  </a:lnTo>
                  <a:lnTo>
                    <a:pt x="60" y="52"/>
                  </a:lnTo>
                  <a:lnTo>
                    <a:pt x="57" y="52"/>
                  </a:lnTo>
                  <a:lnTo>
                    <a:pt x="57" y="52"/>
                  </a:lnTo>
                  <a:lnTo>
                    <a:pt x="55" y="49"/>
                  </a:lnTo>
                  <a:lnTo>
                    <a:pt x="45" y="45"/>
                  </a:lnTo>
                  <a:lnTo>
                    <a:pt x="43" y="47"/>
                  </a:lnTo>
                  <a:lnTo>
                    <a:pt x="38" y="52"/>
                  </a:lnTo>
                  <a:lnTo>
                    <a:pt x="36" y="54"/>
                  </a:lnTo>
                  <a:lnTo>
                    <a:pt x="34" y="59"/>
                  </a:lnTo>
                  <a:lnTo>
                    <a:pt x="34" y="61"/>
                  </a:lnTo>
                  <a:lnTo>
                    <a:pt x="34" y="64"/>
                  </a:lnTo>
                  <a:lnTo>
                    <a:pt x="36" y="66"/>
                  </a:lnTo>
                  <a:lnTo>
                    <a:pt x="36" y="66"/>
                  </a:lnTo>
                  <a:lnTo>
                    <a:pt x="34" y="68"/>
                  </a:lnTo>
                  <a:lnTo>
                    <a:pt x="34" y="73"/>
                  </a:lnTo>
                  <a:lnTo>
                    <a:pt x="34" y="75"/>
                  </a:lnTo>
                  <a:lnTo>
                    <a:pt x="34" y="78"/>
                  </a:lnTo>
                  <a:lnTo>
                    <a:pt x="31" y="80"/>
                  </a:lnTo>
                  <a:lnTo>
                    <a:pt x="31" y="82"/>
                  </a:lnTo>
                  <a:lnTo>
                    <a:pt x="31" y="85"/>
                  </a:lnTo>
                  <a:lnTo>
                    <a:pt x="31" y="90"/>
                  </a:lnTo>
                  <a:lnTo>
                    <a:pt x="31" y="101"/>
                  </a:lnTo>
                  <a:lnTo>
                    <a:pt x="31" y="104"/>
                  </a:lnTo>
                  <a:lnTo>
                    <a:pt x="31" y="106"/>
                  </a:lnTo>
                  <a:lnTo>
                    <a:pt x="34" y="111"/>
                  </a:lnTo>
                  <a:lnTo>
                    <a:pt x="34" y="116"/>
                  </a:lnTo>
                  <a:lnTo>
                    <a:pt x="36" y="120"/>
                  </a:lnTo>
                  <a:lnTo>
                    <a:pt x="36" y="123"/>
                  </a:lnTo>
                  <a:lnTo>
                    <a:pt x="36" y="125"/>
                  </a:lnTo>
                  <a:lnTo>
                    <a:pt x="34" y="127"/>
                  </a:lnTo>
                  <a:lnTo>
                    <a:pt x="31" y="127"/>
                  </a:lnTo>
                  <a:lnTo>
                    <a:pt x="29" y="125"/>
                  </a:lnTo>
                  <a:lnTo>
                    <a:pt x="26" y="125"/>
                  </a:lnTo>
                  <a:lnTo>
                    <a:pt x="26" y="127"/>
                  </a:lnTo>
                  <a:lnTo>
                    <a:pt x="24" y="127"/>
                  </a:lnTo>
                  <a:lnTo>
                    <a:pt x="22" y="130"/>
                  </a:lnTo>
                  <a:lnTo>
                    <a:pt x="22" y="132"/>
                  </a:lnTo>
                  <a:lnTo>
                    <a:pt x="22" y="135"/>
                  </a:lnTo>
                  <a:lnTo>
                    <a:pt x="22" y="137"/>
                  </a:lnTo>
                  <a:lnTo>
                    <a:pt x="24" y="139"/>
                  </a:lnTo>
                  <a:lnTo>
                    <a:pt x="26" y="142"/>
                  </a:lnTo>
                  <a:lnTo>
                    <a:pt x="29" y="144"/>
                  </a:lnTo>
                  <a:lnTo>
                    <a:pt x="29" y="146"/>
                  </a:lnTo>
                  <a:lnTo>
                    <a:pt x="29" y="149"/>
                  </a:lnTo>
                  <a:lnTo>
                    <a:pt x="26" y="153"/>
                  </a:lnTo>
                  <a:lnTo>
                    <a:pt x="24" y="156"/>
                  </a:lnTo>
                  <a:lnTo>
                    <a:pt x="24" y="158"/>
                  </a:lnTo>
                  <a:lnTo>
                    <a:pt x="24" y="163"/>
                  </a:lnTo>
                  <a:lnTo>
                    <a:pt x="26" y="168"/>
                  </a:lnTo>
                  <a:lnTo>
                    <a:pt x="26" y="170"/>
                  </a:lnTo>
                  <a:lnTo>
                    <a:pt x="26" y="175"/>
                  </a:lnTo>
                  <a:lnTo>
                    <a:pt x="26" y="177"/>
                  </a:lnTo>
                  <a:lnTo>
                    <a:pt x="26" y="179"/>
                  </a:lnTo>
                  <a:lnTo>
                    <a:pt x="24" y="184"/>
                  </a:lnTo>
                  <a:lnTo>
                    <a:pt x="17" y="191"/>
                  </a:lnTo>
                  <a:lnTo>
                    <a:pt x="15" y="196"/>
                  </a:lnTo>
                  <a:lnTo>
                    <a:pt x="12" y="198"/>
                  </a:lnTo>
                  <a:lnTo>
                    <a:pt x="10" y="208"/>
                  </a:lnTo>
                  <a:lnTo>
                    <a:pt x="5" y="220"/>
                  </a:lnTo>
                  <a:lnTo>
                    <a:pt x="0" y="229"/>
                  </a:lnTo>
                  <a:lnTo>
                    <a:pt x="0" y="232"/>
                  </a:lnTo>
                  <a:lnTo>
                    <a:pt x="3" y="234"/>
                  </a:lnTo>
                  <a:lnTo>
                    <a:pt x="5" y="241"/>
                  </a:lnTo>
                  <a:lnTo>
                    <a:pt x="7" y="248"/>
                  </a:lnTo>
                  <a:lnTo>
                    <a:pt x="7" y="250"/>
                  </a:lnTo>
                  <a:lnTo>
                    <a:pt x="10" y="250"/>
                  </a:lnTo>
                  <a:lnTo>
                    <a:pt x="10" y="253"/>
                  </a:lnTo>
                  <a:lnTo>
                    <a:pt x="12" y="255"/>
                  </a:lnTo>
                  <a:lnTo>
                    <a:pt x="12" y="258"/>
                  </a:lnTo>
                  <a:lnTo>
                    <a:pt x="17" y="260"/>
                  </a:lnTo>
                  <a:lnTo>
                    <a:pt x="19" y="260"/>
                  </a:lnTo>
                  <a:lnTo>
                    <a:pt x="19" y="262"/>
                  </a:lnTo>
                  <a:lnTo>
                    <a:pt x="19" y="265"/>
                  </a:lnTo>
                  <a:lnTo>
                    <a:pt x="19" y="267"/>
                  </a:lnTo>
                  <a:lnTo>
                    <a:pt x="19" y="269"/>
                  </a:lnTo>
                  <a:lnTo>
                    <a:pt x="22" y="272"/>
                  </a:lnTo>
                  <a:lnTo>
                    <a:pt x="24" y="274"/>
                  </a:lnTo>
                  <a:lnTo>
                    <a:pt x="24" y="274"/>
                  </a:lnTo>
                  <a:lnTo>
                    <a:pt x="24" y="276"/>
                  </a:lnTo>
                  <a:lnTo>
                    <a:pt x="22" y="276"/>
                  </a:lnTo>
                  <a:lnTo>
                    <a:pt x="22" y="279"/>
                  </a:lnTo>
                  <a:lnTo>
                    <a:pt x="19" y="281"/>
                  </a:lnTo>
                  <a:lnTo>
                    <a:pt x="17" y="286"/>
                  </a:lnTo>
                  <a:lnTo>
                    <a:pt x="17" y="288"/>
                  </a:lnTo>
                  <a:lnTo>
                    <a:pt x="17" y="291"/>
                  </a:lnTo>
                  <a:lnTo>
                    <a:pt x="17" y="293"/>
                  </a:lnTo>
                  <a:lnTo>
                    <a:pt x="19" y="295"/>
                  </a:lnTo>
                  <a:lnTo>
                    <a:pt x="22" y="298"/>
                  </a:lnTo>
                  <a:lnTo>
                    <a:pt x="24" y="300"/>
                  </a:lnTo>
                  <a:lnTo>
                    <a:pt x="24" y="303"/>
                  </a:lnTo>
                  <a:lnTo>
                    <a:pt x="24" y="305"/>
                  </a:lnTo>
                  <a:lnTo>
                    <a:pt x="19" y="312"/>
                  </a:lnTo>
                  <a:lnTo>
                    <a:pt x="17" y="321"/>
                  </a:lnTo>
                  <a:lnTo>
                    <a:pt x="26" y="324"/>
                  </a:lnTo>
                  <a:lnTo>
                    <a:pt x="43" y="331"/>
                  </a:lnTo>
                  <a:lnTo>
                    <a:pt x="55" y="338"/>
                  </a:lnTo>
                  <a:lnTo>
                    <a:pt x="57" y="338"/>
                  </a:lnTo>
                  <a:lnTo>
                    <a:pt x="60" y="338"/>
                  </a:lnTo>
                  <a:lnTo>
                    <a:pt x="71" y="338"/>
                  </a:lnTo>
                  <a:lnTo>
                    <a:pt x="76" y="340"/>
                  </a:lnTo>
                  <a:lnTo>
                    <a:pt x="78" y="340"/>
                  </a:lnTo>
                  <a:lnTo>
                    <a:pt x="81" y="343"/>
                  </a:lnTo>
                  <a:lnTo>
                    <a:pt x="81" y="343"/>
                  </a:lnTo>
                  <a:lnTo>
                    <a:pt x="81" y="345"/>
                  </a:lnTo>
                  <a:lnTo>
                    <a:pt x="78" y="345"/>
                  </a:lnTo>
                  <a:lnTo>
                    <a:pt x="76" y="347"/>
                  </a:lnTo>
                  <a:lnTo>
                    <a:pt x="76" y="350"/>
                  </a:lnTo>
                  <a:lnTo>
                    <a:pt x="81" y="355"/>
                  </a:lnTo>
                  <a:lnTo>
                    <a:pt x="83" y="357"/>
                  </a:lnTo>
                  <a:lnTo>
                    <a:pt x="88" y="359"/>
                  </a:lnTo>
                  <a:lnTo>
                    <a:pt x="95" y="364"/>
                  </a:lnTo>
                  <a:lnTo>
                    <a:pt x="95" y="364"/>
                  </a:lnTo>
                  <a:lnTo>
                    <a:pt x="97" y="364"/>
                  </a:lnTo>
                  <a:lnTo>
                    <a:pt x="100" y="359"/>
                  </a:lnTo>
                  <a:lnTo>
                    <a:pt x="102" y="359"/>
                  </a:lnTo>
                  <a:lnTo>
                    <a:pt x="107" y="357"/>
                  </a:lnTo>
                  <a:lnTo>
                    <a:pt x="107" y="355"/>
                  </a:lnTo>
                  <a:lnTo>
                    <a:pt x="109" y="355"/>
                  </a:lnTo>
                  <a:lnTo>
                    <a:pt x="109" y="352"/>
                  </a:lnTo>
                  <a:lnTo>
                    <a:pt x="112" y="352"/>
                  </a:lnTo>
                  <a:lnTo>
                    <a:pt x="114" y="352"/>
                  </a:lnTo>
                  <a:lnTo>
                    <a:pt x="116" y="355"/>
                  </a:lnTo>
                  <a:lnTo>
                    <a:pt x="126" y="357"/>
                  </a:lnTo>
                  <a:lnTo>
                    <a:pt x="128" y="357"/>
                  </a:lnTo>
                  <a:lnTo>
                    <a:pt x="131" y="352"/>
                  </a:lnTo>
                  <a:lnTo>
                    <a:pt x="133" y="352"/>
                  </a:lnTo>
                  <a:lnTo>
                    <a:pt x="133" y="350"/>
                  </a:lnTo>
                  <a:lnTo>
                    <a:pt x="133" y="347"/>
                  </a:lnTo>
                  <a:lnTo>
                    <a:pt x="133" y="343"/>
                  </a:lnTo>
                  <a:lnTo>
                    <a:pt x="133" y="340"/>
                  </a:lnTo>
                  <a:lnTo>
                    <a:pt x="133" y="338"/>
                  </a:lnTo>
                  <a:lnTo>
                    <a:pt x="133" y="338"/>
                  </a:lnTo>
                  <a:lnTo>
                    <a:pt x="135" y="336"/>
                  </a:lnTo>
                  <a:lnTo>
                    <a:pt x="135" y="333"/>
                  </a:lnTo>
                  <a:lnTo>
                    <a:pt x="138" y="333"/>
                  </a:lnTo>
                  <a:lnTo>
                    <a:pt x="138" y="331"/>
                  </a:lnTo>
                  <a:lnTo>
                    <a:pt x="138" y="329"/>
                  </a:lnTo>
                  <a:lnTo>
                    <a:pt x="138" y="326"/>
                  </a:lnTo>
                  <a:lnTo>
                    <a:pt x="138" y="324"/>
                  </a:lnTo>
                  <a:lnTo>
                    <a:pt x="138" y="319"/>
                  </a:lnTo>
                  <a:lnTo>
                    <a:pt x="138" y="317"/>
                  </a:lnTo>
                  <a:lnTo>
                    <a:pt x="140" y="314"/>
                  </a:lnTo>
                  <a:lnTo>
                    <a:pt x="142" y="314"/>
                  </a:lnTo>
                  <a:lnTo>
                    <a:pt x="147" y="314"/>
                  </a:lnTo>
                  <a:lnTo>
                    <a:pt x="152" y="314"/>
                  </a:lnTo>
                  <a:lnTo>
                    <a:pt x="157" y="317"/>
                  </a:lnTo>
                  <a:lnTo>
                    <a:pt x="164" y="319"/>
                  </a:lnTo>
                  <a:lnTo>
                    <a:pt x="164" y="319"/>
                  </a:lnTo>
                  <a:lnTo>
                    <a:pt x="164" y="314"/>
                  </a:lnTo>
                  <a:lnTo>
                    <a:pt x="166" y="312"/>
                  </a:lnTo>
                  <a:lnTo>
                    <a:pt x="173" y="312"/>
                  </a:lnTo>
                  <a:lnTo>
                    <a:pt x="173" y="314"/>
                  </a:lnTo>
                  <a:lnTo>
                    <a:pt x="171" y="317"/>
                  </a:lnTo>
                  <a:lnTo>
                    <a:pt x="171" y="319"/>
                  </a:lnTo>
                  <a:lnTo>
                    <a:pt x="173" y="321"/>
                  </a:lnTo>
                  <a:lnTo>
                    <a:pt x="176" y="321"/>
                  </a:lnTo>
                  <a:lnTo>
                    <a:pt x="178" y="324"/>
                  </a:lnTo>
                  <a:lnTo>
                    <a:pt x="180" y="321"/>
                  </a:lnTo>
                  <a:lnTo>
                    <a:pt x="180" y="321"/>
                  </a:lnTo>
                  <a:lnTo>
                    <a:pt x="178" y="319"/>
                  </a:lnTo>
                  <a:lnTo>
                    <a:pt x="176" y="317"/>
                  </a:lnTo>
                  <a:lnTo>
                    <a:pt x="178" y="314"/>
                  </a:lnTo>
                  <a:lnTo>
                    <a:pt x="180" y="314"/>
                  </a:lnTo>
                  <a:lnTo>
                    <a:pt x="183" y="314"/>
                  </a:lnTo>
                  <a:lnTo>
                    <a:pt x="180" y="312"/>
                  </a:lnTo>
                  <a:lnTo>
                    <a:pt x="180" y="310"/>
                  </a:lnTo>
                  <a:lnTo>
                    <a:pt x="178" y="307"/>
                  </a:lnTo>
                  <a:lnTo>
                    <a:pt x="178" y="305"/>
                  </a:lnTo>
                  <a:lnTo>
                    <a:pt x="183" y="307"/>
                  </a:lnTo>
                  <a:lnTo>
                    <a:pt x="185" y="307"/>
                  </a:lnTo>
                  <a:lnTo>
                    <a:pt x="192" y="305"/>
                  </a:lnTo>
                  <a:lnTo>
                    <a:pt x="199" y="307"/>
                  </a:lnTo>
                  <a:lnTo>
                    <a:pt x="199" y="307"/>
                  </a:lnTo>
                  <a:lnTo>
                    <a:pt x="199" y="305"/>
                  </a:lnTo>
                  <a:lnTo>
                    <a:pt x="197" y="303"/>
                  </a:lnTo>
                  <a:lnTo>
                    <a:pt x="194" y="303"/>
                  </a:lnTo>
                  <a:lnTo>
                    <a:pt x="194" y="300"/>
                  </a:lnTo>
                  <a:lnTo>
                    <a:pt x="197" y="300"/>
                  </a:lnTo>
                  <a:lnTo>
                    <a:pt x="199" y="300"/>
                  </a:lnTo>
                  <a:lnTo>
                    <a:pt x="202" y="300"/>
                  </a:lnTo>
                  <a:lnTo>
                    <a:pt x="204" y="298"/>
                  </a:lnTo>
                  <a:lnTo>
                    <a:pt x="202" y="295"/>
                  </a:lnTo>
                  <a:lnTo>
                    <a:pt x="194" y="293"/>
                  </a:lnTo>
                  <a:lnTo>
                    <a:pt x="197" y="291"/>
                  </a:lnTo>
                  <a:lnTo>
                    <a:pt x="206" y="293"/>
                  </a:lnTo>
                  <a:lnTo>
                    <a:pt x="209" y="291"/>
                  </a:lnTo>
                  <a:lnTo>
                    <a:pt x="209" y="288"/>
                  </a:lnTo>
                  <a:lnTo>
                    <a:pt x="202" y="284"/>
                  </a:lnTo>
                  <a:lnTo>
                    <a:pt x="199" y="279"/>
                  </a:lnTo>
                  <a:lnTo>
                    <a:pt x="202" y="279"/>
                  </a:lnTo>
                  <a:lnTo>
                    <a:pt x="206" y="279"/>
                  </a:lnTo>
                  <a:lnTo>
                    <a:pt x="211" y="276"/>
                  </a:lnTo>
                  <a:lnTo>
                    <a:pt x="211" y="272"/>
                  </a:lnTo>
                  <a:lnTo>
                    <a:pt x="206" y="272"/>
                  </a:lnTo>
                  <a:lnTo>
                    <a:pt x="204" y="272"/>
                  </a:lnTo>
                  <a:lnTo>
                    <a:pt x="204" y="267"/>
                  </a:lnTo>
                  <a:lnTo>
                    <a:pt x="209" y="269"/>
                  </a:lnTo>
                  <a:lnTo>
                    <a:pt x="213" y="267"/>
                  </a:lnTo>
                  <a:lnTo>
                    <a:pt x="216" y="262"/>
                  </a:lnTo>
                  <a:lnTo>
                    <a:pt x="216" y="260"/>
                  </a:lnTo>
                  <a:lnTo>
                    <a:pt x="216" y="260"/>
                  </a:lnTo>
                  <a:lnTo>
                    <a:pt x="213" y="260"/>
                  </a:lnTo>
                  <a:lnTo>
                    <a:pt x="206" y="260"/>
                  </a:lnTo>
                  <a:lnTo>
                    <a:pt x="206" y="255"/>
                  </a:lnTo>
                  <a:lnTo>
                    <a:pt x="206" y="253"/>
                  </a:lnTo>
                  <a:lnTo>
                    <a:pt x="209" y="253"/>
                  </a:lnTo>
                  <a:lnTo>
                    <a:pt x="211" y="253"/>
                  </a:lnTo>
                  <a:lnTo>
                    <a:pt x="213" y="253"/>
                  </a:lnTo>
                  <a:lnTo>
                    <a:pt x="213" y="250"/>
                  </a:lnTo>
                  <a:lnTo>
                    <a:pt x="211" y="250"/>
                  </a:lnTo>
                  <a:lnTo>
                    <a:pt x="211" y="248"/>
                  </a:lnTo>
                  <a:lnTo>
                    <a:pt x="218" y="246"/>
                  </a:lnTo>
                  <a:lnTo>
                    <a:pt x="221" y="243"/>
                  </a:lnTo>
                  <a:lnTo>
                    <a:pt x="221" y="236"/>
                  </a:lnTo>
                  <a:lnTo>
                    <a:pt x="218" y="239"/>
                  </a:lnTo>
                  <a:lnTo>
                    <a:pt x="216" y="241"/>
                  </a:lnTo>
                  <a:lnTo>
                    <a:pt x="211" y="243"/>
                  </a:lnTo>
                  <a:lnTo>
                    <a:pt x="209" y="241"/>
                  </a:lnTo>
                  <a:lnTo>
                    <a:pt x="211" y="239"/>
                  </a:lnTo>
                  <a:lnTo>
                    <a:pt x="216" y="234"/>
                  </a:lnTo>
                  <a:lnTo>
                    <a:pt x="218" y="232"/>
                  </a:lnTo>
                  <a:lnTo>
                    <a:pt x="213" y="229"/>
                  </a:lnTo>
                  <a:lnTo>
                    <a:pt x="216" y="229"/>
                  </a:lnTo>
                  <a:lnTo>
                    <a:pt x="221" y="224"/>
                  </a:lnTo>
                  <a:lnTo>
                    <a:pt x="221" y="224"/>
                  </a:lnTo>
                  <a:lnTo>
                    <a:pt x="223" y="224"/>
                  </a:lnTo>
                  <a:lnTo>
                    <a:pt x="225" y="224"/>
                  </a:lnTo>
                  <a:lnTo>
                    <a:pt x="225" y="224"/>
                  </a:lnTo>
                  <a:lnTo>
                    <a:pt x="230" y="222"/>
                  </a:lnTo>
                  <a:lnTo>
                    <a:pt x="230" y="222"/>
                  </a:lnTo>
                  <a:lnTo>
                    <a:pt x="230" y="217"/>
                  </a:lnTo>
                  <a:lnTo>
                    <a:pt x="230" y="215"/>
                  </a:lnTo>
                  <a:lnTo>
                    <a:pt x="232" y="213"/>
                  </a:lnTo>
                  <a:lnTo>
                    <a:pt x="235" y="213"/>
                  </a:lnTo>
                  <a:lnTo>
                    <a:pt x="232" y="210"/>
                  </a:lnTo>
                  <a:lnTo>
                    <a:pt x="230" y="208"/>
                  </a:lnTo>
                  <a:lnTo>
                    <a:pt x="230" y="210"/>
                  </a:lnTo>
                  <a:lnTo>
                    <a:pt x="228" y="215"/>
                  </a:lnTo>
                  <a:lnTo>
                    <a:pt x="223" y="217"/>
                  </a:lnTo>
                  <a:lnTo>
                    <a:pt x="221" y="217"/>
                  </a:lnTo>
                  <a:lnTo>
                    <a:pt x="216" y="213"/>
                  </a:lnTo>
                  <a:lnTo>
                    <a:pt x="218" y="210"/>
                  </a:lnTo>
                  <a:lnTo>
                    <a:pt x="225" y="210"/>
                  </a:lnTo>
                  <a:lnTo>
                    <a:pt x="228" y="208"/>
                  </a:lnTo>
                  <a:lnTo>
                    <a:pt x="232" y="201"/>
                  </a:lnTo>
                  <a:lnTo>
                    <a:pt x="235" y="201"/>
                  </a:lnTo>
                  <a:lnTo>
                    <a:pt x="235" y="198"/>
                  </a:lnTo>
                  <a:lnTo>
                    <a:pt x="235" y="198"/>
                  </a:lnTo>
                  <a:lnTo>
                    <a:pt x="235" y="196"/>
                  </a:lnTo>
                  <a:lnTo>
                    <a:pt x="237" y="194"/>
                  </a:lnTo>
                  <a:lnTo>
                    <a:pt x="235" y="19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7"/>
            <p:cNvSpPr>
              <a:spLocks noEditPoints="1"/>
            </p:cNvSpPr>
            <p:nvPr/>
          </p:nvSpPr>
          <p:spPr bwMode="auto">
            <a:xfrm>
              <a:off x="5464760" y="3712647"/>
              <a:ext cx="339571" cy="541527"/>
            </a:xfrm>
            <a:custGeom>
              <a:avLst/>
              <a:gdLst>
                <a:gd name="T0" fmla="*/ 130 w 190"/>
                <a:gd name="T1" fmla="*/ 80 h 303"/>
                <a:gd name="T2" fmla="*/ 126 w 190"/>
                <a:gd name="T3" fmla="*/ 78 h 303"/>
                <a:gd name="T4" fmla="*/ 121 w 190"/>
                <a:gd name="T5" fmla="*/ 80 h 303"/>
                <a:gd name="T6" fmla="*/ 116 w 190"/>
                <a:gd name="T7" fmla="*/ 80 h 303"/>
                <a:gd name="T8" fmla="*/ 114 w 190"/>
                <a:gd name="T9" fmla="*/ 83 h 303"/>
                <a:gd name="T10" fmla="*/ 123 w 190"/>
                <a:gd name="T11" fmla="*/ 90 h 303"/>
                <a:gd name="T12" fmla="*/ 133 w 190"/>
                <a:gd name="T13" fmla="*/ 88 h 303"/>
                <a:gd name="T14" fmla="*/ 138 w 190"/>
                <a:gd name="T15" fmla="*/ 80 h 303"/>
                <a:gd name="T16" fmla="*/ 187 w 190"/>
                <a:gd name="T17" fmla="*/ 5 h 303"/>
                <a:gd name="T18" fmla="*/ 147 w 190"/>
                <a:gd name="T19" fmla="*/ 9 h 303"/>
                <a:gd name="T20" fmla="*/ 119 w 190"/>
                <a:gd name="T21" fmla="*/ 28 h 303"/>
                <a:gd name="T22" fmla="*/ 93 w 190"/>
                <a:gd name="T23" fmla="*/ 33 h 303"/>
                <a:gd name="T24" fmla="*/ 85 w 190"/>
                <a:gd name="T25" fmla="*/ 52 h 303"/>
                <a:gd name="T26" fmla="*/ 81 w 190"/>
                <a:gd name="T27" fmla="*/ 64 h 303"/>
                <a:gd name="T28" fmla="*/ 74 w 190"/>
                <a:gd name="T29" fmla="*/ 78 h 303"/>
                <a:gd name="T30" fmla="*/ 81 w 190"/>
                <a:gd name="T31" fmla="*/ 78 h 303"/>
                <a:gd name="T32" fmla="*/ 83 w 190"/>
                <a:gd name="T33" fmla="*/ 99 h 303"/>
                <a:gd name="T34" fmla="*/ 90 w 190"/>
                <a:gd name="T35" fmla="*/ 114 h 303"/>
                <a:gd name="T36" fmla="*/ 88 w 190"/>
                <a:gd name="T37" fmla="*/ 128 h 303"/>
                <a:gd name="T38" fmla="*/ 78 w 190"/>
                <a:gd name="T39" fmla="*/ 166 h 303"/>
                <a:gd name="T40" fmla="*/ 19 w 190"/>
                <a:gd name="T41" fmla="*/ 241 h 303"/>
                <a:gd name="T42" fmla="*/ 3 w 190"/>
                <a:gd name="T43" fmla="*/ 260 h 303"/>
                <a:gd name="T44" fmla="*/ 10 w 190"/>
                <a:gd name="T45" fmla="*/ 267 h 303"/>
                <a:gd name="T46" fmla="*/ 14 w 190"/>
                <a:gd name="T47" fmla="*/ 279 h 303"/>
                <a:gd name="T48" fmla="*/ 22 w 190"/>
                <a:gd name="T49" fmla="*/ 284 h 303"/>
                <a:gd name="T50" fmla="*/ 38 w 190"/>
                <a:gd name="T51" fmla="*/ 286 h 303"/>
                <a:gd name="T52" fmla="*/ 57 w 190"/>
                <a:gd name="T53" fmla="*/ 291 h 303"/>
                <a:gd name="T54" fmla="*/ 71 w 190"/>
                <a:gd name="T55" fmla="*/ 303 h 303"/>
                <a:gd name="T56" fmla="*/ 90 w 190"/>
                <a:gd name="T57" fmla="*/ 284 h 303"/>
                <a:gd name="T58" fmla="*/ 95 w 190"/>
                <a:gd name="T59" fmla="*/ 263 h 303"/>
                <a:gd name="T60" fmla="*/ 90 w 190"/>
                <a:gd name="T61" fmla="*/ 248 h 303"/>
                <a:gd name="T62" fmla="*/ 90 w 190"/>
                <a:gd name="T63" fmla="*/ 234 h 303"/>
                <a:gd name="T64" fmla="*/ 90 w 190"/>
                <a:gd name="T65" fmla="*/ 211 h 303"/>
                <a:gd name="T66" fmla="*/ 90 w 190"/>
                <a:gd name="T67" fmla="*/ 196 h 303"/>
                <a:gd name="T68" fmla="*/ 93 w 190"/>
                <a:gd name="T69" fmla="*/ 177 h 303"/>
                <a:gd name="T70" fmla="*/ 93 w 190"/>
                <a:gd name="T71" fmla="*/ 168 h 303"/>
                <a:gd name="T72" fmla="*/ 100 w 190"/>
                <a:gd name="T73" fmla="*/ 154 h 303"/>
                <a:gd name="T74" fmla="*/ 107 w 190"/>
                <a:gd name="T75" fmla="*/ 130 h 303"/>
                <a:gd name="T76" fmla="*/ 116 w 190"/>
                <a:gd name="T77" fmla="*/ 123 h 303"/>
                <a:gd name="T78" fmla="*/ 128 w 190"/>
                <a:gd name="T79" fmla="*/ 121 h 303"/>
                <a:gd name="T80" fmla="*/ 138 w 190"/>
                <a:gd name="T81" fmla="*/ 118 h 303"/>
                <a:gd name="T82" fmla="*/ 135 w 190"/>
                <a:gd name="T83" fmla="*/ 90 h 303"/>
                <a:gd name="T84" fmla="*/ 123 w 190"/>
                <a:gd name="T85" fmla="*/ 99 h 303"/>
                <a:gd name="T86" fmla="*/ 109 w 190"/>
                <a:gd name="T87" fmla="*/ 95 h 303"/>
                <a:gd name="T88" fmla="*/ 109 w 190"/>
                <a:gd name="T89" fmla="*/ 88 h 303"/>
                <a:gd name="T90" fmla="*/ 112 w 190"/>
                <a:gd name="T91" fmla="*/ 73 h 303"/>
                <a:gd name="T92" fmla="*/ 119 w 190"/>
                <a:gd name="T93" fmla="*/ 64 h 303"/>
                <a:gd name="T94" fmla="*/ 121 w 190"/>
                <a:gd name="T95" fmla="*/ 66 h 303"/>
                <a:gd name="T96" fmla="*/ 133 w 190"/>
                <a:gd name="T97" fmla="*/ 71 h 303"/>
                <a:gd name="T98" fmla="*/ 140 w 190"/>
                <a:gd name="T99" fmla="*/ 62 h 303"/>
                <a:gd name="T100" fmla="*/ 164 w 190"/>
                <a:gd name="T101" fmla="*/ 50 h 303"/>
                <a:gd name="T102" fmla="*/ 173 w 190"/>
                <a:gd name="T103" fmla="*/ 43 h 303"/>
                <a:gd name="T104" fmla="*/ 168 w 190"/>
                <a:gd name="T105" fmla="*/ 31 h 303"/>
                <a:gd name="T106" fmla="*/ 178 w 190"/>
                <a:gd name="T107" fmla="*/ 19 h 303"/>
                <a:gd name="T108" fmla="*/ 187 w 190"/>
                <a:gd name="T109" fmla="*/ 1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303">
                  <a:moveTo>
                    <a:pt x="138" y="78"/>
                  </a:moveTo>
                  <a:lnTo>
                    <a:pt x="135" y="78"/>
                  </a:lnTo>
                  <a:lnTo>
                    <a:pt x="133" y="78"/>
                  </a:lnTo>
                  <a:lnTo>
                    <a:pt x="130" y="80"/>
                  </a:lnTo>
                  <a:lnTo>
                    <a:pt x="130" y="80"/>
                  </a:lnTo>
                  <a:lnTo>
                    <a:pt x="128" y="80"/>
                  </a:lnTo>
                  <a:lnTo>
                    <a:pt x="128" y="80"/>
                  </a:lnTo>
                  <a:lnTo>
                    <a:pt x="126" y="78"/>
                  </a:lnTo>
                  <a:lnTo>
                    <a:pt x="126" y="78"/>
                  </a:lnTo>
                  <a:lnTo>
                    <a:pt x="123" y="78"/>
                  </a:lnTo>
                  <a:lnTo>
                    <a:pt x="121" y="80"/>
                  </a:lnTo>
                  <a:lnTo>
                    <a:pt x="121" y="80"/>
                  </a:lnTo>
                  <a:lnTo>
                    <a:pt x="119" y="80"/>
                  </a:lnTo>
                  <a:lnTo>
                    <a:pt x="119" y="80"/>
                  </a:lnTo>
                  <a:lnTo>
                    <a:pt x="116" y="83"/>
                  </a:lnTo>
                  <a:lnTo>
                    <a:pt x="116" y="80"/>
                  </a:lnTo>
                  <a:lnTo>
                    <a:pt x="116" y="80"/>
                  </a:lnTo>
                  <a:lnTo>
                    <a:pt x="114" y="78"/>
                  </a:lnTo>
                  <a:lnTo>
                    <a:pt x="114" y="80"/>
                  </a:lnTo>
                  <a:lnTo>
                    <a:pt x="114" y="83"/>
                  </a:lnTo>
                  <a:lnTo>
                    <a:pt x="119" y="88"/>
                  </a:lnTo>
                  <a:lnTo>
                    <a:pt x="119" y="90"/>
                  </a:lnTo>
                  <a:lnTo>
                    <a:pt x="121" y="90"/>
                  </a:lnTo>
                  <a:lnTo>
                    <a:pt x="123" y="90"/>
                  </a:lnTo>
                  <a:lnTo>
                    <a:pt x="123" y="90"/>
                  </a:lnTo>
                  <a:lnTo>
                    <a:pt x="126" y="88"/>
                  </a:lnTo>
                  <a:lnTo>
                    <a:pt x="130" y="88"/>
                  </a:lnTo>
                  <a:lnTo>
                    <a:pt x="133" y="88"/>
                  </a:lnTo>
                  <a:lnTo>
                    <a:pt x="135" y="85"/>
                  </a:lnTo>
                  <a:lnTo>
                    <a:pt x="138" y="83"/>
                  </a:lnTo>
                  <a:lnTo>
                    <a:pt x="135" y="83"/>
                  </a:lnTo>
                  <a:lnTo>
                    <a:pt x="138" y="80"/>
                  </a:lnTo>
                  <a:lnTo>
                    <a:pt x="138" y="78"/>
                  </a:lnTo>
                  <a:close/>
                  <a:moveTo>
                    <a:pt x="187" y="12"/>
                  </a:moveTo>
                  <a:lnTo>
                    <a:pt x="185" y="9"/>
                  </a:lnTo>
                  <a:lnTo>
                    <a:pt x="187" y="5"/>
                  </a:lnTo>
                  <a:lnTo>
                    <a:pt x="185" y="2"/>
                  </a:lnTo>
                  <a:lnTo>
                    <a:pt x="178" y="0"/>
                  </a:lnTo>
                  <a:lnTo>
                    <a:pt x="171" y="0"/>
                  </a:lnTo>
                  <a:lnTo>
                    <a:pt x="147" y="9"/>
                  </a:lnTo>
                  <a:lnTo>
                    <a:pt x="145" y="12"/>
                  </a:lnTo>
                  <a:lnTo>
                    <a:pt x="140" y="17"/>
                  </a:lnTo>
                  <a:lnTo>
                    <a:pt x="138" y="17"/>
                  </a:lnTo>
                  <a:lnTo>
                    <a:pt x="119" y="28"/>
                  </a:lnTo>
                  <a:lnTo>
                    <a:pt x="114" y="28"/>
                  </a:lnTo>
                  <a:lnTo>
                    <a:pt x="109" y="26"/>
                  </a:lnTo>
                  <a:lnTo>
                    <a:pt x="102" y="28"/>
                  </a:lnTo>
                  <a:lnTo>
                    <a:pt x="93" y="33"/>
                  </a:lnTo>
                  <a:lnTo>
                    <a:pt x="88" y="35"/>
                  </a:lnTo>
                  <a:lnTo>
                    <a:pt x="83" y="43"/>
                  </a:lnTo>
                  <a:lnTo>
                    <a:pt x="83" y="47"/>
                  </a:lnTo>
                  <a:lnTo>
                    <a:pt x="85" y="52"/>
                  </a:lnTo>
                  <a:lnTo>
                    <a:pt x="83" y="54"/>
                  </a:lnTo>
                  <a:lnTo>
                    <a:pt x="81" y="59"/>
                  </a:lnTo>
                  <a:lnTo>
                    <a:pt x="78" y="62"/>
                  </a:lnTo>
                  <a:lnTo>
                    <a:pt x="81" y="64"/>
                  </a:lnTo>
                  <a:lnTo>
                    <a:pt x="78" y="66"/>
                  </a:lnTo>
                  <a:lnTo>
                    <a:pt x="76" y="69"/>
                  </a:lnTo>
                  <a:lnTo>
                    <a:pt x="74" y="73"/>
                  </a:lnTo>
                  <a:lnTo>
                    <a:pt x="74" y="78"/>
                  </a:lnTo>
                  <a:lnTo>
                    <a:pt x="76" y="83"/>
                  </a:lnTo>
                  <a:lnTo>
                    <a:pt x="78" y="83"/>
                  </a:lnTo>
                  <a:lnTo>
                    <a:pt x="78" y="80"/>
                  </a:lnTo>
                  <a:lnTo>
                    <a:pt x="81" y="78"/>
                  </a:lnTo>
                  <a:lnTo>
                    <a:pt x="83" y="80"/>
                  </a:lnTo>
                  <a:lnTo>
                    <a:pt x="83" y="85"/>
                  </a:lnTo>
                  <a:lnTo>
                    <a:pt x="83" y="95"/>
                  </a:lnTo>
                  <a:lnTo>
                    <a:pt x="83" y="99"/>
                  </a:lnTo>
                  <a:lnTo>
                    <a:pt x="83" y="99"/>
                  </a:lnTo>
                  <a:lnTo>
                    <a:pt x="85" y="106"/>
                  </a:lnTo>
                  <a:lnTo>
                    <a:pt x="88" y="111"/>
                  </a:lnTo>
                  <a:lnTo>
                    <a:pt x="90" y="114"/>
                  </a:lnTo>
                  <a:lnTo>
                    <a:pt x="90" y="121"/>
                  </a:lnTo>
                  <a:lnTo>
                    <a:pt x="88" y="123"/>
                  </a:lnTo>
                  <a:lnTo>
                    <a:pt x="88" y="125"/>
                  </a:lnTo>
                  <a:lnTo>
                    <a:pt x="88" y="128"/>
                  </a:lnTo>
                  <a:lnTo>
                    <a:pt x="90" y="128"/>
                  </a:lnTo>
                  <a:lnTo>
                    <a:pt x="90" y="133"/>
                  </a:lnTo>
                  <a:lnTo>
                    <a:pt x="90" y="137"/>
                  </a:lnTo>
                  <a:lnTo>
                    <a:pt x="78" y="166"/>
                  </a:lnTo>
                  <a:lnTo>
                    <a:pt x="69" y="180"/>
                  </a:lnTo>
                  <a:lnTo>
                    <a:pt x="33" y="227"/>
                  </a:lnTo>
                  <a:lnTo>
                    <a:pt x="26" y="237"/>
                  </a:lnTo>
                  <a:lnTo>
                    <a:pt x="19" y="241"/>
                  </a:lnTo>
                  <a:lnTo>
                    <a:pt x="12" y="246"/>
                  </a:lnTo>
                  <a:lnTo>
                    <a:pt x="10" y="251"/>
                  </a:lnTo>
                  <a:lnTo>
                    <a:pt x="0" y="258"/>
                  </a:lnTo>
                  <a:lnTo>
                    <a:pt x="3" y="260"/>
                  </a:lnTo>
                  <a:lnTo>
                    <a:pt x="3" y="260"/>
                  </a:lnTo>
                  <a:lnTo>
                    <a:pt x="10" y="265"/>
                  </a:lnTo>
                  <a:lnTo>
                    <a:pt x="10" y="265"/>
                  </a:lnTo>
                  <a:lnTo>
                    <a:pt x="10" y="267"/>
                  </a:lnTo>
                  <a:lnTo>
                    <a:pt x="10" y="267"/>
                  </a:lnTo>
                  <a:lnTo>
                    <a:pt x="12" y="270"/>
                  </a:lnTo>
                  <a:lnTo>
                    <a:pt x="12" y="277"/>
                  </a:lnTo>
                  <a:lnTo>
                    <a:pt x="14" y="279"/>
                  </a:lnTo>
                  <a:lnTo>
                    <a:pt x="14" y="282"/>
                  </a:lnTo>
                  <a:lnTo>
                    <a:pt x="17" y="282"/>
                  </a:lnTo>
                  <a:lnTo>
                    <a:pt x="19" y="284"/>
                  </a:lnTo>
                  <a:lnTo>
                    <a:pt x="22" y="284"/>
                  </a:lnTo>
                  <a:lnTo>
                    <a:pt x="26" y="284"/>
                  </a:lnTo>
                  <a:lnTo>
                    <a:pt x="31" y="286"/>
                  </a:lnTo>
                  <a:lnTo>
                    <a:pt x="36" y="286"/>
                  </a:lnTo>
                  <a:lnTo>
                    <a:pt x="38" y="286"/>
                  </a:lnTo>
                  <a:lnTo>
                    <a:pt x="41" y="286"/>
                  </a:lnTo>
                  <a:lnTo>
                    <a:pt x="45" y="286"/>
                  </a:lnTo>
                  <a:lnTo>
                    <a:pt x="52" y="286"/>
                  </a:lnTo>
                  <a:lnTo>
                    <a:pt x="57" y="291"/>
                  </a:lnTo>
                  <a:lnTo>
                    <a:pt x="59" y="293"/>
                  </a:lnTo>
                  <a:lnTo>
                    <a:pt x="67" y="301"/>
                  </a:lnTo>
                  <a:lnTo>
                    <a:pt x="69" y="303"/>
                  </a:lnTo>
                  <a:lnTo>
                    <a:pt x="71" y="303"/>
                  </a:lnTo>
                  <a:lnTo>
                    <a:pt x="83" y="301"/>
                  </a:lnTo>
                  <a:lnTo>
                    <a:pt x="85" y="293"/>
                  </a:lnTo>
                  <a:lnTo>
                    <a:pt x="88" y="286"/>
                  </a:lnTo>
                  <a:lnTo>
                    <a:pt x="90" y="284"/>
                  </a:lnTo>
                  <a:lnTo>
                    <a:pt x="97" y="272"/>
                  </a:lnTo>
                  <a:lnTo>
                    <a:pt x="97" y="267"/>
                  </a:lnTo>
                  <a:lnTo>
                    <a:pt x="97" y="265"/>
                  </a:lnTo>
                  <a:lnTo>
                    <a:pt x="95" y="263"/>
                  </a:lnTo>
                  <a:lnTo>
                    <a:pt x="93" y="260"/>
                  </a:lnTo>
                  <a:lnTo>
                    <a:pt x="90" y="256"/>
                  </a:lnTo>
                  <a:lnTo>
                    <a:pt x="90" y="251"/>
                  </a:lnTo>
                  <a:lnTo>
                    <a:pt x="90" y="248"/>
                  </a:lnTo>
                  <a:lnTo>
                    <a:pt x="90" y="241"/>
                  </a:lnTo>
                  <a:lnTo>
                    <a:pt x="90" y="239"/>
                  </a:lnTo>
                  <a:lnTo>
                    <a:pt x="90" y="237"/>
                  </a:lnTo>
                  <a:lnTo>
                    <a:pt x="90" y="234"/>
                  </a:lnTo>
                  <a:lnTo>
                    <a:pt x="88" y="230"/>
                  </a:lnTo>
                  <a:lnTo>
                    <a:pt x="88" y="225"/>
                  </a:lnTo>
                  <a:lnTo>
                    <a:pt x="90" y="215"/>
                  </a:lnTo>
                  <a:lnTo>
                    <a:pt x="90" y="211"/>
                  </a:lnTo>
                  <a:lnTo>
                    <a:pt x="93" y="208"/>
                  </a:lnTo>
                  <a:lnTo>
                    <a:pt x="93" y="203"/>
                  </a:lnTo>
                  <a:lnTo>
                    <a:pt x="93" y="201"/>
                  </a:lnTo>
                  <a:lnTo>
                    <a:pt x="90" y="196"/>
                  </a:lnTo>
                  <a:lnTo>
                    <a:pt x="90" y="192"/>
                  </a:lnTo>
                  <a:lnTo>
                    <a:pt x="90" y="189"/>
                  </a:lnTo>
                  <a:lnTo>
                    <a:pt x="93" y="180"/>
                  </a:lnTo>
                  <a:lnTo>
                    <a:pt x="93" y="177"/>
                  </a:lnTo>
                  <a:lnTo>
                    <a:pt x="93" y="175"/>
                  </a:lnTo>
                  <a:lnTo>
                    <a:pt x="93" y="173"/>
                  </a:lnTo>
                  <a:lnTo>
                    <a:pt x="93" y="170"/>
                  </a:lnTo>
                  <a:lnTo>
                    <a:pt x="93" y="168"/>
                  </a:lnTo>
                  <a:lnTo>
                    <a:pt x="93" y="166"/>
                  </a:lnTo>
                  <a:lnTo>
                    <a:pt x="97" y="163"/>
                  </a:lnTo>
                  <a:lnTo>
                    <a:pt x="97" y="161"/>
                  </a:lnTo>
                  <a:lnTo>
                    <a:pt x="100" y="154"/>
                  </a:lnTo>
                  <a:lnTo>
                    <a:pt x="100" y="149"/>
                  </a:lnTo>
                  <a:lnTo>
                    <a:pt x="102" y="147"/>
                  </a:lnTo>
                  <a:lnTo>
                    <a:pt x="107" y="133"/>
                  </a:lnTo>
                  <a:lnTo>
                    <a:pt x="107" y="130"/>
                  </a:lnTo>
                  <a:lnTo>
                    <a:pt x="112" y="125"/>
                  </a:lnTo>
                  <a:lnTo>
                    <a:pt x="114" y="123"/>
                  </a:lnTo>
                  <a:lnTo>
                    <a:pt x="114" y="123"/>
                  </a:lnTo>
                  <a:lnTo>
                    <a:pt x="116" y="123"/>
                  </a:lnTo>
                  <a:lnTo>
                    <a:pt x="119" y="123"/>
                  </a:lnTo>
                  <a:lnTo>
                    <a:pt x="121" y="123"/>
                  </a:lnTo>
                  <a:lnTo>
                    <a:pt x="126" y="121"/>
                  </a:lnTo>
                  <a:lnTo>
                    <a:pt x="128" y="121"/>
                  </a:lnTo>
                  <a:lnTo>
                    <a:pt x="130" y="121"/>
                  </a:lnTo>
                  <a:lnTo>
                    <a:pt x="135" y="118"/>
                  </a:lnTo>
                  <a:lnTo>
                    <a:pt x="135" y="118"/>
                  </a:lnTo>
                  <a:lnTo>
                    <a:pt x="138" y="118"/>
                  </a:lnTo>
                  <a:lnTo>
                    <a:pt x="138" y="106"/>
                  </a:lnTo>
                  <a:lnTo>
                    <a:pt x="138" y="95"/>
                  </a:lnTo>
                  <a:lnTo>
                    <a:pt x="138" y="90"/>
                  </a:lnTo>
                  <a:lnTo>
                    <a:pt x="135" y="90"/>
                  </a:lnTo>
                  <a:lnTo>
                    <a:pt x="133" y="90"/>
                  </a:lnTo>
                  <a:lnTo>
                    <a:pt x="130" y="99"/>
                  </a:lnTo>
                  <a:lnTo>
                    <a:pt x="126" y="99"/>
                  </a:lnTo>
                  <a:lnTo>
                    <a:pt x="123" y="99"/>
                  </a:lnTo>
                  <a:lnTo>
                    <a:pt x="119" y="95"/>
                  </a:lnTo>
                  <a:lnTo>
                    <a:pt x="114" y="92"/>
                  </a:lnTo>
                  <a:lnTo>
                    <a:pt x="112" y="95"/>
                  </a:lnTo>
                  <a:lnTo>
                    <a:pt x="109" y="95"/>
                  </a:lnTo>
                  <a:lnTo>
                    <a:pt x="107" y="95"/>
                  </a:lnTo>
                  <a:lnTo>
                    <a:pt x="107" y="92"/>
                  </a:lnTo>
                  <a:lnTo>
                    <a:pt x="107" y="88"/>
                  </a:lnTo>
                  <a:lnTo>
                    <a:pt x="109" y="88"/>
                  </a:lnTo>
                  <a:lnTo>
                    <a:pt x="112" y="85"/>
                  </a:lnTo>
                  <a:lnTo>
                    <a:pt x="112" y="80"/>
                  </a:lnTo>
                  <a:lnTo>
                    <a:pt x="109" y="80"/>
                  </a:lnTo>
                  <a:lnTo>
                    <a:pt x="112" y="73"/>
                  </a:lnTo>
                  <a:lnTo>
                    <a:pt x="114" y="69"/>
                  </a:lnTo>
                  <a:lnTo>
                    <a:pt x="116" y="66"/>
                  </a:lnTo>
                  <a:lnTo>
                    <a:pt x="116" y="64"/>
                  </a:lnTo>
                  <a:lnTo>
                    <a:pt x="119" y="64"/>
                  </a:lnTo>
                  <a:lnTo>
                    <a:pt x="121" y="62"/>
                  </a:lnTo>
                  <a:lnTo>
                    <a:pt x="123" y="62"/>
                  </a:lnTo>
                  <a:lnTo>
                    <a:pt x="121" y="64"/>
                  </a:lnTo>
                  <a:lnTo>
                    <a:pt x="121" y="66"/>
                  </a:lnTo>
                  <a:lnTo>
                    <a:pt x="123" y="66"/>
                  </a:lnTo>
                  <a:lnTo>
                    <a:pt x="126" y="69"/>
                  </a:lnTo>
                  <a:lnTo>
                    <a:pt x="130" y="71"/>
                  </a:lnTo>
                  <a:lnTo>
                    <a:pt x="133" y="71"/>
                  </a:lnTo>
                  <a:lnTo>
                    <a:pt x="135" y="69"/>
                  </a:lnTo>
                  <a:lnTo>
                    <a:pt x="138" y="66"/>
                  </a:lnTo>
                  <a:lnTo>
                    <a:pt x="140" y="64"/>
                  </a:lnTo>
                  <a:lnTo>
                    <a:pt x="140" y="62"/>
                  </a:lnTo>
                  <a:lnTo>
                    <a:pt x="145" y="57"/>
                  </a:lnTo>
                  <a:lnTo>
                    <a:pt x="147" y="52"/>
                  </a:lnTo>
                  <a:lnTo>
                    <a:pt x="156" y="47"/>
                  </a:lnTo>
                  <a:lnTo>
                    <a:pt x="164" y="50"/>
                  </a:lnTo>
                  <a:lnTo>
                    <a:pt x="168" y="50"/>
                  </a:lnTo>
                  <a:lnTo>
                    <a:pt x="168" y="47"/>
                  </a:lnTo>
                  <a:lnTo>
                    <a:pt x="171" y="45"/>
                  </a:lnTo>
                  <a:lnTo>
                    <a:pt x="173" y="43"/>
                  </a:lnTo>
                  <a:lnTo>
                    <a:pt x="173" y="40"/>
                  </a:lnTo>
                  <a:lnTo>
                    <a:pt x="173" y="35"/>
                  </a:lnTo>
                  <a:lnTo>
                    <a:pt x="171" y="35"/>
                  </a:lnTo>
                  <a:lnTo>
                    <a:pt x="168" y="31"/>
                  </a:lnTo>
                  <a:lnTo>
                    <a:pt x="171" y="24"/>
                  </a:lnTo>
                  <a:lnTo>
                    <a:pt x="171" y="21"/>
                  </a:lnTo>
                  <a:lnTo>
                    <a:pt x="173" y="19"/>
                  </a:lnTo>
                  <a:lnTo>
                    <a:pt x="178" y="19"/>
                  </a:lnTo>
                  <a:lnTo>
                    <a:pt x="180" y="19"/>
                  </a:lnTo>
                  <a:lnTo>
                    <a:pt x="183" y="19"/>
                  </a:lnTo>
                  <a:lnTo>
                    <a:pt x="187" y="17"/>
                  </a:lnTo>
                  <a:lnTo>
                    <a:pt x="187" y="17"/>
                  </a:lnTo>
                  <a:lnTo>
                    <a:pt x="190" y="14"/>
                  </a:lnTo>
                  <a:lnTo>
                    <a:pt x="187" y="1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8"/>
            <p:cNvSpPr>
              <a:spLocks/>
            </p:cNvSpPr>
            <p:nvPr/>
          </p:nvSpPr>
          <p:spPr bwMode="auto">
            <a:xfrm>
              <a:off x="6485260" y="3936050"/>
              <a:ext cx="355656" cy="441443"/>
            </a:xfrm>
            <a:custGeom>
              <a:avLst/>
              <a:gdLst>
                <a:gd name="T0" fmla="*/ 196 w 199"/>
                <a:gd name="T1" fmla="*/ 244 h 247"/>
                <a:gd name="T2" fmla="*/ 163 w 199"/>
                <a:gd name="T3" fmla="*/ 187 h 247"/>
                <a:gd name="T4" fmla="*/ 151 w 199"/>
                <a:gd name="T5" fmla="*/ 140 h 247"/>
                <a:gd name="T6" fmla="*/ 158 w 199"/>
                <a:gd name="T7" fmla="*/ 121 h 247"/>
                <a:gd name="T8" fmla="*/ 158 w 199"/>
                <a:gd name="T9" fmla="*/ 105 h 247"/>
                <a:gd name="T10" fmla="*/ 163 w 199"/>
                <a:gd name="T11" fmla="*/ 81 h 247"/>
                <a:gd name="T12" fmla="*/ 182 w 199"/>
                <a:gd name="T13" fmla="*/ 29 h 247"/>
                <a:gd name="T14" fmla="*/ 172 w 199"/>
                <a:gd name="T15" fmla="*/ 12 h 247"/>
                <a:gd name="T16" fmla="*/ 156 w 199"/>
                <a:gd name="T17" fmla="*/ 5 h 247"/>
                <a:gd name="T18" fmla="*/ 154 w 199"/>
                <a:gd name="T19" fmla="*/ 0 h 247"/>
                <a:gd name="T20" fmla="*/ 149 w 199"/>
                <a:gd name="T21" fmla="*/ 5 h 247"/>
                <a:gd name="T22" fmla="*/ 151 w 199"/>
                <a:gd name="T23" fmla="*/ 12 h 247"/>
                <a:gd name="T24" fmla="*/ 142 w 199"/>
                <a:gd name="T25" fmla="*/ 22 h 247"/>
                <a:gd name="T26" fmla="*/ 137 w 199"/>
                <a:gd name="T27" fmla="*/ 26 h 247"/>
                <a:gd name="T28" fmla="*/ 125 w 199"/>
                <a:gd name="T29" fmla="*/ 24 h 247"/>
                <a:gd name="T30" fmla="*/ 111 w 199"/>
                <a:gd name="T31" fmla="*/ 12 h 247"/>
                <a:gd name="T32" fmla="*/ 97 w 199"/>
                <a:gd name="T33" fmla="*/ 0 h 247"/>
                <a:gd name="T34" fmla="*/ 97 w 199"/>
                <a:gd name="T35" fmla="*/ 15 h 247"/>
                <a:gd name="T36" fmla="*/ 99 w 199"/>
                <a:gd name="T37" fmla="*/ 34 h 247"/>
                <a:gd name="T38" fmla="*/ 99 w 199"/>
                <a:gd name="T39" fmla="*/ 45 h 247"/>
                <a:gd name="T40" fmla="*/ 94 w 199"/>
                <a:gd name="T41" fmla="*/ 52 h 247"/>
                <a:gd name="T42" fmla="*/ 97 w 199"/>
                <a:gd name="T43" fmla="*/ 81 h 247"/>
                <a:gd name="T44" fmla="*/ 92 w 199"/>
                <a:gd name="T45" fmla="*/ 93 h 247"/>
                <a:gd name="T46" fmla="*/ 85 w 199"/>
                <a:gd name="T47" fmla="*/ 109 h 247"/>
                <a:gd name="T48" fmla="*/ 75 w 199"/>
                <a:gd name="T49" fmla="*/ 109 h 247"/>
                <a:gd name="T50" fmla="*/ 64 w 199"/>
                <a:gd name="T51" fmla="*/ 114 h 247"/>
                <a:gd name="T52" fmla="*/ 57 w 199"/>
                <a:gd name="T53" fmla="*/ 116 h 247"/>
                <a:gd name="T54" fmla="*/ 49 w 199"/>
                <a:gd name="T55" fmla="*/ 116 h 247"/>
                <a:gd name="T56" fmla="*/ 38 w 199"/>
                <a:gd name="T57" fmla="*/ 128 h 247"/>
                <a:gd name="T58" fmla="*/ 30 w 199"/>
                <a:gd name="T59" fmla="*/ 131 h 247"/>
                <a:gd name="T60" fmla="*/ 21 w 199"/>
                <a:gd name="T61" fmla="*/ 142 h 247"/>
                <a:gd name="T62" fmla="*/ 7 w 199"/>
                <a:gd name="T63" fmla="*/ 149 h 247"/>
                <a:gd name="T64" fmla="*/ 0 w 199"/>
                <a:gd name="T65" fmla="*/ 149 h 247"/>
                <a:gd name="T66" fmla="*/ 4 w 199"/>
                <a:gd name="T67" fmla="*/ 166 h 247"/>
                <a:gd name="T68" fmla="*/ 12 w 199"/>
                <a:gd name="T69" fmla="*/ 173 h 247"/>
                <a:gd name="T70" fmla="*/ 21 w 199"/>
                <a:gd name="T71" fmla="*/ 176 h 247"/>
                <a:gd name="T72" fmla="*/ 45 w 199"/>
                <a:gd name="T73" fmla="*/ 204 h 247"/>
                <a:gd name="T74" fmla="*/ 85 w 199"/>
                <a:gd name="T75" fmla="*/ 223 h 247"/>
                <a:gd name="T76" fmla="*/ 113 w 199"/>
                <a:gd name="T77" fmla="*/ 220 h 247"/>
                <a:gd name="T78" fmla="*/ 132 w 199"/>
                <a:gd name="T79" fmla="*/ 213 h 247"/>
                <a:gd name="T80" fmla="*/ 161 w 199"/>
                <a:gd name="T81" fmla="*/ 220 h 247"/>
                <a:gd name="T82" fmla="*/ 175 w 199"/>
                <a:gd name="T83" fmla="*/ 228 h 247"/>
                <a:gd name="T84" fmla="*/ 189 w 199"/>
                <a:gd name="T85" fmla="*/ 244 h 247"/>
                <a:gd name="T86" fmla="*/ 199 w 199"/>
                <a:gd name="T87" fmla="*/ 24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 h="247">
                  <a:moveTo>
                    <a:pt x="199" y="244"/>
                  </a:moveTo>
                  <a:lnTo>
                    <a:pt x="199" y="244"/>
                  </a:lnTo>
                  <a:lnTo>
                    <a:pt x="196" y="244"/>
                  </a:lnTo>
                  <a:lnTo>
                    <a:pt x="194" y="239"/>
                  </a:lnTo>
                  <a:lnTo>
                    <a:pt x="189" y="230"/>
                  </a:lnTo>
                  <a:lnTo>
                    <a:pt x="163" y="187"/>
                  </a:lnTo>
                  <a:lnTo>
                    <a:pt x="158" y="171"/>
                  </a:lnTo>
                  <a:lnTo>
                    <a:pt x="154" y="159"/>
                  </a:lnTo>
                  <a:lnTo>
                    <a:pt x="151" y="140"/>
                  </a:lnTo>
                  <a:lnTo>
                    <a:pt x="151" y="133"/>
                  </a:lnTo>
                  <a:lnTo>
                    <a:pt x="154" y="128"/>
                  </a:lnTo>
                  <a:lnTo>
                    <a:pt x="158" y="121"/>
                  </a:lnTo>
                  <a:lnTo>
                    <a:pt x="161" y="116"/>
                  </a:lnTo>
                  <a:lnTo>
                    <a:pt x="161" y="114"/>
                  </a:lnTo>
                  <a:lnTo>
                    <a:pt x="158" y="105"/>
                  </a:lnTo>
                  <a:lnTo>
                    <a:pt x="158" y="102"/>
                  </a:lnTo>
                  <a:lnTo>
                    <a:pt x="161" y="88"/>
                  </a:lnTo>
                  <a:lnTo>
                    <a:pt x="163" y="81"/>
                  </a:lnTo>
                  <a:lnTo>
                    <a:pt x="172" y="64"/>
                  </a:lnTo>
                  <a:lnTo>
                    <a:pt x="180" y="34"/>
                  </a:lnTo>
                  <a:lnTo>
                    <a:pt x="182" y="29"/>
                  </a:lnTo>
                  <a:lnTo>
                    <a:pt x="189" y="19"/>
                  </a:lnTo>
                  <a:lnTo>
                    <a:pt x="189" y="17"/>
                  </a:lnTo>
                  <a:lnTo>
                    <a:pt x="172" y="12"/>
                  </a:lnTo>
                  <a:lnTo>
                    <a:pt x="170" y="12"/>
                  </a:lnTo>
                  <a:lnTo>
                    <a:pt x="158" y="8"/>
                  </a:lnTo>
                  <a:lnTo>
                    <a:pt x="156" y="5"/>
                  </a:lnTo>
                  <a:lnTo>
                    <a:pt x="154" y="3"/>
                  </a:lnTo>
                  <a:lnTo>
                    <a:pt x="154" y="0"/>
                  </a:lnTo>
                  <a:lnTo>
                    <a:pt x="154" y="0"/>
                  </a:lnTo>
                  <a:lnTo>
                    <a:pt x="151" y="0"/>
                  </a:lnTo>
                  <a:lnTo>
                    <a:pt x="151" y="3"/>
                  </a:lnTo>
                  <a:lnTo>
                    <a:pt x="149" y="5"/>
                  </a:lnTo>
                  <a:lnTo>
                    <a:pt x="151" y="8"/>
                  </a:lnTo>
                  <a:lnTo>
                    <a:pt x="151" y="10"/>
                  </a:lnTo>
                  <a:lnTo>
                    <a:pt x="151" y="12"/>
                  </a:lnTo>
                  <a:lnTo>
                    <a:pt x="151" y="15"/>
                  </a:lnTo>
                  <a:lnTo>
                    <a:pt x="144" y="17"/>
                  </a:lnTo>
                  <a:lnTo>
                    <a:pt x="142" y="22"/>
                  </a:lnTo>
                  <a:lnTo>
                    <a:pt x="142" y="22"/>
                  </a:lnTo>
                  <a:lnTo>
                    <a:pt x="139" y="24"/>
                  </a:lnTo>
                  <a:lnTo>
                    <a:pt x="137" y="26"/>
                  </a:lnTo>
                  <a:lnTo>
                    <a:pt x="135" y="29"/>
                  </a:lnTo>
                  <a:lnTo>
                    <a:pt x="132" y="29"/>
                  </a:lnTo>
                  <a:lnTo>
                    <a:pt x="125" y="24"/>
                  </a:lnTo>
                  <a:lnTo>
                    <a:pt x="120" y="19"/>
                  </a:lnTo>
                  <a:lnTo>
                    <a:pt x="116" y="15"/>
                  </a:lnTo>
                  <a:lnTo>
                    <a:pt x="111" y="12"/>
                  </a:lnTo>
                  <a:lnTo>
                    <a:pt x="109" y="8"/>
                  </a:lnTo>
                  <a:lnTo>
                    <a:pt x="104" y="5"/>
                  </a:lnTo>
                  <a:lnTo>
                    <a:pt x="97" y="0"/>
                  </a:lnTo>
                  <a:lnTo>
                    <a:pt x="97" y="8"/>
                  </a:lnTo>
                  <a:lnTo>
                    <a:pt x="97" y="10"/>
                  </a:lnTo>
                  <a:lnTo>
                    <a:pt x="97" y="15"/>
                  </a:lnTo>
                  <a:lnTo>
                    <a:pt x="97" y="17"/>
                  </a:lnTo>
                  <a:lnTo>
                    <a:pt x="99" y="24"/>
                  </a:lnTo>
                  <a:lnTo>
                    <a:pt x="99" y="34"/>
                  </a:lnTo>
                  <a:lnTo>
                    <a:pt x="99" y="38"/>
                  </a:lnTo>
                  <a:lnTo>
                    <a:pt x="101" y="43"/>
                  </a:lnTo>
                  <a:lnTo>
                    <a:pt x="99" y="45"/>
                  </a:lnTo>
                  <a:lnTo>
                    <a:pt x="97" y="48"/>
                  </a:lnTo>
                  <a:lnTo>
                    <a:pt x="94" y="50"/>
                  </a:lnTo>
                  <a:lnTo>
                    <a:pt x="94" y="52"/>
                  </a:lnTo>
                  <a:lnTo>
                    <a:pt x="94" y="55"/>
                  </a:lnTo>
                  <a:lnTo>
                    <a:pt x="94" y="62"/>
                  </a:lnTo>
                  <a:lnTo>
                    <a:pt x="97" y="81"/>
                  </a:lnTo>
                  <a:lnTo>
                    <a:pt x="97" y="86"/>
                  </a:lnTo>
                  <a:lnTo>
                    <a:pt x="94" y="88"/>
                  </a:lnTo>
                  <a:lnTo>
                    <a:pt x="92" y="93"/>
                  </a:lnTo>
                  <a:lnTo>
                    <a:pt x="90" y="97"/>
                  </a:lnTo>
                  <a:lnTo>
                    <a:pt x="87" y="107"/>
                  </a:lnTo>
                  <a:lnTo>
                    <a:pt x="85" y="109"/>
                  </a:lnTo>
                  <a:lnTo>
                    <a:pt x="83" y="112"/>
                  </a:lnTo>
                  <a:lnTo>
                    <a:pt x="80" y="112"/>
                  </a:lnTo>
                  <a:lnTo>
                    <a:pt x="75" y="109"/>
                  </a:lnTo>
                  <a:lnTo>
                    <a:pt x="71" y="112"/>
                  </a:lnTo>
                  <a:lnTo>
                    <a:pt x="66" y="112"/>
                  </a:lnTo>
                  <a:lnTo>
                    <a:pt x="64" y="114"/>
                  </a:lnTo>
                  <a:lnTo>
                    <a:pt x="59" y="116"/>
                  </a:lnTo>
                  <a:lnTo>
                    <a:pt x="57" y="116"/>
                  </a:lnTo>
                  <a:lnTo>
                    <a:pt x="57" y="116"/>
                  </a:lnTo>
                  <a:lnTo>
                    <a:pt x="52" y="116"/>
                  </a:lnTo>
                  <a:lnTo>
                    <a:pt x="52" y="116"/>
                  </a:lnTo>
                  <a:lnTo>
                    <a:pt x="49" y="116"/>
                  </a:lnTo>
                  <a:lnTo>
                    <a:pt x="42" y="123"/>
                  </a:lnTo>
                  <a:lnTo>
                    <a:pt x="40" y="128"/>
                  </a:lnTo>
                  <a:lnTo>
                    <a:pt x="38" y="128"/>
                  </a:lnTo>
                  <a:lnTo>
                    <a:pt x="35" y="128"/>
                  </a:lnTo>
                  <a:lnTo>
                    <a:pt x="33" y="128"/>
                  </a:lnTo>
                  <a:lnTo>
                    <a:pt x="30" y="131"/>
                  </a:lnTo>
                  <a:lnTo>
                    <a:pt x="26" y="133"/>
                  </a:lnTo>
                  <a:lnTo>
                    <a:pt x="23" y="138"/>
                  </a:lnTo>
                  <a:lnTo>
                    <a:pt x="21" y="142"/>
                  </a:lnTo>
                  <a:lnTo>
                    <a:pt x="21" y="142"/>
                  </a:lnTo>
                  <a:lnTo>
                    <a:pt x="14" y="147"/>
                  </a:lnTo>
                  <a:lnTo>
                    <a:pt x="7" y="149"/>
                  </a:lnTo>
                  <a:lnTo>
                    <a:pt x="2" y="149"/>
                  </a:lnTo>
                  <a:lnTo>
                    <a:pt x="2" y="149"/>
                  </a:lnTo>
                  <a:lnTo>
                    <a:pt x="0" y="149"/>
                  </a:lnTo>
                  <a:lnTo>
                    <a:pt x="2" y="159"/>
                  </a:lnTo>
                  <a:lnTo>
                    <a:pt x="4" y="161"/>
                  </a:lnTo>
                  <a:lnTo>
                    <a:pt x="4" y="166"/>
                  </a:lnTo>
                  <a:lnTo>
                    <a:pt x="9" y="171"/>
                  </a:lnTo>
                  <a:lnTo>
                    <a:pt x="12" y="173"/>
                  </a:lnTo>
                  <a:lnTo>
                    <a:pt x="12" y="173"/>
                  </a:lnTo>
                  <a:lnTo>
                    <a:pt x="16" y="176"/>
                  </a:lnTo>
                  <a:lnTo>
                    <a:pt x="19" y="176"/>
                  </a:lnTo>
                  <a:lnTo>
                    <a:pt x="21" y="176"/>
                  </a:lnTo>
                  <a:lnTo>
                    <a:pt x="23" y="176"/>
                  </a:lnTo>
                  <a:lnTo>
                    <a:pt x="35" y="190"/>
                  </a:lnTo>
                  <a:lnTo>
                    <a:pt x="45" y="204"/>
                  </a:lnTo>
                  <a:lnTo>
                    <a:pt x="52" y="209"/>
                  </a:lnTo>
                  <a:lnTo>
                    <a:pt x="78" y="220"/>
                  </a:lnTo>
                  <a:lnTo>
                    <a:pt x="85" y="223"/>
                  </a:lnTo>
                  <a:lnTo>
                    <a:pt x="87" y="223"/>
                  </a:lnTo>
                  <a:lnTo>
                    <a:pt x="111" y="223"/>
                  </a:lnTo>
                  <a:lnTo>
                    <a:pt x="113" y="220"/>
                  </a:lnTo>
                  <a:lnTo>
                    <a:pt x="118" y="216"/>
                  </a:lnTo>
                  <a:lnTo>
                    <a:pt x="123" y="216"/>
                  </a:lnTo>
                  <a:lnTo>
                    <a:pt x="132" y="213"/>
                  </a:lnTo>
                  <a:lnTo>
                    <a:pt x="149" y="213"/>
                  </a:lnTo>
                  <a:lnTo>
                    <a:pt x="151" y="216"/>
                  </a:lnTo>
                  <a:lnTo>
                    <a:pt x="161" y="220"/>
                  </a:lnTo>
                  <a:lnTo>
                    <a:pt x="168" y="223"/>
                  </a:lnTo>
                  <a:lnTo>
                    <a:pt x="172" y="225"/>
                  </a:lnTo>
                  <a:lnTo>
                    <a:pt x="175" y="228"/>
                  </a:lnTo>
                  <a:lnTo>
                    <a:pt x="182" y="237"/>
                  </a:lnTo>
                  <a:lnTo>
                    <a:pt x="187" y="242"/>
                  </a:lnTo>
                  <a:lnTo>
                    <a:pt x="189" y="244"/>
                  </a:lnTo>
                  <a:lnTo>
                    <a:pt x="194" y="244"/>
                  </a:lnTo>
                  <a:lnTo>
                    <a:pt x="199" y="247"/>
                  </a:lnTo>
                  <a:lnTo>
                    <a:pt x="199" y="244"/>
                  </a:lnTo>
                  <a:lnTo>
                    <a:pt x="199" y="24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9"/>
            <p:cNvSpPr>
              <a:spLocks noEditPoints="1"/>
            </p:cNvSpPr>
            <p:nvPr/>
          </p:nvSpPr>
          <p:spPr bwMode="auto">
            <a:xfrm>
              <a:off x="4882127" y="4397151"/>
              <a:ext cx="350294" cy="534377"/>
            </a:xfrm>
            <a:custGeom>
              <a:avLst/>
              <a:gdLst>
                <a:gd name="T0" fmla="*/ 109 w 196"/>
                <a:gd name="T1" fmla="*/ 228 h 299"/>
                <a:gd name="T2" fmla="*/ 97 w 196"/>
                <a:gd name="T3" fmla="*/ 242 h 299"/>
                <a:gd name="T4" fmla="*/ 73 w 196"/>
                <a:gd name="T5" fmla="*/ 272 h 299"/>
                <a:gd name="T6" fmla="*/ 71 w 196"/>
                <a:gd name="T7" fmla="*/ 289 h 299"/>
                <a:gd name="T8" fmla="*/ 78 w 196"/>
                <a:gd name="T9" fmla="*/ 296 h 299"/>
                <a:gd name="T10" fmla="*/ 99 w 196"/>
                <a:gd name="T11" fmla="*/ 289 h 299"/>
                <a:gd name="T12" fmla="*/ 113 w 196"/>
                <a:gd name="T13" fmla="*/ 280 h 299"/>
                <a:gd name="T14" fmla="*/ 106 w 196"/>
                <a:gd name="T15" fmla="*/ 265 h 299"/>
                <a:gd name="T16" fmla="*/ 116 w 196"/>
                <a:gd name="T17" fmla="*/ 239 h 299"/>
                <a:gd name="T18" fmla="*/ 127 w 196"/>
                <a:gd name="T19" fmla="*/ 220 h 299"/>
                <a:gd name="T20" fmla="*/ 194 w 196"/>
                <a:gd name="T21" fmla="*/ 173 h 299"/>
                <a:gd name="T22" fmla="*/ 196 w 196"/>
                <a:gd name="T23" fmla="*/ 157 h 299"/>
                <a:gd name="T24" fmla="*/ 180 w 196"/>
                <a:gd name="T25" fmla="*/ 133 h 299"/>
                <a:gd name="T26" fmla="*/ 184 w 196"/>
                <a:gd name="T27" fmla="*/ 126 h 299"/>
                <a:gd name="T28" fmla="*/ 187 w 196"/>
                <a:gd name="T29" fmla="*/ 114 h 299"/>
                <a:gd name="T30" fmla="*/ 170 w 196"/>
                <a:gd name="T31" fmla="*/ 107 h 299"/>
                <a:gd name="T32" fmla="*/ 156 w 196"/>
                <a:gd name="T33" fmla="*/ 102 h 299"/>
                <a:gd name="T34" fmla="*/ 146 w 196"/>
                <a:gd name="T35" fmla="*/ 86 h 299"/>
                <a:gd name="T36" fmla="*/ 132 w 196"/>
                <a:gd name="T37" fmla="*/ 88 h 299"/>
                <a:gd name="T38" fmla="*/ 116 w 196"/>
                <a:gd name="T39" fmla="*/ 78 h 299"/>
                <a:gd name="T40" fmla="*/ 111 w 196"/>
                <a:gd name="T41" fmla="*/ 64 h 299"/>
                <a:gd name="T42" fmla="*/ 116 w 196"/>
                <a:gd name="T43" fmla="*/ 60 h 299"/>
                <a:gd name="T44" fmla="*/ 127 w 196"/>
                <a:gd name="T45" fmla="*/ 62 h 299"/>
                <a:gd name="T46" fmla="*/ 130 w 196"/>
                <a:gd name="T47" fmla="*/ 52 h 299"/>
                <a:gd name="T48" fmla="*/ 125 w 196"/>
                <a:gd name="T49" fmla="*/ 31 h 299"/>
                <a:gd name="T50" fmla="*/ 109 w 196"/>
                <a:gd name="T51" fmla="*/ 33 h 299"/>
                <a:gd name="T52" fmla="*/ 99 w 196"/>
                <a:gd name="T53" fmla="*/ 15 h 299"/>
                <a:gd name="T54" fmla="*/ 94 w 196"/>
                <a:gd name="T55" fmla="*/ 3 h 299"/>
                <a:gd name="T56" fmla="*/ 64 w 196"/>
                <a:gd name="T57" fmla="*/ 3 h 299"/>
                <a:gd name="T58" fmla="*/ 26 w 196"/>
                <a:gd name="T59" fmla="*/ 10 h 299"/>
                <a:gd name="T60" fmla="*/ 26 w 196"/>
                <a:gd name="T61" fmla="*/ 26 h 299"/>
                <a:gd name="T62" fmla="*/ 40 w 196"/>
                <a:gd name="T63" fmla="*/ 69 h 299"/>
                <a:gd name="T64" fmla="*/ 40 w 196"/>
                <a:gd name="T65" fmla="*/ 81 h 299"/>
                <a:gd name="T66" fmla="*/ 28 w 196"/>
                <a:gd name="T67" fmla="*/ 93 h 299"/>
                <a:gd name="T68" fmla="*/ 21 w 196"/>
                <a:gd name="T69" fmla="*/ 97 h 299"/>
                <a:gd name="T70" fmla="*/ 19 w 196"/>
                <a:gd name="T71" fmla="*/ 112 h 299"/>
                <a:gd name="T72" fmla="*/ 0 w 196"/>
                <a:gd name="T73" fmla="*/ 135 h 299"/>
                <a:gd name="T74" fmla="*/ 0 w 196"/>
                <a:gd name="T75" fmla="*/ 157 h 299"/>
                <a:gd name="T76" fmla="*/ 4 w 196"/>
                <a:gd name="T77" fmla="*/ 178 h 299"/>
                <a:gd name="T78" fmla="*/ 9 w 196"/>
                <a:gd name="T79" fmla="*/ 190 h 299"/>
                <a:gd name="T80" fmla="*/ 14 w 196"/>
                <a:gd name="T81" fmla="*/ 194 h 299"/>
                <a:gd name="T82" fmla="*/ 23 w 196"/>
                <a:gd name="T83" fmla="*/ 190 h 299"/>
                <a:gd name="T84" fmla="*/ 33 w 196"/>
                <a:gd name="T85" fmla="*/ 185 h 299"/>
                <a:gd name="T86" fmla="*/ 35 w 196"/>
                <a:gd name="T87" fmla="*/ 180 h 299"/>
                <a:gd name="T88" fmla="*/ 40 w 196"/>
                <a:gd name="T89" fmla="*/ 185 h 299"/>
                <a:gd name="T90" fmla="*/ 47 w 196"/>
                <a:gd name="T91" fmla="*/ 183 h 299"/>
                <a:gd name="T92" fmla="*/ 73 w 196"/>
                <a:gd name="T93" fmla="*/ 183 h 299"/>
                <a:gd name="T94" fmla="*/ 104 w 196"/>
                <a:gd name="T95" fmla="*/ 199 h 299"/>
                <a:gd name="T96" fmla="*/ 125 w 196"/>
                <a:gd name="T97" fmla="*/ 209 h 299"/>
                <a:gd name="T98" fmla="*/ 153 w 196"/>
                <a:gd name="T99" fmla="*/ 201 h 299"/>
                <a:gd name="T100" fmla="*/ 165 w 196"/>
                <a:gd name="T101" fmla="*/ 197 h 299"/>
                <a:gd name="T102" fmla="*/ 180 w 196"/>
                <a:gd name="T103" fmla="*/ 194 h 299"/>
                <a:gd name="T104" fmla="*/ 194 w 196"/>
                <a:gd name="T105" fmla="*/ 197 h 299"/>
                <a:gd name="T106" fmla="*/ 196 w 196"/>
                <a:gd name="T107" fmla="*/ 18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299">
                  <a:moveTo>
                    <a:pt x="123" y="216"/>
                  </a:moveTo>
                  <a:lnTo>
                    <a:pt x="120" y="216"/>
                  </a:lnTo>
                  <a:lnTo>
                    <a:pt x="116" y="220"/>
                  </a:lnTo>
                  <a:lnTo>
                    <a:pt x="113" y="228"/>
                  </a:lnTo>
                  <a:lnTo>
                    <a:pt x="109" y="228"/>
                  </a:lnTo>
                  <a:lnTo>
                    <a:pt x="104" y="232"/>
                  </a:lnTo>
                  <a:lnTo>
                    <a:pt x="101" y="235"/>
                  </a:lnTo>
                  <a:lnTo>
                    <a:pt x="99" y="237"/>
                  </a:lnTo>
                  <a:lnTo>
                    <a:pt x="99" y="239"/>
                  </a:lnTo>
                  <a:lnTo>
                    <a:pt x="97" y="242"/>
                  </a:lnTo>
                  <a:lnTo>
                    <a:pt x="97" y="244"/>
                  </a:lnTo>
                  <a:lnTo>
                    <a:pt x="94" y="244"/>
                  </a:lnTo>
                  <a:lnTo>
                    <a:pt x="90" y="249"/>
                  </a:lnTo>
                  <a:lnTo>
                    <a:pt x="75" y="270"/>
                  </a:lnTo>
                  <a:lnTo>
                    <a:pt x="73" y="272"/>
                  </a:lnTo>
                  <a:lnTo>
                    <a:pt x="71" y="272"/>
                  </a:lnTo>
                  <a:lnTo>
                    <a:pt x="68" y="277"/>
                  </a:lnTo>
                  <a:lnTo>
                    <a:pt x="66" y="280"/>
                  </a:lnTo>
                  <a:lnTo>
                    <a:pt x="66" y="284"/>
                  </a:lnTo>
                  <a:lnTo>
                    <a:pt x="71" y="289"/>
                  </a:lnTo>
                  <a:lnTo>
                    <a:pt x="75" y="287"/>
                  </a:lnTo>
                  <a:lnTo>
                    <a:pt x="75" y="289"/>
                  </a:lnTo>
                  <a:lnTo>
                    <a:pt x="73" y="294"/>
                  </a:lnTo>
                  <a:lnTo>
                    <a:pt x="73" y="294"/>
                  </a:lnTo>
                  <a:lnTo>
                    <a:pt x="78" y="296"/>
                  </a:lnTo>
                  <a:lnTo>
                    <a:pt x="78" y="299"/>
                  </a:lnTo>
                  <a:lnTo>
                    <a:pt x="80" y="299"/>
                  </a:lnTo>
                  <a:lnTo>
                    <a:pt x="90" y="296"/>
                  </a:lnTo>
                  <a:lnTo>
                    <a:pt x="94" y="291"/>
                  </a:lnTo>
                  <a:lnTo>
                    <a:pt x="99" y="289"/>
                  </a:lnTo>
                  <a:lnTo>
                    <a:pt x="104" y="289"/>
                  </a:lnTo>
                  <a:lnTo>
                    <a:pt x="109" y="287"/>
                  </a:lnTo>
                  <a:lnTo>
                    <a:pt x="113" y="284"/>
                  </a:lnTo>
                  <a:lnTo>
                    <a:pt x="116" y="284"/>
                  </a:lnTo>
                  <a:lnTo>
                    <a:pt x="113" y="280"/>
                  </a:lnTo>
                  <a:lnTo>
                    <a:pt x="111" y="275"/>
                  </a:lnTo>
                  <a:lnTo>
                    <a:pt x="109" y="272"/>
                  </a:lnTo>
                  <a:lnTo>
                    <a:pt x="109" y="270"/>
                  </a:lnTo>
                  <a:lnTo>
                    <a:pt x="106" y="268"/>
                  </a:lnTo>
                  <a:lnTo>
                    <a:pt x="106" y="265"/>
                  </a:lnTo>
                  <a:lnTo>
                    <a:pt x="106" y="263"/>
                  </a:lnTo>
                  <a:lnTo>
                    <a:pt x="106" y="261"/>
                  </a:lnTo>
                  <a:lnTo>
                    <a:pt x="106" y="254"/>
                  </a:lnTo>
                  <a:lnTo>
                    <a:pt x="111" y="246"/>
                  </a:lnTo>
                  <a:lnTo>
                    <a:pt x="116" y="239"/>
                  </a:lnTo>
                  <a:lnTo>
                    <a:pt x="120" y="237"/>
                  </a:lnTo>
                  <a:lnTo>
                    <a:pt x="123" y="230"/>
                  </a:lnTo>
                  <a:lnTo>
                    <a:pt x="123" y="228"/>
                  </a:lnTo>
                  <a:lnTo>
                    <a:pt x="125" y="223"/>
                  </a:lnTo>
                  <a:lnTo>
                    <a:pt x="127" y="220"/>
                  </a:lnTo>
                  <a:lnTo>
                    <a:pt x="127" y="218"/>
                  </a:lnTo>
                  <a:lnTo>
                    <a:pt x="123" y="216"/>
                  </a:lnTo>
                  <a:close/>
                  <a:moveTo>
                    <a:pt x="196" y="185"/>
                  </a:moveTo>
                  <a:lnTo>
                    <a:pt x="194" y="178"/>
                  </a:lnTo>
                  <a:lnTo>
                    <a:pt x="194" y="173"/>
                  </a:lnTo>
                  <a:lnTo>
                    <a:pt x="194" y="171"/>
                  </a:lnTo>
                  <a:lnTo>
                    <a:pt x="196" y="166"/>
                  </a:lnTo>
                  <a:lnTo>
                    <a:pt x="196" y="164"/>
                  </a:lnTo>
                  <a:lnTo>
                    <a:pt x="196" y="159"/>
                  </a:lnTo>
                  <a:lnTo>
                    <a:pt x="196" y="157"/>
                  </a:lnTo>
                  <a:lnTo>
                    <a:pt x="194" y="154"/>
                  </a:lnTo>
                  <a:lnTo>
                    <a:pt x="189" y="152"/>
                  </a:lnTo>
                  <a:lnTo>
                    <a:pt x="184" y="145"/>
                  </a:lnTo>
                  <a:lnTo>
                    <a:pt x="182" y="138"/>
                  </a:lnTo>
                  <a:lnTo>
                    <a:pt x="180" y="133"/>
                  </a:lnTo>
                  <a:lnTo>
                    <a:pt x="180" y="133"/>
                  </a:lnTo>
                  <a:lnTo>
                    <a:pt x="180" y="130"/>
                  </a:lnTo>
                  <a:lnTo>
                    <a:pt x="180" y="130"/>
                  </a:lnTo>
                  <a:lnTo>
                    <a:pt x="182" y="128"/>
                  </a:lnTo>
                  <a:lnTo>
                    <a:pt x="184" y="126"/>
                  </a:lnTo>
                  <a:lnTo>
                    <a:pt x="189" y="123"/>
                  </a:lnTo>
                  <a:lnTo>
                    <a:pt x="189" y="121"/>
                  </a:lnTo>
                  <a:lnTo>
                    <a:pt x="189" y="119"/>
                  </a:lnTo>
                  <a:lnTo>
                    <a:pt x="187" y="116"/>
                  </a:lnTo>
                  <a:lnTo>
                    <a:pt x="187" y="114"/>
                  </a:lnTo>
                  <a:lnTo>
                    <a:pt x="180" y="109"/>
                  </a:lnTo>
                  <a:lnTo>
                    <a:pt x="177" y="109"/>
                  </a:lnTo>
                  <a:lnTo>
                    <a:pt x="172" y="112"/>
                  </a:lnTo>
                  <a:lnTo>
                    <a:pt x="172" y="109"/>
                  </a:lnTo>
                  <a:lnTo>
                    <a:pt x="170" y="107"/>
                  </a:lnTo>
                  <a:lnTo>
                    <a:pt x="168" y="107"/>
                  </a:lnTo>
                  <a:lnTo>
                    <a:pt x="165" y="104"/>
                  </a:lnTo>
                  <a:lnTo>
                    <a:pt x="163" y="104"/>
                  </a:lnTo>
                  <a:lnTo>
                    <a:pt x="161" y="104"/>
                  </a:lnTo>
                  <a:lnTo>
                    <a:pt x="156" y="102"/>
                  </a:lnTo>
                  <a:lnTo>
                    <a:pt x="153" y="100"/>
                  </a:lnTo>
                  <a:lnTo>
                    <a:pt x="151" y="95"/>
                  </a:lnTo>
                  <a:lnTo>
                    <a:pt x="149" y="88"/>
                  </a:lnTo>
                  <a:lnTo>
                    <a:pt x="149" y="88"/>
                  </a:lnTo>
                  <a:lnTo>
                    <a:pt x="146" y="86"/>
                  </a:lnTo>
                  <a:lnTo>
                    <a:pt x="144" y="86"/>
                  </a:lnTo>
                  <a:lnTo>
                    <a:pt x="142" y="86"/>
                  </a:lnTo>
                  <a:lnTo>
                    <a:pt x="137" y="88"/>
                  </a:lnTo>
                  <a:lnTo>
                    <a:pt x="135" y="90"/>
                  </a:lnTo>
                  <a:lnTo>
                    <a:pt x="132" y="88"/>
                  </a:lnTo>
                  <a:lnTo>
                    <a:pt x="127" y="86"/>
                  </a:lnTo>
                  <a:lnTo>
                    <a:pt x="125" y="83"/>
                  </a:lnTo>
                  <a:lnTo>
                    <a:pt x="123" y="81"/>
                  </a:lnTo>
                  <a:lnTo>
                    <a:pt x="120" y="81"/>
                  </a:lnTo>
                  <a:lnTo>
                    <a:pt x="116" y="78"/>
                  </a:lnTo>
                  <a:lnTo>
                    <a:pt x="111" y="76"/>
                  </a:lnTo>
                  <a:lnTo>
                    <a:pt x="111" y="76"/>
                  </a:lnTo>
                  <a:lnTo>
                    <a:pt x="109" y="74"/>
                  </a:lnTo>
                  <a:lnTo>
                    <a:pt x="109" y="71"/>
                  </a:lnTo>
                  <a:lnTo>
                    <a:pt x="111" y="64"/>
                  </a:lnTo>
                  <a:lnTo>
                    <a:pt x="111" y="62"/>
                  </a:lnTo>
                  <a:lnTo>
                    <a:pt x="111" y="60"/>
                  </a:lnTo>
                  <a:lnTo>
                    <a:pt x="113" y="60"/>
                  </a:lnTo>
                  <a:lnTo>
                    <a:pt x="113" y="57"/>
                  </a:lnTo>
                  <a:lnTo>
                    <a:pt x="116" y="60"/>
                  </a:lnTo>
                  <a:lnTo>
                    <a:pt x="120" y="62"/>
                  </a:lnTo>
                  <a:lnTo>
                    <a:pt x="123" y="62"/>
                  </a:lnTo>
                  <a:lnTo>
                    <a:pt x="123" y="62"/>
                  </a:lnTo>
                  <a:lnTo>
                    <a:pt x="125" y="62"/>
                  </a:lnTo>
                  <a:lnTo>
                    <a:pt x="127" y="62"/>
                  </a:lnTo>
                  <a:lnTo>
                    <a:pt x="127" y="60"/>
                  </a:lnTo>
                  <a:lnTo>
                    <a:pt x="130" y="60"/>
                  </a:lnTo>
                  <a:lnTo>
                    <a:pt x="130" y="57"/>
                  </a:lnTo>
                  <a:lnTo>
                    <a:pt x="130" y="55"/>
                  </a:lnTo>
                  <a:lnTo>
                    <a:pt x="130" y="52"/>
                  </a:lnTo>
                  <a:lnTo>
                    <a:pt x="130" y="38"/>
                  </a:lnTo>
                  <a:lnTo>
                    <a:pt x="130" y="33"/>
                  </a:lnTo>
                  <a:lnTo>
                    <a:pt x="127" y="33"/>
                  </a:lnTo>
                  <a:lnTo>
                    <a:pt x="127" y="31"/>
                  </a:lnTo>
                  <a:lnTo>
                    <a:pt x="125" y="31"/>
                  </a:lnTo>
                  <a:lnTo>
                    <a:pt x="123" y="31"/>
                  </a:lnTo>
                  <a:lnTo>
                    <a:pt x="118" y="36"/>
                  </a:lnTo>
                  <a:lnTo>
                    <a:pt x="116" y="36"/>
                  </a:lnTo>
                  <a:lnTo>
                    <a:pt x="111" y="36"/>
                  </a:lnTo>
                  <a:lnTo>
                    <a:pt x="109" y="33"/>
                  </a:lnTo>
                  <a:lnTo>
                    <a:pt x="104" y="26"/>
                  </a:lnTo>
                  <a:lnTo>
                    <a:pt x="101" y="24"/>
                  </a:lnTo>
                  <a:lnTo>
                    <a:pt x="101" y="22"/>
                  </a:lnTo>
                  <a:lnTo>
                    <a:pt x="99" y="17"/>
                  </a:lnTo>
                  <a:lnTo>
                    <a:pt x="99" y="15"/>
                  </a:lnTo>
                  <a:lnTo>
                    <a:pt x="101" y="12"/>
                  </a:lnTo>
                  <a:lnTo>
                    <a:pt x="101" y="10"/>
                  </a:lnTo>
                  <a:lnTo>
                    <a:pt x="99" y="3"/>
                  </a:lnTo>
                  <a:lnTo>
                    <a:pt x="97" y="5"/>
                  </a:lnTo>
                  <a:lnTo>
                    <a:pt x="94" y="3"/>
                  </a:lnTo>
                  <a:lnTo>
                    <a:pt x="92" y="3"/>
                  </a:lnTo>
                  <a:lnTo>
                    <a:pt x="90" y="0"/>
                  </a:lnTo>
                  <a:lnTo>
                    <a:pt x="82" y="0"/>
                  </a:lnTo>
                  <a:lnTo>
                    <a:pt x="71" y="3"/>
                  </a:lnTo>
                  <a:lnTo>
                    <a:pt x="64" y="3"/>
                  </a:lnTo>
                  <a:lnTo>
                    <a:pt x="54" y="3"/>
                  </a:lnTo>
                  <a:lnTo>
                    <a:pt x="45" y="0"/>
                  </a:lnTo>
                  <a:lnTo>
                    <a:pt x="40" y="3"/>
                  </a:lnTo>
                  <a:lnTo>
                    <a:pt x="33" y="7"/>
                  </a:lnTo>
                  <a:lnTo>
                    <a:pt x="26" y="10"/>
                  </a:lnTo>
                  <a:lnTo>
                    <a:pt x="19" y="12"/>
                  </a:lnTo>
                  <a:lnTo>
                    <a:pt x="16" y="15"/>
                  </a:lnTo>
                  <a:lnTo>
                    <a:pt x="19" y="15"/>
                  </a:lnTo>
                  <a:lnTo>
                    <a:pt x="23" y="19"/>
                  </a:lnTo>
                  <a:lnTo>
                    <a:pt x="26" y="26"/>
                  </a:lnTo>
                  <a:lnTo>
                    <a:pt x="30" y="48"/>
                  </a:lnTo>
                  <a:lnTo>
                    <a:pt x="33" y="55"/>
                  </a:lnTo>
                  <a:lnTo>
                    <a:pt x="35" y="60"/>
                  </a:lnTo>
                  <a:lnTo>
                    <a:pt x="35" y="64"/>
                  </a:lnTo>
                  <a:lnTo>
                    <a:pt x="40" y="69"/>
                  </a:lnTo>
                  <a:lnTo>
                    <a:pt x="40" y="71"/>
                  </a:lnTo>
                  <a:lnTo>
                    <a:pt x="40" y="74"/>
                  </a:lnTo>
                  <a:lnTo>
                    <a:pt x="40" y="74"/>
                  </a:lnTo>
                  <a:lnTo>
                    <a:pt x="40" y="78"/>
                  </a:lnTo>
                  <a:lnTo>
                    <a:pt x="40" y="81"/>
                  </a:lnTo>
                  <a:lnTo>
                    <a:pt x="40" y="83"/>
                  </a:lnTo>
                  <a:lnTo>
                    <a:pt x="38" y="88"/>
                  </a:lnTo>
                  <a:lnTo>
                    <a:pt x="33" y="90"/>
                  </a:lnTo>
                  <a:lnTo>
                    <a:pt x="30" y="93"/>
                  </a:lnTo>
                  <a:lnTo>
                    <a:pt x="28" y="93"/>
                  </a:lnTo>
                  <a:lnTo>
                    <a:pt x="26" y="93"/>
                  </a:lnTo>
                  <a:lnTo>
                    <a:pt x="26" y="90"/>
                  </a:lnTo>
                  <a:lnTo>
                    <a:pt x="21" y="90"/>
                  </a:lnTo>
                  <a:lnTo>
                    <a:pt x="21" y="93"/>
                  </a:lnTo>
                  <a:lnTo>
                    <a:pt x="21" y="97"/>
                  </a:lnTo>
                  <a:lnTo>
                    <a:pt x="21" y="102"/>
                  </a:lnTo>
                  <a:lnTo>
                    <a:pt x="23" y="107"/>
                  </a:lnTo>
                  <a:lnTo>
                    <a:pt x="21" y="107"/>
                  </a:lnTo>
                  <a:lnTo>
                    <a:pt x="21" y="109"/>
                  </a:lnTo>
                  <a:lnTo>
                    <a:pt x="19" y="112"/>
                  </a:lnTo>
                  <a:lnTo>
                    <a:pt x="16" y="114"/>
                  </a:lnTo>
                  <a:lnTo>
                    <a:pt x="9" y="128"/>
                  </a:lnTo>
                  <a:lnTo>
                    <a:pt x="0" y="135"/>
                  </a:lnTo>
                  <a:lnTo>
                    <a:pt x="0" y="135"/>
                  </a:lnTo>
                  <a:lnTo>
                    <a:pt x="0" y="135"/>
                  </a:lnTo>
                  <a:lnTo>
                    <a:pt x="0" y="138"/>
                  </a:lnTo>
                  <a:lnTo>
                    <a:pt x="0" y="140"/>
                  </a:lnTo>
                  <a:lnTo>
                    <a:pt x="0" y="142"/>
                  </a:lnTo>
                  <a:lnTo>
                    <a:pt x="0" y="149"/>
                  </a:lnTo>
                  <a:lnTo>
                    <a:pt x="0" y="157"/>
                  </a:lnTo>
                  <a:lnTo>
                    <a:pt x="0" y="161"/>
                  </a:lnTo>
                  <a:lnTo>
                    <a:pt x="0" y="166"/>
                  </a:lnTo>
                  <a:lnTo>
                    <a:pt x="0" y="171"/>
                  </a:lnTo>
                  <a:lnTo>
                    <a:pt x="0" y="173"/>
                  </a:lnTo>
                  <a:lnTo>
                    <a:pt x="4" y="178"/>
                  </a:lnTo>
                  <a:lnTo>
                    <a:pt x="7" y="180"/>
                  </a:lnTo>
                  <a:lnTo>
                    <a:pt x="7" y="183"/>
                  </a:lnTo>
                  <a:lnTo>
                    <a:pt x="9" y="185"/>
                  </a:lnTo>
                  <a:lnTo>
                    <a:pt x="9" y="187"/>
                  </a:lnTo>
                  <a:lnTo>
                    <a:pt x="9" y="190"/>
                  </a:lnTo>
                  <a:lnTo>
                    <a:pt x="7" y="194"/>
                  </a:lnTo>
                  <a:lnTo>
                    <a:pt x="7" y="194"/>
                  </a:lnTo>
                  <a:lnTo>
                    <a:pt x="11" y="197"/>
                  </a:lnTo>
                  <a:lnTo>
                    <a:pt x="14" y="197"/>
                  </a:lnTo>
                  <a:lnTo>
                    <a:pt x="14" y="194"/>
                  </a:lnTo>
                  <a:lnTo>
                    <a:pt x="16" y="192"/>
                  </a:lnTo>
                  <a:lnTo>
                    <a:pt x="19" y="190"/>
                  </a:lnTo>
                  <a:lnTo>
                    <a:pt x="19" y="190"/>
                  </a:lnTo>
                  <a:lnTo>
                    <a:pt x="21" y="190"/>
                  </a:lnTo>
                  <a:lnTo>
                    <a:pt x="23" y="190"/>
                  </a:lnTo>
                  <a:lnTo>
                    <a:pt x="23" y="192"/>
                  </a:lnTo>
                  <a:lnTo>
                    <a:pt x="26" y="192"/>
                  </a:lnTo>
                  <a:lnTo>
                    <a:pt x="28" y="190"/>
                  </a:lnTo>
                  <a:lnTo>
                    <a:pt x="33" y="185"/>
                  </a:lnTo>
                  <a:lnTo>
                    <a:pt x="33" y="185"/>
                  </a:lnTo>
                  <a:lnTo>
                    <a:pt x="33" y="185"/>
                  </a:lnTo>
                  <a:lnTo>
                    <a:pt x="35" y="185"/>
                  </a:lnTo>
                  <a:lnTo>
                    <a:pt x="35" y="183"/>
                  </a:lnTo>
                  <a:lnTo>
                    <a:pt x="35" y="183"/>
                  </a:lnTo>
                  <a:lnTo>
                    <a:pt x="35" y="180"/>
                  </a:lnTo>
                  <a:lnTo>
                    <a:pt x="38" y="180"/>
                  </a:lnTo>
                  <a:lnTo>
                    <a:pt x="38" y="180"/>
                  </a:lnTo>
                  <a:lnTo>
                    <a:pt x="38" y="183"/>
                  </a:lnTo>
                  <a:lnTo>
                    <a:pt x="38" y="185"/>
                  </a:lnTo>
                  <a:lnTo>
                    <a:pt x="40" y="185"/>
                  </a:lnTo>
                  <a:lnTo>
                    <a:pt x="42" y="185"/>
                  </a:lnTo>
                  <a:lnTo>
                    <a:pt x="42" y="185"/>
                  </a:lnTo>
                  <a:lnTo>
                    <a:pt x="45" y="185"/>
                  </a:lnTo>
                  <a:lnTo>
                    <a:pt x="45" y="183"/>
                  </a:lnTo>
                  <a:lnTo>
                    <a:pt x="47" y="183"/>
                  </a:lnTo>
                  <a:lnTo>
                    <a:pt x="47" y="183"/>
                  </a:lnTo>
                  <a:lnTo>
                    <a:pt x="49" y="183"/>
                  </a:lnTo>
                  <a:lnTo>
                    <a:pt x="49" y="183"/>
                  </a:lnTo>
                  <a:lnTo>
                    <a:pt x="49" y="183"/>
                  </a:lnTo>
                  <a:lnTo>
                    <a:pt x="73" y="183"/>
                  </a:lnTo>
                  <a:lnTo>
                    <a:pt x="80" y="183"/>
                  </a:lnTo>
                  <a:lnTo>
                    <a:pt x="82" y="185"/>
                  </a:lnTo>
                  <a:lnTo>
                    <a:pt x="90" y="190"/>
                  </a:lnTo>
                  <a:lnTo>
                    <a:pt x="94" y="192"/>
                  </a:lnTo>
                  <a:lnTo>
                    <a:pt x="104" y="199"/>
                  </a:lnTo>
                  <a:lnTo>
                    <a:pt x="106" y="201"/>
                  </a:lnTo>
                  <a:lnTo>
                    <a:pt x="111" y="204"/>
                  </a:lnTo>
                  <a:lnTo>
                    <a:pt x="116" y="209"/>
                  </a:lnTo>
                  <a:lnTo>
                    <a:pt x="118" y="209"/>
                  </a:lnTo>
                  <a:lnTo>
                    <a:pt x="125" y="209"/>
                  </a:lnTo>
                  <a:lnTo>
                    <a:pt x="130" y="211"/>
                  </a:lnTo>
                  <a:lnTo>
                    <a:pt x="135" y="211"/>
                  </a:lnTo>
                  <a:lnTo>
                    <a:pt x="142" y="209"/>
                  </a:lnTo>
                  <a:lnTo>
                    <a:pt x="153" y="206"/>
                  </a:lnTo>
                  <a:lnTo>
                    <a:pt x="153" y="201"/>
                  </a:lnTo>
                  <a:lnTo>
                    <a:pt x="156" y="201"/>
                  </a:lnTo>
                  <a:lnTo>
                    <a:pt x="158" y="206"/>
                  </a:lnTo>
                  <a:lnTo>
                    <a:pt x="163" y="206"/>
                  </a:lnTo>
                  <a:lnTo>
                    <a:pt x="158" y="199"/>
                  </a:lnTo>
                  <a:lnTo>
                    <a:pt x="165" y="197"/>
                  </a:lnTo>
                  <a:lnTo>
                    <a:pt x="165" y="201"/>
                  </a:lnTo>
                  <a:lnTo>
                    <a:pt x="170" y="201"/>
                  </a:lnTo>
                  <a:lnTo>
                    <a:pt x="170" y="197"/>
                  </a:lnTo>
                  <a:lnTo>
                    <a:pt x="175" y="194"/>
                  </a:lnTo>
                  <a:lnTo>
                    <a:pt x="180" y="194"/>
                  </a:lnTo>
                  <a:lnTo>
                    <a:pt x="182" y="199"/>
                  </a:lnTo>
                  <a:lnTo>
                    <a:pt x="187" y="201"/>
                  </a:lnTo>
                  <a:lnTo>
                    <a:pt x="189" y="199"/>
                  </a:lnTo>
                  <a:lnTo>
                    <a:pt x="191" y="199"/>
                  </a:lnTo>
                  <a:lnTo>
                    <a:pt x="194" y="197"/>
                  </a:lnTo>
                  <a:lnTo>
                    <a:pt x="196" y="194"/>
                  </a:lnTo>
                  <a:lnTo>
                    <a:pt x="196" y="192"/>
                  </a:lnTo>
                  <a:lnTo>
                    <a:pt x="196" y="192"/>
                  </a:lnTo>
                  <a:lnTo>
                    <a:pt x="196" y="192"/>
                  </a:lnTo>
                  <a:lnTo>
                    <a:pt x="196" y="185"/>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40"/>
            <p:cNvSpPr>
              <a:spLocks noEditPoints="1"/>
            </p:cNvSpPr>
            <p:nvPr/>
          </p:nvSpPr>
          <p:spPr bwMode="auto">
            <a:xfrm>
              <a:off x="6386962" y="549275"/>
              <a:ext cx="1930194" cy="1678195"/>
            </a:xfrm>
            <a:custGeom>
              <a:avLst/>
              <a:gdLst>
                <a:gd name="T0" fmla="*/ 7 w 1080"/>
                <a:gd name="T1" fmla="*/ 913 h 939"/>
                <a:gd name="T2" fmla="*/ 17 w 1080"/>
                <a:gd name="T3" fmla="*/ 778 h 939"/>
                <a:gd name="T4" fmla="*/ 31 w 1080"/>
                <a:gd name="T5" fmla="*/ 774 h 939"/>
                <a:gd name="T6" fmla="*/ 994 w 1080"/>
                <a:gd name="T7" fmla="*/ 459 h 939"/>
                <a:gd name="T8" fmla="*/ 852 w 1080"/>
                <a:gd name="T9" fmla="*/ 367 h 939"/>
                <a:gd name="T10" fmla="*/ 746 w 1080"/>
                <a:gd name="T11" fmla="*/ 315 h 939"/>
                <a:gd name="T12" fmla="*/ 334 w 1080"/>
                <a:gd name="T13" fmla="*/ 85 h 939"/>
                <a:gd name="T14" fmla="*/ 301 w 1080"/>
                <a:gd name="T15" fmla="*/ 80 h 939"/>
                <a:gd name="T16" fmla="*/ 289 w 1080"/>
                <a:gd name="T17" fmla="*/ 21 h 939"/>
                <a:gd name="T18" fmla="*/ 277 w 1080"/>
                <a:gd name="T19" fmla="*/ 21 h 939"/>
                <a:gd name="T20" fmla="*/ 1056 w 1080"/>
                <a:gd name="T21" fmla="*/ 494 h 939"/>
                <a:gd name="T22" fmla="*/ 1028 w 1080"/>
                <a:gd name="T23" fmla="*/ 523 h 939"/>
                <a:gd name="T24" fmla="*/ 992 w 1080"/>
                <a:gd name="T25" fmla="*/ 511 h 939"/>
                <a:gd name="T26" fmla="*/ 987 w 1080"/>
                <a:gd name="T27" fmla="*/ 471 h 939"/>
                <a:gd name="T28" fmla="*/ 954 w 1080"/>
                <a:gd name="T29" fmla="*/ 409 h 939"/>
                <a:gd name="T30" fmla="*/ 987 w 1080"/>
                <a:gd name="T31" fmla="*/ 334 h 939"/>
                <a:gd name="T32" fmla="*/ 994 w 1080"/>
                <a:gd name="T33" fmla="*/ 282 h 939"/>
                <a:gd name="T34" fmla="*/ 900 w 1080"/>
                <a:gd name="T35" fmla="*/ 374 h 939"/>
                <a:gd name="T36" fmla="*/ 819 w 1080"/>
                <a:gd name="T37" fmla="*/ 336 h 939"/>
                <a:gd name="T38" fmla="*/ 798 w 1080"/>
                <a:gd name="T39" fmla="*/ 336 h 939"/>
                <a:gd name="T40" fmla="*/ 741 w 1080"/>
                <a:gd name="T41" fmla="*/ 331 h 939"/>
                <a:gd name="T42" fmla="*/ 739 w 1080"/>
                <a:gd name="T43" fmla="*/ 310 h 939"/>
                <a:gd name="T44" fmla="*/ 644 w 1080"/>
                <a:gd name="T45" fmla="*/ 251 h 939"/>
                <a:gd name="T46" fmla="*/ 474 w 1080"/>
                <a:gd name="T47" fmla="*/ 45 h 939"/>
                <a:gd name="T48" fmla="*/ 424 w 1080"/>
                <a:gd name="T49" fmla="*/ 9 h 939"/>
                <a:gd name="T50" fmla="*/ 391 w 1080"/>
                <a:gd name="T51" fmla="*/ 19 h 939"/>
                <a:gd name="T52" fmla="*/ 381 w 1080"/>
                <a:gd name="T53" fmla="*/ 54 h 939"/>
                <a:gd name="T54" fmla="*/ 388 w 1080"/>
                <a:gd name="T55" fmla="*/ 282 h 939"/>
                <a:gd name="T56" fmla="*/ 348 w 1080"/>
                <a:gd name="T57" fmla="*/ 397 h 939"/>
                <a:gd name="T58" fmla="*/ 339 w 1080"/>
                <a:gd name="T59" fmla="*/ 459 h 939"/>
                <a:gd name="T60" fmla="*/ 308 w 1080"/>
                <a:gd name="T61" fmla="*/ 549 h 939"/>
                <a:gd name="T62" fmla="*/ 275 w 1080"/>
                <a:gd name="T63" fmla="*/ 530 h 939"/>
                <a:gd name="T64" fmla="*/ 197 w 1080"/>
                <a:gd name="T65" fmla="*/ 502 h 939"/>
                <a:gd name="T66" fmla="*/ 166 w 1080"/>
                <a:gd name="T67" fmla="*/ 525 h 939"/>
                <a:gd name="T68" fmla="*/ 187 w 1080"/>
                <a:gd name="T69" fmla="*/ 592 h 939"/>
                <a:gd name="T70" fmla="*/ 149 w 1080"/>
                <a:gd name="T71" fmla="*/ 627 h 939"/>
                <a:gd name="T72" fmla="*/ 114 w 1080"/>
                <a:gd name="T73" fmla="*/ 653 h 939"/>
                <a:gd name="T74" fmla="*/ 74 w 1080"/>
                <a:gd name="T75" fmla="*/ 745 h 939"/>
                <a:gd name="T76" fmla="*/ 130 w 1080"/>
                <a:gd name="T77" fmla="*/ 804 h 939"/>
                <a:gd name="T78" fmla="*/ 133 w 1080"/>
                <a:gd name="T79" fmla="*/ 838 h 939"/>
                <a:gd name="T80" fmla="*/ 109 w 1080"/>
                <a:gd name="T81" fmla="*/ 894 h 939"/>
                <a:gd name="T82" fmla="*/ 135 w 1080"/>
                <a:gd name="T83" fmla="*/ 935 h 939"/>
                <a:gd name="T84" fmla="*/ 187 w 1080"/>
                <a:gd name="T85" fmla="*/ 878 h 939"/>
                <a:gd name="T86" fmla="*/ 232 w 1080"/>
                <a:gd name="T87" fmla="*/ 849 h 939"/>
                <a:gd name="T88" fmla="*/ 284 w 1080"/>
                <a:gd name="T89" fmla="*/ 868 h 939"/>
                <a:gd name="T90" fmla="*/ 277 w 1080"/>
                <a:gd name="T91" fmla="*/ 828 h 939"/>
                <a:gd name="T92" fmla="*/ 206 w 1080"/>
                <a:gd name="T93" fmla="*/ 783 h 939"/>
                <a:gd name="T94" fmla="*/ 180 w 1080"/>
                <a:gd name="T95" fmla="*/ 686 h 939"/>
                <a:gd name="T96" fmla="*/ 270 w 1080"/>
                <a:gd name="T97" fmla="*/ 729 h 939"/>
                <a:gd name="T98" fmla="*/ 277 w 1080"/>
                <a:gd name="T99" fmla="*/ 738 h 939"/>
                <a:gd name="T100" fmla="*/ 348 w 1080"/>
                <a:gd name="T101" fmla="*/ 681 h 939"/>
                <a:gd name="T102" fmla="*/ 490 w 1080"/>
                <a:gd name="T103" fmla="*/ 724 h 939"/>
                <a:gd name="T104" fmla="*/ 651 w 1080"/>
                <a:gd name="T105" fmla="*/ 823 h 939"/>
                <a:gd name="T106" fmla="*/ 684 w 1080"/>
                <a:gd name="T107" fmla="*/ 705 h 939"/>
                <a:gd name="T108" fmla="*/ 838 w 1080"/>
                <a:gd name="T109" fmla="*/ 589 h 939"/>
                <a:gd name="T110" fmla="*/ 900 w 1080"/>
                <a:gd name="T111" fmla="*/ 587 h 939"/>
                <a:gd name="T112" fmla="*/ 916 w 1080"/>
                <a:gd name="T113" fmla="*/ 573 h 939"/>
                <a:gd name="T114" fmla="*/ 945 w 1080"/>
                <a:gd name="T115" fmla="*/ 573 h 939"/>
                <a:gd name="T116" fmla="*/ 964 w 1080"/>
                <a:gd name="T117" fmla="*/ 563 h 939"/>
                <a:gd name="T118" fmla="*/ 1023 w 1080"/>
                <a:gd name="T119" fmla="*/ 542 h 939"/>
                <a:gd name="T120" fmla="*/ 1046 w 1080"/>
                <a:gd name="T121" fmla="*/ 516 h 939"/>
                <a:gd name="T122" fmla="*/ 1077 w 1080"/>
                <a:gd name="T123" fmla="*/ 49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939">
                  <a:moveTo>
                    <a:pt x="7" y="913"/>
                  </a:moveTo>
                  <a:lnTo>
                    <a:pt x="5" y="913"/>
                  </a:lnTo>
                  <a:lnTo>
                    <a:pt x="3" y="913"/>
                  </a:lnTo>
                  <a:lnTo>
                    <a:pt x="3" y="913"/>
                  </a:lnTo>
                  <a:lnTo>
                    <a:pt x="0" y="913"/>
                  </a:lnTo>
                  <a:lnTo>
                    <a:pt x="0" y="916"/>
                  </a:lnTo>
                  <a:lnTo>
                    <a:pt x="3" y="918"/>
                  </a:lnTo>
                  <a:lnTo>
                    <a:pt x="3" y="918"/>
                  </a:lnTo>
                  <a:lnTo>
                    <a:pt x="7" y="916"/>
                  </a:lnTo>
                  <a:lnTo>
                    <a:pt x="10" y="916"/>
                  </a:lnTo>
                  <a:lnTo>
                    <a:pt x="7" y="913"/>
                  </a:lnTo>
                  <a:lnTo>
                    <a:pt x="7" y="913"/>
                  </a:lnTo>
                  <a:close/>
                  <a:moveTo>
                    <a:pt x="36" y="752"/>
                  </a:moveTo>
                  <a:lnTo>
                    <a:pt x="31" y="757"/>
                  </a:lnTo>
                  <a:lnTo>
                    <a:pt x="29" y="757"/>
                  </a:lnTo>
                  <a:lnTo>
                    <a:pt x="26" y="757"/>
                  </a:lnTo>
                  <a:lnTo>
                    <a:pt x="22" y="760"/>
                  </a:lnTo>
                  <a:lnTo>
                    <a:pt x="22" y="760"/>
                  </a:lnTo>
                  <a:lnTo>
                    <a:pt x="19" y="760"/>
                  </a:lnTo>
                  <a:lnTo>
                    <a:pt x="17" y="764"/>
                  </a:lnTo>
                  <a:lnTo>
                    <a:pt x="14" y="769"/>
                  </a:lnTo>
                  <a:lnTo>
                    <a:pt x="14" y="771"/>
                  </a:lnTo>
                  <a:lnTo>
                    <a:pt x="14" y="774"/>
                  </a:lnTo>
                  <a:lnTo>
                    <a:pt x="17" y="778"/>
                  </a:lnTo>
                  <a:lnTo>
                    <a:pt x="17" y="778"/>
                  </a:lnTo>
                  <a:lnTo>
                    <a:pt x="17" y="783"/>
                  </a:lnTo>
                  <a:lnTo>
                    <a:pt x="17" y="786"/>
                  </a:lnTo>
                  <a:lnTo>
                    <a:pt x="17" y="788"/>
                  </a:lnTo>
                  <a:lnTo>
                    <a:pt x="17" y="790"/>
                  </a:lnTo>
                  <a:lnTo>
                    <a:pt x="17" y="793"/>
                  </a:lnTo>
                  <a:lnTo>
                    <a:pt x="19" y="795"/>
                  </a:lnTo>
                  <a:lnTo>
                    <a:pt x="22" y="795"/>
                  </a:lnTo>
                  <a:lnTo>
                    <a:pt x="29" y="788"/>
                  </a:lnTo>
                  <a:lnTo>
                    <a:pt x="31" y="783"/>
                  </a:lnTo>
                  <a:lnTo>
                    <a:pt x="31" y="778"/>
                  </a:lnTo>
                  <a:lnTo>
                    <a:pt x="31" y="774"/>
                  </a:lnTo>
                  <a:lnTo>
                    <a:pt x="31" y="767"/>
                  </a:lnTo>
                  <a:lnTo>
                    <a:pt x="38" y="760"/>
                  </a:lnTo>
                  <a:lnTo>
                    <a:pt x="38" y="755"/>
                  </a:lnTo>
                  <a:lnTo>
                    <a:pt x="36" y="752"/>
                  </a:lnTo>
                  <a:lnTo>
                    <a:pt x="36" y="752"/>
                  </a:lnTo>
                  <a:close/>
                  <a:moveTo>
                    <a:pt x="992" y="457"/>
                  </a:moveTo>
                  <a:lnTo>
                    <a:pt x="990" y="459"/>
                  </a:lnTo>
                  <a:lnTo>
                    <a:pt x="987" y="464"/>
                  </a:lnTo>
                  <a:lnTo>
                    <a:pt x="990" y="464"/>
                  </a:lnTo>
                  <a:lnTo>
                    <a:pt x="992" y="464"/>
                  </a:lnTo>
                  <a:lnTo>
                    <a:pt x="994" y="461"/>
                  </a:lnTo>
                  <a:lnTo>
                    <a:pt x="994" y="459"/>
                  </a:lnTo>
                  <a:lnTo>
                    <a:pt x="1001" y="457"/>
                  </a:lnTo>
                  <a:lnTo>
                    <a:pt x="1004" y="457"/>
                  </a:lnTo>
                  <a:lnTo>
                    <a:pt x="1004" y="454"/>
                  </a:lnTo>
                  <a:lnTo>
                    <a:pt x="999" y="452"/>
                  </a:lnTo>
                  <a:lnTo>
                    <a:pt x="994" y="447"/>
                  </a:lnTo>
                  <a:lnTo>
                    <a:pt x="990" y="445"/>
                  </a:lnTo>
                  <a:lnTo>
                    <a:pt x="978" y="442"/>
                  </a:lnTo>
                  <a:lnTo>
                    <a:pt x="999" y="454"/>
                  </a:lnTo>
                  <a:lnTo>
                    <a:pt x="997" y="454"/>
                  </a:lnTo>
                  <a:lnTo>
                    <a:pt x="992" y="457"/>
                  </a:lnTo>
                  <a:close/>
                  <a:moveTo>
                    <a:pt x="852" y="367"/>
                  </a:moveTo>
                  <a:lnTo>
                    <a:pt x="852" y="367"/>
                  </a:lnTo>
                  <a:lnTo>
                    <a:pt x="852" y="367"/>
                  </a:lnTo>
                  <a:lnTo>
                    <a:pt x="852" y="367"/>
                  </a:lnTo>
                  <a:close/>
                  <a:moveTo>
                    <a:pt x="767" y="322"/>
                  </a:moveTo>
                  <a:lnTo>
                    <a:pt x="772" y="319"/>
                  </a:lnTo>
                  <a:lnTo>
                    <a:pt x="770" y="319"/>
                  </a:lnTo>
                  <a:lnTo>
                    <a:pt x="762" y="319"/>
                  </a:lnTo>
                  <a:lnTo>
                    <a:pt x="760" y="317"/>
                  </a:lnTo>
                  <a:lnTo>
                    <a:pt x="758" y="315"/>
                  </a:lnTo>
                  <a:lnTo>
                    <a:pt x="753" y="315"/>
                  </a:lnTo>
                  <a:lnTo>
                    <a:pt x="751" y="312"/>
                  </a:lnTo>
                  <a:lnTo>
                    <a:pt x="746" y="312"/>
                  </a:lnTo>
                  <a:lnTo>
                    <a:pt x="746" y="315"/>
                  </a:lnTo>
                  <a:lnTo>
                    <a:pt x="760" y="319"/>
                  </a:lnTo>
                  <a:lnTo>
                    <a:pt x="767" y="322"/>
                  </a:lnTo>
                  <a:close/>
                  <a:moveTo>
                    <a:pt x="303" y="87"/>
                  </a:moveTo>
                  <a:lnTo>
                    <a:pt x="308" y="92"/>
                  </a:lnTo>
                  <a:lnTo>
                    <a:pt x="317" y="97"/>
                  </a:lnTo>
                  <a:lnTo>
                    <a:pt x="320" y="99"/>
                  </a:lnTo>
                  <a:lnTo>
                    <a:pt x="322" y="97"/>
                  </a:lnTo>
                  <a:lnTo>
                    <a:pt x="329" y="92"/>
                  </a:lnTo>
                  <a:lnTo>
                    <a:pt x="329" y="92"/>
                  </a:lnTo>
                  <a:lnTo>
                    <a:pt x="332" y="90"/>
                  </a:lnTo>
                  <a:lnTo>
                    <a:pt x="332" y="87"/>
                  </a:lnTo>
                  <a:lnTo>
                    <a:pt x="334" y="85"/>
                  </a:lnTo>
                  <a:lnTo>
                    <a:pt x="332" y="80"/>
                  </a:lnTo>
                  <a:lnTo>
                    <a:pt x="327" y="73"/>
                  </a:lnTo>
                  <a:lnTo>
                    <a:pt x="322" y="69"/>
                  </a:lnTo>
                  <a:lnTo>
                    <a:pt x="317" y="64"/>
                  </a:lnTo>
                  <a:lnTo>
                    <a:pt x="313" y="64"/>
                  </a:lnTo>
                  <a:lnTo>
                    <a:pt x="308" y="64"/>
                  </a:lnTo>
                  <a:lnTo>
                    <a:pt x="306" y="66"/>
                  </a:lnTo>
                  <a:lnTo>
                    <a:pt x="301" y="71"/>
                  </a:lnTo>
                  <a:lnTo>
                    <a:pt x="301" y="73"/>
                  </a:lnTo>
                  <a:lnTo>
                    <a:pt x="301" y="76"/>
                  </a:lnTo>
                  <a:lnTo>
                    <a:pt x="303" y="78"/>
                  </a:lnTo>
                  <a:lnTo>
                    <a:pt x="301" y="80"/>
                  </a:lnTo>
                  <a:lnTo>
                    <a:pt x="303" y="87"/>
                  </a:lnTo>
                  <a:close/>
                  <a:moveTo>
                    <a:pt x="277" y="24"/>
                  </a:moveTo>
                  <a:lnTo>
                    <a:pt x="277" y="33"/>
                  </a:lnTo>
                  <a:lnTo>
                    <a:pt x="277" y="40"/>
                  </a:lnTo>
                  <a:lnTo>
                    <a:pt x="280" y="45"/>
                  </a:lnTo>
                  <a:lnTo>
                    <a:pt x="284" y="52"/>
                  </a:lnTo>
                  <a:lnTo>
                    <a:pt x="282" y="54"/>
                  </a:lnTo>
                  <a:lnTo>
                    <a:pt x="282" y="57"/>
                  </a:lnTo>
                  <a:lnTo>
                    <a:pt x="284" y="59"/>
                  </a:lnTo>
                  <a:lnTo>
                    <a:pt x="287" y="52"/>
                  </a:lnTo>
                  <a:lnTo>
                    <a:pt x="287" y="45"/>
                  </a:lnTo>
                  <a:lnTo>
                    <a:pt x="289" y="21"/>
                  </a:lnTo>
                  <a:lnTo>
                    <a:pt x="289" y="16"/>
                  </a:lnTo>
                  <a:lnTo>
                    <a:pt x="287" y="16"/>
                  </a:lnTo>
                  <a:lnTo>
                    <a:pt x="284" y="16"/>
                  </a:lnTo>
                  <a:lnTo>
                    <a:pt x="282" y="19"/>
                  </a:lnTo>
                  <a:lnTo>
                    <a:pt x="280" y="19"/>
                  </a:lnTo>
                  <a:lnTo>
                    <a:pt x="277" y="14"/>
                  </a:lnTo>
                  <a:lnTo>
                    <a:pt x="277" y="12"/>
                  </a:lnTo>
                  <a:lnTo>
                    <a:pt x="275" y="12"/>
                  </a:lnTo>
                  <a:lnTo>
                    <a:pt x="275" y="12"/>
                  </a:lnTo>
                  <a:lnTo>
                    <a:pt x="275" y="12"/>
                  </a:lnTo>
                  <a:lnTo>
                    <a:pt x="272" y="12"/>
                  </a:lnTo>
                  <a:lnTo>
                    <a:pt x="277" y="21"/>
                  </a:lnTo>
                  <a:lnTo>
                    <a:pt x="277" y="24"/>
                  </a:lnTo>
                  <a:close/>
                  <a:moveTo>
                    <a:pt x="1077" y="497"/>
                  </a:moveTo>
                  <a:lnTo>
                    <a:pt x="1072" y="494"/>
                  </a:lnTo>
                  <a:lnTo>
                    <a:pt x="1070" y="494"/>
                  </a:lnTo>
                  <a:lnTo>
                    <a:pt x="1070" y="494"/>
                  </a:lnTo>
                  <a:lnTo>
                    <a:pt x="1070" y="492"/>
                  </a:lnTo>
                  <a:lnTo>
                    <a:pt x="1068" y="492"/>
                  </a:lnTo>
                  <a:lnTo>
                    <a:pt x="1068" y="492"/>
                  </a:lnTo>
                  <a:lnTo>
                    <a:pt x="1068" y="492"/>
                  </a:lnTo>
                  <a:lnTo>
                    <a:pt x="1065" y="494"/>
                  </a:lnTo>
                  <a:lnTo>
                    <a:pt x="1063" y="497"/>
                  </a:lnTo>
                  <a:lnTo>
                    <a:pt x="1056" y="494"/>
                  </a:lnTo>
                  <a:lnTo>
                    <a:pt x="1054" y="497"/>
                  </a:lnTo>
                  <a:lnTo>
                    <a:pt x="1051" y="497"/>
                  </a:lnTo>
                  <a:lnTo>
                    <a:pt x="1051" y="499"/>
                  </a:lnTo>
                  <a:lnTo>
                    <a:pt x="1049" y="499"/>
                  </a:lnTo>
                  <a:lnTo>
                    <a:pt x="1049" y="502"/>
                  </a:lnTo>
                  <a:lnTo>
                    <a:pt x="1046" y="504"/>
                  </a:lnTo>
                  <a:lnTo>
                    <a:pt x="1042" y="504"/>
                  </a:lnTo>
                  <a:lnTo>
                    <a:pt x="1039" y="506"/>
                  </a:lnTo>
                  <a:lnTo>
                    <a:pt x="1032" y="513"/>
                  </a:lnTo>
                  <a:lnTo>
                    <a:pt x="1028" y="518"/>
                  </a:lnTo>
                  <a:lnTo>
                    <a:pt x="1025" y="521"/>
                  </a:lnTo>
                  <a:lnTo>
                    <a:pt x="1028" y="523"/>
                  </a:lnTo>
                  <a:lnTo>
                    <a:pt x="1028" y="525"/>
                  </a:lnTo>
                  <a:lnTo>
                    <a:pt x="1030" y="528"/>
                  </a:lnTo>
                  <a:lnTo>
                    <a:pt x="1030" y="530"/>
                  </a:lnTo>
                  <a:lnTo>
                    <a:pt x="1025" y="528"/>
                  </a:lnTo>
                  <a:lnTo>
                    <a:pt x="1020" y="525"/>
                  </a:lnTo>
                  <a:lnTo>
                    <a:pt x="1006" y="523"/>
                  </a:lnTo>
                  <a:lnTo>
                    <a:pt x="1001" y="523"/>
                  </a:lnTo>
                  <a:lnTo>
                    <a:pt x="997" y="518"/>
                  </a:lnTo>
                  <a:lnTo>
                    <a:pt x="994" y="516"/>
                  </a:lnTo>
                  <a:lnTo>
                    <a:pt x="997" y="516"/>
                  </a:lnTo>
                  <a:lnTo>
                    <a:pt x="994" y="513"/>
                  </a:lnTo>
                  <a:lnTo>
                    <a:pt x="992" y="511"/>
                  </a:lnTo>
                  <a:lnTo>
                    <a:pt x="990" y="511"/>
                  </a:lnTo>
                  <a:lnTo>
                    <a:pt x="987" y="511"/>
                  </a:lnTo>
                  <a:lnTo>
                    <a:pt x="985" y="509"/>
                  </a:lnTo>
                  <a:lnTo>
                    <a:pt x="987" y="504"/>
                  </a:lnTo>
                  <a:lnTo>
                    <a:pt x="987" y="504"/>
                  </a:lnTo>
                  <a:lnTo>
                    <a:pt x="992" y="504"/>
                  </a:lnTo>
                  <a:lnTo>
                    <a:pt x="1004" y="513"/>
                  </a:lnTo>
                  <a:lnTo>
                    <a:pt x="1009" y="513"/>
                  </a:lnTo>
                  <a:lnTo>
                    <a:pt x="1001" y="506"/>
                  </a:lnTo>
                  <a:lnTo>
                    <a:pt x="994" y="499"/>
                  </a:lnTo>
                  <a:lnTo>
                    <a:pt x="992" y="490"/>
                  </a:lnTo>
                  <a:lnTo>
                    <a:pt x="987" y="471"/>
                  </a:lnTo>
                  <a:lnTo>
                    <a:pt x="985" y="466"/>
                  </a:lnTo>
                  <a:lnTo>
                    <a:pt x="985" y="461"/>
                  </a:lnTo>
                  <a:lnTo>
                    <a:pt x="983" y="459"/>
                  </a:lnTo>
                  <a:lnTo>
                    <a:pt x="980" y="457"/>
                  </a:lnTo>
                  <a:lnTo>
                    <a:pt x="980" y="452"/>
                  </a:lnTo>
                  <a:lnTo>
                    <a:pt x="980" y="447"/>
                  </a:lnTo>
                  <a:lnTo>
                    <a:pt x="978" y="445"/>
                  </a:lnTo>
                  <a:lnTo>
                    <a:pt x="975" y="440"/>
                  </a:lnTo>
                  <a:lnTo>
                    <a:pt x="964" y="428"/>
                  </a:lnTo>
                  <a:lnTo>
                    <a:pt x="961" y="426"/>
                  </a:lnTo>
                  <a:lnTo>
                    <a:pt x="956" y="409"/>
                  </a:lnTo>
                  <a:lnTo>
                    <a:pt x="954" y="409"/>
                  </a:lnTo>
                  <a:lnTo>
                    <a:pt x="954" y="405"/>
                  </a:lnTo>
                  <a:lnTo>
                    <a:pt x="956" y="402"/>
                  </a:lnTo>
                  <a:lnTo>
                    <a:pt x="959" y="400"/>
                  </a:lnTo>
                  <a:lnTo>
                    <a:pt x="959" y="395"/>
                  </a:lnTo>
                  <a:lnTo>
                    <a:pt x="961" y="390"/>
                  </a:lnTo>
                  <a:lnTo>
                    <a:pt x="961" y="386"/>
                  </a:lnTo>
                  <a:lnTo>
                    <a:pt x="961" y="381"/>
                  </a:lnTo>
                  <a:lnTo>
                    <a:pt x="964" y="374"/>
                  </a:lnTo>
                  <a:lnTo>
                    <a:pt x="966" y="364"/>
                  </a:lnTo>
                  <a:lnTo>
                    <a:pt x="971" y="357"/>
                  </a:lnTo>
                  <a:lnTo>
                    <a:pt x="987" y="338"/>
                  </a:lnTo>
                  <a:lnTo>
                    <a:pt x="987" y="334"/>
                  </a:lnTo>
                  <a:lnTo>
                    <a:pt x="990" y="322"/>
                  </a:lnTo>
                  <a:lnTo>
                    <a:pt x="992" y="317"/>
                  </a:lnTo>
                  <a:lnTo>
                    <a:pt x="1001" y="305"/>
                  </a:lnTo>
                  <a:lnTo>
                    <a:pt x="1004" y="296"/>
                  </a:lnTo>
                  <a:lnTo>
                    <a:pt x="1004" y="286"/>
                  </a:lnTo>
                  <a:lnTo>
                    <a:pt x="1004" y="284"/>
                  </a:lnTo>
                  <a:lnTo>
                    <a:pt x="1001" y="279"/>
                  </a:lnTo>
                  <a:lnTo>
                    <a:pt x="999" y="274"/>
                  </a:lnTo>
                  <a:lnTo>
                    <a:pt x="999" y="274"/>
                  </a:lnTo>
                  <a:lnTo>
                    <a:pt x="997" y="274"/>
                  </a:lnTo>
                  <a:lnTo>
                    <a:pt x="997" y="277"/>
                  </a:lnTo>
                  <a:lnTo>
                    <a:pt x="994" y="282"/>
                  </a:lnTo>
                  <a:lnTo>
                    <a:pt x="992" y="284"/>
                  </a:lnTo>
                  <a:lnTo>
                    <a:pt x="985" y="291"/>
                  </a:lnTo>
                  <a:lnTo>
                    <a:pt x="975" y="305"/>
                  </a:lnTo>
                  <a:lnTo>
                    <a:pt x="973" y="308"/>
                  </a:lnTo>
                  <a:lnTo>
                    <a:pt x="971" y="310"/>
                  </a:lnTo>
                  <a:lnTo>
                    <a:pt x="964" y="317"/>
                  </a:lnTo>
                  <a:lnTo>
                    <a:pt x="952" y="326"/>
                  </a:lnTo>
                  <a:lnTo>
                    <a:pt x="949" y="329"/>
                  </a:lnTo>
                  <a:lnTo>
                    <a:pt x="935" y="345"/>
                  </a:lnTo>
                  <a:lnTo>
                    <a:pt x="914" y="367"/>
                  </a:lnTo>
                  <a:lnTo>
                    <a:pt x="907" y="371"/>
                  </a:lnTo>
                  <a:lnTo>
                    <a:pt x="900" y="374"/>
                  </a:lnTo>
                  <a:lnTo>
                    <a:pt x="871" y="371"/>
                  </a:lnTo>
                  <a:lnTo>
                    <a:pt x="848" y="367"/>
                  </a:lnTo>
                  <a:lnTo>
                    <a:pt x="843" y="364"/>
                  </a:lnTo>
                  <a:lnTo>
                    <a:pt x="841" y="364"/>
                  </a:lnTo>
                  <a:lnTo>
                    <a:pt x="833" y="357"/>
                  </a:lnTo>
                  <a:lnTo>
                    <a:pt x="831" y="357"/>
                  </a:lnTo>
                  <a:lnTo>
                    <a:pt x="829" y="355"/>
                  </a:lnTo>
                  <a:lnTo>
                    <a:pt x="826" y="348"/>
                  </a:lnTo>
                  <a:lnTo>
                    <a:pt x="826" y="345"/>
                  </a:lnTo>
                  <a:lnTo>
                    <a:pt x="824" y="345"/>
                  </a:lnTo>
                  <a:lnTo>
                    <a:pt x="822" y="343"/>
                  </a:lnTo>
                  <a:lnTo>
                    <a:pt x="819" y="336"/>
                  </a:lnTo>
                  <a:lnTo>
                    <a:pt x="822" y="329"/>
                  </a:lnTo>
                  <a:lnTo>
                    <a:pt x="817" y="326"/>
                  </a:lnTo>
                  <a:lnTo>
                    <a:pt x="812" y="329"/>
                  </a:lnTo>
                  <a:lnTo>
                    <a:pt x="810" y="334"/>
                  </a:lnTo>
                  <a:lnTo>
                    <a:pt x="810" y="338"/>
                  </a:lnTo>
                  <a:lnTo>
                    <a:pt x="807" y="343"/>
                  </a:lnTo>
                  <a:lnTo>
                    <a:pt x="807" y="345"/>
                  </a:lnTo>
                  <a:lnTo>
                    <a:pt x="805" y="348"/>
                  </a:lnTo>
                  <a:lnTo>
                    <a:pt x="803" y="350"/>
                  </a:lnTo>
                  <a:lnTo>
                    <a:pt x="800" y="348"/>
                  </a:lnTo>
                  <a:lnTo>
                    <a:pt x="793" y="345"/>
                  </a:lnTo>
                  <a:lnTo>
                    <a:pt x="798" y="336"/>
                  </a:lnTo>
                  <a:lnTo>
                    <a:pt x="800" y="331"/>
                  </a:lnTo>
                  <a:lnTo>
                    <a:pt x="803" y="331"/>
                  </a:lnTo>
                  <a:lnTo>
                    <a:pt x="805" y="329"/>
                  </a:lnTo>
                  <a:lnTo>
                    <a:pt x="805" y="329"/>
                  </a:lnTo>
                  <a:lnTo>
                    <a:pt x="803" y="326"/>
                  </a:lnTo>
                  <a:lnTo>
                    <a:pt x="796" y="324"/>
                  </a:lnTo>
                  <a:lnTo>
                    <a:pt x="777" y="322"/>
                  </a:lnTo>
                  <a:lnTo>
                    <a:pt x="774" y="324"/>
                  </a:lnTo>
                  <a:lnTo>
                    <a:pt x="772" y="326"/>
                  </a:lnTo>
                  <a:lnTo>
                    <a:pt x="767" y="331"/>
                  </a:lnTo>
                  <a:lnTo>
                    <a:pt x="765" y="331"/>
                  </a:lnTo>
                  <a:lnTo>
                    <a:pt x="741" y="331"/>
                  </a:lnTo>
                  <a:lnTo>
                    <a:pt x="739" y="329"/>
                  </a:lnTo>
                  <a:lnTo>
                    <a:pt x="736" y="329"/>
                  </a:lnTo>
                  <a:lnTo>
                    <a:pt x="734" y="326"/>
                  </a:lnTo>
                  <a:lnTo>
                    <a:pt x="734" y="326"/>
                  </a:lnTo>
                  <a:lnTo>
                    <a:pt x="732" y="326"/>
                  </a:lnTo>
                  <a:lnTo>
                    <a:pt x="729" y="319"/>
                  </a:lnTo>
                  <a:lnTo>
                    <a:pt x="729" y="317"/>
                  </a:lnTo>
                  <a:lnTo>
                    <a:pt x="725" y="312"/>
                  </a:lnTo>
                  <a:lnTo>
                    <a:pt x="725" y="312"/>
                  </a:lnTo>
                  <a:lnTo>
                    <a:pt x="727" y="310"/>
                  </a:lnTo>
                  <a:lnTo>
                    <a:pt x="739" y="312"/>
                  </a:lnTo>
                  <a:lnTo>
                    <a:pt x="739" y="310"/>
                  </a:lnTo>
                  <a:lnTo>
                    <a:pt x="703" y="296"/>
                  </a:lnTo>
                  <a:lnTo>
                    <a:pt x="677" y="282"/>
                  </a:lnTo>
                  <a:lnTo>
                    <a:pt x="677" y="279"/>
                  </a:lnTo>
                  <a:lnTo>
                    <a:pt x="672" y="274"/>
                  </a:lnTo>
                  <a:lnTo>
                    <a:pt x="672" y="272"/>
                  </a:lnTo>
                  <a:lnTo>
                    <a:pt x="668" y="265"/>
                  </a:lnTo>
                  <a:lnTo>
                    <a:pt x="668" y="265"/>
                  </a:lnTo>
                  <a:lnTo>
                    <a:pt x="661" y="263"/>
                  </a:lnTo>
                  <a:lnTo>
                    <a:pt x="656" y="260"/>
                  </a:lnTo>
                  <a:lnTo>
                    <a:pt x="651" y="253"/>
                  </a:lnTo>
                  <a:lnTo>
                    <a:pt x="649" y="251"/>
                  </a:lnTo>
                  <a:lnTo>
                    <a:pt x="644" y="251"/>
                  </a:lnTo>
                  <a:lnTo>
                    <a:pt x="630" y="239"/>
                  </a:lnTo>
                  <a:lnTo>
                    <a:pt x="618" y="225"/>
                  </a:lnTo>
                  <a:lnTo>
                    <a:pt x="609" y="218"/>
                  </a:lnTo>
                  <a:lnTo>
                    <a:pt x="601" y="206"/>
                  </a:lnTo>
                  <a:lnTo>
                    <a:pt x="594" y="203"/>
                  </a:lnTo>
                  <a:lnTo>
                    <a:pt x="564" y="166"/>
                  </a:lnTo>
                  <a:lnTo>
                    <a:pt x="554" y="154"/>
                  </a:lnTo>
                  <a:lnTo>
                    <a:pt x="549" y="149"/>
                  </a:lnTo>
                  <a:lnTo>
                    <a:pt x="547" y="144"/>
                  </a:lnTo>
                  <a:lnTo>
                    <a:pt x="533" y="118"/>
                  </a:lnTo>
                  <a:lnTo>
                    <a:pt x="481" y="52"/>
                  </a:lnTo>
                  <a:lnTo>
                    <a:pt x="474" y="45"/>
                  </a:lnTo>
                  <a:lnTo>
                    <a:pt x="459" y="33"/>
                  </a:lnTo>
                  <a:lnTo>
                    <a:pt x="455" y="26"/>
                  </a:lnTo>
                  <a:lnTo>
                    <a:pt x="448" y="14"/>
                  </a:lnTo>
                  <a:lnTo>
                    <a:pt x="445" y="12"/>
                  </a:lnTo>
                  <a:lnTo>
                    <a:pt x="443" y="12"/>
                  </a:lnTo>
                  <a:lnTo>
                    <a:pt x="441" y="9"/>
                  </a:lnTo>
                  <a:lnTo>
                    <a:pt x="438" y="2"/>
                  </a:lnTo>
                  <a:lnTo>
                    <a:pt x="436" y="0"/>
                  </a:lnTo>
                  <a:lnTo>
                    <a:pt x="431" y="0"/>
                  </a:lnTo>
                  <a:lnTo>
                    <a:pt x="426" y="5"/>
                  </a:lnTo>
                  <a:lnTo>
                    <a:pt x="424" y="7"/>
                  </a:lnTo>
                  <a:lnTo>
                    <a:pt x="424" y="9"/>
                  </a:lnTo>
                  <a:lnTo>
                    <a:pt x="424" y="14"/>
                  </a:lnTo>
                  <a:lnTo>
                    <a:pt x="424" y="16"/>
                  </a:lnTo>
                  <a:lnTo>
                    <a:pt x="422" y="16"/>
                  </a:lnTo>
                  <a:lnTo>
                    <a:pt x="422" y="19"/>
                  </a:lnTo>
                  <a:lnTo>
                    <a:pt x="414" y="21"/>
                  </a:lnTo>
                  <a:lnTo>
                    <a:pt x="407" y="24"/>
                  </a:lnTo>
                  <a:lnTo>
                    <a:pt x="398" y="26"/>
                  </a:lnTo>
                  <a:lnTo>
                    <a:pt x="396" y="26"/>
                  </a:lnTo>
                  <a:lnTo>
                    <a:pt x="393" y="26"/>
                  </a:lnTo>
                  <a:lnTo>
                    <a:pt x="393" y="24"/>
                  </a:lnTo>
                  <a:lnTo>
                    <a:pt x="393" y="21"/>
                  </a:lnTo>
                  <a:lnTo>
                    <a:pt x="391" y="19"/>
                  </a:lnTo>
                  <a:lnTo>
                    <a:pt x="391" y="16"/>
                  </a:lnTo>
                  <a:lnTo>
                    <a:pt x="388" y="16"/>
                  </a:lnTo>
                  <a:lnTo>
                    <a:pt x="386" y="19"/>
                  </a:lnTo>
                  <a:lnTo>
                    <a:pt x="384" y="21"/>
                  </a:lnTo>
                  <a:lnTo>
                    <a:pt x="384" y="26"/>
                  </a:lnTo>
                  <a:lnTo>
                    <a:pt x="384" y="31"/>
                  </a:lnTo>
                  <a:lnTo>
                    <a:pt x="386" y="38"/>
                  </a:lnTo>
                  <a:lnTo>
                    <a:pt x="386" y="40"/>
                  </a:lnTo>
                  <a:lnTo>
                    <a:pt x="381" y="47"/>
                  </a:lnTo>
                  <a:lnTo>
                    <a:pt x="381" y="50"/>
                  </a:lnTo>
                  <a:lnTo>
                    <a:pt x="381" y="52"/>
                  </a:lnTo>
                  <a:lnTo>
                    <a:pt x="381" y="54"/>
                  </a:lnTo>
                  <a:lnTo>
                    <a:pt x="379" y="57"/>
                  </a:lnTo>
                  <a:lnTo>
                    <a:pt x="377" y="61"/>
                  </a:lnTo>
                  <a:lnTo>
                    <a:pt x="374" y="61"/>
                  </a:lnTo>
                  <a:lnTo>
                    <a:pt x="374" y="73"/>
                  </a:lnTo>
                  <a:lnTo>
                    <a:pt x="377" y="83"/>
                  </a:lnTo>
                  <a:lnTo>
                    <a:pt x="398" y="132"/>
                  </a:lnTo>
                  <a:lnTo>
                    <a:pt x="403" y="149"/>
                  </a:lnTo>
                  <a:lnTo>
                    <a:pt x="407" y="177"/>
                  </a:lnTo>
                  <a:lnTo>
                    <a:pt x="410" y="206"/>
                  </a:lnTo>
                  <a:lnTo>
                    <a:pt x="410" y="215"/>
                  </a:lnTo>
                  <a:lnTo>
                    <a:pt x="403" y="255"/>
                  </a:lnTo>
                  <a:lnTo>
                    <a:pt x="388" y="282"/>
                  </a:lnTo>
                  <a:lnTo>
                    <a:pt x="386" y="289"/>
                  </a:lnTo>
                  <a:lnTo>
                    <a:pt x="388" y="338"/>
                  </a:lnTo>
                  <a:lnTo>
                    <a:pt x="388" y="348"/>
                  </a:lnTo>
                  <a:lnTo>
                    <a:pt x="388" y="357"/>
                  </a:lnTo>
                  <a:lnTo>
                    <a:pt x="384" y="369"/>
                  </a:lnTo>
                  <a:lnTo>
                    <a:pt x="381" y="376"/>
                  </a:lnTo>
                  <a:lnTo>
                    <a:pt x="374" y="383"/>
                  </a:lnTo>
                  <a:lnTo>
                    <a:pt x="365" y="390"/>
                  </a:lnTo>
                  <a:lnTo>
                    <a:pt x="362" y="393"/>
                  </a:lnTo>
                  <a:lnTo>
                    <a:pt x="360" y="393"/>
                  </a:lnTo>
                  <a:lnTo>
                    <a:pt x="353" y="395"/>
                  </a:lnTo>
                  <a:lnTo>
                    <a:pt x="348" y="397"/>
                  </a:lnTo>
                  <a:lnTo>
                    <a:pt x="346" y="400"/>
                  </a:lnTo>
                  <a:lnTo>
                    <a:pt x="341" y="402"/>
                  </a:lnTo>
                  <a:lnTo>
                    <a:pt x="336" y="409"/>
                  </a:lnTo>
                  <a:lnTo>
                    <a:pt x="334" y="416"/>
                  </a:lnTo>
                  <a:lnTo>
                    <a:pt x="334" y="419"/>
                  </a:lnTo>
                  <a:lnTo>
                    <a:pt x="334" y="426"/>
                  </a:lnTo>
                  <a:lnTo>
                    <a:pt x="339" y="435"/>
                  </a:lnTo>
                  <a:lnTo>
                    <a:pt x="339" y="440"/>
                  </a:lnTo>
                  <a:lnTo>
                    <a:pt x="341" y="442"/>
                  </a:lnTo>
                  <a:lnTo>
                    <a:pt x="343" y="450"/>
                  </a:lnTo>
                  <a:lnTo>
                    <a:pt x="341" y="454"/>
                  </a:lnTo>
                  <a:lnTo>
                    <a:pt x="339" y="459"/>
                  </a:lnTo>
                  <a:lnTo>
                    <a:pt x="339" y="464"/>
                  </a:lnTo>
                  <a:lnTo>
                    <a:pt x="339" y="468"/>
                  </a:lnTo>
                  <a:lnTo>
                    <a:pt x="348" y="483"/>
                  </a:lnTo>
                  <a:lnTo>
                    <a:pt x="351" y="490"/>
                  </a:lnTo>
                  <a:lnTo>
                    <a:pt x="351" y="499"/>
                  </a:lnTo>
                  <a:lnTo>
                    <a:pt x="348" y="509"/>
                  </a:lnTo>
                  <a:lnTo>
                    <a:pt x="343" y="518"/>
                  </a:lnTo>
                  <a:lnTo>
                    <a:pt x="339" y="525"/>
                  </a:lnTo>
                  <a:lnTo>
                    <a:pt x="329" y="537"/>
                  </a:lnTo>
                  <a:lnTo>
                    <a:pt x="315" y="547"/>
                  </a:lnTo>
                  <a:lnTo>
                    <a:pt x="310" y="549"/>
                  </a:lnTo>
                  <a:lnTo>
                    <a:pt x="308" y="549"/>
                  </a:lnTo>
                  <a:lnTo>
                    <a:pt x="306" y="549"/>
                  </a:lnTo>
                  <a:lnTo>
                    <a:pt x="303" y="549"/>
                  </a:lnTo>
                  <a:lnTo>
                    <a:pt x="301" y="547"/>
                  </a:lnTo>
                  <a:lnTo>
                    <a:pt x="296" y="547"/>
                  </a:lnTo>
                  <a:lnTo>
                    <a:pt x="289" y="544"/>
                  </a:lnTo>
                  <a:lnTo>
                    <a:pt x="284" y="542"/>
                  </a:lnTo>
                  <a:lnTo>
                    <a:pt x="282" y="542"/>
                  </a:lnTo>
                  <a:lnTo>
                    <a:pt x="280" y="537"/>
                  </a:lnTo>
                  <a:lnTo>
                    <a:pt x="280" y="535"/>
                  </a:lnTo>
                  <a:lnTo>
                    <a:pt x="282" y="532"/>
                  </a:lnTo>
                  <a:lnTo>
                    <a:pt x="280" y="530"/>
                  </a:lnTo>
                  <a:lnTo>
                    <a:pt x="275" y="530"/>
                  </a:lnTo>
                  <a:lnTo>
                    <a:pt x="263" y="535"/>
                  </a:lnTo>
                  <a:lnTo>
                    <a:pt x="246" y="539"/>
                  </a:lnTo>
                  <a:lnTo>
                    <a:pt x="244" y="537"/>
                  </a:lnTo>
                  <a:lnTo>
                    <a:pt x="242" y="537"/>
                  </a:lnTo>
                  <a:lnTo>
                    <a:pt x="239" y="532"/>
                  </a:lnTo>
                  <a:lnTo>
                    <a:pt x="239" y="532"/>
                  </a:lnTo>
                  <a:lnTo>
                    <a:pt x="225" y="525"/>
                  </a:lnTo>
                  <a:lnTo>
                    <a:pt x="223" y="523"/>
                  </a:lnTo>
                  <a:lnTo>
                    <a:pt x="218" y="516"/>
                  </a:lnTo>
                  <a:lnTo>
                    <a:pt x="216" y="513"/>
                  </a:lnTo>
                  <a:lnTo>
                    <a:pt x="201" y="504"/>
                  </a:lnTo>
                  <a:lnTo>
                    <a:pt x="197" y="502"/>
                  </a:lnTo>
                  <a:lnTo>
                    <a:pt x="197" y="502"/>
                  </a:lnTo>
                  <a:lnTo>
                    <a:pt x="194" y="499"/>
                  </a:lnTo>
                  <a:lnTo>
                    <a:pt x="192" y="497"/>
                  </a:lnTo>
                  <a:lnTo>
                    <a:pt x="190" y="497"/>
                  </a:lnTo>
                  <a:lnTo>
                    <a:pt x="190" y="499"/>
                  </a:lnTo>
                  <a:lnTo>
                    <a:pt x="187" y="502"/>
                  </a:lnTo>
                  <a:lnTo>
                    <a:pt x="187" y="504"/>
                  </a:lnTo>
                  <a:lnTo>
                    <a:pt x="187" y="504"/>
                  </a:lnTo>
                  <a:lnTo>
                    <a:pt x="185" y="506"/>
                  </a:lnTo>
                  <a:lnTo>
                    <a:pt x="180" y="509"/>
                  </a:lnTo>
                  <a:lnTo>
                    <a:pt x="171" y="509"/>
                  </a:lnTo>
                  <a:lnTo>
                    <a:pt x="166" y="525"/>
                  </a:lnTo>
                  <a:lnTo>
                    <a:pt x="168" y="535"/>
                  </a:lnTo>
                  <a:lnTo>
                    <a:pt x="173" y="539"/>
                  </a:lnTo>
                  <a:lnTo>
                    <a:pt x="180" y="547"/>
                  </a:lnTo>
                  <a:lnTo>
                    <a:pt x="185" y="551"/>
                  </a:lnTo>
                  <a:lnTo>
                    <a:pt x="192" y="563"/>
                  </a:lnTo>
                  <a:lnTo>
                    <a:pt x="194" y="565"/>
                  </a:lnTo>
                  <a:lnTo>
                    <a:pt x="194" y="573"/>
                  </a:lnTo>
                  <a:lnTo>
                    <a:pt x="197" y="575"/>
                  </a:lnTo>
                  <a:lnTo>
                    <a:pt x="199" y="580"/>
                  </a:lnTo>
                  <a:lnTo>
                    <a:pt x="199" y="582"/>
                  </a:lnTo>
                  <a:lnTo>
                    <a:pt x="194" y="587"/>
                  </a:lnTo>
                  <a:lnTo>
                    <a:pt x="187" y="592"/>
                  </a:lnTo>
                  <a:lnTo>
                    <a:pt x="178" y="603"/>
                  </a:lnTo>
                  <a:lnTo>
                    <a:pt x="175" y="606"/>
                  </a:lnTo>
                  <a:lnTo>
                    <a:pt x="171" y="615"/>
                  </a:lnTo>
                  <a:lnTo>
                    <a:pt x="168" y="620"/>
                  </a:lnTo>
                  <a:lnTo>
                    <a:pt x="164" y="622"/>
                  </a:lnTo>
                  <a:lnTo>
                    <a:pt x="164" y="625"/>
                  </a:lnTo>
                  <a:lnTo>
                    <a:pt x="164" y="629"/>
                  </a:lnTo>
                  <a:lnTo>
                    <a:pt x="161" y="634"/>
                  </a:lnTo>
                  <a:lnTo>
                    <a:pt x="159" y="636"/>
                  </a:lnTo>
                  <a:lnTo>
                    <a:pt x="154" y="636"/>
                  </a:lnTo>
                  <a:lnTo>
                    <a:pt x="152" y="634"/>
                  </a:lnTo>
                  <a:lnTo>
                    <a:pt x="149" y="627"/>
                  </a:lnTo>
                  <a:lnTo>
                    <a:pt x="145" y="625"/>
                  </a:lnTo>
                  <a:lnTo>
                    <a:pt x="142" y="625"/>
                  </a:lnTo>
                  <a:lnTo>
                    <a:pt x="140" y="627"/>
                  </a:lnTo>
                  <a:lnTo>
                    <a:pt x="135" y="636"/>
                  </a:lnTo>
                  <a:lnTo>
                    <a:pt x="135" y="639"/>
                  </a:lnTo>
                  <a:lnTo>
                    <a:pt x="133" y="641"/>
                  </a:lnTo>
                  <a:lnTo>
                    <a:pt x="130" y="641"/>
                  </a:lnTo>
                  <a:lnTo>
                    <a:pt x="128" y="641"/>
                  </a:lnTo>
                  <a:lnTo>
                    <a:pt x="128" y="641"/>
                  </a:lnTo>
                  <a:lnTo>
                    <a:pt x="121" y="651"/>
                  </a:lnTo>
                  <a:lnTo>
                    <a:pt x="119" y="653"/>
                  </a:lnTo>
                  <a:lnTo>
                    <a:pt x="114" y="653"/>
                  </a:lnTo>
                  <a:lnTo>
                    <a:pt x="97" y="655"/>
                  </a:lnTo>
                  <a:lnTo>
                    <a:pt x="90" y="658"/>
                  </a:lnTo>
                  <a:lnTo>
                    <a:pt x="85" y="667"/>
                  </a:lnTo>
                  <a:lnTo>
                    <a:pt x="83" y="674"/>
                  </a:lnTo>
                  <a:lnTo>
                    <a:pt x="85" y="691"/>
                  </a:lnTo>
                  <a:lnTo>
                    <a:pt x="88" y="703"/>
                  </a:lnTo>
                  <a:lnTo>
                    <a:pt x="85" y="712"/>
                  </a:lnTo>
                  <a:lnTo>
                    <a:pt x="83" y="717"/>
                  </a:lnTo>
                  <a:lnTo>
                    <a:pt x="76" y="729"/>
                  </a:lnTo>
                  <a:lnTo>
                    <a:pt x="74" y="733"/>
                  </a:lnTo>
                  <a:lnTo>
                    <a:pt x="74" y="738"/>
                  </a:lnTo>
                  <a:lnTo>
                    <a:pt x="74" y="745"/>
                  </a:lnTo>
                  <a:lnTo>
                    <a:pt x="76" y="752"/>
                  </a:lnTo>
                  <a:lnTo>
                    <a:pt x="78" y="755"/>
                  </a:lnTo>
                  <a:lnTo>
                    <a:pt x="85" y="760"/>
                  </a:lnTo>
                  <a:lnTo>
                    <a:pt x="90" y="762"/>
                  </a:lnTo>
                  <a:lnTo>
                    <a:pt x="93" y="764"/>
                  </a:lnTo>
                  <a:lnTo>
                    <a:pt x="95" y="769"/>
                  </a:lnTo>
                  <a:lnTo>
                    <a:pt x="97" y="771"/>
                  </a:lnTo>
                  <a:lnTo>
                    <a:pt x="97" y="771"/>
                  </a:lnTo>
                  <a:lnTo>
                    <a:pt x="100" y="776"/>
                  </a:lnTo>
                  <a:lnTo>
                    <a:pt x="116" y="783"/>
                  </a:lnTo>
                  <a:lnTo>
                    <a:pt x="121" y="788"/>
                  </a:lnTo>
                  <a:lnTo>
                    <a:pt x="130" y="804"/>
                  </a:lnTo>
                  <a:lnTo>
                    <a:pt x="135" y="812"/>
                  </a:lnTo>
                  <a:lnTo>
                    <a:pt x="135" y="814"/>
                  </a:lnTo>
                  <a:lnTo>
                    <a:pt x="135" y="819"/>
                  </a:lnTo>
                  <a:lnTo>
                    <a:pt x="135" y="823"/>
                  </a:lnTo>
                  <a:lnTo>
                    <a:pt x="138" y="826"/>
                  </a:lnTo>
                  <a:lnTo>
                    <a:pt x="135" y="828"/>
                  </a:lnTo>
                  <a:lnTo>
                    <a:pt x="135" y="831"/>
                  </a:lnTo>
                  <a:lnTo>
                    <a:pt x="135" y="833"/>
                  </a:lnTo>
                  <a:lnTo>
                    <a:pt x="135" y="835"/>
                  </a:lnTo>
                  <a:lnTo>
                    <a:pt x="133" y="835"/>
                  </a:lnTo>
                  <a:lnTo>
                    <a:pt x="133" y="838"/>
                  </a:lnTo>
                  <a:lnTo>
                    <a:pt x="133" y="838"/>
                  </a:lnTo>
                  <a:lnTo>
                    <a:pt x="133" y="840"/>
                  </a:lnTo>
                  <a:lnTo>
                    <a:pt x="133" y="840"/>
                  </a:lnTo>
                  <a:lnTo>
                    <a:pt x="133" y="847"/>
                  </a:lnTo>
                  <a:lnTo>
                    <a:pt x="133" y="847"/>
                  </a:lnTo>
                  <a:lnTo>
                    <a:pt x="130" y="849"/>
                  </a:lnTo>
                  <a:lnTo>
                    <a:pt x="130" y="849"/>
                  </a:lnTo>
                  <a:lnTo>
                    <a:pt x="126" y="849"/>
                  </a:lnTo>
                  <a:lnTo>
                    <a:pt x="126" y="852"/>
                  </a:lnTo>
                  <a:lnTo>
                    <a:pt x="123" y="859"/>
                  </a:lnTo>
                  <a:lnTo>
                    <a:pt x="114" y="873"/>
                  </a:lnTo>
                  <a:lnTo>
                    <a:pt x="112" y="887"/>
                  </a:lnTo>
                  <a:lnTo>
                    <a:pt x="109" y="894"/>
                  </a:lnTo>
                  <a:lnTo>
                    <a:pt x="109" y="899"/>
                  </a:lnTo>
                  <a:lnTo>
                    <a:pt x="109" y="904"/>
                  </a:lnTo>
                  <a:lnTo>
                    <a:pt x="114" y="918"/>
                  </a:lnTo>
                  <a:lnTo>
                    <a:pt x="116" y="925"/>
                  </a:lnTo>
                  <a:lnTo>
                    <a:pt x="119" y="930"/>
                  </a:lnTo>
                  <a:lnTo>
                    <a:pt x="121" y="932"/>
                  </a:lnTo>
                  <a:lnTo>
                    <a:pt x="123" y="932"/>
                  </a:lnTo>
                  <a:lnTo>
                    <a:pt x="126" y="937"/>
                  </a:lnTo>
                  <a:lnTo>
                    <a:pt x="128" y="937"/>
                  </a:lnTo>
                  <a:lnTo>
                    <a:pt x="130" y="937"/>
                  </a:lnTo>
                  <a:lnTo>
                    <a:pt x="133" y="935"/>
                  </a:lnTo>
                  <a:lnTo>
                    <a:pt x="135" y="935"/>
                  </a:lnTo>
                  <a:lnTo>
                    <a:pt x="142" y="939"/>
                  </a:lnTo>
                  <a:lnTo>
                    <a:pt x="147" y="939"/>
                  </a:lnTo>
                  <a:lnTo>
                    <a:pt x="147" y="937"/>
                  </a:lnTo>
                  <a:lnTo>
                    <a:pt x="149" y="932"/>
                  </a:lnTo>
                  <a:lnTo>
                    <a:pt x="152" y="928"/>
                  </a:lnTo>
                  <a:lnTo>
                    <a:pt x="154" y="923"/>
                  </a:lnTo>
                  <a:lnTo>
                    <a:pt x="156" y="920"/>
                  </a:lnTo>
                  <a:lnTo>
                    <a:pt x="178" y="916"/>
                  </a:lnTo>
                  <a:lnTo>
                    <a:pt x="183" y="911"/>
                  </a:lnTo>
                  <a:lnTo>
                    <a:pt x="185" y="904"/>
                  </a:lnTo>
                  <a:lnTo>
                    <a:pt x="185" y="885"/>
                  </a:lnTo>
                  <a:lnTo>
                    <a:pt x="187" y="878"/>
                  </a:lnTo>
                  <a:lnTo>
                    <a:pt x="190" y="875"/>
                  </a:lnTo>
                  <a:lnTo>
                    <a:pt x="199" y="873"/>
                  </a:lnTo>
                  <a:lnTo>
                    <a:pt x="201" y="873"/>
                  </a:lnTo>
                  <a:lnTo>
                    <a:pt x="201" y="871"/>
                  </a:lnTo>
                  <a:lnTo>
                    <a:pt x="213" y="866"/>
                  </a:lnTo>
                  <a:lnTo>
                    <a:pt x="213" y="861"/>
                  </a:lnTo>
                  <a:lnTo>
                    <a:pt x="216" y="852"/>
                  </a:lnTo>
                  <a:lnTo>
                    <a:pt x="218" y="847"/>
                  </a:lnTo>
                  <a:lnTo>
                    <a:pt x="220" y="845"/>
                  </a:lnTo>
                  <a:lnTo>
                    <a:pt x="225" y="845"/>
                  </a:lnTo>
                  <a:lnTo>
                    <a:pt x="230" y="845"/>
                  </a:lnTo>
                  <a:lnTo>
                    <a:pt x="232" y="849"/>
                  </a:lnTo>
                  <a:lnTo>
                    <a:pt x="235" y="852"/>
                  </a:lnTo>
                  <a:lnTo>
                    <a:pt x="232" y="854"/>
                  </a:lnTo>
                  <a:lnTo>
                    <a:pt x="230" y="857"/>
                  </a:lnTo>
                  <a:lnTo>
                    <a:pt x="227" y="859"/>
                  </a:lnTo>
                  <a:lnTo>
                    <a:pt x="230" y="864"/>
                  </a:lnTo>
                  <a:lnTo>
                    <a:pt x="232" y="861"/>
                  </a:lnTo>
                  <a:lnTo>
                    <a:pt x="242" y="857"/>
                  </a:lnTo>
                  <a:lnTo>
                    <a:pt x="249" y="857"/>
                  </a:lnTo>
                  <a:lnTo>
                    <a:pt x="256" y="861"/>
                  </a:lnTo>
                  <a:lnTo>
                    <a:pt x="272" y="868"/>
                  </a:lnTo>
                  <a:lnTo>
                    <a:pt x="280" y="871"/>
                  </a:lnTo>
                  <a:lnTo>
                    <a:pt x="284" y="868"/>
                  </a:lnTo>
                  <a:lnTo>
                    <a:pt x="296" y="857"/>
                  </a:lnTo>
                  <a:lnTo>
                    <a:pt x="298" y="857"/>
                  </a:lnTo>
                  <a:lnTo>
                    <a:pt x="301" y="854"/>
                  </a:lnTo>
                  <a:lnTo>
                    <a:pt x="310" y="854"/>
                  </a:lnTo>
                  <a:lnTo>
                    <a:pt x="310" y="852"/>
                  </a:lnTo>
                  <a:lnTo>
                    <a:pt x="308" y="847"/>
                  </a:lnTo>
                  <a:lnTo>
                    <a:pt x="296" y="835"/>
                  </a:lnTo>
                  <a:lnTo>
                    <a:pt x="291" y="833"/>
                  </a:lnTo>
                  <a:lnTo>
                    <a:pt x="289" y="833"/>
                  </a:lnTo>
                  <a:lnTo>
                    <a:pt x="284" y="831"/>
                  </a:lnTo>
                  <a:lnTo>
                    <a:pt x="280" y="831"/>
                  </a:lnTo>
                  <a:lnTo>
                    <a:pt x="277" y="828"/>
                  </a:lnTo>
                  <a:lnTo>
                    <a:pt x="275" y="826"/>
                  </a:lnTo>
                  <a:lnTo>
                    <a:pt x="263" y="812"/>
                  </a:lnTo>
                  <a:lnTo>
                    <a:pt x="261" y="809"/>
                  </a:lnTo>
                  <a:lnTo>
                    <a:pt x="254" y="804"/>
                  </a:lnTo>
                  <a:lnTo>
                    <a:pt x="251" y="802"/>
                  </a:lnTo>
                  <a:lnTo>
                    <a:pt x="244" y="790"/>
                  </a:lnTo>
                  <a:lnTo>
                    <a:pt x="239" y="783"/>
                  </a:lnTo>
                  <a:lnTo>
                    <a:pt x="230" y="776"/>
                  </a:lnTo>
                  <a:lnTo>
                    <a:pt x="227" y="778"/>
                  </a:lnTo>
                  <a:lnTo>
                    <a:pt x="223" y="778"/>
                  </a:lnTo>
                  <a:lnTo>
                    <a:pt x="213" y="781"/>
                  </a:lnTo>
                  <a:lnTo>
                    <a:pt x="206" y="783"/>
                  </a:lnTo>
                  <a:lnTo>
                    <a:pt x="204" y="783"/>
                  </a:lnTo>
                  <a:lnTo>
                    <a:pt x="199" y="781"/>
                  </a:lnTo>
                  <a:lnTo>
                    <a:pt x="187" y="769"/>
                  </a:lnTo>
                  <a:lnTo>
                    <a:pt x="183" y="764"/>
                  </a:lnTo>
                  <a:lnTo>
                    <a:pt x="166" y="755"/>
                  </a:lnTo>
                  <a:lnTo>
                    <a:pt x="161" y="748"/>
                  </a:lnTo>
                  <a:lnTo>
                    <a:pt x="159" y="738"/>
                  </a:lnTo>
                  <a:lnTo>
                    <a:pt x="159" y="729"/>
                  </a:lnTo>
                  <a:lnTo>
                    <a:pt x="161" y="719"/>
                  </a:lnTo>
                  <a:lnTo>
                    <a:pt x="166" y="710"/>
                  </a:lnTo>
                  <a:lnTo>
                    <a:pt x="175" y="693"/>
                  </a:lnTo>
                  <a:lnTo>
                    <a:pt x="180" y="686"/>
                  </a:lnTo>
                  <a:lnTo>
                    <a:pt x="187" y="681"/>
                  </a:lnTo>
                  <a:lnTo>
                    <a:pt x="194" y="677"/>
                  </a:lnTo>
                  <a:lnTo>
                    <a:pt x="199" y="677"/>
                  </a:lnTo>
                  <a:lnTo>
                    <a:pt x="211" y="679"/>
                  </a:lnTo>
                  <a:lnTo>
                    <a:pt x="223" y="677"/>
                  </a:lnTo>
                  <a:lnTo>
                    <a:pt x="225" y="677"/>
                  </a:lnTo>
                  <a:lnTo>
                    <a:pt x="235" y="681"/>
                  </a:lnTo>
                  <a:lnTo>
                    <a:pt x="261" y="712"/>
                  </a:lnTo>
                  <a:lnTo>
                    <a:pt x="263" y="722"/>
                  </a:lnTo>
                  <a:lnTo>
                    <a:pt x="265" y="724"/>
                  </a:lnTo>
                  <a:lnTo>
                    <a:pt x="265" y="724"/>
                  </a:lnTo>
                  <a:lnTo>
                    <a:pt x="270" y="729"/>
                  </a:lnTo>
                  <a:lnTo>
                    <a:pt x="275" y="729"/>
                  </a:lnTo>
                  <a:lnTo>
                    <a:pt x="275" y="731"/>
                  </a:lnTo>
                  <a:lnTo>
                    <a:pt x="275" y="733"/>
                  </a:lnTo>
                  <a:lnTo>
                    <a:pt x="275" y="733"/>
                  </a:lnTo>
                  <a:lnTo>
                    <a:pt x="268" y="733"/>
                  </a:lnTo>
                  <a:lnTo>
                    <a:pt x="268" y="733"/>
                  </a:lnTo>
                  <a:lnTo>
                    <a:pt x="268" y="736"/>
                  </a:lnTo>
                  <a:lnTo>
                    <a:pt x="270" y="738"/>
                  </a:lnTo>
                  <a:lnTo>
                    <a:pt x="270" y="738"/>
                  </a:lnTo>
                  <a:lnTo>
                    <a:pt x="272" y="741"/>
                  </a:lnTo>
                  <a:lnTo>
                    <a:pt x="275" y="741"/>
                  </a:lnTo>
                  <a:lnTo>
                    <a:pt x="277" y="738"/>
                  </a:lnTo>
                  <a:lnTo>
                    <a:pt x="277" y="738"/>
                  </a:lnTo>
                  <a:lnTo>
                    <a:pt x="280" y="736"/>
                  </a:lnTo>
                  <a:lnTo>
                    <a:pt x="289" y="722"/>
                  </a:lnTo>
                  <a:lnTo>
                    <a:pt x="294" y="719"/>
                  </a:lnTo>
                  <a:lnTo>
                    <a:pt x="306" y="710"/>
                  </a:lnTo>
                  <a:lnTo>
                    <a:pt x="308" y="710"/>
                  </a:lnTo>
                  <a:lnTo>
                    <a:pt x="310" y="707"/>
                  </a:lnTo>
                  <a:lnTo>
                    <a:pt x="313" y="707"/>
                  </a:lnTo>
                  <a:lnTo>
                    <a:pt x="313" y="707"/>
                  </a:lnTo>
                  <a:lnTo>
                    <a:pt x="317" y="705"/>
                  </a:lnTo>
                  <a:lnTo>
                    <a:pt x="322" y="703"/>
                  </a:lnTo>
                  <a:lnTo>
                    <a:pt x="348" y="681"/>
                  </a:lnTo>
                  <a:lnTo>
                    <a:pt x="370" y="672"/>
                  </a:lnTo>
                  <a:lnTo>
                    <a:pt x="384" y="670"/>
                  </a:lnTo>
                  <a:lnTo>
                    <a:pt x="398" y="670"/>
                  </a:lnTo>
                  <a:lnTo>
                    <a:pt x="414" y="672"/>
                  </a:lnTo>
                  <a:lnTo>
                    <a:pt x="426" y="679"/>
                  </a:lnTo>
                  <a:lnTo>
                    <a:pt x="429" y="679"/>
                  </a:lnTo>
                  <a:lnTo>
                    <a:pt x="431" y="681"/>
                  </a:lnTo>
                  <a:lnTo>
                    <a:pt x="441" y="693"/>
                  </a:lnTo>
                  <a:lnTo>
                    <a:pt x="455" y="700"/>
                  </a:lnTo>
                  <a:lnTo>
                    <a:pt x="471" y="703"/>
                  </a:lnTo>
                  <a:lnTo>
                    <a:pt x="481" y="715"/>
                  </a:lnTo>
                  <a:lnTo>
                    <a:pt x="490" y="724"/>
                  </a:lnTo>
                  <a:lnTo>
                    <a:pt x="521" y="745"/>
                  </a:lnTo>
                  <a:lnTo>
                    <a:pt x="535" y="750"/>
                  </a:lnTo>
                  <a:lnTo>
                    <a:pt x="571" y="771"/>
                  </a:lnTo>
                  <a:lnTo>
                    <a:pt x="604" y="783"/>
                  </a:lnTo>
                  <a:lnTo>
                    <a:pt x="630" y="800"/>
                  </a:lnTo>
                  <a:lnTo>
                    <a:pt x="635" y="804"/>
                  </a:lnTo>
                  <a:lnTo>
                    <a:pt x="637" y="809"/>
                  </a:lnTo>
                  <a:lnTo>
                    <a:pt x="639" y="814"/>
                  </a:lnTo>
                  <a:lnTo>
                    <a:pt x="642" y="816"/>
                  </a:lnTo>
                  <a:lnTo>
                    <a:pt x="644" y="819"/>
                  </a:lnTo>
                  <a:lnTo>
                    <a:pt x="649" y="821"/>
                  </a:lnTo>
                  <a:lnTo>
                    <a:pt x="651" y="823"/>
                  </a:lnTo>
                  <a:lnTo>
                    <a:pt x="654" y="819"/>
                  </a:lnTo>
                  <a:lnTo>
                    <a:pt x="654" y="809"/>
                  </a:lnTo>
                  <a:lnTo>
                    <a:pt x="658" y="804"/>
                  </a:lnTo>
                  <a:lnTo>
                    <a:pt x="661" y="800"/>
                  </a:lnTo>
                  <a:lnTo>
                    <a:pt x="665" y="783"/>
                  </a:lnTo>
                  <a:lnTo>
                    <a:pt x="665" y="778"/>
                  </a:lnTo>
                  <a:lnTo>
                    <a:pt x="668" y="774"/>
                  </a:lnTo>
                  <a:lnTo>
                    <a:pt x="665" y="769"/>
                  </a:lnTo>
                  <a:lnTo>
                    <a:pt x="665" y="755"/>
                  </a:lnTo>
                  <a:lnTo>
                    <a:pt x="665" y="745"/>
                  </a:lnTo>
                  <a:lnTo>
                    <a:pt x="668" y="736"/>
                  </a:lnTo>
                  <a:lnTo>
                    <a:pt x="684" y="705"/>
                  </a:lnTo>
                  <a:lnTo>
                    <a:pt x="706" y="672"/>
                  </a:lnTo>
                  <a:lnTo>
                    <a:pt x="717" y="658"/>
                  </a:lnTo>
                  <a:lnTo>
                    <a:pt x="741" y="636"/>
                  </a:lnTo>
                  <a:lnTo>
                    <a:pt x="758" y="618"/>
                  </a:lnTo>
                  <a:lnTo>
                    <a:pt x="784" y="599"/>
                  </a:lnTo>
                  <a:lnTo>
                    <a:pt x="807" y="587"/>
                  </a:lnTo>
                  <a:lnTo>
                    <a:pt x="831" y="582"/>
                  </a:lnTo>
                  <a:lnTo>
                    <a:pt x="833" y="582"/>
                  </a:lnTo>
                  <a:lnTo>
                    <a:pt x="836" y="582"/>
                  </a:lnTo>
                  <a:lnTo>
                    <a:pt x="838" y="584"/>
                  </a:lnTo>
                  <a:lnTo>
                    <a:pt x="838" y="587"/>
                  </a:lnTo>
                  <a:lnTo>
                    <a:pt x="838" y="589"/>
                  </a:lnTo>
                  <a:lnTo>
                    <a:pt x="841" y="592"/>
                  </a:lnTo>
                  <a:lnTo>
                    <a:pt x="841" y="592"/>
                  </a:lnTo>
                  <a:lnTo>
                    <a:pt x="855" y="596"/>
                  </a:lnTo>
                  <a:lnTo>
                    <a:pt x="859" y="596"/>
                  </a:lnTo>
                  <a:lnTo>
                    <a:pt x="864" y="594"/>
                  </a:lnTo>
                  <a:lnTo>
                    <a:pt x="876" y="594"/>
                  </a:lnTo>
                  <a:lnTo>
                    <a:pt x="900" y="599"/>
                  </a:lnTo>
                  <a:lnTo>
                    <a:pt x="907" y="596"/>
                  </a:lnTo>
                  <a:lnTo>
                    <a:pt x="904" y="594"/>
                  </a:lnTo>
                  <a:lnTo>
                    <a:pt x="902" y="592"/>
                  </a:lnTo>
                  <a:lnTo>
                    <a:pt x="900" y="589"/>
                  </a:lnTo>
                  <a:lnTo>
                    <a:pt x="900" y="587"/>
                  </a:lnTo>
                  <a:lnTo>
                    <a:pt x="900" y="584"/>
                  </a:lnTo>
                  <a:lnTo>
                    <a:pt x="902" y="580"/>
                  </a:lnTo>
                  <a:lnTo>
                    <a:pt x="902" y="577"/>
                  </a:lnTo>
                  <a:lnTo>
                    <a:pt x="904" y="577"/>
                  </a:lnTo>
                  <a:lnTo>
                    <a:pt x="904" y="575"/>
                  </a:lnTo>
                  <a:lnTo>
                    <a:pt x="907" y="573"/>
                  </a:lnTo>
                  <a:lnTo>
                    <a:pt x="909" y="573"/>
                  </a:lnTo>
                  <a:lnTo>
                    <a:pt x="909" y="573"/>
                  </a:lnTo>
                  <a:lnTo>
                    <a:pt x="912" y="573"/>
                  </a:lnTo>
                  <a:lnTo>
                    <a:pt x="912" y="573"/>
                  </a:lnTo>
                  <a:lnTo>
                    <a:pt x="914" y="573"/>
                  </a:lnTo>
                  <a:lnTo>
                    <a:pt x="916" y="573"/>
                  </a:lnTo>
                  <a:lnTo>
                    <a:pt x="916" y="575"/>
                  </a:lnTo>
                  <a:lnTo>
                    <a:pt x="916" y="577"/>
                  </a:lnTo>
                  <a:lnTo>
                    <a:pt x="916" y="580"/>
                  </a:lnTo>
                  <a:lnTo>
                    <a:pt x="921" y="584"/>
                  </a:lnTo>
                  <a:lnTo>
                    <a:pt x="926" y="587"/>
                  </a:lnTo>
                  <a:lnTo>
                    <a:pt x="933" y="587"/>
                  </a:lnTo>
                  <a:lnTo>
                    <a:pt x="942" y="584"/>
                  </a:lnTo>
                  <a:lnTo>
                    <a:pt x="945" y="584"/>
                  </a:lnTo>
                  <a:lnTo>
                    <a:pt x="947" y="582"/>
                  </a:lnTo>
                  <a:lnTo>
                    <a:pt x="947" y="580"/>
                  </a:lnTo>
                  <a:lnTo>
                    <a:pt x="947" y="577"/>
                  </a:lnTo>
                  <a:lnTo>
                    <a:pt x="945" y="573"/>
                  </a:lnTo>
                  <a:lnTo>
                    <a:pt x="952" y="575"/>
                  </a:lnTo>
                  <a:lnTo>
                    <a:pt x="956" y="575"/>
                  </a:lnTo>
                  <a:lnTo>
                    <a:pt x="959" y="573"/>
                  </a:lnTo>
                  <a:lnTo>
                    <a:pt x="961" y="570"/>
                  </a:lnTo>
                  <a:lnTo>
                    <a:pt x="961" y="568"/>
                  </a:lnTo>
                  <a:lnTo>
                    <a:pt x="961" y="568"/>
                  </a:lnTo>
                  <a:lnTo>
                    <a:pt x="968" y="568"/>
                  </a:lnTo>
                  <a:lnTo>
                    <a:pt x="968" y="565"/>
                  </a:lnTo>
                  <a:lnTo>
                    <a:pt x="971" y="563"/>
                  </a:lnTo>
                  <a:lnTo>
                    <a:pt x="968" y="563"/>
                  </a:lnTo>
                  <a:lnTo>
                    <a:pt x="966" y="563"/>
                  </a:lnTo>
                  <a:lnTo>
                    <a:pt x="964" y="563"/>
                  </a:lnTo>
                  <a:lnTo>
                    <a:pt x="964" y="558"/>
                  </a:lnTo>
                  <a:lnTo>
                    <a:pt x="964" y="554"/>
                  </a:lnTo>
                  <a:lnTo>
                    <a:pt x="966" y="554"/>
                  </a:lnTo>
                  <a:lnTo>
                    <a:pt x="968" y="551"/>
                  </a:lnTo>
                  <a:lnTo>
                    <a:pt x="983" y="549"/>
                  </a:lnTo>
                  <a:lnTo>
                    <a:pt x="985" y="549"/>
                  </a:lnTo>
                  <a:lnTo>
                    <a:pt x="990" y="544"/>
                  </a:lnTo>
                  <a:lnTo>
                    <a:pt x="994" y="542"/>
                  </a:lnTo>
                  <a:lnTo>
                    <a:pt x="1011" y="542"/>
                  </a:lnTo>
                  <a:lnTo>
                    <a:pt x="1016" y="542"/>
                  </a:lnTo>
                  <a:lnTo>
                    <a:pt x="1018" y="539"/>
                  </a:lnTo>
                  <a:lnTo>
                    <a:pt x="1023" y="542"/>
                  </a:lnTo>
                  <a:lnTo>
                    <a:pt x="1025" y="544"/>
                  </a:lnTo>
                  <a:lnTo>
                    <a:pt x="1030" y="544"/>
                  </a:lnTo>
                  <a:lnTo>
                    <a:pt x="1032" y="544"/>
                  </a:lnTo>
                  <a:lnTo>
                    <a:pt x="1030" y="542"/>
                  </a:lnTo>
                  <a:lnTo>
                    <a:pt x="1035" y="537"/>
                  </a:lnTo>
                  <a:lnTo>
                    <a:pt x="1035" y="535"/>
                  </a:lnTo>
                  <a:lnTo>
                    <a:pt x="1035" y="532"/>
                  </a:lnTo>
                  <a:lnTo>
                    <a:pt x="1037" y="525"/>
                  </a:lnTo>
                  <a:lnTo>
                    <a:pt x="1037" y="523"/>
                  </a:lnTo>
                  <a:lnTo>
                    <a:pt x="1039" y="523"/>
                  </a:lnTo>
                  <a:lnTo>
                    <a:pt x="1044" y="518"/>
                  </a:lnTo>
                  <a:lnTo>
                    <a:pt x="1046" y="516"/>
                  </a:lnTo>
                  <a:lnTo>
                    <a:pt x="1046" y="513"/>
                  </a:lnTo>
                  <a:lnTo>
                    <a:pt x="1046" y="511"/>
                  </a:lnTo>
                  <a:lnTo>
                    <a:pt x="1051" y="511"/>
                  </a:lnTo>
                  <a:lnTo>
                    <a:pt x="1056" y="511"/>
                  </a:lnTo>
                  <a:lnTo>
                    <a:pt x="1056" y="511"/>
                  </a:lnTo>
                  <a:lnTo>
                    <a:pt x="1058" y="509"/>
                  </a:lnTo>
                  <a:lnTo>
                    <a:pt x="1061" y="509"/>
                  </a:lnTo>
                  <a:lnTo>
                    <a:pt x="1068" y="506"/>
                  </a:lnTo>
                  <a:lnTo>
                    <a:pt x="1070" y="506"/>
                  </a:lnTo>
                  <a:lnTo>
                    <a:pt x="1072" y="502"/>
                  </a:lnTo>
                  <a:lnTo>
                    <a:pt x="1075" y="499"/>
                  </a:lnTo>
                  <a:lnTo>
                    <a:pt x="1077" y="499"/>
                  </a:lnTo>
                  <a:lnTo>
                    <a:pt x="1080" y="499"/>
                  </a:lnTo>
                  <a:lnTo>
                    <a:pt x="1080" y="497"/>
                  </a:lnTo>
                  <a:lnTo>
                    <a:pt x="1077" y="49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41"/>
            <p:cNvSpPr>
              <a:spLocks noEditPoints="1"/>
            </p:cNvSpPr>
            <p:nvPr/>
          </p:nvSpPr>
          <p:spPr bwMode="auto">
            <a:xfrm>
              <a:off x="4220858" y="4613404"/>
              <a:ext cx="419995" cy="359231"/>
            </a:xfrm>
            <a:custGeom>
              <a:avLst/>
              <a:gdLst>
                <a:gd name="T0" fmla="*/ 83 w 235"/>
                <a:gd name="T1" fmla="*/ 185 h 201"/>
                <a:gd name="T2" fmla="*/ 83 w 235"/>
                <a:gd name="T3" fmla="*/ 180 h 201"/>
                <a:gd name="T4" fmla="*/ 79 w 235"/>
                <a:gd name="T5" fmla="*/ 189 h 201"/>
                <a:gd name="T6" fmla="*/ 83 w 235"/>
                <a:gd name="T7" fmla="*/ 199 h 201"/>
                <a:gd name="T8" fmla="*/ 86 w 235"/>
                <a:gd name="T9" fmla="*/ 194 h 201"/>
                <a:gd name="T10" fmla="*/ 109 w 235"/>
                <a:gd name="T11" fmla="*/ 178 h 201"/>
                <a:gd name="T12" fmla="*/ 116 w 235"/>
                <a:gd name="T13" fmla="*/ 185 h 201"/>
                <a:gd name="T14" fmla="*/ 119 w 235"/>
                <a:gd name="T15" fmla="*/ 178 h 201"/>
                <a:gd name="T16" fmla="*/ 140 w 235"/>
                <a:gd name="T17" fmla="*/ 166 h 201"/>
                <a:gd name="T18" fmla="*/ 135 w 235"/>
                <a:gd name="T19" fmla="*/ 173 h 201"/>
                <a:gd name="T20" fmla="*/ 147 w 235"/>
                <a:gd name="T21" fmla="*/ 170 h 201"/>
                <a:gd name="T22" fmla="*/ 50 w 235"/>
                <a:gd name="T23" fmla="*/ 156 h 201"/>
                <a:gd name="T24" fmla="*/ 38 w 235"/>
                <a:gd name="T25" fmla="*/ 166 h 201"/>
                <a:gd name="T26" fmla="*/ 50 w 235"/>
                <a:gd name="T27" fmla="*/ 161 h 201"/>
                <a:gd name="T28" fmla="*/ 232 w 235"/>
                <a:gd name="T29" fmla="*/ 111 h 201"/>
                <a:gd name="T30" fmla="*/ 225 w 235"/>
                <a:gd name="T31" fmla="*/ 85 h 201"/>
                <a:gd name="T32" fmla="*/ 221 w 235"/>
                <a:gd name="T33" fmla="*/ 62 h 201"/>
                <a:gd name="T34" fmla="*/ 211 w 235"/>
                <a:gd name="T35" fmla="*/ 40 h 201"/>
                <a:gd name="T36" fmla="*/ 204 w 235"/>
                <a:gd name="T37" fmla="*/ 5 h 201"/>
                <a:gd name="T38" fmla="*/ 168 w 235"/>
                <a:gd name="T39" fmla="*/ 2 h 201"/>
                <a:gd name="T40" fmla="*/ 152 w 235"/>
                <a:gd name="T41" fmla="*/ 2 h 201"/>
                <a:gd name="T42" fmla="*/ 131 w 235"/>
                <a:gd name="T43" fmla="*/ 5 h 201"/>
                <a:gd name="T44" fmla="*/ 109 w 235"/>
                <a:gd name="T45" fmla="*/ 28 h 201"/>
                <a:gd name="T46" fmla="*/ 100 w 235"/>
                <a:gd name="T47" fmla="*/ 38 h 201"/>
                <a:gd name="T48" fmla="*/ 107 w 235"/>
                <a:gd name="T49" fmla="*/ 45 h 201"/>
                <a:gd name="T50" fmla="*/ 81 w 235"/>
                <a:gd name="T51" fmla="*/ 57 h 201"/>
                <a:gd name="T52" fmla="*/ 64 w 235"/>
                <a:gd name="T53" fmla="*/ 57 h 201"/>
                <a:gd name="T54" fmla="*/ 55 w 235"/>
                <a:gd name="T55" fmla="*/ 59 h 201"/>
                <a:gd name="T56" fmla="*/ 38 w 235"/>
                <a:gd name="T57" fmla="*/ 62 h 201"/>
                <a:gd name="T58" fmla="*/ 29 w 235"/>
                <a:gd name="T59" fmla="*/ 66 h 201"/>
                <a:gd name="T60" fmla="*/ 19 w 235"/>
                <a:gd name="T61" fmla="*/ 83 h 201"/>
                <a:gd name="T62" fmla="*/ 12 w 235"/>
                <a:gd name="T63" fmla="*/ 97 h 201"/>
                <a:gd name="T64" fmla="*/ 0 w 235"/>
                <a:gd name="T65" fmla="*/ 116 h 201"/>
                <a:gd name="T66" fmla="*/ 5 w 235"/>
                <a:gd name="T67" fmla="*/ 144 h 201"/>
                <a:gd name="T68" fmla="*/ 26 w 235"/>
                <a:gd name="T69" fmla="*/ 175 h 201"/>
                <a:gd name="T70" fmla="*/ 31 w 235"/>
                <a:gd name="T71" fmla="*/ 168 h 201"/>
                <a:gd name="T72" fmla="*/ 67 w 235"/>
                <a:gd name="T73" fmla="*/ 147 h 201"/>
                <a:gd name="T74" fmla="*/ 81 w 235"/>
                <a:gd name="T75" fmla="*/ 147 h 201"/>
                <a:gd name="T76" fmla="*/ 79 w 235"/>
                <a:gd name="T77" fmla="*/ 154 h 201"/>
                <a:gd name="T78" fmla="*/ 81 w 235"/>
                <a:gd name="T79" fmla="*/ 163 h 201"/>
                <a:gd name="T80" fmla="*/ 86 w 235"/>
                <a:gd name="T81" fmla="*/ 178 h 201"/>
                <a:gd name="T82" fmla="*/ 95 w 235"/>
                <a:gd name="T83" fmla="*/ 173 h 201"/>
                <a:gd name="T84" fmla="*/ 97 w 235"/>
                <a:gd name="T85" fmla="*/ 178 h 201"/>
                <a:gd name="T86" fmla="*/ 121 w 235"/>
                <a:gd name="T87" fmla="*/ 168 h 201"/>
                <a:gd name="T88" fmla="*/ 123 w 235"/>
                <a:gd name="T89" fmla="*/ 161 h 201"/>
                <a:gd name="T90" fmla="*/ 140 w 235"/>
                <a:gd name="T91" fmla="*/ 156 h 201"/>
                <a:gd name="T92" fmla="*/ 173 w 235"/>
                <a:gd name="T93" fmla="*/ 140 h 201"/>
                <a:gd name="T94" fmla="*/ 183 w 235"/>
                <a:gd name="T95" fmla="*/ 140 h 201"/>
                <a:gd name="T96" fmla="*/ 183 w 235"/>
                <a:gd name="T97" fmla="*/ 151 h 201"/>
                <a:gd name="T98" fmla="*/ 178 w 235"/>
                <a:gd name="T99" fmla="*/ 147 h 201"/>
                <a:gd name="T100" fmla="*/ 173 w 235"/>
                <a:gd name="T101" fmla="*/ 163 h 201"/>
                <a:gd name="T102" fmla="*/ 185 w 235"/>
                <a:gd name="T103" fmla="*/ 159 h 201"/>
                <a:gd name="T104" fmla="*/ 194 w 235"/>
                <a:gd name="T105" fmla="*/ 159 h 201"/>
                <a:gd name="T106" fmla="*/ 194 w 235"/>
                <a:gd name="T107" fmla="*/ 144 h 201"/>
                <a:gd name="T108" fmla="*/ 204 w 235"/>
                <a:gd name="T109" fmla="*/ 137 h 201"/>
                <a:gd name="T110" fmla="*/ 211 w 235"/>
                <a:gd name="T111" fmla="*/ 147 h 201"/>
                <a:gd name="T112" fmla="*/ 204 w 235"/>
                <a:gd name="T113" fmla="*/ 151 h 201"/>
                <a:gd name="T114" fmla="*/ 228 w 235"/>
                <a:gd name="T115" fmla="*/ 130 h 201"/>
                <a:gd name="T116" fmla="*/ 235 w 235"/>
                <a:gd name="T117"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5" h="201">
                  <a:moveTo>
                    <a:pt x="86" y="194"/>
                  </a:moveTo>
                  <a:lnTo>
                    <a:pt x="86" y="192"/>
                  </a:lnTo>
                  <a:lnTo>
                    <a:pt x="86" y="189"/>
                  </a:lnTo>
                  <a:lnTo>
                    <a:pt x="86" y="187"/>
                  </a:lnTo>
                  <a:lnTo>
                    <a:pt x="83" y="185"/>
                  </a:lnTo>
                  <a:lnTo>
                    <a:pt x="83" y="185"/>
                  </a:lnTo>
                  <a:lnTo>
                    <a:pt x="86" y="185"/>
                  </a:lnTo>
                  <a:lnTo>
                    <a:pt x="86" y="182"/>
                  </a:lnTo>
                  <a:lnTo>
                    <a:pt x="86" y="182"/>
                  </a:lnTo>
                  <a:lnTo>
                    <a:pt x="83" y="180"/>
                  </a:lnTo>
                  <a:lnTo>
                    <a:pt x="83" y="180"/>
                  </a:lnTo>
                  <a:lnTo>
                    <a:pt x="81" y="182"/>
                  </a:lnTo>
                  <a:lnTo>
                    <a:pt x="79" y="182"/>
                  </a:lnTo>
                  <a:lnTo>
                    <a:pt x="76" y="185"/>
                  </a:lnTo>
                  <a:lnTo>
                    <a:pt x="79" y="189"/>
                  </a:lnTo>
                  <a:lnTo>
                    <a:pt x="76" y="192"/>
                  </a:lnTo>
                  <a:lnTo>
                    <a:pt x="71" y="194"/>
                  </a:lnTo>
                  <a:lnTo>
                    <a:pt x="69" y="199"/>
                  </a:lnTo>
                  <a:lnTo>
                    <a:pt x="74" y="201"/>
                  </a:lnTo>
                  <a:lnTo>
                    <a:pt x="83" y="199"/>
                  </a:lnTo>
                  <a:lnTo>
                    <a:pt x="86" y="201"/>
                  </a:lnTo>
                  <a:lnTo>
                    <a:pt x="88" y="201"/>
                  </a:lnTo>
                  <a:lnTo>
                    <a:pt x="90" y="196"/>
                  </a:lnTo>
                  <a:lnTo>
                    <a:pt x="90" y="192"/>
                  </a:lnTo>
                  <a:lnTo>
                    <a:pt x="86" y="194"/>
                  </a:lnTo>
                  <a:close/>
                  <a:moveTo>
                    <a:pt x="116" y="178"/>
                  </a:moveTo>
                  <a:lnTo>
                    <a:pt x="114" y="178"/>
                  </a:lnTo>
                  <a:lnTo>
                    <a:pt x="112" y="175"/>
                  </a:lnTo>
                  <a:lnTo>
                    <a:pt x="109" y="175"/>
                  </a:lnTo>
                  <a:lnTo>
                    <a:pt x="109" y="178"/>
                  </a:lnTo>
                  <a:lnTo>
                    <a:pt x="109" y="180"/>
                  </a:lnTo>
                  <a:lnTo>
                    <a:pt x="114" y="182"/>
                  </a:lnTo>
                  <a:lnTo>
                    <a:pt x="116" y="182"/>
                  </a:lnTo>
                  <a:lnTo>
                    <a:pt x="116" y="182"/>
                  </a:lnTo>
                  <a:lnTo>
                    <a:pt x="116" y="185"/>
                  </a:lnTo>
                  <a:lnTo>
                    <a:pt x="116" y="185"/>
                  </a:lnTo>
                  <a:lnTo>
                    <a:pt x="119" y="185"/>
                  </a:lnTo>
                  <a:lnTo>
                    <a:pt x="119" y="182"/>
                  </a:lnTo>
                  <a:lnTo>
                    <a:pt x="121" y="180"/>
                  </a:lnTo>
                  <a:lnTo>
                    <a:pt x="119" y="178"/>
                  </a:lnTo>
                  <a:lnTo>
                    <a:pt x="116" y="178"/>
                  </a:lnTo>
                  <a:close/>
                  <a:moveTo>
                    <a:pt x="147" y="161"/>
                  </a:moveTo>
                  <a:lnTo>
                    <a:pt x="145" y="163"/>
                  </a:lnTo>
                  <a:lnTo>
                    <a:pt x="142" y="166"/>
                  </a:lnTo>
                  <a:lnTo>
                    <a:pt x="140" y="166"/>
                  </a:lnTo>
                  <a:lnTo>
                    <a:pt x="135" y="168"/>
                  </a:lnTo>
                  <a:lnTo>
                    <a:pt x="135" y="168"/>
                  </a:lnTo>
                  <a:lnTo>
                    <a:pt x="135" y="168"/>
                  </a:lnTo>
                  <a:lnTo>
                    <a:pt x="133" y="170"/>
                  </a:lnTo>
                  <a:lnTo>
                    <a:pt x="135" y="173"/>
                  </a:lnTo>
                  <a:lnTo>
                    <a:pt x="138" y="175"/>
                  </a:lnTo>
                  <a:lnTo>
                    <a:pt x="140" y="175"/>
                  </a:lnTo>
                  <a:lnTo>
                    <a:pt x="145" y="173"/>
                  </a:lnTo>
                  <a:lnTo>
                    <a:pt x="147" y="173"/>
                  </a:lnTo>
                  <a:lnTo>
                    <a:pt x="147" y="170"/>
                  </a:lnTo>
                  <a:lnTo>
                    <a:pt x="147" y="166"/>
                  </a:lnTo>
                  <a:lnTo>
                    <a:pt x="150" y="161"/>
                  </a:lnTo>
                  <a:lnTo>
                    <a:pt x="147" y="159"/>
                  </a:lnTo>
                  <a:lnTo>
                    <a:pt x="147" y="161"/>
                  </a:lnTo>
                  <a:close/>
                  <a:moveTo>
                    <a:pt x="50" y="156"/>
                  </a:moveTo>
                  <a:lnTo>
                    <a:pt x="48" y="154"/>
                  </a:lnTo>
                  <a:lnTo>
                    <a:pt x="45" y="156"/>
                  </a:lnTo>
                  <a:lnTo>
                    <a:pt x="43" y="159"/>
                  </a:lnTo>
                  <a:lnTo>
                    <a:pt x="41" y="161"/>
                  </a:lnTo>
                  <a:lnTo>
                    <a:pt x="38" y="166"/>
                  </a:lnTo>
                  <a:lnTo>
                    <a:pt x="38" y="168"/>
                  </a:lnTo>
                  <a:lnTo>
                    <a:pt x="41" y="168"/>
                  </a:lnTo>
                  <a:lnTo>
                    <a:pt x="43" y="168"/>
                  </a:lnTo>
                  <a:lnTo>
                    <a:pt x="48" y="163"/>
                  </a:lnTo>
                  <a:lnTo>
                    <a:pt x="50" y="161"/>
                  </a:lnTo>
                  <a:lnTo>
                    <a:pt x="50" y="159"/>
                  </a:lnTo>
                  <a:lnTo>
                    <a:pt x="50" y="156"/>
                  </a:lnTo>
                  <a:lnTo>
                    <a:pt x="50" y="156"/>
                  </a:lnTo>
                  <a:close/>
                  <a:moveTo>
                    <a:pt x="235" y="114"/>
                  </a:moveTo>
                  <a:lnTo>
                    <a:pt x="232" y="111"/>
                  </a:lnTo>
                  <a:lnTo>
                    <a:pt x="230" y="107"/>
                  </a:lnTo>
                  <a:lnTo>
                    <a:pt x="228" y="99"/>
                  </a:lnTo>
                  <a:lnTo>
                    <a:pt x="225" y="97"/>
                  </a:lnTo>
                  <a:lnTo>
                    <a:pt x="225" y="95"/>
                  </a:lnTo>
                  <a:lnTo>
                    <a:pt x="225" y="85"/>
                  </a:lnTo>
                  <a:lnTo>
                    <a:pt x="221" y="78"/>
                  </a:lnTo>
                  <a:lnTo>
                    <a:pt x="221" y="73"/>
                  </a:lnTo>
                  <a:lnTo>
                    <a:pt x="221" y="71"/>
                  </a:lnTo>
                  <a:lnTo>
                    <a:pt x="221" y="66"/>
                  </a:lnTo>
                  <a:lnTo>
                    <a:pt x="221" y="62"/>
                  </a:lnTo>
                  <a:lnTo>
                    <a:pt x="221" y="59"/>
                  </a:lnTo>
                  <a:lnTo>
                    <a:pt x="221" y="57"/>
                  </a:lnTo>
                  <a:lnTo>
                    <a:pt x="213" y="47"/>
                  </a:lnTo>
                  <a:lnTo>
                    <a:pt x="213" y="45"/>
                  </a:lnTo>
                  <a:lnTo>
                    <a:pt x="211" y="40"/>
                  </a:lnTo>
                  <a:lnTo>
                    <a:pt x="211" y="33"/>
                  </a:lnTo>
                  <a:lnTo>
                    <a:pt x="211" y="28"/>
                  </a:lnTo>
                  <a:lnTo>
                    <a:pt x="211" y="21"/>
                  </a:lnTo>
                  <a:lnTo>
                    <a:pt x="211" y="17"/>
                  </a:lnTo>
                  <a:lnTo>
                    <a:pt x="204" y="5"/>
                  </a:lnTo>
                  <a:lnTo>
                    <a:pt x="197" y="2"/>
                  </a:lnTo>
                  <a:lnTo>
                    <a:pt x="187" y="2"/>
                  </a:lnTo>
                  <a:lnTo>
                    <a:pt x="180" y="2"/>
                  </a:lnTo>
                  <a:lnTo>
                    <a:pt x="176" y="0"/>
                  </a:lnTo>
                  <a:lnTo>
                    <a:pt x="168" y="2"/>
                  </a:lnTo>
                  <a:lnTo>
                    <a:pt x="166" y="2"/>
                  </a:lnTo>
                  <a:lnTo>
                    <a:pt x="164" y="2"/>
                  </a:lnTo>
                  <a:lnTo>
                    <a:pt x="159" y="0"/>
                  </a:lnTo>
                  <a:lnTo>
                    <a:pt x="157" y="0"/>
                  </a:lnTo>
                  <a:lnTo>
                    <a:pt x="152" y="2"/>
                  </a:lnTo>
                  <a:lnTo>
                    <a:pt x="150" y="2"/>
                  </a:lnTo>
                  <a:lnTo>
                    <a:pt x="140" y="0"/>
                  </a:lnTo>
                  <a:lnTo>
                    <a:pt x="135" y="0"/>
                  </a:lnTo>
                  <a:lnTo>
                    <a:pt x="133" y="2"/>
                  </a:lnTo>
                  <a:lnTo>
                    <a:pt x="131" y="5"/>
                  </a:lnTo>
                  <a:lnTo>
                    <a:pt x="128" y="9"/>
                  </a:lnTo>
                  <a:lnTo>
                    <a:pt x="119" y="24"/>
                  </a:lnTo>
                  <a:lnTo>
                    <a:pt x="114" y="26"/>
                  </a:lnTo>
                  <a:lnTo>
                    <a:pt x="112" y="26"/>
                  </a:lnTo>
                  <a:lnTo>
                    <a:pt x="109" y="28"/>
                  </a:lnTo>
                  <a:lnTo>
                    <a:pt x="107" y="28"/>
                  </a:lnTo>
                  <a:lnTo>
                    <a:pt x="105" y="31"/>
                  </a:lnTo>
                  <a:lnTo>
                    <a:pt x="102" y="36"/>
                  </a:lnTo>
                  <a:lnTo>
                    <a:pt x="100" y="36"/>
                  </a:lnTo>
                  <a:lnTo>
                    <a:pt x="100" y="38"/>
                  </a:lnTo>
                  <a:lnTo>
                    <a:pt x="100" y="38"/>
                  </a:lnTo>
                  <a:lnTo>
                    <a:pt x="102" y="40"/>
                  </a:lnTo>
                  <a:lnTo>
                    <a:pt x="105" y="40"/>
                  </a:lnTo>
                  <a:lnTo>
                    <a:pt x="105" y="43"/>
                  </a:lnTo>
                  <a:lnTo>
                    <a:pt x="107" y="45"/>
                  </a:lnTo>
                  <a:lnTo>
                    <a:pt x="107" y="47"/>
                  </a:lnTo>
                  <a:lnTo>
                    <a:pt x="105" y="47"/>
                  </a:lnTo>
                  <a:lnTo>
                    <a:pt x="90" y="52"/>
                  </a:lnTo>
                  <a:lnTo>
                    <a:pt x="83" y="57"/>
                  </a:lnTo>
                  <a:lnTo>
                    <a:pt x="81" y="57"/>
                  </a:lnTo>
                  <a:lnTo>
                    <a:pt x="79" y="57"/>
                  </a:lnTo>
                  <a:lnTo>
                    <a:pt x="71" y="57"/>
                  </a:lnTo>
                  <a:lnTo>
                    <a:pt x="69" y="57"/>
                  </a:lnTo>
                  <a:lnTo>
                    <a:pt x="67" y="57"/>
                  </a:lnTo>
                  <a:lnTo>
                    <a:pt x="64" y="57"/>
                  </a:lnTo>
                  <a:lnTo>
                    <a:pt x="62" y="57"/>
                  </a:lnTo>
                  <a:lnTo>
                    <a:pt x="60" y="59"/>
                  </a:lnTo>
                  <a:lnTo>
                    <a:pt x="60" y="59"/>
                  </a:lnTo>
                  <a:lnTo>
                    <a:pt x="57" y="59"/>
                  </a:lnTo>
                  <a:lnTo>
                    <a:pt x="55" y="59"/>
                  </a:lnTo>
                  <a:lnTo>
                    <a:pt x="52" y="59"/>
                  </a:lnTo>
                  <a:lnTo>
                    <a:pt x="45" y="62"/>
                  </a:lnTo>
                  <a:lnTo>
                    <a:pt x="41" y="62"/>
                  </a:lnTo>
                  <a:lnTo>
                    <a:pt x="41" y="62"/>
                  </a:lnTo>
                  <a:lnTo>
                    <a:pt x="38" y="62"/>
                  </a:lnTo>
                  <a:lnTo>
                    <a:pt x="36" y="59"/>
                  </a:lnTo>
                  <a:lnTo>
                    <a:pt x="36" y="59"/>
                  </a:lnTo>
                  <a:lnTo>
                    <a:pt x="34" y="62"/>
                  </a:lnTo>
                  <a:lnTo>
                    <a:pt x="31" y="64"/>
                  </a:lnTo>
                  <a:lnTo>
                    <a:pt x="29" y="66"/>
                  </a:lnTo>
                  <a:lnTo>
                    <a:pt x="19" y="73"/>
                  </a:lnTo>
                  <a:lnTo>
                    <a:pt x="17" y="76"/>
                  </a:lnTo>
                  <a:lnTo>
                    <a:pt x="17" y="78"/>
                  </a:lnTo>
                  <a:lnTo>
                    <a:pt x="19" y="80"/>
                  </a:lnTo>
                  <a:lnTo>
                    <a:pt x="19" y="83"/>
                  </a:lnTo>
                  <a:lnTo>
                    <a:pt x="17" y="85"/>
                  </a:lnTo>
                  <a:lnTo>
                    <a:pt x="15" y="88"/>
                  </a:lnTo>
                  <a:lnTo>
                    <a:pt x="15" y="90"/>
                  </a:lnTo>
                  <a:lnTo>
                    <a:pt x="15" y="95"/>
                  </a:lnTo>
                  <a:lnTo>
                    <a:pt x="12" y="97"/>
                  </a:lnTo>
                  <a:lnTo>
                    <a:pt x="12" y="99"/>
                  </a:lnTo>
                  <a:lnTo>
                    <a:pt x="10" y="107"/>
                  </a:lnTo>
                  <a:lnTo>
                    <a:pt x="5" y="111"/>
                  </a:lnTo>
                  <a:lnTo>
                    <a:pt x="3" y="114"/>
                  </a:lnTo>
                  <a:lnTo>
                    <a:pt x="0" y="116"/>
                  </a:lnTo>
                  <a:lnTo>
                    <a:pt x="0" y="121"/>
                  </a:lnTo>
                  <a:lnTo>
                    <a:pt x="0" y="121"/>
                  </a:lnTo>
                  <a:lnTo>
                    <a:pt x="3" y="125"/>
                  </a:lnTo>
                  <a:lnTo>
                    <a:pt x="3" y="130"/>
                  </a:lnTo>
                  <a:lnTo>
                    <a:pt x="5" y="144"/>
                  </a:lnTo>
                  <a:lnTo>
                    <a:pt x="15" y="166"/>
                  </a:lnTo>
                  <a:lnTo>
                    <a:pt x="17" y="170"/>
                  </a:lnTo>
                  <a:lnTo>
                    <a:pt x="19" y="173"/>
                  </a:lnTo>
                  <a:lnTo>
                    <a:pt x="22" y="173"/>
                  </a:lnTo>
                  <a:lnTo>
                    <a:pt x="26" y="175"/>
                  </a:lnTo>
                  <a:lnTo>
                    <a:pt x="31" y="178"/>
                  </a:lnTo>
                  <a:lnTo>
                    <a:pt x="34" y="178"/>
                  </a:lnTo>
                  <a:lnTo>
                    <a:pt x="34" y="175"/>
                  </a:lnTo>
                  <a:lnTo>
                    <a:pt x="31" y="170"/>
                  </a:lnTo>
                  <a:lnTo>
                    <a:pt x="31" y="168"/>
                  </a:lnTo>
                  <a:lnTo>
                    <a:pt x="45" y="151"/>
                  </a:lnTo>
                  <a:lnTo>
                    <a:pt x="50" y="147"/>
                  </a:lnTo>
                  <a:lnTo>
                    <a:pt x="57" y="142"/>
                  </a:lnTo>
                  <a:lnTo>
                    <a:pt x="62" y="142"/>
                  </a:lnTo>
                  <a:lnTo>
                    <a:pt x="67" y="147"/>
                  </a:lnTo>
                  <a:lnTo>
                    <a:pt x="71" y="147"/>
                  </a:lnTo>
                  <a:lnTo>
                    <a:pt x="74" y="144"/>
                  </a:lnTo>
                  <a:lnTo>
                    <a:pt x="76" y="144"/>
                  </a:lnTo>
                  <a:lnTo>
                    <a:pt x="79" y="147"/>
                  </a:lnTo>
                  <a:lnTo>
                    <a:pt x="81" y="147"/>
                  </a:lnTo>
                  <a:lnTo>
                    <a:pt x="81" y="149"/>
                  </a:lnTo>
                  <a:lnTo>
                    <a:pt x="81" y="149"/>
                  </a:lnTo>
                  <a:lnTo>
                    <a:pt x="79" y="149"/>
                  </a:lnTo>
                  <a:lnTo>
                    <a:pt x="79" y="151"/>
                  </a:lnTo>
                  <a:lnTo>
                    <a:pt x="79" y="154"/>
                  </a:lnTo>
                  <a:lnTo>
                    <a:pt x="79" y="154"/>
                  </a:lnTo>
                  <a:lnTo>
                    <a:pt x="79" y="156"/>
                  </a:lnTo>
                  <a:lnTo>
                    <a:pt x="79" y="159"/>
                  </a:lnTo>
                  <a:lnTo>
                    <a:pt x="79" y="159"/>
                  </a:lnTo>
                  <a:lnTo>
                    <a:pt x="81" y="163"/>
                  </a:lnTo>
                  <a:lnTo>
                    <a:pt x="83" y="168"/>
                  </a:lnTo>
                  <a:lnTo>
                    <a:pt x="86" y="170"/>
                  </a:lnTo>
                  <a:lnTo>
                    <a:pt x="86" y="173"/>
                  </a:lnTo>
                  <a:lnTo>
                    <a:pt x="83" y="175"/>
                  </a:lnTo>
                  <a:lnTo>
                    <a:pt x="86" y="178"/>
                  </a:lnTo>
                  <a:lnTo>
                    <a:pt x="88" y="178"/>
                  </a:lnTo>
                  <a:lnTo>
                    <a:pt x="93" y="175"/>
                  </a:lnTo>
                  <a:lnTo>
                    <a:pt x="93" y="175"/>
                  </a:lnTo>
                  <a:lnTo>
                    <a:pt x="93" y="173"/>
                  </a:lnTo>
                  <a:lnTo>
                    <a:pt x="95" y="173"/>
                  </a:lnTo>
                  <a:lnTo>
                    <a:pt x="95" y="173"/>
                  </a:lnTo>
                  <a:lnTo>
                    <a:pt x="95" y="173"/>
                  </a:lnTo>
                  <a:lnTo>
                    <a:pt x="97" y="175"/>
                  </a:lnTo>
                  <a:lnTo>
                    <a:pt x="97" y="175"/>
                  </a:lnTo>
                  <a:lnTo>
                    <a:pt x="97" y="178"/>
                  </a:lnTo>
                  <a:lnTo>
                    <a:pt x="102" y="178"/>
                  </a:lnTo>
                  <a:lnTo>
                    <a:pt x="112" y="170"/>
                  </a:lnTo>
                  <a:lnTo>
                    <a:pt x="114" y="170"/>
                  </a:lnTo>
                  <a:lnTo>
                    <a:pt x="119" y="170"/>
                  </a:lnTo>
                  <a:lnTo>
                    <a:pt x="121" y="168"/>
                  </a:lnTo>
                  <a:lnTo>
                    <a:pt x="123" y="168"/>
                  </a:lnTo>
                  <a:lnTo>
                    <a:pt x="121" y="166"/>
                  </a:lnTo>
                  <a:lnTo>
                    <a:pt x="121" y="163"/>
                  </a:lnTo>
                  <a:lnTo>
                    <a:pt x="121" y="163"/>
                  </a:lnTo>
                  <a:lnTo>
                    <a:pt x="123" y="161"/>
                  </a:lnTo>
                  <a:lnTo>
                    <a:pt x="126" y="159"/>
                  </a:lnTo>
                  <a:lnTo>
                    <a:pt x="131" y="156"/>
                  </a:lnTo>
                  <a:lnTo>
                    <a:pt x="133" y="154"/>
                  </a:lnTo>
                  <a:lnTo>
                    <a:pt x="135" y="159"/>
                  </a:lnTo>
                  <a:lnTo>
                    <a:pt x="140" y="156"/>
                  </a:lnTo>
                  <a:lnTo>
                    <a:pt x="145" y="154"/>
                  </a:lnTo>
                  <a:lnTo>
                    <a:pt x="164" y="151"/>
                  </a:lnTo>
                  <a:lnTo>
                    <a:pt x="171" y="149"/>
                  </a:lnTo>
                  <a:lnTo>
                    <a:pt x="173" y="147"/>
                  </a:lnTo>
                  <a:lnTo>
                    <a:pt x="173" y="140"/>
                  </a:lnTo>
                  <a:lnTo>
                    <a:pt x="176" y="137"/>
                  </a:lnTo>
                  <a:lnTo>
                    <a:pt x="178" y="140"/>
                  </a:lnTo>
                  <a:lnTo>
                    <a:pt x="178" y="140"/>
                  </a:lnTo>
                  <a:lnTo>
                    <a:pt x="180" y="140"/>
                  </a:lnTo>
                  <a:lnTo>
                    <a:pt x="183" y="140"/>
                  </a:lnTo>
                  <a:lnTo>
                    <a:pt x="185" y="142"/>
                  </a:lnTo>
                  <a:lnTo>
                    <a:pt x="187" y="144"/>
                  </a:lnTo>
                  <a:lnTo>
                    <a:pt x="187" y="144"/>
                  </a:lnTo>
                  <a:lnTo>
                    <a:pt x="185" y="147"/>
                  </a:lnTo>
                  <a:lnTo>
                    <a:pt x="183" y="151"/>
                  </a:lnTo>
                  <a:lnTo>
                    <a:pt x="178" y="154"/>
                  </a:lnTo>
                  <a:lnTo>
                    <a:pt x="180" y="151"/>
                  </a:lnTo>
                  <a:lnTo>
                    <a:pt x="180" y="147"/>
                  </a:lnTo>
                  <a:lnTo>
                    <a:pt x="178" y="147"/>
                  </a:lnTo>
                  <a:lnTo>
                    <a:pt x="178" y="147"/>
                  </a:lnTo>
                  <a:lnTo>
                    <a:pt x="176" y="151"/>
                  </a:lnTo>
                  <a:lnTo>
                    <a:pt x="173" y="154"/>
                  </a:lnTo>
                  <a:lnTo>
                    <a:pt x="171" y="154"/>
                  </a:lnTo>
                  <a:lnTo>
                    <a:pt x="171" y="161"/>
                  </a:lnTo>
                  <a:lnTo>
                    <a:pt x="173" y="163"/>
                  </a:lnTo>
                  <a:lnTo>
                    <a:pt x="176" y="166"/>
                  </a:lnTo>
                  <a:lnTo>
                    <a:pt x="178" y="166"/>
                  </a:lnTo>
                  <a:lnTo>
                    <a:pt x="180" y="161"/>
                  </a:lnTo>
                  <a:lnTo>
                    <a:pt x="185" y="159"/>
                  </a:lnTo>
                  <a:lnTo>
                    <a:pt x="185" y="159"/>
                  </a:lnTo>
                  <a:lnTo>
                    <a:pt x="187" y="156"/>
                  </a:lnTo>
                  <a:lnTo>
                    <a:pt x="187" y="159"/>
                  </a:lnTo>
                  <a:lnTo>
                    <a:pt x="190" y="159"/>
                  </a:lnTo>
                  <a:lnTo>
                    <a:pt x="190" y="161"/>
                  </a:lnTo>
                  <a:lnTo>
                    <a:pt x="194" y="159"/>
                  </a:lnTo>
                  <a:lnTo>
                    <a:pt x="194" y="154"/>
                  </a:lnTo>
                  <a:lnTo>
                    <a:pt x="194" y="151"/>
                  </a:lnTo>
                  <a:lnTo>
                    <a:pt x="190" y="149"/>
                  </a:lnTo>
                  <a:lnTo>
                    <a:pt x="192" y="144"/>
                  </a:lnTo>
                  <a:lnTo>
                    <a:pt x="194" y="144"/>
                  </a:lnTo>
                  <a:lnTo>
                    <a:pt x="199" y="142"/>
                  </a:lnTo>
                  <a:lnTo>
                    <a:pt x="202" y="130"/>
                  </a:lnTo>
                  <a:lnTo>
                    <a:pt x="204" y="133"/>
                  </a:lnTo>
                  <a:lnTo>
                    <a:pt x="206" y="135"/>
                  </a:lnTo>
                  <a:lnTo>
                    <a:pt x="204" y="137"/>
                  </a:lnTo>
                  <a:lnTo>
                    <a:pt x="204" y="140"/>
                  </a:lnTo>
                  <a:lnTo>
                    <a:pt x="206" y="140"/>
                  </a:lnTo>
                  <a:lnTo>
                    <a:pt x="211" y="140"/>
                  </a:lnTo>
                  <a:lnTo>
                    <a:pt x="213" y="142"/>
                  </a:lnTo>
                  <a:lnTo>
                    <a:pt x="211" y="147"/>
                  </a:lnTo>
                  <a:lnTo>
                    <a:pt x="209" y="147"/>
                  </a:lnTo>
                  <a:lnTo>
                    <a:pt x="206" y="147"/>
                  </a:lnTo>
                  <a:lnTo>
                    <a:pt x="204" y="149"/>
                  </a:lnTo>
                  <a:lnTo>
                    <a:pt x="204" y="149"/>
                  </a:lnTo>
                  <a:lnTo>
                    <a:pt x="204" y="151"/>
                  </a:lnTo>
                  <a:lnTo>
                    <a:pt x="206" y="151"/>
                  </a:lnTo>
                  <a:lnTo>
                    <a:pt x="209" y="151"/>
                  </a:lnTo>
                  <a:lnTo>
                    <a:pt x="213" y="149"/>
                  </a:lnTo>
                  <a:lnTo>
                    <a:pt x="216" y="147"/>
                  </a:lnTo>
                  <a:lnTo>
                    <a:pt x="228" y="130"/>
                  </a:lnTo>
                  <a:lnTo>
                    <a:pt x="230" y="128"/>
                  </a:lnTo>
                  <a:lnTo>
                    <a:pt x="230" y="125"/>
                  </a:lnTo>
                  <a:lnTo>
                    <a:pt x="230" y="123"/>
                  </a:lnTo>
                  <a:lnTo>
                    <a:pt x="232" y="121"/>
                  </a:lnTo>
                  <a:lnTo>
                    <a:pt x="235" y="121"/>
                  </a:lnTo>
                  <a:lnTo>
                    <a:pt x="235" y="121"/>
                  </a:lnTo>
                  <a:lnTo>
                    <a:pt x="235" y="118"/>
                  </a:lnTo>
                  <a:lnTo>
                    <a:pt x="235" y="114"/>
                  </a:lnTo>
                  <a:lnTo>
                    <a:pt x="235" y="114"/>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2"/>
            <p:cNvSpPr>
              <a:spLocks/>
            </p:cNvSpPr>
            <p:nvPr/>
          </p:nvSpPr>
          <p:spPr bwMode="auto">
            <a:xfrm>
              <a:off x="6104582" y="3894944"/>
              <a:ext cx="384252" cy="393187"/>
            </a:xfrm>
            <a:custGeom>
              <a:avLst/>
              <a:gdLst>
                <a:gd name="T0" fmla="*/ 201 w 215"/>
                <a:gd name="T1" fmla="*/ 161 h 220"/>
                <a:gd name="T2" fmla="*/ 180 w 215"/>
                <a:gd name="T3" fmla="*/ 158 h 220"/>
                <a:gd name="T4" fmla="*/ 168 w 215"/>
                <a:gd name="T5" fmla="*/ 151 h 220"/>
                <a:gd name="T6" fmla="*/ 161 w 215"/>
                <a:gd name="T7" fmla="*/ 139 h 220"/>
                <a:gd name="T8" fmla="*/ 161 w 215"/>
                <a:gd name="T9" fmla="*/ 132 h 220"/>
                <a:gd name="T10" fmla="*/ 168 w 215"/>
                <a:gd name="T11" fmla="*/ 120 h 220"/>
                <a:gd name="T12" fmla="*/ 170 w 215"/>
                <a:gd name="T13" fmla="*/ 111 h 220"/>
                <a:gd name="T14" fmla="*/ 175 w 215"/>
                <a:gd name="T15" fmla="*/ 101 h 220"/>
                <a:gd name="T16" fmla="*/ 177 w 215"/>
                <a:gd name="T17" fmla="*/ 94 h 220"/>
                <a:gd name="T18" fmla="*/ 163 w 215"/>
                <a:gd name="T19" fmla="*/ 90 h 220"/>
                <a:gd name="T20" fmla="*/ 154 w 215"/>
                <a:gd name="T21" fmla="*/ 78 h 220"/>
                <a:gd name="T22" fmla="*/ 158 w 215"/>
                <a:gd name="T23" fmla="*/ 59 h 220"/>
                <a:gd name="T24" fmla="*/ 163 w 215"/>
                <a:gd name="T25" fmla="*/ 49 h 220"/>
                <a:gd name="T26" fmla="*/ 163 w 215"/>
                <a:gd name="T27" fmla="*/ 45 h 220"/>
                <a:gd name="T28" fmla="*/ 161 w 215"/>
                <a:gd name="T29" fmla="*/ 35 h 220"/>
                <a:gd name="T30" fmla="*/ 142 w 215"/>
                <a:gd name="T31" fmla="*/ 23 h 220"/>
                <a:gd name="T32" fmla="*/ 135 w 215"/>
                <a:gd name="T33" fmla="*/ 19 h 220"/>
                <a:gd name="T34" fmla="*/ 127 w 215"/>
                <a:gd name="T35" fmla="*/ 9 h 220"/>
                <a:gd name="T36" fmla="*/ 125 w 215"/>
                <a:gd name="T37" fmla="*/ 7 h 220"/>
                <a:gd name="T38" fmla="*/ 120 w 215"/>
                <a:gd name="T39" fmla="*/ 0 h 220"/>
                <a:gd name="T40" fmla="*/ 113 w 215"/>
                <a:gd name="T41" fmla="*/ 7 h 220"/>
                <a:gd name="T42" fmla="*/ 99 w 215"/>
                <a:gd name="T43" fmla="*/ 14 h 220"/>
                <a:gd name="T44" fmla="*/ 97 w 215"/>
                <a:gd name="T45" fmla="*/ 26 h 220"/>
                <a:gd name="T46" fmla="*/ 90 w 215"/>
                <a:gd name="T47" fmla="*/ 33 h 220"/>
                <a:gd name="T48" fmla="*/ 85 w 215"/>
                <a:gd name="T49" fmla="*/ 45 h 220"/>
                <a:gd name="T50" fmla="*/ 71 w 215"/>
                <a:gd name="T51" fmla="*/ 57 h 220"/>
                <a:gd name="T52" fmla="*/ 56 w 215"/>
                <a:gd name="T53" fmla="*/ 61 h 220"/>
                <a:gd name="T54" fmla="*/ 40 w 215"/>
                <a:gd name="T55" fmla="*/ 68 h 220"/>
                <a:gd name="T56" fmla="*/ 23 w 215"/>
                <a:gd name="T57" fmla="*/ 71 h 220"/>
                <a:gd name="T58" fmla="*/ 21 w 215"/>
                <a:gd name="T59" fmla="*/ 80 h 220"/>
                <a:gd name="T60" fmla="*/ 9 w 215"/>
                <a:gd name="T61" fmla="*/ 85 h 220"/>
                <a:gd name="T62" fmla="*/ 7 w 215"/>
                <a:gd name="T63" fmla="*/ 92 h 220"/>
                <a:gd name="T64" fmla="*/ 2 w 215"/>
                <a:gd name="T65" fmla="*/ 111 h 220"/>
                <a:gd name="T66" fmla="*/ 2 w 215"/>
                <a:gd name="T67" fmla="*/ 125 h 220"/>
                <a:gd name="T68" fmla="*/ 14 w 215"/>
                <a:gd name="T69" fmla="*/ 132 h 220"/>
                <a:gd name="T70" fmla="*/ 28 w 215"/>
                <a:gd name="T71" fmla="*/ 130 h 220"/>
                <a:gd name="T72" fmla="*/ 38 w 215"/>
                <a:gd name="T73" fmla="*/ 130 h 220"/>
                <a:gd name="T74" fmla="*/ 42 w 215"/>
                <a:gd name="T75" fmla="*/ 146 h 220"/>
                <a:gd name="T76" fmla="*/ 40 w 215"/>
                <a:gd name="T77" fmla="*/ 154 h 220"/>
                <a:gd name="T78" fmla="*/ 35 w 215"/>
                <a:gd name="T79" fmla="*/ 168 h 220"/>
                <a:gd name="T80" fmla="*/ 35 w 215"/>
                <a:gd name="T81" fmla="*/ 180 h 220"/>
                <a:gd name="T82" fmla="*/ 33 w 215"/>
                <a:gd name="T83" fmla="*/ 184 h 220"/>
                <a:gd name="T84" fmla="*/ 40 w 215"/>
                <a:gd name="T85" fmla="*/ 194 h 220"/>
                <a:gd name="T86" fmla="*/ 40 w 215"/>
                <a:gd name="T87" fmla="*/ 206 h 220"/>
                <a:gd name="T88" fmla="*/ 56 w 215"/>
                <a:gd name="T89" fmla="*/ 217 h 220"/>
                <a:gd name="T90" fmla="*/ 59 w 215"/>
                <a:gd name="T91" fmla="*/ 213 h 220"/>
                <a:gd name="T92" fmla="*/ 68 w 215"/>
                <a:gd name="T93" fmla="*/ 208 h 220"/>
                <a:gd name="T94" fmla="*/ 109 w 215"/>
                <a:gd name="T95" fmla="*/ 187 h 220"/>
                <a:gd name="T96" fmla="*/ 111 w 215"/>
                <a:gd name="T97" fmla="*/ 175 h 220"/>
                <a:gd name="T98" fmla="*/ 123 w 215"/>
                <a:gd name="T99" fmla="*/ 158 h 220"/>
                <a:gd name="T100" fmla="*/ 137 w 215"/>
                <a:gd name="T101" fmla="*/ 163 h 220"/>
                <a:gd name="T102" fmla="*/ 172 w 215"/>
                <a:gd name="T103" fmla="*/ 170 h 220"/>
                <a:gd name="T104" fmla="*/ 196 w 215"/>
                <a:gd name="T105" fmla="*/ 1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220">
                  <a:moveTo>
                    <a:pt x="213" y="172"/>
                  </a:moveTo>
                  <a:lnTo>
                    <a:pt x="210" y="168"/>
                  </a:lnTo>
                  <a:lnTo>
                    <a:pt x="203" y="163"/>
                  </a:lnTo>
                  <a:lnTo>
                    <a:pt x="201" y="161"/>
                  </a:lnTo>
                  <a:lnTo>
                    <a:pt x="187" y="158"/>
                  </a:lnTo>
                  <a:lnTo>
                    <a:pt x="184" y="158"/>
                  </a:lnTo>
                  <a:lnTo>
                    <a:pt x="182" y="158"/>
                  </a:lnTo>
                  <a:lnTo>
                    <a:pt x="180" y="158"/>
                  </a:lnTo>
                  <a:lnTo>
                    <a:pt x="177" y="158"/>
                  </a:lnTo>
                  <a:lnTo>
                    <a:pt x="175" y="156"/>
                  </a:lnTo>
                  <a:lnTo>
                    <a:pt x="170" y="154"/>
                  </a:lnTo>
                  <a:lnTo>
                    <a:pt x="168" y="151"/>
                  </a:lnTo>
                  <a:lnTo>
                    <a:pt x="168" y="149"/>
                  </a:lnTo>
                  <a:lnTo>
                    <a:pt x="163" y="142"/>
                  </a:lnTo>
                  <a:lnTo>
                    <a:pt x="161" y="142"/>
                  </a:lnTo>
                  <a:lnTo>
                    <a:pt x="161" y="139"/>
                  </a:lnTo>
                  <a:lnTo>
                    <a:pt x="158" y="137"/>
                  </a:lnTo>
                  <a:lnTo>
                    <a:pt x="161" y="135"/>
                  </a:lnTo>
                  <a:lnTo>
                    <a:pt x="161" y="132"/>
                  </a:lnTo>
                  <a:lnTo>
                    <a:pt x="161" y="132"/>
                  </a:lnTo>
                  <a:lnTo>
                    <a:pt x="163" y="130"/>
                  </a:lnTo>
                  <a:lnTo>
                    <a:pt x="163" y="128"/>
                  </a:lnTo>
                  <a:lnTo>
                    <a:pt x="165" y="123"/>
                  </a:lnTo>
                  <a:lnTo>
                    <a:pt x="168" y="120"/>
                  </a:lnTo>
                  <a:lnTo>
                    <a:pt x="168" y="116"/>
                  </a:lnTo>
                  <a:lnTo>
                    <a:pt x="168" y="113"/>
                  </a:lnTo>
                  <a:lnTo>
                    <a:pt x="170" y="111"/>
                  </a:lnTo>
                  <a:lnTo>
                    <a:pt x="170" y="111"/>
                  </a:lnTo>
                  <a:lnTo>
                    <a:pt x="172" y="109"/>
                  </a:lnTo>
                  <a:lnTo>
                    <a:pt x="172" y="106"/>
                  </a:lnTo>
                  <a:lnTo>
                    <a:pt x="172" y="104"/>
                  </a:lnTo>
                  <a:lnTo>
                    <a:pt x="175" y="101"/>
                  </a:lnTo>
                  <a:lnTo>
                    <a:pt x="177" y="101"/>
                  </a:lnTo>
                  <a:lnTo>
                    <a:pt x="177" y="99"/>
                  </a:lnTo>
                  <a:lnTo>
                    <a:pt x="177" y="97"/>
                  </a:lnTo>
                  <a:lnTo>
                    <a:pt x="177" y="94"/>
                  </a:lnTo>
                  <a:lnTo>
                    <a:pt x="175" y="92"/>
                  </a:lnTo>
                  <a:lnTo>
                    <a:pt x="175" y="90"/>
                  </a:lnTo>
                  <a:lnTo>
                    <a:pt x="163" y="90"/>
                  </a:lnTo>
                  <a:lnTo>
                    <a:pt x="163" y="90"/>
                  </a:lnTo>
                  <a:lnTo>
                    <a:pt x="161" y="87"/>
                  </a:lnTo>
                  <a:lnTo>
                    <a:pt x="156" y="85"/>
                  </a:lnTo>
                  <a:lnTo>
                    <a:pt x="154" y="83"/>
                  </a:lnTo>
                  <a:lnTo>
                    <a:pt x="154" y="78"/>
                  </a:lnTo>
                  <a:lnTo>
                    <a:pt x="156" y="75"/>
                  </a:lnTo>
                  <a:lnTo>
                    <a:pt x="158" y="68"/>
                  </a:lnTo>
                  <a:lnTo>
                    <a:pt x="158" y="66"/>
                  </a:lnTo>
                  <a:lnTo>
                    <a:pt x="158" y="59"/>
                  </a:lnTo>
                  <a:lnTo>
                    <a:pt x="158" y="57"/>
                  </a:lnTo>
                  <a:lnTo>
                    <a:pt x="161" y="54"/>
                  </a:lnTo>
                  <a:lnTo>
                    <a:pt x="163" y="52"/>
                  </a:lnTo>
                  <a:lnTo>
                    <a:pt x="163" y="49"/>
                  </a:lnTo>
                  <a:lnTo>
                    <a:pt x="165" y="47"/>
                  </a:lnTo>
                  <a:lnTo>
                    <a:pt x="165" y="47"/>
                  </a:lnTo>
                  <a:lnTo>
                    <a:pt x="165" y="45"/>
                  </a:lnTo>
                  <a:lnTo>
                    <a:pt x="163" y="45"/>
                  </a:lnTo>
                  <a:lnTo>
                    <a:pt x="161" y="42"/>
                  </a:lnTo>
                  <a:lnTo>
                    <a:pt x="161" y="40"/>
                  </a:lnTo>
                  <a:lnTo>
                    <a:pt x="158" y="38"/>
                  </a:lnTo>
                  <a:lnTo>
                    <a:pt x="161" y="35"/>
                  </a:lnTo>
                  <a:lnTo>
                    <a:pt x="163" y="28"/>
                  </a:lnTo>
                  <a:lnTo>
                    <a:pt x="149" y="26"/>
                  </a:lnTo>
                  <a:lnTo>
                    <a:pt x="144" y="26"/>
                  </a:lnTo>
                  <a:lnTo>
                    <a:pt x="142" y="23"/>
                  </a:lnTo>
                  <a:lnTo>
                    <a:pt x="139" y="23"/>
                  </a:lnTo>
                  <a:lnTo>
                    <a:pt x="139" y="19"/>
                  </a:lnTo>
                  <a:lnTo>
                    <a:pt x="137" y="19"/>
                  </a:lnTo>
                  <a:lnTo>
                    <a:pt x="135" y="19"/>
                  </a:lnTo>
                  <a:lnTo>
                    <a:pt x="132" y="19"/>
                  </a:lnTo>
                  <a:lnTo>
                    <a:pt x="132" y="16"/>
                  </a:lnTo>
                  <a:lnTo>
                    <a:pt x="130" y="12"/>
                  </a:lnTo>
                  <a:lnTo>
                    <a:pt x="127" y="9"/>
                  </a:lnTo>
                  <a:lnTo>
                    <a:pt x="127" y="9"/>
                  </a:lnTo>
                  <a:lnTo>
                    <a:pt x="127" y="9"/>
                  </a:lnTo>
                  <a:lnTo>
                    <a:pt x="125" y="7"/>
                  </a:lnTo>
                  <a:lnTo>
                    <a:pt x="125" y="7"/>
                  </a:lnTo>
                  <a:lnTo>
                    <a:pt x="125" y="4"/>
                  </a:lnTo>
                  <a:lnTo>
                    <a:pt x="123" y="2"/>
                  </a:lnTo>
                  <a:lnTo>
                    <a:pt x="123" y="2"/>
                  </a:lnTo>
                  <a:lnTo>
                    <a:pt x="120" y="0"/>
                  </a:lnTo>
                  <a:lnTo>
                    <a:pt x="118" y="0"/>
                  </a:lnTo>
                  <a:lnTo>
                    <a:pt x="116" y="0"/>
                  </a:lnTo>
                  <a:lnTo>
                    <a:pt x="116" y="2"/>
                  </a:lnTo>
                  <a:lnTo>
                    <a:pt x="113" y="7"/>
                  </a:lnTo>
                  <a:lnTo>
                    <a:pt x="113" y="9"/>
                  </a:lnTo>
                  <a:lnTo>
                    <a:pt x="113" y="9"/>
                  </a:lnTo>
                  <a:lnTo>
                    <a:pt x="109" y="12"/>
                  </a:lnTo>
                  <a:lnTo>
                    <a:pt x="99" y="14"/>
                  </a:lnTo>
                  <a:lnTo>
                    <a:pt x="97" y="14"/>
                  </a:lnTo>
                  <a:lnTo>
                    <a:pt x="97" y="16"/>
                  </a:lnTo>
                  <a:lnTo>
                    <a:pt x="97" y="23"/>
                  </a:lnTo>
                  <a:lnTo>
                    <a:pt x="97" y="26"/>
                  </a:lnTo>
                  <a:lnTo>
                    <a:pt x="97" y="28"/>
                  </a:lnTo>
                  <a:lnTo>
                    <a:pt x="97" y="31"/>
                  </a:lnTo>
                  <a:lnTo>
                    <a:pt x="92" y="33"/>
                  </a:lnTo>
                  <a:lnTo>
                    <a:pt x="90" y="33"/>
                  </a:lnTo>
                  <a:lnTo>
                    <a:pt x="90" y="35"/>
                  </a:lnTo>
                  <a:lnTo>
                    <a:pt x="90" y="40"/>
                  </a:lnTo>
                  <a:lnTo>
                    <a:pt x="87" y="42"/>
                  </a:lnTo>
                  <a:lnTo>
                    <a:pt x="85" y="45"/>
                  </a:lnTo>
                  <a:lnTo>
                    <a:pt x="75" y="47"/>
                  </a:lnTo>
                  <a:lnTo>
                    <a:pt x="73" y="49"/>
                  </a:lnTo>
                  <a:lnTo>
                    <a:pt x="73" y="54"/>
                  </a:lnTo>
                  <a:lnTo>
                    <a:pt x="71" y="57"/>
                  </a:lnTo>
                  <a:lnTo>
                    <a:pt x="68" y="59"/>
                  </a:lnTo>
                  <a:lnTo>
                    <a:pt x="66" y="59"/>
                  </a:lnTo>
                  <a:lnTo>
                    <a:pt x="61" y="61"/>
                  </a:lnTo>
                  <a:lnTo>
                    <a:pt x="56" y="61"/>
                  </a:lnTo>
                  <a:lnTo>
                    <a:pt x="49" y="64"/>
                  </a:lnTo>
                  <a:lnTo>
                    <a:pt x="47" y="66"/>
                  </a:lnTo>
                  <a:lnTo>
                    <a:pt x="42" y="66"/>
                  </a:lnTo>
                  <a:lnTo>
                    <a:pt x="40" y="68"/>
                  </a:lnTo>
                  <a:lnTo>
                    <a:pt x="38" y="68"/>
                  </a:lnTo>
                  <a:lnTo>
                    <a:pt x="33" y="71"/>
                  </a:lnTo>
                  <a:lnTo>
                    <a:pt x="28" y="71"/>
                  </a:lnTo>
                  <a:lnTo>
                    <a:pt x="23" y="71"/>
                  </a:lnTo>
                  <a:lnTo>
                    <a:pt x="21" y="73"/>
                  </a:lnTo>
                  <a:lnTo>
                    <a:pt x="21" y="73"/>
                  </a:lnTo>
                  <a:lnTo>
                    <a:pt x="19" y="75"/>
                  </a:lnTo>
                  <a:lnTo>
                    <a:pt x="21" y="80"/>
                  </a:lnTo>
                  <a:lnTo>
                    <a:pt x="19" y="83"/>
                  </a:lnTo>
                  <a:lnTo>
                    <a:pt x="19" y="83"/>
                  </a:lnTo>
                  <a:lnTo>
                    <a:pt x="12" y="85"/>
                  </a:lnTo>
                  <a:lnTo>
                    <a:pt x="9" y="85"/>
                  </a:lnTo>
                  <a:lnTo>
                    <a:pt x="9" y="87"/>
                  </a:lnTo>
                  <a:lnTo>
                    <a:pt x="9" y="90"/>
                  </a:lnTo>
                  <a:lnTo>
                    <a:pt x="7" y="92"/>
                  </a:lnTo>
                  <a:lnTo>
                    <a:pt x="7" y="92"/>
                  </a:lnTo>
                  <a:lnTo>
                    <a:pt x="4" y="94"/>
                  </a:lnTo>
                  <a:lnTo>
                    <a:pt x="4" y="97"/>
                  </a:lnTo>
                  <a:lnTo>
                    <a:pt x="4" y="101"/>
                  </a:lnTo>
                  <a:lnTo>
                    <a:pt x="2" y="111"/>
                  </a:lnTo>
                  <a:lnTo>
                    <a:pt x="0" y="116"/>
                  </a:lnTo>
                  <a:lnTo>
                    <a:pt x="0" y="118"/>
                  </a:lnTo>
                  <a:lnTo>
                    <a:pt x="0" y="123"/>
                  </a:lnTo>
                  <a:lnTo>
                    <a:pt x="2" y="125"/>
                  </a:lnTo>
                  <a:lnTo>
                    <a:pt x="4" y="128"/>
                  </a:lnTo>
                  <a:lnTo>
                    <a:pt x="9" y="132"/>
                  </a:lnTo>
                  <a:lnTo>
                    <a:pt x="12" y="132"/>
                  </a:lnTo>
                  <a:lnTo>
                    <a:pt x="14" y="132"/>
                  </a:lnTo>
                  <a:lnTo>
                    <a:pt x="16" y="132"/>
                  </a:lnTo>
                  <a:lnTo>
                    <a:pt x="21" y="132"/>
                  </a:lnTo>
                  <a:lnTo>
                    <a:pt x="23" y="132"/>
                  </a:lnTo>
                  <a:lnTo>
                    <a:pt x="28" y="130"/>
                  </a:lnTo>
                  <a:lnTo>
                    <a:pt x="30" y="128"/>
                  </a:lnTo>
                  <a:lnTo>
                    <a:pt x="33" y="128"/>
                  </a:lnTo>
                  <a:lnTo>
                    <a:pt x="35" y="128"/>
                  </a:lnTo>
                  <a:lnTo>
                    <a:pt x="38" y="130"/>
                  </a:lnTo>
                  <a:lnTo>
                    <a:pt x="40" y="132"/>
                  </a:lnTo>
                  <a:lnTo>
                    <a:pt x="40" y="135"/>
                  </a:lnTo>
                  <a:lnTo>
                    <a:pt x="42" y="144"/>
                  </a:lnTo>
                  <a:lnTo>
                    <a:pt x="42" y="146"/>
                  </a:lnTo>
                  <a:lnTo>
                    <a:pt x="42" y="149"/>
                  </a:lnTo>
                  <a:lnTo>
                    <a:pt x="42" y="151"/>
                  </a:lnTo>
                  <a:lnTo>
                    <a:pt x="40" y="154"/>
                  </a:lnTo>
                  <a:lnTo>
                    <a:pt x="40" y="154"/>
                  </a:lnTo>
                  <a:lnTo>
                    <a:pt x="35" y="156"/>
                  </a:lnTo>
                  <a:lnTo>
                    <a:pt x="35" y="158"/>
                  </a:lnTo>
                  <a:lnTo>
                    <a:pt x="35" y="163"/>
                  </a:lnTo>
                  <a:lnTo>
                    <a:pt x="35" y="168"/>
                  </a:lnTo>
                  <a:lnTo>
                    <a:pt x="38" y="172"/>
                  </a:lnTo>
                  <a:lnTo>
                    <a:pt x="38" y="175"/>
                  </a:lnTo>
                  <a:lnTo>
                    <a:pt x="38" y="177"/>
                  </a:lnTo>
                  <a:lnTo>
                    <a:pt x="35" y="180"/>
                  </a:lnTo>
                  <a:lnTo>
                    <a:pt x="33" y="180"/>
                  </a:lnTo>
                  <a:lnTo>
                    <a:pt x="33" y="180"/>
                  </a:lnTo>
                  <a:lnTo>
                    <a:pt x="33" y="182"/>
                  </a:lnTo>
                  <a:lnTo>
                    <a:pt x="33" y="184"/>
                  </a:lnTo>
                  <a:lnTo>
                    <a:pt x="35" y="187"/>
                  </a:lnTo>
                  <a:lnTo>
                    <a:pt x="38" y="189"/>
                  </a:lnTo>
                  <a:lnTo>
                    <a:pt x="40" y="191"/>
                  </a:lnTo>
                  <a:lnTo>
                    <a:pt x="40" y="194"/>
                  </a:lnTo>
                  <a:lnTo>
                    <a:pt x="40" y="196"/>
                  </a:lnTo>
                  <a:lnTo>
                    <a:pt x="40" y="201"/>
                  </a:lnTo>
                  <a:lnTo>
                    <a:pt x="40" y="203"/>
                  </a:lnTo>
                  <a:lnTo>
                    <a:pt x="40" y="206"/>
                  </a:lnTo>
                  <a:lnTo>
                    <a:pt x="40" y="208"/>
                  </a:lnTo>
                  <a:lnTo>
                    <a:pt x="42" y="210"/>
                  </a:lnTo>
                  <a:lnTo>
                    <a:pt x="54" y="220"/>
                  </a:lnTo>
                  <a:lnTo>
                    <a:pt x="56" y="217"/>
                  </a:lnTo>
                  <a:lnTo>
                    <a:pt x="59" y="215"/>
                  </a:lnTo>
                  <a:lnTo>
                    <a:pt x="59" y="215"/>
                  </a:lnTo>
                  <a:lnTo>
                    <a:pt x="59" y="213"/>
                  </a:lnTo>
                  <a:lnTo>
                    <a:pt x="59" y="213"/>
                  </a:lnTo>
                  <a:lnTo>
                    <a:pt x="61" y="210"/>
                  </a:lnTo>
                  <a:lnTo>
                    <a:pt x="61" y="208"/>
                  </a:lnTo>
                  <a:lnTo>
                    <a:pt x="64" y="208"/>
                  </a:lnTo>
                  <a:lnTo>
                    <a:pt x="68" y="208"/>
                  </a:lnTo>
                  <a:lnTo>
                    <a:pt x="80" y="199"/>
                  </a:lnTo>
                  <a:lnTo>
                    <a:pt x="97" y="191"/>
                  </a:lnTo>
                  <a:lnTo>
                    <a:pt x="106" y="187"/>
                  </a:lnTo>
                  <a:lnTo>
                    <a:pt x="109" y="187"/>
                  </a:lnTo>
                  <a:lnTo>
                    <a:pt x="111" y="184"/>
                  </a:lnTo>
                  <a:lnTo>
                    <a:pt x="111" y="180"/>
                  </a:lnTo>
                  <a:lnTo>
                    <a:pt x="111" y="177"/>
                  </a:lnTo>
                  <a:lnTo>
                    <a:pt x="111" y="175"/>
                  </a:lnTo>
                  <a:lnTo>
                    <a:pt x="111" y="175"/>
                  </a:lnTo>
                  <a:lnTo>
                    <a:pt x="118" y="163"/>
                  </a:lnTo>
                  <a:lnTo>
                    <a:pt x="120" y="158"/>
                  </a:lnTo>
                  <a:lnTo>
                    <a:pt x="123" y="158"/>
                  </a:lnTo>
                  <a:lnTo>
                    <a:pt x="127" y="158"/>
                  </a:lnTo>
                  <a:lnTo>
                    <a:pt x="132" y="161"/>
                  </a:lnTo>
                  <a:lnTo>
                    <a:pt x="135" y="161"/>
                  </a:lnTo>
                  <a:lnTo>
                    <a:pt x="137" y="163"/>
                  </a:lnTo>
                  <a:lnTo>
                    <a:pt x="142" y="165"/>
                  </a:lnTo>
                  <a:lnTo>
                    <a:pt x="154" y="168"/>
                  </a:lnTo>
                  <a:lnTo>
                    <a:pt x="165" y="168"/>
                  </a:lnTo>
                  <a:lnTo>
                    <a:pt x="172" y="170"/>
                  </a:lnTo>
                  <a:lnTo>
                    <a:pt x="177" y="175"/>
                  </a:lnTo>
                  <a:lnTo>
                    <a:pt x="182" y="177"/>
                  </a:lnTo>
                  <a:lnTo>
                    <a:pt x="189" y="175"/>
                  </a:lnTo>
                  <a:lnTo>
                    <a:pt x="196" y="175"/>
                  </a:lnTo>
                  <a:lnTo>
                    <a:pt x="206" y="177"/>
                  </a:lnTo>
                  <a:lnTo>
                    <a:pt x="215" y="182"/>
                  </a:lnTo>
                  <a:lnTo>
                    <a:pt x="213" y="172"/>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3"/>
            <p:cNvSpPr>
              <a:spLocks/>
            </p:cNvSpPr>
            <p:nvPr/>
          </p:nvSpPr>
          <p:spPr bwMode="auto">
            <a:xfrm>
              <a:off x="5473695" y="4109409"/>
              <a:ext cx="405698" cy="482548"/>
            </a:xfrm>
            <a:custGeom>
              <a:avLst/>
              <a:gdLst>
                <a:gd name="T0" fmla="*/ 211 w 227"/>
                <a:gd name="T1" fmla="*/ 15 h 270"/>
                <a:gd name="T2" fmla="*/ 182 w 227"/>
                <a:gd name="T3" fmla="*/ 5 h 270"/>
                <a:gd name="T4" fmla="*/ 175 w 227"/>
                <a:gd name="T5" fmla="*/ 8 h 270"/>
                <a:gd name="T6" fmla="*/ 170 w 227"/>
                <a:gd name="T7" fmla="*/ 5 h 270"/>
                <a:gd name="T8" fmla="*/ 168 w 227"/>
                <a:gd name="T9" fmla="*/ 3 h 270"/>
                <a:gd name="T10" fmla="*/ 151 w 227"/>
                <a:gd name="T11" fmla="*/ 5 h 270"/>
                <a:gd name="T12" fmla="*/ 135 w 227"/>
                <a:gd name="T13" fmla="*/ 19 h 270"/>
                <a:gd name="T14" fmla="*/ 130 w 227"/>
                <a:gd name="T15" fmla="*/ 24 h 270"/>
                <a:gd name="T16" fmla="*/ 125 w 227"/>
                <a:gd name="T17" fmla="*/ 31 h 270"/>
                <a:gd name="T18" fmla="*/ 116 w 227"/>
                <a:gd name="T19" fmla="*/ 38 h 270"/>
                <a:gd name="T20" fmla="*/ 114 w 227"/>
                <a:gd name="T21" fmla="*/ 29 h 270"/>
                <a:gd name="T22" fmla="*/ 104 w 227"/>
                <a:gd name="T23" fmla="*/ 24 h 270"/>
                <a:gd name="T24" fmla="*/ 95 w 227"/>
                <a:gd name="T25" fmla="*/ 29 h 270"/>
                <a:gd name="T26" fmla="*/ 90 w 227"/>
                <a:gd name="T27" fmla="*/ 36 h 270"/>
                <a:gd name="T28" fmla="*/ 92 w 227"/>
                <a:gd name="T29" fmla="*/ 43 h 270"/>
                <a:gd name="T30" fmla="*/ 83 w 227"/>
                <a:gd name="T31" fmla="*/ 64 h 270"/>
                <a:gd name="T32" fmla="*/ 78 w 227"/>
                <a:gd name="T33" fmla="*/ 83 h 270"/>
                <a:gd name="T34" fmla="*/ 73 w 227"/>
                <a:gd name="T35" fmla="*/ 102 h 270"/>
                <a:gd name="T36" fmla="*/ 76 w 227"/>
                <a:gd name="T37" fmla="*/ 112 h 270"/>
                <a:gd name="T38" fmla="*/ 88 w 227"/>
                <a:gd name="T39" fmla="*/ 116 h 270"/>
                <a:gd name="T40" fmla="*/ 90 w 227"/>
                <a:gd name="T41" fmla="*/ 131 h 270"/>
                <a:gd name="T42" fmla="*/ 78 w 227"/>
                <a:gd name="T43" fmla="*/ 138 h 270"/>
                <a:gd name="T44" fmla="*/ 64 w 227"/>
                <a:gd name="T45" fmla="*/ 140 h 270"/>
                <a:gd name="T46" fmla="*/ 38 w 227"/>
                <a:gd name="T47" fmla="*/ 145 h 270"/>
                <a:gd name="T48" fmla="*/ 31 w 227"/>
                <a:gd name="T49" fmla="*/ 145 h 270"/>
                <a:gd name="T50" fmla="*/ 19 w 227"/>
                <a:gd name="T51" fmla="*/ 142 h 270"/>
                <a:gd name="T52" fmla="*/ 9 w 227"/>
                <a:gd name="T53" fmla="*/ 145 h 270"/>
                <a:gd name="T54" fmla="*/ 5 w 227"/>
                <a:gd name="T55" fmla="*/ 176 h 270"/>
                <a:gd name="T56" fmla="*/ 12 w 227"/>
                <a:gd name="T57" fmla="*/ 190 h 270"/>
                <a:gd name="T58" fmla="*/ 19 w 227"/>
                <a:gd name="T59" fmla="*/ 192 h 270"/>
                <a:gd name="T60" fmla="*/ 24 w 227"/>
                <a:gd name="T61" fmla="*/ 225 h 270"/>
                <a:gd name="T62" fmla="*/ 21 w 227"/>
                <a:gd name="T63" fmla="*/ 251 h 270"/>
                <a:gd name="T64" fmla="*/ 47 w 227"/>
                <a:gd name="T65" fmla="*/ 251 h 270"/>
                <a:gd name="T66" fmla="*/ 62 w 227"/>
                <a:gd name="T67" fmla="*/ 265 h 270"/>
                <a:gd name="T68" fmla="*/ 78 w 227"/>
                <a:gd name="T69" fmla="*/ 239 h 270"/>
                <a:gd name="T70" fmla="*/ 88 w 227"/>
                <a:gd name="T71" fmla="*/ 228 h 270"/>
                <a:gd name="T72" fmla="*/ 95 w 227"/>
                <a:gd name="T73" fmla="*/ 225 h 270"/>
                <a:gd name="T74" fmla="*/ 114 w 227"/>
                <a:gd name="T75" fmla="*/ 221 h 270"/>
                <a:gd name="T76" fmla="*/ 125 w 227"/>
                <a:gd name="T77" fmla="*/ 225 h 270"/>
                <a:gd name="T78" fmla="*/ 130 w 227"/>
                <a:gd name="T79" fmla="*/ 232 h 270"/>
                <a:gd name="T80" fmla="*/ 135 w 227"/>
                <a:gd name="T81" fmla="*/ 239 h 270"/>
                <a:gd name="T82" fmla="*/ 142 w 227"/>
                <a:gd name="T83" fmla="*/ 242 h 270"/>
                <a:gd name="T84" fmla="*/ 154 w 227"/>
                <a:gd name="T85" fmla="*/ 249 h 270"/>
                <a:gd name="T86" fmla="*/ 173 w 227"/>
                <a:gd name="T87" fmla="*/ 244 h 270"/>
                <a:gd name="T88" fmla="*/ 189 w 227"/>
                <a:gd name="T89" fmla="*/ 254 h 270"/>
                <a:gd name="T90" fmla="*/ 206 w 227"/>
                <a:gd name="T91" fmla="*/ 247 h 270"/>
                <a:gd name="T92" fmla="*/ 220 w 227"/>
                <a:gd name="T93" fmla="*/ 235 h 270"/>
                <a:gd name="T94" fmla="*/ 218 w 227"/>
                <a:gd name="T95" fmla="*/ 221 h 270"/>
                <a:gd name="T96" fmla="*/ 225 w 227"/>
                <a:gd name="T97" fmla="*/ 218 h 270"/>
                <a:gd name="T98" fmla="*/ 222 w 227"/>
                <a:gd name="T99" fmla="*/ 202 h 270"/>
                <a:gd name="T100" fmla="*/ 213 w 227"/>
                <a:gd name="T101" fmla="*/ 190 h 270"/>
                <a:gd name="T102" fmla="*/ 208 w 227"/>
                <a:gd name="T103" fmla="*/ 171 h 270"/>
                <a:gd name="T104" fmla="*/ 204 w 227"/>
                <a:gd name="T105" fmla="*/ 159 h 270"/>
                <a:gd name="T106" fmla="*/ 189 w 227"/>
                <a:gd name="T107" fmla="*/ 145 h 270"/>
                <a:gd name="T108" fmla="*/ 182 w 227"/>
                <a:gd name="T109" fmla="*/ 138 h 270"/>
                <a:gd name="T110" fmla="*/ 180 w 227"/>
                <a:gd name="T111" fmla="*/ 131 h 270"/>
                <a:gd name="T112" fmla="*/ 194 w 227"/>
                <a:gd name="T113" fmla="*/ 116 h 270"/>
                <a:gd name="T114" fmla="*/ 204 w 227"/>
                <a:gd name="T115" fmla="*/ 112 h 270"/>
                <a:gd name="T116" fmla="*/ 220 w 227"/>
                <a:gd name="T117" fmla="*/ 86 h 270"/>
                <a:gd name="T118" fmla="*/ 215 w 227"/>
                <a:gd name="T119" fmla="*/ 74 h 270"/>
                <a:gd name="T120" fmla="*/ 218 w 227"/>
                <a:gd name="T121" fmla="*/ 57 h 270"/>
                <a:gd name="T122" fmla="*/ 220 w 227"/>
                <a:gd name="T123" fmla="*/ 48 h 270"/>
                <a:gd name="T124" fmla="*/ 227 w 227"/>
                <a:gd name="T12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270">
                  <a:moveTo>
                    <a:pt x="227" y="26"/>
                  </a:moveTo>
                  <a:lnTo>
                    <a:pt x="225" y="24"/>
                  </a:lnTo>
                  <a:lnTo>
                    <a:pt x="218" y="17"/>
                  </a:lnTo>
                  <a:lnTo>
                    <a:pt x="211" y="15"/>
                  </a:lnTo>
                  <a:lnTo>
                    <a:pt x="204" y="10"/>
                  </a:lnTo>
                  <a:lnTo>
                    <a:pt x="192" y="10"/>
                  </a:lnTo>
                  <a:lnTo>
                    <a:pt x="189" y="8"/>
                  </a:lnTo>
                  <a:lnTo>
                    <a:pt x="182" y="5"/>
                  </a:lnTo>
                  <a:lnTo>
                    <a:pt x="180" y="3"/>
                  </a:lnTo>
                  <a:lnTo>
                    <a:pt x="178" y="5"/>
                  </a:lnTo>
                  <a:lnTo>
                    <a:pt x="178" y="5"/>
                  </a:lnTo>
                  <a:lnTo>
                    <a:pt x="175" y="8"/>
                  </a:lnTo>
                  <a:lnTo>
                    <a:pt x="173" y="8"/>
                  </a:lnTo>
                  <a:lnTo>
                    <a:pt x="170" y="8"/>
                  </a:lnTo>
                  <a:lnTo>
                    <a:pt x="170" y="5"/>
                  </a:lnTo>
                  <a:lnTo>
                    <a:pt x="170" y="5"/>
                  </a:lnTo>
                  <a:lnTo>
                    <a:pt x="173" y="3"/>
                  </a:lnTo>
                  <a:lnTo>
                    <a:pt x="170" y="3"/>
                  </a:lnTo>
                  <a:lnTo>
                    <a:pt x="170" y="0"/>
                  </a:lnTo>
                  <a:lnTo>
                    <a:pt x="168" y="3"/>
                  </a:lnTo>
                  <a:lnTo>
                    <a:pt x="156" y="5"/>
                  </a:lnTo>
                  <a:lnTo>
                    <a:pt x="156" y="5"/>
                  </a:lnTo>
                  <a:lnTo>
                    <a:pt x="154" y="5"/>
                  </a:lnTo>
                  <a:lnTo>
                    <a:pt x="151" y="5"/>
                  </a:lnTo>
                  <a:lnTo>
                    <a:pt x="149" y="5"/>
                  </a:lnTo>
                  <a:lnTo>
                    <a:pt x="147" y="8"/>
                  </a:lnTo>
                  <a:lnTo>
                    <a:pt x="137" y="17"/>
                  </a:lnTo>
                  <a:lnTo>
                    <a:pt x="135" y="19"/>
                  </a:lnTo>
                  <a:lnTo>
                    <a:pt x="133" y="19"/>
                  </a:lnTo>
                  <a:lnTo>
                    <a:pt x="133" y="22"/>
                  </a:lnTo>
                  <a:lnTo>
                    <a:pt x="130" y="22"/>
                  </a:lnTo>
                  <a:lnTo>
                    <a:pt x="130" y="24"/>
                  </a:lnTo>
                  <a:lnTo>
                    <a:pt x="130" y="26"/>
                  </a:lnTo>
                  <a:lnTo>
                    <a:pt x="128" y="29"/>
                  </a:lnTo>
                  <a:lnTo>
                    <a:pt x="128" y="29"/>
                  </a:lnTo>
                  <a:lnTo>
                    <a:pt x="125" y="31"/>
                  </a:lnTo>
                  <a:lnTo>
                    <a:pt x="123" y="31"/>
                  </a:lnTo>
                  <a:lnTo>
                    <a:pt x="121" y="36"/>
                  </a:lnTo>
                  <a:lnTo>
                    <a:pt x="116" y="38"/>
                  </a:lnTo>
                  <a:lnTo>
                    <a:pt x="116" y="38"/>
                  </a:lnTo>
                  <a:lnTo>
                    <a:pt x="114" y="36"/>
                  </a:lnTo>
                  <a:lnTo>
                    <a:pt x="116" y="31"/>
                  </a:lnTo>
                  <a:lnTo>
                    <a:pt x="116" y="31"/>
                  </a:lnTo>
                  <a:lnTo>
                    <a:pt x="114" y="29"/>
                  </a:lnTo>
                  <a:lnTo>
                    <a:pt x="114" y="26"/>
                  </a:lnTo>
                  <a:lnTo>
                    <a:pt x="111" y="26"/>
                  </a:lnTo>
                  <a:lnTo>
                    <a:pt x="107" y="24"/>
                  </a:lnTo>
                  <a:lnTo>
                    <a:pt x="104" y="24"/>
                  </a:lnTo>
                  <a:lnTo>
                    <a:pt x="99" y="24"/>
                  </a:lnTo>
                  <a:lnTo>
                    <a:pt x="97" y="24"/>
                  </a:lnTo>
                  <a:lnTo>
                    <a:pt x="95" y="26"/>
                  </a:lnTo>
                  <a:lnTo>
                    <a:pt x="95" y="29"/>
                  </a:lnTo>
                  <a:lnTo>
                    <a:pt x="95" y="31"/>
                  </a:lnTo>
                  <a:lnTo>
                    <a:pt x="92" y="34"/>
                  </a:lnTo>
                  <a:lnTo>
                    <a:pt x="92" y="36"/>
                  </a:lnTo>
                  <a:lnTo>
                    <a:pt x="90" y="36"/>
                  </a:lnTo>
                  <a:lnTo>
                    <a:pt x="85" y="34"/>
                  </a:lnTo>
                  <a:lnTo>
                    <a:pt x="88" y="38"/>
                  </a:lnTo>
                  <a:lnTo>
                    <a:pt x="90" y="41"/>
                  </a:lnTo>
                  <a:lnTo>
                    <a:pt x="92" y="43"/>
                  </a:lnTo>
                  <a:lnTo>
                    <a:pt x="92" y="45"/>
                  </a:lnTo>
                  <a:lnTo>
                    <a:pt x="92" y="50"/>
                  </a:lnTo>
                  <a:lnTo>
                    <a:pt x="85" y="62"/>
                  </a:lnTo>
                  <a:lnTo>
                    <a:pt x="83" y="64"/>
                  </a:lnTo>
                  <a:lnTo>
                    <a:pt x="80" y="71"/>
                  </a:lnTo>
                  <a:lnTo>
                    <a:pt x="78" y="79"/>
                  </a:lnTo>
                  <a:lnTo>
                    <a:pt x="78" y="81"/>
                  </a:lnTo>
                  <a:lnTo>
                    <a:pt x="78" y="83"/>
                  </a:lnTo>
                  <a:lnTo>
                    <a:pt x="76" y="86"/>
                  </a:lnTo>
                  <a:lnTo>
                    <a:pt x="76" y="90"/>
                  </a:lnTo>
                  <a:lnTo>
                    <a:pt x="73" y="100"/>
                  </a:lnTo>
                  <a:lnTo>
                    <a:pt x="73" y="102"/>
                  </a:lnTo>
                  <a:lnTo>
                    <a:pt x="73" y="105"/>
                  </a:lnTo>
                  <a:lnTo>
                    <a:pt x="73" y="109"/>
                  </a:lnTo>
                  <a:lnTo>
                    <a:pt x="76" y="109"/>
                  </a:lnTo>
                  <a:lnTo>
                    <a:pt x="76" y="112"/>
                  </a:lnTo>
                  <a:lnTo>
                    <a:pt x="78" y="112"/>
                  </a:lnTo>
                  <a:lnTo>
                    <a:pt x="83" y="114"/>
                  </a:lnTo>
                  <a:lnTo>
                    <a:pt x="85" y="114"/>
                  </a:lnTo>
                  <a:lnTo>
                    <a:pt x="88" y="116"/>
                  </a:lnTo>
                  <a:lnTo>
                    <a:pt x="90" y="121"/>
                  </a:lnTo>
                  <a:lnTo>
                    <a:pt x="90" y="126"/>
                  </a:lnTo>
                  <a:lnTo>
                    <a:pt x="92" y="128"/>
                  </a:lnTo>
                  <a:lnTo>
                    <a:pt x="90" y="131"/>
                  </a:lnTo>
                  <a:lnTo>
                    <a:pt x="88" y="133"/>
                  </a:lnTo>
                  <a:lnTo>
                    <a:pt x="85" y="138"/>
                  </a:lnTo>
                  <a:lnTo>
                    <a:pt x="83" y="138"/>
                  </a:lnTo>
                  <a:lnTo>
                    <a:pt x="78" y="138"/>
                  </a:lnTo>
                  <a:lnTo>
                    <a:pt x="76" y="140"/>
                  </a:lnTo>
                  <a:lnTo>
                    <a:pt x="71" y="140"/>
                  </a:lnTo>
                  <a:lnTo>
                    <a:pt x="69" y="140"/>
                  </a:lnTo>
                  <a:lnTo>
                    <a:pt x="64" y="140"/>
                  </a:lnTo>
                  <a:lnTo>
                    <a:pt x="59" y="140"/>
                  </a:lnTo>
                  <a:lnTo>
                    <a:pt x="43" y="142"/>
                  </a:lnTo>
                  <a:lnTo>
                    <a:pt x="40" y="145"/>
                  </a:lnTo>
                  <a:lnTo>
                    <a:pt x="38" y="145"/>
                  </a:lnTo>
                  <a:lnTo>
                    <a:pt x="38" y="147"/>
                  </a:lnTo>
                  <a:lnTo>
                    <a:pt x="38" y="147"/>
                  </a:lnTo>
                  <a:lnTo>
                    <a:pt x="33" y="145"/>
                  </a:lnTo>
                  <a:lnTo>
                    <a:pt x="31" y="145"/>
                  </a:lnTo>
                  <a:lnTo>
                    <a:pt x="28" y="145"/>
                  </a:lnTo>
                  <a:lnTo>
                    <a:pt x="26" y="145"/>
                  </a:lnTo>
                  <a:lnTo>
                    <a:pt x="24" y="145"/>
                  </a:lnTo>
                  <a:lnTo>
                    <a:pt x="19" y="142"/>
                  </a:lnTo>
                  <a:lnTo>
                    <a:pt x="17" y="142"/>
                  </a:lnTo>
                  <a:lnTo>
                    <a:pt x="14" y="142"/>
                  </a:lnTo>
                  <a:lnTo>
                    <a:pt x="12" y="142"/>
                  </a:lnTo>
                  <a:lnTo>
                    <a:pt x="9" y="145"/>
                  </a:lnTo>
                  <a:lnTo>
                    <a:pt x="7" y="147"/>
                  </a:lnTo>
                  <a:lnTo>
                    <a:pt x="5" y="157"/>
                  </a:lnTo>
                  <a:lnTo>
                    <a:pt x="0" y="166"/>
                  </a:lnTo>
                  <a:lnTo>
                    <a:pt x="5" y="176"/>
                  </a:lnTo>
                  <a:lnTo>
                    <a:pt x="7" y="180"/>
                  </a:lnTo>
                  <a:lnTo>
                    <a:pt x="7" y="183"/>
                  </a:lnTo>
                  <a:lnTo>
                    <a:pt x="9" y="187"/>
                  </a:lnTo>
                  <a:lnTo>
                    <a:pt x="12" y="190"/>
                  </a:lnTo>
                  <a:lnTo>
                    <a:pt x="14" y="190"/>
                  </a:lnTo>
                  <a:lnTo>
                    <a:pt x="17" y="190"/>
                  </a:lnTo>
                  <a:lnTo>
                    <a:pt x="17" y="190"/>
                  </a:lnTo>
                  <a:lnTo>
                    <a:pt x="19" y="192"/>
                  </a:lnTo>
                  <a:lnTo>
                    <a:pt x="21" y="197"/>
                  </a:lnTo>
                  <a:lnTo>
                    <a:pt x="24" y="206"/>
                  </a:lnTo>
                  <a:lnTo>
                    <a:pt x="26" y="218"/>
                  </a:lnTo>
                  <a:lnTo>
                    <a:pt x="24" y="225"/>
                  </a:lnTo>
                  <a:lnTo>
                    <a:pt x="24" y="228"/>
                  </a:lnTo>
                  <a:lnTo>
                    <a:pt x="24" y="232"/>
                  </a:lnTo>
                  <a:lnTo>
                    <a:pt x="19" y="244"/>
                  </a:lnTo>
                  <a:lnTo>
                    <a:pt x="21" y="251"/>
                  </a:lnTo>
                  <a:lnTo>
                    <a:pt x="24" y="256"/>
                  </a:lnTo>
                  <a:lnTo>
                    <a:pt x="43" y="251"/>
                  </a:lnTo>
                  <a:lnTo>
                    <a:pt x="45" y="251"/>
                  </a:lnTo>
                  <a:lnTo>
                    <a:pt x="47" y="251"/>
                  </a:lnTo>
                  <a:lnTo>
                    <a:pt x="50" y="256"/>
                  </a:lnTo>
                  <a:lnTo>
                    <a:pt x="50" y="258"/>
                  </a:lnTo>
                  <a:lnTo>
                    <a:pt x="54" y="263"/>
                  </a:lnTo>
                  <a:lnTo>
                    <a:pt x="62" y="265"/>
                  </a:lnTo>
                  <a:lnTo>
                    <a:pt x="69" y="270"/>
                  </a:lnTo>
                  <a:lnTo>
                    <a:pt x="71" y="254"/>
                  </a:lnTo>
                  <a:lnTo>
                    <a:pt x="71" y="249"/>
                  </a:lnTo>
                  <a:lnTo>
                    <a:pt x="78" y="239"/>
                  </a:lnTo>
                  <a:lnTo>
                    <a:pt x="83" y="230"/>
                  </a:lnTo>
                  <a:lnTo>
                    <a:pt x="85" y="228"/>
                  </a:lnTo>
                  <a:lnTo>
                    <a:pt x="85" y="225"/>
                  </a:lnTo>
                  <a:lnTo>
                    <a:pt x="88" y="228"/>
                  </a:lnTo>
                  <a:lnTo>
                    <a:pt x="90" y="228"/>
                  </a:lnTo>
                  <a:lnTo>
                    <a:pt x="90" y="228"/>
                  </a:lnTo>
                  <a:lnTo>
                    <a:pt x="92" y="228"/>
                  </a:lnTo>
                  <a:lnTo>
                    <a:pt x="95" y="225"/>
                  </a:lnTo>
                  <a:lnTo>
                    <a:pt x="99" y="225"/>
                  </a:lnTo>
                  <a:lnTo>
                    <a:pt x="109" y="223"/>
                  </a:lnTo>
                  <a:lnTo>
                    <a:pt x="114" y="221"/>
                  </a:lnTo>
                  <a:lnTo>
                    <a:pt x="114" y="221"/>
                  </a:lnTo>
                  <a:lnTo>
                    <a:pt x="116" y="221"/>
                  </a:lnTo>
                  <a:lnTo>
                    <a:pt x="118" y="221"/>
                  </a:lnTo>
                  <a:lnTo>
                    <a:pt x="123" y="223"/>
                  </a:lnTo>
                  <a:lnTo>
                    <a:pt x="125" y="225"/>
                  </a:lnTo>
                  <a:lnTo>
                    <a:pt x="128" y="228"/>
                  </a:lnTo>
                  <a:lnTo>
                    <a:pt x="128" y="230"/>
                  </a:lnTo>
                  <a:lnTo>
                    <a:pt x="130" y="232"/>
                  </a:lnTo>
                  <a:lnTo>
                    <a:pt x="130" y="232"/>
                  </a:lnTo>
                  <a:lnTo>
                    <a:pt x="130" y="232"/>
                  </a:lnTo>
                  <a:lnTo>
                    <a:pt x="133" y="235"/>
                  </a:lnTo>
                  <a:lnTo>
                    <a:pt x="133" y="235"/>
                  </a:lnTo>
                  <a:lnTo>
                    <a:pt x="135" y="239"/>
                  </a:lnTo>
                  <a:lnTo>
                    <a:pt x="137" y="242"/>
                  </a:lnTo>
                  <a:lnTo>
                    <a:pt x="137" y="242"/>
                  </a:lnTo>
                  <a:lnTo>
                    <a:pt x="142" y="242"/>
                  </a:lnTo>
                  <a:lnTo>
                    <a:pt x="142" y="242"/>
                  </a:lnTo>
                  <a:lnTo>
                    <a:pt x="144" y="244"/>
                  </a:lnTo>
                  <a:lnTo>
                    <a:pt x="151" y="247"/>
                  </a:lnTo>
                  <a:lnTo>
                    <a:pt x="151" y="249"/>
                  </a:lnTo>
                  <a:lnTo>
                    <a:pt x="154" y="249"/>
                  </a:lnTo>
                  <a:lnTo>
                    <a:pt x="156" y="249"/>
                  </a:lnTo>
                  <a:lnTo>
                    <a:pt x="168" y="244"/>
                  </a:lnTo>
                  <a:lnTo>
                    <a:pt x="170" y="242"/>
                  </a:lnTo>
                  <a:lnTo>
                    <a:pt x="173" y="244"/>
                  </a:lnTo>
                  <a:lnTo>
                    <a:pt x="180" y="247"/>
                  </a:lnTo>
                  <a:lnTo>
                    <a:pt x="182" y="249"/>
                  </a:lnTo>
                  <a:lnTo>
                    <a:pt x="185" y="249"/>
                  </a:lnTo>
                  <a:lnTo>
                    <a:pt x="189" y="254"/>
                  </a:lnTo>
                  <a:lnTo>
                    <a:pt x="192" y="254"/>
                  </a:lnTo>
                  <a:lnTo>
                    <a:pt x="194" y="254"/>
                  </a:lnTo>
                  <a:lnTo>
                    <a:pt x="201" y="251"/>
                  </a:lnTo>
                  <a:lnTo>
                    <a:pt x="206" y="247"/>
                  </a:lnTo>
                  <a:lnTo>
                    <a:pt x="206" y="247"/>
                  </a:lnTo>
                  <a:lnTo>
                    <a:pt x="215" y="242"/>
                  </a:lnTo>
                  <a:lnTo>
                    <a:pt x="218" y="237"/>
                  </a:lnTo>
                  <a:lnTo>
                    <a:pt x="220" y="235"/>
                  </a:lnTo>
                  <a:lnTo>
                    <a:pt x="220" y="230"/>
                  </a:lnTo>
                  <a:lnTo>
                    <a:pt x="220" y="228"/>
                  </a:lnTo>
                  <a:lnTo>
                    <a:pt x="218" y="223"/>
                  </a:lnTo>
                  <a:lnTo>
                    <a:pt x="218" y="221"/>
                  </a:lnTo>
                  <a:lnTo>
                    <a:pt x="220" y="221"/>
                  </a:lnTo>
                  <a:lnTo>
                    <a:pt x="222" y="221"/>
                  </a:lnTo>
                  <a:lnTo>
                    <a:pt x="225" y="221"/>
                  </a:lnTo>
                  <a:lnTo>
                    <a:pt x="225" y="218"/>
                  </a:lnTo>
                  <a:lnTo>
                    <a:pt x="222" y="211"/>
                  </a:lnTo>
                  <a:lnTo>
                    <a:pt x="222" y="209"/>
                  </a:lnTo>
                  <a:lnTo>
                    <a:pt x="222" y="206"/>
                  </a:lnTo>
                  <a:lnTo>
                    <a:pt x="222" y="202"/>
                  </a:lnTo>
                  <a:lnTo>
                    <a:pt x="220" y="197"/>
                  </a:lnTo>
                  <a:lnTo>
                    <a:pt x="218" y="192"/>
                  </a:lnTo>
                  <a:lnTo>
                    <a:pt x="213" y="190"/>
                  </a:lnTo>
                  <a:lnTo>
                    <a:pt x="213" y="190"/>
                  </a:lnTo>
                  <a:lnTo>
                    <a:pt x="213" y="190"/>
                  </a:lnTo>
                  <a:lnTo>
                    <a:pt x="211" y="187"/>
                  </a:lnTo>
                  <a:lnTo>
                    <a:pt x="208" y="178"/>
                  </a:lnTo>
                  <a:lnTo>
                    <a:pt x="208" y="171"/>
                  </a:lnTo>
                  <a:lnTo>
                    <a:pt x="208" y="168"/>
                  </a:lnTo>
                  <a:lnTo>
                    <a:pt x="208" y="166"/>
                  </a:lnTo>
                  <a:lnTo>
                    <a:pt x="204" y="161"/>
                  </a:lnTo>
                  <a:lnTo>
                    <a:pt x="204" y="159"/>
                  </a:lnTo>
                  <a:lnTo>
                    <a:pt x="199" y="150"/>
                  </a:lnTo>
                  <a:lnTo>
                    <a:pt x="196" y="147"/>
                  </a:lnTo>
                  <a:lnTo>
                    <a:pt x="194" y="145"/>
                  </a:lnTo>
                  <a:lnTo>
                    <a:pt x="189" y="145"/>
                  </a:lnTo>
                  <a:lnTo>
                    <a:pt x="187" y="142"/>
                  </a:lnTo>
                  <a:lnTo>
                    <a:pt x="187" y="140"/>
                  </a:lnTo>
                  <a:lnTo>
                    <a:pt x="185" y="140"/>
                  </a:lnTo>
                  <a:lnTo>
                    <a:pt x="182" y="138"/>
                  </a:lnTo>
                  <a:lnTo>
                    <a:pt x="180" y="138"/>
                  </a:lnTo>
                  <a:lnTo>
                    <a:pt x="178" y="138"/>
                  </a:lnTo>
                  <a:lnTo>
                    <a:pt x="178" y="135"/>
                  </a:lnTo>
                  <a:lnTo>
                    <a:pt x="180" y="131"/>
                  </a:lnTo>
                  <a:lnTo>
                    <a:pt x="187" y="121"/>
                  </a:lnTo>
                  <a:lnTo>
                    <a:pt x="189" y="119"/>
                  </a:lnTo>
                  <a:lnTo>
                    <a:pt x="192" y="116"/>
                  </a:lnTo>
                  <a:lnTo>
                    <a:pt x="194" y="116"/>
                  </a:lnTo>
                  <a:lnTo>
                    <a:pt x="199" y="119"/>
                  </a:lnTo>
                  <a:lnTo>
                    <a:pt x="201" y="116"/>
                  </a:lnTo>
                  <a:lnTo>
                    <a:pt x="204" y="114"/>
                  </a:lnTo>
                  <a:lnTo>
                    <a:pt x="204" y="112"/>
                  </a:lnTo>
                  <a:lnTo>
                    <a:pt x="211" y="105"/>
                  </a:lnTo>
                  <a:lnTo>
                    <a:pt x="218" y="95"/>
                  </a:lnTo>
                  <a:lnTo>
                    <a:pt x="220" y="88"/>
                  </a:lnTo>
                  <a:lnTo>
                    <a:pt x="220" y="86"/>
                  </a:lnTo>
                  <a:lnTo>
                    <a:pt x="220" y="83"/>
                  </a:lnTo>
                  <a:lnTo>
                    <a:pt x="220" y="79"/>
                  </a:lnTo>
                  <a:lnTo>
                    <a:pt x="218" y="76"/>
                  </a:lnTo>
                  <a:lnTo>
                    <a:pt x="215" y="74"/>
                  </a:lnTo>
                  <a:lnTo>
                    <a:pt x="213" y="69"/>
                  </a:lnTo>
                  <a:lnTo>
                    <a:pt x="215" y="67"/>
                  </a:lnTo>
                  <a:lnTo>
                    <a:pt x="218" y="60"/>
                  </a:lnTo>
                  <a:lnTo>
                    <a:pt x="218" y="57"/>
                  </a:lnTo>
                  <a:lnTo>
                    <a:pt x="218" y="55"/>
                  </a:lnTo>
                  <a:lnTo>
                    <a:pt x="218" y="52"/>
                  </a:lnTo>
                  <a:lnTo>
                    <a:pt x="218" y="50"/>
                  </a:lnTo>
                  <a:lnTo>
                    <a:pt x="220" y="48"/>
                  </a:lnTo>
                  <a:lnTo>
                    <a:pt x="222" y="43"/>
                  </a:lnTo>
                  <a:lnTo>
                    <a:pt x="225" y="41"/>
                  </a:lnTo>
                  <a:lnTo>
                    <a:pt x="225" y="38"/>
                  </a:lnTo>
                  <a:lnTo>
                    <a:pt x="227" y="34"/>
                  </a:lnTo>
                  <a:lnTo>
                    <a:pt x="227" y="29"/>
                  </a:lnTo>
                  <a:lnTo>
                    <a:pt x="227" y="2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p:cNvSpPr>
            <p:nvPr/>
          </p:nvSpPr>
          <p:spPr bwMode="auto">
            <a:xfrm>
              <a:off x="6336921" y="3551798"/>
              <a:ext cx="557612" cy="436081"/>
            </a:xfrm>
            <a:custGeom>
              <a:avLst/>
              <a:gdLst>
                <a:gd name="T0" fmla="*/ 308 w 312"/>
                <a:gd name="T1" fmla="*/ 59 h 244"/>
                <a:gd name="T2" fmla="*/ 310 w 312"/>
                <a:gd name="T3" fmla="*/ 52 h 244"/>
                <a:gd name="T4" fmla="*/ 308 w 312"/>
                <a:gd name="T5" fmla="*/ 40 h 244"/>
                <a:gd name="T6" fmla="*/ 296 w 312"/>
                <a:gd name="T7" fmla="*/ 14 h 244"/>
                <a:gd name="T8" fmla="*/ 282 w 312"/>
                <a:gd name="T9" fmla="*/ 17 h 244"/>
                <a:gd name="T10" fmla="*/ 282 w 312"/>
                <a:gd name="T11" fmla="*/ 31 h 244"/>
                <a:gd name="T12" fmla="*/ 270 w 312"/>
                <a:gd name="T13" fmla="*/ 36 h 244"/>
                <a:gd name="T14" fmla="*/ 267 w 312"/>
                <a:gd name="T15" fmla="*/ 40 h 244"/>
                <a:gd name="T16" fmla="*/ 253 w 312"/>
                <a:gd name="T17" fmla="*/ 31 h 244"/>
                <a:gd name="T18" fmla="*/ 251 w 312"/>
                <a:gd name="T19" fmla="*/ 19 h 244"/>
                <a:gd name="T20" fmla="*/ 234 w 312"/>
                <a:gd name="T21" fmla="*/ 12 h 244"/>
                <a:gd name="T22" fmla="*/ 220 w 312"/>
                <a:gd name="T23" fmla="*/ 12 h 244"/>
                <a:gd name="T24" fmla="*/ 206 w 312"/>
                <a:gd name="T25" fmla="*/ 0 h 244"/>
                <a:gd name="T26" fmla="*/ 184 w 312"/>
                <a:gd name="T27" fmla="*/ 0 h 244"/>
                <a:gd name="T28" fmla="*/ 184 w 312"/>
                <a:gd name="T29" fmla="*/ 26 h 244"/>
                <a:gd name="T30" fmla="*/ 177 w 312"/>
                <a:gd name="T31" fmla="*/ 45 h 244"/>
                <a:gd name="T32" fmla="*/ 173 w 312"/>
                <a:gd name="T33" fmla="*/ 47 h 244"/>
                <a:gd name="T34" fmla="*/ 166 w 312"/>
                <a:gd name="T35" fmla="*/ 47 h 244"/>
                <a:gd name="T36" fmla="*/ 156 w 312"/>
                <a:gd name="T37" fmla="*/ 50 h 244"/>
                <a:gd name="T38" fmla="*/ 147 w 312"/>
                <a:gd name="T39" fmla="*/ 43 h 244"/>
                <a:gd name="T40" fmla="*/ 137 w 312"/>
                <a:gd name="T41" fmla="*/ 43 h 244"/>
                <a:gd name="T42" fmla="*/ 125 w 312"/>
                <a:gd name="T43" fmla="*/ 31 h 244"/>
                <a:gd name="T44" fmla="*/ 116 w 312"/>
                <a:gd name="T45" fmla="*/ 31 h 244"/>
                <a:gd name="T46" fmla="*/ 102 w 312"/>
                <a:gd name="T47" fmla="*/ 31 h 244"/>
                <a:gd name="T48" fmla="*/ 85 w 312"/>
                <a:gd name="T49" fmla="*/ 40 h 244"/>
                <a:gd name="T50" fmla="*/ 61 w 312"/>
                <a:gd name="T51" fmla="*/ 73 h 244"/>
                <a:gd name="T52" fmla="*/ 64 w 312"/>
                <a:gd name="T53" fmla="*/ 81 h 244"/>
                <a:gd name="T54" fmla="*/ 64 w 312"/>
                <a:gd name="T55" fmla="*/ 95 h 244"/>
                <a:gd name="T56" fmla="*/ 52 w 312"/>
                <a:gd name="T57" fmla="*/ 97 h 244"/>
                <a:gd name="T58" fmla="*/ 38 w 312"/>
                <a:gd name="T59" fmla="*/ 104 h 244"/>
                <a:gd name="T60" fmla="*/ 16 w 312"/>
                <a:gd name="T61" fmla="*/ 107 h 244"/>
                <a:gd name="T62" fmla="*/ 5 w 312"/>
                <a:gd name="T63" fmla="*/ 114 h 244"/>
                <a:gd name="T64" fmla="*/ 7 w 312"/>
                <a:gd name="T65" fmla="*/ 121 h 244"/>
                <a:gd name="T66" fmla="*/ 5 w 312"/>
                <a:gd name="T67" fmla="*/ 142 h 244"/>
                <a:gd name="T68" fmla="*/ 2 w 312"/>
                <a:gd name="T69" fmla="*/ 159 h 244"/>
                <a:gd name="T70" fmla="*/ 7 w 312"/>
                <a:gd name="T71" fmla="*/ 161 h 244"/>
                <a:gd name="T72" fmla="*/ 12 w 312"/>
                <a:gd name="T73" fmla="*/ 173 h 244"/>
                <a:gd name="T74" fmla="*/ 14 w 312"/>
                <a:gd name="T75" fmla="*/ 194 h 244"/>
                <a:gd name="T76" fmla="*/ 9 w 312"/>
                <a:gd name="T77" fmla="*/ 215 h 244"/>
                <a:gd name="T78" fmla="*/ 33 w 312"/>
                <a:gd name="T79" fmla="*/ 220 h 244"/>
                <a:gd name="T80" fmla="*/ 59 w 312"/>
                <a:gd name="T81" fmla="*/ 206 h 244"/>
                <a:gd name="T82" fmla="*/ 104 w 312"/>
                <a:gd name="T83" fmla="*/ 182 h 244"/>
                <a:gd name="T84" fmla="*/ 125 w 312"/>
                <a:gd name="T85" fmla="*/ 170 h 244"/>
                <a:gd name="T86" fmla="*/ 168 w 312"/>
                <a:gd name="T87" fmla="*/ 187 h 244"/>
                <a:gd name="T88" fmla="*/ 173 w 312"/>
                <a:gd name="T89" fmla="*/ 194 h 244"/>
                <a:gd name="T90" fmla="*/ 177 w 312"/>
                <a:gd name="T91" fmla="*/ 199 h 244"/>
                <a:gd name="T92" fmla="*/ 180 w 312"/>
                <a:gd name="T93" fmla="*/ 213 h 244"/>
                <a:gd name="T94" fmla="*/ 194 w 312"/>
                <a:gd name="T95" fmla="*/ 227 h 244"/>
                <a:gd name="T96" fmla="*/ 215 w 312"/>
                <a:gd name="T97" fmla="*/ 244 h 244"/>
                <a:gd name="T98" fmla="*/ 225 w 312"/>
                <a:gd name="T99" fmla="*/ 237 h 244"/>
                <a:gd name="T100" fmla="*/ 234 w 312"/>
                <a:gd name="T101" fmla="*/ 227 h 244"/>
                <a:gd name="T102" fmla="*/ 234 w 312"/>
                <a:gd name="T103" fmla="*/ 218 h 244"/>
                <a:gd name="T104" fmla="*/ 237 w 312"/>
                <a:gd name="T105" fmla="*/ 218 h 244"/>
                <a:gd name="T106" fmla="*/ 255 w 312"/>
                <a:gd name="T107" fmla="*/ 227 h 244"/>
                <a:gd name="T108" fmla="*/ 272 w 312"/>
                <a:gd name="T109" fmla="*/ 227 h 244"/>
                <a:gd name="T110" fmla="*/ 279 w 312"/>
                <a:gd name="T111" fmla="*/ 220 h 244"/>
                <a:gd name="T112" fmla="*/ 293 w 312"/>
                <a:gd name="T113" fmla="*/ 213 h 244"/>
                <a:gd name="T114" fmla="*/ 308 w 312"/>
                <a:gd name="T115" fmla="*/ 175 h 244"/>
                <a:gd name="T116" fmla="*/ 308 w 312"/>
                <a:gd name="T117"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2" h="244">
                  <a:moveTo>
                    <a:pt x="312" y="121"/>
                  </a:moveTo>
                  <a:lnTo>
                    <a:pt x="310" y="66"/>
                  </a:lnTo>
                  <a:lnTo>
                    <a:pt x="310" y="64"/>
                  </a:lnTo>
                  <a:lnTo>
                    <a:pt x="308" y="59"/>
                  </a:lnTo>
                  <a:lnTo>
                    <a:pt x="308" y="59"/>
                  </a:lnTo>
                  <a:lnTo>
                    <a:pt x="308" y="57"/>
                  </a:lnTo>
                  <a:lnTo>
                    <a:pt x="310" y="54"/>
                  </a:lnTo>
                  <a:lnTo>
                    <a:pt x="310" y="52"/>
                  </a:lnTo>
                  <a:lnTo>
                    <a:pt x="310" y="50"/>
                  </a:lnTo>
                  <a:lnTo>
                    <a:pt x="310" y="45"/>
                  </a:lnTo>
                  <a:lnTo>
                    <a:pt x="308" y="45"/>
                  </a:lnTo>
                  <a:lnTo>
                    <a:pt x="308" y="40"/>
                  </a:lnTo>
                  <a:lnTo>
                    <a:pt x="305" y="33"/>
                  </a:lnTo>
                  <a:lnTo>
                    <a:pt x="298" y="24"/>
                  </a:lnTo>
                  <a:lnTo>
                    <a:pt x="296" y="14"/>
                  </a:lnTo>
                  <a:lnTo>
                    <a:pt x="296" y="14"/>
                  </a:lnTo>
                  <a:lnTo>
                    <a:pt x="293" y="14"/>
                  </a:lnTo>
                  <a:lnTo>
                    <a:pt x="286" y="14"/>
                  </a:lnTo>
                  <a:lnTo>
                    <a:pt x="284" y="17"/>
                  </a:lnTo>
                  <a:lnTo>
                    <a:pt x="282" y="17"/>
                  </a:lnTo>
                  <a:lnTo>
                    <a:pt x="282" y="19"/>
                  </a:lnTo>
                  <a:lnTo>
                    <a:pt x="282" y="24"/>
                  </a:lnTo>
                  <a:lnTo>
                    <a:pt x="282" y="26"/>
                  </a:lnTo>
                  <a:lnTo>
                    <a:pt x="282" y="31"/>
                  </a:lnTo>
                  <a:lnTo>
                    <a:pt x="282" y="33"/>
                  </a:lnTo>
                  <a:lnTo>
                    <a:pt x="279" y="36"/>
                  </a:lnTo>
                  <a:lnTo>
                    <a:pt x="277" y="36"/>
                  </a:lnTo>
                  <a:lnTo>
                    <a:pt x="270" y="36"/>
                  </a:lnTo>
                  <a:lnTo>
                    <a:pt x="270" y="38"/>
                  </a:lnTo>
                  <a:lnTo>
                    <a:pt x="270" y="38"/>
                  </a:lnTo>
                  <a:lnTo>
                    <a:pt x="270" y="40"/>
                  </a:lnTo>
                  <a:lnTo>
                    <a:pt x="267" y="40"/>
                  </a:lnTo>
                  <a:lnTo>
                    <a:pt x="263" y="38"/>
                  </a:lnTo>
                  <a:lnTo>
                    <a:pt x="255" y="33"/>
                  </a:lnTo>
                  <a:lnTo>
                    <a:pt x="253" y="31"/>
                  </a:lnTo>
                  <a:lnTo>
                    <a:pt x="253" y="31"/>
                  </a:lnTo>
                  <a:lnTo>
                    <a:pt x="253" y="28"/>
                  </a:lnTo>
                  <a:lnTo>
                    <a:pt x="253" y="24"/>
                  </a:lnTo>
                  <a:lnTo>
                    <a:pt x="253" y="21"/>
                  </a:lnTo>
                  <a:lnTo>
                    <a:pt x="251" y="19"/>
                  </a:lnTo>
                  <a:lnTo>
                    <a:pt x="248" y="17"/>
                  </a:lnTo>
                  <a:lnTo>
                    <a:pt x="244" y="14"/>
                  </a:lnTo>
                  <a:lnTo>
                    <a:pt x="241" y="14"/>
                  </a:lnTo>
                  <a:lnTo>
                    <a:pt x="234" y="12"/>
                  </a:lnTo>
                  <a:lnTo>
                    <a:pt x="225" y="14"/>
                  </a:lnTo>
                  <a:lnTo>
                    <a:pt x="225" y="14"/>
                  </a:lnTo>
                  <a:lnTo>
                    <a:pt x="222" y="14"/>
                  </a:lnTo>
                  <a:lnTo>
                    <a:pt x="220" y="12"/>
                  </a:lnTo>
                  <a:lnTo>
                    <a:pt x="218" y="7"/>
                  </a:lnTo>
                  <a:lnTo>
                    <a:pt x="215" y="5"/>
                  </a:lnTo>
                  <a:lnTo>
                    <a:pt x="213" y="2"/>
                  </a:lnTo>
                  <a:lnTo>
                    <a:pt x="206" y="0"/>
                  </a:lnTo>
                  <a:lnTo>
                    <a:pt x="203" y="2"/>
                  </a:lnTo>
                  <a:lnTo>
                    <a:pt x="199" y="2"/>
                  </a:lnTo>
                  <a:lnTo>
                    <a:pt x="194" y="2"/>
                  </a:lnTo>
                  <a:lnTo>
                    <a:pt x="184" y="0"/>
                  </a:lnTo>
                  <a:lnTo>
                    <a:pt x="184" y="7"/>
                  </a:lnTo>
                  <a:lnTo>
                    <a:pt x="184" y="12"/>
                  </a:lnTo>
                  <a:lnTo>
                    <a:pt x="184" y="19"/>
                  </a:lnTo>
                  <a:lnTo>
                    <a:pt x="184" y="26"/>
                  </a:lnTo>
                  <a:lnTo>
                    <a:pt x="184" y="33"/>
                  </a:lnTo>
                  <a:lnTo>
                    <a:pt x="184" y="38"/>
                  </a:lnTo>
                  <a:lnTo>
                    <a:pt x="182" y="40"/>
                  </a:lnTo>
                  <a:lnTo>
                    <a:pt x="177" y="45"/>
                  </a:lnTo>
                  <a:lnTo>
                    <a:pt x="177" y="45"/>
                  </a:lnTo>
                  <a:lnTo>
                    <a:pt x="175" y="45"/>
                  </a:lnTo>
                  <a:lnTo>
                    <a:pt x="173" y="47"/>
                  </a:lnTo>
                  <a:lnTo>
                    <a:pt x="173" y="47"/>
                  </a:lnTo>
                  <a:lnTo>
                    <a:pt x="170" y="45"/>
                  </a:lnTo>
                  <a:lnTo>
                    <a:pt x="168" y="45"/>
                  </a:lnTo>
                  <a:lnTo>
                    <a:pt x="166" y="45"/>
                  </a:lnTo>
                  <a:lnTo>
                    <a:pt x="166" y="47"/>
                  </a:lnTo>
                  <a:lnTo>
                    <a:pt x="161" y="50"/>
                  </a:lnTo>
                  <a:lnTo>
                    <a:pt x="158" y="50"/>
                  </a:lnTo>
                  <a:lnTo>
                    <a:pt x="156" y="50"/>
                  </a:lnTo>
                  <a:lnTo>
                    <a:pt x="156" y="50"/>
                  </a:lnTo>
                  <a:lnTo>
                    <a:pt x="151" y="45"/>
                  </a:lnTo>
                  <a:lnTo>
                    <a:pt x="149" y="43"/>
                  </a:lnTo>
                  <a:lnTo>
                    <a:pt x="149" y="43"/>
                  </a:lnTo>
                  <a:lnTo>
                    <a:pt x="147" y="43"/>
                  </a:lnTo>
                  <a:lnTo>
                    <a:pt x="142" y="43"/>
                  </a:lnTo>
                  <a:lnTo>
                    <a:pt x="140" y="43"/>
                  </a:lnTo>
                  <a:lnTo>
                    <a:pt x="137" y="43"/>
                  </a:lnTo>
                  <a:lnTo>
                    <a:pt x="137" y="43"/>
                  </a:lnTo>
                  <a:lnTo>
                    <a:pt x="135" y="40"/>
                  </a:lnTo>
                  <a:lnTo>
                    <a:pt x="130" y="33"/>
                  </a:lnTo>
                  <a:lnTo>
                    <a:pt x="128" y="31"/>
                  </a:lnTo>
                  <a:lnTo>
                    <a:pt x="125" y="31"/>
                  </a:lnTo>
                  <a:lnTo>
                    <a:pt x="123" y="31"/>
                  </a:lnTo>
                  <a:lnTo>
                    <a:pt x="121" y="33"/>
                  </a:lnTo>
                  <a:lnTo>
                    <a:pt x="121" y="33"/>
                  </a:lnTo>
                  <a:lnTo>
                    <a:pt x="116" y="31"/>
                  </a:lnTo>
                  <a:lnTo>
                    <a:pt x="111" y="31"/>
                  </a:lnTo>
                  <a:lnTo>
                    <a:pt x="106" y="33"/>
                  </a:lnTo>
                  <a:lnTo>
                    <a:pt x="104" y="33"/>
                  </a:lnTo>
                  <a:lnTo>
                    <a:pt x="102" y="31"/>
                  </a:lnTo>
                  <a:lnTo>
                    <a:pt x="102" y="31"/>
                  </a:lnTo>
                  <a:lnTo>
                    <a:pt x="95" y="28"/>
                  </a:lnTo>
                  <a:lnTo>
                    <a:pt x="87" y="38"/>
                  </a:lnTo>
                  <a:lnTo>
                    <a:pt x="85" y="40"/>
                  </a:lnTo>
                  <a:lnTo>
                    <a:pt x="73" y="59"/>
                  </a:lnTo>
                  <a:lnTo>
                    <a:pt x="64" y="66"/>
                  </a:lnTo>
                  <a:lnTo>
                    <a:pt x="64" y="71"/>
                  </a:lnTo>
                  <a:lnTo>
                    <a:pt x="61" y="73"/>
                  </a:lnTo>
                  <a:lnTo>
                    <a:pt x="61" y="76"/>
                  </a:lnTo>
                  <a:lnTo>
                    <a:pt x="64" y="76"/>
                  </a:lnTo>
                  <a:lnTo>
                    <a:pt x="64" y="78"/>
                  </a:lnTo>
                  <a:lnTo>
                    <a:pt x="64" y="81"/>
                  </a:lnTo>
                  <a:lnTo>
                    <a:pt x="66" y="83"/>
                  </a:lnTo>
                  <a:lnTo>
                    <a:pt x="66" y="92"/>
                  </a:lnTo>
                  <a:lnTo>
                    <a:pt x="66" y="95"/>
                  </a:lnTo>
                  <a:lnTo>
                    <a:pt x="64" y="95"/>
                  </a:lnTo>
                  <a:lnTo>
                    <a:pt x="59" y="95"/>
                  </a:lnTo>
                  <a:lnTo>
                    <a:pt x="57" y="95"/>
                  </a:lnTo>
                  <a:lnTo>
                    <a:pt x="54" y="95"/>
                  </a:lnTo>
                  <a:lnTo>
                    <a:pt x="52" y="97"/>
                  </a:lnTo>
                  <a:lnTo>
                    <a:pt x="42" y="95"/>
                  </a:lnTo>
                  <a:lnTo>
                    <a:pt x="40" y="97"/>
                  </a:lnTo>
                  <a:lnTo>
                    <a:pt x="40" y="99"/>
                  </a:lnTo>
                  <a:lnTo>
                    <a:pt x="38" y="104"/>
                  </a:lnTo>
                  <a:lnTo>
                    <a:pt x="35" y="104"/>
                  </a:lnTo>
                  <a:lnTo>
                    <a:pt x="31" y="104"/>
                  </a:lnTo>
                  <a:lnTo>
                    <a:pt x="28" y="104"/>
                  </a:lnTo>
                  <a:lnTo>
                    <a:pt x="16" y="107"/>
                  </a:lnTo>
                  <a:lnTo>
                    <a:pt x="12" y="107"/>
                  </a:lnTo>
                  <a:lnTo>
                    <a:pt x="9" y="109"/>
                  </a:lnTo>
                  <a:lnTo>
                    <a:pt x="7" y="111"/>
                  </a:lnTo>
                  <a:lnTo>
                    <a:pt x="5" y="114"/>
                  </a:lnTo>
                  <a:lnTo>
                    <a:pt x="5" y="116"/>
                  </a:lnTo>
                  <a:lnTo>
                    <a:pt x="5" y="118"/>
                  </a:lnTo>
                  <a:lnTo>
                    <a:pt x="7" y="118"/>
                  </a:lnTo>
                  <a:lnTo>
                    <a:pt x="7" y="121"/>
                  </a:lnTo>
                  <a:lnTo>
                    <a:pt x="7" y="123"/>
                  </a:lnTo>
                  <a:lnTo>
                    <a:pt x="7" y="125"/>
                  </a:lnTo>
                  <a:lnTo>
                    <a:pt x="5" y="140"/>
                  </a:lnTo>
                  <a:lnTo>
                    <a:pt x="5" y="142"/>
                  </a:lnTo>
                  <a:lnTo>
                    <a:pt x="0" y="149"/>
                  </a:lnTo>
                  <a:lnTo>
                    <a:pt x="0" y="154"/>
                  </a:lnTo>
                  <a:lnTo>
                    <a:pt x="0" y="156"/>
                  </a:lnTo>
                  <a:lnTo>
                    <a:pt x="2" y="159"/>
                  </a:lnTo>
                  <a:lnTo>
                    <a:pt x="2" y="161"/>
                  </a:lnTo>
                  <a:lnTo>
                    <a:pt x="5" y="161"/>
                  </a:lnTo>
                  <a:lnTo>
                    <a:pt x="7" y="161"/>
                  </a:lnTo>
                  <a:lnTo>
                    <a:pt x="7" y="161"/>
                  </a:lnTo>
                  <a:lnTo>
                    <a:pt x="9" y="161"/>
                  </a:lnTo>
                  <a:lnTo>
                    <a:pt x="12" y="170"/>
                  </a:lnTo>
                  <a:lnTo>
                    <a:pt x="12" y="170"/>
                  </a:lnTo>
                  <a:lnTo>
                    <a:pt x="12" y="173"/>
                  </a:lnTo>
                  <a:lnTo>
                    <a:pt x="12" y="175"/>
                  </a:lnTo>
                  <a:lnTo>
                    <a:pt x="12" y="182"/>
                  </a:lnTo>
                  <a:lnTo>
                    <a:pt x="14" y="192"/>
                  </a:lnTo>
                  <a:lnTo>
                    <a:pt x="14" y="194"/>
                  </a:lnTo>
                  <a:lnTo>
                    <a:pt x="12" y="201"/>
                  </a:lnTo>
                  <a:lnTo>
                    <a:pt x="12" y="208"/>
                  </a:lnTo>
                  <a:lnTo>
                    <a:pt x="9" y="211"/>
                  </a:lnTo>
                  <a:lnTo>
                    <a:pt x="9" y="215"/>
                  </a:lnTo>
                  <a:lnTo>
                    <a:pt x="12" y="215"/>
                  </a:lnTo>
                  <a:lnTo>
                    <a:pt x="14" y="218"/>
                  </a:lnTo>
                  <a:lnTo>
                    <a:pt x="19" y="218"/>
                  </a:lnTo>
                  <a:lnTo>
                    <a:pt x="33" y="220"/>
                  </a:lnTo>
                  <a:lnTo>
                    <a:pt x="40" y="215"/>
                  </a:lnTo>
                  <a:lnTo>
                    <a:pt x="47" y="208"/>
                  </a:lnTo>
                  <a:lnTo>
                    <a:pt x="50" y="208"/>
                  </a:lnTo>
                  <a:lnTo>
                    <a:pt x="59" y="206"/>
                  </a:lnTo>
                  <a:lnTo>
                    <a:pt x="85" y="189"/>
                  </a:lnTo>
                  <a:lnTo>
                    <a:pt x="97" y="185"/>
                  </a:lnTo>
                  <a:lnTo>
                    <a:pt x="102" y="185"/>
                  </a:lnTo>
                  <a:lnTo>
                    <a:pt x="104" y="182"/>
                  </a:lnTo>
                  <a:lnTo>
                    <a:pt x="111" y="178"/>
                  </a:lnTo>
                  <a:lnTo>
                    <a:pt x="116" y="173"/>
                  </a:lnTo>
                  <a:lnTo>
                    <a:pt x="121" y="170"/>
                  </a:lnTo>
                  <a:lnTo>
                    <a:pt x="125" y="170"/>
                  </a:lnTo>
                  <a:lnTo>
                    <a:pt x="132" y="170"/>
                  </a:lnTo>
                  <a:lnTo>
                    <a:pt x="156" y="178"/>
                  </a:lnTo>
                  <a:lnTo>
                    <a:pt x="158" y="180"/>
                  </a:lnTo>
                  <a:lnTo>
                    <a:pt x="168" y="187"/>
                  </a:lnTo>
                  <a:lnTo>
                    <a:pt x="168" y="187"/>
                  </a:lnTo>
                  <a:lnTo>
                    <a:pt x="170" y="189"/>
                  </a:lnTo>
                  <a:lnTo>
                    <a:pt x="170" y="192"/>
                  </a:lnTo>
                  <a:lnTo>
                    <a:pt x="173" y="194"/>
                  </a:lnTo>
                  <a:lnTo>
                    <a:pt x="173" y="196"/>
                  </a:lnTo>
                  <a:lnTo>
                    <a:pt x="175" y="199"/>
                  </a:lnTo>
                  <a:lnTo>
                    <a:pt x="177" y="199"/>
                  </a:lnTo>
                  <a:lnTo>
                    <a:pt x="177" y="199"/>
                  </a:lnTo>
                  <a:lnTo>
                    <a:pt x="177" y="201"/>
                  </a:lnTo>
                  <a:lnTo>
                    <a:pt x="177" y="201"/>
                  </a:lnTo>
                  <a:lnTo>
                    <a:pt x="180" y="201"/>
                  </a:lnTo>
                  <a:lnTo>
                    <a:pt x="180" y="213"/>
                  </a:lnTo>
                  <a:lnTo>
                    <a:pt x="180" y="215"/>
                  </a:lnTo>
                  <a:lnTo>
                    <a:pt x="187" y="220"/>
                  </a:lnTo>
                  <a:lnTo>
                    <a:pt x="192" y="223"/>
                  </a:lnTo>
                  <a:lnTo>
                    <a:pt x="194" y="227"/>
                  </a:lnTo>
                  <a:lnTo>
                    <a:pt x="199" y="230"/>
                  </a:lnTo>
                  <a:lnTo>
                    <a:pt x="203" y="234"/>
                  </a:lnTo>
                  <a:lnTo>
                    <a:pt x="208" y="239"/>
                  </a:lnTo>
                  <a:lnTo>
                    <a:pt x="215" y="244"/>
                  </a:lnTo>
                  <a:lnTo>
                    <a:pt x="218" y="244"/>
                  </a:lnTo>
                  <a:lnTo>
                    <a:pt x="220" y="241"/>
                  </a:lnTo>
                  <a:lnTo>
                    <a:pt x="222" y="239"/>
                  </a:lnTo>
                  <a:lnTo>
                    <a:pt x="225" y="237"/>
                  </a:lnTo>
                  <a:lnTo>
                    <a:pt x="225" y="237"/>
                  </a:lnTo>
                  <a:lnTo>
                    <a:pt x="227" y="232"/>
                  </a:lnTo>
                  <a:lnTo>
                    <a:pt x="234" y="230"/>
                  </a:lnTo>
                  <a:lnTo>
                    <a:pt x="234" y="227"/>
                  </a:lnTo>
                  <a:lnTo>
                    <a:pt x="234" y="225"/>
                  </a:lnTo>
                  <a:lnTo>
                    <a:pt x="234" y="223"/>
                  </a:lnTo>
                  <a:lnTo>
                    <a:pt x="232" y="220"/>
                  </a:lnTo>
                  <a:lnTo>
                    <a:pt x="234" y="218"/>
                  </a:lnTo>
                  <a:lnTo>
                    <a:pt x="234" y="215"/>
                  </a:lnTo>
                  <a:lnTo>
                    <a:pt x="237" y="215"/>
                  </a:lnTo>
                  <a:lnTo>
                    <a:pt x="237" y="215"/>
                  </a:lnTo>
                  <a:lnTo>
                    <a:pt x="237" y="218"/>
                  </a:lnTo>
                  <a:lnTo>
                    <a:pt x="239" y="220"/>
                  </a:lnTo>
                  <a:lnTo>
                    <a:pt x="241" y="223"/>
                  </a:lnTo>
                  <a:lnTo>
                    <a:pt x="253" y="227"/>
                  </a:lnTo>
                  <a:lnTo>
                    <a:pt x="255" y="227"/>
                  </a:lnTo>
                  <a:lnTo>
                    <a:pt x="272" y="232"/>
                  </a:lnTo>
                  <a:lnTo>
                    <a:pt x="272" y="232"/>
                  </a:lnTo>
                  <a:lnTo>
                    <a:pt x="272" y="230"/>
                  </a:lnTo>
                  <a:lnTo>
                    <a:pt x="272" y="227"/>
                  </a:lnTo>
                  <a:lnTo>
                    <a:pt x="274" y="225"/>
                  </a:lnTo>
                  <a:lnTo>
                    <a:pt x="274" y="223"/>
                  </a:lnTo>
                  <a:lnTo>
                    <a:pt x="277" y="223"/>
                  </a:lnTo>
                  <a:lnTo>
                    <a:pt x="279" y="220"/>
                  </a:lnTo>
                  <a:lnTo>
                    <a:pt x="282" y="218"/>
                  </a:lnTo>
                  <a:lnTo>
                    <a:pt x="289" y="215"/>
                  </a:lnTo>
                  <a:lnTo>
                    <a:pt x="293" y="213"/>
                  </a:lnTo>
                  <a:lnTo>
                    <a:pt x="293" y="213"/>
                  </a:lnTo>
                  <a:lnTo>
                    <a:pt x="300" y="208"/>
                  </a:lnTo>
                  <a:lnTo>
                    <a:pt x="303" y="199"/>
                  </a:lnTo>
                  <a:lnTo>
                    <a:pt x="303" y="182"/>
                  </a:lnTo>
                  <a:lnTo>
                    <a:pt x="308" y="175"/>
                  </a:lnTo>
                  <a:lnTo>
                    <a:pt x="308" y="173"/>
                  </a:lnTo>
                  <a:lnTo>
                    <a:pt x="308" y="154"/>
                  </a:lnTo>
                  <a:lnTo>
                    <a:pt x="308" y="152"/>
                  </a:lnTo>
                  <a:lnTo>
                    <a:pt x="308" y="144"/>
                  </a:lnTo>
                  <a:lnTo>
                    <a:pt x="312" y="128"/>
                  </a:lnTo>
                  <a:lnTo>
                    <a:pt x="312" y="12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p:cNvSpPr>
            <p:nvPr/>
          </p:nvSpPr>
          <p:spPr bwMode="auto">
            <a:xfrm>
              <a:off x="3625715" y="5010166"/>
              <a:ext cx="346719" cy="352081"/>
            </a:xfrm>
            <a:custGeom>
              <a:avLst/>
              <a:gdLst>
                <a:gd name="T0" fmla="*/ 191 w 194"/>
                <a:gd name="T1" fmla="*/ 71 h 197"/>
                <a:gd name="T2" fmla="*/ 170 w 194"/>
                <a:gd name="T3" fmla="*/ 64 h 197"/>
                <a:gd name="T4" fmla="*/ 161 w 194"/>
                <a:gd name="T5" fmla="*/ 38 h 197"/>
                <a:gd name="T6" fmla="*/ 154 w 194"/>
                <a:gd name="T7" fmla="*/ 31 h 197"/>
                <a:gd name="T8" fmla="*/ 158 w 194"/>
                <a:gd name="T9" fmla="*/ 22 h 197"/>
                <a:gd name="T10" fmla="*/ 161 w 194"/>
                <a:gd name="T11" fmla="*/ 12 h 197"/>
                <a:gd name="T12" fmla="*/ 161 w 194"/>
                <a:gd name="T13" fmla="*/ 0 h 197"/>
                <a:gd name="T14" fmla="*/ 146 w 194"/>
                <a:gd name="T15" fmla="*/ 17 h 197"/>
                <a:gd name="T16" fmla="*/ 132 w 194"/>
                <a:gd name="T17" fmla="*/ 10 h 197"/>
                <a:gd name="T18" fmla="*/ 116 w 194"/>
                <a:gd name="T19" fmla="*/ 8 h 197"/>
                <a:gd name="T20" fmla="*/ 104 w 194"/>
                <a:gd name="T21" fmla="*/ 15 h 197"/>
                <a:gd name="T22" fmla="*/ 85 w 194"/>
                <a:gd name="T23" fmla="*/ 19 h 197"/>
                <a:gd name="T24" fmla="*/ 75 w 194"/>
                <a:gd name="T25" fmla="*/ 24 h 197"/>
                <a:gd name="T26" fmla="*/ 68 w 194"/>
                <a:gd name="T27" fmla="*/ 34 h 197"/>
                <a:gd name="T28" fmla="*/ 73 w 194"/>
                <a:gd name="T29" fmla="*/ 45 h 197"/>
                <a:gd name="T30" fmla="*/ 61 w 194"/>
                <a:gd name="T31" fmla="*/ 55 h 197"/>
                <a:gd name="T32" fmla="*/ 45 w 194"/>
                <a:gd name="T33" fmla="*/ 57 h 197"/>
                <a:gd name="T34" fmla="*/ 47 w 194"/>
                <a:gd name="T35" fmla="*/ 62 h 197"/>
                <a:gd name="T36" fmla="*/ 56 w 194"/>
                <a:gd name="T37" fmla="*/ 62 h 197"/>
                <a:gd name="T38" fmla="*/ 61 w 194"/>
                <a:gd name="T39" fmla="*/ 71 h 197"/>
                <a:gd name="T40" fmla="*/ 47 w 194"/>
                <a:gd name="T41" fmla="*/ 74 h 197"/>
                <a:gd name="T42" fmla="*/ 42 w 194"/>
                <a:gd name="T43" fmla="*/ 79 h 197"/>
                <a:gd name="T44" fmla="*/ 35 w 194"/>
                <a:gd name="T45" fmla="*/ 71 h 197"/>
                <a:gd name="T46" fmla="*/ 33 w 194"/>
                <a:gd name="T47" fmla="*/ 64 h 197"/>
                <a:gd name="T48" fmla="*/ 26 w 194"/>
                <a:gd name="T49" fmla="*/ 67 h 197"/>
                <a:gd name="T50" fmla="*/ 21 w 194"/>
                <a:gd name="T51" fmla="*/ 71 h 197"/>
                <a:gd name="T52" fmla="*/ 12 w 194"/>
                <a:gd name="T53" fmla="*/ 79 h 197"/>
                <a:gd name="T54" fmla="*/ 14 w 194"/>
                <a:gd name="T55" fmla="*/ 83 h 197"/>
                <a:gd name="T56" fmla="*/ 21 w 194"/>
                <a:gd name="T57" fmla="*/ 88 h 197"/>
                <a:gd name="T58" fmla="*/ 14 w 194"/>
                <a:gd name="T59" fmla="*/ 93 h 197"/>
                <a:gd name="T60" fmla="*/ 0 w 194"/>
                <a:gd name="T61" fmla="*/ 102 h 197"/>
                <a:gd name="T62" fmla="*/ 21 w 194"/>
                <a:gd name="T63" fmla="*/ 102 h 197"/>
                <a:gd name="T64" fmla="*/ 42 w 194"/>
                <a:gd name="T65" fmla="*/ 102 h 197"/>
                <a:gd name="T66" fmla="*/ 64 w 194"/>
                <a:gd name="T67" fmla="*/ 116 h 197"/>
                <a:gd name="T68" fmla="*/ 78 w 194"/>
                <a:gd name="T69" fmla="*/ 109 h 197"/>
                <a:gd name="T70" fmla="*/ 83 w 194"/>
                <a:gd name="T71" fmla="*/ 119 h 197"/>
                <a:gd name="T72" fmla="*/ 75 w 194"/>
                <a:gd name="T73" fmla="*/ 128 h 197"/>
                <a:gd name="T74" fmla="*/ 71 w 194"/>
                <a:gd name="T75" fmla="*/ 140 h 197"/>
                <a:gd name="T76" fmla="*/ 59 w 194"/>
                <a:gd name="T77" fmla="*/ 145 h 197"/>
                <a:gd name="T78" fmla="*/ 54 w 194"/>
                <a:gd name="T79" fmla="*/ 154 h 197"/>
                <a:gd name="T80" fmla="*/ 52 w 194"/>
                <a:gd name="T81" fmla="*/ 164 h 197"/>
                <a:gd name="T82" fmla="*/ 56 w 194"/>
                <a:gd name="T83" fmla="*/ 171 h 197"/>
                <a:gd name="T84" fmla="*/ 64 w 194"/>
                <a:gd name="T85" fmla="*/ 176 h 197"/>
                <a:gd name="T86" fmla="*/ 66 w 194"/>
                <a:gd name="T87" fmla="*/ 192 h 197"/>
                <a:gd name="T88" fmla="*/ 78 w 194"/>
                <a:gd name="T89" fmla="*/ 192 h 197"/>
                <a:gd name="T90" fmla="*/ 78 w 194"/>
                <a:gd name="T91" fmla="*/ 183 h 197"/>
                <a:gd name="T92" fmla="*/ 97 w 194"/>
                <a:gd name="T93" fmla="*/ 173 h 197"/>
                <a:gd name="T94" fmla="*/ 111 w 194"/>
                <a:gd name="T95" fmla="*/ 164 h 197"/>
                <a:gd name="T96" fmla="*/ 137 w 194"/>
                <a:gd name="T97" fmla="*/ 164 h 197"/>
                <a:gd name="T98" fmla="*/ 135 w 194"/>
                <a:gd name="T99" fmla="*/ 135 h 197"/>
                <a:gd name="T100" fmla="*/ 135 w 194"/>
                <a:gd name="T101" fmla="*/ 124 h 197"/>
                <a:gd name="T102" fmla="*/ 149 w 194"/>
                <a:gd name="T103" fmla="*/ 100 h 197"/>
                <a:gd name="T104" fmla="*/ 161 w 194"/>
                <a:gd name="T105" fmla="*/ 93 h 197"/>
                <a:gd name="T106" fmla="*/ 187 w 194"/>
                <a:gd name="T107" fmla="*/ 93 h 197"/>
                <a:gd name="T108" fmla="*/ 189 w 194"/>
                <a:gd name="T109"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7">
                  <a:moveTo>
                    <a:pt x="191" y="76"/>
                  </a:moveTo>
                  <a:lnTo>
                    <a:pt x="191" y="74"/>
                  </a:lnTo>
                  <a:lnTo>
                    <a:pt x="194" y="71"/>
                  </a:lnTo>
                  <a:lnTo>
                    <a:pt x="194" y="71"/>
                  </a:lnTo>
                  <a:lnTo>
                    <a:pt x="191" y="71"/>
                  </a:lnTo>
                  <a:lnTo>
                    <a:pt x="184" y="69"/>
                  </a:lnTo>
                  <a:lnTo>
                    <a:pt x="180" y="69"/>
                  </a:lnTo>
                  <a:lnTo>
                    <a:pt x="177" y="69"/>
                  </a:lnTo>
                  <a:lnTo>
                    <a:pt x="175" y="67"/>
                  </a:lnTo>
                  <a:lnTo>
                    <a:pt x="170" y="64"/>
                  </a:lnTo>
                  <a:lnTo>
                    <a:pt x="168" y="57"/>
                  </a:lnTo>
                  <a:lnTo>
                    <a:pt x="163" y="48"/>
                  </a:lnTo>
                  <a:lnTo>
                    <a:pt x="163" y="45"/>
                  </a:lnTo>
                  <a:lnTo>
                    <a:pt x="161" y="41"/>
                  </a:lnTo>
                  <a:lnTo>
                    <a:pt x="161" y="38"/>
                  </a:lnTo>
                  <a:lnTo>
                    <a:pt x="161" y="31"/>
                  </a:lnTo>
                  <a:lnTo>
                    <a:pt x="158" y="31"/>
                  </a:lnTo>
                  <a:lnTo>
                    <a:pt x="156" y="31"/>
                  </a:lnTo>
                  <a:lnTo>
                    <a:pt x="154" y="31"/>
                  </a:lnTo>
                  <a:lnTo>
                    <a:pt x="154" y="31"/>
                  </a:lnTo>
                  <a:lnTo>
                    <a:pt x="154" y="27"/>
                  </a:lnTo>
                  <a:lnTo>
                    <a:pt x="156" y="27"/>
                  </a:lnTo>
                  <a:lnTo>
                    <a:pt x="158" y="24"/>
                  </a:lnTo>
                  <a:lnTo>
                    <a:pt x="158" y="22"/>
                  </a:lnTo>
                  <a:lnTo>
                    <a:pt x="158" y="22"/>
                  </a:lnTo>
                  <a:lnTo>
                    <a:pt x="158" y="19"/>
                  </a:lnTo>
                  <a:lnTo>
                    <a:pt x="161" y="19"/>
                  </a:lnTo>
                  <a:lnTo>
                    <a:pt x="161" y="17"/>
                  </a:lnTo>
                  <a:lnTo>
                    <a:pt x="158" y="15"/>
                  </a:lnTo>
                  <a:lnTo>
                    <a:pt x="161" y="12"/>
                  </a:lnTo>
                  <a:lnTo>
                    <a:pt x="161" y="10"/>
                  </a:lnTo>
                  <a:lnTo>
                    <a:pt x="161" y="10"/>
                  </a:lnTo>
                  <a:lnTo>
                    <a:pt x="163" y="8"/>
                  </a:lnTo>
                  <a:lnTo>
                    <a:pt x="163" y="3"/>
                  </a:lnTo>
                  <a:lnTo>
                    <a:pt x="161" y="0"/>
                  </a:lnTo>
                  <a:lnTo>
                    <a:pt x="156" y="3"/>
                  </a:lnTo>
                  <a:lnTo>
                    <a:pt x="151" y="8"/>
                  </a:lnTo>
                  <a:lnTo>
                    <a:pt x="151" y="10"/>
                  </a:lnTo>
                  <a:lnTo>
                    <a:pt x="149" y="15"/>
                  </a:lnTo>
                  <a:lnTo>
                    <a:pt x="146" y="17"/>
                  </a:lnTo>
                  <a:lnTo>
                    <a:pt x="144" y="17"/>
                  </a:lnTo>
                  <a:lnTo>
                    <a:pt x="142" y="15"/>
                  </a:lnTo>
                  <a:lnTo>
                    <a:pt x="139" y="12"/>
                  </a:lnTo>
                  <a:lnTo>
                    <a:pt x="137" y="10"/>
                  </a:lnTo>
                  <a:lnTo>
                    <a:pt x="132" y="10"/>
                  </a:lnTo>
                  <a:lnTo>
                    <a:pt x="130" y="10"/>
                  </a:lnTo>
                  <a:lnTo>
                    <a:pt x="132" y="5"/>
                  </a:lnTo>
                  <a:lnTo>
                    <a:pt x="125" y="5"/>
                  </a:lnTo>
                  <a:lnTo>
                    <a:pt x="120" y="5"/>
                  </a:lnTo>
                  <a:lnTo>
                    <a:pt x="116" y="8"/>
                  </a:lnTo>
                  <a:lnTo>
                    <a:pt x="113" y="8"/>
                  </a:lnTo>
                  <a:lnTo>
                    <a:pt x="111" y="8"/>
                  </a:lnTo>
                  <a:lnTo>
                    <a:pt x="109" y="8"/>
                  </a:lnTo>
                  <a:lnTo>
                    <a:pt x="109" y="8"/>
                  </a:lnTo>
                  <a:lnTo>
                    <a:pt x="104" y="15"/>
                  </a:lnTo>
                  <a:lnTo>
                    <a:pt x="99" y="17"/>
                  </a:lnTo>
                  <a:lnTo>
                    <a:pt x="97" y="17"/>
                  </a:lnTo>
                  <a:lnTo>
                    <a:pt x="87" y="17"/>
                  </a:lnTo>
                  <a:lnTo>
                    <a:pt x="85" y="17"/>
                  </a:lnTo>
                  <a:lnTo>
                    <a:pt x="85" y="19"/>
                  </a:lnTo>
                  <a:lnTo>
                    <a:pt x="85" y="19"/>
                  </a:lnTo>
                  <a:lnTo>
                    <a:pt x="83" y="22"/>
                  </a:lnTo>
                  <a:lnTo>
                    <a:pt x="78" y="24"/>
                  </a:lnTo>
                  <a:lnTo>
                    <a:pt x="78" y="24"/>
                  </a:lnTo>
                  <a:lnTo>
                    <a:pt x="75" y="24"/>
                  </a:lnTo>
                  <a:lnTo>
                    <a:pt x="73" y="29"/>
                  </a:lnTo>
                  <a:lnTo>
                    <a:pt x="73" y="31"/>
                  </a:lnTo>
                  <a:lnTo>
                    <a:pt x="71" y="31"/>
                  </a:lnTo>
                  <a:lnTo>
                    <a:pt x="71" y="34"/>
                  </a:lnTo>
                  <a:lnTo>
                    <a:pt x="68" y="34"/>
                  </a:lnTo>
                  <a:lnTo>
                    <a:pt x="68" y="36"/>
                  </a:lnTo>
                  <a:lnTo>
                    <a:pt x="71" y="38"/>
                  </a:lnTo>
                  <a:lnTo>
                    <a:pt x="71" y="38"/>
                  </a:lnTo>
                  <a:lnTo>
                    <a:pt x="73" y="41"/>
                  </a:lnTo>
                  <a:lnTo>
                    <a:pt x="73" y="45"/>
                  </a:lnTo>
                  <a:lnTo>
                    <a:pt x="68" y="48"/>
                  </a:lnTo>
                  <a:lnTo>
                    <a:pt x="68" y="50"/>
                  </a:lnTo>
                  <a:lnTo>
                    <a:pt x="66" y="50"/>
                  </a:lnTo>
                  <a:lnTo>
                    <a:pt x="64" y="53"/>
                  </a:lnTo>
                  <a:lnTo>
                    <a:pt x="61" y="55"/>
                  </a:lnTo>
                  <a:lnTo>
                    <a:pt x="59" y="60"/>
                  </a:lnTo>
                  <a:lnTo>
                    <a:pt x="52" y="62"/>
                  </a:lnTo>
                  <a:lnTo>
                    <a:pt x="47" y="62"/>
                  </a:lnTo>
                  <a:lnTo>
                    <a:pt x="45" y="60"/>
                  </a:lnTo>
                  <a:lnTo>
                    <a:pt x="45" y="57"/>
                  </a:lnTo>
                  <a:lnTo>
                    <a:pt x="42" y="57"/>
                  </a:lnTo>
                  <a:lnTo>
                    <a:pt x="42" y="57"/>
                  </a:lnTo>
                  <a:lnTo>
                    <a:pt x="42" y="62"/>
                  </a:lnTo>
                  <a:lnTo>
                    <a:pt x="45" y="62"/>
                  </a:lnTo>
                  <a:lnTo>
                    <a:pt x="47" y="62"/>
                  </a:lnTo>
                  <a:lnTo>
                    <a:pt x="47" y="64"/>
                  </a:lnTo>
                  <a:lnTo>
                    <a:pt x="49" y="64"/>
                  </a:lnTo>
                  <a:lnTo>
                    <a:pt x="52" y="67"/>
                  </a:lnTo>
                  <a:lnTo>
                    <a:pt x="54" y="64"/>
                  </a:lnTo>
                  <a:lnTo>
                    <a:pt x="56" y="62"/>
                  </a:lnTo>
                  <a:lnTo>
                    <a:pt x="61" y="60"/>
                  </a:lnTo>
                  <a:lnTo>
                    <a:pt x="61" y="62"/>
                  </a:lnTo>
                  <a:lnTo>
                    <a:pt x="61" y="64"/>
                  </a:lnTo>
                  <a:lnTo>
                    <a:pt x="61" y="67"/>
                  </a:lnTo>
                  <a:lnTo>
                    <a:pt x="61" y="71"/>
                  </a:lnTo>
                  <a:lnTo>
                    <a:pt x="59" y="74"/>
                  </a:lnTo>
                  <a:lnTo>
                    <a:pt x="56" y="74"/>
                  </a:lnTo>
                  <a:lnTo>
                    <a:pt x="54" y="74"/>
                  </a:lnTo>
                  <a:lnTo>
                    <a:pt x="49" y="74"/>
                  </a:lnTo>
                  <a:lnTo>
                    <a:pt x="47" y="74"/>
                  </a:lnTo>
                  <a:lnTo>
                    <a:pt x="45" y="76"/>
                  </a:lnTo>
                  <a:lnTo>
                    <a:pt x="45" y="79"/>
                  </a:lnTo>
                  <a:lnTo>
                    <a:pt x="42" y="79"/>
                  </a:lnTo>
                  <a:lnTo>
                    <a:pt x="42" y="79"/>
                  </a:lnTo>
                  <a:lnTo>
                    <a:pt x="42" y="79"/>
                  </a:lnTo>
                  <a:lnTo>
                    <a:pt x="40" y="76"/>
                  </a:lnTo>
                  <a:lnTo>
                    <a:pt x="38" y="76"/>
                  </a:lnTo>
                  <a:lnTo>
                    <a:pt x="40" y="74"/>
                  </a:lnTo>
                  <a:lnTo>
                    <a:pt x="40" y="71"/>
                  </a:lnTo>
                  <a:lnTo>
                    <a:pt x="35" y="71"/>
                  </a:lnTo>
                  <a:lnTo>
                    <a:pt x="35" y="71"/>
                  </a:lnTo>
                  <a:lnTo>
                    <a:pt x="33" y="69"/>
                  </a:lnTo>
                  <a:lnTo>
                    <a:pt x="33" y="67"/>
                  </a:lnTo>
                  <a:lnTo>
                    <a:pt x="33" y="64"/>
                  </a:lnTo>
                  <a:lnTo>
                    <a:pt x="33" y="64"/>
                  </a:lnTo>
                  <a:lnTo>
                    <a:pt x="30" y="62"/>
                  </a:lnTo>
                  <a:lnTo>
                    <a:pt x="28" y="62"/>
                  </a:lnTo>
                  <a:lnTo>
                    <a:pt x="28" y="67"/>
                  </a:lnTo>
                  <a:lnTo>
                    <a:pt x="28" y="67"/>
                  </a:lnTo>
                  <a:lnTo>
                    <a:pt x="26" y="67"/>
                  </a:lnTo>
                  <a:lnTo>
                    <a:pt x="23" y="69"/>
                  </a:lnTo>
                  <a:lnTo>
                    <a:pt x="23" y="69"/>
                  </a:lnTo>
                  <a:lnTo>
                    <a:pt x="21" y="69"/>
                  </a:lnTo>
                  <a:lnTo>
                    <a:pt x="19" y="69"/>
                  </a:lnTo>
                  <a:lnTo>
                    <a:pt x="21" y="71"/>
                  </a:lnTo>
                  <a:lnTo>
                    <a:pt x="16" y="74"/>
                  </a:lnTo>
                  <a:lnTo>
                    <a:pt x="16" y="76"/>
                  </a:lnTo>
                  <a:lnTo>
                    <a:pt x="14" y="76"/>
                  </a:lnTo>
                  <a:lnTo>
                    <a:pt x="12" y="76"/>
                  </a:lnTo>
                  <a:lnTo>
                    <a:pt x="12" y="79"/>
                  </a:lnTo>
                  <a:lnTo>
                    <a:pt x="9" y="79"/>
                  </a:lnTo>
                  <a:lnTo>
                    <a:pt x="9" y="81"/>
                  </a:lnTo>
                  <a:lnTo>
                    <a:pt x="9" y="81"/>
                  </a:lnTo>
                  <a:lnTo>
                    <a:pt x="12" y="81"/>
                  </a:lnTo>
                  <a:lnTo>
                    <a:pt x="14" y="83"/>
                  </a:lnTo>
                  <a:lnTo>
                    <a:pt x="14" y="86"/>
                  </a:lnTo>
                  <a:lnTo>
                    <a:pt x="16" y="86"/>
                  </a:lnTo>
                  <a:lnTo>
                    <a:pt x="21" y="83"/>
                  </a:lnTo>
                  <a:lnTo>
                    <a:pt x="23" y="83"/>
                  </a:lnTo>
                  <a:lnTo>
                    <a:pt x="21" y="88"/>
                  </a:lnTo>
                  <a:lnTo>
                    <a:pt x="21" y="88"/>
                  </a:lnTo>
                  <a:lnTo>
                    <a:pt x="19" y="90"/>
                  </a:lnTo>
                  <a:lnTo>
                    <a:pt x="16" y="90"/>
                  </a:lnTo>
                  <a:lnTo>
                    <a:pt x="16" y="90"/>
                  </a:lnTo>
                  <a:lnTo>
                    <a:pt x="14" y="93"/>
                  </a:lnTo>
                  <a:lnTo>
                    <a:pt x="12" y="90"/>
                  </a:lnTo>
                  <a:lnTo>
                    <a:pt x="9" y="93"/>
                  </a:lnTo>
                  <a:lnTo>
                    <a:pt x="4" y="95"/>
                  </a:lnTo>
                  <a:lnTo>
                    <a:pt x="2" y="97"/>
                  </a:lnTo>
                  <a:lnTo>
                    <a:pt x="0" y="102"/>
                  </a:lnTo>
                  <a:lnTo>
                    <a:pt x="0" y="102"/>
                  </a:lnTo>
                  <a:lnTo>
                    <a:pt x="0" y="102"/>
                  </a:lnTo>
                  <a:lnTo>
                    <a:pt x="9" y="102"/>
                  </a:lnTo>
                  <a:lnTo>
                    <a:pt x="14" y="102"/>
                  </a:lnTo>
                  <a:lnTo>
                    <a:pt x="21" y="102"/>
                  </a:lnTo>
                  <a:lnTo>
                    <a:pt x="30" y="100"/>
                  </a:lnTo>
                  <a:lnTo>
                    <a:pt x="33" y="100"/>
                  </a:lnTo>
                  <a:lnTo>
                    <a:pt x="38" y="100"/>
                  </a:lnTo>
                  <a:lnTo>
                    <a:pt x="40" y="100"/>
                  </a:lnTo>
                  <a:lnTo>
                    <a:pt x="42" y="102"/>
                  </a:lnTo>
                  <a:lnTo>
                    <a:pt x="52" y="109"/>
                  </a:lnTo>
                  <a:lnTo>
                    <a:pt x="54" y="109"/>
                  </a:lnTo>
                  <a:lnTo>
                    <a:pt x="56" y="112"/>
                  </a:lnTo>
                  <a:lnTo>
                    <a:pt x="61" y="114"/>
                  </a:lnTo>
                  <a:lnTo>
                    <a:pt x="64" y="116"/>
                  </a:lnTo>
                  <a:lnTo>
                    <a:pt x="66" y="116"/>
                  </a:lnTo>
                  <a:lnTo>
                    <a:pt x="68" y="114"/>
                  </a:lnTo>
                  <a:lnTo>
                    <a:pt x="71" y="112"/>
                  </a:lnTo>
                  <a:lnTo>
                    <a:pt x="75" y="109"/>
                  </a:lnTo>
                  <a:lnTo>
                    <a:pt x="78" y="109"/>
                  </a:lnTo>
                  <a:lnTo>
                    <a:pt x="80" y="109"/>
                  </a:lnTo>
                  <a:lnTo>
                    <a:pt x="83" y="112"/>
                  </a:lnTo>
                  <a:lnTo>
                    <a:pt x="83" y="112"/>
                  </a:lnTo>
                  <a:lnTo>
                    <a:pt x="83" y="119"/>
                  </a:lnTo>
                  <a:lnTo>
                    <a:pt x="83" y="119"/>
                  </a:lnTo>
                  <a:lnTo>
                    <a:pt x="83" y="126"/>
                  </a:lnTo>
                  <a:lnTo>
                    <a:pt x="83" y="128"/>
                  </a:lnTo>
                  <a:lnTo>
                    <a:pt x="80" y="128"/>
                  </a:lnTo>
                  <a:lnTo>
                    <a:pt x="78" y="128"/>
                  </a:lnTo>
                  <a:lnTo>
                    <a:pt x="75" y="128"/>
                  </a:lnTo>
                  <a:lnTo>
                    <a:pt x="75" y="131"/>
                  </a:lnTo>
                  <a:lnTo>
                    <a:pt x="73" y="133"/>
                  </a:lnTo>
                  <a:lnTo>
                    <a:pt x="73" y="135"/>
                  </a:lnTo>
                  <a:lnTo>
                    <a:pt x="71" y="138"/>
                  </a:lnTo>
                  <a:lnTo>
                    <a:pt x="71" y="140"/>
                  </a:lnTo>
                  <a:lnTo>
                    <a:pt x="68" y="142"/>
                  </a:lnTo>
                  <a:lnTo>
                    <a:pt x="64" y="142"/>
                  </a:lnTo>
                  <a:lnTo>
                    <a:pt x="64" y="142"/>
                  </a:lnTo>
                  <a:lnTo>
                    <a:pt x="61" y="142"/>
                  </a:lnTo>
                  <a:lnTo>
                    <a:pt x="59" y="145"/>
                  </a:lnTo>
                  <a:lnTo>
                    <a:pt x="56" y="145"/>
                  </a:lnTo>
                  <a:lnTo>
                    <a:pt x="56" y="147"/>
                  </a:lnTo>
                  <a:lnTo>
                    <a:pt x="56" y="152"/>
                  </a:lnTo>
                  <a:lnTo>
                    <a:pt x="54" y="154"/>
                  </a:lnTo>
                  <a:lnTo>
                    <a:pt x="54" y="154"/>
                  </a:lnTo>
                  <a:lnTo>
                    <a:pt x="54" y="154"/>
                  </a:lnTo>
                  <a:lnTo>
                    <a:pt x="52" y="157"/>
                  </a:lnTo>
                  <a:lnTo>
                    <a:pt x="52" y="159"/>
                  </a:lnTo>
                  <a:lnTo>
                    <a:pt x="52" y="161"/>
                  </a:lnTo>
                  <a:lnTo>
                    <a:pt x="52" y="164"/>
                  </a:lnTo>
                  <a:lnTo>
                    <a:pt x="52" y="164"/>
                  </a:lnTo>
                  <a:lnTo>
                    <a:pt x="54" y="164"/>
                  </a:lnTo>
                  <a:lnTo>
                    <a:pt x="56" y="166"/>
                  </a:lnTo>
                  <a:lnTo>
                    <a:pt x="54" y="168"/>
                  </a:lnTo>
                  <a:lnTo>
                    <a:pt x="56" y="171"/>
                  </a:lnTo>
                  <a:lnTo>
                    <a:pt x="56" y="171"/>
                  </a:lnTo>
                  <a:lnTo>
                    <a:pt x="61" y="173"/>
                  </a:lnTo>
                  <a:lnTo>
                    <a:pt x="61" y="173"/>
                  </a:lnTo>
                  <a:lnTo>
                    <a:pt x="61" y="173"/>
                  </a:lnTo>
                  <a:lnTo>
                    <a:pt x="64" y="176"/>
                  </a:lnTo>
                  <a:lnTo>
                    <a:pt x="64" y="176"/>
                  </a:lnTo>
                  <a:lnTo>
                    <a:pt x="64" y="176"/>
                  </a:lnTo>
                  <a:lnTo>
                    <a:pt x="64" y="178"/>
                  </a:lnTo>
                  <a:lnTo>
                    <a:pt x="66" y="183"/>
                  </a:lnTo>
                  <a:lnTo>
                    <a:pt x="66" y="192"/>
                  </a:lnTo>
                  <a:lnTo>
                    <a:pt x="66" y="197"/>
                  </a:lnTo>
                  <a:lnTo>
                    <a:pt x="66" y="197"/>
                  </a:lnTo>
                  <a:lnTo>
                    <a:pt x="68" y="195"/>
                  </a:lnTo>
                  <a:lnTo>
                    <a:pt x="75" y="195"/>
                  </a:lnTo>
                  <a:lnTo>
                    <a:pt x="78" y="192"/>
                  </a:lnTo>
                  <a:lnTo>
                    <a:pt x="78" y="192"/>
                  </a:lnTo>
                  <a:lnTo>
                    <a:pt x="78" y="190"/>
                  </a:lnTo>
                  <a:lnTo>
                    <a:pt x="78" y="190"/>
                  </a:lnTo>
                  <a:lnTo>
                    <a:pt x="78" y="185"/>
                  </a:lnTo>
                  <a:lnTo>
                    <a:pt x="78" y="183"/>
                  </a:lnTo>
                  <a:lnTo>
                    <a:pt x="80" y="180"/>
                  </a:lnTo>
                  <a:lnTo>
                    <a:pt x="85" y="178"/>
                  </a:lnTo>
                  <a:lnTo>
                    <a:pt x="87" y="176"/>
                  </a:lnTo>
                  <a:lnTo>
                    <a:pt x="90" y="173"/>
                  </a:lnTo>
                  <a:lnTo>
                    <a:pt x="97" y="173"/>
                  </a:lnTo>
                  <a:lnTo>
                    <a:pt x="99" y="171"/>
                  </a:lnTo>
                  <a:lnTo>
                    <a:pt x="101" y="171"/>
                  </a:lnTo>
                  <a:lnTo>
                    <a:pt x="106" y="166"/>
                  </a:lnTo>
                  <a:lnTo>
                    <a:pt x="109" y="166"/>
                  </a:lnTo>
                  <a:lnTo>
                    <a:pt x="111" y="164"/>
                  </a:lnTo>
                  <a:lnTo>
                    <a:pt x="113" y="166"/>
                  </a:lnTo>
                  <a:lnTo>
                    <a:pt x="116" y="166"/>
                  </a:lnTo>
                  <a:lnTo>
                    <a:pt x="125" y="173"/>
                  </a:lnTo>
                  <a:lnTo>
                    <a:pt x="132" y="176"/>
                  </a:lnTo>
                  <a:lnTo>
                    <a:pt x="137" y="164"/>
                  </a:lnTo>
                  <a:lnTo>
                    <a:pt x="137" y="161"/>
                  </a:lnTo>
                  <a:lnTo>
                    <a:pt x="132" y="150"/>
                  </a:lnTo>
                  <a:lnTo>
                    <a:pt x="132" y="147"/>
                  </a:lnTo>
                  <a:lnTo>
                    <a:pt x="135" y="138"/>
                  </a:lnTo>
                  <a:lnTo>
                    <a:pt x="135" y="135"/>
                  </a:lnTo>
                  <a:lnTo>
                    <a:pt x="132" y="128"/>
                  </a:lnTo>
                  <a:lnTo>
                    <a:pt x="132" y="128"/>
                  </a:lnTo>
                  <a:lnTo>
                    <a:pt x="132" y="126"/>
                  </a:lnTo>
                  <a:lnTo>
                    <a:pt x="135" y="124"/>
                  </a:lnTo>
                  <a:lnTo>
                    <a:pt x="135" y="124"/>
                  </a:lnTo>
                  <a:lnTo>
                    <a:pt x="137" y="116"/>
                  </a:lnTo>
                  <a:lnTo>
                    <a:pt x="139" y="112"/>
                  </a:lnTo>
                  <a:lnTo>
                    <a:pt x="142" y="109"/>
                  </a:lnTo>
                  <a:lnTo>
                    <a:pt x="146" y="105"/>
                  </a:lnTo>
                  <a:lnTo>
                    <a:pt x="149" y="100"/>
                  </a:lnTo>
                  <a:lnTo>
                    <a:pt x="151" y="97"/>
                  </a:lnTo>
                  <a:lnTo>
                    <a:pt x="151" y="97"/>
                  </a:lnTo>
                  <a:lnTo>
                    <a:pt x="158" y="95"/>
                  </a:lnTo>
                  <a:lnTo>
                    <a:pt x="161" y="93"/>
                  </a:lnTo>
                  <a:lnTo>
                    <a:pt x="161" y="93"/>
                  </a:lnTo>
                  <a:lnTo>
                    <a:pt x="170" y="95"/>
                  </a:lnTo>
                  <a:lnTo>
                    <a:pt x="182" y="95"/>
                  </a:lnTo>
                  <a:lnTo>
                    <a:pt x="184" y="95"/>
                  </a:lnTo>
                  <a:lnTo>
                    <a:pt x="184" y="95"/>
                  </a:lnTo>
                  <a:lnTo>
                    <a:pt x="187" y="93"/>
                  </a:lnTo>
                  <a:lnTo>
                    <a:pt x="187" y="90"/>
                  </a:lnTo>
                  <a:lnTo>
                    <a:pt x="189" y="88"/>
                  </a:lnTo>
                  <a:lnTo>
                    <a:pt x="191" y="86"/>
                  </a:lnTo>
                  <a:lnTo>
                    <a:pt x="191" y="86"/>
                  </a:lnTo>
                  <a:lnTo>
                    <a:pt x="189" y="81"/>
                  </a:lnTo>
                  <a:lnTo>
                    <a:pt x="189" y="76"/>
                  </a:lnTo>
                  <a:lnTo>
                    <a:pt x="191" y="76"/>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p:cNvSpPr>
            <p:nvPr/>
          </p:nvSpPr>
          <p:spPr bwMode="auto">
            <a:xfrm>
              <a:off x="5232421" y="4173749"/>
              <a:ext cx="405698" cy="346719"/>
            </a:xfrm>
            <a:custGeom>
              <a:avLst/>
              <a:gdLst>
                <a:gd name="T0" fmla="*/ 220 w 227"/>
                <a:gd name="T1" fmla="*/ 78 h 194"/>
                <a:gd name="T2" fmla="*/ 211 w 227"/>
                <a:gd name="T3" fmla="*/ 73 h 194"/>
                <a:gd name="T4" fmla="*/ 208 w 227"/>
                <a:gd name="T5" fmla="*/ 64 h 194"/>
                <a:gd name="T6" fmla="*/ 213 w 227"/>
                <a:gd name="T7" fmla="*/ 45 h 194"/>
                <a:gd name="T8" fmla="*/ 197 w 227"/>
                <a:gd name="T9" fmla="*/ 43 h 194"/>
                <a:gd name="T10" fmla="*/ 175 w 227"/>
                <a:gd name="T11" fmla="*/ 28 h 194"/>
                <a:gd name="T12" fmla="*/ 161 w 227"/>
                <a:gd name="T13" fmla="*/ 28 h 194"/>
                <a:gd name="T14" fmla="*/ 147 w 227"/>
                <a:gd name="T15" fmla="*/ 24 h 194"/>
                <a:gd name="T16" fmla="*/ 142 w 227"/>
                <a:gd name="T17" fmla="*/ 12 h 194"/>
                <a:gd name="T18" fmla="*/ 140 w 227"/>
                <a:gd name="T19" fmla="*/ 7 h 194"/>
                <a:gd name="T20" fmla="*/ 126 w 227"/>
                <a:gd name="T21" fmla="*/ 5 h 194"/>
                <a:gd name="T22" fmla="*/ 111 w 227"/>
                <a:gd name="T23" fmla="*/ 7 h 194"/>
                <a:gd name="T24" fmla="*/ 109 w 227"/>
                <a:gd name="T25" fmla="*/ 26 h 194"/>
                <a:gd name="T26" fmla="*/ 92 w 227"/>
                <a:gd name="T27" fmla="*/ 54 h 194"/>
                <a:gd name="T28" fmla="*/ 88 w 227"/>
                <a:gd name="T29" fmla="*/ 66 h 194"/>
                <a:gd name="T30" fmla="*/ 95 w 227"/>
                <a:gd name="T31" fmla="*/ 85 h 194"/>
                <a:gd name="T32" fmla="*/ 107 w 227"/>
                <a:gd name="T33" fmla="*/ 99 h 194"/>
                <a:gd name="T34" fmla="*/ 109 w 227"/>
                <a:gd name="T35" fmla="*/ 114 h 194"/>
                <a:gd name="T36" fmla="*/ 107 w 227"/>
                <a:gd name="T37" fmla="*/ 123 h 194"/>
                <a:gd name="T38" fmla="*/ 100 w 227"/>
                <a:gd name="T39" fmla="*/ 125 h 194"/>
                <a:gd name="T40" fmla="*/ 100 w 227"/>
                <a:gd name="T41" fmla="*/ 118 h 194"/>
                <a:gd name="T42" fmla="*/ 95 w 227"/>
                <a:gd name="T43" fmla="*/ 106 h 194"/>
                <a:gd name="T44" fmla="*/ 88 w 227"/>
                <a:gd name="T45" fmla="*/ 118 h 194"/>
                <a:gd name="T46" fmla="*/ 90 w 227"/>
                <a:gd name="T47" fmla="*/ 130 h 194"/>
                <a:gd name="T48" fmla="*/ 83 w 227"/>
                <a:gd name="T49" fmla="*/ 137 h 194"/>
                <a:gd name="T50" fmla="*/ 71 w 227"/>
                <a:gd name="T51" fmla="*/ 137 h 194"/>
                <a:gd name="T52" fmla="*/ 62 w 227"/>
                <a:gd name="T53" fmla="*/ 130 h 194"/>
                <a:gd name="T54" fmla="*/ 66 w 227"/>
                <a:gd name="T55" fmla="*/ 140 h 194"/>
                <a:gd name="T56" fmla="*/ 66 w 227"/>
                <a:gd name="T57" fmla="*/ 144 h 194"/>
                <a:gd name="T58" fmla="*/ 59 w 227"/>
                <a:gd name="T59" fmla="*/ 147 h 194"/>
                <a:gd name="T60" fmla="*/ 62 w 227"/>
                <a:gd name="T61" fmla="*/ 154 h 194"/>
                <a:gd name="T62" fmla="*/ 50 w 227"/>
                <a:gd name="T63" fmla="*/ 147 h 194"/>
                <a:gd name="T64" fmla="*/ 45 w 227"/>
                <a:gd name="T65" fmla="*/ 151 h 194"/>
                <a:gd name="T66" fmla="*/ 50 w 227"/>
                <a:gd name="T67" fmla="*/ 161 h 194"/>
                <a:gd name="T68" fmla="*/ 31 w 227"/>
                <a:gd name="T69" fmla="*/ 163 h 194"/>
                <a:gd name="T70" fmla="*/ 38 w 227"/>
                <a:gd name="T71" fmla="*/ 154 h 194"/>
                <a:gd name="T72" fmla="*/ 26 w 227"/>
                <a:gd name="T73" fmla="*/ 158 h 194"/>
                <a:gd name="T74" fmla="*/ 14 w 227"/>
                <a:gd name="T75" fmla="*/ 161 h 194"/>
                <a:gd name="T76" fmla="*/ 12 w 227"/>
                <a:gd name="T77" fmla="*/ 151 h 194"/>
                <a:gd name="T78" fmla="*/ 7 w 227"/>
                <a:gd name="T79" fmla="*/ 156 h 194"/>
                <a:gd name="T80" fmla="*/ 5 w 227"/>
                <a:gd name="T81" fmla="*/ 151 h 194"/>
                <a:gd name="T82" fmla="*/ 0 w 227"/>
                <a:gd name="T83" fmla="*/ 158 h 194"/>
                <a:gd name="T84" fmla="*/ 2 w 227"/>
                <a:gd name="T85" fmla="*/ 166 h 194"/>
                <a:gd name="T86" fmla="*/ 7 w 227"/>
                <a:gd name="T87" fmla="*/ 180 h 194"/>
                <a:gd name="T88" fmla="*/ 17 w 227"/>
                <a:gd name="T89" fmla="*/ 187 h 194"/>
                <a:gd name="T90" fmla="*/ 62 w 227"/>
                <a:gd name="T91" fmla="*/ 185 h 194"/>
                <a:gd name="T92" fmla="*/ 71 w 227"/>
                <a:gd name="T93" fmla="*/ 185 h 194"/>
                <a:gd name="T94" fmla="*/ 81 w 227"/>
                <a:gd name="T95" fmla="*/ 163 h 194"/>
                <a:gd name="T96" fmla="*/ 83 w 227"/>
                <a:gd name="T97" fmla="*/ 161 h 194"/>
                <a:gd name="T98" fmla="*/ 92 w 227"/>
                <a:gd name="T99" fmla="*/ 163 h 194"/>
                <a:gd name="T100" fmla="*/ 104 w 227"/>
                <a:gd name="T101" fmla="*/ 156 h 194"/>
                <a:gd name="T102" fmla="*/ 107 w 227"/>
                <a:gd name="T103" fmla="*/ 151 h 194"/>
                <a:gd name="T104" fmla="*/ 114 w 227"/>
                <a:gd name="T105" fmla="*/ 149 h 194"/>
                <a:gd name="T106" fmla="*/ 116 w 227"/>
                <a:gd name="T107" fmla="*/ 142 h 194"/>
                <a:gd name="T108" fmla="*/ 114 w 227"/>
                <a:gd name="T109" fmla="*/ 130 h 194"/>
                <a:gd name="T110" fmla="*/ 121 w 227"/>
                <a:gd name="T111" fmla="*/ 125 h 194"/>
                <a:gd name="T112" fmla="*/ 144 w 227"/>
                <a:gd name="T113" fmla="*/ 109 h 194"/>
                <a:gd name="T114" fmla="*/ 154 w 227"/>
                <a:gd name="T115" fmla="*/ 106 h 194"/>
                <a:gd name="T116" fmla="*/ 166 w 227"/>
                <a:gd name="T117" fmla="*/ 109 h 194"/>
                <a:gd name="T118" fmla="*/ 173 w 227"/>
                <a:gd name="T119" fmla="*/ 109 h 194"/>
                <a:gd name="T120" fmla="*/ 199 w 227"/>
                <a:gd name="T121" fmla="*/ 104 h 194"/>
                <a:gd name="T122" fmla="*/ 213 w 227"/>
                <a:gd name="T123" fmla="*/ 102 h 194"/>
                <a:gd name="T124" fmla="*/ 225 w 227"/>
                <a:gd name="T125"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94">
                  <a:moveTo>
                    <a:pt x="225" y="90"/>
                  </a:moveTo>
                  <a:lnTo>
                    <a:pt x="225" y="85"/>
                  </a:lnTo>
                  <a:lnTo>
                    <a:pt x="223" y="80"/>
                  </a:lnTo>
                  <a:lnTo>
                    <a:pt x="220" y="78"/>
                  </a:lnTo>
                  <a:lnTo>
                    <a:pt x="218" y="78"/>
                  </a:lnTo>
                  <a:lnTo>
                    <a:pt x="213" y="76"/>
                  </a:lnTo>
                  <a:lnTo>
                    <a:pt x="211" y="76"/>
                  </a:lnTo>
                  <a:lnTo>
                    <a:pt x="211" y="73"/>
                  </a:lnTo>
                  <a:lnTo>
                    <a:pt x="208" y="73"/>
                  </a:lnTo>
                  <a:lnTo>
                    <a:pt x="208" y="69"/>
                  </a:lnTo>
                  <a:lnTo>
                    <a:pt x="208" y="66"/>
                  </a:lnTo>
                  <a:lnTo>
                    <a:pt x="208" y="64"/>
                  </a:lnTo>
                  <a:lnTo>
                    <a:pt x="211" y="54"/>
                  </a:lnTo>
                  <a:lnTo>
                    <a:pt x="211" y="50"/>
                  </a:lnTo>
                  <a:lnTo>
                    <a:pt x="213" y="47"/>
                  </a:lnTo>
                  <a:lnTo>
                    <a:pt x="213" y="45"/>
                  </a:lnTo>
                  <a:lnTo>
                    <a:pt x="213" y="43"/>
                  </a:lnTo>
                  <a:lnTo>
                    <a:pt x="201" y="45"/>
                  </a:lnTo>
                  <a:lnTo>
                    <a:pt x="199" y="45"/>
                  </a:lnTo>
                  <a:lnTo>
                    <a:pt x="197" y="43"/>
                  </a:lnTo>
                  <a:lnTo>
                    <a:pt x="189" y="35"/>
                  </a:lnTo>
                  <a:lnTo>
                    <a:pt x="187" y="33"/>
                  </a:lnTo>
                  <a:lnTo>
                    <a:pt x="182" y="28"/>
                  </a:lnTo>
                  <a:lnTo>
                    <a:pt x="175" y="28"/>
                  </a:lnTo>
                  <a:lnTo>
                    <a:pt x="171" y="28"/>
                  </a:lnTo>
                  <a:lnTo>
                    <a:pt x="168" y="28"/>
                  </a:lnTo>
                  <a:lnTo>
                    <a:pt x="166" y="28"/>
                  </a:lnTo>
                  <a:lnTo>
                    <a:pt x="161" y="28"/>
                  </a:lnTo>
                  <a:lnTo>
                    <a:pt x="156" y="26"/>
                  </a:lnTo>
                  <a:lnTo>
                    <a:pt x="152" y="26"/>
                  </a:lnTo>
                  <a:lnTo>
                    <a:pt x="149" y="26"/>
                  </a:lnTo>
                  <a:lnTo>
                    <a:pt x="147" y="24"/>
                  </a:lnTo>
                  <a:lnTo>
                    <a:pt x="144" y="24"/>
                  </a:lnTo>
                  <a:lnTo>
                    <a:pt x="144" y="21"/>
                  </a:lnTo>
                  <a:lnTo>
                    <a:pt x="142" y="19"/>
                  </a:lnTo>
                  <a:lnTo>
                    <a:pt x="142" y="12"/>
                  </a:lnTo>
                  <a:lnTo>
                    <a:pt x="140" y="9"/>
                  </a:lnTo>
                  <a:lnTo>
                    <a:pt x="140" y="9"/>
                  </a:lnTo>
                  <a:lnTo>
                    <a:pt x="140" y="7"/>
                  </a:lnTo>
                  <a:lnTo>
                    <a:pt x="140" y="7"/>
                  </a:lnTo>
                  <a:lnTo>
                    <a:pt x="133" y="2"/>
                  </a:lnTo>
                  <a:lnTo>
                    <a:pt x="133" y="2"/>
                  </a:lnTo>
                  <a:lnTo>
                    <a:pt x="130" y="0"/>
                  </a:lnTo>
                  <a:lnTo>
                    <a:pt x="126" y="5"/>
                  </a:lnTo>
                  <a:lnTo>
                    <a:pt x="121" y="7"/>
                  </a:lnTo>
                  <a:lnTo>
                    <a:pt x="116" y="7"/>
                  </a:lnTo>
                  <a:lnTo>
                    <a:pt x="114" y="7"/>
                  </a:lnTo>
                  <a:lnTo>
                    <a:pt x="111" y="7"/>
                  </a:lnTo>
                  <a:lnTo>
                    <a:pt x="116" y="12"/>
                  </a:lnTo>
                  <a:lnTo>
                    <a:pt x="114" y="16"/>
                  </a:lnTo>
                  <a:lnTo>
                    <a:pt x="111" y="21"/>
                  </a:lnTo>
                  <a:lnTo>
                    <a:pt x="109" y="26"/>
                  </a:lnTo>
                  <a:lnTo>
                    <a:pt x="100" y="35"/>
                  </a:lnTo>
                  <a:lnTo>
                    <a:pt x="97" y="43"/>
                  </a:lnTo>
                  <a:lnTo>
                    <a:pt x="95" y="47"/>
                  </a:lnTo>
                  <a:lnTo>
                    <a:pt x="92" y="54"/>
                  </a:lnTo>
                  <a:lnTo>
                    <a:pt x="90" y="57"/>
                  </a:lnTo>
                  <a:lnTo>
                    <a:pt x="88" y="59"/>
                  </a:lnTo>
                  <a:lnTo>
                    <a:pt x="85" y="64"/>
                  </a:lnTo>
                  <a:lnTo>
                    <a:pt x="88" y="66"/>
                  </a:lnTo>
                  <a:lnTo>
                    <a:pt x="92" y="71"/>
                  </a:lnTo>
                  <a:lnTo>
                    <a:pt x="92" y="76"/>
                  </a:lnTo>
                  <a:lnTo>
                    <a:pt x="92" y="83"/>
                  </a:lnTo>
                  <a:lnTo>
                    <a:pt x="95" y="85"/>
                  </a:lnTo>
                  <a:lnTo>
                    <a:pt x="102" y="92"/>
                  </a:lnTo>
                  <a:lnTo>
                    <a:pt x="104" y="95"/>
                  </a:lnTo>
                  <a:lnTo>
                    <a:pt x="104" y="97"/>
                  </a:lnTo>
                  <a:lnTo>
                    <a:pt x="107" y="99"/>
                  </a:lnTo>
                  <a:lnTo>
                    <a:pt x="109" y="104"/>
                  </a:lnTo>
                  <a:lnTo>
                    <a:pt x="109" y="106"/>
                  </a:lnTo>
                  <a:lnTo>
                    <a:pt x="109" y="111"/>
                  </a:lnTo>
                  <a:lnTo>
                    <a:pt x="109" y="114"/>
                  </a:lnTo>
                  <a:lnTo>
                    <a:pt x="109" y="116"/>
                  </a:lnTo>
                  <a:lnTo>
                    <a:pt x="107" y="118"/>
                  </a:lnTo>
                  <a:lnTo>
                    <a:pt x="107" y="121"/>
                  </a:lnTo>
                  <a:lnTo>
                    <a:pt x="107" y="123"/>
                  </a:lnTo>
                  <a:lnTo>
                    <a:pt x="104" y="123"/>
                  </a:lnTo>
                  <a:lnTo>
                    <a:pt x="104" y="128"/>
                  </a:lnTo>
                  <a:lnTo>
                    <a:pt x="100" y="128"/>
                  </a:lnTo>
                  <a:lnTo>
                    <a:pt x="100" y="125"/>
                  </a:lnTo>
                  <a:lnTo>
                    <a:pt x="97" y="123"/>
                  </a:lnTo>
                  <a:lnTo>
                    <a:pt x="97" y="121"/>
                  </a:lnTo>
                  <a:lnTo>
                    <a:pt x="100" y="121"/>
                  </a:lnTo>
                  <a:lnTo>
                    <a:pt x="100" y="118"/>
                  </a:lnTo>
                  <a:lnTo>
                    <a:pt x="100" y="116"/>
                  </a:lnTo>
                  <a:lnTo>
                    <a:pt x="97" y="111"/>
                  </a:lnTo>
                  <a:lnTo>
                    <a:pt x="97" y="111"/>
                  </a:lnTo>
                  <a:lnTo>
                    <a:pt x="95" y="106"/>
                  </a:lnTo>
                  <a:lnTo>
                    <a:pt x="90" y="111"/>
                  </a:lnTo>
                  <a:lnTo>
                    <a:pt x="85" y="114"/>
                  </a:lnTo>
                  <a:lnTo>
                    <a:pt x="85" y="118"/>
                  </a:lnTo>
                  <a:lnTo>
                    <a:pt x="88" y="118"/>
                  </a:lnTo>
                  <a:lnTo>
                    <a:pt x="88" y="121"/>
                  </a:lnTo>
                  <a:lnTo>
                    <a:pt x="88" y="125"/>
                  </a:lnTo>
                  <a:lnTo>
                    <a:pt x="88" y="128"/>
                  </a:lnTo>
                  <a:lnTo>
                    <a:pt x="90" y="130"/>
                  </a:lnTo>
                  <a:lnTo>
                    <a:pt x="90" y="132"/>
                  </a:lnTo>
                  <a:lnTo>
                    <a:pt x="88" y="135"/>
                  </a:lnTo>
                  <a:lnTo>
                    <a:pt x="85" y="135"/>
                  </a:lnTo>
                  <a:lnTo>
                    <a:pt x="83" y="137"/>
                  </a:lnTo>
                  <a:lnTo>
                    <a:pt x="78" y="137"/>
                  </a:lnTo>
                  <a:lnTo>
                    <a:pt x="78" y="137"/>
                  </a:lnTo>
                  <a:lnTo>
                    <a:pt x="76" y="135"/>
                  </a:lnTo>
                  <a:lnTo>
                    <a:pt x="71" y="137"/>
                  </a:lnTo>
                  <a:lnTo>
                    <a:pt x="69" y="135"/>
                  </a:lnTo>
                  <a:lnTo>
                    <a:pt x="66" y="132"/>
                  </a:lnTo>
                  <a:lnTo>
                    <a:pt x="64" y="130"/>
                  </a:lnTo>
                  <a:lnTo>
                    <a:pt x="62" y="130"/>
                  </a:lnTo>
                  <a:lnTo>
                    <a:pt x="62" y="132"/>
                  </a:lnTo>
                  <a:lnTo>
                    <a:pt x="64" y="137"/>
                  </a:lnTo>
                  <a:lnTo>
                    <a:pt x="64" y="137"/>
                  </a:lnTo>
                  <a:lnTo>
                    <a:pt x="66" y="140"/>
                  </a:lnTo>
                  <a:lnTo>
                    <a:pt x="66" y="142"/>
                  </a:lnTo>
                  <a:lnTo>
                    <a:pt x="69" y="142"/>
                  </a:lnTo>
                  <a:lnTo>
                    <a:pt x="69" y="144"/>
                  </a:lnTo>
                  <a:lnTo>
                    <a:pt x="66" y="144"/>
                  </a:lnTo>
                  <a:lnTo>
                    <a:pt x="64" y="147"/>
                  </a:lnTo>
                  <a:lnTo>
                    <a:pt x="62" y="144"/>
                  </a:lnTo>
                  <a:lnTo>
                    <a:pt x="59" y="144"/>
                  </a:lnTo>
                  <a:lnTo>
                    <a:pt x="59" y="147"/>
                  </a:lnTo>
                  <a:lnTo>
                    <a:pt x="62" y="151"/>
                  </a:lnTo>
                  <a:lnTo>
                    <a:pt x="64" y="151"/>
                  </a:lnTo>
                  <a:lnTo>
                    <a:pt x="64" y="154"/>
                  </a:lnTo>
                  <a:lnTo>
                    <a:pt x="62" y="154"/>
                  </a:lnTo>
                  <a:lnTo>
                    <a:pt x="59" y="154"/>
                  </a:lnTo>
                  <a:lnTo>
                    <a:pt x="55" y="149"/>
                  </a:lnTo>
                  <a:lnTo>
                    <a:pt x="52" y="149"/>
                  </a:lnTo>
                  <a:lnTo>
                    <a:pt x="50" y="147"/>
                  </a:lnTo>
                  <a:lnTo>
                    <a:pt x="50" y="147"/>
                  </a:lnTo>
                  <a:lnTo>
                    <a:pt x="43" y="147"/>
                  </a:lnTo>
                  <a:lnTo>
                    <a:pt x="40" y="151"/>
                  </a:lnTo>
                  <a:lnTo>
                    <a:pt x="45" y="151"/>
                  </a:lnTo>
                  <a:lnTo>
                    <a:pt x="45" y="156"/>
                  </a:lnTo>
                  <a:lnTo>
                    <a:pt x="50" y="154"/>
                  </a:lnTo>
                  <a:lnTo>
                    <a:pt x="50" y="158"/>
                  </a:lnTo>
                  <a:lnTo>
                    <a:pt x="50" y="161"/>
                  </a:lnTo>
                  <a:lnTo>
                    <a:pt x="47" y="161"/>
                  </a:lnTo>
                  <a:lnTo>
                    <a:pt x="43" y="161"/>
                  </a:lnTo>
                  <a:lnTo>
                    <a:pt x="33" y="163"/>
                  </a:lnTo>
                  <a:lnTo>
                    <a:pt x="31" y="163"/>
                  </a:lnTo>
                  <a:lnTo>
                    <a:pt x="31" y="161"/>
                  </a:lnTo>
                  <a:lnTo>
                    <a:pt x="33" y="156"/>
                  </a:lnTo>
                  <a:lnTo>
                    <a:pt x="38" y="154"/>
                  </a:lnTo>
                  <a:lnTo>
                    <a:pt x="38" y="154"/>
                  </a:lnTo>
                  <a:lnTo>
                    <a:pt x="33" y="151"/>
                  </a:lnTo>
                  <a:lnTo>
                    <a:pt x="31" y="154"/>
                  </a:lnTo>
                  <a:lnTo>
                    <a:pt x="26" y="156"/>
                  </a:lnTo>
                  <a:lnTo>
                    <a:pt x="26" y="158"/>
                  </a:lnTo>
                  <a:lnTo>
                    <a:pt x="21" y="161"/>
                  </a:lnTo>
                  <a:lnTo>
                    <a:pt x="21" y="161"/>
                  </a:lnTo>
                  <a:lnTo>
                    <a:pt x="19" y="161"/>
                  </a:lnTo>
                  <a:lnTo>
                    <a:pt x="14" y="161"/>
                  </a:lnTo>
                  <a:lnTo>
                    <a:pt x="12" y="161"/>
                  </a:lnTo>
                  <a:lnTo>
                    <a:pt x="12" y="158"/>
                  </a:lnTo>
                  <a:lnTo>
                    <a:pt x="12" y="154"/>
                  </a:lnTo>
                  <a:lnTo>
                    <a:pt x="12" y="151"/>
                  </a:lnTo>
                  <a:lnTo>
                    <a:pt x="10" y="154"/>
                  </a:lnTo>
                  <a:lnTo>
                    <a:pt x="10" y="156"/>
                  </a:lnTo>
                  <a:lnTo>
                    <a:pt x="7" y="156"/>
                  </a:lnTo>
                  <a:lnTo>
                    <a:pt x="7" y="156"/>
                  </a:lnTo>
                  <a:lnTo>
                    <a:pt x="5" y="154"/>
                  </a:lnTo>
                  <a:lnTo>
                    <a:pt x="7" y="154"/>
                  </a:lnTo>
                  <a:lnTo>
                    <a:pt x="5" y="151"/>
                  </a:lnTo>
                  <a:lnTo>
                    <a:pt x="5" y="151"/>
                  </a:lnTo>
                  <a:lnTo>
                    <a:pt x="2" y="154"/>
                  </a:lnTo>
                  <a:lnTo>
                    <a:pt x="2" y="154"/>
                  </a:lnTo>
                  <a:lnTo>
                    <a:pt x="0" y="156"/>
                  </a:lnTo>
                  <a:lnTo>
                    <a:pt x="0" y="158"/>
                  </a:lnTo>
                  <a:lnTo>
                    <a:pt x="0" y="161"/>
                  </a:lnTo>
                  <a:lnTo>
                    <a:pt x="0" y="163"/>
                  </a:lnTo>
                  <a:lnTo>
                    <a:pt x="2" y="163"/>
                  </a:lnTo>
                  <a:lnTo>
                    <a:pt x="2" y="166"/>
                  </a:lnTo>
                  <a:lnTo>
                    <a:pt x="0" y="168"/>
                  </a:lnTo>
                  <a:lnTo>
                    <a:pt x="0" y="170"/>
                  </a:lnTo>
                  <a:lnTo>
                    <a:pt x="2" y="173"/>
                  </a:lnTo>
                  <a:lnTo>
                    <a:pt x="7" y="180"/>
                  </a:lnTo>
                  <a:lnTo>
                    <a:pt x="10" y="182"/>
                  </a:lnTo>
                  <a:lnTo>
                    <a:pt x="12" y="185"/>
                  </a:lnTo>
                  <a:lnTo>
                    <a:pt x="12" y="187"/>
                  </a:lnTo>
                  <a:lnTo>
                    <a:pt x="17" y="187"/>
                  </a:lnTo>
                  <a:lnTo>
                    <a:pt x="40" y="194"/>
                  </a:lnTo>
                  <a:lnTo>
                    <a:pt x="50" y="194"/>
                  </a:lnTo>
                  <a:lnTo>
                    <a:pt x="59" y="185"/>
                  </a:lnTo>
                  <a:lnTo>
                    <a:pt x="62" y="185"/>
                  </a:lnTo>
                  <a:lnTo>
                    <a:pt x="66" y="182"/>
                  </a:lnTo>
                  <a:lnTo>
                    <a:pt x="69" y="185"/>
                  </a:lnTo>
                  <a:lnTo>
                    <a:pt x="71" y="185"/>
                  </a:lnTo>
                  <a:lnTo>
                    <a:pt x="71" y="185"/>
                  </a:lnTo>
                  <a:lnTo>
                    <a:pt x="73" y="182"/>
                  </a:lnTo>
                  <a:lnTo>
                    <a:pt x="76" y="180"/>
                  </a:lnTo>
                  <a:lnTo>
                    <a:pt x="76" y="177"/>
                  </a:lnTo>
                  <a:lnTo>
                    <a:pt x="81" y="163"/>
                  </a:lnTo>
                  <a:lnTo>
                    <a:pt x="81" y="161"/>
                  </a:lnTo>
                  <a:lnTo>
                    <a:pt x="81" y="158"/>
                  </a:lnTo>
                  <a:lnTo>
                    <a:pt x="83" y="161"/>
                  </a:lnTo>
                  <a:lnTo>
                    <a:pt x="83" y="161"/>
                  </a:lnTo>
                  <a:lnTo>
                    <a:pt x="85" y="163"/>
                  </a:lnTo>
                  <a:lnTo>
                    <a:pt x="88" y="163"/>
                  </a:lnTo>
                  <a:lnTo>
                    <a:pt x="90" y="163"/>
                  </a:lnTo>
                  <a:lnTo>
                    <a:pt x="92" y="163"/>
                  </a:lnTo>
                  <a:lnTo>
                    <a:pt x="95" y="158"/>
                  </a:lnTo>
                  <a:lnTo>
                    <a:pt x="100" y="158"/>
                  </a:lnTo>
                  <a:lnTo>
                    <a:pt x="102" y="156"/>
                  </a:lnTo>
                  <a:lnTo>
                    <a:pt x="104" y="156"/>
                  </a:lnTo>
                  <a:lnTo>
                    <a:pt x="107" y="156"/>
                  </a:lnTo>
                  <a:lnTo>
                    <a:pt x="107" y="156"/>
                  </a:lnTo>
                  <a:lnTo>
                    <a:pt x="107" y="154"/>
                  </a:lnTo>
                  <a:lnTo>
                    <a:pt x="107" y="151"/>
                  </a:lnTo>
                  <a:lnTo>
                    <a:pt x="107" y="149"/>
                  </a:lnTo>
                  <a:lnTo>
                    <a:pt x="109" y="149"/>
                  </a:lnTo>
                  <a:lnTo>
                    <a:pt x="111" y="149"/>
                  </a:lnTo>
                  <a:lnTo>
                    <a:pt x="114" y="149"/>
                  </a:lnTo>
                  <a:lnTo>
                    <a:pt x="116" y="149"/>
                  </a:lnTo>
                  <a:lnTo>
                    <a:pt x="116" y="147"/>
                  </a:lnTo>
                  <a:lnTo>
                    <a:pt x="116" y="144"/>
                  </a:lnTo>
                  <a:lnTo>
                    <a:pt x="116" y="142"/>
                  </a:lnTo>
                  <a:lnTo>
                    <a:pt x="116" y="137"/>
                  </a:lnTo>
                  <a:lnTo>
                    <a:pt x="114" y="135"/>
                  </a:lnTo>
                  <a:lnTo>
                    <a:pt x="114" y="132"/>
                  </a:lnTo>
                  <a:lnTo>
                    <a:pt x="114" y="130"/>
                  </a:lnTo>
                  <a:lnTo>
                    <a:pt x="114" y="128"/>
                  </a:lnTo>
                  <a:lnTo>
                    <a:pt x="114" y="128"/>
                  </a:lnTo>
                  <a:lnTo>
                    <a:pt x="116" y="125"/>
                  </a:lnTo>
                  <a:lnTo>
                    <a:pt x="121" y="125"/>
                  </a:lnTo>
                  <a:lnTo>
                    <a:pt x="135" y="130"/>
                  </a:lnTo>
                  <a:lnTo>
                    <a:pt x="140" y="121"/>
                  </a:lnTo>
                  <a:lnTo>
                    <a:pt x="142" y="111"/>
                  </a:lnTo>
                  <a:lnTo>
                    <a:pt x="144" y="109"/>
                  </a:lnTo>
                  <a:lnTo>
                    <a:pt x="147" y="106"/>
                  </a:lnTo>
                  <a:lnTo>
                    <a:pt x="149" y="106"/>
                  </a:lnTo>
                  <a:lnTo>
                    <a:pt x="152" y="106"/>
                  </a:lnTo>
                  <a:lnTo>
                    <a:pt x="154" y="106"/>
                  </a:lnTo>
                  <a:lnTo>
                    <a:pt x="159" y="109"/>
                  </a:lnTo>
                  <a:lnTo>
                    <a:pt x="161" y="109"/>
                  </a:lnTo>
                  <a:lnTo>
                    <a:pt x="163" y="109"/>
                  </a:lnTo>
                  <a:lnTo>
                    <a:pt x="166" y="109"/>
                  </a:lnTo>
                  <a:lnTo>
                    <a:pt x="168" y="109"/>
                  </a:lnTo>
                  <a:lnTo>
                    <a:pt x="173" y="111"/>
                  </a:lnTo>
                  <a:lnTo>
                    <a:pt x="173" y="111"/>
                  </a:lnTo>
                  <a:lnTo>
                    <a:pt x="173" y="109"/>
                  </a:lnTo>
                  <a:lnTo>
                    <a:pt x="175" y="109"/>
                  </a:lnTo>
                  <a:lnTo>
                    <a:pt x="178" y="106"/>
                  </a:lnTo>
                  <a:lnTo>
                    <a:pt x="194" y="104"/>
                  </a:lnTo>
                  <a:lnTo>
                    <a:pt x="199" y="104"/>
                  </a:lnTo>
                  <a:lnTo>
                    <a:pt x="204" y="104"/>
                  </a:lnTo>
                  <a:lnTo>
                    <a:pt x="206" y="104"/>
                  </a:lnTo>
                  <a:lnTo>
                    <a:pt x="211" y="104"/>
                  </a:lnTo>
                  <a:lnTo>
                    <a:pt x="213" y="102"/>
                  </a:lnTo>
                  <a:lnTo>
                    <a:pt x="218" y="102"/>
                  </a:lnTo>
                  <a:lnTo>
                    <a:pt x="220" y="102"/>
                  </a:lnTo>
                  <a:lnTo>
                    <a:pt x="223" y="97"/>
                  </a:lnTo>
                  <a:lnTo>
                    <a:pt x="225" y="95"/>
                  </a:lnTo>
                  <a:lnTo>
                    <a:pt x="227" y="92"/>
                  </a:lnTo>
                  <a:lnTo>
                    <a:pt x="225" y="9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4213708" y="4892210"/>
              <a:ext cx="489697" cy="498634"/>
            </a:xfrm>
            <a:custGeom>
              <a:avLst/>
              <a:gdLst>
                <a:gd name="T0" fmla="*/ 104 w 274"/>
                <a:gd name="T1" fmla="*/ 64 h 279"/>
                <a:gd name="T2" fmla="*/ 101 w 274"/>
                <a:gd name="T3" fmla="*/ 59 h 279"/>
                <a:gd name="T4" fmla="*/ 97 w 274"/>
                <a:gd name="T5" fmla="*/ 69 h 279"/>
                <a:gd name="T6" fmla="*/ 262 w 274"/>
                <a:gd name="T7" fmla="*/ 55 h 279"/>
                <a:gd name="T8" fmla="*/ 248 w 274"/>
                <a:gd name="T9" fmla="*/ 66 h 279"/>
                <a:gd name="T10" fmla="*/ 217 w 274"/>
                <a:gd name="T11" fmla="*/ 62 h 279"/>
                <a:gd name="T12" fmla="*/ 194 w 274"/>
                <a:gd name="T13" fmla="*/ 71 h 279"/>
                <a:gd name="T14" fmla="*/ 175 w 274"/>
                <a:gd name="T15" fmla="*/ 66 h 279"/>
                <a:gd name="T16" fmla="*/ 156 w 274"/>
                <a:gd name="T17" fmla="*/ 36 h 279"/>
                <a:gd name="T18" fmla="*/ 149 w 274"/>
                <a:gd name="T19" fmla="*/ 38 h 279"/>
                <a:gd name="T20" fmla="*/ 139 w 274"/>
                <a:gd name="T21" fmla="*/ 52 h 279"/>
                <a:gd name="T22" fmla="*/ 116 w 274"/>
                <a:gd name="T23" fmla="*/ 78 h 279"/>
                <a:gd name="T24" fmla="*/ 111 w 274"/>
                <a:gd name="T25" fmla="*/ 116 h 279"/>
                <a:gd name="T26" fmla="*/ 75 w 274"/>
                <a:gd name="T27" fmla="*/ 140 h 279"/>
                <a:gd name="T28" fmla="*/ 42 w 274"/>
                <a:gd name="T29" fmla="*/ 166 h 279"/>
                <a:gd name="T30" fmla="*/ 23 w 274"/>
                <a:gd name="T31" fmla="*/ 173 h 279"/>
                <a:gd name="T32" fmla="*/ 2 w 274"/>
                <a:gd name="T33" fmla="*/ 187 h 279"/>
                <a:gd name="T34" fmla="*/ 16 w 274"/>
                <a:gd name="T35" fmla="*/ 187 h 279"/>
                <a:gd name="T36" fmla="*/ 40 w 274"/>
                <a:gd name="T37" fmla="*/ 171 h 279"/>
                <a:gd name="T38" fmla="*/ 59 w 274"/>
                <a:gd name="T39" fmla="*/ 166 h 279"/>
                <a:gd name="T40" fmla="*/ 64 w 274"/>
                <a:gd name="T41" fmla="*/ 175 h 279"/>
                <a:gd name="T42" fmla="*/ 68 w 274"/>
                <a:gd name="T43" fmla="*/ 185 h 279"/>
                <a:gd name="T44" fmla="*/ 61 w 274"/>
                <a:gd name="T45" fmla="*/ 197 h 279"/>
                <a:gd name="T46" fmla="*/ 85 w 274"/>
                <a:gd name="T47" fmla="*/ 199 h 279"/>
                <a:gd name="T48" fmla="*/ 83 w 274"/>
                <a:gd name="T49" fmla="*/ 208 h 279"/>
                <a:gd name="T50" fmla="*/ 87 w 274"/>
                <a:gd name="T51" fmla="*/ 216 h 279"/>
                <a:gd name="T52" fmla="*/ 75 w 274"/>
                <a:gd name="T53" fmla="*/ 220 h 279"/>
                <a:gd name="T54" fmla="*/ 66 w 274"/>
                <a:gd name="T55" fmla="*/ 220 h 279"/>
                <a:gd name="T56" fmla="*/ 71 w 274"/>
                <a:gd name="T57" fmla="*/ 227 h 279"/>
                <a:gd name="T58" fmla="*/ 78 w 274"/>
                <a:gd name="T59" fmla="*/ 234 h 279"/>
                <a:gd name="T60" fmla="*/ 75 w 274"/>
                <a:gd name="T61" fmla="*/ 239 h 279"/>
                <a:gd name="T62" fmla="*/ 66 w 274"/>
                <a:gd name="T63" fmla="*/ 244 h 279"/>
                <a:gd name="T64" fmla="*/ 71 w 274"/>
                <a:gd name="T65" fmla="*/ 251 h 279"/>
                <a:gd name="T66" fmla="*/ 80 w 274"/>
                <a:gd name="T67" fmla="*/ 268 h 279"/>
                <a:gd name="T68" fmla="*/ 87 w 274"/>
                <a:gd name="T69" fmla="*/ 279 h 279"/>
                <a:gd name="T70" fmla="*/ 92 w 274"/>
                <a:gd name="T71" fmla="*/ 275 h 279"/>
                <a:gd name="T72" fmla="*/ 104 w 274"/>
                <a:gd name="T73" fmla="*/ 277 h 279"/>
                <a:gd name="T74" fmla="*/ 109 w 274"/>
                <a:gd name="T75" fmla="*/ 258 h 279"/>
                <a:gd name="T76" fmla="*/ 104 w 274"/>
                <a:gd name="T77" fmla="*/ 242 h 279"/>
                <a:gd name="T78" fmla="*/ 109 w 274"/>
                <a:gd name="T79" fmla="*/ 232 h 279"/>
                <a:gd name="T80" fmla="*/ 123 w 274"/>
                <a:gd name="T81" fmla="*/ 223 h 279"/>
                <a:gd name="T82" fmla="*/ 125 w 274"/>
                <a:gd name="T83" fmla="*/ 211 h 279"/>
                <a:gd name="T84" fmla="*/ 144 w 274"/>
                <a:gd name="T85" fmla="*/ 194 h 279"/>
                <a:gd name="T86" fmla="*/ 135 w 274"/>
                <a:gd name="T87" fmla="*/ 182 h 279"/>
                <a:gd name="T88" fmla="*/ 135 w 274"/>
                <a:gd name="T89" fmla="*/ 171 h 279"/>
                <a:gd name="T90" fmla="*/ 170 w 274"/>
                <a:gd name="T91" fmla="*/ 154 h 279"/>
                <a:gd name="T92" fmla="*/ 175 w 274"/>
                <a:gd name="T93" fmla="*/ 135 h 279"/>
                <a:gd name="T94" fmla="*/ 191 w 274"/>
                <a:gd name="T95" fmla="*/ 109 h 279"/>
                <a:gd name="T96" fmla="*/ 203 w 274"/>
                <a:gd name="T97" fmla="*/ 104 h 279"/>
                <a:gd name="T98" fmla="*/ 227 w 274"/>
                <a:gd name="T99" fmla="*/ 97 h 279"/>
                <a:gd name="T100" fmla="*/ 272 w 274"/>
                <a:gd name="T101" fmla="*/ 90 h 279"/>
                <a:gd name="T102" fmla="*/ 168 w 274"/>
                <a:gd name="T103" fmla="*/ 24 h 279"/>
                <a:gd name="T104" fmla="*/ 168 w 274"/>
                <a:gd name="T105" fmla="*/ 33 h 279"/>
                <a:gd name="T106" fmla="*/ 180 w 274"/>
                <a:gd name="T107" fmla="*/ 26 h 279"/>
                <a:gd name="T108" fmla="*/ 170 w 274"/>
                <a:gd name="T109" fmla="*/ 22 h 279"/>
                <a:gd name="T110" fmla="*/ 168 w 274"/>
                <a:gd name="T111" fmla="*/ 0 h 279"/>
                <a:gd name="T112" fmla="*/ 163 w 274"/>
                <a:gd name="T113" fmla="*/ 12 h 279"/>
                <a:gd name="T114" fmla="*/ 158 w 274"/>
                <a:gd name="T115" fmla="*/ 2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279">
                  <a:moveTo>
                    <a:pt x="97" y="71"/>
                  </a:moveTo>
                  <a:lnTo>
                    <a:pt x="101" y="69"/>
                  </a:lnTo>
                  <a:lnTo>
                    <a:pt x="104" y="66"/>
                  </a:lnTo>
                  <a:lnTo>
                    <a:pt x="104" y="64"/>
                  </a:lnTo>
                  <a:lnTo>
                    <a:pt x="104" y="64"/>
                  </a:lnTo>
                  <a:lnTo>
                    <a:pt x="104" y="64"/>
                  </a:lnTo>
                  <a:lnTo>
                    <a:pt x="104" y="62"/>
                  </a:lnTo>
                  <a:lnTo>
                    <a:pt x="104" y="59"/>
                  </a:lnTo>
                  <a:lnTo>
                    <a:pt x="104" y="57"/>
                  </a:lnTo>
                  <a:lnTo>
                    <a:pt x="104" y="57"/>
                  </a:lnTo>
                  <a:lnTo>
                    <a:pt x="104" y="59"/>
                  </a:lnTo>
                  <a:lnTo>
                    <a:pt x="101" y="59"/>
                  </a:lnTo>
                  <a:lnTo>
                    <a:pt x="101" y="62"/>
                  </a:lnTo>
                  <a:lnTo>
                    <a:pt x="99" y="62"/>
                  </a:lnTo>
                  <a:lnTo>
                    <a:pt x="99" y="62"/>
                  </a:lnTo>
                  <a:lnTo>
                    <a:pt x="97" y="64"/>
                  </a:lnTo>
                  <a:lnTo>
                    <a:pt x="94" y="66"/>
                  </a:lnTo>
                  <a:lnTo>
                    <a:pt x="97" y="69"/>
                  </a:lnTo>
                  <a:lnTo>
                    <a:pt x="97" y="71"/>
                  </a:lnTo>
                  <a:close/>
                  <a:moveTo>
                    <a:pt x="274" y="62"/>
                  </a:moveTo>
                  <a:lnTo>
                    <a:pt x="272" y="57"/>
                  </a:lnTo>
                  <a:lnTo>
                    <a:pt x="267" y="57"/>
                  </a:lnTo>
                  <a:lnTo>
                    <a:pt x="262" y="55"/>
                  </a:lnTo>
                  <a:lnTo>
                    <a:pt x="262" y="55"/>
                  </a:lnTo>
                  <a:lnTo>
                    <a:pt x="262" y="57"/>
                  </a:lnTo>
                  <a:lnTo>
                    <a:pt x="260" y="59"/>
                  </a:lnTo>
                  <a:lnTo>
                    <a:pt x="258" y="62"/>
                  </a:lnTo>
                  <a:lnTo>
                    <a:pt x="255" y="64"/>
                  </a:lnTo>
                  <a:lnTo>
                    <a:pt x="253" y="66"/>
                  </a:lnTo>
                  <a:lnTo>
                    <a:pt x="248" y="66"/>
                  </a:lnTo>
                  <a:lnTo>
                    <a:pt x="246" y="66"/>
                  </a:lnTo>
                  <a:lnTo>
                    <a:pt x="236" y="64"/>
                  </a:lnTo>
                  <a:lnTo>
                    <a:pt x="234" y="64"/>
                  </a:lnTo>
                  <a:lnTo>
                    <a:pt x="225" y="64"/>
                  </a:lnTo>
                  <a:lnTo>
                    <a:pt x="220" y="62"/>
                  </a:lnTo>
                  <a:lnTo>
                    <a:pt x="217" y="62"/>
                  </a:lnTo>
                  <a:lnTo>
                    <a:pt x="213" y="64"/>
                  </a:lnTo>
                  <a:lnTo>
                    <a:pt x="210" y="64"/>
                  </a:lnTo>
                  <a:lnTo>
                    <a:pt x="206" y="66"/>
                  </a:lnTo>
                  <a:lnTo>
                    <a:pt x="203" y="69"/>
                  </a:lnTo>
                  <a:lnTo>
                    <a:pt x="198" y="71"/>
                  </a:lnTo>
                  <a:lnTo>
                    <a:pt x="194" y="71"/>
                  </a:lnTo>
                  <a:lnTo>
                    <a:pt x="189" y="74"/>
                  </a:lnTo>
                  <a:lnTo>
                    <a:pt x="184" y="74"/>
                  </a:lnTo>
                  <a:lnTo>
                    <a:pt x="182" y="71"/>
                  </a:lnTo>
                  <a:lnTo>
                    <a:pt x="177" y="71"/>
                  </a:lnTo>
                  <a:lnTo>
                    <a:pt x="177" y="69"/>
                  </a:lnTo>
                  <a:lnTo>
                    <a:pt x="175" y="66"/>
                  </a:lnTo>
                  <a:lnTo>
                    <a:pt x="175" y="62"/>
                  </a:lnTo>
                  <a:lnTo>
                    <a:pt x="170" y="50"/>
                  </a:lnTo>
                  <a:lnTo>
                    <a:pt x="161" y="38"/>
                  </a:lnTo>
                  <a:lnTo>
                    <a:pt x="158" y="38"/>
                  </a:lnTo>
                  <a:lnTo>
                    <a:pt x="158" y="36"/>
                  </a:lnTo>
                  <a:lnTo>
                    <a:pt x="156" y="36"/>
                  </a:lnTo>
                  <a:lnTo>
                    <a:pt x="154" y="31"/>
                  </a:lnTo>
                  <a:lnTo>
                    <a:pt x="151" y="36"/>
                  </a:lnTo>
                  <a:lnTo>
                    <a:pt x="149" y="36"/>
                  </a:lnTo>
                  <a:lnTo>
                    <a:pt x="146" y="36"/>
                  </a:lnTo>
                  <a:lnTo>
                    <a:pt x="146" y="38"/>
                  </a:lnTo>
                  <a:lnTo>
                    <a:pt x="149" y="38"/>
                  </a:lnTo>
                  <a:lnTo>
                    <a:pt x="151" y="38"/>
                  </a:lnTo>
                  <a:lnTo>
                    <a:pt x="151" y="40"/>
                  </a:lnTo>
                  <a:lnTo>
                    <a:pt x="151" y="43"/>
                  </a:lnTo>
                  <a:lnTo>
                    <a:pt x="151" y="48"/>
                  </a:lnTo>
                  <a:lnTo>
                    <a:pt x="142" y="50"/>
                  </a:lnTo>
                  <a:lnTo>
                    <a:pt x="139" y="52"/>
                  </a:lnTo>
                  <a:lnTo>
                    <a:pt x="130" y="57"/>
                  </a:lnTo>
                  <a:lnTo>
                    <a:pt x="125" y="62"/>
                  </a:lnTo>
                  <a:lnTo>
                    <a:pt x="125" y="69"/>
                  </a:lnTo>
                  <a:lnTo>
                    <a:pt x="123" y="74"/>
                  </a:lnTo>
                  <a:lnTo>
                    <a:pt x="123" y="78"/>
                  </a:lnTo>
                  <a:lnTo>
                    <a:pt x="116" y="78"/>
                  </a:lnTo>
                  <a:lnTo>
                    <a:pt x="116" y="85"/>
                  </a:lnTo>
                  <a:lnTo>
                    <a:pt x="113" y="90"/>
                  </a:lnTo>
                  <a:lnTo>
                    <a:pt x="113" y="97"/>
                  </a:lnTo>
                  <a:lnTo>
                    <a:pt x="113" y="102"/>
                  </a:lnTo>
                  <a:lnTo>
                    <a:pt x="113" y="109"/>
                  </a:lnTo>
                  <a:lnTo>
                    <a:pt x="111" y="116"/>
                  </a:lnTo>
                  <a:lnTo>
                    <a:pt x="104" y="121"/>
                  </a:lnTo>
                  <a:lnTo>
                    <a:pt x="101" y="126"/>
                  </a:lnTo>
                  <a:lnTo>
                    <a:pt x="97" y="128"/>
                  </a:lnTo>
                  <a:lnTo>
                    <a:pt x="80" y="135"/>
                  </a:lnTo>
                  <a:lnTo>
                    <a:pt x="78" y="137"/>
                  </a:lnTo>
                  <a:lnTo>
                    <a:pt x="75" y="140"/>
                  </a:lnTo>
                  <a:lnTo>
                    <a:pt x="71" y="145"/>
                  </a:lnTo>
                  <a:lnTo>
                    <a:pt x="71" y="147"/>
                  </a:lnTo>
                  <a:lnTo>
                    <a:pt x="68" y="149"/>
                  </a:lnTo>
                  <a:lnTo>
                    <a:pt x="66" y="152"/>
                  </a:lnTo>
                  <a:lnTo>
                    <a:pt x="47" y="163"/>
                  </a:lnTo>
                  <a:lnTo>
                    <a:pt x="42" y="166"/>
                  </a:lnTo>
                  <a:lnTo>
                    <a:pt x="38" y="166"/>
                  </a:lnTo>
                  <a:lnTo>
                    <a:pt x="35" y="168"/>
                  </a:lnTo>
                  <a:lnTo>
                    <a:pt x="30" y="168"/>
                  </a:lnTo>
                  <a:lnTo>
                    <a:pt x="26" y="171"/>
                  </a:lnTo>
                  <a:lnTo>
                    <a:pt x="23" y="173"/>
                  </a:lnTo>
                  <a:lnTo>
                    <a:pt x="23" y="173"/>
                  </a:lnTo>
                  <a:lnTo>
                    <a:pt x="26" y="175"/>
                  </a:lnTo>
                  <a:lnTo>
                    <a:pt x="23" y="175"/>
                  </a:lnTo>
                  <a:lnTo>
                    <a:pt x="21" y="175"/>
                  </a:lnTo>
                  <a:lnTo>
                    <a:pt x="14" y="178"/>
                  </a:lnTo>
                  <a:lnTo>
                    <a:pt x="7" y="185"/>
                  </a:lnTo>
                  <a:lnTo>
                    <a:pt x="2" y="187"/>
                  </a:lnTo>
                  <a:lnTo>
                    <a:pt x="0" y="190"/>
                  </a:lnTo>
                  <a:lnTo>
                    <a:pt x="2" y="190"/>
                  </a:lnTo>
                  <a:lnTo>
                    <a:pt x="9" y="185"/>
                  </a:lnTo>
                  <a:lnTo>
                    <a:pt x="16" y="182"/>
                  </a:lnTo>
                  <a:lnTo>
                    <a:pt x="14" y="185"/>
                  </a:lnTo>
                  <a:lnTo>
                    <a:pt x="16" y="187"/>
                  </a:lnTo>
                  <a:lnTo>
                    <a:pt x="19" y="187"/>
                  </a:lnTo>
                  <a:lnTo>
                    <a:pt x="21" y="185"/>
                  </a:lnTo>
                  <a:lnTo>
                    <a:pt x="23" y="182"/>
                  </a:lnTo>
                  <a:lnTo>
                    <a:pt x="28" y="178"/>
                  </a:lnTo>
                  <a:lnTo>
                    <a:pt x="33" y="175"/>
                  </a:lnTo>
                  <a:lnTo>
                    <a:pt x="40" y="171"/>
                  </a:lnTo>
                  <a:lnTo>
                    <a:pt x="45" y="171"/>
                  </a:lnTo>
                  <a:lnTo>
                    <a:pt x="49" y="166"/>
                  </a:lnTo>
                  <a:lnTo>
                    <a:pt x="52" y="168"/>
                  </a:lnTo>
                  <a:lnTo>
                    <a:pt x="54" y="168"/>
                  </a:lnTo>
                  <a:lnTo>
                    <a:pt x="54" y="166"/>
                  </a:lnTo>
                  <a:lnTo>
                    <a:pt x="59" y="166"/>
                  </a:lnTo>
                  <a:lnTo>
                    <a:pt x="61" y="166"/>
                  </a:lnTo>
                  <a:lnTo>
                    <a:pt x="68" y="171"/>
                  </a:lnTo>
                  <a:lnTo>
                    <a:pt x="66" y="171"/>
                  </a:lnTo>
                  <a:lnTo>
                    <a:pt x="66" y="173"/>
                  </a:lnTo>
                  <a:lnTo>
                    <a:pt x="64" y="173"/>
                  </a:lnTo>
                  <a:lnTo>
                    <a:pt x="64" y="175"/>
                  </a:lnTo>
                  <a:lnTo>
                    <a:pt x="66" y="175"/>
                  </a:lnTo>
                  <a:lnTo>
                    <a:pt x="66" y="175"/>
                  </a:lnTo>
                  <a:lnTo>
                    <a:pt x="64" y="180"/>
                  </a:lnTo>
                  <a:lnTo>
                    <a:pt x="64" y="185"/>
                  </a:lnTo>
                  <a:lnTo>
                    <a:pt x="64" y="187"/>
                  </a:lnTo>
                  <a:lnTo>
                    <a:pt x="68" y="185"/>
                  </a:lnTo>
                  <a:lnTo>
                    <a:pt x="66" y="190"/>
                  </a:lnTo>
                  <a:lnTo>
                    <a:pt x="66" y="192"/>
                  </a:lnTo>
                  <a:lnTo>
                    <a:pt x="66" y="192"/>
                  </a:lnTo>
                  <a:lnTo>
                    <a:pt x="64" y="192"/>
                  </a:lnTo>
                  <a:lnTo>
                    <a:pt x="61" y="194"/>
                  </a:lnTo>
                  <a:lnTo>
                    <a:pt x="61" y="197"/>
                  </a:lnTo>
                  <a:lnTo>
                    <a:pt x="64" y="197"/>
                  </a:lnTo>
                  <a:lnTo>
                    <a:pt x="64" y="197"/>
                  </a:lnTo>
                  <a:lnTo>
                    <a:pt x="68" y="199"/>
                  </a:lnTo>
                  <a:lnTo>
                    <a:pt x="78" y="197"/>
                  </a:lnTo>
                  <a:lnTo>
                    <a:pt x="85" y="197"/>
                  </a:lnTo>
                  <a:lnTo>
                    <a:pt x="85" y="199"/>
                  </a:lnTo>
                  <a:lnTo>
                    <a:pt x="83" y="199"/>
                  </a:lnTo>
                  <a:lnTo>
                    <a:pt x="78" y="201"/>
                  </a:lnTo>
                  <a:lnTo>
                    <a:pt x="78" y="204"/>
                  </a:lnTo>
                  <a:lnTo>
                    <a:pt x="80" y="206"/>
                  </a:lnTo>
                  <a:lnTo>
                    <a:pt x="80" y="206"/>
                  </a:lnTo>
                  <a:lnTo>
                    <a:pt x="83" y="208"/>
                  </a:lnTo>
                  <a:lnTo>
                    <a:pt x="85" y="206"/>
                  </a:lnTo>
                  <a:lnTo>
                    <a:pt x="87" y="206"/>
                  </a:lnTo>
                  <a:lnTo>
                    <a:pt x="85" y="208"/>
                  </a:lnTo>
                  <a:lnTo>
                    <a:pt x="87" y="211"/>
                  </a:lnTo>
                  <a:lnTo>
                    <a:pt x="90" y="213"/>
                  </a:lnTo>
                  <a:lnTo>
                    <a:pt x="87" y="216"/>
                  </a:lnTo>
                  <a:lnTo>
                    <a:pt x="83" y="216"/>
                  </a:lnTo>
                  <a:lnTo>
                    <a:pt x="80" y="220"/>
                  </a:lnTo>
                  <a:lnTo>
                    <a:pt x="83" y="223"/>
                  </a:lnTo>
                  <a:lnTo>
                    <a:pt x="78" y="225"/>
                  </a:lnTo>
                  <a:lnTo>
                    <a:pt x="78" y="223"/>
                  </a:lnTo>
                  <a:lnTo>
                    <a:pt x="75" y="220"/>
                  </a:lnTo>
                  <a:lnTo>
                    <a:pt x="73" y="218"/>
                  </a:lnTo>
                  <a:lnTo>
                    <a:pt x="71" y="218"/>
                  </a:lnTo>
                  <a:lnTo>
                    <a:pt x="68" y="218"/>
                  </a:lnTo>
                  <a:lnTo>
                    <a:pt x="64" y="218"/>
                  </a:lnTo>
                  <a:lnTo>
                    <a:pt x="64" y="223"/>
                  </a:lnTo>
                  <a:lnTo>
                    <a:pt x="66" y="220"/>
                  </a:lnTo>
                  <a:lnTo>
                    <a:pt x="68" y="220"/>
                  </a:lnTo>
                  <a:lnTo>
                    <a:pt x="71" y="220"/>
                  </a:lnTo>
                  <a:lnTo>
                    <a:pt x="73" y="223"/>
                  </a:lnTo>
                  <a:lnTo>
                    <a:pt x="73" y="225"/>
                  </a:lnTo>
                  <a:lnTo>
                    <a:pt x="71" y="225"/>
                  </a:lnTo>
                  <a:lnTo>
                    <a:pt x="71" y="227"/>
                  </a:lnTo>
                  <a:lnTo>
                    <a:pt x="71" y="230"/>
                  </a:lnTo>
                  <a:lnTo>
                    <a:pt x="73" y="232"/>
                  </a:lnTo>
                  <a:lnTo>
                    <a:pt x="78" y="232"/>
                  </a:lnTo>
                  <a:lnTo>
                    <a:pt x="80" y="232"/>
                  </a:lnTo>
                  <a:lnTo>
                    <a:pt x="78" y="234"/>
                  </a:lnTo>
                  <a:lnTo>
                    <a:pt x="78" y="234"/>
                  </a:lnTo>
                  <a:lnTo>
                    <a:pt x="78" y="237"/>
                  </a:lnTo>
                  <a:lnTo>
                    <a:pt x="75" y="237"/>
                  </a:lnTo>
                  <a:lnTo>
                    <a:pt x="73" y="237"/>
                  </a:lnTo>
                  <a:lnTo>
                    <a:pt x="73" y="237"/>
                  </a:lnTo>
                  <a:lnTo>
                    <a:pt x="75" y="237"/>
                  </a:lnTo>
                  <a:lnTo>
                    <a:pt x="75" y="239"/>
                  </a:lnTo>
                  <a:lnTo>
                    <a:pt x="75" y="242"/>
                  </a:lnTo>
                  <a:lnTo>
                    <a:pt x="75" y="246"/>
                  </a:lnTo>
                  <a:lnTo>
                    <a:pt x="78" y="246"/>
                  </a:lnTo>
                  <a:lnTo>
                    <a:pt x="75" y="249"/>
                  </a:lnTo>
                  <a:lnTo>
                    <a:pt x="73" y="249"/>
                  </a:lnTo>
                  <a:lnTo>
                    <a:pt x="66" y="244"/>
                  </a:lnTo>
                  <a:lnTo>
                    <a:pt x="64" y="246"/>
                  </a:lnTo>
                  <a:lnTo>
                    <a:pt x="64" y="251"/>
                  </a:lnTo>
                  <a:lnTo>
                    <a:pt x="61" y="256"/>
                  </a:lnTo>
                  <a:lnTo>
                    <a:pt x="64" y="256"/>
                  </a:lnTo>
                  <a:lnTo>
                    <a:pt x="68" y="249"/>
                  </a:lnTo>
                  <a:lnTo>
                    <a:pt x="71" y="251"/>
                  </a:lnTo>
                  <a:lnTo>
                    <a:pt x="75" y="251"/>
                  </a:lnTo>
                  <a:lnTo>
                    <a:pt x="78" y="253"/>
                  </a:lnTo>
                  <a:lnTo>
                    <a:pt x="80" y="261"/>
                  </a:lnTo>
                  <a:lnTo>
                    <a:pt x="80" y="261"/>
                  </a:lnTo>
                  <a:lnTo>
                    <a:pt x="78" y="265"/>
                  </a:lnTo>
                  <a:lnTo>
                    <a:pt x="80" y="268"/>
                  </a:lnTo>
                  <a:lnTo>
                    <a:pt x="75" y="272"/>
                  </a:lnTo>
                  <a:lnTo>
                    <a:pt x="80" y="277"/>
                  </a:lnTo>
                  <a:lnTo>
                    <a:pt x="83" y="279"/>
                  </a:lnTo>
                  <a:lnTo>
                    <a:pt x="85" y="279"/>
                  </a:lnTo>
                  <a:lnTo>
                    <a:pt x="87" y="279"/>
                  </a:lnTo>
                  <a:lnTo>
                    <a:pt x="87" y="279"/>
                  </a:lnTo>
                  <a:lnTo>
                    <a:pt x="85" y="277"/>
                  </a:lnTo>
                  <a:lnTo>
                    <a:pt x="83" y="277"/>
                  </a:lnTo>
                  <a:lnTo>
                    <a:pt x="85" y="272"/>
                  </a:lnTo>
                  <a:lnTo>
                    <a:pt x="87" y="272"/>
                  </a:lnTo>
                  <a:lnTo>
                    <a:pt x="90" y="272"/>
                  </a:lnTo>
                  <a:lnTo>
                    <a:pt x="92" y="275"/>
                  </a:lnTo>
                  <a:lnTo>
                    <a:pt x="90" y="270"/>
                  </a:lnTo>
                  <a:lnTo>
                    <a:pt x="94" y="272"/>
                  </a:lnTo>
                  <a:lnTo>
                    <a:pt x="101" y="277"/>
                  </a:lnTo>
                  <a:lnTo>
                    <a:pt x="101" y="277"/>
                  </a:lnTo>
                  <a:lnTo>
                    <a:pt x="104" y="277"/>
                  </a:lnTo>
                  <a:lnTo>
                    <a:pt x="104" y="277"/>
                  </a:lnTo>
                  <a:lnTo>
                    <a:pt x="104" y="277"/>
                  </a:lnTo>
                  <a:lnTo>
                    <a:pt x="109" y="270"/>
                  </a:lnTo>
                  <a:lnTo>
                    <a:pt x="109" y="268"/>
                  </a:lnTo>
                  <a:lnTo>
                    <a:pt x="111" y="265"/>
                  </a:lnTo>
                  <a:lnTo>
                    <a:pt x="109" y="263"/>
                  </a:lnTo>
                  <a:lnTo>
                    <a:pt x="109" y="258"/>
                  </a:lnTo>
                  <a:lnTo>
                    <a:pt x="106" y="251"/>
                  </a:lnTo>
                  <a:lnTo>
                    <a:pt x="106" y="249"/>
                  </a:lnTo>
                  <a:lnTo>
                    <a:pt x="106" y="246"/>
                  </a:lnTo>
                  <a:lnTo>
                    <a:pt x="106" y="244"/>
                  </a:lnTo>
                  <a:lnTo>
                    <a:pt x="104" y="244"/>
                  </a:lnTo>
                  <a:lnTo>
                    <a:pt x="104" y="242"/>
                  </a:lnTo>
                  <a:lnTo>
                    <a:pt x="101" y="234"/>
                  </a:lnTo>
                  <a:lnTo>
                    <a:pt x="99" y="232"/>
                  </a:lnTo>
                  <a:lnTo>
                    <a:pt x="99" y="230"/>
                  </a:lnTo>
                  <a:lnTo>
                    <a:pt x="101" y="227"/>
                  </a:lnTo>
                  <a:lnTo>
                    <a:pt x="104" y="230"/>
                  </a:lnTo>
                  <a:lnTo>
                    <a:pt x="109" y="232"/>
                  </a:lnTo>
                  <a:lnTo>
                    <a:pt x="109" y="234"/>
                  </a:lnTo>
                  <a:lnTo>
                    <a:pt x="111" y="234"/>
                  </a:lnTo>
                  <a:lnTo>
                    <a:pt x="113" y="232"/>
                  </a:lnTo>
                  <a:lnTo>
                    <a:pt x="116" y="227"/>
                  </a:lnTo>
                  <a:lnTo>
                    <a:pt x="118" y="225"/>
                  </a:lnTo>
                  <a:lnTo>
                    <a:pt x="123" y="223"/>
                  </a:lnTo>
                  <a:lnTo>
                    <a:pt x="123" y="220"/>
                  </a:lnTo>
                  <a:lnTo>
                    <a:pt x="125" y="220"/>
                  </a:lnTo>
                  <a:lnTo>
                    <a:pt x="125" y="218"/>
                  </a:lnTo>
                  <a:lnTo>
                    <a:pt x="125" y="216"/>
                  </a:lnTo>
                  <a:lnTo>
                    <a:pt x="125" y="213"/>
                  </a:lnTo>
                  <a:lnTo>
                    <a:pt x="125" y="211"/>
                  </a:lnTo>
                  <a:lnTo>
                    <a:pt x="127" y="208"/>
                  </a:lnTo>
                  <a:lnTo>
                    <a:pt x="130" y="206"/>
                  </a:lnTo>
                  <a:lnTo>
                    <a:pt x="142" y="201"/>
                  </a:lnTo>
                  <a:lnTo>
                    <a:pt x="144" y="199"/>
                  </a:lnTo>
                  <a:lnTo>
                    <a:pt x="144" y="197"/>
                  </a:lnTo>
                  <a:lnTo>
                    <a:pt x="144" y="194"/>
                  </a:lnTo>
                  <a:lnTo>
                    <a:pt x="142" y="192"/>
                  </a:lnTo>
                  <a:lnTo>
                    <a:pt x="139" y="190"/>
                  </a:lnTo>
                  <a:lnTo>
                    <a:pt x="139" y="190"/>
                  </a:lnTo>
                  <a:lnTo>
                    <a:pt x="137" y="187"/>
                  </a:lnTo>
                  <a:lnTo>
                    <a:pt x="137" y="185"/>
                  </a:lnTo>
                  <a:lnTo>
                    <a:pt x="135" y="182"/>
                  </a:lnTo>
                  <a:lnTo>
                    <a:pt x="132" y="182"/>
                  </a:lnTo>
                  <a:lnTo>
                    <a:pt x="132" y="180"/>
                  </a:lnTo>
                  <a:lnTo>
                    <a:pt x="132" y="178"/>
                  </a:lnTo>
                  <a:lnTo>
                    <a:pt x="132" y="173"/>
                  </a:lnTo>
                  <a:lnTo>
                    <a:pt x="132" y="171"/>
                  </a:lnTo>
                  <a:lnTo>
                    <a:pt x="135" y="171"/>
                  </a:lnTo>
                  <a:lnTo>
                    <a:pt x="156" y="171"/>
                  </a:lnTo>
                  <a:lnTo>
                    <a:pt x="158" y="168"/>
                  </a:lnTo>
                  <a:lnTo>
                    <a:pt x="161" y="168"/>
                  </a:lnTo>
                  <a:lnTo>
                    <a:pt x="165" y="163"/>
                  </a:lnTo>
                  <a:lnTo>
                    <a:pt x="170" y="156"/>
                  </a:lnTo>
                  <a:lnTo>
                    <a:pt x="170" y="154"/>
                  </a:lnTo>
                  <a:lnTo>
                    <a:pt x="172" y="152"/>
                  </a:lnTo>
                  <a:lnTo>
                    <a:pt x="170" y="149"/>
                  </a:lnTo>
                  <a:lnTo>
                    <a:pt x="172" y="147"/>
                  </a:lnTo>
                  <a:lnTo>
                    <a:pt x="172" y="142"/>
                  </a:lnTo>
                  <a:lnTo>
                    <a:pt x="175" y="140"/>
                  </a:lnTo>
                  <a:lnTo>
                    <a:pt x="175" y="135"/>
                  </a:lnTo>
                  <a:lnTo>
                    <a:pt x="177" y="133"/>
                  </a:lnTo>
                  <a:lnTo>
                    <a:pt x="180" y="130"/>
                  </a:lnTo>
                  <a:lnTo>
                    <a:pt x="182" y="128"/>
                  </a:lnTo>
                  <a:lnTo>
                    <a:pt x="184" y="126"/>
                  </a:lnTo>
                  <a:lnTo>
                    <a:pt x="189" y="114"/>
                  </a:lnTo>
                  <a:lnTo>
                    <a:pt x="191" y="109"/>
                  </a:lnTo>
                  <a:lnTo>
                    <a:pt x="191" y="107"/>
                  </a:lnTo>
                  <a:lnTo>
                    <a:pt x="194" y="107"/>
                  </a:lnTo>
                  <a:lnTo>
                    <a:pt x="196" y="104"/>
                  </a:lnTo>
                  <a:lnTo>
                    <a:pt x="198" y="104"/>
                  </a:lnTo>
                  <a:lnTo>
                    <a:pt x="201" y="104"/>
                  </a:lnTo>
                  <a:lnTo>
                    <a:pt x="203" y="104"/>
                  </a:lnTo>
                  <a:lnTo>
                    <a:pt x="206" y="100"/>
                  </a:lnTo>
                  <a:lnTo>
                    <a:pt x="208" y="100"/>
                  </a:lnTo>
                  <a:lnTo>
                    <a:pt x="210" y="100"/>
                  </a:lnTo>
                  <a:lnTo>
                    <a:pt x="215" y="100"/>
                  </a:lnTo>
                  <a:lnTo>
                    <a:pt x="220" y="97"/>
                  </a:lnTo>
                  <a:lnTo>
                    <a:pt x="227" y="97"/>
                  </a:lnTo>
                  <a:lnTo>
                    <a:pt x="234" y="97"/>
                  </a:lnTo>
                  <a:lnTo>
                    <a:pt x="241" y="97"/>
                  </a:lnTo>
                  <a:lnTo>
                    <a:pt x="246" y="95"/>
                  </a:lnTo>
                  <a:lnTo>
                    <a:pt x="251" y="93"/>
                  </a:lnTo>
                  <a:lnTo>
                    <a:pt x="258" y="90"/>
                  </a:lnTo>
                  <a:lnTo>
                    <a:pt x="272" y="90"/>
                  </a:lnTo>
                  <a:lnTo>
                    <a:pt x="274" y="85"/>
                  </a:lnTo>
                  <a:lnTo>
                    <a:pt x="274" y="81"/>
                  </a:lnTo>
                  <a:lnTo>
                    <a:pt x="274" y="74"/>
                  </a:lnTo>
                  <a:lnTo>
                    <a:pt x="274" y="62"/>
                  </a:lnTo>
                  <a:close/>
                  <a:moveTo>
                    <a:pt x="170" y="22"/>
                  </a:moveTo>
                  <a:lnTo>
                    <a:pt x="168" y="24"/>
                  </a:lnTo>
                  <a:lnTo>
                    <a:pt x="170" y="29"/>
                  </a:lnTo>
                  <a:lnTo>
                    <a:pt x="170" y="29"/>
                  </a:lnTo>
                  <a:lnTo>
                    <a:pt x="170" y="29"/>
                  </a:lnTo>
                  <a:lnTo>
                    <a:pt x="168" y="29"/>
                  </a:lnTo>
                  <a:lnTo>
                    <a:pt x="168" y="31"/>
                  </a:lnTo>
                  <a:lnTo>
                    <a:pt x="168" y="33"/>
                  </a:lnTo>
                  <a:lnTo>
                    <a:pt x="168" y="36"/>
                  </a:lnTo>
                  <a:lnTo>
                    <a:pt x="168" y="38"/>
                  </a:lnTo>
                  <a:lnTo>
                    <a:pt x="172" y="36"/>
                  </a:lnTo>
                  <a:lnTo>
                    <a:pt x="180" y="29"/>
                  </a:lnTo>
                  <a:lnTo>
                    <a:pt x="182" y="26"/>
                  </a:lnTo>
                  <a:lnTo>
                    <a:pt x="180" y="26"/>
                  </a:lnTo>
                  <a:lnTo>
                    <a:pt x="180" y="26"/>
                  </a:lnTo>
                  <a:lnTo>
                    <a:pt x="177" y="26"/>
                  </a:lnTo>
                  <a:lnTo>
                    <a:pt x="177" y="24"/>
                  </a:lnTo>
                  <a:lnTo>
                    <a:pt x="175" y="22"/>
                  </a:lnTo>
                  <a:lnTo>
                    <a:pt x="172" y="22"/>
                  </a:lnTo>
                  <a:lnTo>
                    <a:pt x="170" y="22"/>
                  </a:lnTo>
                  <a:close/>
                  <a:moveTo>
                    <a:pt x="163" y="19"/>
                  </a:moveTo>
                  <a:lnTo>
                    <a:pt x="170" y="19"/>
                  </a:lnTo>
                  <a:lnTo>
                    <a:pt x="172" y="17"/>
                  </a:lnTo>
                  <a:lnTo>
                    <a:pt x="172" y="12"/>
                  </a:lnTo>
                  <a:lnTo>
                    <a:pt x="172" y="5"/>
                  </a:lnTo>
                  <a:lnTo>
                    <a:pt x="168" y="0"/>
                  </a:lnTo>
                  <a:lnTo>
                    <a:pt x="165" y="3"/>
                  </a:lnTo>
                  <a:lnTo>
                    <a:pt x="163" y="5"/>
                  </a:lnTo>
                  <a:lnTo>
                    <a:pt x="158" y="10"/>
                  </a:lnTo>
                  <a:lnTo>
                    <a:pt x="161" y="10"/>
                  </a:lnTo>
                  <a:lnTo>
                    <a:pt x="161" y="10"/>
                  </a:lnTo>
                  <a:lnTo>
                    <a:pt x="163" y="12"/>
                  </a:lnTo>
                  <a:lnTo>
                    <a:pt x="163" y="14"/>
                  </a:lnTo>
                  <a:lnTo>
                    <a:pt x="161" y="14"/>
                  </a:lnTo>
                  <a:lnTo>
                    <a:pt x="158" y="17"/>
                  </a:lnTo>
                  <a:lnTo>
                    <a:pt x="158" y="17"/>
                  </a:lnTo>
                  <a:lnTo>
                    <a:pt x="156" y="22"/>
                  </a:lnTo>
                  <a:lnTo>
                    <a:pt x="158" y="22"/>
                  </a:lnTo>
                  <a:lnTo>
                    <a:pt x="163" y="19"/>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p:cNvSpPr>
            <p:nvPr/>
          </p:nvSpPr>
          <p:spPr bwMode="auto">
            <a:xfrm>
              <a:off x="6513856" y="4250599"/>
              <a:ext cx="334209" cy="427145"/>
            </a:xfrm>
            <a:custGeom>
              <a:avLst/>
              <a:gdLst>
                <a:gd name="T0" fmla="*/ 183 w 187"/>
                <a:gd name="T1" fmla="*/ 68 h 239"/>
                <a:gd name="T2" fmla="*/ 173 w 187"/>
                <a:gd name="T3" fmla="*/ 68 h 239"/>
                <a:gd name="T4" fmla="*/ 159 w 187"/>
                <a:gd name="T5" fmla="*/ 52 h 239"/>
                <a:gd name="T6" fmla="*/ 145 w 187"/>
                <a:gd name="T7" fmla="*/ 44 h 239"/>
                <a:gd name="T8" fmla="*/ 116 w 187"/>
                <a:gd name="T9" fmla="*/ 37 h 239"/>
                <a:gd name="T10" fmla="*/ 97 w 187"/>
                <a:gd name="T11" fmla="*/ 44 h 239"/>
                <a:gd name="T12" fmla="*/ 69 w 187"/>
                <a:gd name="T13" fmla="*/ 47 h 239"/>
                <a:gd name="T14" fmla="*/ 29 w 187"/>
                <a:gd name="T15" fmla="*/ 28 h 239"/>
                <a:gd name="T16" fmla="*/ 5 w 187"/>
                <a:gd name="T17" fmla="*/ 0 h 239"/>
                <a:gd name="T18" fmla="*/ 5 w 187"/>
                <a:gd name="T19" fmla="*/ 7 h 239"/>
                <a:gd name="T20" fmla="*/ 14 w 187"/>
                <a:gd name="T21" fmla="*/ 30 h 239"/>
                <a:gd name="T22" fmla="*/ 19 w 187"/>
                <a:gd name="T23" fmla="*/ 42 h 239"/>
                <a:gd name="T24" fmla="*/ 22 w 187"/>
                <a:gd name="T25" fmla="*/ 78 h 239"/>
                <a:gd name="T26" fmla="*/ 19 w 187"/>
                <a:gd name="T27" fmla="*/ 89 h 239"/>
                <a:gd name="T28" fmla="*/ 22 w 187"/>
                <a:gd name="T29" fmla="*/ 92 h 239"/>
                <a:gd name="T30" fmla="*/ 31 w 187"/>
                <a:gd name="T31" fmla="*/ 89 h 239"/>
                <a:gd name="T32" fmla="*/ 38 w 187"/>
                <a:gd name="T33" fmla="*/ 82 h 239"/>
                <a:gd name="T34" fmla="*/ 45 w 187"/>
                <a:gd name="T35" fmla="*/ 89 h 239"/>
                <a:gd name="T36" fmla="*/ 55 w 187"/>
                <a:gd name="T37" fmla="*/ 97 h 239"/>
                <a:gd name="T38" fmla="*/ 57 w 187"/>
                <a:gd name="T39" fmla="*/ 104 h 239"/>
                <a:gd name="T40" fmla="*/ 52 w 187"/>
                <a:gd name="T41" fmla="*/ 108 h 239"/>
                <a:gd name="T42" fmla="*/ 41 w 187"/>
                <a:gd name="T43" fmla="*/ 123 h 239"/>
                <a:gd name="T44" fmla="*/ 31 w 187"/>
                <a:gd name="T45" fmla="*/ 130 h 239"/>
                <a:gd name="T46" fmla="*/ 26 w 187"/>
                <a:gd name="T47" fmla="*/ 139 h 239"/>
                <a:gd name="T48" fmla="*/ 14 w 187"/>
                <a:gd name="T49" fmla="*/ 142 h 239"/>
                <a:gd name="T50" fmla="*/ 12 w 187"/>
                <a:gd name="T51" fmla="*/ 151 h 239"/>
                <a:gd name="T52" fmla="*/ 5 w 187"/>
                <a:gd name="T53" fmla="*/ 156 h 239"/>
                <a:gd name="T54" fmla="*/ 14 w 187"/>
                <a:gd name="T55" fmla="*/ 163 h 239"/>
                <a:gd name="T56" fmla="*/ 17 w 187"/>
                <a:gd name="T57" fmla="*/ 175 h 239"/>
                <a:gd name="T58" fmla="*/ 12 w 187"/>
                <a:gd name="T59" fmla="*/ 184 h 239"/>
                <a:gd name="T60" fmla="*/ 14 w 187"/>
                <a:gd name="T61" fmla="*/ 198 h 239"/>
                <a:gd name="T62" fmla="*/ 17 w 187"/>
                <a:gd name="T63" fmla="*/ 208 h 239"/>
                <a:gd name="T64" fmla="*/ 14 w 187"/>
                <a:gd name="T65" fmla="*/ 212 h 239"/>
                <a:gd name="T66" fmla="*/ 19 w 187"/>
                <a:gd name="T67" fmla="*/ 220 h 239"/>
                <a:gd name="T68" fmla="*/ 14 w 187"/>
                <a:gd name="T69" fmla="*/ 220 h 239"/>
                <a:gd name="T70" fmla="*/ 10 w 187"/>
                <a:gd name="T71" fmla="*/ 224 h 239"/>
                <a:gd name="T72" fmla="*/ 3 w 187"/>
                <a:gd name="T73" fmla="*/ 224 h 239"/>
                <a:gd name="T74" fmla="*/ 0 w 187"/>
                <a:gd name="T75" fmla="*/ 227 h 239"/>
                <a:gd name="T76" fmla="*/ 12 w 187"/>
                <a:gd name="T77" fmla="*/ 231 h 239"/>
                <a:gd name="T78" fmla="*/ 14 w 187"/>
                <a:gd name="T79" fmla="*/ 239 h 239"/>
                <a:gd name="T80" fmla="*/ 19 w 187"/>
                <a:gd name="T81" fmla="*/ 239 h 239"/>
                <a:gd name="T82" fmla="*/ 29 w 187"/>
                <a:gd name="T83" fmla="*/ 236 h 239"/>
                <a:gd name="T84" fmla="*/ 33 w 187"/>
                <a:gd name="T85" fmla="*/ 231 h 239"/>
                <a:gd name="T86" fmla="*/ 36 w 187"/>
                <a:gd name="T87" fmla="*/ 220 h 239"/>
                <a:gd name="T88" fmla="*/ 45 w 187"/>
                <a:gd name="T89" fmla="*/ 210 h 239"/>
                <a:gd name="T90" fmla="*/ 57 w 187"/>
                <a:gd name="T91" fmla="*/ 203 h 239"/>
                <a:gd name="T92" fmla="*/ 67 w 187"/>
                <a:gd name="T93" fmla="*/ 194 h 239"/>
                <a:gd name="T94" fmla="*/ 83 w 187"/>
                <a:gd name="T95" fmla="*/ 191 h 239"/>
                <a:gd name="T96" fmla="*/ 90 w 187"/>
                <a:gd name="T97" fmla="*/ 191 h 239"/>
                <a:gd name="T98" fmla="*/ 95 w 187"/>
                <a:gd name="T99" fmla="*/ 186 h 239"/>
                <a:gd name="T100" fmla="*/ 107 w 187"/>
                <a:gd name="T101" fmla="*/ 179 h 239"/>
                <a:gd name="T102" fmla="*/ 109 w 187"/>
                <a:gd name="T103" fmla="*/ 158 h 239"/>
                <a:gd name="T104" fmla="*/ 112 w 187"/>
                <a:gd name="T105" fmla="*/ 118 h 239"/>
                <a:gd name="T106" fmla="*/ 152 w 187"/>
                <a:gd name="T107" fmla="*/ 78 h 239"/>
                <a:gd name="T108" fmla="*/ 168 w 187"/>
                <a:gd name="T109" fmla="*/ 78 h 239"/>
                <a:gd name="T110" fmla="*/ 180 w 187"/>
                <a:gd name="T111" fmla="*/ 75 h 239"/>
                <a:gd name="T112" fmla="*/ 185 w 187"/>
                <a:gd name="T11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239">
                  <a:moveTo>
                    <a:pt x="185" y="71"/>
                  </a:moveTo>
                  <a:lnTo>
                    <a:pt x="185" y="71"/>
                  </a:lnTo>
                  <a:lnTo>
                    <a:pt x="183" y="68"/>
                  </a:lnTo>
                  <a:lnTo>
                    <a:pt x="183" y="71"/>
                  </a:lnTo>
                  <a:lnTo>
                    <a:pt x="178" y="68"/>
                  </a:lnTo>
                  <a:lnTo>
                    <a:pt x="173" y="68"/>
                  </a:lnTo>
                  <a:lnTo>
                    <a:pt x="171" y="66"/>
                  </a:lnTo>
                  <a:lnTo>
                    <a:pt x="166" y="61"/>
                  </a:lnTo>
                  <a:lnTo>
                    <a:pt x="159" y="52"/>
                  </a:lnTo>
                  <a:lnTo>
                    <a:pt x="156" y="49"/>
                  </a:lnTo>
                  <a:lnTo>
                    <a:pt x="152" y="47"/>
                  </a:lnTo>
                  <a:lnTo>
                    <a:pt x="145" y="44"/>
                  </a:lnTo>
                  <a:lnTo>
                    <a:pt x="135" y="40"/>
                  </a:lnTo>
                  <a:lnTo>
                    <a:pt x="133" y="37"/>
                  </a:lnTo>
                  <a:lnTo>
                    <a:pt x="116" y="37"/>
                  </a:lnTo>
                  <a:lnTo>
                    <a:pt x="107" y="40"/>
                  </a:lnTo>
                  <a:lnTo>
                    <a:pt x="102" y="40"/>
                  </a:lnTo>
                  <a:lnTo>
                    <a:pt x="97" y="44"/>
                  </a:lnTo>
                  <a:lnTo>
                    <a:pt x="95" y="47"/>
                  </a:lnTo>
                  <a:lnTo>
                    <a:pt x="71" y="47"/>
                  </a:lnTo>
                  <a:lnTo>
                    <a:pt x="69" y="47"/>
                  </a:lnTo>
                  <a:lnTo>
                    <a:pt x="62" y="44"/>
                  </a:lnTo>
                  <a:lnTo>
                    <a:pt x="36" y="33"/>
                  </a:lnTo>
                  <a:lnTo>
                    <a:pt x="29" y="28"/>
                  </a:lnTo>
                  <a:lnTo>
                    <a:pt x="19" y="14"/>
                  </a:lnTo>
                  <a:lnTo>
                    <a:pt x="7" y="0"/>
                  </a:lnTo>
                  <a:lnTo>
                    <a:pt x="5" y="0"/>
                  </a:lnTo>
                  <a:lnTo>
                    <a:pt x="3" y="0"/>
                  </a:lnTo>
                  <a:lnTo>
                    <a:pt x="0" y="0"/>
                  </a:lnTo>
                  <a:lnTo>
                    <a:pt x="5" y="7"/>
                  </a:lnTo>
                  <a:lnTo>
                    <a:pt x="7" y="11"/>
                  </a:lnTo>
                  <a:lnTo>
                    <a:pt x="12" y="28"/>
                  </a:lnTo>
                  <a:lnTo>
                    <a:pt x="14" y="30"/>
                  </a:lnTo>
                  <a:lnTo>
                    <a:pt x="17" y="35"/>
                  </a:lnTo>
                  <a:lnTo>
                    <a:pt x="19" y="37"/>
                  </a:lnTo>
                  <a:lnTo>
                    <a:pt x="19" y="42"/>
                  </a:lnTo>
                  <a:lnTo>
                    <a:pt x="19" y="47"/>
                  </a:lnTo>
                  <a:lnTo>
                    <a:pt x="19" y="61"/>
                  </a:lnTo>
                  <a:lnTo>
                    <a:pt x="22" y="78"/>
                  </a:lnTo>
                  <a:lnTo>
                    <a:pt x="22" y="82"/>
                  </a:lnTo>
                  <a:lnTo>
                    <a:pt x="19" y="85"/>
                  </a:lnTo>
                  <a:lnTo>
                    <a:pt x="19" y="89"/>
                  </a:lnTo>
                  <a:lnTo>
                    <a:pt x="19" y="89"/>
                  </a:lnTo>
                  <a:lnTo>
                    <a:pt x="22" y="92"/>
                  </a:lnTo>
                  <a:lnTo>
                    <a:pt x="22" y="92"/>
                  </a:lnTo>
                  <a:lnTo>
                    <a:pt x="24" y="94"/>
                  </a:lnTo>
                  <a:lnTo>
                    <a:pt x="26" y="92"/>
                  </a:lnTo>
                  <a:lnTo>
                    <a:pt x="31" y="89"/>
                  </a:lnTo>
                  <a:lnTo>
                    <a:pt x="26" y="85"/>
                  </a:lnTo>
                  <a:lnTo>
                    <a:pt x="33" y="82"/>
                  </a:lnTo>
                  <a:lnTo>
                    <a:pt x="38" y="82"/>
                  </a:lnTo>
                  <a:lnTo>
                    <a:pt x="41" y="85"/>
                  </a:lnTo>
                  <a:lnTo>
                    <a:pt x="43" y="85"/>
                  </a:lnTo>
                  <a:lnTo>
                    <a:pt x="45" y="89"/>
                  </a:lnTo>
                  <a:lnTo>
                    <a:pt x="48" y="89"/>
                  </a:lnTo>
                  <a:lnTo>
                    <a:pt x="52" y="94"/>
                  </a:lnTo>
                  <a:lnTo>
                    <a:pt x="55" y="97"/>
                  </a:lnTo>
                  <a:lnTo>
                    <a:pt x="55" y="99"/>
                  </a:lnTo>
                  <a:lnTo>
                    <a:pt x="55" y="104"/>
                  </a:lnTo>
                  <a:lnTo>
                    <a:pt x="57" y="104"/>
                  </a:lnTo>
                  <a:lnTo>
                    <a:pt x="57" y="106"/>
                  </a:lnTo>
                  <a:lnTo>
                    <a:pt x="55" y="108"/>
                  </a:lnTo>
                  <a:lnTo>
                    <a:pt x="52" y="108"/>
                  </a:lnTo>
                  <a:lnTo>
                    <a:pt x="48" y="115"/>
                  </a:lnTo>
                  <a:lnTo>
                    <a:pt x="43" y="118"/>
                  </a:lnTo>
                  <a:lnTo>
                    <a:pt x="41" y="123"/>
                  </a:lnTo>
                  <a:lnTo>
                    <a:pt x="38" y="125"/>
                  </a:lnTo>
                  <a:lnTo>
                    <a:pt x="33" y="125"/>
                  </a:lnTo>
                  <a:lnTo>
                    <a:pt x="31" y="130"/>
                  </a:lnTo>
                  <a:lnTo>
                    <a:pt x="26" y="130"/>
                  </a:lnTo>
                  <a:lnTo>
                    <a:pt x="24" y="132"/>
                  </a:lnTo>
                  <a:lnTo>
                    <a:pt x="26" y="139"/>
                  </a:lnTo>
                  <a:lnTo>
                    <a:pt x="26" y="142"/>
                  </a:lnTo>
                  <a:lnTo>
                    <a:pt x="24" y="144"/>
                  </a:lnTo>
                  <a:lnTo>
                    <a:pt x="14" y="142"/>
                  </a:lnTo>
                  <a:lnTo>
                    <a:pt x="14" y="146"/>
                  </a:lnTo>
                  <a:lnTo>
                    <a:pt x="12" y="149"/>
                  </a:lnTo>
                  <a:lnTo>
                    <a:pt x="12" y="151"/>
                  </a:lnTo>
                  <a:lnTo>
                    <a:pt x="7" y="153"/>
                  </a:lnTo>
                  <a:lnTo>
                    <a:pt x="5" y="153"/>
                  </a:lnTo>
                  <a:lnTo>
                    <a:pt x="5" y="156"/>
                  </a:lnTo>
                  <a:lnTo>
                    <a:pt x="10" y="156"/>
                  </a:lnTo>
                  <a:lnTo>
                    <a:pt x="14" y="158"/>
                  </a:lnTo>
                  <a:lnTo>
                    <a:pt x="14" y="163"/>
                  </a:lnTo>
                  <a:lnTo>
                    <a:pt x="19" y="168"/>
                  </a:lnTo>
                  <a:lnTo>
                    <a:pt x="19" y="172"/>
                  </a:lnTo>
                  <a:lnTo>
                    <a:pt x="17" y="175"/>
                  </a:lnTo>
                  <a:lnTo>
                    <a:pt x="12" y="177"/>
                  </a:lnTo>
                  <a:lnTo>
                    <a:pt x="10" y="182"/>
                  </a:lnTo>
                  <a:lnTo>
                    <a:pt x="12" y="184"/>
                  </a:lnTo>
                  <a:lnTo>
                    <a:pt x="10" y="186"/>
                  </a:lnTo>
                  <a:lnTo>
                    <a:pt x="14" y="191"/>
                  </a:lnTo>
                  <a:lnTo>
                    <a:pt x="14" y="198"/>
                  </a:lnTo>
                  <a:lnTo>
                    <a:pt x="14" y="201"/>
                  </a:lnTo>
                  <a:lnTo>
                    <a:pt x="14" y="205"/>
                  </a:lnTo>
                  <a:lnTo>
                    <a:pt x="17" y="208"/>
                  </a:lnTo>
                  <a:lnTo>
                    <a:pt x="14" y="210"/>
                  </a:lnTo>
                  <a:lnTo>
                    <a:pt x="12" y="210"/>
                  </a:lnTo>
                  <a:lnTo>
                    <a:pt x="14" y="212"/>
                  </a:lnTo>
                  <a:lnTo>
                    <a:pt x="17" y="215"/>
                  </a:lnTo>
                  <a:lnTo>
                    <a:pt x="19" y="215"/>
                  </a:lnTo>
                  <a:lnTo>
                    <a:pt x="19" y="220"/>
                  </a:lnTo>
                  <a:lnTo>
                    <a:pt x="19" y="220"/>
                  </a:lnTo>
                  <a:lnTo>
                    <a:pt x="17" y="222"/>
                  </a:lnTo>
                  <a:lnTo>
                    <a:pt x="14" y="220"/>
                  </a:lnTo>
                  <a:lnTo>
                    <a:pt x="12" y="220"/>
                  </a:lnTo>
                  <a:lnTo>
                    <a:pt x="10" y="222"/>
                  </a:lnTo>
                  <a:lnTo>
                    <a:pt x="10" y="224"/>
                  </a:lnTo>
                  <a:lnTo>
                    <a:pt x="7" y="224"/>
                  </a:lnTo>
                  <a:lnTo>
                    <a:pt x="5" y="224"/>
                  </a:lnTo>
                  <a:lnTo>
                    <a:pt x="3" y="224"/>
                  </a:lnTo>
                  <a:lnTo>
                    <a:pt x="0" y="224"/>
                  </a:lnTo>
                  <a:lnTo>
                    <a:pt x="0" y="227"/>
                  </a:lnTo>
                  <a:lnTo>
                    <a:pt x="0" y="227"/>
                  </a:lnTo>
                  <a:lnTo>
                    <a:pt x="5" y="227"/>
                  </a:lnTo>
                  <a:lnTo>
                    <a:pt x="10" y="229"/>
                  </a:lnTo>
                  <a:lnTo>
                    <a:pt x="12" y="231"/>
                  </a:lnTo>
                  <a:lnTo>
                    <a:pt x="12" y="234"/>
                  </a:lnTo>
                  <a:lnTo>
                    <a:pt x="12" y="236"/>
                  </a:lnTo>
                  <a:lnTo>
                    <a:pt x="14" y="239"/>
                  </a:lnTo>
                  <a:lnTo>
                    <a:pt x="14" y="239"/>
                  </a:lnTo>
                  <a:lnTo>
                    <a:pt x="17" y="239"/>
                  </a:lnTo>
                  <a:lnTo>
                    <a:pt x="19" y="239"/>
                  </a:lnTo>
                  <a:lnTo>
                    <a:pt x="22" y="239"/>
                  </a:lnTo>
                  <a:lnTo>
                    <a:pt x="24" y="239"/>
                  </a:lnTo>
                  <a:lnTo>
                    <a:pt x="29" y="236"/>
                  </a:lnTo>
                  <a:lnTo>
                    <a:pt x="31" y="234"/>
                  </a:lnTo>
                  <a:lnTo>
                    <a:pt x="33" y="234"/>
                  </a:lnTo>
                  <a:lnTo>
                    <a:pt x="33" y="231"/>
                  </a:lnTo>
                  <a:lnTo>
                    <a:pt x="36" y="227"/>
                  </a:lnTo>
                  <a:lnTo>
                    <a:pt x="36" y="224"/>
                  </a:lnTo>
                  <a:lnTo>
                    <a:pt x="36" y="220"/>
                  </a:lnTo>
                  <a:lnTo>
                    <a:pt x="38" y="217"/>
                  </a:lnTo>
                  <a:lnTo>
                    <a:pt x="38" y="215"/>
                  </a:lnTo>
                  <a:lnTo>
                    <a:pt x="45" y="210"/>
                  </a:lnTo>
                  <a:lnTo>
                    <a:pt x="50" y="205"/>
                  </a:lnTo>
                  <a:lnTo>
                    <a:pt x="52" y="205"/>
                  </a:lnTo>
                  <a:lnTo>
                    <a:pt x="57" y="203"/>
                  </a:lnTo>
                  <a:lnTo>
                    <a:pt x="59" y="198"/>
                  </a:lnTo>
                  <a:lnTo>
                    <a:pt x="64" y="194"/>
                  </a:lnTo>
                  <a:lnTo>
                    <a:pt x="67" y="194"/>
                  </a:lnTo>
                  <a:lnTo>
                    <a:pt x="74" y="196"/>
                  </a:lnTo>
                  <a:lnTo>
                    <a:pt x="81" y="196"/>
                  </a:lnTo>
                  <a:lnTo>
                    <a:pt x="83" y="191"/>
                  </a:lnTo>
                  <a:lnTo>
                    <a:pt x="88" y="191"/>
                  </a:lnTo>
                  <a:lnTo>
                    <a:pt x="90" y="189"/>
                  </a:lnTo>
                  <a:lnTo>
                    <a:pt x="90" y="191"/>
                  </a:lnTo>
                  <a:lnTo>
                    <a:pt x="95" y="191"/>
                  </a:lnTo>
                  <a:lnTo>
                    <a:pt x="97" y="189"/>
                  </a:lnTo>
                  <a:lnTo>
                    <a:pt x="95" y="186"/>
                  </a:lnTo>
                  <a:lnTo>
                    <a:pt x="100" y="182"/>
                  </a:lnTo>
                  <a:lnTo>
                    <a:pt x="104" y="182"/>
                  </a:lnTo>
                  <a:lnTo>
                    <a:pt x="107" y="179"/>
                  </a:lnTo>
                  <a:lnTo>
                    <a:pt x="107" y="175"/>
                  </a:lnTo>
                  <a:lnTo>
                    <a:pt x="107" y="165"/>
                  </a:lnTo>
                  <a:lnTo>
                    <a:pt x="109" y="158"/>
                  </a:lnTo>
                  <a:lnTo>
                    <a:pt x="109" y="151"/>
                  </a:lnTo>
                  <a:lnTo>
                    <a:pt x="104" y="142"/>
                  </a:lnTo>
                  <a:lnTo>
                    <a:pt x="112" y="118"/>
                  </a:lnTo>
                  <a:lnTo>
                    <a:pt x="121" y="104"/>
                  </a:lnTo>
                  <a:lnTo>
                    <a:pt x="140" y="87"/>
                  </a:lnTo>
                  <a:lnTo>
                    <a:pt x="152" y="78"/>
                  </a:lnTo>
                  <a:lnTo>
                    <a:pt x="159" y="78"/>
                  </a:lnTo>
                  <a:lnTo>
                    <a:pt x="161" y="80"/>
                  </a:lnTo>
                  <a:lnTo>
                    <a:pt x="168" y="78"/>
                  </a:lnTo>
                  <a:lnTo>
                    <a:pt x="173" y="75"/>
                  </a:lnTo>
                  <a:lnTo>
                    <a:pt x="178" y="73"/>
                  </a:lnTo>
                  <a:lnTo>
                    <a:pt x="180" y="75"/>
                  </a:lnTo>
                  <a:lnTo>
                    <a:pt x="183" y="78"/>
                  </a:lnTo>
                  <a:lnTo>
                    <a:pt x="185" y="80"/>
                  </a:lnTo>
                  <a:lnTo>
                    <a:pt x="185" y="78"/>
                  </a:lnTo>
                  <a:lnTo>
                    <a:pt x="187" y="73"/>
                  </a:lnTo>
                  <a:lnTo>
                    <a:pt x="185" y="71"/>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p:cNvSpPr>
            <p:nvPr/>
          </p:nvSpPr>
          <p:spPr bwMode="auto">
            <a:xfrm>
              <a:off x="6544237" y="2168493"/>
              <a:ext cx="541527" cy="525442"/>
            </a:xfrm>
            <a:custGeom>
              <a:avLst/>
              <a:gdLst>
                <a:gd name="T0" fmla="*/ 282 w 303"/>
                <a:gd name="T1" fmla="*/ 225 h 294"/>
                <a:gd name="T2" fmla="*/ 263 w 303"/>
                <a:gd name="T3" fmla="*/ 194 h 294"/>
                <a:gd name="T4" fmla="*/ 253 w 303"/>
                <a:gd name="T5" fmla="*/ 116 h 294"/>
                <a:gd name="T6" fmla="*/ 255 w 303"/>
                <a:gd name="T7" fmla="*/ 85 h 294"/>
                <a:gd name="T8" fmla="*/ 263 w 303"/>
                <a:gd name="T9" fmla="*/ 45 h 294"/>
                <a:gd name="T10" fmla="*/ 267 w 303"/>
                <a:gd name="T11" fmla="*/ 33 h 294"/>
                <a:gd name="T12" fmla="*/ 265 w 303"/>
                <a:gd name="T13" fmla="*/ 29 h 294"/>
                <a:gd name="T14" fmla="*/ 237 w 303"/>
                <a:gd name="T15" fmla="*/ 45 h 294"/>
                <a:gd name="T16" fmla="*/ 213 w 303"/>
                <a:gd name="T17" fmla="*/ 26 h 294"/>
                <a:gd name="T18" fmla="*/ 187 w 303"/>
                <a:gd name="T19" fmla="*/ 12 h 294"/>
                <a:gd name="T20" fmla="*/ 175 w 303"/>
                <a:gd name="T21" fmla="*/ 5 h 294"/>
                <a:gd name="T22" fmla="*/ 170 w 303"/>
                <a:gd name="T23" fmla="*/ 19 h 294"/>
                <a:gd name="T24" fmla="*/ 156 w 303"/>
                <a:gd name="T25" fmla="*/ 50 h 294"/>
                <a:gd name="T26" fmla="*/ 154 w 303"/>
                <a:gd name="T27" fmla="*/ 76 h 294"/>
                <a:gd name="T28" fmla="*/ 161 w 303"/>
                <a:gd name="T29" fmla="*/ 90 h 294"/>
                <a:gd name="T30" fmla="*/ 184 w 303"/>
                <a:gd name="T31" fmla="*/ 81 h 294"/>
                <a:gd name="T32" fmla="*/ 201 w 303"/>
                <a:gd name="T33" fmla="*/ 78 h 294"/>
                <a:gd name="T34" fmla="*/ 215 w 303"/>
                <a:gd name="T35" fmla="*/ 67 h 294"/>
                <a:gd name="T36" fmla="*/ 215 w 303"/>
                <a:gd name="T37" fmla="*/ 67 h 294"/>
                <a:gd name="T38" fmla="*/ 232 w 303"/>
                <a:gd name="T39" fmla="*/ 76 h 294"/>
                <a:gd name="T40" fmla="*/ 232 w 303"/>
                <a:gd name="T41" fmla="*/ 97 h 294"/>
                <a:gd name="T42" fmla="*/ 218 w 303"/>
                <a:gd name="T43" fmla="*/ 145 h 294"/>
                <a:gd name="T44" fmla="*/ 203 w 303"/>
                <a:gd name="T45" fmla="*/ 145 h 294"/>
                <a:gd name="T46" fmla="*/ 189 w 303"/>
                <a:gd name="T47" fmla="*/ 135 h 294"/>
                <a:gd name="T48" fmla="*/ 187 w 303"/>
                <a:gd name="T49" fmla="*/ 133 h 294"/>
                <a:gd name="T50" fmla="*/ 175 w 303"/>
                <a:gd name="T51" fmla="*/ 123 h 294"/>
                <a:gd name="T52" fmla="*/ 168 w 303"/>
                <a:gd name="T53" fmla="*/ 126 h 294"/>
                <a:gd name="T54" fmla="*/ 166 w 303"/>
                <a:gd name="T55" fmla="*/ 133 h 294"/>
                <a:gd name="T56" fmla="*/ 168 w 303"/>
                <a:gd name="T57" fmla="*/ 140 h 294"/>
                <a:gd name="T58" fmla="*/ 139 w 303"/>
                <a:gd name="T59" fmla="*/ 154 h 294"/>
                <a:gd name="T60" fmla="*/ 128 w 303"/>
                <a:gd name="T61" fmla="*/ 100 h 294"/>
                <a:gd name="T62" fmla="*/ 116 w 303"/>
                <a:gd name="T63" fmla="*/ 71 h 294"/>
                <a:gd name="T64" fmla="*/ 92 w 303"/>
                <a:gd name="T65" fmla="*/ 71 h 294"/>
                <a:gd name="T66" fmla="*/ 80 w 303"/>
                <a:gd name="T67" fmla="*/ 67 h 294"/>
                <a:gd name="T68" fmla="*/ 78 w 303"/>
                <a:gd name="T69" fmla="*/ 88 h 294"/>
                <a:gd name="T70" fmla="*/ 68 w 303"/>
                <a:gd name="T71" fmla="*/ 95 h 294"/>
                <a:gd name="T72" fmla="*/ 78 w 303"/>
                <a:gd name="T73" fmla="*/ 114 h 294"/>
                <a:gd name="T74" fmla="*/ 87 w 303"/>
                <a:gd name="T75" fmla="*/ 114 h 294"/>
                <a:gd name="T76" fmla="*/ 87 w 303"/>
                <a:gd name="T77" fmla="*/ 116 h 294"/>
                <a:gd name="T78" fmla="*/ 83 w 303"/>
                <a:gd name="T79" fmla="*/ 123 h 294"/>
                <a:gd name="T80" fmla="*/ 76 w 303"/>
                <a:gd name="T81" fmla="*/ 133 h 294"/>
                <a:gd name="T82" fmla="*/ 59 w 303"/>
                <a:gd name="T83" fmla="*/ 171 h 294"/>
                <a:gd name="T84" fmla="*/ 40 w 303"/>
                <a:gd name="T85" fmla="*/ 178 h 294"/>
                <a:gd name="T86" fmla="*/ 16 w 303"/>
                <a:gd name="T87" fmla="*/ 192 h 294"/>
                <a:gd name="T88" fmla="*/ 0 w 303"/>
                <a:gd name="T89" fmla="*/ 211 h 294"/>
                <a:gd name="T90" fmla="*/ 14 w 303"/>
                <a:gd name="T91" fmla="*/ 227 h 294"/>
                <a:gd name="T92" fmla="*/ 24 w 303"/>
                <a:gd name="T93" fmla="*/ 246 h 294"/>
                <a:gd name="T94" fmla="*/ 40 w 303"/>
                <a:gd name="T95" fmla="*/ 242 h 294"/>
                <a:gd name="T96" fmla="*/ 92 w 303"/>
                <a:gd name="T97" fmla="*/ 235 h 294"/>
                <a:gd name="T98" fmla="*/ 113 w 303"/>
                <a:gd name="T99" fmla="*/ 251 h 294"/>
                <a:gd name="T100" fmla="*/ 125 w 303"/>
                <a:gd name="T101" fmla="*/ 249 h 294"/>
                <a:gd name="T102" fmla="*/ 142 w 303"/>
                <a:gd name="T103" fmla="*/ 246 h 294"/>
                <a:gd name="T104" fmla="*/ 166 w 303"/>
                <a:gd name="T105" fmla="*/ 232 h 294"/>
                <a:gd name="T106" fmla="*/ 182 w 303"/>
                <a:gd name="T107" fmla="*/ 239 h 294"/>
                <a:gd name="T108" fmla="*/ 180 w 303"/>
                <a:gd name="T109" fmla="*/ 246 h 294"/>
                <a:gd name="T110" fmla="*/ 182 w 303"/>
                <a:gd name="T111" fmla="*/ 263 h 294"/>
                <a:gd name="T112" fmla="*/ 180 w 303"/>
                <a:gd name="T113" fmla="*/ 282 h 294"/>
                <a:gd name="T114" fmla="*/ 194 w 303"/>
                <a:gd name="T115" fmla="*/ 291 h 294"/>
                <a:gd name="T116" fmla="*/ 246 w 303"/>
                <a:gd name="T117" fmla="*/ 265 h 294"/>
                <a:gd name="T118" fmla="*/ 274 w 303"/>
                <a:gd name="T119" fmla="*/ 261 h 294"/>
                <a:gd name="T120" fmla="*/ 286 w 303"/>
                <a:gd name="T121" fmla="*/ 25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3" h="294">
                  <a:moveTo>
                    <a:pt x="293" y="230"/>
                  </a:moveTo>
                  <a:lnTo>
                    <a:pt x="289" y="227"/>
                  </a:lnTo>
                  <a:lnTo>
                    <a:pt x="286" y="225"/>
                  </a:lnTo>
                  <a:lnTo>
                    <a:pt x="286" y="223"/>
                  </a:lnTo>
                  <a:lnTo>
                    <a:pt x="284" y="223"/>
                  </a:lnTo>
                  <a:lnTo>
                    <a:pt x="282" y="225"/>
                  </a:lnTo>
                  <a:lnTo>
                    <a:pt x="279" y="225"/>
                  </a:lnTo>
                  <a:lnTo>
                    <a:pt x="277" y="223"/>
                  </a:lnTo>
                  <a:lnTo>
                    <a:pt x="272" y="218"/>
                  </a:lnTo>
                  <a:lnTo>
                    <a:pt x="270" y="216"/>
                  </a:lnTo>
                  <a:lnTo>
                    <a:pt x="267" y="211"/>
                  </a:lnTo>
                  <a:lnTo>
                    <a:pt x="263" y="194"/>
                  </a:lnTo>
                  <a:lnTo>
                    <a:pt x="260" y="182"/>
                  </a:lnTo>
                  <a:lnTo>
                    <a:pt x="258" y="161"/>
                  </a:lnTo>
                  <a:lnTo>
                    <a:pt x="255" y="140"/>
                  </a:lnTo>
                  <a:lnTo>
                    <a:pt x="255" y="135"/>
                  </a:lnTo>
                  <a:lnTo>
                    <a:pt x="255" y="126"/>
                  </a:lnTo>
                  <a:lnTo>
                    <a:pt x="253" y="116"/>
                  </a:lnTo>
                  <a:lnTo>
                    <a:pt x="255" y="102"/>
                  </a:lnTo>
                  <a:lnTo>
                    <a:pt x="255" y="100"/>
                  </a:lnTo>
                  <a:lnTo>
                    <a:pt x="255" y="97"/>
                  </a:lnTo>
                  <a:lnTo>
                    <a:pt x="255" y="93"/>
                  </a:lnTo>
                  <a:lnTo>
                    <a:pt x="255" y="93"/>
                  </a:lnTo>
                  <a:lnTo>
                    <a:pt x="255" y="85"/>
                  </a:lnTo>
                  <a:lnTo>
                    <a:pt x="258" y="74"/>
                  </a:lnTo>
                  <a:lnTo>
                    <a:pt x="258" y="71"/>
                  </a:lnTo>
                  <a:lnTo>
                    <a:pt x="258" y="67"/>
                  </a:lnTo>
                  <a:lnTo>
                    <a:pt x="260" y="52"/>
                  </a:lnTo>
                  <a:lnTo>
                    <a:pt x="263" y="50"/>
                  </a:lnTo>
                  <a:lnTo>
                    <a:pt x="263" y="45"/>
                  </a:lnTo>
                  <a:lnTo>
                    <a:pt x="265" y="40"/>
                  </a:lnTo>
                  <a:lnTo>
                    <a:pt x="265" y="38"/>
                  </a:lnTo>
                  <a:lnTo>
                    <a:pt x="267" y="36"/>
                  </a:lnTo>
                  <a:lnTo>
                    <a:pt x="265" y="36"/>
                  </a:lnTo>
                  <a:lnTo>
                    <a:pt x="265" y="33"/>
                  </a:lnTo>
                  <a:lnTo>
                    <a:pt x="267" y="33"/>
                  </a:lnTo>
                  <a:lnTo>
                    <a:pt x="267" y="33"/>
                  </a:lnTo>
                  <a:lnTo>
                    <a:pt x="267" y="31"/>
                  </a:lnTo>
                  <a:lnTo>
                    <a:pt x="267" y="29"/>
                  </a:lnTo>
                  <a:lnTo>
                    <a:pt x="267" y="29"/>
                  </a:lnTo>
                  <a:lnTo>
                    <a:pt x="267" y="26"/>
                  </a:lnTo>
                  <a:lnTo>
                    <a:pt x="265" y="29"/>
                  </a:lnTo>
                  <a:lnTo>
                    <a:pt x="263" y="33"/>
                  </a:lnTo>
                  <a:lnTo>
                    <a:pt x="258" y="36"/>
                  </a:lnTo>
                  <a:lnTo>
                    <a:pt x="253" y="40"/>
                  </a:lnTo>
                  <a:lnTo>
                    <a:pt x="248" y="43"/>
                  </a:lnTo>
                  <a:lnTo>
                    <a:pt x="244" y="45"/>
                  </a:lnTo>
                  <a:lnTo>
                    <a:pt x="237" y="45"/>
                  </a:lnTo>
                  <a:lnTo>
                    <a:pt x="229" y="40"/>
                  </a:lnTo>
                  <a:lnTo>
                    <a:pt x="222" y="36"/>
                  </a:lnTo>
                  <a:lnTo>
                    <a:pt x="220" y="33"/>
                  </a:lnTo>
                  <a:lnTo>
                    <a:pt x="220" y="33"/>
                  </a:lnTo>
                  <a:lnTo>
                    <a:pt x="218" y="31"/>
                  </a:lnTo>
                  <a:lnTo>
                    <a:pt x="213" y="26"/>
                  </a:lnTo>
                  <a:lnTo>
                    <a:pt x="208" y="19"/>
                  </a:lnTo>
                  <a:lnTo>
                    <a:pt x="201" y="17"/>
                  </a:lnTo>
                  <a:lnTo>
                    <a:pt x="194" y="14"/>
                  </a:lnTo>
                  <a:lnTo>
                    <a:pt x="192" y="14"/>
                  </a:lnTo>
                  <a:lnTo>
                    <a:pt x="189" y="14"/>
                  </a:lnTo>
                  <a:lnTo>
                    <a:pt x="187" y="12"/>
                  </a:lnTo>
                  <a:lnTo>
                    <a:pt x="184" y="10"/>
                  </a:lnTo>
                  <a:lnTo>
                    <a:pt x="182" y="7"/>
                  </a:lnTo>
                  <a:lnTo>
                    <a:pt x="177" y="5"/>
                  </a:lnTo>
                  <a:lnTo>
                    <a:pt x="175" y="0"/>
                  </a:lnTo>
                  <a:lnTo>
                    <a:pt x="175" y="3"/>
                  </a:lnTo>
                  <a:lnTo>
                    <a:pt x="175" y="5"/>
                  </a:lnTo>
                  <a:lnTo>
                    <a:pt x="173" y="7"/>
                  </a:lnTo>
                  <a:lnTo>
                    <a:pt x="175" y="10"/>
                  </a:lnTo>
                  <a:lnTo>
                    <a:pt x="175" y="12"/>
                  </a:lnTo>
                  <a:lnTo>
                    <a:pt x="173" y="17"/>
                  </a:lnTo>
                  <a:lnTo>
                    <a:pt x="173" y="17"/>
                  </a:lnTo>
                  <a:lnTo>
                    <a:pt x="170" y="19"/>
                  </a:lnTo>
                  <a:lnTo>
                    <a:pt x="166" y="26"/>
                  </a:lnTo>
                  <a:lnTo>
                    <a:pt x="163" y="29"/>
                  </a:lnTo>
                  <a:lnTo>
                    <a:pt x="161" y="36"/>
                  </a:lnTo>
                  <a:lnTo>
                    <a:pt x="161" y="40"/>
                  </a:lnTo>
                  <a:lnTo>
                    <a:pt x="158" y="48"/>
                  </a:lnTo>
                  <a:lnTo>
                    <a:pt x="156" y="50"/>
                  </a:lnTo>
                  <a:lnTo>
                    <a:pt x="156" y="52"/>
                  </a:lnTo>
                  <a:lnTo>
                    <a:pt x="156" y="55"/>
                  </a:lnTo>
                  <a:lnTo>
                    <a:pt x="156" y="59"/>
                  </a:lnTo>
                  <a:lnTo>
                    <a:pt x="154" y="67"/>
                  </a:lnTo>
                  <a:lnTo>
                    <a:pt x="154" y="71"/>
                  </a:lnTo>
                  <a:lnTo>
                    <a:pt x="154" y="76"/>
                  </a:lnTo>
                  <a:lnTo>
                    <a:pt x="151" y="78"/>
                  </a:lnTo>
                  <a:lnTo>
                    <a:pt x="151" y="81"/>
                  </a:lnTo>
                  <a:lnTo>
                    <a:pt x="151" y="90"/>
                  </a:lnTo>
                  <a:lnTo>
                    <a:pt x="156" y="93"/>
                  </a:lnTo>
                  <a:lnTo>
                    <a:pt x="158" y="93"/>
                  </a:lnTo>
                  <a:lnTo>
                    <a:pt x="161" y="90"/>
                  </a:lnTo>
                  <a:lnTo>
                    <a:pt x="168" y="85"/>
                  </a:lnTo>
                  <a:lnTo>
                    <a:pt x="170" y="85"/>
                  </a:lnTo>
                  <a:lnTo>
                    <a:pt x="173" y="85"/>
                  </a:lnTo>
                  <a:lnTo>
                    <a:pt x="175" y="83"/>
                  </a:lnTo>
                  <a:lnTo>
                    <a:pt x="182" y="83"/>
                  </a:lnTo>
                  <a:lnTo>
                    <a:pt x="184" y="81"/>
                  </a:lnTo>
                  <a:lnTo>
                    <a:pt x="187" y="78"/>
                  </a:lnTo>
                  <a:lnTo>
                    <a:pt x="189" y="78"/>
                  </a:lnTo>
                  <a:lnTo>
                    <a:pt x="192" y="78"/>
                  </a:lnTo>
                  <a:lnTo>
                    <a:pt x="196" y="81"/>
                  </a:lnTo>
                  <a:lnTo>
                    <a:pt x="199" y="81"/>
                  </a:lnTo>
                  <a:lnTo>
                    <a:pt x="201" y="78"/>
                  </a:lnTo>
                  <a:lnTo>
                    <a:pt x="206" y="76"/>
                  </a:lnTo>
                  <a:lnTo>
                    <a:pt x="208" y="74"/>
                  </a:lnTo>
                  <a:lnTo>
                    <a:pt x="215" y="69"/>
                  </a:lnTo>
                  <a:lnTo>
                    <a:pt x="215" y="67"/>
                  </a:lnTo>
                  <a:lnTo>
                    <a:pt x="215" y="67"/>
                  </a:lnTo>
                  <a:lnTo>
                    <a:pt x="215" y="67"/>
                  </a:lnTo>
                  <a:lnTo>
                    <a:pt x="215" y="67"/>
                  </a:lnTo>
                  <a:lnTo>
                    <a:pt x="215" y="67"/>
                  </a:lnTo>
                  <a:lnTo>
                    <a:pt x="213" y="69"/>
                  </a:lnTo>
                  <a:lnTo>
                    <a:pt x="213" y="69"/>
                  </a:lnTo>
                  <a:lnTo>
                    <a:pt x="213" y="67"/>
                  </a:lnTo>
                  <a:lnTo>
                    <a:pt x="215" y="67"/>
                  </a:lnTo>
                  <a:lnTo>
                    <a:pt x="215" y="64"/>
                  </a:lnTo>
                  <a:lnTo>
                    <a:pt x="218" y="59"/>
                  </a:lnTo>
                  <a:lnTo>
                    <a:pt x="220" y="62"/>
                  </a:lnTo>
                  <a:lnTo>
                    <a:pt x="225" y="64"/>
                  </a:lnTo>
                  <a:lnTo>
                    <a:pt x="229" y="69"/>
                  </a:lnTo>
                  <a:lnTo>
                    <a:pt x="232" y="76"/>
                  </a:lnTo>
                  <a:lnTo>
                    <a:pt x="234" y="81"/>
                  </a:lnTo>
                  <a:lnTo>
                    <a:pt x="237" y="88"/>
                  </a:lnTo>
                  <a:lnTo>
                    <a:pt x="234" y="93"/>
                  </a:lnTo>
                  <a:lnTo>
                    <a:pt x="234" y="95"/>
                  </a:lnTo>
                  <a:lnTo>
                    <a:pt x="232" y="95"/>
                  </a:lnTo>
                  <a:lnTo>
                    <a:pt x="232" y="97"/>
                  </a:lnTo>
                  <a:lnTo>
                    <a:pt x="232" y="100"/>
                  </a:lnTo>
                  <a:lnTo>
                    <a:pt x="229" y="104"/>
                  </a:lnTo>
                  <a:lnTo>
                    <a:pt x="229" y="119"/>
                  </a:lnTo>
                  <a:lnTo>
                    <a:pt x="227" y="126"/>
                  </a:lnTo>
                  <a:lnTo>
                    <a:pt x="220" y="142"/>
                  </a:lnTo>
                  <a:lnTo>
                    <a:pt x="218" y="145"/>
                  </a:lnTo>
                  <a:lnTo>
                    <a:pt x="215" y="149"/>
                  </a:lnTo>
                  <a:lnTo>
                    <a:pt x="210" y="149"/>
                  </a:lnTo>
                  <a:lnTo>
                    <a:pt x="208" y="149"/>
                  </a:lnTo>
                  <a:lnTo>
                    <a:pt x="206" y="147"/>
                  </a:lnTo>
                  <a:lnTo>
                    <a:pt x="203" y="147"/>
                  </a:lnTo>
                  <a:lnTo>
                    <a:pt x="203" y="145"/>
                  </a:lnTo>
                  <a:lnTo>
                    <a:pt x="201" y="142"/>
                  </a:lnTo>
                  <a:lnTo>
                    <a:pt x="199" y="140"/>
                  </a:lnTo>
                  <a:lnTo>
                    <a:pt x="199" y="140"/>
                  </a:lnTo>
                  <a:lnTo>
                    <a:pt x="196" y="140"/>
                  </a:lnTo>
                  <a:lnTo>
                    <a:pt x="192" y="137"/>
                  </a:lnTo>
                  <a:lnTo>
                    <a:pt x="189" y="135"/>
                  </a:lnTo>
                  <a:lnTo>
                    <a:pt x="187" y="135"/>
                  </a:lnTo>
                  <a:lnTo>
                    <a:pt x="187" y="135"/>
                  </a:lnTo>
                  <a:lnTo>
                    <a:pt x="187" y="133"/>
                  </a:lnTo>
                  <a:lnTo>
                    <a:pt x="187" y="133"/>
                  </a:lnTo>
                  <a:lnTo>
                    <a:pt x="187" y="133"/>
                  </a:lnTo>
                  <a:lnTo>
                    <a:pt x="187" y="133"/>
                  </a:lnTo>
                  <a:lnTo>
                    <a:pt x="187" y="130"/>
                  </a:lnTo>
                  <a:lnTo>
                    <a:pt x="184" y="128"/>
                  </a:lnTo>
                  <a:lnTo>
                    <a:pt x="182" y="126"/>
                  </a:lnTo>
                  <a:lnTo>
                    <a:pt x="182" y="123"/>
                  </a:lnTo>
                  <a:lnTo>
                    <a:pt x="180" y="123"/>
                  </a:lnTo>
                  <a:lnTo>
                    <a:pt x="175" y="123"/>
                  </a:lnTo>
                  <a:lnTo>
                    <a:pt x="173" y="121"/>
                  </a:lnTo>
                  <a:lnTo>
                    <a:pt x="173" y="119"/>
                  </a:lnTo>
                  <a:lnTo>
                    <a:pt x="170" y="121"/>
                  </a:lnTo>
                  <a:lnTo>
                    <a:pt x="168" y="123"/>
                  </a:lnTo>
                  <a:lnTo>
                    <a:pt x="168" y="126"/>
                  </a:lnTo>
                  <a:lnTo>
                    <a:pt x="168" y="126"/>
                  </a:lnTo>
                  <a:lnTo>
                    <a:pt x="168" y="128"/>
                  </a:lnTo>
                  <a:lnTo>
                    <a:pt x="166" y="130"/>
                  </a:lnTo>
                  <a:lnTo>
                    <a:pt x="168" y="130"/>
                  </a:lnTo>
                  <a:lnTo>
                    <a:pt x="166" y="130"/>
                  </a:lnTo>
                  <a:lnTo>
                    <a:pt x="163" y="133"/>
                  </a:lnTo>
                  <a:lnTo>
                    <a:pt x="166" y="133"/>
                  </a:lnTo>
                  <a:lnTo>
                    <a:pt x="166" y="133"/>
                  </a:lnTo>
                  <a:lnTo>
                    <a:pt x="168" y="133"/>
                  </a:lnTo>
                  <a:lnTo>
                    <a:pt x="168" y="133"/>
                  </a:lnTo>
                  <a:lnTo>
                    <a:pt x="168" y="135"/>
                  </a:lnTo>
                  <a:lnTo>
                    <a:pt x="168" y="137"/>
                  </a:lnTo>
                  <a:lnTo>
                    <a:pt x="168" y="140"/>
                  </a:lnTo>
                  <a:lnTo>
                    <a:pt x="168" y="140"/>
                  </a:lnTo>
                  <a:lnTo>
                    <a:pt x="166" y="147"/>
                  </a:lnTo>
                  <a:lnTo>
                    <a:pt x="161" y="152"/>
                  </a:lnTo>
                  <a:lnTo>
                    <a:pt x="156" y="156"/>
                  </a:lnTo>
                  <a:lnTo>
                    <a:pt x="149" y="159"/>
                  </a:lnTo>
                  <a:lnTo>
                    <a:pt x="139" y="154"/>
                  </a:lnTo>
                  <a:lnTo>
                    <a:pt x="135" y="145"/>
                  </a:lnTo>
                  <a:lnTo>
                    <a:pt x="132" y="121"/>
                  </a:lnTo>
                  <a:lnTo>
                    <a:pt x="130" y="114"/>
                  </a:lnTo>
                  <a:lnTo>
                    <a:pt x="130" y="107"/>
                  </a:lnTo>
                  <a:lnTo>
                    <a:pt x="128" y="102"/>
                  </a:lnTo>
                  <a:lnTo>
                    <a:pt x="128" y="100"/>
                  </a:lnTo>
                  <a:lnTo>
                    <a:pt x="130" y="97"/>
                  </a:lnTo>
                  <a:lnTo>
                    <a:pt x="130" y="90"/>
                  </a:lnTo>
                  <a:lnTo>
                    <a:pt x="130" y="83"/>
                  </a:lnTo>
                  <a:lnTo>
                    <a:pt x="130" y="78"/>
                  </a:lnTo>
                  <a:lnTo>
                    <a:pt x="123" y="74"/>
                  </a:lnTo>
                  <a:lnTo>
                    <a:pt x="116" y="71"/>
                  </a:lnTo>
                  <a:lnTo>
                    <a:pt x="111" y="74"/>
                  </a:lnTo>
                  <a:lnTo>
                    <a:pt x="109" y="78"/>
                  </a:lnTo>
                  <a:lnTo>
                    <a:pt x="104" y="81"/>
                  </a:lnTo>
                  <a:lnTo>
                    <a:pt x="102" y="81"/>
                  </a:lnTo>
                  <a:lnTo>
                    <a:pt x="97" y="78"/>
                  </a:lnTo>
                  <a:lnTo>
                    <a:pt x="92" y="71"/>
                  </a:lnTo>
                  <a:lnTo>
                    <a:pt x="90" y="69"/>
                  </a:lnTo>
                  <a:lnTo>
                    <a:pt x="87" y="69"/>
                  </a:lnTo>
                  <a:lnTo>
                    <a:pt x="83" y="67"/>
                  </a:lnTo>
                  <a:lnTo>
                    <a:pt x="80" y="64"/>
                  </a:lnTo>
                  <a:lnTo>
                    <a:pt x="80" y="64"/>
                  </a:lnTo>
                  <a:lnTo>
                    <a:pt x="80" y="67"/>
                  </a:lnTo>
                  <a:lnTo>
                    <a:pt x="78" y="69"/>
                  </a:lnTo>
                  <a:lnTo>
                    <a:pt x="78" y="76"/>
                  </a:lnTo>
                  <a:lnTo>
                    <a:pt x="78" y="78"/>
                  </a:lnTo>
                  <a:lnTo>
                    <a:pt x="78" y="81"/>
                  </a:lnTo>
                  <a:lnTo>
                    <a:pt x="78" y="83"/>
                  </a:lnTo>
                  <a:lnTo>
                    <a:pt x="78" y="88"/>
                  </a:lnTo>
                  <a:lnTo>
                    <a:pt x="73" y="93"/>
                  </a:lnTo>
                  <a:lnTo>
                    <a:pt x="71" y="90"/>
                  </a:lnTo>
                  <a:lnTo>
                    <a:pt x="66" y="90"/>
                  </a:lnTo>
                  <a:lnTo>
                    <a:pt x="64" y="93"/>
                  </a:lnTo>
                  <a:lnTo>
                    <a:pt x="66" y="95"/>
                  </a:lnTo>
                  <a:lnTo>
                    <a:pt x="68" y="95"/>
                  </a:lnTo>
                  <a:lnTo>
                    <a:pt x="71" y="95"/>
                  </a:lnTo>
                  <a:lnTo>
                    <a:pt x="73" y="97"/>
                  </a:lnTo>
                  <a:lnTo>
                    <a:pt x="78" y="104"/>
                  </a:lnTo>
                  <a:lnTo>
                    <a:pt x="78" y="107"/>
                  </a:lnTo>
                  <a:lnTo>
                    <a:pt x="78" y="111"/>
                  </a:lnTo>
                  <a:lnTo>
                    <a:pt x="78" y="114"/>
                  </a:lnTo>
                  <a:lnTo>
                    <a:pt x="80" y="111"/>
                  </a:lnTo>
                  <a:lnTo>
                    <a:pt x="80" y="111"/>
                  </a:lnTo>
                  <a:lnTo>
                    <a:pt x="80" y="111"/>
                  </a:lnTo>
                  <a:lnTo>
                    <a:pt x="83" y="114"/>
                  </a:lnTo>
                  <a:lnTo>
                    <a:pt x="85" y="114"/>
                  </a:lnTo>
                  <a:lnTo>
                    <a:pt x="87" y="114"/>
                  </a:lnTo>
                  <a:lnTo>
                    <a:pt x="90" y="114"/>
                  </a:lnTo>
                  <a:lnTo>
                    <a:pt x="90" y="114"/>
                  </a:lnTo>
                  <a:lnTo>
                    <a:pt x="92" y="116"/>
                  </a:lnTo>
                  <a:lnTo>
                    <a:pt x="90" y="116"/>
                  </a:lnTo>
                  <a:lnTo>
                    <a:pt x="87" y="116"/>
                  </a:lnTo>
                  <a:lnTo>
                    <a:pt x="87" y="116"/>
                  </a:lnTo>
                  <a:lnTo>
                    <a:pt x="85" y="116"/>
                  </a:lnTo>
                  <a:lnTo>
                    <a:pt x="85" y="119"/>
                  </a:lnTo>
                  <a:lnTo>
                    <a:pt x="87" y="123"/>
                  </a:lnTo>
                  <a:lnTo>
                    <a:pt x="85" y="126"/>
                  </a:lnTo>
                  <a:lnTo>
                    <a:pt x="85" y="123"/>
                  </a:lnTo>
                  <a:lnTo>
                    <a:pt x="83" y="123"/>
                  </a:lnTo>
                  <a:lnTo>
                    <a:pt x="80" y="121"/>
                  </a:lnTo>
                  <a:lnTo>
                    <a:pt x="78" y="116"/>
                  </a:lnTo>
                  <a:lnTo>
                    <a:pt x="78" y="116"/>
                  </a:lnTo>
                  <a:lnTo>
                    <a:pt x="78" y="121"/>
                  </a:lnTo>
                  <a:lnTo>
                    <a:pt x="76" y="126"/>
                  </a:lnTo>
                  <a:lnTo>
                    <a:pt x="76" y="133"/>
                  </a:lnTo>
                  <a:lnTo>
                    <a:pt x="76" y="135"/>
                  </a:lnTo>
                  <a:lnTo>
                    <a:pt x="73" y="149"/>
                  </a:lnTo>
                  <a:lnTo>
                    <a:pt x="68" y="164"/>
                  </a:lnTo>
                  <a:lnTo>
                    <a:pt x="66" y="166"/>
                  </a:lnTo>
                  <a:lnTo>
                    <a:pt x="64" y="168"/>
                  </a:lnTo>
                  <a:lnTo>
                    <a:pt x="59" y="171"/>
                  </a:lnTo>
                  <a:lnTo>
                    <a:pt x="57" y="168"/>
                  </a:lnTo>
                  <a:lnTo>
                    <a:pt x="50" y="173"/>
                  </a:lnTo>
                  <a:lnTo>
                    <a:pt x="47" y="178"/>
                  </a:lnTo>
                  <a:lnTo>
                    <a:pt x="45" y="178"/>
                  </a:lnTo>
                  <a:lnTo>
                    <a:pt x="42" y="178"/>
                  </a:lnTo>
                  <a:lnTo>
                    <a:pt x="40" y="178"/>
                  </a:lnTo>
                  <a:lnTo>
                    <a:pt x="35" y="173"/>
                  </a:lnTo>
                  <a:lnTo>
                    <a:pt x="31" y="173"/>
                  </a:lnTo>
                  <a:lnTo>
                    <a:pt x="24" y="178"/>
                  </a:lnTo>
                  <a:lnTo>
                    <a:pt x="21" y="182"/>
                  </a:lnTo>
                  <a:lnTo>
                    <a:pt x="19" y="190"/>
                  </a:lnTo>
                  <a:lnTo>
                    <a:pt x="16" y="192"/>
                  </a:lnTo>
                  <a:lnTo>
                    <a:pt x="14" y="194"/>
                  </a:lnTo>
                  <a:lnTo>
                    <a:pt x="12" y="199"/>
                  </a:lnTo>
                  <a:lnTo>
                    <a:pt x="7" y="199"/>
                  </a:lnTo>
                  <a:lnTo>
                    <a:pt x="5" y="204"/>
                  </a:lnTo>
                  <a:lnTo>
                    <a:pt x="0" y="208"/>
                  </a:lnTo>
                  <a:lnTo>
                    <a:pt x="0" y="211"/>
                  </a:lnTo>
                  <a:lnTo>
                    <a:pt x="2" y="213"/>
                  </a:lnTo>
                  <a:lnTo>
                    <a:pt x="9" y="213"/>
                  </a:lnTo>
                  <a:lnTo>
                    <a:pt x="12" y="216"/>
                  </a:lnTo>
                  <a:lnTo>
                    <a:pt x="12" y="220"/>
                  </a:lnTo>
                  <a:lnTo>
                    <a:pt x="14" y="220"/>
                  </a:lnTo>
                  <a:lnTo>
                    <a:pt x="14" y="227"/>
                  </a:lnTo>
                  <a:lnTo>
                    <a:pt x="14" y="237"/>
                  </a:lnTo>
                  <a:lnTo>
                    <a:pt x="14" y="246"/>
                  </a:lnTo>
                  <a:lnTo>
                    <a:pt x="14" y="246"/>
                  </a:lnTo>
                  <a:lnTo>
                    <a:pt x="14" y="246"/>
                  </a:lnTo>
                  <a:lnTo>
                    <a:pt x="21" y="246"/>
                  </a:lnTo>
                  <a:lnTo>
                    <a:pt x="24" y="246"/>
                  </a:lnTo>
                  <a:lnTo>
                    <a:pt x="26" y="244"/>
                  </a:lnTo>
                  <a:lnTo>
                    <a:pt x="28" y="242"/>
                  </a:lnTo>
                  <a:lnTo>
                    <a:pt x="31" y="239"/>
                  </a:lnTo>
                  <a:lnTo>
                    <a:pt x="33" y="239"/>
                  </a:lnTo>
                  <a:lnTo>
                    <a:pt x="38" y="239"/>
                  </a:lnTo>
                  <a:lnTo>
                    <a:pt x="40" y="242"/>
                  </a:lnTo>
                  <a:lnTo>
                    <a:pt x="45" y="242"/>
                  </a:lnTo>
                  <a:lnTo>
                    <a:pt x="73" y="242"/>
                  </a:lnTo>
                  <a:lnTo>
                    <a:pt x="78" y="242"/>
                  </a:lnTo>
                  <a:lnTo>
                    <a:pt x="83" y="237"/>
                  </a:lnTo>
                  <a:lnTo>
                    <a:pt x="87" y="235"/>
                  </a:lnTo>
                  <a:lnTo>
                    <a:pt x="92" y="235"/>
                  </a:lnTo>
                  <a:lnTo>
                    <a:pt x="95" y="237"/>
                  </a:lnTo>
                  <a:lnTo>
                    <a:pt x="95" y="237"/>
                  </a:lnTo>
                  <a:lnTo>
                    <a:pt x="97" y="239"/>
                  </a:lnTo>
                  <a:lnTo>
                    <a:pt x="102" y="244"/>
                  </a:lnTo>
                  <a:lnTo>
                    <a:pt x="111" y="251"/>
                  </a:lnTo>
                  <a:lnTo>
                    <a:pt x="113" y="251"/>
                  </a:lnTo>
                  <a:lnTo>
                    <a:pt x="116" y="251"/>
                  </a:lnTo>
                  <a:lnTo>
                    <a:pt x="116" y="249"/>
                  </a:lnTo>
                  <a:lnTo>
                    <a:pt x="118" y="249"/>
                  </a:lnTo>
                  <a:lnTo>
                    <a:pt x="123" y="246"/>
                  </a:lnTo>
                  <a:lnTo>
                    <a:pt x="125" y="249"/>
                  </a:lnTo>
                  <a:lnTo>
                    <a:pt x="125" y="249"/>
                  </a:lnTo>
                  <a:lnTo>
                    <a:pt x="130" y="251"/>
                  </a:lnTo>
                  <a:lnTo>
                    <a:pt x="132" y="251"/>
                  </a:lnTo>
                  <a:lnTo>
                    <a:pt x="135" y="249"/>
                  </a:lnTo>
                  <a:lnTo>
                    <a:pt x="137" y="249"/>
                  </a:lnTo>
                  <a:lnTo>
                    <a:pt x="139" y="246"/>
                  </a:lnTo>
                  <a:lnTo>
                    <a:pt x="142" y="246"/>
                  </a:lnTo>
                  <a:lnTo>
                    <a:pt x="149" y="242"/>
                  </a:lnTo>
                  <a:lnTo>
                    <a:pt x="151" y="242"/>
                  </a:lnTo>
                  <a:lnTo>
                    <a:pt x="154" y="239"/>
                  </a:lnTo>
                  <a:lnTo>
                    <a:pt x="158" y="235"/>
                  </a:lnTo>
                  <a:lnTo>
                    <a:pt x="161" y="232"/>
                  </a:lnTo>
                  <a:lnTo>
                    <a:pt x="166" y="232"/>
                  </a:lnTo>
                  <a:lnTo>
                    <a:pt x="168" y="232"/>
                  </a:lnTo>
                  <a:lnTo>
                    <a:pt x="175" y="235"/>
                  </a:lnTo>
                  <a:lnTo>
                    <a:pt x="177" y="237"/>
                  </a:lnTo>
                  <a:lnTo>
                    <a:pt x="180" y="237"/>
                  </a:lnTo>
                  <a:lnTo>
                    <a:pt x="180" y="239"/>
                  </a:lnTo>
                  <a:lnTo>
                    <a:pt x="182" y="239"/>
                  </a:lnTo>
                  <a:lnTo>
                    <a:pt x="182" y="242"/>
                  </a:lnTo>
                  <a:lnTo>
                    <a:pt x="182" y="242"/>
                  </a:lnTo>
                  <a:lnTo>
                    <a:pt x="182" y="244"/>
                  </a:lnTo>
                  <a:lnTo>
                    <a:pt x="180" y="244"/>
                  </a:lnTo>
                  <a:lnTo>
                    <a:pt x="180" y="244"/>
                  </a:lnTo>
                  <a:lnTo>
                    <a:pt x="180" y="246"/>
                  </a:lnTo>
                  <a:lnTo>
                    <a:pt x="182" y="246"/>
                  </a:lnTo>
                  <a:lnTo>
                    <a:pt x="182" y="249"/>
                  </a:lnTo>
                  <a:lnTo>
                    <a:pt x="184" y="251"/>
                  </a:lnTo>
                  <a:lnTo>
                    <a:pt x="184" y="258"/>
                  </a:lnTo>
                  <a:lnTo>
                    <a:pt x="184" y="261"/>
                  </a:lnTo>
                  <a:lnTo>
                    <a:pt x="182" y="263"/>
                  </a:lnTo>
                  <a:lnTo>
                    <a:pt x="182" y="265"/>
                  </a:lnTo>
                  <a:lnTo>
                    <a:pt x="182" y="265"/>
                  </a:lnTo>
                  <a:lnTo>
                    <a:pt x="180" y="270"/>
                  </a:lnTo>
                  <a:lnTo>
                    <a:pt x="180" y="275"/>
                  </a:lnTo>
                  <a:lnTo>
                    <a:pt x="180" y="277"/>
                  </a:lnTo>
                  <a:lnTo>
                    <a:pt x="180" y="282"/>
                  </a:lnTo>
                  <a:lnTo>
                    <a:pt x="177" y="287"/>
                  </a:lnTo>
                  <a:lnTo>
                    <a:pt x="187" y="291"/>
                  </a:lnTo>
                  <a:lnTo>
                    <a:pt x="189" y="294"/>
                  </a:lnTo>
                  <a:lnTo>
                    <a:pt x="189" y="294"/>
                  </a:lnTo>
                  <a:lnTo>
                    <a:pt x="192" y="294"/>
                  </a:lnTo>
                  <a:lnTo>
                    <a:pt x="194" y="291"/>
                  </a:lnTo>
                  <a:lnTo>
                    <a:pt x="203" y="282"/>
                  </a:lnTo>
                  <a:lnTo>
                    <a:pt x="229" y="268"/>
                  </a:lnTo>
                  <a:lnTo>
                    <a:pt x="241" y="263"/>
                  </a:lnTo>
                  <a:lnTo>
                    <a:pt x="241" y="263"/>
                  </a:lnTo>
                  <a:lnTo>
                    <a:pt x="244" y="263"/>
                  </a:lnTo>
                  <a:lnTo>
                    <a:pt x="246" y="265"/>
                  </a:lnTo>
                  <a:lnTo>
                    <a:pt x="248" y="265"/>
                  </a:lnTo>
                  <a:lnTo>
                    <a:pt x="253" y="265"/>
                  </a:lnTo>
                  <a:lnTo>
                    <a:pt x="263" y="261"/>
                  </a:lnTo>
                  <a:lnTo>
                    <a:pt x="265" y="261"/>
                  </a:lnTo>
                  <a:lnTo>
                    <a:pt x="270" y="261"/>
                  </a:lnTo>
                  <a:lnTo>
                    <a:pt x="274" y="261"/>
                  </a:lnTo>
                  <a:lnTo>
                    <a:pt x="279" y="263"/>
                  </a:lnTo>
                  <a:lnTo>
                    <a:pt x="282" y="261"/>
                  </a:lnTo>
                  <a:lnTo>
                    <a:pt x="284" y="261"/>
                  </a:lnTo>
                  <a:lnTo>
                    <a:pt x="284" y="258"/>
                  </a:lnTo>
                  <a:lnTo>
                    <a:pt x="286" y="256"/>
                  </a:lnTo>
                  <a:lnTo>
                    <a:pt x="286" y="253"/>
                  </a:lnTo>
                  <a:lnTo>
                    <a:pt x="289" y="251"/>
                  </a:lnTo>
                  <a:lnTo>
                    <a:pt x="303" y="242"/>
                  </a:lnTo>
                  <a:lnTo>
                    <a:pt x="303" y="242"/>
                  </a:lnTo>
                  <a:lnTo>
                    <a:pt x="293" y="230"/>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0"/>
            <p:cNvSpPr>
              <a:spLocks/>
            </p:cNvSpPr>
            <p:nvPr/>
          </p:nvSpPr>
          <p:spPr bwMode="auto">
            <a:xfrm>
              <a:off x="6497771" y="2583127"/>
              <a:ext cx="375315" cy="625526"/>
            </a:xfrm>
            <a:custGeom>
              <a:avLst/>
              <a:gdLst>
                <a:gd name="T0" fmla="*/ 206 w 210"/>
                <a:gd name="T1" fmla="*/ 14 h 350"/>
                <a:gd name="T2" fmla="*/ 208 w 210"/>
                <a:gd name="T3" fmla="*/ 10 h 350"/>
                <a:gd name="T4" fmla="*/ 206 w 210"/>
                <a:gd name="T5" fmla="*/ 5 h 350"/>
                <a:gd name="T6" fmla="*/ 192 w 210"/>
                <a:gd name="T7" fmla="*/ 0 h 350"/>
                <a:gd name="T8" fmla="*/ 177 w 210"/>
                <a:gd name="T9" fmla="*/ 10 h 350"/>
                <a:gd name="T10" fmla="*/ 163 w 210"/>
                <a:gd name="T11" fmla="*/ 17 h 350"/>
                <a:gd name="T12" fmla="*/ 151 w 210"/>
                <a:gd name="T13" fmla="*/ 17 h 350"/>
                <a:gd name="T14" fmla="*/ 142 w 210"/>
                <a:gd name="T15" fmla="*/ 17 h 350"/>
                <a:gd name="T16" fmla="*/ 128 w 210"/>
                <a:gd name="T17" fmla="*/ 12 h 350"/>
                <a:gd name="T18" fmla="*/ 118 w 210"/>
                <a:gd name="T19" fmla="*/ 3 h 350"/>
                <a:gd name="T20" fmla="*/ 99 w 210"/>
                <a:gd name="T21" fmla="*/ 10 h 350"/>
                <a:gd name="T22" fmla="*/ 59 w 210"/>
                <a:gd name="T23" fmla="*/ 7 h 350"/>
                <a:gd name="T24" fmla="*/ 50 w 210"/>
                <a:gd name="T25" fmla="*/ 14 h 350"/>
                <a:gd name="T26" fmla="*/ 40 w 210"/>
                <a:gd name="T27" fmla="*/ 17 h 350"/>
                <a:gd name="T28" fmla="*/ 54 w 210"/>
                <a:gd name="T29" fmla="*/ 31 h 350"/>
                <a:gd name="T30" fmla="*/ 47 w 210"/>
                <a:gd name="T31" fmla="*/ 66 h 350"/>
                <a:gd name="T32" fmla="*/ 28 w 210"/>
                <a:gd name="T33" fmla="*/ 111 h 350"/>
                <a:gd name="T34" fmla="*/ 0 w 210"/>
                <a:gd name="T35" fmla="*/ 107 h 350"/>
                <a:gd name="T36" fmla="*/ 0 w 210"/>
                <a:gd name="T37" fmla="*/ 118 h 350"/>
                <a:gd name="T38" fmla="*/ 9 w 210"/>
                <a:gd name="T39" fmla="*/ 137 h 350"/>
                <a:gd name="T40" fmla="*/ 26 w 210"/>
                <a:gd name="T41" fmla="*/ 135 h 350"/>
                <a:gd name="T42" fmla="*/ 45 w 210"/>
                <a:gd name="T43" fmla="*/ 133 h 350"/>
                <a:gd name="T44" fmla="*/ 57 w 210"/>
                <a:gd name="T45" fmla="*/ 156 h 350"/>
                <a:gd name="T46" fmla="*/ 54 w 210"/>
                <a:gd name="T47" fmla="*/ 234 h 350"/>
                <a:gd name="T48" fmla="*/ 35 w 210"/>
                <a:gd name="T49" fmla="*/ 265 h 350"/>
                <a:gd name="T50" fmla="*/ 31 w 210"/>
                <a:gd name="T51" fmla="*/ 294 h 350"/>
                <a:gd name="T52" fmla="*/ 45 w 210"/>
                <a:gd name="T53" fmla="*/ 301 h 350"/>
                <a:gd name="T54" fmla="*/ 54 w 210"/>
                <a:gd name="T55" fmla="*/ 298 h 350"/>
                <a:gd name="T56" fmla="*/ 71 w 210"/>
                <a:gd name="T57" fmla="*/ 313 h 350"/>
                <a:gd name="T58" fmla="*/ 80 w 210"/>
                <a:gd name="T59" fmla="*/ 315 h 350"/>
                <a:gd name="T60" fmla="*/ 104 w 210"/>
                <a:gd name="T61" fmla="*/ 320 h 350"/>
                <a:gd name="T62" fmla="*/ 123 w 210"/>
                <a:gd name="T63" fmla="*/ 334 h 350"/>
                <a:gd name="T64" fmla="*/ 139 w 210"/>
                <a:gd name="T65" fmla="*/ 348 h 350"/>
                <a:gd name="T66" fmla="*/ 165 w 210"/>
                <a:gd name="T67" fmla="*/ 341 h 350"/>
                <a:gd name="T68" fmla="*/ 175 w 210"/>
                <a:gd name="T69" fmla="*/ 331 h 350"/>
                <a:gd name="T70" fmla="*/ 182 w 210"/>
                <a:gd name="T71" fmla="*/ 310 h 350"/>
                <a:gd name="T72" fmla="*/ 175 w 210"/>
                <a:gd name="T73" fmla="*/ 301 h 350"/>
                <a:gd name="T74" fmla="*/ 180 w 210"/>
                <a:gd name="T75" fmla="*/ 289 h 350"/>
                <a:gd name="T76" fmla="*/ 182 w 210"/>
                <a:gd name="T77" fmla="*/ 284 h 350"/>
                <a:gd name="T78" fmla="*/ 177 w 210"/>
                <a:gd name="T79" fmla="*/ 275 h 350"/>
                <a:gd name="T80" fmla="*/ 170 w 210"/>
                <a:gd name="T81" fmla="*/ 268 h 350"/>
                <a:gd name="T82" fmla="*/ 165 w 210"/>
                <a:gd name="T83" fmla="*/ 260 h 350"/>
                <a:gd name="T84" fmla="*/ 158 w 210"/>
                <a:gd name="T85" fmla="*/ 242 h 350"/>
                <a:gd name="T86" fmla="*/ 170 w 210"/>
                <a:gd name="T87" fmla="*/ 208 h 350"/>
                <a:gd name="T88" fmla="*/ 184 w 210"/>
                <a:gd name="T89" fmla="*/ 189 h 350"/>
                <a:gd name="T90" fmla="*/ 184 w 210"/>
                <a:gd name="T91" fmla="*/ 178 h 350"/>
                <a:gd name="T92" fmla="*/ 184 w 210"/>
                <a:gd name="T93" fmla="*/ 163 h 350"/>
                <a:gd name="T94" fmla="*/ 184 w 210"/>
                <a:gd name="T95" fmla="*/ 152 h 350"/>
                <a:gd name="T96" fmla="*/ 180 w 210"/>
                <a:gd name="T97" fmla="*/ 142 h 350"/>
                <a:gd name="T98" fmla="*/ 184 w 210"/>
                <a:gd name="T99" fmla="*/ 135 h 350"/>
                <a:gd name="T100" fmla="*/ 194 w 210"/>
                <a:gd name="T101" fmla="*/ 135 h 350"/>
                <a:gd name="T102" fmla="*/ 192 w 210"/>
                <a:gd name="T103" fmla="*/ 121 h 350"/>
                <a:gd name="T104" fmla="*/ 189 w 210"/>
                <a:gd name="T105" fmla="*/ 100 h 350"/>
                <a:gd name="T106" fmla="*/ 192 w 210"/>
                <a:gd name="T107" fmla="*/ 88 h 350"/>
                <a:gd name="T108" fmla="*/ 194 w 210"/>
                <a:gd name="T109" fmla="*/ 76 h 350"/>
                <a:gd name="T110" fmla="*/ 192 w 210"/>
                <a:gd name="T111" fmla="*/ 69 h 350"/>
                <a:gd name="T112" fmla="*/ 203 w 210"/>
                <a:gd name="T113" fmla="*/ 55 h 350"/>
                <a:gd name="T114" fmla="*/ 206 w 210"/>
                <a:gd name="T115" fmla="*/ 38 h 350"/>
                <a:gd name="T116" fmla="*/ 210 w 210"/>
                <a:gd name="T117" fmla="*/ 2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350">
                  <a:moveTo>
                    <a:pt x="210" y="19"/>
                  </a:moveTo>
                  <a:lnTo>
                    <a:pt x="208" y="17"/>
                  </a:lnTo>
                  <a:lnTo>
                    <a:pt x="208" y="14"/>
                  </a:lnTo>
                  <a:lnTo>
                    <a:pt x="206" y="14"/>
                  </a:lnTo>
                  <a:lnTo>
                    <a:pt x="206" y="12"/>
                  </a:lnTo>
                  <a:lnTo>
                    <a:pt x="206" y="12"/>
                  </a:lnTo>
                  <a:lnTo>
                    <a:pt x="208" y="12"/>
                  </a:lnTo>
                  <a:lnTo>
                    <a:pt x="208" y="10"/>
                  </a:lnTo>
                  <a:lnTo>
                    <a:pt x="208" y="10"/>
                  </a:lnTo>
                  <a:lnTo>
                    <a:pt x="208" y="7"/>
                  </a:lnTo>
                  <a:lnTo>
                    <a:pt x="206" y="7"/>
                  </a:lnTo>
                  <a:lnTo>
                    <a:pt x="206" y="5"/>
                  </a:lnTo>
                  <a:lnTo>
                    <a:pt x="203" y="5"/>
                  </a:lnTo>
                  <a:lnTo>
                    <a:pt x="201" y="3"/>
                  </a:lnTo>
                  <a:lnTo>
                    <a:pt x="194" y="0"/>
                  </a:lnTo>
                  <a:lnTo>
                    <a:pt x="192" y="0"/>
                  </a:lnTo>
                  <a:lnTo>
                    <a:pt x="187" y="0"/>
                  </a:lnTo>
                  <a:lnTo>
                    <a:pt x="184" y="3"/>
                  </a:lnTo>
                  <a:lnTo>
                    <a:pt x="180" y="7"/>
                  </a:lnTo>
                  <a:lnTo>
                    <a:pt x="177" y="10"/>
                  </a:lnTo>
                  <a:lnTo>
                    <a:pt x="175" y="10"/>
                  </a:lnTo>
                  <a:lnTo>
                    <a:pt x="168" y="14"/>
                  </a:lnTo>
                  <a:lnTo>
                    <a:pt x="165" y="14"/>
                  </a:lnTo>
                  <a:lnTo>
                    <a:pt x="163" y="17"/>
                  </a:lnTo>
                  <a:lnTo>
                    <a:pt x="161" y="17"/>
                  </a:lnTo>
                  <a:lnTo>
                    <a:pt x="158" y="19"/>
                  </a:lnTo>
                  <a:lnTo>
                    <a:pt x="156" y="19"/>
                  </a:lnTo>
                  <a:lnTo>
                    <a:pt x="151" y="17"/>
                  </a:lnTo>
                  <a:lnTo>
                    <a:pt x="151" y="17"/>
                  </a:lnTo>
                  <a:lnTo>
                    <a:pt x="149" y="14"/>
                  </a:lnTo>
                  <a:lnTo>
                    <a:pt x="144" y="17"/>
                  </a:lnTo>
                  <a:lnTo>
                    <a:pt x="142" y="17"/>
                  </a:lnTo>
                  <a:lnTo>
                    <a:pt x="142" y="19"/>
                  </a:lnTo>
                  <a:lnTo>
                    <a:pt x="139" y="19"/>
                  </a:lnTo>
                  <a:lnTo>
                    <a:pt x="137" y="19"/>
                  </a:lnTo>
                  <a:lnTo>
                    <a:pt x="128" y="12"/>
                  </a:lnTo>
                  <a:lnTo>
                    <a:pt x="123" y="7"/>
                  </a:lnTo>
                  <a:lnTo>
                    <a:pt x="121" y="5"/>
                  </a:lnTo>
                  <a:lnTo>
                    <a:pt x="121" y="5"/>
                  </a:lnTo>
                  <a:lnTo>
                    <a:pt x="118" y="3"/>
                  </a:lnTo>
                  <a:lnTo>
                    <a:pt x="113" y="3"/>
                  </a:lnTo>
                  <a:lnTo>
                    <a:pt x="109" y="5"/>
                  </a:lnTo>
                  <a:lnTo>
                    <a:pt x="104" y="10"/>
                  </a:lnTo>
                  <a:lnTo>
                    <a:pt x="99" y="10"/>
                  </a:lnTo>
                  <a:lnTo>
                    <a:pt x="71" y="10"/>
                  </a:lnTo>
                  <a:lnTo>
                    <a:pt x="66" y="10"/>
                  </a:lnTo>
                  <a:lnTo>
                    <a:pt x="64" y="7"/>
                  </a:lnTo>
                  <a:lnTo>
                    <a:pt x="59" y="7"/>
                  </a:lnTo>
                  <a:lnTo>
                    <a:pt x="57" y="7"/>
                  </a:lnTo>
                  <a:lnTo>
                    <a:pt x="54" y="10"/>
                  </a:lnTo>
                  <a:lnTo>
                    <a:pt x="52" y="12"/>
                  </a:lnTo>
                  <a:lnTo>
                    <a:pt x="50" y="14"/>
                  </a:lnTo>
                  <a:lnTo>
                    <a:pt x="47" y="14"/>
                  </a:lnTo>
                  <a:lnTo>
                    <a:pt x="40" y="14"/>
                  </a:lnTo>
                  <a:lnTo>
                    <a:pt x="40" y="14"/>
                  </a:lnTo>
                  <a:lnTo>
                    <a:pt x="40" y="17"/>
                  </a:lnTo>
                  <a:lnTo>
                    <a:pt x="45" y="19"/>
                  </a:lnTo>
                  <a:lnTo>
                    <a:pt x="50" y="26"/>
                  </a:lnTo>
                  <a:lnTo>
                    <a:pt x="52" y="29"/>
                  </a:lnTo>
                  <a:lnTo>
                    <a:pt x="54" y="31"/>
                  </a:lnTo>
                  <a:lnTo>
                    <a:pt x="52" y="36"/>
                  </a:lnTo>
                  <a:lnTo>
                    <a:pt x="52" y="57"/>
                  </a:lnTo>
                  <a:lnTo>
                    <a:pt x="50" y="59"/>
                  </a:lnTo>
                  <a:lnTo>
                    <a:pt x="47" y="66"/>
                  </a:lnTo>
                  <a:lnTo>
                    <a:pt x="50" y="71"/>
                  </a:lnTo>
                  <a:lnTo>
                    <a:pt x="47" y="81"/>
                  </a:lnTo>
                  <a:lnTo>
                    <a:pt x="33" y="104"/>
                  </a:lnTo>
                  <a:lnTo>
                    <a:pt x="28" y="111"/>
                  </a:lnTo>
                  <a:lnTo>
                    <a:pt x="21" y="116"/>
                  </a:lnTo>
                  <a:lnTo>
                    <a:pt x="16" y="116"/>
                  </a:lnTo>
                  <a:lnTo>
                    <a:pt x="7" y="111"/>
                  </a:lnTo>
                  <a:lnTo>
                    <a:pt x="0" y="107"/>
                  </a:lnTo>
                  <a:lnTo>
                    <a:pt x="0" y="109"/>
                  </a:lnTo>
                  <a:lnTo>
                    <a:pt x="0" y="116"/>
                  </a:lnTo>
                  <a:lnTo>
                    <a:pt x="2" y="118"/>
                  </a:lnTo>
                  <a:lnTo>
                    <a:pt x="0" y="118"/>
                  </a:lnTo>
                  <a:lnTo>
                    <a:pt x="2" y="123"/>
                  </a:lnTo>
                  <a:lnTo>
                    <a:pt x="5" y="128"/>
                  </a:lnTo>
                  <a:lnTo>
                    <a:pt x="7" y="130"/>
                  </a:lnTo>
                  <a:lnTo>
                    <a:pt x="9" y="137"/>
                  </a:lnTo>
                  <a:lnTo>
                    <a:pt x="9" y="137"/>
                  </a:lnTo>
                  <a:lnTo>
                    <a:pt x="21" y="137"/>
                  </a:lnTo>
                  <a:lnTo>
                    <a:pt x="23" y="137"/>
                  </a:lnTo>
                  <a:lnTo>
                    <a:pt x="26" y="135"/>
                  </a:lnTo>
                  <a:lnTo>
                    <a:pt x="28" y="133"/>
                  </a:lnTo>
                  <a:lnTo>
                    <a:pt x="28" y="130"/>
                  </a:lnTo>
                  <a:lnTo>
                    <a:pt x="38" y="130"/>
                  </a:lnTo>
                  <a:lnTo>
                    <a:pt x="45" y="133"/>
                  </a:lnTo>
                  <a:lnTo>
                    <a:pt x="50" y="140"/>
                  </a:lnTo>
                  <a:lnTo>
                    <a:pt x="54" y="145"/>
                  </a:lnTo>
                  <a:lnTo>
                    <a:pt x="57" y="152"/>
                  </a:lnTo>
                  <a:lnTo>
                    <a:pt x="57" y="156"/>
                  </a:lnTo>
                  <a:lnTo>
                    <a:pt x="59" y="166"/>
                  </a:lnTo>
                  <a:lnTo>
                    <a:pt x="59" y="173"/>
                  </a:lnTo>
                  <a:lnTo>
                    <a:pt x="57" y="213"/>
                  </a:lnTo>
                  <a:lnTo>
                    <a:pt x="54" y="234"/>
                  </a:lnTo>
                  <a:lnTo>
                    <a:pt x="50" y="253"/>
                  </a:lnTo>
                  <a:lnTo>
                    <a:pt x="45" y="258"/>
                  </a:lnTo>
                  <a:lnTo>
                    <a:pt x="38" y="260"/>
                  </a:lnTo>
                  <a:lnTo>
                    <a:pt x="35" y="265"/>
                  </a:lnTo>
                  <a:lnTo>
                    <a:pt x="33" y="275"/>
                  </a:lnTo>
                  <a:lnTo>
                    <a:pt x="33" y="282"/>
                  </a:lnTo>
                  <a:lnTo>
                    <a:pt x="33" y="289"/>
                  </a:lnTo>
                  <a:lnTo>
                    <a:pt x="31" y="294"/>
                  </a:lnTo>
                  <a:lnTo>
                    <a:pt x="31" y="298"/>
                  </a:lnTo>
                  <a:lnTo>
                    <a:pt x="31" y="298"/>
                  </a:lnTo>
                  <a:lnTo>
                    <a:pt x="42" y="301"/>
                  </a:lnTo>
                  <a:lnTo>
                    <a:pt x="45" y="301"/>
                  </a:lnTo>
                  <a:lnTo>
                    <a:pt x="47" y="301"/>
                  </a:lnTo>
                  <a:lnTo>
                    <a:pt x="50" y="298"/>
                  </a:lnTo>
                  <a:lnTo>
                    <a:pt x="52" y="298"/>
                  </a:lnTo>
                  <a:lnTo>
                    <a:pt x="54" y="298"/>
                  </a:lnTo>
                  <a:lnTo>
                    <a:pt x="57" y="301"/>
                  </a:lnTo>
                  <a:lnTo>
                    <a:pt x="61" y="305"/>
                  </a:lnTo>
                  <a:lnTo>
                    <a:pt x="66" y="310"/>
                  </a:lnTo>
                  <a:lnTo>
                    <a:pt x="71" y="313"/>
                  </a:lnTo>
                  <a:lnTo>
                    <a:pt x="76" y="313"/>
                  </a:lnTo>
                  <a:lnTo>
                    <a:pt x="78" y="313"/>
                  </a:lnTo>
                  <a:lnTo>
                    <a:pt x="80" y="313"/>
                  </a:lnTo>
                  <a:lnTo>
                    <a:pt x="80" y="315"/>
                  </a:lnTo>
                  <a:lnTo>
                    <a:pt x="83" y="317"/>
                  </a:lnTo>
                  <a:lnTo>
                    <a:pt x="85" y="317"/>
                  </a:lnTo>
                  <a:lnTo>
                    <a:pt x="97" y="320"/>
                  </a:lnTo>
                  <a:lnTo>
                    <a:pt x="104" y="320"/>
                  </a:lnTo>
                  <a:lnTo>
                    <a:pt x="106" y="322"/>
                  </a:lnTo>
                  <a:lnTo>
                    <a:pt x="118" y="327"/>
                  </a:lnTo>
                  <a:lnTo>
                    <a:pt x="121" y="329"/>
                  </a:lnTo>
                  <a:lnTo>
                    <a:pt x="123" y="334"/>
                  </a:lnTo>
                  <a:lnTo>
                    <a:pt x="125" y="341"/>
                  </a:lnTo>
                  <a:lnTo>
                    <a:pt x="130" y="346"/>
                  </a:lnTo>
                  <a:lnTo>
                    <a:pt x="139" y="348"/>
                  </a:lnTo>
                  <a:lnTo>
                    <a:pt x="139" y="348"/>
                  </a:lnTo>
                  <a:lnTo>
                    <a:pt x="142" y="350"/>
                  </a:lnTo>
                  <a:lnTo>
                    <a:pt x="147" y="350"/>
                  </a:lnTo>
                  <a:lnTo>
                    <a:pt x="156" y="346"/>
                  </a:lnTo>
                  <a:lnTo>
                    <a:pt x="165" y="341"/>
                  </a:lnTo>
                  <a:lnTo>
                    <a:pt x="168" y="339"/>
                  </a:lnTo>
                  <a:lnTo>
                    <a:pt x="170" y="336"/>
                  </a:lnTo>
                  <a:lnTo>
                    <a:pt x="173" y="334"/>
                  </a:lnTo>
                  <a:lnTo>
                    <a:pt x="175" y="331"/>
                  </a:lnTo>
                  <a:lnTo>
                    <a:pt x="177" y="322"/>
                  </a:lnTo>
                  <a:lnTo>
                    <a:pt x="182" y="315"/>
                  </a:lnTo>
                  <a:lnTo>
                    <a:pt x="182" y="313"/>
                  </a:lnTo>
                  <a:lnTo>
                    <a:pt x="182" y="310"/>
                  </a:lnTo>
                  <a:lnTo>
                    <a:pt x="180" y="308"/>
                  </a:lnTo>
                  <a:lnTo>
                    <a:pt x="177" y="305"/>
                  </a:lnTo>
                  <a:lnTo>
                    <a:pt x="175" y="303"/>
                  </a:lnTo>
                  <a:lnTo>
                    <a:pt x="175" y="301"/>
                  </a:lnTo>
                  <a:lnTo>
                    <a:pt x="175" y="298"/>
                  </a:lnTo>
                  <a:lnTo>
                    <a:pt x="175" y="296"/>
                  </a:lnTo>
                  <a:lnTo>
                    <a:pt x="177" y="291"/>
                  </a:lnTo>
                  <a:lnTo>
                    <a:pt x="180" y="289"/>
                  </a:lnTo>
                  <a:lnTo>
                    <a:pt x="180" y="286"/>
                  </a:lnTo>
                  <a:lnTo>
                    <a:pt x="182" y="286"/>
                  </a:lnTo>
                  <a:lnTo>
                    <a:pt x="182" y="284"/>
                  </a:lnTo>
                  <a:lnTo>
                    <a:pt x="182" y="284"/>
                  </a:lnTo>
                  <a:lnTo>
                    <a:pt x="180" y="282"/>
                  </a:lnTo>
                  <a:lnTo>
                    <a:pt x="177" y="279"/>
                  </a:lnTo>
                  <a:lnTo>
                    <a:pt x="177" y="277"/>
                  </a:lnTo>
                  <a:lnTo>
                    <a:pt x="177" y="275"/>
                  </a:lnTo>
                  <a:lnTo>
                    <a:pt x="177" y="272"/>
                  </a:lnTo>
                  <a:lnTo>
                    <a:pt x="177" y="270"/>
                  </a:lnTo>
                  <a:lnTo>
                    <a:pt x="175" y="270"/>
                  </a:lnTo>
                  <a:lnTo>
                    <a:pt x="170" y="268"/>
                  </a:lnTo>
                  <a:lnTo>
                    <a:pt x="170" y="265"/>
                  </a:lnTo>
                  <a:lnTo>
                    <a:pt x="168" y="263"/>
                  </a:lnTo>
                  <a:lnTo>
                    <a:pt x="168" y="260"/>
                  </a:lnTo>
                  <a:lnTo>
                    <a:pt x="165" y="260"/>
                  </a:lnTo>
                  <a:lnTo>
                    <a:pt x="165" y="258"/>
                  </a:lnTo>
                  <a:lnTo>
                    <a:pt x="163" y="251"/>
                  </a:lnTo>
                  <a:lnTo>
                    <a:pt x="161" y="244"/>
                  </a:lnTo>
                  <a:lnTo>
                    <a:pt x="158" y="242"/>
                  </a:lnTo>
                  <a:lnTo>
                    <a:pt x="158" y="239"/>
                  </a:lnTo>
                  <a:lnTo>
                    <a:pt x="163" y="230"/>
                  </a:lnTo>
                  <a:lnTo>
                    <a:pt x="168" y="218"/>
                  </a:lnTo>
                  <a:lnTo>
                    <a:pt x="170" y="208"/>
                  </a:lnTo>
                  <a:lnTo>
                    <a:pt x="173" y="206"/>
                  </a:lnTo>
                  <a:lnTo>
                    <a:pt x="175" y="201"/>
                  </a:lnTo>
                  <a:lnTo>
                    <a:pt x="182" y="194"/>
                  </a:lnTo>
                  <a:lnTo>
                    <a:pt x="184" y="189"/>
                  </a:lnTo>
                  <a:lnTo>
                    <a:pt x="184" y="187"/>
                  </a:lnTo>
                  <a:lnTo>
                    <a:pt x="184" y="185"/>
                  </a:lnTo>
                  <a:lnTo>
                    <a:pt x="184" y="180"/>
                  </a:lnTo>
                  <a:lnTo>
                    <a:pt x="184" y="178"/>
                  </a:lnTo>
                  <a:lnTo>
                    <a:pt x="182" y="173"/>
                  </a:lnTo>
                  <a:lnTo>
                    <a:pt x="182" y="168"/>
                  </a:lnTo>
                  <a:lnTo>
                    <a:pt x="182" y="166"/>
                  </a:lnTo>
                  <a:lnTo>
                    <a:pt x="184" y="163"/>
                  </a:lnTo>
                  <a:lnTo>
                    <a:pt x="187" y="159"/>
                  </a:lnTo>
                  <a:lnTo>
                    <a:pt x="187" y="156"/>
                  </a:lnTo>
                  <a:lnTo>
                    <a:pt x="187" y="154"/>
                  </a:lnTo>
                  <a:lnTo>
                    <a:pt x="184" y="152"/>
                  </a:lnTo>
                  <a:lnTo>
                    <a:pt x="182" y="149"/>
                  </a:lnTo>
                  <a:lnTo>
                    <a:pt x="180" y="147"/>
                  </a:lnTo>
                  <a:lnTo>
                    <a:pt x="180" y="145"/>
                  </a:lnTo>
                  <a:lnTo>
                    <a:pt x="180" y="142"/>
                  </a:lnTo>
                  <a:lnTo>
                    <a:pt x="180" y="140"/>
                  </a:lnTo>
                  <a:lnTo>
                    <a:pt x="182" y="137"/>
                  </a:lnTo>
                  <a:lnTo>
                    <a:pt x="184" y="137"/>
                  </a:lnTo>
                  <a:lnTo>
                    <a:pt x="184" y="135"/>
                  </a:lnTo>
                  <a:lnTo>
                    <a:pt x="187" y="135"/>
                  </a:lnTo>
                  <a:lnTo>
                    <a:pt x="189" y="137"/>
                  </a:lnTo>
                  <a:lnTo>
                    <a:pt x="192" y="137"/>
                  </a:lnTo>
                  <a:lnTo>
                    <a:pt x="194" y="135"/>
                  </a:lnTo>
                  <a:lnTo>
                    <a:pt x="194" y="133"/>
                  </a:lnTo>
                  <a:lnTo>
                    <a:pt x="194" y="130"/>
                  </a:lnTo>
                  <a:lnTo>
                    <a:pt x="192" y="126"/>
                  </a:lnTo>
                  <a:lnTo>
                    <a:pt x="192" y="121"/>
                  </a:lnTo>
                  <a:lnTo>
                    <a:pt x="189" y="116"/>
                  </a:lnTo>
                  <a:lnTo>
                    <a:pt x="189" y="114"/>
                  </a:lnTo>
                  <a:lnTo>
                    <a:pt x="189" y="111"/>
                  </a:lnTo>
                  <a:lnTo>
                    <a:pt x="189" y="100"/>
                  </a:lnTo>
                  <a:lnTo>
                    <a:pt x="189" y="95"/>
                  </a:lnTo>
                  <a:lnTo>
                    <a:pt x="189" y="92"/>
                  </a:lnTo>
                  <a:lnTo>
                    <a:pt x="189" y="90"/>
                  </a:lnTo>
                  <a:lnTo>
                    <a:pt x="192" y="88"/>
                  </a:lnTo>
                  <a:lnTo>
                    <a:pt x="192" y="85"/>
                  </a:lnTo>
                  <a:lnTo>
                    <a:pt x="192" y="83"/>
                  </a:lnTo>
                  <a:lnTo>
                    <a:pt x="192" y="78"/>
                  </a:lnTo>
                  <a:lnTo>
                    <a:pt x="194" y="76"/>
                  </a:lnTo>
                  <a:lnTo>
                    <a:pt x="194" y="76"/>
                  </a:lnTo>
                  <a:lnTo>
                    <a:pt x="192" y="74"/>
                  </a:lnTo>
                  <a:lnTo>
                    <a:pt x="192" y="71"/>
                  </a:lnTo>
                  <a:lnTo>
                    <a:pt x="192" y="69"/>
                  </a:lnTo>
                  <a:lnTo>
                    <a:pt x="194" y="64"/>
                  </a:lnTo>
                  <a:lnTo>
                    <a:pt x="196" y="62"/>
                  </a:lnTo>
                  <a:lnTo>
                    <a:pt x="201" y="57"/>
                  </a:lnTo>
                  <a:lnTo>
                    <a:pt x="203" y="55"/>
                  </a:lnTo>
                  <a:lnTo>
                    <a:pt x="206" y="50"/>
                  </a:lnTo>
                  <a:lnTo>
                    <a:pt x="206" y="45"/>
                  </a:lnTo>
                  <a:lnTo>
                    <a:pt x="206" y="43"/>
                  </a:lnTo>
                  <a:lnTo>
                    <a:pt x="206" y="38"/>
                  </a:lnTo>
                  <a:lnTo>
                    <a:pt x="208" y="33"/>
                  </a:lnTo>
                  <a:lnTo>
                    <a:pt x="208" y="33"/>
                  </a:lnTo>
                  <a:lnTo>
                    <a:pt x="208" y="31"/>
                  </a:lnTo>
                  <a:lnTo>
                    <a:pt x="210" y="29"/>
                  </a:lnTo>
                  <a:lnTo>
                    <a:pt x="210" y="26"/>
                  </a:lnTo>
                  <a:lnTo>
                    <a:pt x="210" y="19"/>
                  </a:lnTo>
                  <a:close/>
                </a:path>
              </a:pathLst>
            </a:custGeom>
            <a:solidFill>
              <a:schemeClr val="accent1"/>
            </a:solid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1"/>
            <p:cNvSpPr>
              <a:spLocks noEditPoints="1"/>
            </p:cNvSpPr>
            <p:nvPr/>
          </p:nvSpPr>
          <p:spPr bwMode="auto">
            <a:xfrm>
              <a:off x="5597013" y="4504385"/>
              <a:ext cx="337784" cy="285955"/>
            </a:xfrm>
            <a:custGeom>
              <a:avLst/>
              <a:gdLst>
                <a:gd name="T0" fmla="*/ 23 w 189"/>
                <a:gd name="T1" fmla="*/ 108 h 160"/>
                <a:gd name="T2" fmla="*/ 26 w 189"/>
                <a:gd name="T3" fmla="*/ 104 h 160"/>
                <a:gd name="T4" fmla="*/ 163 w 189"/>
                <a:gd name="T5" fmla="*/ 35 h 160"/>
                <a:gd name="T6" fmla="*/ 151 w 189"/>
                <a:gd name="T7" fmla="*/ 37 h 160"/>
                <a:gd name="T8" fmla="*/ 146 w 189"/>
                <a:gd name="T9" fmla="*/ 21 h 160"/>
                <a:gd name="T10" fmla="*/ 125 w 189"/>
                <a:gd name="T11" fmla="*/ 33 h 160"/>
                <a:gd name="T12" fmla="*/ 113 w 189"/>
                <a:gd name="T13" fmla="*/ 28 h 160"/>
                <a:gd name="T14" fmla="*/ 99 w 189"/>
                <a:gd name="T15" fmla="*/ 23 h 160"/>
                <a:gd name="T16" fmla="*/ 82 w 189"/>
                <a:gd name="T17" fmla="*/ 26 h 160"/>
                <a:gd name="T18" fmla="*/ 68 w 189"/>
                <a:gd name="T19" fmla="*/ 21 h 160"/>
                <a:gd name="T20" fmla="*/ 64 w 189"/>
                <a:gd name="T21" fmla="*/ 14 h 160"/>
                <a:gd name="T22" fmla="*/ 59 w 189"/>
                <a:gd name="T23" fmla="*/ 9 h 160"/>
                <a:gd name="T24" fmla="*/ 49 w 189"/>
                <a:gd name="T25" fmla="*/ 0 h 160"/>
                <a:gd name="T26" fmla="*/ 40 w 189"/>
                <a:gd name="T27" fmla="*/ 2 h 160"/>
                <a:gd name="T28" fmla="*/ 21 w 189"/>
                <a:gd name="T29" fmla="*/ 7 h 160"/>
                <a:gd name="T30" fmla="*/ 16 w 189"/>
                <a:gd name="T31" fmla="*/ 7 h 160"/>
                <a:gd name="T32" fmla="*/ 2 w 189"/>
                <a:gd name="T33" fmla="*/ 33 h 160"/>
                <a:gd name="T34" fmla="*/ 7 w 189"/>
                <a:gd name="T35" fmla="*/ 59 h 160"/>
                <a:gd name="T36" fmla="*/ 19 w 189"/>
                <a:gd name="T37" fmla="*/ 73 h 160"/>
                <a:gd name="T38" fmla="*/ 23 w 189"/>
                <a:gd name="T39" fmla="*/ 70 h 160"/>
                <a:gd name="T40" fmla="*/ 28 w 189"/>
                <a:gd name="T41" fmla="*/ 63 h 160"/>
                <a:gd name="T42" fmla="*/ 35 w 189"/>
                <a:gd name="T43" fmla="*/ 59 h 160"/>
                <a:gd name="T44" fmla="*/ 30 w 189"/>
                <a:gd name="T45" fmla="*/ 75 h 160"/>
                <a:gd name="T46" fmla="*/ 26 w 189"/>
                <a:gd name="T47" fmla="*/ 89 h 160"/>
                <a:gd name="T48" fmla="*/ 28 w 189"/>
                <a:gd name="T49" fmla="*/ 101 h 160"/>
                <a:gd name="T50" fmla="*/ 30 w 189"/>
                <a:gd name="T51" fmla="*/ 115 h 160"/>
                <a:gd name="T52" fmla="*/ 30 w 189"/>
                <a:gd name="T53" fmla="*/ 130 h 160"/>
                <a:gd name="T54" fmla="*/ 49 w 189"/>
                <a:gd name="T55" fmla="*/ 137 h 160"/>
                <a:gd name="T56" fmla="*/ 42 w 189"/>
                <a:gd name="T57" fmla="*/ 125 h 160"/>
                <a:gd name="T58" fmla="*/ 45 w 189"/>
                <a:gd name="T59" fmla="*/ 104 h 160"/>
                <a:gd name="T60" fmla="*/ 52 w 189"/>
                <a:gd name="T61" fmla="*/ 97 h 160"/>
                <a:gd name="T62" fmla="*/ 54 w 189"/>
                <a:gd name="T63" fmla="*/ 115 h 160"/>
                <a:gd name="T64" fmla="*/ 64 w 189"/>
                <a:gd name="T65" fmla="*/ 120 h 160"/>
                <a:gd name="T66" fmla="*/ 75 w 189"/>
                <a:gd name="T67" fmla="*/ 120 h 160"/>
                <a:gd name="T68" fmla="*/ 82 w 189"/>
                <a:gd name="T69" fmla="*/ 125 h 160"/>
                <a:gd name="T70" fmla="*/ 90 w 189"/>
                <a:gd name="T71" fmla="*/ 115 h 160"/>
                <a:gd name="T72" fmla="*/ 101 w 189"/>
                <a:gd name="T73" fmla="*/ 115 h 160"/>
                <a:gd name="T74" fmla="*/ 109 w 189"/>
                <a:gd name="T75" fmla="*/ 125 h 160"/>
                <a:gd name="T76" fmla="*/ 106 w 189"/>
                <a:gd name="T77" fmla="*/ 132 h 160"/>
                <a:gd name="T78" fmla="*/ 104 w 189"/>
                <a:gd name="T79" fmla="*/ 134 h 160"/>
                <a:gd name="T80" fmla="*/ 94 w 189"/>
                <a:gd name="T81" fmla="*/ 137 h 160"/>
                <a:gd name="T82" fmla="*/ 78 w 189"/>
                <a:gd name="T83" fmla="*/ 149 h 160"/>
                <a:gd name="T84" fmla="*/ 73 w 189"/>
                <a:gd name="T85" fmla="*/ 151 h 160"/>
                <a:gd name="T86" fmla="*/ 61 w 189"/>
                <a:gd name="T87" fmla="*/ 153 h 160"/>
                <a:gd name="T88" fmla="*/ 61 w 189"/>
                <a:gd name="T89" fmla="*/ 160 h 160"/>
                <a:gd name="T90" fmla="*/ 111 w 189"/>
                <a:gd name="T91" fmla="*/ 149 h 160"/>
                <a:gd name="T92" fmla="*/ 132 w 189"/>
                <a:gd name="T93" fmla="*/ 139 h 160"/>
                <a:gd name="T94" fmla="*/ 132 w 189"/>
                <a:gd name="T95" fmla="*/ 123 h 160"/>
                <a:gd name="T96" fmla="*/ 149 w 189"/>
                <a:gd name="T97" fmla="*/ 108 h 160"/>
                <a:gd name="T98" fmla="*/ 158 w 189"/>
                <a:gd name="T99" fmla="*/ 101 h 160"/>
                <a:gd name="T100" fmla="*/ 168 w 189"/>
                <a:gd name="T101" fmla="*/ 85 h 160"/>
                <a:gd name="T102" fmla="*/ 182 w 189"/>
                <a:gd name="T103" fmla="*/ 61 h 160"/>
                <a:gd name="T104" fmla="*/ 189 w 189"/>
                <a:gd name="T105"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160">
                  <a:moveTo>
                    <a:pt x="26" y="104"/>
                  </a:moveTo>
                  <a:lnTo>
                    <a:pt x="23" y="101"/>
                  </a:lnTo>
                  <a:lnTo>
                    <a:pt x="21" y="101"/>
                  </a:lnTo>
                  <a:lnTo>
                    <a:pt x="23" y="108"/>
                  </a:lnTo>
                  <a:lnTo>
                    <a:pt x="23" y="108"/>
                  </a:lnTo>
                  <a:lnTo>
                    <a:pt x="23" y="108"/>
                  </a:lnTo>
                  <a:lnTo>
                    <a:pt x="26" y="106"/>
                  </a:lnTo>
                  <a:lnTo>
                    <a:pt x="26" y="104"/>
                  </a:lnTo>
                  <a:close/>
                  <a:moveTo>
                    <a:pt x="180" y="37"/>
                  </a:moveTo>
                  <a:lnTo>
                    <a:pt x="168" y="35"/>
                  </a:lnTo>
                  <a:lnTo>
                    <a:pt x="165" y="35"/>
                  </a:lnTo>
                  <a:lnTo>
                    <a:pt x="163" y="35"/>
                  </a:lnTo>
                  <a:lnTo>
                    <a:pt x="161" y="37"/>
                  </a:lnTo>
                  <a:lnTo>
                    <a:pt x="158" y="37"/>
                  </a:lnTo>
                  <a:lnTo>
                    <a:pt x="153" y="37"/>
                  </a:lnTo>
                  <a:lnTo>
                    <a:pt x="151" y="37"/>
                  </a:lnTo>
                  <a:lnTo>
                    <a:pt x="149" y="37"/>
                  </a:lnTo>
                  <a:lnTo>
                    <a:pt x="146" y="35"/>
                  </a:lnTo>
                  <a:lnTo>
                    <a:pt x="144" y="28"/>
                  </a:lnTo>
                  <a:lnTo>
                    <a:pt x="146" y="21"/>
                  </a:lnTo>
                  <a:lnTo>
                    <a:pt x="137" y="26"/>
                  </a:lnTo>
                  <a:lnTo>
                    <a:pt x="137" y="26"/>
                  </a:lnTo>
                  <a:lnTo>
                    <a:pt x="132" y="30"/>
                  </a:lnTo>
                  <a:lnTo>
                    <a:pt x="125" y="33"/>
                  </a:lnTo>
                  <a:lnTo>
                    <a:pt x="123" y="33"/>
                  </a:lnTo>
                  <a:lnTo>
                    <a:pt x="120" y="33"/>
                  </a:lnTo>
                  <a:lnTo>
                    <a:pt x="116" y="28"/>
                  </a:lnTo>
                  <a:lnTo>
                    <a:pt x="113" y="28"/>
                  </a:lnTo>
                  <a:lnTo>
                    <a:pt x="111" y="26"/>
                  </a:lnTo>
                  <a:lnTo>
                    <a:pt x="104" y="23"/>
                  </a:lnTo>
                  <a:lnTo>
                    <a:pt x="101" y="21"/>
                  </a:lnTo>
                  <a:lnTo>
                    <a:pt x="99" y="23"/>
                  </a:lnTo>
                  <a:lnTo>
                    <a:pt x="87" y="28"/>
                  </a:lnTo>
                  <a:lnTo>
                    <a:pt x="85" y="28"/>
                  </a:lnTo>
                  <a:lnTo>
                    <a:pt x="82" y="28"/>
                  </a:lnTo>
                  <a:lnTo>
                    <a:pt x="82" y="26"/>
                  </a:lnTo>
                  <a:lnTo>
                    <a:pt x="75" y="23"/>
                  </a:lnTo>
                  <a:lnTo>
                    <a:pt x="73" y="21"/>
                  </a:lnTo>
                  <a:lnTo>
                    <a:pt x="73" y="21"/>
                  </a:lnTo>
                  <a:lnTo>
                    <a:pt x="68" y="21"/>
                  </a:lnTo>
                  <a:lnTo>
                    <a:pt x="68" y="21"/>
                  </a:lnTo>
                  <a:lnTo>
                    <a:pt x="66" y="18"/>
                  </a:lnTo>
                  <a:lnTo>
                    <a:pt x="64" y="14"/>
                  </a:lnTo>
                  <a:lnTo>
                    <a:pt x="64" y="14"/>
                  </a:lnTo>
                  <a:lnTo>
                    <a:pt x="61" y="11"/>
                  </a:lnTo>
                  <a:lnTo>
                    <a:pt x="61" y="11"/>
                  </a:lnTo>
                  <a:lnTo>
                    <a:pt x="61" y="11"/>
                  </a:lnTo>
                  <a:lnTo>
                    <a:pt x="59" y="9"/>
                  </a:lnTo>
                  <a:lnTo>
                    <a:pt x="59" y="7"/>
                  </a:lnTo>
                  <a:lnTo>
                    <a:pt x="56" y="4"/>
                  </a:lnTo>
                  <a:lnTo>
                    <a:pt x="54" y="2"/>
                  </a:lnTo>
                  <a:lnTo>
                    <a:pt x="49" y="0"/>
                  </a:lnTo>
                  <a:lnTo>
                    <a:pt x="47" y="0"/>
                  </a:lnTo>
                  <a:lnTo>
                    <a:pt x="45" y="0"/>
                  </a:lnTo>
                  <a:lnTo>
                    <a:pt x="45" y="0"/>
                  </a:lnTo>
                  <a:lnTo>
                    <a:pt x="40" y="2"/>
                  </a:lnTo>
                  <a:lnTo>
                    <a:pt x="30" y="4"/>
                  </a:lnTo>
                  <a:lnTo>
                    <a:pt x="26" y="4"/>
                  </a:lnTo>
                  <a:lnTo>
                    <a:pt x="23" y="7"/>
                  </a:lnTo>
                  <a:lnTo>
                    <a:pt x="21" y="7"/>
                  </a:lnTo>
                  <a:lnTo>
                    <a:pt x="21" y="7"/>
                  </a:lnTo>
                  <a:lnTo>
                    <a:pt x="19" y="7"/>
                  </a:lnTo>
                  <a:lnTo>
                    <a:pt x="16" y="4"/>
                  </a:lnTo>
                  <a:lnTo>
                    <a:pt x="16" y="7"/>
                  </a:lnTo>
                  <a:lnTo>
                    <a:pt x="14" y="9"/>
                  </a:lnTo>
                  <a:lnTo>
                    <a:pt x="9" y="18"/>
                  </a:lnTo>
                  <a:lnTo>
                    <a:pt x="2" y="28"/>
                  </a:lnTo>
                  <a:lnTo>
                    <a:pt x="2" y="33"/>
                  </a:lnTo>
                  <a:lnTo>
                    <a:pt x="0" y="49"/>
                  </a:lnTo>
                  <a:lnTo>
                    <a:pt x="2" y="52"/>
                  </a:lnTo>
                  <a:lnTo>
                    <a:pt x="4" y="54"/>
                  </a:lnTo>
                  <a:lnTo>
                    <a:pt x="7" y="59"/>
                  </a:lnTo>
                  <a:lnTo>
                    <a:pt x="9" y="63"/>
                  </a:lnTo>
                  <a:lnTo>
                    <a:pt x="11" y="68"/>
                  </a:lnTo>
                  <a:lnTo>
                    <a:pt x="14" y="70"/>
                  </a:lnTo>
                  <a:lnTo>
                    <a:pt x="19" y="73"/>
                  </a:lnTo>
                  <a:lnTo>
                    <a:pt x="21" y="70"/>
                  </a:lnTo>
                  <a:lnTo>
                    <a:pt x="21" y="66"/>
                  </a:lnTo>
                  <a:lnTo>
                    <a:pt x="23" y="66"/>
                  </a:lnTo>
                  <a:lnTo>
                    <a:pt x="23" y="70"/>
                  </a:lnTo>
                  <a:lnTo>
                    <a:pt x="28" y="70"/>
                  </a:lnTo>
                  <a:lnTo>
                    <a:pt x="26" y="61"/>
                  </a:lnTo>
                  <a:lnTo>
                    <a:pt x="28" y="61"/>
                  </a:lnTo>
                  <a:lnTo>
                    <a:pt x="28" y="63"/>
                  </a:lnTo>
                  <a:lnTo>
                    <a:pt x="30" y="68"/>
                  </a:lnTo>
                  <a:lnTo>
                    <a:pt x="30" y="63"/>
                  </a:lnTo>
                  <a:lnTo>
                    <a:pt x="33" y="59"/>
                  </a:lnTo>
                  <a:lnTo>
                    <a:pt x="35" y="59"/>
                  </a:lnTo>
                  <a:lnTo>
                    <a:pt x="35" y="61"/>
                  </a:lnTo>
                  <a:lnTo>
                    <a:pt x="35" y="68"/>
                  </a:lnTo>
                  <a:lnTo>
                    <a:pt x="33" y="70"/>
                  </a:lnTo>
                  <a:lnTo>
                    <a:pt x="30" y="75"/>
                  </a:lnTo>
                  <a:lnTo>
                    <a:pt x="28" y="78"/>
                  </a:lnTo>
                  <a:lnTo>
                    <a:pt x="28" y="82"/>
                  </a:lnTo>
                  <a:lnTo>
                    <a:pt x="26" y="85"/>
                  </a:lnTo>
                  <a:lnTo>
                    <a:pt x="26" y="89"/>
                  </a:lnTo>
                  <a:lnTo>
                    <a:pt x="26" y="92"/>
                  </a:lnTo>
                  <a:lnTo>
                    <a:pt x="26" y="97"/>
                  </a:lnTo>
                  <a:lnTo>
                    <a:pt x="26" y="101"/>
                  </a:lnTo>
                  <a:lnTo>
                    <a:pt x="28" y="101"/>
                  </a:lnTo>
                  <a:lnTo>
                    <a:pt x="30" y="106"/>
                  </a:lnTo>
                  <a:lnTo>
                    <a:pt x="33" y="108"/>
                  </a:lnTo>
                  <a:lnTo>
                    <a:pt x="33" y="113"/>
                  </a:lnTo>
                  <a:lnTo>
                    <a:pt x="30" y="115"/>
                  </a:lnTo>
                  <a:lnTo>
                    <a:pt x="30" y="120"/>
                  </a:lnTo>
                  <a:lnTo>
                    <a:pt x="28" y="123"/>
                  </a:lnTo>
                  <a:lnTo>
                    <a:pt x="28" y="127"/>
                  </a:lnTo>
                  <a:lnTo>
                    <a:pt x="30" y="130"/>
                  </a:lnTo>
                  <a:lnTo>
                    <a:pt x="35" y="132"/>
                  </a:lnTo>
                  <a:lnTo>
                    <a:pt x="40" y="134"/>
                  </a:lnTo>
                  <a:lnTo>
                    <a:pt x="47" y="137"/>
                  </a:lnTo>
                  <a:lnTo>
                    <a:pt x="49" y="137"/>
                  </a:lnTo>
                  <a:lnTo>
                    <a:pt x="49" y="134"/>
                  </a:lnTo>
                  <a:lnTo>
                    <a:pt x="49" y="130"/>
                  </a:lnTo>
                  <a:lnTo>
                    <a:pt x="45" y="127"/>
                  </a:lnTo>
                  <a:lnTo>
                    <a:pt x="42" y="125"/>
                  </a:lnTo>
                  <a:lnTo>
                    <a:pt x="40" y="123"/>
                  </a:lnTo>
                  <a:lnTo>
                    <a:pt x="42" y="111"/>
                  </a:lnTo>
                  <a:lnTo>
                    <a:pt x="45" y="108"/>
                  </a:lnTo>
                  <a:lnTo>
                    <a:pt x="45" y="104"/>
                  </a:lnTo>
                  <a:lnTo>
                    <a:pt x="47" y="99"/>
                  </a:lnTo>
                  <a:lnTo>
                    <a:pt x="49" y="94"/>
                  </a:lnTo>
                  <a:lnTo>
                    <a:pt x="52" y="92"/>
                  </a:lnTo>
                  <a:lnTo>
                    <a:pt x="52" y="97"/>
                  </a:lnTo>
                  <a:lnTo>
                    <a:pt x="49" y="106"/>
                  </a:lnTo>
                  <a:lnTo>
                    <a:pt x="47" y="111"/>
                  </a:lnTo>
                  <a:lnTo>
                    <a:pt x="52" y="111"/>
                  </a:lnTo>
                  <a:lnTo>
                    <a:pt x="54" y="115"/>
                  </a:lnTo>
                  <a:lnTo>
                    <a:pt x="56" y="115"/>
                  </a:lnTo>
                  <a:lnTo>
                    <a:pt x="59" y="120"/>
                  </a:lnTo>
                  <a:lnTo>
                    <a:pt x="59" y="120"/>
                  </a:lnTo>
                  <a:lnTo>
                    <a:pt x="64" y="120"/>
                  </a:lnTo>
                  <a:lnTo>
                    <a:pt x="66" y="120"/>
                  </a:lnTo>
                  <a:lnTo>
                    <a:pt x="68" y="123"/>
                  </a:lnTo>
                  <a:lnTo>
                    <a:pt x="71" y="120"/>
                  </a:lnTo>
                  <a:lnTo>
                    <a:pt x="75" y="120"/>
                  </a:lnTo>
                  <a:lnTo>
                    <a:pt x="78" y="120"/>
                  </a:lnTo>
                  <a:lnTo>
                    <a:pt x="80" y="120"/>
                  </a:lnTo>
                  <a:lnTo>
                    <a:pt x="82" y="120"/>
                  </a:lnTo>
                  <a:lnTo>
                    <a:pt x="82" y="125"/>
                  </a:lnTo>
                  <a:lnTo>
                    <a:pt x="87" y="123"/>
                  </a:lnTo>
                  <a:lnTo>
                    <a:pt x="87" y="120"/>
                  </a:lnTo>
                  <a:lnTo>
                    <a:pt x="87" y="115"/>
                  </a:lnTo>
                  <a:lnTo>
                    <a:pt x="90" y="115"/>
                  </a:lnTo>
                  <a:lnTo>
                    <a:pt x="92" y="113"/>
                  </a:lnTo>
                  <a:lnTo>
                    <a:pt x="97" y="115"/>
                  </a:lnTo>
                  <a:lnTo>
                    <a:pt x="99" y="115"/>
                  </a:lnTo>
                  <a:lnTo>
                    <a:pt x="101" y="115"/>
                  </a:lnTo>
                  <a:lnTo>
                    <a:pt x="104" y="118"/>
                  </a:lnTo>
                  <a:lnTo>
                    <a:pt x="109" y="123"/>
                  </a:lnTo>
                  <a:lnTo>
                    <a:pt x="109" y="123"/>
                  </a:lnTo>
                  <a:lnTo>
                    <a:pt x="109" y="125"/>
                  </a:lnTo>
                  <a:lnTo>
                    <a:pt x="106" y="130"/>
                  </a:lnTo>
                  <a:lnTo>
                    <a:pt x="111" y="132"/>
                  </a:lnTo>
                  <a:lnTo>
                    <a:pt x="111" y="132"/>
                  </a:lnTo>
                  <a:lnTo>
                    <a:pt x="106" y="132"/>
                  </a:lnTo>
                  <a:lnTo>
                    <a:pt x="106" y="137"/>
                  </a:lnTo>
                  <a:lnTo>
                    <a:pt x="106" y="139"/>
                  </a:lnTo>
                  <a:lnTo>
                    <a:pt x="104" y="139"/>
                  </a:lnTo>
                  <a:lnTo>
                    <a:pt x="104" y="134"/>
                  </a:lnTo>
                  <a:lnTo>
                    <a:pt x="104" y="132"/>
                  </a:lnTo>
                  <a:lnTo>
                    <a:pt x="101" y="130"/>
                  </a:lnTo>
                  <a:lnTo>
                    <a:pt x="99" y="137"/>
                  </a:lnTo>
                  <a:lnTo>
                    <a:pt x="94" y="137"/>
                  </a:lnTo>
                  <a:lnTo>
                    <a:pt x="87" y="141"/>
                  </a:lnTo>
                  <a:lnTo>
                    <a:pt x="82" y="146"/>
                  </a:lnTo>
                  <a:lnTo>
                    <a:pt x="80" y="146"/>
                  </a:lnTo>
                  <a:lnTo>
                    <a:pt x="78" y="149"/>
                  </a:lnTo>
                  <a:lnTo>
                    <a:pt x="75" y="149"/>
                  </a:lnTo>
                  <a:lnTo>
                    <a:pt x="75" y="151"/>
                  </a:lnTo>
                  <a:lnTo>
                    <a:pt x="73" y="151"/>
                  </a:lnTo>
                  <a:lnTo>
                    <a:pt x="73" y="151"/>
                  </a:lnTo>
                  <a:lnTo>
                    <a:pt x="71" y="149"/>
                  </a:lnTo>
                  <a:lnTo>
                    <a:pt x="66" y="144"/>
                  </a:lnTo>
                  <a:lnTo>
                    <a:pt x="64" y="149"/>
                  </a:lnTo>
                  <a:lnTo>
                    <a:pt x="61" y="153"/>
                  </a:lnTo>
                  <a:lnTo>
                    <a:pt x="59" y="158"/>
                  </a:lnTo>
                  <a:lnTo>
                    <a:pt x="59" y="158"/>
                  </a:lnTo>
                  <a:lnTo>
                    <a:pt x="56" y="160"/>
                  </a:lnTo>
                  <a:lnTo>
                    <a:pt x="61" y="160"/>
                  </a:lnTo>
                  <a:lnTo>
                    <a:pt x="64" y="160"/>
                  </a:lnTo>
                  <a:lnTo>
                    <a:pt x="71" y="158"/>
                  </a:lnTo>
                  <a:lnTo>
                    <a:pt x="78" y="158"/>
                  </a:lnTo>
                  <a:lnTo>
                    <a:pt x="111" y="149"/>
                  </a:lnTo>
                  <a:lnTo>
                    <a:pt x="125" y="144"/>
                  </a:lnTo>
                  <a:lnTo>
                    <a:pt x="132" y="144"/>
                  </a:lnTo>
                  <a:lnTo>
                    <a:pt x="132" y="139"/>
                  </a:lnTo>
                  <a:lnTo>
                    <a:pt x="132" y="139"/>
                  </a:lnTo>
                  <a:lnTo>
                    <a:pt x="132" y="134"/>
                  </a:lnTo>
                  <a:lnTo>
                    <a:pt x="132" y="132"/>
                  </a:lnTo>
                  <a:lnTo>
                    <a:pt x="132" y="127"/>
                  </a:lnTo>
                  <a:lnTo>
                    <a:pt x="132" y="123"/>
                  </a:lnTo>
                  <a:lnTo>
                    <a:pt x="137" y="115"/>
                  </a:lnTo>
                  <a:lnTo>
                    <a:pt x="137" y="113"/>
                  </a:lnTo>
                  <a:lnTo>
                    <a:pt x="139" y="111"/>
                  </a:lnTo>
                  <a:lnTo>
                    <a:pt x="149" y="108"/>
                  </a:lnTo>
                  <a:lnTo>
                    <a:pt x="151" y="108"/>
                  </a:lnTo>
                  <a:lnTo>
                    <a:pt x="151" y="108"/>
                  </a:lnTo>
                  <a:lnTo>
                    <a:pt x="156" y="104"/>
                  </a:lnTo>
                  <a:lnTo>
                    <a:pt x="158" y="101"/>
                  </a:lnTo>
                  <a:lnTo>
                    <a:pt x="158" y="97"/>
                  </a:lnTo>
                  <a:lnTo>
                    <a:pt x="161" y="94"/>
                  </a:lnTo>
                  <a:lnTo>
                    <a:pt x="165" y="87"/>
                  </a:lnTo>
                  <a:lnTo>
                    <a:pt x="168" y="85"/>
                  </a:lnTo>
                  <a:lnTo>
                    <a:pt x="168" y="75"/>
                  </a:lnTo>
                  <a:lnTo>
                    <a:pt x="170" y="73"/>
                  </a:lnTo>
                  <a:lnTo>
                    <a:pt x="180" y="63"/>
                  </a:lnTo>
                  <a:lnTo>
                    <a:pt x="182" y="61"/>
                  </a:lnTo>
                  <a:lnTo>
                    <a:pt x="187" y="54"/>
                  </a:lnTo>
                  <a:lnTo>
                    <a:pt x="187" y="49"/>
                  </a:lnTo>
                  <a:lnTo>
                    <a:pt x="187" y="44"/>
                  </a:lnTo>
                  <a:lnTo>
                    <a:pt x="189" y="37"/>
                  </a:lnTo>
                  <a:lnTo>
                    <a:pt x="180" y="37"/>
                  </a:lnTo>
                  <a:close/>
                </a:path>
              </a:pathLst>
            </a:custGeom>
            <a:grpFill/>
            <a:ln w="635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9" name="TextBox 48"/>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Japan</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579616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362995" y="985717"/>
            <a:ext cx="7630832" cy="8669530"/>
            <a:chOff x="2166" y="257"/>
            <a:chExt cx="3350" cy="3806"/>
          </a:xfrm>
          <a:solidFill>
            <a:schemeClr val="bg1">
              <a:lumMod val="85000"/>
            </a:schemeClr>
          </a:solidFill>
        </p:grpSpPr>
        <p:sp>
          <p:nvSpPr>
            <p:cNvPr id="3" name="Freeform 5"/>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0" name="TextBox 39"/>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India</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625862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Rectangle 8"/>
          <p:cNvSpPr/>
          <p:nvPr/>
        </p:nvSpPr>
        <p:spPr>
          <a:xfrm>
            <a:off x="13430250" y="7193934"/>
            <a:ext cx="4032250"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 name="TextBox 6"/>
          <p:cNvSpPr txBox="1"/>
          <p:nvPr/>
        </p:nvSpPr>
        <p:spPr>
          <a:xfrm>
            <a:off x="13430250" y="5556615"/>
            <a:ext cx="4032250"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7x24 online support</a:t>
            </a:r>
            <a:endParaRPr lang="zh-CN" altLang="en-US" sz="2000">
              <a:solidFill>
                <a:schemeClr val="tx1">
                  <a:lumMod val="75000"/>
                  <a:lumOff val="25000"/>
                </a:schemeClr>
              </a:solidFill>
            </a:endParaRPr>
          </a:p>
        </p:txBody>
      </p:sp>
      <p:sp>
        <p:nvSpPr>
          <p:cNvPr id="8" name="TextBox 7"/>
          <p:cNvSpPr txBox="1"/>
          <p:nvPr/>
        </p:nvSpPr>
        <p:spPr>
          <a:xfrm>
            <a:off x="11424278" y="2488446"/>
            <a:ext cx="7363150" cy="1400383"/>
          </a:xfrm>
          <a:prstGeom prst="rect">
            <a:avLst/>
          </a:prstGeom>
          <a:noFill/>
        </p:spPr>
        <p:txBody>
          <a:bodyPr wrap="square" rtlCol="0">
            <a:spAutoFit/>
          </a:bodyPr>
          <a:lstStyle/>
          <a:p>
            <a:pP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spTree>
    <p:extLst>
      <p:ext uri="{BB962C8B-B14F-4D97-AF65-F5344CB8AC3E}">
        <p14:creationId xmlns:p14="http://schemas.microsoft.com/office/powerpoint/2010/main" val="1699615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bwMode="auto">
          <a:xfrm>
            <a:off x="9547890" y="1211133"/>
            <a:ext cx="8681120" cy="7864734"/>
            <a:chOff x="2066" y="555"/>
            <a:chExt cx="3541" cy="3208"/>
          </a:xfrm>
          <a:solidFill>
            <a:schemeClr val="bg1">
              <a:lumMod val="85000"/>
            </a:schemeClr>
          </a:solidFill>
        </p:grpSpPr>
        <p:sp>
          <p:nvSpPr>
            <p:cNvPr id="3" name="Freeform 5"/>
            <p:cNvSpPr>
              <a:spLocks/>
            </p:cNvSpPr>
            <p:nvPr/>
          </p:nvSpPr>
          <p:spPr bwMode="auto">
            <a:xfrm>
              <a:off x="3893" y="1369"/>
              <a:ext cx="391" cy="649"/>
            </a:xfrm>
            <a:custGeom>
              <a:avLst/>
              <a:gdLst>
                <a:gd name="T0" fmla="*/ 339 w 391"/>
                <a:gd name="T1" fmla="*/ 386 h 649"/>
                <a:gd name="T2" fmla="*/ 322 w 391"/>
                <a:gd name="T3" fmla="*/ 360 h 649"/>
                <a:gd name="T4" fmla="*/ 325 w 391"/>
                <a:gd name="T5" fmla="*/ 353 h 649"/>
                <a:gd name="T6" fmla="*/ 313 w 391"/>
                <a:gd name="T7" fmla="*/ 334 h 649"/>
                <a:gd name="T8" fmla="*/ 289 w 391"/>
                <a:gd name="T9" fmla="*/ 306 h 649"/>
                <a:gd name="T10" fmla="*/ 299 w 391"/>
                <a:gd name="T11" fmla="*/ 289 h 649"/>
                <a:gd name="T12" fmla="*/ 306 w 391"/>
                <a:gd name="T13" fmla="*/ 261 h 649"/>
                <a:gd name="T14" fmla="*/ 329 w 391"/>
                <a:gd name="T15" fmla="*/ 251 h 649"/>
                <a:gd name="T16" fmla="*/ 332 w 391"/>
                <a:gd name="T17" fmla="*/ 235 h 649"/>
                <a:gd name="T18" fmla="*/ 327 w 391"/>
                <a:gd name="T19" fmla="*/ 214 h 649"/>
                <a:gd name="T20" fmla="*/ 306 w 391"/>
                <a:gd name="T21" fmla="*/ 218 h 649"/>
                <a:gd name="T22" fmla="*/ 291 w 391"/>
                <a:gd name="T23" fmla="*/ 225 h 649"/>
                <a:gd name="T24" fmla="*/ 277 w 391"/>
                <a:gd name="T25" fmla="*/ 209 h 649"/>
                <a:gd name="T26" fmla="*/ 270 w 391"/>
                <a:gd name="T27" fmla="*/ 197 h 649"/>
                <a:gd name="T28" fmla="*/ 263 w 391"/>
                <a:gd name="T29" fmla="*/ 190 h 649"/>
                <a:gd name="T30" fmla="*/ 254 w 391"/>
                <a:gd name="T31" fmla="*/ 183 h 649"/>
                <a:gd name="T32" fmla="*/ 249 w 391"/>
                <a:gd name="T33" fmla="*/ 164 h 649"/>
                <a:gd name="T34" fmla="*/ 254 w 391"/>
                <a:gd name="T35" fmla="*/ 133 h 649"/>
                <a:gd name="T36" fmla="*/ 261 w 391"/>
                <a:gd name="T37" fmla="*/ 79 h 649"/>
                <a:gd name="T38" fmla="*/ 249 w 391"/>
                <a:gd name="T39" fmla="*/ 24 h 649"/>
                <a:gd name="T40" fmla="*/ 211 w 391"/>
                <a:gd name="T41" fmla="*/ 8 h 649"/>
                <a:gd name="T42" fmla="*/ 161 w 391"/>
                <a:gd name="T43" fmla="*/ 12 h 649"/>
                <a:gd name="T44" fmla="*/ 201 w 391"/>
                <a:gd name="T45" fmla="*/ 34 h 649"/>
                <a:gd name="T46" fmla="*/ 187 w 391"/>
                <a:gd name="T47" fmla="*/ 64 h 649"/>
                <a:gd name="T48" fmla="*/ 173 w 391"/>
                <a:gd name="T49" fmla="*/ 95 h 649"/>
                <a:gd name="T50" fmla="*/ 133 w 391"/>
                <a:gd name="T51" fmla="*/ 128 h 649"/>
                <a:gd name="T52" fmla="*/ 123 w 391"/>
                <a:gd name="T53" fmla="*/ 209 h 649"/>
                <a:gd name="T54" fmla="*/ 100 w 391"/>
                <a:gd name="T55" fmla="*/ 270 h 649"/>
                <a:gd name="T56" fmla="*/ 71 w 391"/>
                <a:gd name="T57" fmla="*/ 301 h 649"/>
                <a:gd name="T58" fmla="*/ 48 w 391"/>
                <a:gd name="T59" fmla="*/ 353 h 649"/>
                <a:gd name="T60" fmla="*/ 26 w 391"/>
                <a:gd name="T61" fmla="*/ 391 h 649"/>
                <a:gd name="T62" fmla="*/ 14 w 391"/>
                <a:gd name="T63" fmla="*/ 429 h 649"/>
                <a:gd name="T64" fmla="*/ 10 w 391"/>
                <a:gd name="T65" fmla="*/ 448 h 649"/>
                <a:gd name="T66" fmla="*/ 7 w 391"/>
                <a:gd name="T67" fmla="*/ 467 h 649"/>
                <a:gd name="T68" fmla="*/ 3 w 391"/>
                <a:gd name="T69" fmla="*/ 502 h 649"/>
                <a:gd name="T70" fmla="*/ 3 w 391"/>
                <a:gd name="T71" fmla="*/ 517 h 649"/>
                <a:gd name="T72" fmla="*/ 7 w 391"/>
                <a:gd name="T73" fmla="*/ 533 h 649"/>
                <a:gd name="T74" fmla="*/ 7 w 391"/>
                <a:gd name="T75" fmla="*/ 557 h 649"/>
                <a:gd name="T76" fmla="*/ 7 w 391"/>
                <a:gd name="T77" fmla="*/ 583 h 649"/>
                <a:gd name="T78" fmla="*/ 10 w 391"/>
                <a:gd name="T79" fmla="*/ 592 h 649"/>
                <a:gd name="T80" fmla="*/ 14 w 391"/>
                <a:gd name="T81" fmla="*/ 604 h 649"/>
                <a:gd name="T82" fmla="*/ 26 w 391"/>
                <a:gd name="T83" fmla="*/ 592 h 649"/>
                <a:gd name="T84" fmla="*/ 38 w 391"/>
                <a:gd name="T85" fmla="*/ 576 h 649"/>
                <a:gd name="T86" fmla="*/ 36 w 391"/>
                <a:gd name="T87" fmla="*/ 602 h 649"/>
                <a:gd name="T88" fmla="*/ 107 w 391"/>
                <a:gd name="T89" fmla="*/ 637 h 649"/>
                <a:gd name="T90" fmla="*/ 147 w 391"/>
                <a:gd name="T91" fmla="*/ 606 h 649"/>
                <a:gd name="T92" fmla="*/ 156 w 391"/>
                <a:gd name="T93" fmla="*/ 649 h 649"/>
                <a:gd name="T94" fmla="*/ 171 w 391"/>
                <a:gd name="T95" fmla="*/ 633 h 649"/>
                <a:gd name="T96" fmla="*/ 204 w 391"/>
                <a:gd name="T97" fmla="*/ 633 h 649"/>
                <a:gd name="T98" fmla="*/ 237 w 391"/>
                <a:gd name="T99" fmla="*/ 635 h 649"/>
                <a:gd name="T100" fmla="*/ 246 w 391"/>
                <a:gd name="T101" fmla="*/ 635 h 649"/>
                <a:gd name="T102" fmla="*/ 261 w 391"/>
                <a:gd name="T103" fmla="*/ 637 h 649"/>
                <a:gd name="T104" fmla="*/ 322 w 391"/>
                <a:gd name="T105" fmla="*/ 611 h 649"/>
                <a:gd name="T106" fmla="*/ 360 w 391"/>
                <a:gd name="T107" fmla="*/ 578 h 649"/>
                <a:gd name="T108" fmla="*/ 351 w 391"/>
                <a:gd name="T109" fmla="*/ 543 h 649"/>
                <a:gd name="T110" fmla="*/ 360 w 391"/>
                <a:gd name="T111" fmla="*/ 526 h 649"/>
                <a:gd name="T112" fmla="*/ 362 w 391"/>
                <a:gd name="T113" fmla="*/ 512 h 649"/>
                <a:gd name="T114" fmla="*/ 334 w 391"/>
                <a:gd name="T115" fmla="*/ 495 h 649"/>
                <a:gd name="T116" fmla="*/ 334 w 391"/>
                <a:gd name="T117" fmla="*/ 474 h 649"/>
                <a:gd name="T118" fmla="*/ 351 w 391"/>
                <a:gd name="T119" fmla="*/ 446 h 649"/>
                <a:gd name="T120" fmla="*/ 365 w 391"/>
                <a:gd name="T121" fmla="*/ 427 h 649"/>
                <a:gd name="T122" fmla="*/ 388 w 391"/>
                <a:gd name="T123" fmla="*/ 40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1" h="649">
                  <a:moveTo>
                    <a:pt x="386" y="405"/>
                  </a:moveTo>
                  <a:lnTo>
                    <a:pt x="377" y="405"/>
                  </a:lnTo>
                  <a:lnTo>
                    <a:pt x="372" y="403"/>
                  </a:lnTo>
                  <a:lnTo>
                    <a:pt x="370" y="403"/>
                  </a:lnTo>
                  <a:lnTo>
                    <a:pt x="370" y="401"/>
                  </a:lnTo>
                  <a:lnTo>
                    <a:pt x="370" y="401"/>
                  </a:lnTo>
                  <a:lnTo>
                    <a:pt x="365" y="398"/>
                  </a:lnTo>
                  <a:lnTo>
                    <a:pt x="365" y="396"/>
                  </a:lnTo>
                  <a:lnTo>
                    <a:pt x="358" y="393"/>
                  </a:lnTo>
                  <a:lnTo>
                    <a:pt x="355" y="393"/>
                  </a:lnTo>
                  <a:lnTo>
                    <a:pt x="353" y="393"/>
                  </a:lnTo>
                  <a:lnTo>
                    <a:pt x="348" y="393"/>
                  </a:lnTo>
                  <a:lnTo>
                    <a:pt x="348" y="393"/>
                  </a:lnTo>
                  <a:lnTo>
                    <a:pt x="348" y="393"/>
                  </a:lnTo>
                  <a:lnTo>
                    <a:pt x="346" y="393"/>
                  </a:lnTo>
                  <a:lnTo>
                    <a:pt x="346" y="393"/>
                  </a:lnTo>
                  <a:lnTo>
                    <a:pt x="343" y="393"/>
                  </a:lnTo>
                  <a:lnTo>
                    <a:pt x="343" y="391"/>
                  </a:lnTo>
                  <a:lnTo>
                    <a:pt x="341" y="389"/>
                  </a:lnTo>
                  <a:lnTo>
                    <a:pt x="341" y="389"/>
                  </a:lnTo>
                  <a:lnTo>
                    <a:pt x="339" y="386"/>
                  </a:lnTo>
                  <a:lnTo>
                    <a:pt x="339" y="384"/>
                  </a:lnTo>
                  <a:lnTo>
                    <a:pt x="339" y="384"/>
                  </a:lnTo>
                  <a:lnTo>
                    <a:pt x="336" y="384"/>
                  </a:lnTo>
                  <a:lnTo>
                    <a:pt x="334" y="382"/>
                  </a:lnTo>
                  <a:lnTo>
                    <a:pt x="334" y="382"/>
                  </a:lnTo>
                  <a:lnTo>
                    <a:pt x="334" y="382"/>
                  </a:lnTo>
                  <a:lnTo>
                    <a:pt x="334" y="379"/>
                  </a:lnTo>
                  <a:lnTo>
                    <a:pt x="334" y="379"/>
                  </a:lnTo>
                  <a:lnTo>
                    <a:pt x="334" y="379"/>
                  </a:lnTo>
                  <a:lnTo>
                    <a:pt x="334" y="379"/>
                  </a:lnTo>
                  <a:lnTo>
                    <a:pt x="334" y="377"/>
                  </a:lnTo>
                  <a:lnTo>
                    <a:pt x="334" y="377"/>
                  </a:lnTo>
                  <a:lnTo>
                    <a:pt x="334" y="375"/>
                  </a:lnTo>
                  <a:lnTo>
                    <a:pt x="334" y="375"/>
                  </a:lnTo>
                  <a:lnTo>
                    <a:pt x="334" y="370"/>
                  </a:lnTo>
                  <a:lnTo>
                    <a:pt x="332" y="370"/>
                  </a:lnTo>
                  <a:lnTo>
                    <a:pt x="332" y="367"/>
                  </a:lnTo>
                  <a:lnTo>
                    <a:pt x="327" y="365"/>
                  </a:lnTo>
                  <a:lnTo>
                    <a:pt x="322" y="363"/>
                  </a:lnTo>
                  <a:lnTo>
                    <a:pt x="322" y="363"/>
                  </a:lnTo>
                  <a:lnTo>
                    <a:pt x="322" y="360"/>
                  </a:lnTo>
                  <a:lnTo>
                    <a:pt x="320" y="360"/>
                  </a:lnTo>
                  <a:lnTo>
                    <a:pt x="320" y="360"/>
                  </a:lnTo>
                  <a:lnTo>
                    <a:pt x="320" y="360"/>
                  </a:lnTo>
                  <a:lnTo>
                    <a:pt x="320" y="360"/>
                  </a:lnTo>
                  <a:lnTo>
                    <a:pt x="317" y="358"/>
                  </a:lnTo>
                  <a:lnTo>
                    <a:pt x="317" y="358"/>
                  </a:lnTo>
                  <a:lnTo>
                    <a:pt x="320" y="356"/>
                  </a:lnTo>
                  <a:lnTo>
                    <a:pt x="320" y="356"/>
                  </a:lnTo>
                  <a:lnTo>
                    <a:pt x="320" y="353"/>
                  </a:lnTo>
                  <a:lnTo>
                    <a:pt x="320" y="353"/>
                  </a:lnTo>
                  <a:lnTo>
                    <a:pt x="320" y="353"/>
                  </a:lnTo>
                  <a:lnTo>
                    <a:pt x="320" y="353"/>
                  </a:lnTo>
                  <a:lnTo>
                    <a:pt x="320" y="353"/>
                  </a:lnTo>
                  <a:lnTo>
                    <a:pt x="322" y="353"/>
                  </a:lnTo>
                  <a:lnTo>
                    <a:pt x="322" y="353"/>
                  </a:lnTo>
                  <a:lnTo>
                    <a:pt x="322" y="353"/>
                  </a:lnTo>
                  <a:lnTo>
                    <a:pt x="322" y="353"/>
                  </a:lnTo>
                  <a:lnTo>
                    <a:pt x="322" y="353"/>
                  </a:lnTo>
                  <a:lnTo>
                    <a:pt x="325" y="353"/>
                  </a:lnTo>
                  <a:lnTo>
                    <a:pt x="325" y="353"/>
                  </a:lnTo>
                  <a:lnTo>
                    <a:pt x="325" y="353"/>
                  </a:lnTo>
                  <a:lnTo>
                    <a:pt x="325" y="351"/>
                  </a:lnTo>
                  <a:lnTo>
                    <a:pt x="325" y="348"/>
                  </a:lnTo>
                  <a:lnTo>
                    <a:pt x="325" y="348"/>
                  </a:lnTo>
                  <a:lnTo>
                    <a:pt x="325" y="348"/>
                  </a:lnTo>
                  <a:lnTo>
                    <a:pt x="327" y="348"/>
                  </a:lnTo>
                  <a:lnTo>
                    <a:pt x="327" y="346"/>
                  </a:lnTo>
                  <a:lnTo>
                    <a:pt x="329" y="346"/>
                  </a:lnTo>
                  <a:lnTo>
                    <a:pt x="329" y="344"/>
                  </a:lnTo>
                  <a:lnTo>
                    <a:pt x="329" y="344"/>
                  </a:lnTo>
                  <a:lnTo>
                    <a:pt x="329" y="344"/>
                  </a:lnTo>
                  <a:lnTo>
                    <a:pt x="329" y="344"/>
                  </a:lnTo>
                  <a:lnTo>
                    <a:pt x="329" y="344"/>
                  </a:lnTo>
                  <a:lnTo>
                    <a:pt x="329" y="341"/>
                  </a:lnTo>
                  <a:lnTo>
                    <a:pt x="329" y="341"/>
                  </a:lnTo>
                  <a:lnTo>
                    <a:pt x="329" y="341"/>
                  </a:lnTo>
                  <a:lnTo>
                    <a:pt x="329" y="341"/>
                  </a:lnTo>
                  <a:lnTo>
                    <a:pt x="327" y="339"/>
                  </a:lnTo>
                  <a:lnTo>
                    <a:pt x="327" y="339"/>
                  </a:lnTo>
                  <a:lnTo>
                    <a:pt x="325" y="339"/>
                  </a:lnTo>
                  <a:lnTo>
                    <a:pt x="320" y="337"/>
                  </a:lnTo>
                  <a:lnTo>
                    <a:pt x="313" y="334"/>
                  </a:lnTo>
                  <a:lnTo>
                    <a:pt x="310" y="332"/>
                  </a:lnTo>
                  <a:lnTo>
                    <a:pt x="308" y="330"/>
                  </a:lnTo>
                  <a:lnTo>
                    <a:pt x="306" y="327"/>
                  </a:lnTo>
                  <a:lnTo>
                    <a:pt x="306" y="327"/>
                  </a:lnTo>
                  <a:lnTo>
                    <a:pt x="306" y="325"/>
                  </a:lnTo>
                  <a:lnTo>
                    <a:pt x="306" y="322"/>
                  </a:lnTo>
                  <a:lnTo>
                    <a:pt x="306" y="320"/>
                  </a:lnTo>
                  <a:lnTo>
                    <a:pt x="306" y="320"/>
                  </a:lnTo>
                  <a:lnTo>
                    <a:pt x="306" y="315"/>
                  </a:lnTo>
                  <a:lnTo>
                    <a:pt x="306" y="313"/>
                  </a:lnTo>
                  <a:lnTo>
                    <a:pt x="301" y="311"/>
                  </a:lnTo>
                  <a:lnTo>
                    <a:pt x="301" y="308"/>
                  </a:lnTo>
                  <a:lnTo>
                    <a:pt x="299" y="306"/>
                  </a:lnTo>
                  <a:lnTo>
                    <a:pt x="296" y="306"/>
                  </a:lnTo>
                  <a:lnTo>
                    <a:pt x="296" y="306"/>
                  </a:lnTo>
                  <a:lnTo>
                    <a:pt x="296" y="306"/>
                  </a:lnTo>
                  <a:lnTo>
                    <a:pt x="291" y="306"/>
                  </a:lnTo>
                  <a:lnTo>
                    <a:pt x="291" y="306"/>
                  </a:lnTo>
                  <a:lnTo>
                    <a:pt x="289" y="306"/>
                  </a:lnTo>
                  <a:lnTo>
                    <a:pt x="289" y="306"/>
                  </a:lnTo>
                  <a:lnTo>
                    <a:pt x="289" y="306"/>
                  </a:lnTo>
                  <a:lnTo>
                    <a:pt x="287" y="303"/>
                  </a:lnTo>
                  <a:lnTo>
                    <a:pt x="287" y="303"/>
                  </a:lnTo>
                  <a:lnTo>
                    <a:pt x="287" y="303"/>
                  </a:lnTo>
                  <a:lnTo>
                    <a:pt x="287" y="303"/>
                  </a:lnTo>
                  <a:lnTo>
                    <a:pt x="287" y="301"/>
                  </a:lnTo>
                  <a:lnTo>
                    <a:pt x="287" y="301"/>
                  </a:lnTo>
                  <a:lnTo>
                    <a:pt x="287" y="301"/>
                  </a:lnTo>
                  <a:lnTo>
                    <a:pt x="287" y="299"/>
                  </a:lnTo>
                  <a:lnTo>
                    <a:pt x="287" y="299"/>
                  </a:lnTo>
                  <a:lnTo>
                    <a:pt x="287" y="299"/>
                  </a:lnTo>
                  <a:lnTo>
                    <a:pt x="289" y="296"/>
                  </a:lnTo>
                  <a:lnTo>
                    <a:pt x="291" y="296"/>
                  </a:lnTo>
                  <a:lnTo>
                    <a:pt x="291" y="296"/>
                  </a:lnTo>
                  <a:lnTo>
                    <a:pt x="291" y="294"/>
                  </a:lnTo>
                  <a:lnTo>
                    <a:pt x="294" y="294"/>
                  </a:lnTo>
                  <a:lnTo>
                    <a:pt x="294" y="292"/>
                  </a:lnTo>
                  <a:lnTo>
                    <a:pt x="294" y="292"/>
                  </a:lnTo>
                  <a:lnTo>
                    <a:pt x="296" y="292"/>
                  </a:lnTo>
                  <a:lnTo>
                    <a:pt x="296" y="292"/>
                  </a:lnTo>
                  <a:lnTo>
                    <a:pt x="296" y="289"/>
                  </a:lnTo>
                  <a:lnTo>
                    <a:pt x="299" y="289"/>
                  </a:lnTo>
                  <a:lnTo>
                    <a:pt x="299" y="289"/>
                  </a:lnTo>
                  <a:lnTo>
                    <a:pt x="301" y="287"/>
                  </a:lnTo>
                  <a:lnTo>
                    <a:pt x="301" y="287"/>
                  </a:lnTo>
                  <a:lnTo>
                    <a:pt x="301" y="287"/>
                  </a:lnTo>
                  <a:lnTo>
                    <a:pt x="301" y="287"/>
                  </a:lnTo>
                  <a:lnTo>
                    <a:pt x="301" y="287"/>
                  </a:lnTo>
                  <a:lnTo>
                    <a:pt x="299" y="280"/>
                  </a:lnTo>
                  <a:lnTo>
                    <a:pt x="299" y="280"/>
                  </a:lnTo>
                  <a:lnTo>
                    <a:pt x="299" y="280"/>
                  </a:lnTo>
                  <a:lnTo>
                    <a:pt x="301" y="277"/>
                  </a:lnTo>
                  <a:lnTo>
                    <a:pt x="301" y="277"/>
                  </a:lnTo>
                  <a:lnTo>
                    <a:pt x="301" y="275"/>
                  </a:lnTo>
                  <a:lnTo>
                    <a:pt x="301" y="273"/>
                  </a:lnTo>
                  <a:lnTo>
                    <a:pt x="301" y="273"/>
                  </a:lnTo>
                  <a:lnTo>
                    <a:pt x="301" y="273"/>
                  </a:lnTo>
                  <a:lnTo>
                    <a:pt x="301" y="268"/>
                  </a:lnTo>
                  <a:lnTo>
                    <a:pt x="303" y="266"/>
                  </a:lnTo>
                  <a:lnTo>
                    <a:pt x="303" y="263"/>
                  </a:lnTo>
                  <a:lnTo>
                    <a:pt x="306" y="261"/>
                  </a:lnTo>
                  <a:lnTo>
                    <a:pt x="306" y="261"/>
                  </a:lnTo>
                  <a:lnTo>
                    <a:pt x="306" y="261"/>
                  </a:lnTo>
                  <a:lnTo>
                    <a:pt x="306" y="259"/>
                  </a:lnTo>
                  <a:lnTo>
                    <a:pt x="306" y="259"/>
                  </a:lnTo>
                  <a:lnTo>
                    <a:pt x="308" y="256"/>
                  </a:lnTo>
                  <a:lnTo>
                    <a:pt x="308" y="256"/>
                  </a:lnTo>
                  <a:lnTo>
                    <a:pt x="315" y="254"/>
                  </a:lnTo>
                  <a:lnTo>
                    <a:pt x="320" y="254"/>
                  </a:lnTo>
                  <a:lnTo>
                    <a:pt x="320" y="254"/>
                  </a:lnTo>
                  <a:lnTo>
                    <a:pt x="322" y="254"/>
                  </a:lnTo>
                  <a:lnTo>
                    <a:pt x="322" y="254"/>
                  </a:lnTo>
                  <a:lnTo>
                    <a:pt x="325" y="254"/>
                  </a:lnTo>
                  <a:lnTo>
                    <a:pt x="332" y="254"/>
                  </a:lnTo>
                  <a:lnTo>
                    <a:pt x="332" y="254"/>
                  </a:lnTo>
                  <a:lnTo>
                    <a:pt x="332" y="254"/>
                  </a:lnTo>
                  <a:lnTo>
                    <a:pt x="332" y="254"/>
                  </a:lnTo>
                  <a:lnTo>
                    <a:pt x="332" y="251"/>
                  </a:lnTo>
                  <a:lnTo>
                    <a:pt x="332" y="251"/>
                  </a:lnTo>
                  <a:lnTo>
                    <a:pt x="332" y="251"/>
                  </a:lnTo>
                  <a:lnTo>
                    <a:pt x="332" y="251"/>
                  </a:lnTo>
                  <a:lnTo>
                    <a:pt x="332" y="251"/>
                  </a:lnTo>
                  <a:lnTo>
                    <a:pt x="332" y="251"/>
                  </a:lnTo>
                  <a:lnTo>
                    <a:pt x="329" y="251"/>
                  </a:lnTo>
                  <a:lnTo>
                    <a:pt x="329" y="249"/>
                  </a:lnTo>
                  <a:lnTo>
                    <a:pt x="329" y="247"/>
                  </a:lnTo>
                  <a:lnTo>
                    <a:pt x="329" y="247"/>
                  </a:lnTo>
                  <a:lnTo>
                    <a:pt x="329" y="247"/>
                  </a:lnTo>
                  <a:lnTo>
                    <a:pt x="329" y="247"/>
                  </a:lnTo>
                  <a:lnTo>
                    <a:pt x="329" y="247"/>
                  </a:lnTo>
                  <a:lnTo>
                    <a:pt x="329" y="244"/>
                  </a:lnTo>
                  <a:lnTo>
                    <a:pt x="329" y="244"/>
                  </a:lnTo>
                  <a:lnTo>
                    <a:pt x="332" y="244"/>
                  </a:lnTo>
                  <a:lnTo>
                    <a:pt x="332" y="244"/>
                  </a:lnTo>
                  <a:lnTo>
                    <a:pt x="332" y="244"/>
                  </a:lnTo>
                  <a:lnTo>
                    <a:pt x="332" y="244"/>
                  </a:lnTo>
                  <a:lnTo>
                    <a:pt x="332" y="242"/>
                  </a:lnTo>
                  <a:lnTo>
                    <a:pt x="332" y="240"/>
                  </a:lnTo>
                  <a:lnTo>
                    <a:pt x="332" y="240"/>
                  </a:lnTo>
                  <a:lnTo>
                    <a:pt x="332" y="237"/>
                  </a:lnTo>
                  <a:lnTo>
                    <a:pt x="332" y="237"/>
                  </a:lnTo>
                  <a:lnTo>
                    <a:pt x="332" y="237"/>
                  </a:lnTo>
                  <a:lnTo>
                    <a:pt x="332" y="237"/>
                  </a:lnTo>
                  <a:lnTo>
                    <a:pt x="332" y="235"/>
                  </a:lnTo>
                  <a:lnTo>
                    <a:pt x="332" y="235"/>
                  </a:lnTo>
                  <a:lnTo>
                    <a:pt x="332" y="235"/>
                  </a:lnTo>
                  <a:lnTo>
                    <a:pt x="332" y="235"/>
                  </a:lnTo>
                  <a:lnTo>
                    <a:pt x="332" y="232"/>
                  </a:lnTo>
                  <a:lnTo>
                    <a:pt x="332" y="232"/>
                  </a:lnTo>
                  <a:lnTo>
                    <a:pt x="334" y="230"/>
                  </a:lnTo>
                  <a:lnTo>
                    <a:pt x="334" y="230"/>
                  </a:lnTo>
                  <a:lnTo>
                    <a:pt x="334" y="230"/>
                  </a:lnTo>
                  <a:lnTo>
                    <a:pt x="334" y="228"/>
                  </a:lnTo>
                  <a:lnTo>
                    <a:pt x="334" y="228"/>
                  </a:lnTo>
                  <a:lnTo>
                    <a:pt x="334" y="228"/>
                  </a:lnTo>
                  <a:lnTo>
                    <a:pt x="334" y="225"/>
                  </a:lnTo>
                  <a:lnTo>
                    <a:pt x="334" y="225"/>
                  </a:lnTo>
                  <a:lnTo>
                    <a:pt x="334" y="223"/>
                  </a:lnTo>
                  <a:lnTo>
                    <a:pt x="334" y="221"/>
                  </a:lnTo>
                  <a:lnTo>
                    <a:pt x="332" y="221"/>
                  </a:lnTo>
                  <a:lnTo>
                    <a:pt x="332" y="218"/>
                  </a:lnTo>
                  <a:lnTo>
                    <a:pt x="329" y="218"/>
                  </a:lnTo>
                  <a:lnTo>
                    <a:pt x="327" y="216"/>
                  </a:lnTo>
                  <a:lnTo>
                    <a:pt x="327" y="216"/>
                  </a:lnTo>
                  <a:lnTo>
                    <a:pt x="327" y="216"/>
                  </a:lnTo>
                  <a:lnTo>
                    <a:pt x="327" y="214"/>
                  </a:lnTo>
                  <a:lnTo>
                    <a:pt x="325" y="214"/>
                  </a:lnTo>
                  <a:lnTo>
                    <a:pt x="325" y="214"/>
                  </a:lnTo>
                  <a:lnTo>
                    <a:pt x="325" y="214"/>
                  </a:lnTo>
                  <a:lnTo>
                    <a:pt x="325" y="214"/>
                  </a:lnTo>
                  <a:lnTo>
                    <a:pt x="325" y="214"/>
                  </a:lnTo>
                  <a:lnTo>
                    <a:pt x="325" y="214"/>
                  </a:lnTo>
                  <a:lnTo>
                    <a:pt x="322" y="214"/>
                  </a:lnTo>
                  <a:lnTo>
                    <a:pt x="322" y="214"/>
                  </a:lnTo>
                  <a:lnTo>
                    <a:pt x="322" y="214"/>
                  </a:lnTo>
                  <a:lnTo>
                    <a:pt x="322" y="216"/>
                  </a:lnTo>
                  <a:lnTo>
                    <a:pt x="322" y="216"/>
                  </a:lnTo>
                  <a:lnTo>
                    <a:pt x="320" y="216"/>
                  </a:lnTo>
                  <a:lnTo>
                    <a:pt x="315" y="216"/>
                  </a:lnTo>
                  <a:lnTo>
                    <a:pt x="313" y="216"/>
                  </a:lnTo>
                  <a:lnTo>
                    <a:pt x="313" y="216"/>
                  </a:lnTo>
                  <a:lnTo>
                    <a:pt x="310" y="216"/>
                  </a:lnTo>
                  <a:lnTo>
                    <a:pt x="310" y="218"/>
                  </a:lnTo>
                  <a:lnTo>
                    <a:pt x="310" y="218"/>
                  </a:lnTo>
                  <a:lnTo>
                    <a:pt x="310" y="218"/>
                  </a:lnTo>
                  <a:lnTo>
                    <a:pt x="306" y="218"/>
                  </a:lnTo>
                  <a:lnTo>
                    <a:pt x="306" y="218"/>
                  </a:lnTo>
                  <a:lnTo>
                    <a:pt x="306" y="218"/>
                  </a:lnTo>
                  <a:lnTo>
                    <a:pt x="306" y="218"/>
                  </a:lnTo>
                  <a:lnTo>
                    <a:pt x="303" y="218"/>
                  </a:lnTo>
                  <a:lnTo>
                    <a:pt x="303" y="218"/>
                  </a:lnTo>
                  <a:lnTo>
                    <a:pt x="301" y="218"/>
                  </a:lnTo>
                  <a:lnTo>
                    <a:pt x="301" y="221"/>
                  </a:lnTo>
                  <a:lnTo>
                    <a:pt x="301" y="221"/>
                  </a:lnTo>
                  <a:lnTo>
                    <a:pt x="301" y="221"/>
                  </a:lnTo>
                  <a:lnTo>
                    <a:pt x="301" y="221"/>
                  </a:lnTo>
                  <a:lnTo>
                    <a:pt x="299" y="221"/>
                  </a:lnTo>
                  <a:lnTo>
                    <a:pt x="299" y="221"/>
                  </a:lnTo>
                  <a:lnTo>
                    <a:pt x="299" y="221"/>
                  </a:lnTo>
                  <a:lnTo>
                    <a:pt x="299" y="223"/>
                  </a:lnTo>
                  <a:lnTo>
                    <a:pt x="296" y="223"/>
                  </a:lnTo>
                  <a:lnTo>
                    <a:pt x="296" y="223"/>
                  </a:lnTo>
                  <a:lnTo>
                    <a:pt x="296" y="223"/>
                  </a:lnTo>
                  <a:lnTo>
                    <a:pt x="296" y="223"/>
                  </a:lnTo>
                  <a:lnTo>
                    <a:pt x="296" y="225"/>
                  </a:lnTo>
                  <a:lnTo>
                    <a:pt x="296" y="225"/>
                  </a:lnTo>
                  <a:lnTo>
                    <a:pt x="294" y="225"/>
                  </a:lnTo>
                  <a:lnTo>
                    <a:pt x="291" y="225"/>
                  </a:lnTo>
                  <a:lnTo>
                    <a:pt x="291" y="225"/>
                  </a:lnTo>
                  <a:lnTo>
                    <a:pt x="291" y="225"/>
                  </a:lnTo>
                  <a:lnTo>
                    <a:pt x="291" y="225"/>
                  </a:lnTo>
                  <a:lnTo>
                    <a:pt x="289" y="225"/>
                  </a:lnTo>
                  <a:lnTo>
                    <a:pt x="289" y="223"/>
                  </a:lnTo>
                  <a:lnTo>
                    <a:pt x="289" y="223"/>
                  </a:lnTo>
                  <a:lnTo>
                    <a:pt x="289" y="223"/>
                  </a:lnTo>
                  <a:lnTo>
                    <a:pt x="289" y="223"/>
                  </a:lnTo>
                  <a:lnTo>
                    <a:pt x="289" y="221"/>
                  </a:lnTo>
                  <a:lnTo>
                    <a:pt x="289" y="221"/>
                  </a:lnTo>
                  <a:lnTo>
                    <a:pt x="289" y="221"/>
                  </a:lnTo>
                  <a:lnTo>
                    <a:pt x="287" y="221"/>
                  </a:lnTo>
                  <a:lnTo>
                    <a:pt x="287" y="221"/>
                  </a:lnTo>
                  <a:lnTo>
                    <a:pt x="287" y="218"/>
                  </a:lnTo>
                  <a:lnTo>
                    <a:pt x="284" y="218"/>
                  </a:lnTo>
                  <a:lnTo>
                    <a:pt x="284" y="216"/>
                  </a:lnTo>
                  <a:lnTo>
                    <a:pt x="280" y="211"/>
                  </a:lnTo>
                  <a:lnTo>
                    <a:pt x="280" y="211"/>
                  </a:lnTo>
                  <a:lnTo>
                    <a:pt x="280" y="211"/>
                  </a:lnTo>
                  <a:lnTo>
                    <a:pt x="277" y="209"/>
                  </a:lnTo>
                  <a:lnTo>
                    <a:pt x="277" y="209"/>
                  </a:lnTo>
                  <a:lnTo>
                    <a:pt x="277" y="206"/>
                  </a:lnTo>
                  <a:lnTo>
                    <a:pt x="275" y="204"/>
                  </a:lnTo>
                  <a:lnTo>
                    <a:pt x="275" y="204"/>
                  </a:lnTo>
                  <a:lnTo>
                    <a:pt x="275" y="202"/>
                  </a:lnTo>
                  <a:lnTo>
                    <a:pt x="272" y="202"/>
                  </a:lnTo>
                  <a:lnTo>
                    <a:pt x="272" y="202"/>
                  </a:lnTo>
                  <a:lnTo>
                    <a:pt x="272" y="202"/>
                  </a:lnTo>
                  <a:lnTo>
                    <a:pt x="272" y="202"/>
                  </a:lnTo>
                  <a:lnTo>
                    <a:pt x="272" y="202"/>
                  </a:lnTo>
                  <a:lnTo>
                    <a:pt x="270" y="202"/>
                  </a:lnTo>
                  <a:lnTo>
                    <a:pt x="270" y="202"/>
                  </a:lnTo>
                  <a:lnTo>
                    <a:pt x="270" y="202"/>
                  </a:lnTo>
                  <a:lnTo>
                    <a:pt x="270" y="199"/>
                  </a:lnTo>
                  <a:lnTo>
                    <a:pt x="270" y="199"/>
                  </a:lnTo>
                  <a:lnTo>
                    <a:pt x="270" y="199"/>
                  </a:lnTo>
                  <a:lnTo>
                    <a:pt x="270" y="199"/>
                  </a:lnTo>
                  <a:lnTo>
                    <a:pt x="270" y="199"/>
                  </a:lnTo>
                  <a:lnTo>
                    <a:pt x="270" y="199"/>
                  </a:lnTo>
                  <a:lnTo>
                    <a:pt x="270" y="197"/>
                  </a:lnTo>
                  <a:lnTo>
                    <a:pt x="270" y="197"/>
                  </a:lnTo>
                  <a:lnTo>
                    <a:pt x="270" y="197"/>
                  </a:lnTo>
                  <a:lnTo>
                    <a:pt x="270" y="197"/>
                  </a:lnTo>
                  <a:lnTo>
                    <a:pt x="270" y="197"/>
                  </a:lnTo>
                  <a:lnTo>
                    <a:pt x="270" y="197"/>
                  </a:lnTo>
                  <a:lnTo>
                    <a:pt x="270" y="195"/>
                  </a:lnTo>
                  <a:lnTo>
                    <a:pt x="268" y="195"/>
                  </a:lnTo>
                  <a:lnTo>
                    <a:pt x="268" y="195"/>
                  </a:lnTo>
                  <a:lnTo>
                    <a:pt x="268" y="195"/>
                  </a:lnTo>
                  <a:lnTo>
                    <a:pt x="268" y="195"/>
                  </a:lnTo>
                  <a:lnTo>
                    <a:pt x="268" y="195"/>
                  </a:lnTo>
                  <a:lnTo>
                    <a:pt x="268" y="195"/>
                  </a:lnTo>
                  <a:lnTo>
                    <a:pt x="268" y="195"/>
                  </a:lnTo>
                  <a:lnTo>
                    <a:pt x="268" y="195"/>
                  </a:lnTo>
                  <a:lnTo>
                    <a:pt x="265" y="195"/>
                  </a:lnTo>
                  <a:lnTo>
                    <a:pt x="265" y="197"/>
                  </a:lnTo>
                  <a:lnTo>
                    <a:pt x="265" y="195"/>
                  </a:lnTo>
                  <a:lnTo>
                    <a:pt x="265" y="195"/>
                  </a:lnTo>
                  <a:lnTo>
                    <a:pt x="265" y="195"/>
                  </a:lnTo>
                  <a:lnTo>
                    <a:pt x="265" y="195"/>
                  </a:lnTo>
                  <a:lnTo>
                    <a:pt x="265" y="195"/>
                  </a:lnTo>
                  <a:lnTo>
                    <a:pt x="265" y="192"/>
                  </a:lnTo>
                  <a:lnTo>
                    <a:pt x="263" y="190"/>
                  </a:lnTo>
                  <a:lnTo>
                    <a:pt x="263" y="190"/>
                  </a:lnTo>
                  <a:lnTo>
                    <a:pt x="263" y="190"/>
                  </a:lnTo>
                  <a:lnTo>
                    <a:pt x="263" y="190"/>
                  </a:lnTo>
                  <a:lnTo>
                    <a:pt x="261" y="190"/>
                  </a:lnTo>
                  <a:lnTo>
                    <a:pt x="261" y="190"/>
                  </a:lnTo>
                  <a:lnTo>
                    <a:pt x="261" y="190"/>
                  </a:lnTo>
                  <a:lnTo>
                    <a:pt x="261" y="187"/>
                  </a:lnTo>
                  <a:lnTo>
                    <a:pt x="261" y="187"/>
                  </a:lnTo>
                  <a:lnTo>
                    <a:pt x="261" y="187"/>
                  </a:lnTo>
                  <a:lnTo>
                    <a:pt x="261" y="185"/>
                  </a:lnTo>
                  <a:lnTo>
                    <a:pt x="261" y="185"/>
                  </a:lnTo>
                  <a:lnTo>
                    <a:pt x="261" y="185"/>
                  </a:lnTo>
                  <a:lnTo>
                    <a:pt x="258" y="185"/>
                  </a:lnTo>
                  <a:lnTo>
                    <a:pt x="258" y="185"/>
                  </a:lnTo>
                  <a:lnTo>
                    <a:pt x="258" y="185"/>
                  </a:lnTo>
                  <a:lnTo>
                    <a:pt x="258" y="185"/>
                  </a:lnTo>
                  <a:lnTo>
                    <a:pt x="256" y="185"/>
                  </a:lnTo>
                  <a:lnTo>
                    <a:pt x="256" y="185"/>
                  </a:lnTo>
                  <a:lnTo>
                    <a:pt x="256" y="185"/>
                  </a:lnTo>
                  <a:lnTo>
                    <a:pt x="256" y="185"/>
                  </a:lnTo>
                  <a:lnTo>
                    <a:pt x="254" y="183"/>
                  </a:lnTo>
                  <a:lnTo>
                    <a:pt x="254" y="183"/>
                  </a:lnTo>
                  <a:lnTo>
                    <a:pt x="254" y="183"/>
                  </a:lnTo>
                  <a:lnTo>
                    <a:pt x="254" y="180"/>
                  </a:lnTo>
                  <a:lnTo>
                    <a:pt x="254" y="180"/>
                  </a:lnTo>
                  <a:lnTo>
                    <a:pt x="254" y="178"/>
                  </a:lnTo>
                  <a:lnTo>
                    <a:pt x="254" y="178"/>
                  </a:lnTo>
                  <a:lnTo>
                    <a:pt x="254" y="178"/>
                  </a:lnTo>
                  <a:lnTo>
                    <a:pt x="254" y="178"/>
                  </a:lnTo>
                  <a:lnTo>
                    <a:pt x="251" y="178"/>
                  </a:lnTo>
                  <a:lnTo>
                    <a:pt x="251" y="178"/>
                  </a:lnTo>
                  <a:lnTo>
                    <a:pt x="249" y="178"/>
                  </a:lnTo>
                  <a:lnTo>
                    <a:pt x="249" y="178"/>
                  </a:lnTo>
                  <a:lnTo>
                    <a:pt x="246" y="180"/>
                  </a:lnTo>
                  <a:lnTo>
                    <a:pt x="246" y="178"/>
                  </a:lnTo>
                  <a:lnTo>
                    <a:pt x="249" y="176"/>
                  </a:lnTo>
                  <a:lnTo>
                    <a:pt x="251" y="176"/>
                  </a:lnTo>
                  <a:lnTo>
                    <a:pt x="254" y="173"/>
                  </a:lnTo>
                  <a:lnTo>
                    <a:pt x="256" y="171"/>
                  </a:lnTo>
                  <a:lnTo>
                    <a:pt x="254" y="166"/>
                  </a:lnTo>
                  <a:lnTo>
                    <a:pt x="251" y="166"/>
                  </a:lnTo>
                  <a:lnTo>
                    <a:pt x="249" y="164"/>
                  </a:lnTo>
                  <a:lnTo>
                    <a:pt x="246" y="164"/>
                  </a:lnTo>
                  <a:lnTo>
                    <a:pt x="244" y="166"/>
                  </a:lnTo>
                  <a:lnTo>
                    <a:pt x="244" y="166"/>
                  </a:lnTo>
                  <a:lnTo>
                    <a:pt x="242" y="169"/>
                  </a:lnTo>
                  <a:lnTo>
                    <a:pt x="242" y="164"/>
                  </a:lnTo>
                  <a:lnTo>
                    <a:pt x="239" y="164"/>
                  </a:lnTo>
                  <a:lnTo>
                    <a:pt x="237" y="161"/>
                  </a:lnTo>
                  <a:lnTo>
                    <a:pt x="235" y="159"/>
                  </a:lnTo>
                  <a:lnTo>
                    <a:pt x="235" y="157"/>
                  </a:lnTo>
                  <a:lnTo>
                    <a:pt x="239" y="154"/>
                  </a:lnTo>
                  <a:lnTo>
                    <a:pt x="242" y="157"/>
                  </a:lnTo>
                  <a:lnTo>
                    <a:pt x="246" y="150"/>
                  </a:lnTo>
                  <a:lnTo>
                    <a:pt x="251" y="145"/>
                  </a:lnTo>
                  <a:lnTo>
                    <a:pt x="254" y="143"/>
                  </a:lnTo>
                  <a:lnTo>
                    <a:pt x="254" y="140"/>
                  </a:lnTo>
                  <a:lnTo>
                    <a:pt x="254" y="135"/>
                  </a:lnTo>
                  <a:lnTo>
                    <a:pt x="254" y="135"/>
                  </a:lnTo>
                  <a:lnTo>
                    <a:pt x="254" y="135"/>
                  </a:lnTo>
                  <a:lnTo>
                    <a:pt x="254" y="133"/>
                  </a:lnTo>
                  <a:lnTo>
                    <a:pt x="254" y="133"/>
                  </a:lnTo>
                  <a:lnTo>
                    <a:pt x="254" y="133"/>
                  </a:lnTo>
                  <a:lnTo>
                    <a:pt x="254" y="133"/>
                  </a:lnTo>
                  <a:lnTo>
                    <a:pt x="254" y="133"/>
                  </a:lnTo>
                  <a:lnTo>
                    <a:pt x="254" y="128"/>
                  </a:lnTo>
                  <a:lnTo>
                    <a:pt x="254" y="126"/>
                  </a:lnTo>
                  <a:lnTo>
                    <a:pt x="256" y="124"/>
                  </a:lnTo>
                  <a:lnTo>
                    <a:pt x="254" y="119"/>
                  </a:lnTo>
                  <a:lnTo>
                    <a:pt x="254" y="116"/>
                  </a:lnTo>
                  <a:lnTo>
                    <a:pt x="256" y="112"/>
                  </a:lnTo>
                  <a:lnTo>
                    <a:pt x="256" y="109"/>
                  </a:lnTo>
                  <a:lnTo>
                    <a:pt x="256" y="107"/>
                  </a:lnTo>
                  <a:lnTo>
                    <a:pt x="258" y="107"/>
                  </a:lnTo>
                  <a:lnTo>
                    <a:pt x="261" y="105"/>
                  </a:lnTo>
                  <a:lnTo>
                    <a:pt x="261" y="102"/>
                  </a:lnTo>
                  <a:lnTo>
                    <a:pt x="258" y="100"/>
                  </a:lnTo>
                  <a:lnTo>
                    <a:pt x="258" y="100"/>
                  </a:lnTo>
                  <a:lnTo>
                    <a:pt x="261" y="95"/>
                  </a:lnTo>
                  <a:lnTo>
                    <a:pt x="261" y="93"/>
                  </a:lnTo>
                  <a:lnTo>
                    <a:pt x="263" y="86"/>
                  </a:lnTo>
                  <a:lnTo>
                    <a:pt x="263" y="83"/>
                  </a:lnTo>
                  <a:lnTo>
                    <a:pt x="263" y="81"/>
                  </a:lnTo>
                  <a:lnTo>
                    <a:pt x="261" y="79"/>
                  </a:lnTo>
                  <a:lnTo>
                    <a:pt x="261" y="79"/>
                  </a:lnTo>
                  <a:lnTo>
                    <a:pt x="261" y="76"/>
                  </a:lnTo>
                  <a:lnTo>
                    <a:pt x="258" y="74"/>
                  </a:lnTo>
                  <a:lnTo>
                    <a:pt x="258" y="62"/>
                  </a:lnTo>
                  <a:lnTo>
                    <a:pt x="261" y="57"/>
                  </a:lnTo>
                  <a:lnTo>
                    <a:pt x="261" y="55"/>
                  </a:lnTo>
                  <a:lnTo>
                    <a:pt x="258" y="55"/>
                  </a:lnTo>
                  <a:lnTo>
                    <a:pt x="258" y="53"/>
                  </a:lnTo>
                  <a:lnTo>
                    <a:pt x="258" y="53"/>
                  </a:lnTo>
                  <a:lnTo>
                    <a:pt x="258" y="50"/>
                  </a:lnTo>
                  <a:lnTo>
                    <a:pt x="258" y="50"/>
                  </a:lnTo>
                  <a:lnTo>
                    <a:pt x="258" y="50"/>
                  </a:lnTo>
                  <a:lnTo>
                    <a:pt x="258" y="48"/>
                  </a:lnTo>
                  <a:lnTo>
                    <a:pt x="256" y="48"/>
                  </a:lnTo>
                  <a:lnTo>
                    <a:pt x="256" y="48"/>
                  </a:lnTo>
                  <a:lnTo>
                    <a:pt x="254" y="45"/>
                  </a:lnTo>
                  <a:lnTo>
                    <a:pt x="254" y="45"/>
                  </a:lnTo>
                  <a:lnTo>
                    <a:pt x="256" y="34"/>
                  </a:lnTo>
                  <a:lnTo>
                    <a:pt x="254" y="29"/>
                  </a:lnTo>
                  <a:lnTo>
                    <a:pt x="251" y="27"/>
                  </a:lnTo>
                  <a:lnTo>
                    <a:pt x="249" y="24"/>
                  </a:lnTo>
                  <a:lnTo>
                    <a:pt x="249" y="24"/>
                  </a:lnTo>
                  <a:lnTo>
                    <a:pt x="246" y="24"/>
                  </a:lnTo>
                  <a:lnTo>
                    <a:pt x="244" y="24"/>
                  </a:lnTo>
                  <a:lnTo>
                    <a:pt x="242" y="22"/>
                  </a:lnTo>
                  <a:lnTo>
                    <a:pt x="235" y="17"/>
                  </a:lnTo>
                  <a:lnTo>
                    <a:pt x="235" y="17"/>
                  </a:lnTo>
                  <a:lnTo>
                    <a:pt x="232" y="17"/>
                  </a:lnTo>
                  <a:lnTo>
                    <a:pt x="230" y="17"/>
                  </a:lnTo>
                  <a:lnTo>
                    <a:pt x="227" y="17"/>
                  </a:lnTo>
                  <a:lnTo>
                    <a:pt x="225" y="17"/>
                  </a:lnTo>
                  <a:lnTo>
                    <a:pt x="225" y="17"/>
                  </a:lnTo>
                  <a:lnTo>
                    <a:pt x="225" y="15"/>
                  </a:lnTo>
                  <a:lnTo>
                    <a:pt x="225" y="10"/>
                  </a:lnTo>
                  <a:lnTo>
                    <a:pt x="225" y="10"/>
                  </a:lnTo>
                  <a:lnTo>
                    <a:pt x="223" y="8"/>
                  </a:lnTo>
                  <a:lnTo>
                    <a:pt x="220" y="8"/>
                  </a:lnTo>
                  <a:lnTo>
                    <a:pt x="218" y="5"/>
                  </a:lnTo>
                  <a:lnTo>
                    <a:pt x="216" y="5"/>
                  </a:lnTo>
                  <a:lnTo>
                    <a:pt x="213" y="5"/>
                  </a:lnTo>
                  <a:lnTo>
                    <a:pt x="211" y="5"/>
                  </a:lnTo>
                  <a:lnTo>
                    <a:pt x="211" y="8"/>
                  </a:lnTo>
                  <a:lnTo>
                    <a:pt x="209" y="8"/>
                  </a:lnTo>
                  <a:lnTo>
                    <a:pt x="204" y="8"/>
                  </a:lnTo>
                  <a:lnTo>
                    <a:pt x="201" y="8"/>
                  </a:lnTo>
                  <a:lnTo>
                    <a:pt x="190" y="0"/>
                  </a:lnTo>
                  <a:lnTo>
                    <a:pt x="187" y="0"/>
                  </a:lnTo>
                  <a:lnTo>
                    <a:pt x="187" y="0"/>
                  </a:lnTo>
                  <a:lnTo>
                    <a:pt x="187" y="0"/>
                  </a:lnTo>
                  <a:lnTo>
                    <a:pt x="180" y="0"/>
                  </a:lnTo>
                  <a:lnTo>
                    <a:pt x="178" y="0"/>
                  </a:lnTo>
                  <a:lnTo>
                    <a:pt x="175" y="3"/>
                  </a:lnTo>
                  <a:lnTo>
                    <a:pt x="171" y="3"/>
                  </a:lnTo>
                  <a:lnTo>
                    <a:pt x="171" y="5"/>
                  </a:lnTo>
                  <a:lnTo>
                    <a:pt x="171" y="5"/>
                  </a:lnTo>
                  <a:lnTo>
                    <a:pt x="168" y="10"/>
                  </a:lnTo>
                  <a:lnTo>
                    <a:pt x="168" y="12"/>
                  </a:lnTo>
                  <a:lnTo>
                    <a:pt x="166" y="12"/>
                  </a:lnTo>
                  <a:lnTo>
                    <a:pt x="166" y="12"/>
                  </a:lnTo>
                  <a:lnTo>
                    <a:pt x="166" y="12"/>
                  </a:lnTo>
                  <a:lnTo>
                    <a:pt x="164" y="12"/>
                  </a:lnTo>
                  <a:lnTo>
                    <a:pt x="164" y="10"/>
                  </a:lnTo>
                  <a:lnTo>
                    <a:pt x="161" y="12"/>
                  </a:lnTo>
                  <a:lnTo>
                    <a:pt x="159" y="12"/>
                  </a:lnTo>
                  <a:lnTo>
                    <a:pt x="156" y="15"/>
                  </a:lnTo>
                  <a:lnTo>
                    <a:pt x="159" y="15"/>
                  </a:lnTo>
                  <a:lnTo>
                    <a:pt x="164" y="17"/>
                  </a:lnTo>
                  <a:lnTo>
                    <a:pt x="168" y="19"/>
                  </a:lnTo>
                  <a:lnTo>
                    <a:pt x="168" y="19"/>
                  </a:lnTo>
                  <a:lnTo>
                    <a:pt x="171" y="19"/>
                  </a:lnTo>
                  <a:lnTo>
                    <a:pt x="173" y="19"/>
                  </a:lnTo>
                  <a:lnTo>
                    <a:pt x="183" y="17"/>
                  </a:lnTo>
                  <a:lnTo>
                    <a:pt x="185" y="17"/>
                  </a:lnTo>
                  <a:lnTo>
                    <a:pt x="185" y="19"/>
                  </a:lnTo>
                  <a:lnTo>
                    <a:pt x="190" y="24"/>
                  </a:lnTo>
                  <a:lnTo>
                    <a:pt x="190" y="27"/>
                  </a:lnTo>
                  <a:lnTo>
                    <a:pt x="192" y="29"/>
                  </a:lnTo>
                  <a:lnTo>
                    <a:pt x="194" y="29"/>
                  </a:lnTo>
                  <a:lnTo>
                    <a:pt x="197" y="29"/>
                  </a:lnTo>
                  <a:lnTo>
                    <a:pt x="197" y="29"/>
                  </a:lnTo>
                  <a:lnTo>
                    <a:pt x="197" y="31"/>
                  </a:lnTo>
                  <a:lnTo>
                    <a:pt x="199" y="31"/>
                  </a:lnTo>
                  <a:lnTo>
                    <a:pt x="199" y="31"/>
                  </a:lnTo>
                  <a:lnTo>
                    <a:pt x="201" y="34"/>
                  </a:lnTo>
                  <a:lnTo>
                    <a:pt x="201" y="36"/>
                  </a:lnTo>
                  <a:lnTo>
                    <a:pt x="201" y="36"/>
                  </a:lnTo>
                  <a:lnTo>
                    <a:pt x="201" y="38"/>
                  </a:lnTo>
                  <a:lnTo>
                    <a:pt x="201" y="38"/>
                  </a:lnTo>
                  <a:lnTo>
                    <a:pt x="199" y="43"/>
                  </a:lnTo>
                  <a:lnTo>
                    <a:pt x="197" y="43"/>
                  </a:lnTo>
                  <a:lnTo>
                    <a:pt x="197" y="43"/>
                  </a:lnTo>
                  <a:lnTo>
                    <a:pt x="192" y="43"/>
                  </a:lnTo>
                  <a:lnTo>
                    <a:pt x="192" y="43"/>
                  </a:lnTo>
                  <a:lnTo>
                    <a:pt x="190" y="45"/>
                  </a:lnTo>
                  <a:lnTo>
                    <a:pt x="190" y="50"/>
                  </a:lnTo>
                  <a:lnTo>
                    <a:pt x="190" y="53"/>
                  </a:lnTo>
                  <a:lnTo>
                    <a:pt x="192" y="53"/>
                  </a:lnTo>
                  <a:lnTo>
                    <a:pt x="194" y="57"/>
                  </a:lnTo>
                  <a:lnTo>
                    <a:pt x="197" y="60"/>
                  </a:lnTo>
                  <a:lnTo>
                    <a:pt x="197" y="60"/>
                  </a:lnTo>
                  <a:lnTo>
                    <a:pt x="194" y="62"/>
                  </a:lnTo>
                  <a:lnTo>
                    <a:pt x="190" y="62"/>
                  </a:lnTo>
                  <a:lnTo>
                    <a:pt x="190" y="62"/>
                  </a:lnTo>
                  <a:lnTo>
                    <a:pt x="187" y="64"/>
                  </a:lnTo>
                  <a:lnTo>
                    <a:pt x="187" y="64"/>
                  </a:lnTo>
                  <a:lnTo>
                    <a:pt x="187" y="67"/>
                  </a:lnTo>
                  <a:lnTo>
                    <a:pt x="190" y="67"/>
                  </a:lnTo>
                  <a:lnTo>
                    <a:pt x="190" y="69"/>
                  </a:lnTo>
                  <a:lnTo>
                    <a:pt x="192" y="69"/>
                  </a:lnTo>
                  <a:lnTo>
                    <a:pt x="192" y="74"/>
                  </a:lnTo>
                  <a:lnTo>
                    <a:pt x="187" y="74"/>
                  </a:lnTo>
                  <a:lnTo>
                    <a:pt x="180" y="76"/>
                  </a:lnTo>
                  <a:lnTo>
                    <a:pt x="180" y="79"/>
                  </a:lnTo>
                  <a:lnTo>
                    <a:pt x="180" y="79"/>
                  </a:lnTo>
                  <a:lnTo>
                    <a:pt x="180" y="86"/>
                  </a:lnTo>
                  <a:lnTo>
                    <a:pt x="180" y="88"/>
                  </a:lnTo>
                  <a:lnTo>
                    <a:pt x="183" y="88"/>
                  </a:lnTo>
                  <a:lnTo>
                    <a:pt x="183" y="90"/>
                  </a:lnTo>
                  <a:lnTo>
                    <a:pt x="183" y="90"/>
                  </a:lnTo>
                  <a:lnTo>
                    <a:pt x="185" y="90"/>
                  </a:lnTo>
                  <a:lnTo>
                    <a:pt x="185" y="93"/>
                  </a:lnTo>
                  <a:lnTo>
                    <a:pt x="185" y="93"/>
                  </a:lnTo>
                  <a:lnTo>
                    <a:pt x="183" y="93"/>
                  </a:lnTo>
                  <a:lnTo>
                    <a:pt x="178" y="93"/>
                  </a:lnTo>
                  <a:lnTo>
                    <a:pt x="175" y="93"/>
                  </a:lnTo>
                  <a:lnTo>
                    <a:pt x="173" y="95"/>
                  </a:lnTo>
                  <a:lnTo>
                    <a:pt x="168" y="98"/>
                  </a:lnTo>
                  <a:lnTo>
                    <a:pt x="166" y="100"/>
                  </a:lnTo>
                  <a:lnTo>
                    <a:pt x="166" y="100"/>
                  </a:lnTo>
                  <a:lnTo>
                    <a:pt x="166" y="100"/>
                  </a:lnTo>
                  <a:lnTo>
                    <a:pt x="166" y="102"/>
                  </a:lnTo>
                  <a:lnTo>
                    <a:pt x="164" y="105"/>
                  </a:lnTo>
                  <a:lnTo>
                    <a:pt x="161" y="107"/>
                  </a:lnTo>
                  <a:lnTo>
                    <a:pt x="161" y="107"/>
                  </a:lnTo>
                  <a:lnTo>
                    <a:pt x="161" y="109"/>
                  </a:lnTo>
                  <a:lnTo>
                    <a:pt x="161" y="109"/>
                  </a:lnTo>
                  <a:lnTo>
                    <a:pt x="164" y="114"/>
                  </a:lnTo>
                  <a:lnTo>
                    <a:pt x="161" y="114"/>
                  </a:lnTo>
                  <a:lnTo>
                    <a:pt x="161" y="116"/>
                  </a:lnTo>
                  <a:lnTo>
                    <a:pt x="161" y="116"/>
                  </a:lnTo>
                  <a:lnTo>
                    <a:pt x="149" y="121"/>
                  </a:lnTo>
                  <a:lnTo>
                    <a:pt x="147" y="124"/>
                  </a:lnTo>
                  <a:lnTo>
                    <a:pt x="145" y="124"/>
                  </a:lnTo>
                  <a:lnTo>
                    <a:pt x="145" y="124"/>
                  </a:lnTo>
                  <a:lnTo>
                    <a:pt x="135" y="126"/>
                  </a:lnTo>
                  <a:lnTo>
                    <a:pt x="133" y="128"/>
                  </a:lnTo>
                  <a:lnTo>
                    <a:pt x="133" y="128"/>
                  </a:lnTo>
                  <a:lnTo>
                    <a:pt x="121" y="135"/>
                  </a:lnTo>
                  <a:lnTo>
                    <a:pt x="119" y="138"/>
                  </a:lnTo>
                  <a:lnTo>
                    <a:pt x="119" y="140"/>
                  </a:lnTo>
                  <a:lnTo>
                    <a:pt x="121" y="150"/>
                  </a:lnTo>
                  <a:lnTo>
                    <a:pt x="121" y="161"/>
                  </a:lnTo>
                  <a:lnTo>
                    <a:pt x="121" y="164"/>
                  </a:lnTo>
                  <a:lnTo>
                    <a:pt x="119" y="169"/>
                  </a:lnTo>
                  <a:lnTo>
                    <a:pt x="107" y="183"/>
                  </a:lnTo>
                  <a:lnTo>
                    <a:pt x="104" y="185"/>
                  </a:lnTo>
                  <a:lnTo>
                    <a:pt x="104" y="187"/>
                  </a:lnTo>
                  <a:lnTo>
                    <a:pt x="104" y="190"/>
                  </a:lnTo>
                  <a:lnTo>
                    <a:pt x="107" y="195"/>
                  </a:lnTo>
                  <a:lnTo>
                    <a:pt x="109" y="197"/>
                  </a:lnTo>
                  <a:lnTo>
                    <a:pt x="111" y="199"/>
                  </a:lnTo>
                  <a:lnTo>
                    <a:pt x="119" y="204"/>
                  </a:lnTo>
                  <a:lnTo>
                    <a:pt x="121" y="206"/>
                  </a:lnTo>
                  <a:lnTo>
                    <a:pt x="123" y="206"/>
                  </a:lnTo>
                  <a:lnTo>
                    <a:pt x="123" y="206"/>
                  </a:lnTo>
                  <a:lnTo>
                    <a:pt x="123" y="209"/>
                  </a:lnTo>
                  <a:lnTo>
                    <a:pt x="123" y="209"/>
                  </a:lnTo>
                  <a:lnTo>
                    <a:pt x="123" y="209"/>
                  </a:lnTo>
                  <a:lnTo>
                    <a:pt x="123" y="214"/>
                  </a:lnTo>
                  <a:lnTo>
                    <a:pt x="123" y="214"/>
                  </a:lnTo>
                  <a:lnTo>
                    <a:pt x="121" y="216"/>
                  </a:lnTo>
                  <a:lnTo>
                    <a:pt x="121" y="218"/>
                  </a:lnTo>
                  <a:lnTo>
                    <a:pt x="121" y="221"/>
                  </a:lnTo>
                  <a:lnTo>
                    <a:pt x="121" y="225"/>
                  </a:lnTo>
                  <a:lnTo>
                    <a:pt x="121" y="228"/>
                  </a:lnTo>
                  <a:lnTo>
                    <a:pt x="119" y="228"/>
                  </a:lnTo>
                  <a:lnTo>
                    <a:pt x="119" y="228"/>
                  </a:lnTo>
                  <a:lnTo>
                    <a:pt x="119" y="230"/>
                  </a:lnTo>
                  <a:lnTo>
                    <a:pt x="119" y="230"/>
                  </a:lnTo>
                  <a:lnTo>
                    <a:pt x="119" y="232"/>
                  </a:lnTo>
                  <a:lnTo>
                    <a:pt x="111" y="249"/>
                  </a:lnTo>
                  <a:lnTo>
                    <a:pt x="111" y="251"/>
                  </a:lnTo>
                  <a:lnTo>
                    <a:pt x="111" y="254"/>
                  </a:lnTo>
                  <a:lnTo>
                    <a:pt x="109" y="254"/>
                  </a:lnTo>
                  <a:lnTo>
                    <a:pt x="109" y="256"/>
                  </a:lnTo>
                  <a:lnTo>
                    <a:pt x="107" y="256"/>
                  </a:lnTo>
                  <a:lnTo>
                    <a:pt x="104" y="259"/>
                  </a:lnTo>
                  <a:lnTo>
                    <a:pt x="102" y="266"/>
                  </a:lnTo>
                  <a:lnTo>
                    <a:pt x="100" y="270"/>
                  </a:lnTo>
                  <a:lnTo>
                    <a:pt x="97" y="270"/>
                  </a:lnTo>
                  <a:lnTo>
                    <a:pt x="97" y="275"/>
                  </a:lnTo>
                  <a:lnTo>
                    <a:pt x="97" y="277"/>
                  </a:lnTo>
                  <a:lnTo>
                    <a:pt x="97" y="277"/>
                  </a:lnTo>
                  <a:lnTo>
                    <a:pt x="97" y="277"/>
                  </a:lnTo>
                  <a:lnTo>
                    <a:pt x="93" y="285"/>
                  </a:lnTo>
                  <a:lnTo>
                    <a:pt x="93" y="285"/>
                  </a:lnTo>
                  <a:lnTo>
                    <a:pt x="93" y="287"/>
                  </a:lnTo>
                  <a:lnTo>
                    <a:pt x="90" y="287"/>
                  </a:lnTo>
                  <a:lnTo>
                    <a:pt x="88" y="289"/>
                  </a:lnTo>
                  <a:lnTo>
                    <a:pt x="88" y="289"/>
                  </a:lnTo>
                  <a:lnTo>
                    <a:pt x="83" y="292"/>
                  </a:lnTo>
                  <a:lnTo>
                    <a:pt x="81" y="292"/>
                  </a:lnTo>
                  <a:lnTo>
                    <a:pt x="76" y="296"/>
                  </a:lnTo>
                  <a:lnTo>
                    <a:pt x="76" y="296"/>
                  </a:lnTo>
                  <a:lnTo>
                    <a:pt x="74" y="299"/>
                  </a:lnTo>
                  <a:lnTo>
                    <a:pt x="74" y="299"/>
                  </a:lnTo>
                  <a:lnTo>
                    <a:pt x="74" y="299"/>
                  </a:lnTo>
                  <a:lnTo>
                    <a:pt x="74" y="299"/>
                  </a:lnTo>
                  <a:lnTo>
                    <a:pt x="74" y="301"/>
                  </a:lnTo>
                  <a:lnTo>
                    <a:pt x="71" y="301"/>
                  </a:lnTo>
                  <a:lnTo>
                    <a:pt x="71" y="303"/>
                  </a:lnTo>
                  <a:lnTo>
                    <a:pt x="71" y="306"/>
                  </a:lnTo>
                  <a:lnTo>
                    <a:pt x="69" y="308"/>
                  </a:lnTo>
                  <a:lnTo>
                    <a:pt x="64" y="315"/>
                  </a:lnTo>
                  <a:lnTo>
                    <a:pt x="62" y="318"/>
                  </a:lnTo>
                  <a:lnTo>
                    <a:pt x="59" y="318"/>
                  </a:lnTo>
                  <a:lnTo>
                    <a:pt x="57" y="320"/>
                  </a:lnTo>
                  <a:lnTo>
                    <a:pt x="57" y="322"/>
                  </a:lnTo>
                  <a:lnTo>
                    <a:pt x="57" y="322"/>
                  </a:lnTo>
                  <a:lnTo>
                    <a:pt x="55" y="325"/>
                  </a:lnTo>
                  <a:lnTo>
                    <a:pt x="52" y="327"/>
                  </a:lnTo>
                  <a:lnTo>
                    <a:pt x="52" y="327"/>
                  </a:lnTo>
                  <a:lnTo>
                    <a:pt x="52" y="330"/>
                  </a:lnTo>
                  <a:lnTo>
                    <a:pt x="52" y="332"/>
                  </a:lnTo>
                  <a:lnTo>
                    <a:pt x="52" y="332"/>
                  </a:lnTo>
                  <a:lnTo>
                    <a:pt x="52" y="334"/>
                  </a:lnTo>
                  <a:lnTo>
                    <a:pt x="50" y="339"/>
                  </a:lnTo>
                  <a:lnTo>
                    <a:pt x="50" y="346"/>
                  </a:lnTo>
                  <a:lnTo>
                    <a:pt x="50" y="348"/>
                  </a:lnTo>
                  <a:lnTo>
                    <a:pt x="48" y="351"/>
                  </a:lnTo>
                  <a:lnTo>
                    <a:pt x="48" y="353"/>
                  </a:lnTo>
                  <a:lnTo>
                    <a:pt x="45" y="356"/>
                  </a:lnTo>
                  <a:lnTo>
                    <a:pt x="45" y="356"/>
                  </a:lnTo>
                  <a:lnTo>
                    <a:pt x="45" y="358"/>
                  </a:lnTo>
                  <a:lnTo>
                    <a:pt x="45" y="358"/>
                  </a:lnTo>
                  <a:lnTo>
                    <a:pt x="45" y="358"/>
                  </a:lnTo>
                  <a:lnTo>
                    <a:pt x="45" y="358"/>
                  </a:lnTo>
                  <a:lnTo>
                    <a:pt x="43" y="360"/>
                  </a:lnTo>
                  <a:lnTo>
                    <a:pt x="43" y="360"/>
                  </a:lnTo>
                  <a:lnTo>
                    <a:pt x="43" y="360"/>
                  </a:lnTo>
                  <a:lnTo>
                    <a:pt x="43" y="363"/>
                  </a:lnTo>
                  <a:lnTo>
                    <a:pt x="40" y="367"/>
                  </a:lnTo>
                  <a:lnTo>
                    <a:pt x="38" y="367"/>
                  </a:lnTo>
                  <a:lnTo>
                    <a:pt x="38" y="372"/>
                  </a:lnTo>
                  <a:lnTo>
                    <a:pt x="36" y="375"/>
                  </a:lnTo>
                  <a:lnTo>
                    <a:pt x="33" y="379"/>
                  </a:lnTo>
                  <a:lnTo>
                    <a:pt x="33" y="382"/>
                  </a:lnTo>
                  <a:lnTo>
                    <a:pt x="33" y="382"/>
                  </a:lnTo>
                  <a:lnTo>
                    <a:pt x="33" y="384"/>
                  </a:lnTo>
                  <a:lnTo>
                    <a:pt x="29" y="389"/>
                  </a:lnTo>
                  <a:lnTo>
                    <a:pt x="29" y="389"/>
                  </a:lnTo>
                  <a:lnTo>
                    <a:pt x="26" y="391"/>
                  </a:lnTo>
                  <a:lnTo>
                    <a:pt x="26" y="391"/>
                  </a:lnTo>
                  <a:lnTo>
                    <a:pt x="26" y="393"/>
                  </a:lnTo>
                  <a:lnTo>
                    <a:pt x="26" y="396"/>
                  </a:lnTo>
                  <a:lnTo>
                    <a:pt x="26" y="398"/>
                  </a:lnTo>
                  <a:lnTo>
                    <a:pt x="26" y="401"/>
                  </a:lnTo>
                  <a:lnTo>
                    <a:pt x="26" y="405"/>
                  </a:lnTo>
                  <a:lnTo>
                    <a:pt x="24" y="408"/>
                  </a:lnTo>
                  <a:lnTo>
                    <a:pt x="22" y="410"/>
                  </a:lnTo>
                  <a:lnTo>
                    <a:pt x="19" y="412"/>
                  </a:lnTo>
                  <a:lnTo>
                    <a:pt x="19" y="415"/>
                  </a:lnTo>
                  <a:lnTo>
                    <a:pt x="19" y="415"/>
                  </a:lnTo>
                  <a:lnTo>
                    <a:pt x="19" y="417"/>
                  </a:lnTo>
                  <a:lnTo>
                    <a:pt x="19" y="419"/>
                  </a:lnTo>
                  <a:lnTo>
                    <a:pt x="19" y="419"/>
                  </a:lnTo>
                  <a:lnTo>
                    <a:pt x="17" y="422"/>
                  </a:lnTo>
                  <a:lnTo>
                    <a:pt x="17" y="422"/>
                  </a:lnTo>
                  <a:lnTo>
                    <a:pt x="17" y="424"/>
                  </a:lnTo>
                  <a:lnTo>
                    <a:pt x="17" y="424"/>
                  </a:lnTo>
                  <a:lnTo>
                    <a:pt x="17" y="424"/>
                  </a:lnTo>
                  <a:lnTo>
                    <a:pt x="17" y="427"/>
                  </a:lnTo>
                  <a:lnTo>
                    <a:pt x="14" y="429"/>
                  </a:lnTo>
                  <a:lnTo>
                    <a:pt x="14" y="429"/>
                  </a:lnTo>
                  <a:lnTo>
                    <a:pt x="14" y="429"/>
                  </a:lnTo>
                  <a:lnTo>
                    <a:pt x="12" y="429"/>
                  </a:lnTo>
                  <a:lnTo>
                    <a:pt x="12" y="429"/>
                  </a:lnTo>
                  <a:lnTo>
                    <a:pt x="12" y="431"/>
                  </a:lnTo>
                  <a:lnTo>
                    <a:pt x="12" y="431"/>
                  </a:lnTo>
                  <a:lnTo>
                    <a:pt x="10" y="434"/>
                  </a:lnTo>
                  <a:lnTo>
                    <a:pt x="10" y="434"/>
                  </a:lnTo>
                  <a:lnTo>
                    <a:pt x="10" y="434"/>
                  </a:lnTo>
                  <a:lnTo>
                    <a:pt x="12" y="436"/>
                  </a:lnTo>
                  <a:lnTo>
                    <a:pt x="12" y="436"/>
                  </a:lnTo>
                  <a:lnTo>
                    <a:pt x="12" y="441"/>
                  </a:lnTo>
                  <a:lnTo>
                    <a:pt x="12" y="441"/>
                  </a:lnTo>
                  <a:lnTo>
                    <a:pt x="10" y="443"/>
                  </a:lnTo>
                  <a:lnTo>
                    <a:pt x="10" y="443"/>
                  </a:lnTo>
                  <a:lnTo>
                    <a:pt x="10" y="443"/>
                  </a:lnTo>
                  <a:lnTo>
                    <a:pt x="10" y="443"/>
                  </a:lnTo>
                  <a:lnTo>
                    <a:pt x="10" y="446"/>
                  </a:lnTo>
                  <a:lnTo>
                    <a:pt x="10" y="446"/>
                  </a:lnTo>
                  <a:lnTo>
                    <a:pt x="10" y="446"/>
                  </a:lnTo>
                  <a:lnTo>
                    <a:pt x="10" y="448"/>
                  </a:lnTo>
                  <a:lnTo>
                    <a:pt x="10" y="448"/>
                  </a:lnTo>
                  <a:lnTo>
                    <a:pt x="10" y="450"/>
                  </a:lnTo>
                  <a:lnTo>
                    <a:pt x="10" y="450"/>
                  </a:lnTo>
                  <a:lnTo>
                    <a:pt x="10" y="450"/>
                  </a:lnTo>
                  <a:lnTo>
                    <a:pt x="10" y="453"/>
                  </a:lnTo>
                  <a:lnTo>
                    <a:pt x="10" y="453"/>
                  </a:lnTo>
                  <a:lnTo>
                    <a:pt x="10" y="453"/>
                  </a:lnTo>
                  <a:lnTo>
                    <a:pt x="7" y="453"/>
                  </a:lnTo>
                  <a:lnTo>
                    <a:pt x="7" y="455"/>
                  </a:lnTo>
                  <a:lnTo>
                    <a:pt x="7" y="455"/>
                  </a:lnTo>
                  <a:lnTo>
                    <a:pt x="10" y="457"/>
                  </a:lnTo>
                  <a:lnTo>
                    <a:pt x="10" y="462"/>
                  </a:lnTo>
                  <a:lnTo>
                    <a:pt x="10" y="462"/>
                  </a:lnTo>
                  <a:lnTo>
                    <a:pt x="10" y="462"/>
                  </a:lnTo>
                  <a:lnTo>
                    <a:pt x="10" y="464"/>
                  </a:lnTo>
                  <a:lnTo>
                    <a:pt x="10" y="467"/>
                  </a:lnTo>
                  <a:lnTo>
                    <a:pt x="10" y="467"/>
                  </a:lnTo>
                  <a:lnTo>
                    <a:pt x="10" y="467"/>
                  </a:lnTo>
                  <a:lnTo>
                    <a:pt x="10" y="467"/>
                  </a:lnTo>
                  <a:lnTo>
                    <a:pt x="7" y="467"/>
                  </a:lnTo>
                  <a:lnTo>
                    <a:pt x="7" y="467"/>
                  </a:lnTo>
                  <a:lnTo>
                    <a:pt x="7" y="469"/>
                  </a:lnTo>
                  <a:lnTo>
                    <a:pt x="7" y="469"/>
                  </a:lnTo>
                  <a:lnTo>
                    <a:pt x="7" y="472"/>
                  </a:lnTo>
                  <a:lnTo>
                    <a:pt x="5" y="472"/>
                  </a:lnTo>
                  <a:lnTo>
                    <a:pt x="5" y="479"/>
                  </a:lnTo>
                  <a:lnTo>
                    <a:pt x="5" y="481"/>
                  </a:lnTo>
                  <a:lnTo>
                    <a:pt x="5" y="481"/>
                  </a:lnTo>
                  <a:lnTo>
                    <a:pt x="5" y="483"/>
                  </a:lnTo>
                  <a:lnTo>
                    <a:pt x="5" y="483"/>
                  </a:lnTo>
                  <a:lnTo>
                    <a:pt x="5" y="483"/>
                  </a:lnTo>
                  <a:lnTo>
                    <a:pt x="3" y="483"/>
                  </a:lnTo>
                  <a:lnTo>
                    <a:pt x="0" y="493"/>
                  </a:lnTo>
                  <a:lnTo>
                    <a:pt x="0" y="493"/>
                  </a:lnTo>
                  <a:lnTo>
                    <a:pt x="0" y="495"/>
                  </a:lnTo>
                  <a:lnTo>
                    <a:pt x="0" y="495"/>
                  </a:lnTo>
                  <a:lnTo>
                    <a:pt x="0" y="498"/>
                  </a:lnTo>
                  <a:lnTo>
                    <a:pt x="0" y="500"/>
                  </a:lnTo>
                  <a:lnTo>
                    <a:pt x="0" y="500"/>
                  </a:lnTo>
                  <a:lnTo>
                    <a:pt x="0" y="502"/>
                  </a:lnTo>
                  <a:lnTo>
                    <a:pt x="3" y="502"/>
                  </a:lnTo>
                  <a:lnTo>
                    <a:pt x="3" y="502"/>
                  </a:lnTo>
                  <a:lnTo>
                    <a:pt x="3" y="505"/>
                  </a:lnTo>
                  <a:lnTo>
                    <a:pt x="3" y="505"/>
                  </a:lnTo>
                  <a:lnTo>
                    <a:pt x="3" y="505"/>
                  </a:lnTo>
                  <a:lnTo>
                    <a:pt x="5" y="507"/>
                  </a:lnTo>
                  <a:lnTo>
                    <a:pt x="7" y="507"/>
                  </a:lnTo>
                  <a:lnTo>
                    <a:pt x="7" y="507"/>
                  </a:lnTo>
                  <a:lnTo>
                    <a:pt x="7" y="507"/>
                  </a:lnTo>
                  <a:lnTo>
                    <a:pt x="7" y="507"/>
                  </a:lnTo>
                  <a:lnTo>
                    <a:pt x="7" y="509"/>
                  </a:lnTo>
                  <a:lnTo>
                    <a:pt x="7" y="512"/>
                  </a:lnTo>
                  <a:lnTo>
                    <a:pt x="7" y="512"/>
                  </a:lnTo>
                  <a:lnTo>
                    <a:pt x="7" y="512"/>
                  </a:lnTo>
                  <a:lnTo>
                    <a:pt x="7" y="514"/>
                  </a:lnTo>
                  <a:lnTo>
                    <a:pt x="5" y="514"/>
                  </a:lnTo>
                  <a:lnTo>
                    <a:pt x="5" y="514"/>
                  </a:lnTo>
                  <a:lnTo>
                    <a:pt x="5" y="514"/>
                  </a:lnTo>
                  <a:lnTo>
                    <a:pt x="5" y="514"/>
                  </a:lnTo>
                  <a:lnTo>
                    <a:pt x="3" y="517"/>
                  </a:lnTo>
                  <a:lnTo>
                    <a:pt x="3" y="517"/>
                  </a:lnTo>
                  <a:lnTo>
                    <a:pt x="3" y="517"/>
                  </a:lnTo>
                  <a:lnTo>
                    <a:pt x="3" y="517"/>
                  </a:lnTo>
                  <a:lnTo>
                    <a:pt x="3" y="519"/>
                  </a:lnTo>
                  <a:lnTo>
                    <a:pt x="3" y="519"/>
                  </a:lnTo>
                  <a:lnTo>
                    <a:pt x="3" y="519"/>
                  </a:lnTo>
                  <a:lnTo>
                    <a:pt x="3" y="521"/>
                  </a:lnTo>
                  <a:lnTo>
                    <a:pt x="3" y="521"/>
                  </a:lnTo>
                  <a:lnTo>
                    <a:pt x="3" y="521"/>
                  </a:lnTo>
                  <a:lnTo>
                    <a:pt x="3" y="521"/>
                  </a:lnTo>
                  <a:lnTo>
                    <a:pt x="5" y="524"/>
                  </a:lnTo>
                  <a:lnTo>
                    <a:pt x="5" y="526"/>
                  </a:lnTo>
                  <a:lnTo>
                    <a:pt x="5" y="526"/>
                  </a:lnTo>
                  <a:lnTo>
                    <a:pt x="5" y="526"/>
                  </a:lnTo>
                  <a:lnTo>
                    <a:pt x="5" y="528"/>
                  </a:lnTo>
                  <a:lnTo>
                    <a:pt x="5" y="528"/>
                  </a:lnTo>
                  <a:lnTo>
                    <a:pt x="5" y="528"/>
                  </a:lnTo>
                  <a:lnTo>
                    <a:pt x="5" y="528"/>
                  </a:lnTo>
                  <a:lnTo>
                    <a:pt x="7" y="531"/>
                  </a:lnTo>
                  <a:lnTo>
                    <a:pt x="7" y="531"/>
                  </a:lnTo>
                  <a:lnTo>
                    <a:pt x="7" y="531"/>
                  </a:lnTo>
                  <a:lnTo>
                    <a:pt x="7" y="531"/>
                  </a:lnTo>
                  <a:lnTo>
                    <a:pt x="7" y="531"/>
                  </a:lnTo>
                  <a:lnTo>
                    <a:pt x="7" y="533"/>
                  </a:lnTo>
                  <a:lnTo>
                    <a:pt x="7" y="533"/>
                  </a:lnTo>
                  <a:lnTo>
                    <a:pt x="7" y="533"/>
                  </a:lnTo>
                  <a:lnTo>
                    <a:pt x="7" y="533"/>
                  </a:lnTo>
                  <a:lnTo>
                    <a:pt x="5" y="533"/>
                  </a:lnTo>
                  <a:lnTo>
                    <a:pt x="5" y="533"/>
                  </a:lnTo>
                  <a:lnTo>
                    <a:pt x="5" y="533"/>
                  </a:lnTo>
                  <a:lnTo>
                    <a:pt x="5" y="535"/>
                  </a:lnTo>
                  <a:lnTo>
                    <a:pt x="7" y="535"/>
                  </a:lnTo>
                  <a:lnTo>
                    <a:pt x="7" y="535"/>
                  </a:lnTo>
                  <a:lnTo>
                    <a:pt x="7" y="538"/>
                  </a:lnTo>
                  <a:lnTo>
                    <a:pt x="7" y="538"/>
                  </a:lnTo>
                  <a:lnTo>
                    <a:pt x="5" y="538"/>
                  </a:lnTo>
                  <a:lnTo>
                    <a:pt x="5" y="538"/>
                  </a:lnTo>
                  <a:lnTo>
                    <a:pt x="5" y="540"/>
                  </a:lnTo>
                  <a:lnTo>
                    <a:pt x="5" y="540"/>
                  </a:lnTo>
                  <a:lnTo>
                    <a:pt x="5" y="540"/>
                  </a:lnTo>
                  <a:lnTo>
                    <a:pt x="5" y="540"/>
                  </a:lnTo>
                  <a:lnTo>
                    <a:pt x="5" y="543"/>
                  </a:lnTo>
                  <a:lnTo>
                    <a:pt x="5" y="554"/>
                  </a:lnTo>
                  <a:lnTo>
                    <a:pt x="5" y="554"/>
                  </a:lnTo>
                  <a:lnTo>
                    <a:pt x="7" y="557"/>
                  </a:lnTo>
                  <a:lnTo>
                    <a:pt x="7" y="559"/>
                  </a:lnTo>
                  <a:lnTo>
                    <a:pt x="7" y="559"/>
                  </a:lnTo>
                  <a:lnTo>
                    <a:pt x="10" y="562"/>
                  </a:lnTo>
                  <a:lnTo>
                    <a:pt x="10" y="562"/>
                  </a:lnTo>
                  <a:lnTo>
                    <a:pt x="10" y="564"/>
                  </a:lnTo>
                  <a:lnTo>
                    <a:pt x="10" y="564"/>
                  </a:lnTo>
                  <a:lnTo>
                    <a:pt x="10" y="564"/>
                  </a:lnTo>
                  <a:lnTo>
                    <a:pt x="10" y="573"/>
                  </a:lnTo>
                  <a:lnTo>
                    <a:pt x="10" y="573"/>
                  </a:lnTo>
                  <a:lnTo>
                    <a:pt x="10" y="576"/>
                  </a:lnTo>
                  <a:lnTo>
                    <a:pt x="10" y="576"/>
                  </a:lnTo>
                  <a:lnTo>
                    <a:pt x="10" y="576"/>
                  </a:lnTo>
                  <a:lnTo>
                    <a:pt x="10" y="576"/>
                  </a:lnTo>
                  <a:lnTo>
                    <a:pt x="10" y="576"/>
                  </a:lnTo>
                  <a:lnTo>
                    <a:pt x="7" y="576"/>
                  </a:lnTo>
                  <a:lnTo>
                    <a:pt x="7" y="576"/>
                  </a:lnTo>
                  <a:lnTo>
                    <a:pt x="10" y="578"/>
                  </a:lnTo>
                  <a:lnTo>
                    <a:pt x="10" y="578"/>
                  </a:lnTo>
                  <a:lnTo>
                    <a:pt x="7" y="580"/>
                  </a:lnTo>
                  <a:lnTo>
                    <a:pt x="7" y="580"/>
                  </a:lnTo>
                  <a:lnTo>
                    <a:pt x="7" y="583"/>
                  </a:lnTo>
                  <a:lnTo>
                    <a:pt x="7" y="583"/>
                  </a:lnTo>
                  <a:lnTo>
                    <a:pt x="7" y="583"/>
                  </a:lnTo>
                  <a:lnTo>
                    <a:pt x="7" y="585"/>
                  </a:lnTo>
                  <a:lnTo>
                    <a:pt x="7" y="585"/>
                  </a:lnTo>
                  <a:lnTo>
                    <a:pt x="7" y="588"/>
                  </a:lnTo>
                  <a:lnTo>
                    <a:pt x="7" y="588"/>
                  </a:lnTo>
                  <a:lnTo>
                    <a:pt x="7" y="588"/>
                  </a:lnTo>
                  <a:lnTo>
                    <a:pt x="7" y="588"/>
                  </a:lnTo>
                  <a:lnTo>
                    <a:pt x="7" y="588"/>
                  </a:lnTo>
                  <a:lnTo>
                    <a:pt x="7" y="588"/>
                  </a:lnTo>
                  <a:lnTo>
                    <a:pt x="5" y="588"/>
                  </a:lnTo>
                  <a:lnTo>
                    <a:pt x="5" y="588"/>
                  </a:lnTo>
                  <a:lnTo>
                    <a:pt x="5" y="588"/>
                  </a:lnTo>
                  <a:lnTo>
                    <a:pt x="5" y="588"/>
                  </a:lnTo>
                  <a:lnTo>
                    <a:pt x="5" y="588"/>
                  </a:lnTo>
                  <a:lnTo>
                    <a:pt x="5" y="590"/>
                  </a:lnTo>
                  <a:lnTo>
                    <a:pt x="5" y="590"/>
                  </a:lnTo>
                  <a:lnTo>
                    <a:pt x="7" y="590"/>
                  </a:lnTo>
                  <a:lnTo>
                    <a:pt x="10" y="592"/>
                  </a:lnTo>
                  <a:lnTo>
                    <a:pt x="10" y="592"/>
                  </a:lnTo>
                  <a:lnTo>
                    <a:pt x="10" y="592"/>
                  </a:lnTo>
                  <a:lnTo>
                    <a:pt x="10" y="595"/>
                  </a:lnTo>
                  <a:lnTo>
                    <a:pt x="10" y="595"/>
                  </a:lnTo>
                  <a:lnTo>
                    <a:pt x="10" y="595"/>
                  </a:lnTo>
                  <a:lnTo>
                    <a:pt x="10" y="597"/>
                  </a:lnTo>
                  <a:lnTo>
                    <a:pt x="10" y="597"/>
                  </a:lnTo>
                  <a:lnTo>
                    <a:pt x="10" y="599"/>
                  </a:lnTo>
                  <a:lnTo>
                    <a:pt x="10" y="599"/>
                  </a:lnTo>
                  <a:lnTo>
                    <a:pt x="10" y="599"/>
                  </a:lnTo>
                  <a:lnTo>
                    <a:pt x="10" y="602"/>
                  </a:lnTo>
                  <a:lnTo>
                    <a:pt x="10" y="602"/>
                  </a:lnTo>
                  <a:lnTo>
                    <a:pt x="12" y="602"/>
                  </a:lnTo>
                  <a:lnTo>
                    <a:pt x="12" y="604"/>
                  </a:lnTo>
                  <a:lnTo>
                    <a:pt x="12" y="604"/>
                  </a:lnTo>
                  <a:lnTo>
                    <a:pt x="12" y="604"/>
                  </a:lnTo>
                  <a:lnTo>
                    <a:pt x="12" y="604"/>
                  </a:lnTo>
                  <a:lnTo>
                    <a:pt x="12" y="604"/>
                  </a:lnTo>
                  <a:lnTo>
                    <a:pt x="14" y="604"/>
                  </a:lnTo>
                  <a:lnTo>
                    <a:pt x="14" y="604"/>
                  </a:lnTo>
                  <a:lnTo>
                    <a:pt x="14" y="604"/>
                  </a:lnTo>
                  <a:lnTo>
                    <a:pt x="14" y="604"/>
                  </a:lnTo>
                  <a:lnTo>
                    <a:pt x="14" y="604"/>
                  </a:lnTo>
                  <a:lnTo>
                    <a:pt x="14" y="604"/>
                  </a:lnTo>
                  <a:lnTo>
                    <a:pt x="14" y="604"/>
                  </a:lnTo>
                  <a:lnTo>
                    <a:pt x="14" y="606"/>
                  </a:lnTo>
                  <a:lnTo>
                    <a:pt x="14" y="606"/>
                  </a:lnTo>
                  <a:lnTo>
                    <a:pt x="14" y="606"/>
                  </a:lnTo>
                  <a:lnTo>
                    <a:pt x="17" y="606"/>
                  </a:lnTo>
                  <a:lnTo>
                    <a:pt x="17" y="606"/>
                  </a:lnTo>
                  <a:lnTo>
                    <a:pt x="19" y="606"/>
                  </a:lnTo>
                  <a:lnTo>
                    <a:pt x="19" y="606"/>
                  </a:lnTo>
                  <a:lnTo>
                    <a:pt x="22" y="604"/>
                  </a:lnTo>
                  <a:lnTo>
                    <a:pt x="22" y="602"/>
                  </a:lnTo>
                  <a:lnTo>
                    <a:pt x="22" y="602"/>
                  </a:lnTo>
                  <a:lnTo>
                    <a:pt x="22" y="599"/>
                  </a:lnTo>
                  <a:lnTo>
                    <a:pt x="24" y="599"/>
                  </a:lnTo>
                  <a:lnTo>
                    <a:pt x="24" y="597"/>
                  </a:lnTo>
                  <a:lnTo>
                    <a:pt x="24" y="597"/>
                  </a:lnTo>
                  <a:lnTo>
                    <a:pt x="24" y="595"/>
                  </a:lnTo>
                  <a:lnTo>
                    <a:pt x="24" y="595"/>
                  </a:lnTo>
                  <a:lnTo>
                    <a:pt x="24" y="595"/>
                  </a:lnTo>
                  <a:lnTo>
                    <a:pt x="26" y="592"/>
                  </a:lnTo>
                  <a:lnTo>
                    <a:pt x="26" y="592"/>
                  </a:lnTo>
                  <a:lnTo>
                    <a:pt x="26" y="592"/>
                  </a:lnTo>
                  <a:lnTo>
                    <a:pt x="26" y="590"/>
                  </a:lnTo>
                  <a:lnTo>
                    <a:pt x="26" y="590"/>
                  </a:lnTo>
                  <a:lnTo>
                    <a:pt x="26" y="588"/>
                  </a:lnTo>
                  <a:lnTo>
                    <a:pt x="29" y="585"/>
                  </a:lnTo>
                  <a:lnTo>
                    <a:pt x="31" y="585"/>
                  </a:lnTo>
                  <a:lnTo>
                    <a:pt x="31" y="585"/>
                  </a:lnTo>
                  <a:lnTo>
                    <a:pt x="31" y="583"/>
                  </a:lnTo>
                  <a:lnTo>
                    <a:pt x="31" y="583"/>
                  </a:lnTo>
                  <a:lnTo>
                    <a:pt x="31" y="583"/>
                  </a:lnTo>
                  <a:lnTo>
                    <a:pt x="33" y="583"/>
                  </a:lnTo>
                  <a:lnTo>
                    <a:pt x="33" y="580"/>
                  </a:lnTo>
                  <a:lnTo>
                    <a:pt x="33" y="580"/>
                  </a:lnTo>
                  <a:lnTo>
                    <a:pt x="33" y="580"/>
                  </a:lnTo>
                  <a:lnTo>
                    <a:pt x="33" y="580"/>
                  </a:lnTo>
                  <a:lnTo>
                    <a:pt x="33" y="580"/>
                  </a:lnTo>
                  <a:lnTo>
                    <a:pt x="36" y="580"/>
                  </a:lnTo>
                  <a:lnTo>
                    <a:pt x="36" y="578"/>
                  </a:lnTo>
                  <a:lnTo>
                    <a:pt x="36" y="578"/>
                  </a:lnTo>
                  <a:lnTo>
                    <a:pt x="36" y="578"/>
                  </a:lnTo>
                  <a:lnTo>
                    <a:pt x="38" y="576"/>
                  </a:lnTo>
                  <a:lnTo>
                    <a:pt x="40" y="576"/>
                  </a:lnTo>
                  <a:lnTo>
                    <a:pt x="48" y="571"/>
                  </a:lnTo>
                  <a:lnTo>
                    <a:pt x="48" y="571"/>
                  </a:lnTo>
                  <a:lnTo>
                    <a:pt x="48" y="573"/>
                  </a:lnTo>
                  <a:lnTo>
                    <a:pt x="48" y="573"/>
                  </a:lnTo>
                  <a:lnTo>
                    <a:pt x="48" y="573"/>
                  </a:lnTo>
                  <a:lnTo>
                    <a:pt x="48" y="576"/>
                  </a:lnTo>
                  <a:lnTo>
                    <a:pt x="48" y="576"/>
                  </a:lnTo>
                  <a:lnTo>
                    <a:pt x="48" y="578"/>
                  </a:lnTo>
                  <a:lnTo>
                    <a:pt x="43" y="583"/>
                  </a:lnTo>
                  <a:lnTo>
                    <a:pt x="43" y="583"/>
                  </a:lnTo>
                  <a:lnTo>
                    <a:pt x="43" y="583"/>
                  </a:lnTo>
                  <a:lnTo>
                    <a:pt x="43" y="585"/>
                  </a:lnTo>
                  <a:lnTo>
                    <a:pt x="43" y="585"/>
                  </a:lnTo>
                  <a:lnTo>
                    <a:pt x="43" y="588"/>
                  </a:lnTo>
                  <a:lnTo>
                    <a:pt x="43" y="590"/>
                  </a:lnTo>
                  <a:lnTo>
                    <a:pt x="43" y="592"/>
                  </a:lnTo>
                  <a:lnTo>
                    <a:pt x="43" y="592"/>
                  </a:lnTo>
                  <a:lnTo>
                    <a:pt x="38" y="599"/>
                  </a:lnTo>
                  <a:lnTo>
                    <a:pt x="38" y="599"/>
                  </a:lnTo>
                  <a:lnTo>
                    <a:pt x="36" y="602"/>
                  </a:lnTo>
                  <a:lnTo>
                    <a:pt x="36" y="602"/>
                  </a:lnTo>
                  <a:lnTo>
                    <a:pt x="38" y="611"/>
                  </a:lnTo>
                  <a:lnTo>
                    <a:pt x="38" y="611"/>
                  </a:lnTo>
                  <a:lnTo>
                    <a:pt x="38" y="614"/>
                  </a:lnTo>
                  <a:lnTo>
                    <a:pt x="40" y="614"/>
                  </a:lnTo>
                  <a:lnTo>
                    <a:pt x="55" y="621"/>
                  </a:lnTo>
                  <a:lnTo>
                    <a:pt x="59" y="621"/>
                  </a:lnTo>
                  <a:lnTo>
                    <a:pt x="59" y="621"/>
                  </a:lnTo>
                  <a:lnTo>
                    <a:pt x="59" y="621"/>
                  </a:lnTo>
                  <a:lnTo>
                    <a:pt x="62" y="621"/>
                  </a:lnTo>
                  <a:lnTo>
                    <a:pt x="64" y="625"/>
                  </a:lnTo>
                  <a:lnTo>
                    <a:pt x="83" y="633"/>
                  </a:lnTo>
                  <a:lnTo>
                    <a:pt x="93" y="635"/>
                  </a:lnTo>
                  <a:lnTo>
                    <a:pt x="97" y="635"/>
                  </a:lnTo>
                  <a:lnTo>
                    <a:pt x="104" y="640"/>
                  </a:lnTo>
                  <a:lnTo>
                    <a:pt x="107" y="640"/>
                  </a:lnTo>
                  <a:lnTo>
                    <a:pt x="107" y="640"/>
                  </a:lnTo>
                  <a:lnTo>
                    <a:pt x="107" y="637"/>
                  </a:lnTo>
                  <a:lnTo>
                    <a:pt x="107" y="637"/>
                  </a:lnTo>
                  <a:lnTo>
                    <a:pt x="107" y="637"/>
                  </a:lnTo>
                  <a:lnTo>
                    <a:pt x="107" y="637"/>
                  </a:lnTo>
                  <a:lnTo>
                    <a:pt x="107" y="635"/>
                  </a:lnTo>
                  <a:lnTo>
                    <a:pt x="109" y="633"/>
                  </a:lnTo>
                  <a:lnTo>
                    <a:pt x="109" y="630"/>
                  </a:lnTo>
                  <a:lnTo>
                    <a:pt x="114" y="618"/>
                  </a:lnTo>
                  <a:lnTo>
                    <a:pt x="126" y="597"/>
                  </a:lnTo>
                  <a:lnTo>
                    <a:pt x="133" y="592"/>
                  </a:lnTo>
                  <a:lnTo>
                    <a:pt x="135" y="592"/>
                  </a:lnTo>
                  <a:lnTo>
                    <a:pt x="135" y="592"/>
                  </a:lnTo>
                  <a:lnTo>
                    <a:pt x="135" y="592"/>
                  </a:lnTo>
                  <a:lnTo>
                    <a:pt x="138" y="592"/>
                  </a:lnTo>
                  <a:lnTo>
                    <a:pt x="138" y="592"/>
                  </a:lnTo>
                  <a:lnTo>
                    <a:pt x="138" y="592"/>
                  </a:lnTo>
                  <a:lnTo>
                    <a:pt x="135" y="595"/>
                  </a:lnTo>
                  <a:lnTo>
                    <a:pt x="135" y="597"/>
                  </a:lnTo>
                  <a:lnTo>
                    <a:pt x="135" y="597"/>
                  </a:lnTo>
                  <a:lnTo>
                    <a:pt x="135" y="597"/>
                  </a:lnTo>
                  <a:lnTo>
                    <a:pt x="135" y="597"/>
                  </a:lnTo>
                  <a:lnTo>
                    <a:pt x="138" y="599"/>
                  </a:lnTo>
                  <a:lnTo>
                    <a:pt x="138" y="599"/>
                  </a:lnTo>
                  <a:lnTo>
                    <a:pt x="142" y="602"/>
                  </a:lnTo>
                  <a:lnTo>
                    <a:pt x="147" y="606"/>
                  </a:lnTo>
                  <a:lnTo>
                    <a:pt x="149" y="606"/>
                  </a:lnTo>
                  <a:lnTo>
                    <a:pt x="152" y="609"/>
                  </a:lnTo>
                  <a:lnTo>
                    <a:pt x="152" y="611"/>
                  </a:lnTo>
                  <a:lnTo>
                    <a:pt x="152" y="614"/>
                  </a:lnTo>
                  <a:lnTo>
                    <a:pt x="152" y="614"/>
                  </a:lnTo>
                  <a:lnTo>
                    <a:pt x="152" y="616"/>
                  </a:lnTo>
                  <a:lnTo>
                    <a:pt x="152" y="618"/>
                  </a:lnTo>
                  <a:lnTo>
                    <a:pt x="152" y="618"/>
                  </a:lnTo>
                  <a:lnTo>
                    <a:pt x="152" y="621"/>
                  </a:lnTo>
                  <a:lnTo>
                    <a:pt x="152" y="621"/>
                  </a:lnTo>
                  <a:lnTo>
                    <a:pt x="152" y="621"/>
                  </a:lnTo>
                  <a:lnTo>
                    <a:pt x="154" y="625"/>
                  </a:lnTo>
                  <a:lnTo>
                    <a:pt x="154" y="628"/>
                  </a:lnTo>
                  <a:lnTo>
                    <a:pt x="156" y="635"/>
                  </a:lnTo>
                  <a:lnTo>
                    <a:pt x="154" y="642"/>
                  </a:lnTo>
                  <a:lnTo>
                    <a:pt x="154" y="642"/>
                  </a:lnTo>
                  <a:lnTo>
                    <a:pt x="154" y="644"/>
                  </a:lnTo>
                  <a:lnTo>
                    <a:pt x="154" y="644"/>
                  </a:lnTo>
                  <a:lnTo>
                    <a:pt x="154" y="647"/>
                  </a:lnTo>
                  <a:lnTo>
                    <a:pt x="154" y="649"/>
                  </a:lnTo>
                  <a:lnTo>
                    <a:pt x="156" y="649"/>
                  </a:lnTo>
                  <a:lnTo>
                    <a:pt x="156" y="649"/>
                  </a:lnTo>
                  <a:lnTo>
                    <a:pt x="156" y="649"/>
                  </a:lnTo>
                  <a:lnTo>
                    <a:pt x="156" y="649"/>
                  </a:lnTo>
                  <a:lnTo>
                    <a:pt x="156" y="649"/>
                  </a:lnTo>
                  <a:lnTo>
                    <a:pt x="161" y="647"/>
                  </a:lnTo>
                  <a:lnTo>
                    <a:pt x="161" y="647"/>
                  </a:lnTo>
                  <a:lnTo>
                    <a:pt x="161" y="647"/>
                  </a:lnTo>
                  <a:lnTo>
                    <a:pt x="161" y="647"/>
                  </a:lnTo>
                  <a:lnTo>
                    <a:pt x="161" y="644"/>
                  </a:lnTo>
                  <a:lnTo>
                    <a:pt x="161" y="644"/>
                  </a:lnTo>
                  <a:lnTo>
                    <a:pt x="164" y="640"/>
                  </a:lnTo>
                  <a:lnTo>
                    <a:pt x="164" y="635"/>
                  </a:lnTo>
                  <a:lnTo>
                    <a:pt x="164" y="635"/>
                  </a:lnTo>
                  <a:lnTo>
                    <a:pt x="164" y="633"/>
                  </a:lnTo>
                  <a:lnTo>
                    <a:pt x="164" y="633"/>
                  </a:lnTo>
                  <a:lnTo>
                    <a:pt x="164" y="633"/>
                  </a:lnTo>
                  <a:lnTo>
                    <a:pt x="166" y="633"/>
                  </a:lnTo>
                  <a:lnTo>
                    <a:pt x="166" y="630"/>
                  </a:lnTo>
                  <a:lnTo>
                    <a:pt x="168" y="630"/>
                  </a:lnTo>
                  <a:lnTo>
                    <a:pt x="168" y="630"/>
                  </a:lnTo>
                  <a:lnTo>
                    <a:pt x="171" y="633"/>
                  </a:lnTo>
                  <a:lnTo>
                    <a:pt x="175" y="635"/>
                  </a:lnTo>
                  <a:lnTo>
                    <a:pt x="178" y="635"/>
                  </a:lnTo>
                  <a:lnTo>
                    <a:pt x="183" y="635"/>
                  </a:lnTo>
                  <a:lnTo>
                    <a:pt x="185" y="635"/>
                  </a:lnTo>
                  <a:lnTo>
                    <a:pt x="187" y="635"/>
                  </a:lnTo>
                  <a:lnTo>
                    <a:pt x="187" y="633"/>
                  </a:lnTo>
                  <a:lnTo>
                    <a:pt x="190" y="633"/>
                  </a:lnTo>
                  <a:lnTo>
                    <a:pt x="197" y="625"/>
                  </a:lnTo>
                  <a:lnTo>
                    <a:pt x="199" y="625"/>
                  </a:lnTo>
                  <a:lnTo>
                    <a:pt x="201" y="623"/>
                  </a:lnTo>
                  <a:lnTo>
                    <a:pt x="204" y="623"/>
                  </a:lnTo>
                  <a:lnTo>
                    <a:pt x="204" y="625"/>
                  </a:lnTo>
                  <a:lnTo>
                    <a:pt x="204" y="625"/>
                  </a:lnTo>
                  <a:lnTo>
                    <a:pt x="204" y="625"/>
                  </a:lnTo>
                  <a:lnTo>
                    <a:pt x="204" y="625"/>
                  </a:lnTo>
                  <a:lnTo>
                    <a:pt x="204" y="625"/>
                  </a:lnTo>
                  <a:lnTo>
                    <a:pt x="201" y="630"/>
                  </a:lnTo>
                  <a:lnTo>
                    <a:pt x="201" y="633"/>
                  </a:lnTo>
                  <a:lnTo>
                    <a:pt x="201" y="633"/>
                  </a:lnTo>
                  <a:lnTo>
                    <a:pt x="201" y="633"/>
                  </a:lnTo>
                  <a:lnTo>
                    <a:pt x="204" y="633"/>
                  </a:lnTo>
                  <a:lnTo>
                    <a:pt x="206" y="633"/>
                  </a:lnTo>
                  <a:lnTo>
                    <a:pt x="209" y="633"/>
                  </a:lnTo>
                  <a:lnTo>
                    <a:pt x="209" y="635"/>
                  </a:lnTo>
                  <a:lnTo>
                    <a:pt x="213" y="637"/>
                  </a:lnTo>
                  <a:lnTo>
                    <a:pt x="216" y="640"/>
                  </a:lnTo>
                  <a:lnTo>
                    <a:pt x="216" y="640"/>
                  </a:lnTo>
                  <a:lnTo>
                    <a:pt x="218" y="640"/>
                  </a:lnTo>
                  <a:lnTo>
                    <a:pt x="218" y="640"/>
                  </a:lnTo>
                  <a:lnTo>
                    <a:pt x="218" y="637"/>
                  </a:lnTo>
                  <a:lnTo>
                    <a:pt x="220" y="637"/>
                  </a:lnTo>
                  <a:lnTo>
                    <a:pt x="220" y="637"/>
                  </a:lnTo>
                  <a:lnTo>
                    <a:pt x="220" y="640"/>
                  </a:lnTo>
                  <a:lnTo>
                    <a:pt x="223" y="640"/>
                  </a:lnTo>
                  <a:lnTo>
                    <a:pt x="227" y="642"/>
                  </a:lnTo>
                  <a:lnTo>
                    <a:pt x="239" y="647"/>
                  </a:lnTo>
                  <a:lnTo>
                    <a:pt x="242" y="647"/>
                  </a:lnTo>
                  <a:lnTo>
                    <a:pt x="242" y="647"/>
                  </a:lnTo>
                  <a:lnTo>
                    <a:pt x="242" y="647"/>
                  </a:lnTo>
                  <a:lnTo>
                    <a:pt x="242" y="644"/>
                  </a:lnTo>
                  <a:lnTo>
                    <a:pt x="242" y="644"/>
                  </a:lnTo>
                  <a:lnTo>
                    <a:pt x="237" y="635"/>
                  </a:lnTo>
                  <a:lnTo>
                    <a:pt x="237" y="633"/>
                  </a:lnTo>
                  <a:lnTo>
                    <a:pt x="237" y="633"/>
                  </a:lnTo>
                  <a:lnTo>
                    <a:pt x="237" y="633"/>
                  </a:lnTo>
                  <a:lnTo>
                    <a:pt x="237" y="630"/>
                  </a:lnTo>
                  <a:lnTo>
                    <a:pt x="237" y="630"/>
                  </a:lnTo>
                  <a:lnTo>
                    <a:pt x="237" y="630"/>
                  </a:lnTo>
                  <a:lnTo>
                    <a:pt x="242" y="628"/>
                  </a:lnTo>
                  <a:lnTo>
                    <a:pt x="242" y="628"/>
                  </a:lnTo>
                  <a:lnTo>
                    <a:pt x="242" y="628"/>
                  </a:lnTo>
                  <a:lnTo>
                    <a:pt x="242" y="628"/>
                  </a:lnTo>
                  <a:lnTo>
                    <a:pt x="244" y="628"/>
                  </a:lnTo>
                  <a:lnTo>
                    <a:pt x="244" y="628"/>
                  </a:lnTo>
                  <a:lnTo>
                    <a:pt x="244" y="628"/>
                  </a:lnTo>
                  <a:lnTo>
                    <a:pt x="244" y="630"/>
                  </a:lnTo>
                  <a:lnTo>
                    <a:pt x="244" y="630"/>
                  </a:lnTo>
                  <a:lnTo>
                    <a:pt x="246" y="633"/>
                  </a:lnTo>
                  <a:lnTo>
                    <a:pt x="246" y="633"/>
                  </a:lnTo>
                  <a:lnTo>
                    <a:pt x="246" y="633"/>
                  </a:lnTo>
                  <a:lnTo>
                    <a:pt x="246" y="633"/>
                  </a:lnTo>
                  <a:lnTo>
                    <a:pt x="246" y="635"/>
                  </a:lnTo>
                  <a:lnTo>
                    <a:pt x="246" y="635"/>
                  </a:lnTo>
                  <a:lnTo>
                    <a:pt x="249" y="635"/>
                  </a:lnTo>
                  <a:lnTo>
                    <a:pt x="251" y="637"/>
                  </a:lnTo>
                  <a:lnTo>
                    <a:pt x="251" y="637"/>
                  </a:lnTo>
                  <a:lnTo>
                    <a:pt x="251" y="640"/>
                  </a:lnTo>
                  <a:lnTo>
                    <a:pt x="251" y="640"/>
                  </a:lnTo>
                  <a:lnTo>
                    <a:pt x="251" y="640"/>
                  </a:lnTo>
                  <a:lnTo>
                    <a:pt x="251" y="640"/>
                  </a:lnTo>
                  <a:lnTo>
                    <a:pt x="251" y="642"/>
                  </a:lnTo>
                  <a:lnTo>
                    <a:pt x="251" y="642"/>
                  </a:lnTo>
                  <a:lnTo>
                    <a:pt x="251" y="642"/>
                  </a:lnTo>
                  <a:lnTo>
                    <a:pt x="251" y="642"/>
                  </a:lnTo>
                  <a:lnTo>
                    <a:pt x="254" y="642"/>
                  </a:lnTo>
                  <a:lnTo>
                    <a:pt x="254" y="642"/>
                  </a:lnTo>
                  <a:lnTo>
                    <a:pt x="254" y="640"/>
                  </a:lnTo>
                  <a:lnTo>
                    <a:pt x="254" y="640"/>
                  </a:lnTo>
                  <a:lnTo>
                    <a:pt x="254" y="640"/>
                  </a:lnTo>
                  <a:lnTo>
                    <a:pt x="254" y="640"/>
                  </a:lnTo>
                  <a:lnTo>
                    <a:pt x="254" y="640"/>
                  </a:lnTo>
                  <a:lnTo>
                    <a:pt x="254" y="640"/>
                  </a:lnTo>
                  <a:lnTo>
                    <a:pt x="258" y="640"/>
                  </a:lnTo>
                  <a:lnTo>
                    <a:pt x="261" y="637"/>
                  </a:lnTo>
                  <a:lnTo>
                    <a:pt x="263" y="637"/>
                  </a:lnTo>
                  <a:lnTo>
                    <a:pt x="268" y="635"/>
                  </a:lnTo>
                  <a:lnTo>
                    <a:pt x="268" y="635"/>
                  </a:lnTo>
                  <a:lnTo>
                    <a:pt x="270" y="635"/>
                  </a:lnTo>
                  <a:lnTo>
                    <a:pt x="270" y="635"/>
                  </a:lnTo>
                  <a:lnTo>
                    <a:pt x="270" y="635"/>
                  </a:lnTo>
                  <a:lnTo>
                    <a:pt x="272" y="635"/>
                  </a:lnTo>
                  <a:lnTo>
                    <a:pt x="272" y="633"/>
                  </a:lnTo>
                  <a:lnTo>
                    <a:pt x="287" y="625"/>
                  </a:lnTo>
                  <a:lnTo>
                    <a:pt x="289" y="625"/>
                  </a:lnTo>
                  <a:lnTo>
                    <a:pt x="296" y="623"/>
                  </a:lnTo>
                  <a:lnTo>
                    <a:pt x="296" y="623"/>
                  </a:lnTo>
                  <a:lnTo>
                    <a:pt x="299" y="623"/>
                  </a:lnTo>
                  <a:lnTo>
                    <a:pt x="299" y="625"/>
                  </a:lnTo>
                  <a:lnTo>
                    <a:pt x="303" y="625"/>
                  </a:lnTo>
                  <a:lnTo>
                    <a:pt x="308" y="623"/>
                  </a:lnTo>
                  <a:lnTo>
                    <a:pt x="310" y="623"/>
                  </a:lnTo>
                  <a:lnTo>
                    <a:pt x="310" y="623"/>
                  </a:lnTo>
                  <a:lnTo>
                    <a:pt x="313" y="623"/>
                  </a:lnTo>
                  <a:lnTo>
                    <a:pt x="313" y="621"/>
                  </a:lnTo>
                  <a:lnTo>
                    <a:pt x="322" y="611"/>
                  </a:lnTo>
                  <a:lnTo>
                    <a:pt x="322" y="611"/>
                  </a:lnTo>
                  <a:lnTo>
                    <a:pt x="325" y="611"/>
                  </a:lnTo>
                  <a:lnTo>
                    <a:pt x="325" y="609"/>
                  </a:lnTo>
                  <a:lnTo>
                    <a:pt x="332" y="609"/>
                  </a:lnTo>
                  <a:lnTo>
                    <a:pt x="334" y="609"/>
                  </a:lnTo>
                  <a:lnTo>
                    <a:pt x="336" y="606"/>
                  </a:lnTo>
                  <a:lnTo>
                    <a:pt x="336" y="606"/>
                  </a:lnTo>
                  <a:lnTo>
                    <a:pt x="339" y="606"/>
                  </a:lnTo>
                  <a:lnTo>
                    <a:pt x="346" y="606"/>
                  </a:lnTo>
                  <a:lnTo>
                    <a:pt x="348" y="604"/>
                  </a:lnTo>
                  <a:lnTo>
                    <a:pt x="353" y="602"/>
                  </a:lnTo>
                  <a:lnTo>
                    <a:pt x="353" y="602"/>
                  </a:lnTo>
                  <a:lnTo>
                    <a:pt x="353" y="599"/>
                  </a:lnTo>
                  <a:lnTo>
                    <a:pt x="353" y="599"/>
                  </a:lnTo>
                  <a:lnTo>
                    <a:pt x="353" y="597"/>
                  </a:lnTo>
                  <a:lnTo>
                    <a:pt x="353" y="597"/>
                  </a:lnTo>
                  <a:lnTo>
                    <a:pt x="353" y="595"/>
                  </a:lnTo>
                  <a:lnTo>
                    <a:pt x="360" y="588"/>
                  </a:lnTo>
                  <a:lnTo>
                    <a:pt x="360" y="585"/>
                  </a:lnTo>
                  <a:lnTo>
                    <a:pt x="360" y="585"/>
                  </a:lnTo>
                  <a:lnTo>
                    <a:pt x="360" y="578"/>
                  </a:lnTo>
                  <a:lnTo>
                    <a:pt x="360" y="578"/>
                  </a:lnTo>
                  <a:lnTo>
                    <a:pt x="360" y="578"/>
                  </a:lnTo>
                  <a:lnTo>
                    <a:pt x="360" y="578"/>
                  </a:lnTo>
                  <a:lnTo>
                    <a:pt x="358" y="578"/>
                  </a:lnTo>
                  <a:lnTo>
                    <a:pt x="358" y="578"/>
                  </a:lnTo>
                  <a:lnTo>
                    <a:pt x="358" y="576"/>
                  </a:lnTo>
                  <a:lnTo>
                    <a:pt x="355" y="576"/>
                  </a:lnTo>
                  <a:lnTo>
                    <a:pt x="351" y="576"/>
                  </a:lnTo>
                  <a:lnTo>
                    <a:pt x="348" y="573"/>
                  </a:lnTo>
                  <a:lnTo>
                    <a:pt x="348" y="573"/>
                  </a:lnTo>
                  <a:lnTo>
                    <a:pt x="348" y="573"/>
                  </a:lnTo>
                  <a:lnTo>
                    <a:pt x="346" y="571"/>
                  </a:lnTo>
                  <a:lnTo>
                    <a:pt x="346" y="566"/>
                  </a:lnTo>
                  <a:lnTo>
                    <a:pt x="346" y="566"/>
                  </a:lnTo>
                  <a:lnTo>
                    <a:pt x="346" y="550"/>
                  </a:lnTo>
                  <a:lnTo>
                    <a:pt x="346" y="547"/>
                  </a:lnTo>
                  <a:lnTo>
                    <a:pt x="346" y="547"/>
                  </a:lnTo>
                  <a:lnTo>
                    <a:pt x="346" y="547"/>
                  </a:lnTo>
                  <a:lnTo>
                    <a:pt x="346" y="545"/>
                  </a:lnTo>
                  <a:lnTo>
                    <a:pt x="346" y="545"/>
                  </a:lnTo>
                  <a:lnTo>
                    <a:pt x="351" y="543"/>
                  </a:lnTo>
                  <a:lnTo>
                    <a:pt x="351" y="543"/>
                  </a:lnTo>
                  <a:lnTo>
                    <a:pt x="353" y="543"/>
                  </a:lnTo>
                  <a:lnTo>
                    <a:pt x="355" y="538"/>
                  </a:lnTo>
                  <a:lnTo>
                    <a:pt x="355" y="538"/>
                  </a:lnTo>
                  <a:lnTo>
                    <a:pt x="355" y="538"/>
                  </a:lnTo>
                  <a:lnTo>
                    <a:pt x="355" y="538"/>
                  </a:lnTo>
                  <a:lnTo>
                    <a:pt x="360" y="535"/>
                  </a:lnTo>
                  <a:lnTo>
                    <a:pt x="362" y="535"/>
                  </a:lnTo>
                  <a:lnTo>
                    <a:pt x="362" y="533"/>
                  </a:lnTo>
                  <a:lnTo>
                    <a:pt x="365" y="533"/>
                  </a:lnTo>
                  <a:lnTo>
                    <a:pt x="365" y="533"/>
                  </a:lnTo>
                  <a:lnTo>
                    <a:pt x="365" y="533"/>
                  </a:lnTo>
                  <a:lnTo>
                    <a:pt x="365" y="533"/>
                  </a:lnTo>
                  <a:lnTo>
                    <a:pt x="367" y="533"/>
                  </a:lnTo>
                  <a:lnTo>
                    <a:pt x="367" y="531"/>
                  </a:lnTo>
                  <a:lnTo>
                    <a:pt x="367" y="531"/>
                  </a:lnTo>
                  <a:lnTo>
                    <a:pt x="365" y="528"/>
                  </a:lnTo>
                  <a:lnTo>
                    <a:pt x="365" y="528"/>
                  </a:lnTo>
                  <a:lnTo>
                    <a:pt x="362" y="526"/>
                  </a:lnTo>
                  <a:lnTo>
                    <a:pt x="360" y="526"/>
                  </a:lnTo>
                  <a:lnTo>
                    <a:pt x="360" y="526"/>
                  </a:lnTo>
                  <a:lnTo>
                    <a:pt x="358" y="526"/>
                  </a:lnTo>
                  <a:lnTo>
                    <a:pt x="358" y="526"/>
                  </a:lnTo>
                  <a:lnTo>
                    <a:pt x="358" y="526"/>
                  </a:lnTo>
                  <a:lnTo>
                    <a:pt x="355" y="526"/>
                  </a:lnTo>
                  <a:lnTo>
                    <a:pt x="353" y="526"/>
                  </a:lnTo>
                  <a:lnTo>
                    <a:pt x="353" y="526"/>
                  </a:lnTo>
                  <a:lnTo>
                    <a:pt x="351" y="526"/>
                  </a:lnTo>
                  <a:lnTo>
                    <a:pt x="351" y="526"/>
                  </a:lnTo>
                  <a:lnTo>
                    <a:pt x="351" y="526"/>
                  </a:lnTo>
                  <a:lnTo>
                    <a:pt x="351" y="524"/>
                  </a:lnTo>
                  <a:lnTo>
                    <a:pt x="351" y="521"/>
                  </a:lnTo>
                  <a:lnTo>
                    <a:pt x="351" y="519"/>
                  </a:lnTo>
                  <a:lnTo>
                    <a:pt x="351" y="519"/>
                  </a:lnTo>
                  <a:lnTo>
                    <a:pt x="351" y="519"/>
                  </a:lnTo>
                  <a:lnTo>
                    <a:pt x="351" y="519"/>
                  </a:lnTo>
                  <a:lnTo>
                    <a:pt x="351" y="517"/>
                  </a:lnTo>
                  <a:lnTo>
                    <a:pt x="353" y="517"/>
                  </a:lnTo>
                  <a:lnTo>
                    <a:pt x="353" y="517"/>
                  </a:lnTo>
                  <a:lnTo>
                    <a:pt x="358" y="514"/>
                  </a:lnTo>
                  <a:lnTo>
                    <a:pt x="362" y="514"/>
                  </a:lnTo>
                  <a:lnTo>
                    <a:pt x="362" y="512"/>
                  </a:lnTo>
                  <a:lnTo>
                    <a:pt x="362" y="512"/>
                  </a:lnTo>
                  <a:lnTo>
                    <a:pt x="362" y="512"/>
                  </a:lnTo>
                  <a:lnTo>
                    <a:pt x="362" y="512"/>
                  </a:lnTo>
                  <a:lnTo>
                    <a:pt x="365" y="512"/>
                  </a:lnTo>
                  <a:lnTo>
                    <a:pt x="365" y="509"/>
                  </a:lnTo>
                  <a:lnTo>
                    <a:pt x="365" y="509"/>
                  </a:lnTo>
                  <a:lnTo>
                    <a:pt x="365" y="507"/>
                  </a:lnTo>
                  <a:lnTo>
                    <a:pt x="365" y="507"/>
                  </a:lnTo>
                  <a:lnTo>
                    <a:pt x="365" y="507"/>
                  </a:lnTo>
                  <a:lnTo>
                    <a:pt x="365" y="505"/>
                  </a:lnTo>
                  <a:lnTo>
                    <a:pt x="362" y="505"/>
                  </a:lnTo>
                  <a:lnTo>
                    <a:pt x="358" y="502"/>
                  </a:lnTo>
                  <a:lnTo>
                    <a:pt x="351" y="500"/>
                  </a:lnTo>
                  <a:lnTo>
                    <a:pt x="339" y="498"/>
                  </a:lnTo>
                  <a:lnTo>
                    <a:pt x="339" y="498"/>
                  </a:lnTo>
                  <a:lnTo>
                    <a:pt x="336" y="498"/>
                  </a:lnTo>
                  <a:lnTo>
                    <a:pt x="336" y="498"/>
                  </a:lnTo>
                  <a:lnTo>
                    <a:pt x="336" y="498"/>
                  </a:lnTo>
                  <a:lnTo>
                    <a:pt x="336" y="498"/>
                  </a:lnTo>
                  <a:lnTo>
                    <a:pt x="336" y="498"/>
                  </a:lnTo>
                  <a:lnTo>
                    <a:pt x="334" y="495"/>
                  </a:lnTo>
                  <a:lnTo>
                    <a:pt x="334" y="493"/>
                  </a:lnTo>
                  <a:lnTo>
                    <a:pt x="334" y="493"/>
                  </a:lnTo>
                  <a:lnTo>
                    <a:pt x="334" y="493"/>
                  </a:lnTo>
                  <a:lnTo>
                    <a:pt x="332" y="491"/>
                  </a:lnTo>
                  <a:lnTo>
                    <a:pt x="332" y="491"/>
                  </a:lnTo>
                  <a:lnTo>
                    <a:pt x="332" y="491"/>
                  </a:lnTo>
                  <a:lnTo>
                    <a:pt x="329" y="491"/>
                  </a:lnTo>
                  <a:lnTo>
                    <a:pt x="329" y="488"/>
                  </a:lnTo>
                  <a:lnTo>
                    <a:pt x="327" y="488"/>
                  </a:lnTo>
                  <a:lnTo>
                    <a:pt x="327" y="486"/>
                  </a:lnTo>
                  <a:lnTo>
                    <a:pt x="327" y="486"/>
                  </a:lnTo>
                  <a:lnTo>
                    <a:pt x="327" y="486"/>
                  </a:lnTo>
                  <a:lnTo>
                    <a:pt x="327" y="486"/>
                  </a:lnTo>
                  <a:lnTo>
                    <a:pt x="327" y="483"/>
                  </a:lnTo>
                  <a:lnTo>
                    <a:pt x="327" y="481"/>
                  </a:lnTo>
                  <a:lnTo>
                    <a:pt x="327" y="481"/>
                  </a:lnTo>
                  <a:lnTo>
                    <a:pt x="329" y="479"/>
                  </a:lnTo>
                  <a:lnTo>
                    <a:pt x="332" y="476"/>
                  </a:lnTo>
                  <a:lnTo>
                    <a:pt x="332" y="476"/>
                  </a:lnTo>
                  <a:lnTo>
                    <a:pt x="332" y="476"/>
                  </a:lnTo>
                  <a:lnTo>
                    <a:pt x="334" y="474"/>
                  </a:lnTo>
                  <a:lnTo>
                    <a:pt x="334" y="474"/>
                  </a:lnTo>
                  <a:lnTo>
                    <a:pt x="336" y="474"/>
                  </a:lnTo>
                  <a:lnTo>
                    <a:pt x="339" y="467"/>
                  </a:lnTo>
                  <a:lnTo>
                    <a:pt x="341" y="457"/>
                  </a:lnTo>
                  <a:lnTo>
                    <a:pt x="343" y="457"/>
                  </a:lnTo>
                  <a:lnTo>
                    <a:pt x="343" y="455"/>
                  </a:lnTo>
                  <a:lnTo>
                    <a:pt x="343" y="455"/>
                  </a:lnTo>
                  <a:lnTo>
                    <a:pt x="346" y="455"/>
                  </a:lnTo>
                  <a:lnTo>
                    <a:pt x="348" y="453"/>
                  </a:lnTo>
                  <a:lnTo>
                    <a:pt x="351" y="453"/>
                  </a:lnTo>
                  <a:lnTo>
                    <a:pt x="351" y="453"/>
                  </a:lnTo>
                  <a:lnTo>
                    <a:pt x="353" y="453"/>
                  </a:lnTo>
                  <a:lnTo>
                    <a:pt x="353" y="453"/>
                  </a:lnTo>
                  <a:lnTo>
                    <a:pt x="353" y="450"/>
                  </a:lnTo>
                  <a:lnTo>
                    <a:pt x="353" y="450"/>
                  </a:lnTo>
                  <a:lnTo>
                    <a:pt x="353" y="450"/>
                  </a:lnTo>
                  <a:lnTo>
                    <a:pt x="353" y="450"/>
                  </a:lnTo>
                  <a:lnTo>
                    <a:pt x="351" y="446"/>
                  </a:lnTo>
                  <a:lnTo>
                    <a:pt x="351" y="446"/>
                  </a:lnTo>
                  <a:lnTo>
                    <a:pt x="351" y="446"/>
                  </a:lnTo>
                  <a:lnTo>
                    <a:pt x="351" y="446"/>
                  </a:lnTo>
                  <a:lnTo>
                    <a:pt x="351" y="443"/>
                  </a:lnTo>
                  <a:lnTo>
                    <a:pt x="351" y="443"/>
                  </a:lnTo>
                  <a:lnTo>
                    <a:pt x="351" y="443"/>
                  </a:lnTo>
                  <a:lnTo>
                    <a:pt x="351" y="443"/>
                  </a:lnTo>
                  <a:lnTo>
                    <a:pt x="348" y="443"/>
                  </a:lnTo>
                  <a:lnTo>
                    <a:pt x="348" y="443"/>
                  </a:lnTo>
                  <a:lnTo>
                    <a:pt x="348" y="443"/>
                  </a:lnTo>
                  <a:lnTo>
                    <a:pt x="348" y="441"/>
                  </a:lnTo>
                  <a:lnTo>
                    <a:pt x="348" y="441"/>
                  </a:lnTo>
                  <a:lnTo>
                    <a:pt x="348" y="441"/>
                  </a:lnTo>
                  <a:lnTo>
                    <a:pt x="348" y="441"/>
                  </a:lnTo>
                  <a:lnTo>
                    <a:pt x="351" y="438"/>
                  </a:lnTo>
                  <a:lnTo>
                    <a:pt x="351" y="436"/>
                  </a:lnTo>
                  <a:lnTo>
                    <a:pt x="353" y="436"/>
                  </a:lnTo>
                  <a:lnTo>
                    <a:pt x="355" y="434"/>
                  </a:lnTo>
                  <a:lnTo>
                    <a:pt x="355" y="431"/>
                  </a:lnTo>
                  <a:lnTo>
                    <a:pt x="358" y="431"/>
                  </a:lnTo>
                  <a:lnTo>
                    <a:pt x="360" y="429"/>
                  </a:lnTo>
                  <a:lnTo>
                    <a:pt x="362" y="429"/>
                  </a:lnTo>
                  <a:lnTo>
                    <a:pt x="365" y="427"/>
                  </a:lnTo>
                  <a:lnTo>
                    <a:pt x="365" y="427"/>
                  </a:lnTo>
                  <a:lnTo>
                    <a:pt x="367" y="427"/>
                  </a:lnTo>
                  <a:lnTo>
                    <a:pt x="367" y="424"/>
                  </a:lnTo>
                  <a:lnTo>
                    <a:pt x="370" y="424"/>
                  </a:lnTo>
                  <a:lnTo>
                    <a:pt x="372" y="422"/>
                  </a:lnTo>
                  <a:lnTo>
                    <a:pt x="374" y="422"/>
                  </a:lnTo>
                  <a:lnTo>
                    <a:pt x="377" y="419"/>
                  </a:lnTo>
                  <a:lnTo>
                    <a:pt x="379" y="419"/>
                  </a:lnTo>
                  <a:lnTo>
                    <a:pt x="381" y="417"/>
                  </a:lnTo>
                  <a:lnTo>
                    <a:pt x="381" y="417"/>
                  </a:lnTo>
                  <a:lnTo>
                    <a:pt x="384" y="417"/>
                  </a:lnTo>
                  <a:lnTo>
                    <a:pt x="384" y="417"/>
                  </a:lnTo>
                  <a:lnTo>
                    <a:pt x="384" y="415"/>
                  </a:lnTo>
                  <a:lnTo>
                    <a:pt x="386" y="415"/>
                  </a:lnTo>
                  <a:lnTo>
                    <a:pt x="386" y="412"/>
                  </a:lnTo>
                  <a:lnTo>
                    <a:pt x="386" y="412"/>
                  </a:lnTo>
                  <a:lnTo>
                    <a:pt x="386" y="412"/>
                  </a:lnTo>
                  <a:lnTo>
                    <a:pt x="386" y="412"/>
                  </a:lnTo>
                  <a:lnTo>
                    <a:pt x="386" y="410"/>
                  </a:lnTo>
                  <a:lnTo>
                    <a:pt x="388" y="410"/>
                  </a:lnTo>
                  <a:lnTo>
                    <a:pt x="388" y="408"/>
                  </a:lnTo>
                  <a:lnTo>
                    <a:pt x="388" y="408"/>
                  </a:lnTo>
                  <a:lnTo>
                    <a:pt x="388" y="408"/>
                  </a:lnTo>
                  <a:lnTo>
                    <a:pt x="388" y="405"/>
                  </a:lnTo>
                  <a:lnTo>
                    <a:pt x="391" y="405"/>
                  </a:lnTo>
                  <a:lnTo>
                    <a:pt x="386" y="40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4873" y="1713"/>
              <a:ext cx="145" cy="161"/>
            </a:xfrm>
            <a:custGeom>
              <a:avLst/>
              <a:gdLst>
                <a:gd name="T0" fmla="*/ 135 w 145"/>
                <a:gd name="T1" fmla="*/ 68 h 161"/>
                <a:gd name="T2" fmla="*/ 131 w 145"/>
                <a:gd name="T3" fmla="*/ 61 h 161"/>
                <a:gd name="T4" fmla="*/ 123 w 145"/>
                <a:gd name="T5" fmla="*/ 59 h 161"/>
                <a:gd name="T6" fmla="*/ 112 w 145"/>
                <a:gd name="T7" fmla="*/ 54 h 161"/>
                <a:gd name="T8" fmla="*/ 104 w 145"/>
                <a:gd name="T9" fmla="*/ 47 h 161"/>
                <a:gd name="T10" fmla="*/ 97 w 145"/>
                <a:gd name="T11" fmla="*/ 33 h 161"/>
                <a:gd name="T12" fmla="*/ 86 w 145"/>
                <a:gd name="T13" fmla="*/ 28 h 161"/>
                <a:gd name="T14" fmla="*/ 78 w 145"/>
                <a:gd name="T15" fmla="*/ 26 h 161"/>
                <a:gd name="T16" fmla="*/ 62 w 145"/>
                <a:gd name="T17" fmla="*/ 16 h 161"/>
                <a:gd name="T18" fmla="*/ 48 w 145"/>
                <a:gd name="T19" fmla="*/ 12 h 161"/>
                <a:gd name="T20" fmla="*/ 33 w 145"/>
                <a:gd name="T21" fmla="*/ 4 h 161"/>
                <a:gd name="T22" fmla="*/ 19 w 145"/>
                <a:gd name="T23" fmla="*/ 0 h 161"/>
                <a:gd name="T24" fmla="*/ 17 w 145"/>
                <a:gd name="T25" fmla="*/ 4 h 161"/>
                <a:gd name="T26" fmla="*/ 17 w 145"/>
                <a:gd name="T27" fmla="*/ 7 h 161"/>
                <a:gd name="T28" fmla="*/ 17 w 145"/>
                <a:gd name="T29" fmla="*/ 12 h 161"/>
                <a:gd name="T30" fmla="*/ 19 w 145"/>
                <a:gd name="T31" fmla="*/ 19 h 161"/>
                <a:gd name="T32" fmla="*/ 26 w 145"/>
                <a:gd name="T33" fmla="*/ 28 h 161"/>
                <a:gd name="T34" fmla="*/ 31 w 145"/>
                <a:gd name="T35" fmla="*/ 38 h 161"/>
                <a:gd name="T36" fmla="*/ 36 w 145"/>
                <a:gd name="T37" fmla="*/ 49 h 161"/>
                <a:gd name="T38" fmla="*/ 33 w 145"/>
                <a:gd name="T39" fmla="*/ 66 h 161"/>
                <a:gd name="T40" fmla="*/ 33 w 145"/>
                <a:gd name="T41" fmla="*/ 78 h 161"/>
                <a:gd name="T42" fmla="*/ 36 w 145"/>
                <a:gd name="T43" fmla="*/ 83 h 161"/>
                <a:gd name="T44" fmla="*/ 33 w 145"/>
                <a:gd name="T45" fmla="*/ 90 h 161"/>
                <a:gd name="T46" fmla="*/ 17 w 145"/>
                <a:gd name="T47" fmla="*/ 97 h 161"/>
                <a:gd name="T48" fmla="*/ 5 w 145"/>
                <a:gd name="T49" fmla="*/ 92 h 161"/>
                <a:gd name="T50" fmla="*/ 3 w 145"/>
                <a:gd name="T51" fmla="*/ 97 h 161"/>
                <a:gd name="T52" fmla="*/ 0 w 145"/>
                <a:gd name="T53" fmla="*/ 106 h 161"/>
                <a:gd name="T54" fmla="*/ 7 w 145"/>
                <a:gd name="T55" fmla="*/ 116 h 161"/>
                <a:gd name="T56" fmla="*/ 12 w 145"/>
                <a:gd name="T57" fmla="*/ 120 h 161"/>
                <a:gd name="T58" fmla="*/ 17 w 145"/>
                <a:gd name="T59" fmla="*/ 130 h 161"/>
                <a:gd name="T60" fmla="*/ 19 w 145"/>
                <a:gd name="T61" fmla="*/ 135 h 161"/>
                <a:gd name="T62" fmla="*/ 19 w 145"/>
                <a:gd name="T63" fmla="*/ 144 h 161"/>
                <a:gd name="T64" fmla="*/ 24 w 145"/>
                <a:gd name="T65" fmla="*/ 149 h 161"/>
                <a:gd name="T66" fmla="*/ 29 w 145"/>
                <a:gd name="T67" fmla="*/ 149 h 161"/>
                <a:gd name="T68" fmla="*/ 33 w 145"/>
                <a:gd name="T69" fmla="*/ 156 h 161"/>
                <a:gd name="T70" fmla="*/ 45 w 145"/>
                <a:gd name="T71" fmla="*/ 161 h 161"/>
                <a:gd name="T72" fmla="*/ 59 w 145"/>
                <a:gd name="T73" fmla="*/ 156 h 161"/>
                <a:gd name="T74" fmla="*/ 67 w 145"/>
                <a:gd name="T75" fmla="*/ 149 h 161"/>
                <a:gd name="T76" fmla="*/ 62 w 145"/>
                <a:gd name="T77" fmla="*/ 144 h 161"/>
                <a:gd name="T78" fmla="*/ 64 w 145"/>
                <a:gd name="T79" fmla="*/ 147 h 161"/>
                <a:gd name="T80" fmla="*/ 71 w 145"/>
                <a:gd name="T81" fmla="*/ 139 h 161"/>
                <a:gd name="T82" fmla="*/ 69 w 145"/>
                <a:gd name="T83" fmla="*/ 135 h 161"/>
                <a:gd name="T84" fmla="*/ 71 w 145"/>
                <a:gd name="T85" fmla="*/ 130 h 161"/>
                <a:gd name="T86" fmla="*/ 74 w 145"/>
                <a:gd name="T87" fmla="*/ 130 h 161"/>
                <a:gd name="T88" fmla="*/ 74 w 145"/>
                <a:gd name="T89" fmla="*/ 137 h 161"/>
                <a:gd name="T90" fmla="*/ 67 w 145"/>
                <a:gd name="T91" fmla="*/ 147 h 161"/>
                <a:gd name="T92" fmla="*/ 71 w 145"/>
                <a:gd name="T93" fmla="*/ 149 h 161"/>
                <a:gd name="T94" fmla="*/ 78 w 145"/>
                <a:gd name="T95" fmla="*/ 137 h 161"/>
                <a:gd name="T96" fmla="*/ 86 w 145"/>
                <a:gd name="T97" fmla="*/ 130 h 161"/>
                <a:gd name="T98" fmla="*/ 83 w 145"/>
                <a:gd name="T99" fmla="*/ 125 h 161"/>
                <a:gd name="T100" fmla="*/ 81 w 145"/>
                <a:gd name="T101" fmla="*/ 125 h 161"/>
                <a:gd name="T102" fmla="*/ 81 w 145"/>
                <a:gd name="T103" fmla="*/ 123 h 161"/>
                <a:gd name="T104" fmla="*/ 78 w 145"/>
                <a:gd name="T105" fmla="*/ 120 h 161"/>
                <a:gd name="T106" fmla="*/ 76 w 145"/>
                <a:gd name="T107" fmla="*/ 118 h 161"/>
                <a:gd name="T108" fmla="*/ 81 w 145"/>
                <a:gd name="T109" fmla="*/ 118 h 161"/>
                <a:gd name="T110" fmla="*/ 86 w 145"/>
                <a:gd name="T111" fmla="*/ 123 h 161"/>
                <a:gd name="T112" fmla="*/ 86 w 145"/>
                <a:gd name="T113" fmla="*/ 125 h 161"/>
                <a:gd name="T114" fmla="*/ 95 w 145"/>
                <a:gd name="T115" fmla="*/ 111 h 161"/>
                <a:gd name="T116" fmla="*/ 128 w 145"/>
                <a:gd name="T117" fmla="*/ 83 h 161"/>
                <a:gd name="T118" fmla="*/ 135 w 145"/>
                <a:gd name="T119" fmla="*/ 78 h 161"/>
                <a:gd name="T120" fmla="*/ 145 w 145"/>
                <a:gd name="T121" fmla="*/ 7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61">
                  <a:moveTo>
                    <a:pt x="142" y="73"/>
                  </a:moveTo>
                  <a:lnTo>
                    <a:pt x="142" y="71"/>
                  </a:lnTo>
                  <a:lnTo>
                    <a:pt x="142" y="71"/>
                  </a:lnTo>
                  <a:lnTo>
                    <a:pt x="140" y="68"/>
                  </a:lnTo>
                  <a:lnTo>
                    <a:pt x="140" y="68"/>
                  </a:lnTo>
                  <a:lnTo>
                    <a:pt x="135" y="68"/>
                  </a:lnTo>
                  <a:lnTo>
                    <a:pt x="133" y="68"/>
                  </a:lnTo>
                  <a:lnTo>
                    <a:pt x="131" y="68"/>
                  </a:lnTo>
                  <a:lnTo>
                    <a:pt x="131" y="66"/>
                  </a:lnTo>
                  <a:lnTo>
                    <a:pt x="133" y="64"/>
                  </a:lnTo>
                  <a:lnTo>
                    <a:pt x="131" y="61"/>
                  </a:lnTo>
                  <a:lnTo>
                    <a:pt x="131" y="61"/>
                  </a:lnTo>
                  <a:lnTo>
                    <a:pt x="131" y="59"/>
                  </a:lnTo>
                  <a:lnTo>
                    <a:pt x="126" y="57"/>
                  </a:lnTo>
                  <a:lnTo>
                    <a:pt x="126" y="57"/>
                  </a:lnTo>
                  <a:lnTo>
                    <a:pt x="123" y="57"/>
                  </a:lnTo>
                  <a:lnTo>
                    <a:pt x="123" y="59"/>
                  </a:lnTo>
                  <a:lnTo>
                    <a:pt x="123" y="59"/>
                  </a:lnTo>
                  <a:lnTo>
                    <a:pt x="121" y="59"/>
                  </a:lnTo>
                  <a:lnTo>
                    <a:pt x="119" y="57"/>
                  </a:lnTo>
                  <a:lnTo>
                    <a:pt x="116" y="54"/>
                  </a:lnTo>
                  <a:lnTo>
                    <a:pt x="116" y="54"/>
                  </a:lnTo>
                  <a:lnTo>
                    <a:pt x="112" y="54"/>
                  </a:lnTo>
                  <a:lnTo>
                    <a:pt x="112" y="54"/>
                  </a:lnTo>
                  <a:lnTo>
                    <a:pt x="109" y="52"/>
                  </a:lnTo>
                  <a:lnTo>
                    <a:pt x="109" y="52"/>
                  </a:lnTo>
                  <a:lnTo>
                    <a:pt x="109" y="49"/>
                  </a:lnTo>
                  <a:lnTo>
                    <a:pt x="107" y="47"/>
                  </a:lnTo>
                  <a:lnTo>
                    <a:pt x="107" y="47"/>
                  </a:lnTo>
                  <a:lnTo>
                    <a:pt x="104" y="47"/>
                  </a:lnTo>
                  <a:lnTo>
                    <a:pt x="102" y="45"/>
                  </a:lnTo>
                  <a:lnTo>
                    <a:pt x="102" y="45"/>
                  </a:lnTo>
                  <a:lnTo>
                    <a:pt x="102" y="38"/>
                  </a:lnTo>
                  <a:lnTo>
                    <a:pt x="102" y="35"/>
                  </a:lnTo>
                  <a:lnTo>
                    <a:pt x="100" y="35"/>
                  </a:lnTo>
                  <a:lnTo>
                    <a:pt x="97" y="33"/>
                  </a:lnTo>
                  <a:lnTo>
                    <a:pt x="97" y="33"/>
                  </a:lnTo>
                  <a:lnTo>
                    <a:pt x="95" y="35"/>
                  </a:lnTo>
                  <a:lnTo>
                    <a:pt x="95" y="35"/>
                  </a:lnTo>
                  <a:lnTo>
                    <a:pt x="93" y="33"/>
                  </a:lnTo>
                  <a:lnTo>
                    <a:pt x="88" y="31"/>
                  </a:lnTo>
                  <a:lnTo>
                    <a:pt x="86" y="28"/>
                  </a:lnTo>
                  <a:lnTo>
                    <a:pt x="83" y="28"/>
                  </a:lnTo>
                  <a:lnTo>
                    <a:pt x="81" y="28"/>
                  </a:lnTo>
                  <a:lnTo>
                    <a:pt x="81" y="28"/>
                  </a:lnTo>
                  <a:lnTo>
                    <a:pt x="81" y="28"/>
                  </a:lnTo>
                  <a:lnTo>
                    <a:pt x="78" y="28"/>
                  </a:lnTo>
                  <a:lnTo>
                    <a:pt x="78" y="26"/>
                  </a:lnTo>
                  <a:lnTo>
                    <a:pt x="78" y="26"/>
                  </a:lnTo>
                  <a:lnTo>
                    <a:pt x="78" y="26"/>
                  </a:lnTo>
                  <a:lnTo>
                    <a:pt x="74" y="21"/>
                  </a:lnTo>
                  <a:lnTo>
                    <a:pt x="71" y="19"/>
                  </a:lnTo>
                  <a:lnTo>
                    <a:pt x="69" y="19"/>
                  </a:lnTo>
                  <a:lnTo>
                    <a:pt x="62" y="16"/>
                  </a:lnTo>
                  <a:lnTo>
                    <a:pt x="59" y="16"/>
                  </a:lnTo>
                  <a:lnTo>
                    <a:pt x="59" y="16"/>
                  </a:lnTo>
                  <a:lnTo>
                    <a:pt x="57" y="16"/>
                  </a:lnTo>
                  <a:lnTo>
                    <a:pt x="55" y="16"/>
                  </a:lnTo>
                  <a:lnTo>
                    <a:pt x="52" y="14"/>
                  </a:lnTo>
                  <a:lnTo>
                    <a:pt x="48" y="12"/>
                  </a:lnTo>
                  <a:lnTo>
                    <a:pt x="45" y="12"/>
                  </a:lnTo>
                  <a:lnTo>
                    <a:pt x="45" y="9"/>
                  </a:lnTo>
                  <a:lnTo>
                    <a:pt x="43" y="7"/>
                  </a:lnTo>
                  <a:lnTo>
                    <a:pt x="36" y="7"/>
                  </a:lnTo>
                  <a:lnTo>
                    <a:pt x="36" y="7"/>
                  </a:lnTo>
                  <a:lnTo>
                    <a:pt x="33" y="4"/>
                  </a:lnTo>
                  <a:lnTo>
                    <a:pt x="31" y="4"/>
                  </a:lnTo>
                  <a:lnTo>
                    <a:pt x="29" y="2"/>
                  </a:lnTo>
                  <a:lnTo>
                    <a:pt x="29" y="2"/>
                  </a:lnTo>
                  <a:lnTo>
                    <a:pt x="26" y="2"/>
                  </a:lnTo>
                  <a:lnTo>
                    <a:pt x="19" y="0"/>
                  </a:lnTo>
                  <a:lnTo>
                    <a:pt x="19" y="0"/>
                  </a:lnTo>
                  <a:lnTo>
                    <a:pt x="17" y="0"/>
                  </a:lnTo>
                  <a:lnTo>
                    <a:pt x="17" y="0"/>
                  </a:lnTo>
                  <a:lnTo>
                    <a:pt x="17" y="0"/>
                  </a:lnTo>
                  <a:lnTo>
                    <a:pt x="17" y="2"/>
                  </a:lnTo>
                  <a:lnTo>
                    <a:pt x="17" y="2"/>
                  </a:lnTo>
                  <a:lnTo>
                    <a:pt x="17" y="4"/>
                  </a:lnTo>
                  <a:lnTo>
                    <a:pt x="15" y="4"/>
                  </a:lnTo>
                  <a:lnTo>
                    <a:pt x="15" y="4"/>
                  </a:lnTo>
                  <a:lnTo>
                    <a:pt x="15" y="7"/>
                  </a:lnTo>
                  <a:lnTo>
                    <a:pt x="15" y="7"/>
                  </a:lnTo>
                  <a:lnTo>
                    <a:pt x="17" y="7"/>
                  </a:lnTo>
                  <a:lnTo>
                    <a:pt x="17" y="7"/>
                  </a:lnTo>
                  <a:lnTo>
                    <a:pt x="19" y="7"/>
                  </a:lnTo>
                  <a:lnTo>
                    <a:pt x="19" y="7"/>
                  </a:lnTo>
                  <a:lnTo>
                    <a:pt x="19" y="9"/>
                  </a:lnTo>
                  <a:lnTo>
                    <a:pt x="19" y="9"/>
                  </a:lnTo>
                  <a:lnTo>
                    <a:pt x="19" y="9"/>
                  </a:lnTo>
                  <a:lnTo>
                    <a:pt x="17" y="12"/>
                  </a:lnTo>
                  <a:lnTo>
                    <a:pt x="17" y="14"/>
                  </a:lnTo>
                  <a:lnTo>
                    <a:pt x="17" y="14"/>
                  </a:lnTo>
                  <a:lnTo>
                    <a:pt x="17" y="14"/>
                  </a:lnTo>
                  <a:lnTo>
                    <a:pt x="17" y="16"/>
                  </a:lnTo>
                  <a:lnTo>
                    <a:pt x="17" y="16"/>
                  </a:lnTo>
                  <a:lnTo>
                    <a:pt x="19" y="19"/>
                  </a:lnTo>
                  <a:lnTo>
                    <a:pt x="22" y="26"/>
                  </a:lnTo>
                  <a:lnTo>
                    <a:pt x="22" y="28"/>
                  </a:lnTo>
                  <a:lnTo>
                    <a:pt x="24" y="28"/>
                  </a:lnTo>
                  <a:lnTo>
                    <a:pt x="24" y="28"/>
                  </a:lnTo>
                  <a:lnTo>
                    <a:pt x="26" y="28"/>
                  </a:lnTo>
                  <a:lnTo>
                    <a:pt x="26" y="28"/>
                  </a:lnTo>
                  <a:lnTo>
                    <a:pt x="26" y="31"/>
                  </a:lnTo>
                  <a:lnTo>
                    <a:pt x="26" y="31"/>
                  </a:lnTo>
                  <a:lnTo>
                    <a:pt x="26" y="31"/>
                  </a:lnTo>
                  <a:lnTo>
                    <a:pt x="26" y="33"/>
                  </a:lnTo>
                  <a:lnTo>
                    <a:pt x="31" y="35"/>
                  </a:lnTo>
                  <a:lnTo>
                    <a:pt x="31" y="38"/>
                  </a:lnTo>
                  <a:lnTo>
                    <a:pt x="31" y="38"/>
                  </a:lnTo>
                  <a:lnTo>
                    <a:pt x="33" y="38"/>
                  </a:lnTo>
                  <a:lnTo>
                    <a:pt x="36" y="42"/>
                  </a:lnTo>
                  <a:lnTo>
                    <a:pt x="36" y="45"/>
                  </a:lnTo>
                  <a:lnTo>
                    <a:pt x="36" y="45"/>
                  </a:lnTo>
                  <a:lnTo>
                    <a:pt x="36" y="49"/>
                  </a:lnTo>
                  <a:lnTo>
                    <a:pt x="36" y="52"/>
                  </a:lnTo>
                  <a:lnTo>
                    <a:pt x="36" y="61"/>
                  </a:lnTo>
                  <a:lnTo>
                    <a:pt x="36" y="64"/>
                  </a:lnTo>
                  <a:lnTo>
                    <a:pt x="33" y="64"/>
                  </a:lnTo>
                  <a:lnTo>
                    <a:pt x="33" y="64"/>
                  </a:lnTo>
                  <a:lnTo>
                    <a:pt x="33" y="66"/>
                  </a:lnTo>
                  <a:lnTo>
                    <a:pt x="33" y="66"/>
                  </a:lnTo>
                  <a:lnTo>
                    <a:pt x="31" y="68"/>
                  </a:lnTo>
                  <a:lnTo>
                    <a:pt x="31" y="68"/>
                  </a:lnTo>
                  <a:lnTo>
                    <a:pt x="31" y="71"/>
                  </a:lnTo>
                  <a:lnTo>
                    <a:pt x="33" y="75"/>
                  </a:lnTo>
                  <a:lnTo>
                    <a:pt x="33" y="78"/>
                  </a:lnTo>
                  <a:lnTo>
                    <a:pt x="33" y="80"/>
                  </a:lnTo>
                  <a:lnTo>
                    <a:pt x="33" y="80"/>
                  </a:lnTo>
                  <a:lnTo>
                    <a:pt x="33" y="80"/>
                  </a:lnTo>
                  <a:lnTo>
                    <a:pt x="33" y="83"/>
                  </a:lnTo>
                  <a:lnTo>
                    <a:pt x="33" y="83"/>
                  </a:lnTo>
                  <a:lnTo>
                    <a:pt x="36" y="83"/>
                  </a:lnTo>
                  <a:lnTo>
                    <a:pt x="36" y="85"/>
                  </a:lnTo>
                  <a:lnTo>
                    <a:pt x="36" y="85"/>
                  </a:lnTo>
                  <a:lnTo>
                    <a:pt x="36" y="85"/>
                  </a:lnTo>
                  <a:lnTo>
                    <a:pt x="36" y="87"/>
                  </a:lnTo>
                  <a:lnTo>
                    <a:pt x="36" y="87"/>
                  </a:lnTo>
                  <a:lnTo>
                    <a:pt x="33" y="90"/>
                  </a:lnTo>
                  <a:lnTo>
                    <a:pt x="33" y="90"/>
                  </a:lnTo>
                  <a:lnTo>
                    <a:pt x="29" y="92"/>
                  </a:lnTo>
                  <a:lnTo>
                    <a:pt x="22" y="97"/>
                  </a:lnTo>
                  <a:lnTo>
                    <a:pt x="19" y="97"/>
                  </a:lnTo>
                  <a:lnTo>
                    <a:pt x="19" y="97"/>
                  </a:lnTo>
                  <a:lnTo>
                    <a:pt x="17" y="97"/>
                  </a:lnTo>
                  <a:lnTo>
                    <a:pt x="15" y="94"/>
                  </a:lnTo>
                  <a:lnTo>
                    <a:pt x="12" y="92"/>
                  </a:lnTo>
                  <a:lnTo>
                    <a:pt x="12" y="92"/>
                  </a:lnTo>
                  <a:lnTo>
                    <a:pt x="10" y="92"/>
                  </a:lnTo>
                  <a:lnTo>
                    <a:pt x="7" y="92"/>
                  </a:lnTo>
                  <a:lnTo>
                    <a:pt x="5" y="92"/>
                  </a:lnTo>
                  <a:lnTo>
                    <a:pt x="5" y="92"/>
                  </a:lnTo>
                  <a:lnTo>
                    <a:pt x="3" y="92"/>
                  </a:lnTo>
                  <a:lnTo>
                    <a:pt x="3" y="94"/>
                  </a:lnTo>
                  <a:lnTo>
                    <a:pt x="3" y="94"/>
                  </a:lnTo>
                  <a:lnTo>
                    <a:pt x="3" y="94"/>
                  </a:lnTo>
                  <a:lnTo>
                    <a:pt x="3" y="97"/>
                  </a:lnTo>
                  <a:lnTo>
                    <a:pt x="0" y="102"/>
                  </a:lnTo>
                  <a:lnTo>
                    <a:pt x="0" y="102"/>
                  </a:lnTo>
                  <a:lnTo>
                    <a:pt x="0" y="104"/>
                  </a:lnTo>
                  <a:lnTo>
                    <a:pt x="0" y="106"/>
                  </a:lnTo>
                  <a:lnTo>
                    <a:pt x="0" y="106"/>
                  </a:lnTo>
                  <a:lnTo>
                    <a:pt x="0" y="106"/>
                  </a:lnTo>
                  <a:lnTo>
                    <a:pt x="3" y="109"/>
                  </a:lnTo>
                  <a:lnTo>
                    <a:pt x="3" y="109"/>
                  </a:lnTo>
                  <a:lnTo>
                    <a:pt x="5" y="111"/>
                  </a:lnTo>
                  <a:lnTo>
                    <a:pt x="5" y="113"/>
                  </a:lnTo>
                  <a:lnTo>
                    <a:pt x="5" y="113"/>
                  </a:lnTo>
                  <a:lnTo>
                    <a:pt x="7" y="116"/>
                  </a:lnTo>
                  <a:lnTo>
                    <a:pt x="7" y="116"/>
                  </a:lnTo>
                  <a:lnTo>
                    <a:pt x="7" y="116"/>
                  </a:lnTo>
                  <a:lnTo>
                    <a:pt x="10" y="118"/>
                  </a:lnTo>
                  <a:lnTo>
                    <a:pt x="10" y="118"/>
                  </a:lnTo>
                  <a:lnTo>
                    <a:pt x="10" y="118"/>
                  </a:lnTo>
                  <a:lnTo>
                    <a:pt x="12" y="120"/>
                  </a:lnTo>
                  <a:lnTo>
                    <a:pt x="12" y="123"/>
                  </a:lnTo>
                  <a:lnTo>
                    <a:pt x="12" y="125"/>
                  </a:lnTo>
                  <a:lnTo>
                    <a:pt x="12" y="128"/>
                  </a:lnTo>
                  <a:lnTo>
                    <a:pt x="15" y="128"/>
                  </a:lnTo>
                  <a:lnTo>
                    <a:pt x="15" y="130"/>
                  </a:lnTo>
                  <a:lnTo>
                    <a:pt x="17" y="130"/>
                  </a:lnTo>
                  <a:lnTo>
                    <a:pt x="19" y="132"/>
                  </a:lnTo>
                  <a:lnTo>
                    <a:pt x="19" y="132"/>
                  </a:lnTo>
                  <a:lnTo>
                    <a:pt x="19" y="132"/>
                  </a:lnTo>
                  <a:lnTo>
                    <a:pt x="19" y="132"/>
                  </a:lnTo>
                  <a:lnTo>
                    <a:pt x="19" y="135"/>
                  </a:lnTo>
                  <a:lnTo>
                    <a:pt x="19" y="135"/>
                  </a:lnTo>
                  <a:lnTo>
                    <a:pt x="19" y="137"/>
                  </a:lnTo>
                  <a:lnTo>
                    <a:pt x="19" y="139"/>
                  </a:lnTo>
                  <a:lnTo>
                    <a:pt x="19" y="142"/>
                  </a:lnTo>
                  <a:lnTo>
                    <a:pt x="19" y="142"/>
                  </a:lnTo>
                  <a:lnTo>
                    <a:pt x="19" y="144"/>
                  </a:lnTo>
                  <a:lnTo>
                    <a:pt x="19" y="144"/>
                  </a:lnTo>
                  <a:lnTo>
                    <a:pt x="19" y="144"/>
                  </a:lnTo>
                  <a:lnTo>
                    <a:pt x="19" y="147"/>
                  </a:lnTo>
                  <a:lnTo>
                    <a:pt x="19" y="147"/>
                  </a:lnTo>
                  <a:lnTo>
                    <a:pt x="22" y="147"/>
                  </a:lnTo>
                  <a:lnTo>
                    <a:pt x="24" y="149"/>
                  </a:lnTo>
                  <a:lnTo>
                    <a:pt x="24" y="149"/>
                  </a:lnTo>
                  <a:lnTo>
                    <a:pt x="24" y="149"/>
                  </a:lnTo>
                  <a:lnTo>
                    <a:pt x="26" y="149"/>
                  </a:lnTo>
                  <a:lnTo>
                    <a:pt x="26" y="149"/>
                  </a:lnTo>
                  <a:lnTo>
                    <a:pt x="26" y="147"/>
                  </a:lnTo>
                  <a:lnTo>
                    <a:pt x="26" y="149"/>
                  </a:lnTo>
                  <a:lnTo>
                    <a:pt x="29" y="149"/>
                  </a:lnTo>
                  <a:lnTo>
                    <a:pt x="29" y="149"/>
                  </a:lnTo>
                  <a:lnTo>
                    <a:pt x="29" y="149"/>
                  </a:lnTo>
                  <a:lnTo>
                    <a:pt x="31" y="151"/>
                  </a:lnTo>
                  <a:lnTo>
                    <a:pt x="31" y="151"/>
                  </a:lnTo>
                  <a:lnTo>
                    <a:pt x="31" y="154"/>
                  </a:lnTo>
                  <a:lnTo>
                    <a:pt x="33" y="156"/>
                  </a:lnTo>
                  <a:lnTo>
                    <a:pt x="36" y="156"/>
                  </a:lnTo>
                  <a:lnTo>
                    <a:pt x="38" y="158"/>
                  </a:lnTo>
                  <a:lnTo>
                    <a:pt x="38" y="158"/>
                  </a:lnTo>
                  <a:lnTo>
                    <a:pt x="43" y="161"/>
                  </a:lnTo>
                  <a:lnTo>
                    <a:pt x="43" y="161"/>
                  </a:lnTo>
                  <a:lnTo>
                    <a:pt x="45" y="161"/>
                  </a:lnTo>
                  <a:lnTo>
                    <a:pt x="45" y="161"/>
                  </a:lnTo>
                  <a:lnTo>
                    <a:pt x="45" y="158"/>
                  </a:lnTo>
                  <a:lnTo>
                    <a:pt x="48" y="156"/>
                  </a:lnTo>
                  <a:lnTo>
                    <a:pt x="52" y="158"/>
                  </a:lnTo>
                  <a:lnTo>
                    <a:pt x="55" y="158"/>
                  </a:lnTo>
                  <a:lnTo>
                    <a:pt x="59" y="156"/>
                  </a:lnTo>
                  <a:lnTo>
                    <a:pt x="59" y="156"/>
                  </a:lnTo>
                  <a:lnTo>
                    <a:pt x="62" y="156"/>
                  </a:lnTo>
                  <a:lnTo>
                    <a:pt x="64" y="154"/>
                  </a:lnTo>
                  <a:lnTo>
                    <a:pt x="64" y="154"/>
                  </a:lnTo>
                  <a:lnTo>
                    <a:pt x="67" y="151"/>
                  </a:lnTo>
                  <a:lnTo>
                    <a:pt x="67" y="149"/>
                  </a:lnTo>
                  <a:lnTo>
                    <a:pt x="62" y="149"/>
                  </a:lnTo>
                  <a:lnTo>
                    <a:pt x="62" y="147"/>
                  </a:lnTo>
                  <a:lnTo>
                    <a:pt x="62" y="147"/>
                  </a:lnTo>
                  <a:lnTo>
                    <a:pt x="59" y="144"/>
                  </a:lnTo>
                  <a:lnTo>
                    <a:pt x="62" y="144"/>
                  </a:lnTo>
                  <a:lnTo>
                    <a:pt x="62" y="144"/>
                  </a:lnTo>
                  <a:lnTo>
                    <a:pt x="62" y="144"/>
                  </a:lnTo>
                  <a:lnTo>
                    <a:pt x="62" y="144"/>
                  </a:lnTo>
                  <a:lnTo>
                    <a:pt x="62" y="147"/>
                  </a:lnTo>
                  <a:lnTo>
                    <a:pt x="64" y="147"/>
                  </a:lnTo>
                  <a:lnTo>
                    <a:pt x="64" y="149"/>
                  </a:lnTo>
                  <a:lnTo>
                    <a:pt x="64" y="147"/>
                  </a:lnTo>
                  <a:lnTo>
                    <a:pt x="67" y="142"/>
                  </a:lnTo>
                  <a:lnTo>
                    <a:pt x="67" y="142"/>
                  </a:lnTo>
                  <a:lnTo>
                    <a:pt x="69" y="139"/>
                  </a:lnTo>
                  <a:lnTo>
                    <a:pt x="69" y="139"/>
                  </a:lnTo>
                  <a:lnTo>
                    <a:pt x="69" y="139"/>
                  </a:lnTo>
                  <a:lnTo>
                    <a:pt x="71" y="139"/>
                  </a:lnTo>
                  <a:lnTo>
                    <a:pt x="71" y="139"/>
                  </a:lnTo>
                  <a:lnTo>
                    <a:pt x="71" y="137"/>
                  </a:lnTo>
                  <a:lnTo>
                    <a:pt x="71" y="137"/>
                  </a:lnTo>
                  <a:lnTo>
                    <a:pt x="71" y="137"/>
                  </a:lnTo>
                  <a:lnTo>
                    <a:pt x="69" y="137"/>
                  </a:lnTo>
                  <a:lnTo>
                    <a:pt x="69" y="135"/>
                  </a:lnTo>
                  <a:lnTo>
                    <a:pt x="71" y="137"/>
                  </a:lnTo>
                  <a:lnTo>
                    <a:pt x="71" y="137"/>
                  </a:lnTo>
                  <a:lnTo>
                    <a:pt x="71" y="135"/>
                  </a:lnTo>
                  <a:lnTo>
                    <a:pt x="69" y="132"/>
                  </a:lnTo>
                  <a:lnTo>
                    <a:pt x="71" y="130"/>
                  </a:lnTo>
                  <a:lnTo>
                    <a:pt x="71" y="130"/>
                  </a:lnTo>
                  <a:lnTo>
                    <a:pt x="71" y="132"/>
                  </a:lnTo>
                  <a:lnTo>
                    <a:pt x="74" y="135"/>
                  </a:lnTo>
                  <a:lnTo>
                    <a:pt x="74" y="135"/>
                  </a:lnTo>
                  <a:lnTo>
                    <a:pt x="74" y="135"/>
                  </a:lnTo>
                  <a:lnTo>
                    <a:pt x="74" y="132"/>
                  </a:lnTo>
                  <a:lnTo>
                    <a:pt x="74" y="130"/>
                  </a:lnTo>
                  <a:lnTo>
                    <a:pt x="74" y="132"/>
                  </a:lnTo>
                  <a:lnTo>
                    <a:pt x="74" y="135"/>
                  </a:lnTo>
                  <a:lnTo>
                    <a:pt x="76" y="135"/>
                  </a:lnTo>
                  <a:lnTo>
                    <a:pt x="74" y="135"/>
                  </a:lnTo>
                  <a:lnTo>
                    <a:pt x="74" y="137"/>
                  </a:lnTo>
                  <a:lnTo>
                    <a:pt x="74" y="137"/>
                  </a:lnTo>
                  <a:lnTo>
                    <a:pt x="69" y="139"/>
                  </a:lnTo>
                  <a:lnTo>
                    <a:pt x="69" y="139"/>
                  </a:lnTo>
                  <a:lnTo>
                    <a:pt x="69" y="142"/>
                  </a:lnTo>
                  <a:lnTo>
                    <a:pt x="69" y="144"/>
                  </a:lnTo>
                  <a:lnTo>
                    <a:pt x="69" y="144"/>
                  </a:lnTo>
                  <a:lnTo>
                    <a:pt x="67" y="147"/>
                  </a:lnTo>
                  <a:lnTo>
                    <a:pt x="67" y="147"/>
                  </a:lnTo>
                  <a:lnTo>
                    <a:pt x="67" y="149"/>
                  </a:lnTo>
                  <a:lnTo>
                    <a:pt x="67" y="149"/>
                  </a:lnTo>
                  <a:lnTo>
                    <a:pt x="67" y="149"/>
                  </a:lnTo>
                  <a:lnTo>
                    <a:pt x="67" y="149"/>
                  </a:lnTo>
                  <a:lnTo>
                    <a:pt x="71" y="149"/>
                  </a:lnTo>
                  <a:lnTo>
                    <a:pt x="71" y="149"/>
                  </a:lnTo>
                  <a:lnTo>
                    <a:pt x="74" y="142"/>
                  </a:lnTo>
                  <a:lnTo>
                    <a:pt x="76" y="137"/>
                  </a:lnTo>
                  <a:lnTo>
                    <a:pt x="76" y="137"/>
                  </a:lnTo>
                  <a:lnTo>
                    <a:pt x="76" y="137"/>
                  </a:lnTo>
                  <a:lnTo>
                    <a:pt x="78" y="137"/>
                  </a:lnTo>
                  <a:lnTo>
                    <a:pt x="78" y="137"/>
                  </a:lnTo>
                  <a:lnTo>
                    <a:pt x="78" y="135"/>
                  </a:lnTo>
                  <a:lnTo>
                    <a:pt x="81" y="135"/>
                  </a:lnTo>
                  <a:lnTo>
                    <a:pt x="81" y="132"/>
                  </a:lnTo>
                  <a:lnTo>
                    <a:pt x="83" y="132"/>
                  </a:lnTo>
                  <a:lnTo>
                    <a:pt x="86" y="130"/>
                  </a:lnTo>
                  <a:lnTo>
                    <a:pt x="86" y="130"/>
                  </a:lnTo>
                  <a:lnTo>
                    <a:pt x="86" y="130"/>
                  </a:lnTo>
                  <a:lnTo>
                    <a:pt x="83" y="130"/>
                  </a:lnTo>
                  <a:lnTo>
                    <a:pt x="86" y="125"/>
                  </a:lnTo>
                  <a:lnTo>
                    <a:pt x="83" y="125"/>
                  </a:lnTo>
                  <a:lnTo>
                    <a:pt x="83" y="125"/>
                  </a:lnTo>
                  <a:lnTo>
                    <a:pt x="83" y="125"/>
                  </a:lnTo>
                  <a:lnTo>
                    <a:pt x="83" y="123"/>
                  </a:lnTo>
                  <a:lnTo>
                    <a:pt x="83" y="123"/>
                  </a:lnTo>
                  <a:lnTo>
                    <a:pt x="83" y="123"/>
                  </a:lnTo>
                  <a:lnTo>
                    <a:pt x="83" y="123"/>
                  </a:lnTo>
                  <a:lnTo>
                    <a:pt x="81" y="125"/>
                  </a:lnTo>
                  <a:lnTo>
                    <a:pt x="81" y="125"/>
                  </a:lnTo>
                  <a:lnTo>
                    <a:pt x="81" y="123"/>
                  </a:lnTo>
                  <a:lnTo>
                    <a:pt x="81" y="123"/>
                  </a:lnTo>
                  <a:lnTo>
                    <a:pt x="81" y="123"/>
                  </a:lnTo>
                  <a:lnTo>
                    <a:pt x="81" y="123"/>
                  </a:lnTo>
                  <a:lnTo>
                    <a:pt x="81" y="123"/>
                  </a:lnTo>
                  <a:lnTo>
                    <a:pt x="81" y="123"/>
                  </a:lnTo>
                  <a:lnTo>
                    <a:pt x="81" y="123"/>
                  </a:lnTo>
                  <a:lnTo>
                    <a:pt x="78" y="120"/>
                  </a:lnTo>
                  <a:lnTo>
                    <a:pt x="78" y="120"/>
                  </a:lnTo>
                  <a:lnTo>
                    <a:pt x="78" y="120"/>
                  </a:lnTo>
                  <a:lnTo>
                    <a:pt x="78" y="120"/>
                  </a:lnTo>
                  <a:lnTo>
                    <a:pt x="76" y="120"/>
                  </a:lnTo>
                  <a:lnTo>
                    <a:pt x="76" y="120"/>
                  </a:lnTo>
                  <a:lnTo>
                    <a:pt x="76" y="120"/>
                  </a:lnTo>
                  <a:lnTo>
                    <a:pt x="76" y="118"/>
                  </a:lnTo>
                  <a:lnTo>
                    <a:pt x="76" y="118"/>
                  </a:lnTo>
                  <a:lnTo>
                    <a:pt x="76" y="118"/>
                  </a:lnTo>
                  <a:lnTo>
                    <a:pt x="76" y="116"/>
                  </a:lnTo>
                  <a:lnTo>
                    <a:pt x="76" y="116"/>
                  </a:lnTo>
                  <a:lnTo>
                    <a:pt x="76" y="118"/>
                  </a:lnTo>
                  <a:lnTo>
                    <a:pt x="78" y="118"/>
                  </a:lnTo>
                  <a:lnTo>
                    <a:pt x="81" y="118"/>
                  </a:lnTo>
                  <a:lnTo>
                    <a:pt x="81" y="118"/>
                  </a:lnTo>
                  <a:lnTo>
                    <a:pt x="83" y="120"/>
                  </a:lnTo>
                  <a:lnTo>
                    <a:pt x="83" y="123"/>
                  </a:lnTo>
                  <a:lnTo>
                    <a:pt x="83" y="120"/>
                  </a:lnTo>
                  <a:lnTo>
                    <a:pt x="86" y="120"/>
                  </a:lnTo>
                  <a:lnTo>
                    <a:pt x="86" y="123"/>
                  </a:lnTo>
                  <a:lnTo>
                    <a:pt x="86" y="123"/>
                  </a:lnTo>
                  <a:lnTo>
                    <a:pt x="86" y="123"/>
                  </a:lnTo>
                  <a:lnTo>
                    <a:pt x="86" y="123"/>
                  </a:lnTo>
                  <a:lnTo>
                    <a:pt x="86" y="123"/>
                  </a:lnTo>
                  <a:lnTo>
                    <a:pt x="86" y="125"/>
                  </a:lnTo>
                  <a:lnTo>
                    <a:pt x="86" y="125"/>
                  </a:lnTo>
                  <a:lnTo>
                    <a:pt x="86" y="125"/>
                  </a:lnTo>
                  <a:lnTo>
                    <a:pt x="88" y="125"/>
                  </a:lnTo>
                  <a:lnTo>
                    <a:pt x="93" y="116"/>
                  </a:lnTo>
                  <a:lnTo>
                    <a:pt x="93" y="113"/>
                  </a:lnTo>
                  <a:lnTo>
                    <a:pt x="93" y="113"/>
                  </a:lnTo>
                  <a:lnTo>
                    <a:pt x="95" y="111"/>
                  </a:lnTo>
                  <a:lnTo>
                    <a:pt x="95" y="111"/>
                  </a:lnTo>
                  <a:lnTo>
                    <a:pt x="100" y="106"/>
                  </a:lnTo>
                  <a:lnTo>
                    <a:pt x="100" y="104"/>
                  </a:lnTo>
                  <a:lnTo>
                    <a:pt x="100" y="102"/>
                  </a:lnTo>
                  <a:lnTo>
                    <a:pt x="104" y="97"/>
                  </a:lnTo>
                  <a:lnTo>
                    <a:pt x="116" y="90"/>
                  </a:lnTo>
                  <a:lnTo>
                    <a:pt x="128" y="83"/>
                  </a:lnTo>
                  <a:lnTo>
                    <a:pt x="128" y="80"/>
                  </a:lnTo>
                  <a:lnTo>
                    <a:pt x="128" y="80"/>
                  </a:lnTo>
                  <a:lnTo>
                    <a:pt x="131" y="80"/>
                  </a:lnTo>
                  <a:lnTo>
                    <a:pt x="131" y="80"/>
                  </a:lnTo>
                  <a:lnTo>
                    <a:pt x="133" y="80"/>
                  </a:lnTo>
                  <a:lnTo>
                    <a:pt x="135" y="78"/>
                  </a:lnTo>
                  <a:lnTo>
                    <a:pt x="135" y="78"/>
                  </a:lnTo>
                  <a:lnTo>
                    <a:pt x="138" y="78"/>
                  </a:lnTo>
                  <a:lnTo>
                    <a:pt x="140" y="78"/>
                  </a:lnTo>
                  <a:lnTo>
                    <a:pt x="142" y="75"/>
                  </a:lnTo>
                  <a:lnTo>
                    <a:pt x="145" y="75"/>
                  </a:lnTo>
                  <a:lnTo>
                    <a:pt x="145" y="75"/>
                  </a:lnTo>
                  <a:lnTo>
                    <a:pt x="142" y="73"/>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noEditPoints="1"/>
            </p:cNvSpPr>
            <p:nvPr/>
          </p:nvSpPr>
          <p:spPr bwMode="auto">
            <a:xfrm>
              <a:off x="3701" y="2539"/>
              <a:ext cx="708" cy="466"/>
            </a:xfrm>
            <a:custGeom>
              <a:avLst/>
              <a:gdLst>
                <a:gd name="T0" fmla="*/ 448 w 708"/>
                <a:gd name="T1" fmla="*/ 414 h 466"/>
                <a:gd name="T2" fmla="*/ 708 w 708"/>
                <a:gd name="T3" fmla="*/ 241 h 466"/>
                <a:gd name="T4" fmla="*/ 682 w 708"/>
                <a:gd name="T5" fmla="*/ 237 h 466"/>
                <a:gd name="T6" fmla="*/ 666 w 708"/>
                <a:gd name="T7" fmla="*/ 230 h 466"/>
                <a:gd name="T8" fmla="*/ 625 w 708"/>
                <a:gd name="T9" fmla="*/ 232 h 466"/>
                <a:gd name="T10" fmla="*/ 604 w 708"/>
                <a:gd name="T11" fmla="*/ 237 h 466"/>
                <a:gd name="T12" fmla="*/ 590 w 708"/>
                <a:gd name="T13" fmla="*/ 237 h 466"/>
                <a:gd name="T14" fmla="*/ 583 w 708"/>
                <a:gd name="T15" fmla="*/ 246 h 466"/>
                <a:gd name="T16" fmla="*/ 580 w 708"/>
                <a:gd name="T17" fmla="*/ 256 h 466"/>
                <a:gd name="T18" fmla="*/ 569 w 708"/>
                <a:gd name="T19" fmla="*/ 256 h 466"/>
                <a:gd name="T20" fmla="*/ 547 w 708"/>
                <a:gd name="T21" fmla="*/ 258 h 466"/>
                <a:gd name="T22" fmla="*/ 535 w 708"/>
                <a:gd name="T23" fmla="*/ 251 h 466"/>
                <a:gd name="T24" fmla="*/ 533 w 708"/>
                <a:gd name="T25" fmla="*/ 232 h 466"/>
                <a:gd name="T26" fmla="*/ 507 w 708"/>
                <a:gd name="T27" fmla="*/ 213 h 466"/>
                <a:gd name="T28" fmla="*/ 512 w 708"/>
                <a:gd name="T29" fmla="*/ 187 h 466"/>
                <a:gd name="T30" fmla="*/ 512 w 708"/>
                <a:gd name="T31" fmla="*/ 168 h 466"/>
                <a:gd name="T32" fmla="*/ 524 w 708"/>
                <a:gd name="T33" fmla="*/ 144 h 466"/>
                <a:gd name="T34" fmla="*/ 512 w 708"/>
                <a:gd name="T35" fmla="*/ 132 h 466"/>
                <a:gd name="T36" fmla="*/ 495 w 708"/>
                <a:gd name="T37" fmla="*/ 135 h 466"/>
                <a:gd name="T38" fmla="*/ 474 w 708"/>
                <a:gd name="T39" fmla="*/ 109 h 466"/>
                <a:gd name="T40" fmla="*/ 472 w 708"/>
                <a:gd name="T41" fmla="*/ 80 h 466"/>
                <a:gd name="T42" fmla="*/ 462 w 708"/>
                <a:gd name="T43" fmla="*/ 45 h 466"/>
                <a:gd name="T44" fmla="*/ 450 w 708"/>
                <a:gd name="T45" fmla="*/ 16 h 466"/>
                <a:gd name="T46" fmla="*/ 415 w 708"/>
                <a:gd name="T47" fmla="*/ 28 h 466"/>
                <a:gd name="T48" fmla="*/ 391 w 708"/>
                <a:gd name="T49" fmla="*/ 24 h 466"/>
                <a:gd name="T50" fmla="*/ 337 w 708"/>
                <a:gd name="T51" fmla="*/ 40 h 466"/>
                <a:gd name="T52" fmla="*/ 303 w 708"/>
                <a:gd name="T53" fmla="*/ 26 h 466"/>
                <a:gd name="T54" fmla="*/ 197 w 708"/>
                <a:gd name="T55" fmla="*/ 12 h 466"/>
                <a:gd name="T56" fmla="*/ 121 w 708"/>
                <a:gd name="T57" fmla="*/ 92 h 466"/>
                <a:gd name="T58" fmla="*/ 86 w 708"/>
                <a:gd name="T59" fmla="*/ 142 h 466"/>
                <a:gd name="T60" fmla="*/ 74 w 708"/>
                <a:gd name="T61" fmla="*/ 175 h 466"/>
                <a:gd name="T62" fmla="*/ 27 w 708"/>
                <a:gd name="T63" fmla="*/ 220 h 466"/>
                <a:gd name="T64" fmla="*/ 27 w 708"/>
                <a:gd name="T65" fmla="*/ 234 h 466"/>
                <a:gd name="T66" fmla="*/ 81 w 708"/>
                <a:gd name="T67" fmla="*/ 234 h 466"/>
                <a:gd name="T68" fmla="*/ 138 w 708"/>
                <a:gd name="T69" fmla="*/ 241 h 466"/>
                <a:gd name="T70" fmla="*/ 192 w 708"/>
                <a:gd name="T71" fmla="*/ 265 h 466"/>
                <a:gd name="T72" fmla="*/ 232 w 708"/>
                <a:gd name="T73" fmla="*/ 265 h 466"/>
                <a:gd name="T74" fmla="*/ 268 w 708"/>
                <a:gd name="T75" fmla="*/ 277 h 466"/>
                <a:gd name="T76" fmla="*/ 280 w 708"/>
                <a:gd name="T77" fmla="*/ 322 h 466"/>
                <a:gd name="T78" fmla="*/ 287 w 708"/>
                <a:gd name="T79" fmla="*/ 350 h 466"/>
                <a:gd name="T80" fmla="*/ 301 w 708"/>
                <a:gd name="T81" fmla="*/ 364 h 466"/>
                <a:gd name="T82" fmla="*/ 311 w 708"/>
                <a:gd name="T83" fmla="*/ 386 h 466"/>
                <a:gd name="T84" fmla="*/ 303 w 708"/>
                <a:gd name="T85" fmla="*/ 402 h 466"/>
                <a:gd name="T86" fmla="*/ 339 w 708"/>
                <a:gd name="T87" fmla="*/ 412 h 466"/>
                <a:gd name="T88" fmla="*/ 360 w 708"/>
                <a:gd name="T89" fmla="*/ 412 h 466"/>
                <a:gd name="T90" fmla="*/ 363 w 708"/>
                <a:gd name="T91" fmla="*/ 435 h 466"/>
                <a:gd name="T92" fmla="*/ 370 w 708"/>
                <a:gd name="T93" fmla="*/ 443 h 466"/>
                <a:gd name="T94" fmla="*/ 382 w 708"/>
                <a:gd name="T95" fmla="*/ 443 h 466"/>
                <a:gd name="T96" fmla="*/ 401 w 708"/>
                <a:gd name="T97" fmla="*/ 459 h 466"/>
                <a:gd name="T98" fmla="*/ 403 w 708"/>
                <a:gd name="T99" fmla="*/ 445 h 466"/>
                <a:gd name="T100" fmla="*/ 441 w 708"/>
                <a:gd name="T101" fmla="*/ 417 h 466"/>
                <a:gd name="T102" fmla="*/ 517 w 708"/>
                <a:gd name="T103" fmla="*/ 362 h 466"/>
                <a:gd name="T104" fmla="*/ 533 w 708"/>
                <a:gd name="T105" fmla="*/ 346 h 466"/>
                <a:gd name="T106" fmla="*/ 550 w 708"/>
                <a:gd name="T107" fmla="*/ 353 h 466"/>
                <a:gd name="T108" fmla="*/ 564 w 708"/>
                <a:gd name="T109" fmla="*/ 336 h 466"/>
                <a:gd name="T110" fmla="*/ 611 w 708"/>
                <a:gd name="T111" fmla="*/ 336 h 466"/>
                <a:gd name="T112" fmla="*/ 625 w 708"/>
                <a:gd name="T113" fmla="*/ 317 h 466"/>
                <a:gd name="T114" fmla="*/ 642 w 708"/>
                <a:gd name="T115" fmla="*/ 305 h 466"/>
                <a:gd name="T116" fmla="*/ 659 w 708"/>
                <a:gd name="T117" fmla="*/ 296 h 466"/>
                <a:gd name="T118" fmla="*/ 659 w 708"/>
                <a:gd name="T119" fmla="*/ 270 h 466"/>
                <a:gd name="T120" fmla="*/ 682 w 708"/>
                <a:gd name="T121" fmla="*/ 258 h 466"/>
                <a:gd name="T122" fmla="*/ 704 w 708"/>
                <a:gd name="T123" fmla="*/ 246 h 466"/>
                <a:gd name="T124" fmla="*/ 614 w 708"/>
                <a:gd name="T125"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466">
                  <a:moveTo>
                    <a:pt x="540" y="353"/>
                  </a:moveTo>
                  <a:lnTo>
                    <a:pt x="540" y="350"/>
                  </a:lnTo>
                  <a:lnTo>
                    <a:pt x="538" y="350"/>
                  </a:lnTo>
                  <a:lnTo>
                    <a:pt x="538" y="350"/>
                  </a:lnTo>
                  <a:lnTo>
                    <a:pt x="538" y="348"/>
                  </a:lnTo>
                  <a:lnTo>
                    <a:pt x="538" y="348"/>
                  </a:lnTo>
                  <a:lnTo>
                    <a:pt x="538" y="348"/>
                  </a:lnTo>
                  <a:lnTo>
                    <a:pt x="535" y="348"/>
                  </a:lnTo>
                  <a:lnTo>
                    <a:pt x="533" y="348"/>
                  </a:lnTo>
                  <a:lnTo>
                    <a:pt x="533" y="348"/>
                  </a:lnTo>
                  <a:lnTo>
                    <a:pt x="533" y="348"/>
                  </a:lnTo>
                  <a:lnTo>
                    <a:pt x="533" y="350"/>
                  </a:lnTo>
                  <a:lnTo>
                    <a:pt x="533" y="350"/>
                  </a:lnTo>
                  <a:lnTo>
                    <a:pt x="533" y="350"/>
                  </a:lnTo>
                  <a:lnTo>
                    <a:pt x="531" y="350"/>
                  </a:lnTo>
                  <a:lnTo>
                    <a:pt x="531" y="350"/>
                  </a:lnTo>
                  <a:lnTo>
                    <a:pt x="531" y="350"/>
                  </a:lnTo>
                  <a:lnTo>
                    <a:pt x="531" y="353"/>
                  </a:lnTo>
                  <a:lnTo>
                    <a:pt x="531" y="353"/>
                  </a:lnTo>
                  <a:lnTo>
                    <a:pt x="533" y="353"/>
                  </a:lnTo>
                  <a:lnTo>
                    <a:pt x="533" y="353"/>
                  </a:lnTo>
                  <a:lnTo>
                    <a:pt x="535" y="353"/>
                  </a:lnTo>
                  <a:lnTo>
                    <a:pt x="535" y="353"/>
                  </a:lnTo>
                  <a:lnTo>
                    <a:pt x="535" y="353"/>
                  </a:lnTo>
                  <a:lnTo>
                    <a:pt x="540" y="355"/>
                  </a:lnTo>
                  <a:lnTo>
                    <a:pt x="540" y="353"/>
                  </a:lnTo>
                  <a:close/>
                  <a:moveTo>
                    <a:pt x="448" y="414"/>
                  </a:moveTo>
                  <a:lnTo>
                    <a:pt x="448" y="414"/>
                  </a:lnTo>
                  <a:lnTo>
                    <a:pt x="446" y="414"/>
                  </a:lnTo>
                  <a:lnTo>
                    <a:pt x="443" y="414"/>
                  </a:lnTo>
                  <a:lnTo>
                    <a:pt x="443" y="417"/>
                  </a:lnTo>
                  <a:lnTo>
                    <a:pt x="441" y="419"/>
                  </a:lnTo>
                  <a:lnTo>
                    <a:pt x="436" y="419"/>
                  </a:lnTo>
                  <a:lnTo>
                    <a:pt x="431" y="424"/>
                  </a:lnTo>
                  <a:lnTo>
                    <a:pt x="429" y="426"/>
                  </a:lnTo>
                  <a:lnTo>
                    <a:pt x="419" y="433"/>
                  </a:lnTo>
                  <a:lnTo>
                    <a:pt x="417" y="438"/>
                  </a:lnTo>
                  <a:lnTo>
                    <a:pt x="415" y="438"/>
                  </a:lnTo>
                  <a:lnTo>
                    <a:pt x="415" y="438"/>
                  </a:lnTo>
                  <a:lnTo>
                    <a:pt x="415" y="443"/>
                  </a:lnTo>
                  <a:lnTo>
                    <a:pt x="415" y="443"/>
                  </a:lnTo>
                  <a:lnTo>
                    <a:pt x="415" y="445"/>
                  </a:lnTo>
                  <a:lnTo>
                    <a:pt x="417" y="443"/>
                  </a:lnTo>
                  <a:lnTo>
                    <a:pt x="417" y="440"/>
                  </a:lnTo>
                  <a:lnTo>
                    <a:pt x="419" y="438"/>
                  </a:lnTo>
                  <a:lnTo>
                    <a:pt x="419" y="435"/>
                  </a:lnTo>
                  <a:lnTo>
                    <a:pt x="424" y="433"/>
                  </a:lnTo>
                  <a:lnTo>
                    <a:pt x="441" y="419"/>
                  </a:lnTo>
                  <a:lnTo>
                    <a:pt x="443" y="417"/>
                  </a:lnTo>
                  <a:lnTo>
                    <a:pt x="446" y="417"/>
                  </a:lnTo>
                  <a:lnTo>
                    <a:pt x="450" y="414"/>
                  </a:lnTo>
                  <a:lnTo>
                    <a:pt x="450" y="414"/>
                  </a:lnTo>
                  <a:lnTo>
                    <a:pt x="448" y="414"/>
                  </a:lnTo>
                  <a:lnTo>
                    <a:pt x="448" y="414"/>
                  </a:lnTo>
                  <a:close/>
                  <a:moveTo>
                    <a:pt x="708" y="244"/>
                  </a:moveTo>
                  <a:lnTo>
                    <a:pt x="708" y="241"/>
                  </a:lnTo>
                  <a:lnTo>
                    <a:pt x="706" y="241"/>
                  </a:lnTo>
                  <a:lnTo>
                    <a:pt x="706" y="239"/>
                  </a:lnTo>
                  <a:lnTo>
                    <a:pt x="704" y="237"/>
                  </a:lnTo>
                  <a:lnTo>
                    <a:pt x="704" y="234"/>
                  </a:lnTo>
                  <a:lnTo>
                    <a:pt x="704" y="234"/>
                  </a:lnTo>
                  <a:lnTo>
                    <a:pt x="704" y="234"/>
                  </a:lnTo>
                  <a:lnTo>
                    <a:pt x="701" y="234"/>
                  </a:lnTo>
                  <a:lnTo>
                    <a:pt x="701" y="237"/>
                  </a:lnTo>
                  <a:lnTo>
                    <a:pt x="701" y="237"/>
                  </a:lnTo>
                  <a:lnTo>
                    <a:pt x="701" y="237"/>
                  </a:lnTo>
                  <a:lnTo>
                    <a:pt x="699" y="234"/>
                  </a:lnTo>
                  <a:lnTo>
                    <a:pt x="696" y="234"/>
                  </a:lnTo>
                  <a:lnTo>
                    <a:pt x="694" y="237"/>
                  </a:lnTo>
                  <a:lnTo>
                    <a:pt x="694" y="237"/>
                  </a:lnTo>
                  <a:lnTo>
                    <a:pt x="692" y="237"/>
                  </a:lnTo>
                  <a:lnTo>
                    <a:pt x="692" y="237"/>
                  </a:lnTo>
                  <a:lnTo>
                    <a:pt x="692" y="234"/>
                  </a:lnTo>
                  <a:lnTo>
                    <a:pt x="692" y="234"/>
                  </a:lnTo>
                  <a:lnTo>
                    <a:pt x="692" y="234"/>
                  </a:lnTo>
                  <a:lnTo>
                    <a:pt x="689" y="234"/>
                  </a:lnTo>
                  <a:lnTo>
                    <a:pt x="689" y="237"/>
                  </a:lnTo>
                  <a:lnTo>
                    <a:pt x="689" y="237"/>
                  </a:lnTo>
                  <a:lnTo>
                    <a:pt x="687" y="237"/>
                  </a:lnTo>
                  <a:lnTo>
                    <a:pt x="687" y="237"/>
                  </a:lnTo>
                  <a:lnTo>
                    <a:pt x="687" y="237"/>
                  </a:lnTo>
                  <a:lnTo>
                    <a:pt x="687" y="237"/>
                  </a:lnTo>
                  <a:lnTo>
                    <a:pt x="685" y="237"/>
                  </a:lnTo>
                  <a:lnTo>
                    <a:pt x="682" y="237"/>
                  </a:lnTo>
                  <a:lnTo>
                    <a:pt x="682" y="237"/>
                  </a:lnTo>
                  <a:lnTo>
                    <a:pt x="682" y="237"/>
                  </a:lnTo>
                  <a:lnTo>
                    <a:pt x="682" y="237"/>
                  </a:lnTo>
                  <a:lnTo>
                    <a:pt x="680" y="237"/>
                  </a:lnTo>
                  <a:lnTo>
                    <a:pt x="680" y="237"/>
                  </a:lnTo>
                  <a:lnTo>
                    <a:pt x="680" y="239"/>
                  </a:lnTo>
                  <a:lnTo>
                    <a:pt x="678" y="237"/>
                  </a:lnTo>
                  <a:lnTo>
                    <a:pt x="678" y="237"/>
                  </a:lnTo>
                  <a:lnTo>
                    <a:pt x="678" y="237"/>
                  </a:lnTo>
                  <a:lnTo>
                    <a:pt x="675" y="237"/>
                  </a:lnTo>
                  <a:lnTo>
                    <a:pt x="675" y="237"/>
                  </a:lnTo>
                  <a:lnTo>
                    <a:pt x="675" y="237"/>
                  </a:lnTo>
                  <a:lnTo>
                    <a:pt x="673" y="237"/>
                  </a:lnTo>
                  <a:lnTo>
                    <a:pt x="673" y="237"/>
                  </a:lnTo>
                  <a:lnTo>
                    <a:pt x="673" y="237"/>
                  </a:lnTo>
                  <a:lnTo>
                    <a:pt x="670" y="237"/>
                  </a:lnTo>
                  <a:lnTo>
                    <a:pt x="670" y="237"/>
                  </a:lnTo>
                  <a:lnTo>
                    <a:pt x="670" y="237"/>
                  </a:lnTo>
                  <a:lnTo>
                    <a:pt x="670" y="237"/>
                  </a:lnTo>
                  <a:lnTo>
                    <a:pt x="670" y="234"/>
                  </a:lnTo>
                  <a:lnTo>
                    <a:pt x="670" y="232"/>
                  </a:lnTo>
                  <a:lnTo>
                    <a:pt x="668" y="232"/>
                  </a:lnTo>
                  <a:lnTo>
                    <a:pt x="668" y="232"/>
                  </a:lnTo>
                  <a:lnTo>
                    <a:pt x="668" y="232"/>
                  </a:lnTo>
                  <a:lnTo>
                    <a:pt x="668" y="232"/>
                  </a:lnTo>
                  <a:lnTo>
                    <a:pt x="668" y="232"/>
                  </a:lnTo>
                  <a:lnTo>
                    <a:pt x="668" y="232"/>
                  </a:lnTo>
                  <a:lnTo>
                    <a:pt x="666" y="230"/>
                  </a:lnTo>
                  <a:lnTo>
                    <a:pt x="666" y="230"/>
                  </a:lnTo>
                  <a:lnTo>
                    <a:pt x="663" y="227"/>
                  </a:lnTo>
                  <a:lnTo>
                    <a:pt x="663" y="227"/>
                  </a:lnTo>
                  <a:lnTo>
                    <a:pt x="661" y="222"/>
                  </a:lnTo>
                  <a:lnTo>
                    <a:pt x="661" y="222"/>
                  </a:lnTo>
                  <a:lnTo>
                    <a:pt x="661" y="222"/>
                  </a:lnTo>
                  <a:lnTo>
                    <a:pt x="659" y="220"/>
                  </a:lnTo>
                  <a:lnTo>
                    <a:pt x="656" y="220"/>
                  </a:lnTo>
                  <a:lnTo>
                    <a:pt x="656" y="220"/>
                  </a:lnTo>
                  <a:lnTo>
                    <a:pt x="654" y="220"/>
                  </a:lnTo>
                  <a:lnTo>
                    <a:pt x="649" y="222"/>
                  </a:lnTo>
                  <a:lnTo>
                    <a:pt x="647" y="222"/>
                  </a:lnTo>
                  <a:lnTo>
                    <a:pt x="647" y="222"/>
                  </a:lnTo>
                  <a:lnTo>
                    <a:pt x="647" y="222"/>
                  </a:lnTo>
                  <a:lnTo>
                    <a:pt x="644" y="222"/>
                  </a:lnTo>
                  <a:lnTo>
                    <a:pt x="642" y="222"/>
                  </a:lnTo>
                  <a:lnTo>
                    <a:pt x="642" y="225"/>
                  </a:lnTo>
                  <a:lnTo>
                    <a:pt x="642" y="225"/>
                  </a:lnTo>
                  <a:lnTo>
                    <a:pt x="640" y="225"/>
                  </a:lnTo>
                  <a:lnTo>
                    <a:pt x="640" y="225"/>
                  </a:lnTo>
                  <a:lnTo>
                    <a:pt x="637" y="225"/>
                  </a:lnTo>
                  <a:lnTo>
                    <a:pt x="637" y="225"/>
                  </a:lnTo>
                  <a:lnTo>
                    <a:pt x="633" y="227"/>
                  </a:lnTo>
                  <a:lnTo>
                    <a:pt x="633" y="227"/>
                  </a:lnTo>
                  <a:lnTo>
                    <a:pt x="628" y="230"/>
                  </a:lnTo>
                  <a:lnTo>
                    <a:pt x="628" y="230"/>
                  </a:lnTo>
                  <a:lnTo>
                    <a:pt x="625" y="232"/>
                  </a:lnTo>
                  <a:lnTo>
                    <a:pt x="625" y="232"/>
                  </a:lnTo>
                  <a:lnTo>
                    <a:pt x="623" y="232"/>
                  </a:lnTo>
                  <a:lnTo>
                    <a:pt x="623" y="232"/>
                  </a:lnTo>
                  <a:lnTo>
                    <a:pt x="623" y="232"/>
                  </a:lnTo>
                  <a:lnTo>
                    <a:pt x="623" y="232"/>
                  </a:lnTo>
                  <a:lnTo>
                    <a:pt x="623" y="234"/>
                  </a:lnTo>
                  <a:lnTo>
                    <a:pt x="623" y="234"/>
                  </a:lnTo>
                  <a:lnTo>
                    <a:pt x="623" y="234"/>
                  </a:lnTo>
                  <a:lnTo>
                    <a:pt x="621" y="237"/>
                  </a:lnTo>
                  <a:lnTo>
                    <a:pt x="621" y="237"/>
                  </a:lnTo>
                  <a:lnTo>
                    <a:pt x="621" y="237"/>
                  </a:lnTo>
                  <a:lnTo>
                    <a:pt x="614" y="239"/>
                  </a:lnTo>
                  <a:lnTo>
                    <a:pt x="611" y="239"/>
                  </a:lnTo>
                  <a:lnTo>
                    <a:pt x="611" y="239"/>
                  </a:lnTo>
                  <a:lnTo>
                    <a:pt x="609" y="239"/>
                  </a:lnTo>
                  <a:lnTo>
                    <a:pt x="609" y="239"/>
                  </a:lnTo>
                  <a:lnTo>
                    <a:pt x="609" y="239"/>
                  </a:lnTo>
                  <a:lnTo>
                    <a:pt x="609" y="239"/>
                  </a:lnTo>
                  <a:lnTo>
                    <a:pt x="609" y="239"/>
                  </a:lnTo>
                  <a:lnTo>
                    <a:pt x="609" y="237"/>
                  </a:lnTo>
                  <a:lnTo>
                    <a:pt x="609" y="237"/>
                  </a:lnTo>
                  <a:lnTo>
                    <a:pt x="609" y="237"/>
                  </a:lnTo>
                  <a:lnTo>
                    <a:pt x="609" y="237"/>
                  </a:lnTo>
                  <a:lnTo>
                    <a:pt x="607" y="237"/>
                  </a:lnTo>
                  <a:lnTo>
                    <a:pt x="607" y="237"/>
                  </a:lnTo>
                  <a:lnTo>
                    <a:pt x="607" y="237"/>
                  </a:lnTo>
                  <a:lnTo>
                    <a:pt x="607" y="237"/>
                  </a:lnTo>
                  <a:lnTo>
                    <a:pt x="607" y="237"/>
                  </a:lnTo>
                  <a:lnTo>
                    <a:pt x="604" y="237"/>
                  </a:lnTo>
                  <a:lnTo>
                    <a:pt x="604" y="239"/>
                  </a:lnTo>
                  <a:lnTo>
                    <a:pt x="604" y="239"/>
                  </a:lnTo>
                  <a:lnTo>
                    <a:pt x="602" y="239"/>
                  </a:lnTo>
                  <a:lnTo>
                    <a:pt x="602" y="239"/>
                  </a:lnTo>
                  <a:lnTo>
                    <a:pt x="599" y="239"/>
                  </a:lnTo>
                  <a:lnTo>
                    <a:pt x="597" y="239"/>
                  </a:lnTo>
                  <a:lnTo>
                    <a:pt x="597" y="239"/>
                  </a:lnTo>
                  <a:lnTo>
                    <a:pt x="597" y="239"/>
                  </a:lnTo>
                  <a:lnTo>
                    <a:pt x="597" y="239"/>
                  </a:lnTo>
                  <a:lnTo>
                    <a:pt x="597" y="239"/>
                  </a:lnTo>
                  <a:lnTo>
                    <a:pt x="597" y="237"/>
                  </a:lnTo>
                  <a:lnTo>
                    <a:pt x="597" y="237"/>
                  </a:lnTo>
                  <a:lnTo>
                    <a:pt x="597" y="237"/>
                  </a:lnTo>
                  <a:lnTo>
                    <a:pt x="595" y="237"/>
                  </a:lnTo>
                  <a:lnTo>
                    <a:pt x="595" y="237"/>
                  </a:lnTo>
                  <a:lnTo>
                    <a:pt x="595" y="239"/>
                  </a:lnTo>
                  <a:lnTo>
                    <a:pt x="592" y="239"/>
                  </a:lnTo>
                  <a:lnTo>
                    <a:pt x="590" y="239"/>
                  </a:lnTo>
                  <a:lnTo>
                    <a:pt x="590" y="241"/>
                  </a:lnTo>
                  <a:lnTo>
                    <a:pt x="590" y="241"/>
                  </a:lnTo>
                  <a:lnTo>
                    <a:pt x="590" y="239"/>
                  </a:lnTo>
                  <a:lnTo>
                    <a:pt x="588" y="239"/>
                  </a:lnTo>
                  <a:lnTo>
                    <a:pt x="588" y="239"/>
                  </a:lnTo>
                  <a:lnTo>
                    <a:pt x="588" y="239"/>
                  </a:lnTo>
                  <a:lnTo>
                    <a:pt x="588" y="239"/>
                  </a:lnTo>
                  <a:lnTo>
                    <a:pt x="588" y="239"/>
                  </a:lnTo>
                  <a:lnTo>
                    <a:pt x="588" y="239"/>
                  </a:lnTo>
                  <a:lnTo>
                    <a:pt x="590" y="237"/>
                  </a:lnTo>
                  <a:lnTo>
                    <a:pt x="590" y="237"/>
                  </a:lnTo>
                  <a:lnTo>
                    <a:pt x="590" y="237"/>
                  </a:lnTo>
                  <a:lnTo>
                    <a:pt x="590" y="234"/>
                  </a:lnTo>
                  <a:lnTo>
                    <a:pt x="590" y="234"/>
                  </a:lnTo>
                  <a:lnTo>
                    <a:pt x="590" y="234"/>
                  </a:lnTo>
                  <a:lnTo>
                    <a:pt x="590" y="234"/>
                  </a:lnTo>
                  <a:lnTo>
                    <a:pt x="585" y="234"/>
                  </a:lnTo>
                  <a:lnTo>
                    <a:pt x="585" y="234"/>
                  </a:lnTo>
                  <a:lnTo>
                    <a:pt x="585" y="234"/>
                  </a:lnTo>
                  <a:lnTo>
                    <a:pt x="585" y="237"/>
                  </a:lnTo>
                  <a:lnTo>
                    <a:pt x="585" y="237"/>
                  </a:lnTo>
                  <a:lnTo>
                    <a:pt x="585" y="237"/>
                  </a:lnTo>
                  <a:lnTo>
                    <a:pt x="585" y="239"/>
                  </a:lnTo>
                  <a:lnTo>
                    <a:pt x="585" y="239"/>
                  </a:lnTo>
                  <a:lnTo>
                    <a:pt x="585" y="239"/>
                  </a:lnTo>
                  <a:lnTo>
                    <a:pt x="585" y="239"/>
                  </a:lnTo>
                  <a:lnTo>
                    <a:pt x="585" y="239"/>
                  </a:lnTo>
                  <a:lnTo>
                    <a:pt x="585" y="241"/>
                  </a:lnTo>
                  <a:lnTo>
                    <a:pt x="578" y="244"/>
                  </a:lnTo>
                  <a:lnTo>
                    <a:pt x="578" y="244"/>
                  </a:lnTo>
                  <a:lnTo>
                    <a:pt x="578" y="246"/>
                  </a:lnTo>
                  <a:lnTo>
                    <a:pt x="578" y="246"/>
                  </a:lnTo>
                  <a:lnTo>
                    <a:pt x="578" y="246"/>
                  </a:lnTo>
                  <a:lnTo>
                    <a:pt x="578" y="246"/>
                  </a:lnTo>
                  <a:lnTo>
                    <a:pt x="578" y="246"/>
                  </a:lnTo>
                  <a:lnTo>
                    <a:pt x="580" y="246"/>
                  </a:lnTo>
                  <a:lnTo>
                    <a:pt x="580" y="246"/>
                  </a:lnTo>
                  <a:lnTo>
                    <a:pt x="583" y="246"/>
                  </a:lnTo>
                  <a:lnTo>
                    <a:pt x="583" y="246"/>
                  </a:lnTo>
                  <a:lnTo>
                    <a:pt x="583" y="246"/>
                  </a:lnTo>
                  <a:lnTo>
                    <a:pt x="583" y="246"/>
                  </a:lnTo>
                  <a:lnTo>
                    <a:pt x="585" y="246"/>
                  </a:lnTo>
                  <a:lnTo>
                    <a:pt x="585" y="246"/>
                  </a:lnTo>
                  <a:lnTo>
                    <a:pt x="585" y="246"/>
                  </a:lnTo>
                  <a:lnTo>
                    <a:pt x="585" y="248"/>
                  </a:lnTo>
                  <a:lnTo>
                    <a:pt x="585" y="248"/>
                  </a:lnTo>
                  <a:lnTo>
                    <a:pt x="585" y="248"/>
                  </a:lnTo>
                  <a:lnTo>
                    <a:pt x="585" y="251"/>
                  </a:lnTo>
                  <a:lnTo>
                    <a:pt x="585" y="251"/>
                  </a:lnTo>
                  <a:lnTo>
                    <a:pt x="585" y="251"/>
                  </a:lnTo>
                  <a:lnTo>
                    <a:pt x="583" y="253"/>
                  </a:lnTo>
                  <a:lnTo>
                    <a:pt x="583" y="253"/>
                  </a:lnTo>
                  <a:lnTo>
                    <a:pt x="583" y="253"/>
                  </a:lnTo>
                  <a:lnTo>
                    <a:pt x="583" y="253"/>
                  </a:lnTo>
                  <a:lnTo>
                    <a:pt x="583" y="251"/>
                  </a:lnTo>
                  <a:lnTo>
                    <a:pt x="580" y="251"/>
                  </a:lnTo>
                  <a:lnTo>
                    <a:pt x="580" y="251"/>
                  </a:lnTo>
                  <a:lnTo>
                    <a:pt x="580" y="253"/>
                  </a:lnTo>
                  <a:lnTo>
                    <a:pt x="580" y="253"/>
                  </a:lnTo>
                  <a:lnTo>
                    <a:pt x="580" y="253"/>
                  </a:lnTo>
                  <a:lnTo>
                    <a:pt x="580" y="253"/>
                  </a:lnTo>
                  <a:lnTo>
                    <a:pt x="580" y="253"/>
                  </a:lnTo>
                  <a:lnTo>
                    <a:pt x="580" y="256"/>
                  </a:lnTo>
                  <a:lnTo>
                    <a:pt x="580" y="256"/>
                  </a:lnTo>
                  <a:lnTo>
                    <a:pt x="580" y="256"/>
                  </a:lnTo>
                  <a:lnTo>
                    <a:pt x="580" y="256"/>
                  </a:lnTo>
                  <a:lnTo>
                    <a:pt x="580" y="256"/>
                  </a:lnTo>
                  <a:lnTo>
                    <a:pt x="580" y="258"/>
                  </a:lnTo>
                  <a:lnTo>
                    <a:pt x="580" y="258"/>
                  </a:lnTo>
                  <a:lnTo>
                    <a:pt x="578" y="258"/>
                  </a:lnTo>
                  <a:lnTo>
                    <a:pt x="578" y="256"/>
                  </a:lnTo>
                  <a:lnTo>
                    <a:pt x="578" y="256"/>
                  </a:lnTo>
                  <a:lnTo>
                    <a:pt x="578" y="256"/>
                  </a:lnTo>
                  <a:lnTo>
                    <a:pt x="578" y="256"/>
                  </a:lnTo>
                  <a:lnTo>
                    <a:pt x="578" y="256"/>
                  </a:lnTo>
                  <a:lnTo>
                    <a:pt x="578" y="256"/>
                  </a:lnTo>
                  <a:lnTo>
                    <a:pt x="576" y="256"/>
                  </a:lnTo>
                  <a:lnTo>
                    <a:pt x="576" y="256"/>
                  </a:lnTo>
                  <a:lnTo>
                    <a:pt x="576" y="256"/>
                  </a:lnTo>
                  <a:lnTo>
                    <a:pt x="576" y="256"/>
                  </a:lnTo>
                  <a:lnTo>
                    <a:pt x="576" y="258"/>
                  </a:lnTo>
                  <a:lnTo>
                    <a:pt x="573" y="258"/>
                  </a:lnTo>
                  <a:lnTo>
                    <a:pt x="573" y="258"/>
                  </a:lnTo>
                  <a:lnTo>
                    <a:pt x="573" y="258"/>
                  </a:lnTo>
                  <a:lnTo>
                    <a:pt x="573" y="258"/>
                  </a:lnTo>
                  <a:lnTo>
                    <a:pt x="573" y="258"/>
                  </a:lnTo>
                  <a:lnTo>
                    <a:pt x="571" y="256"/>
                  </a:lnTo>
                  <a:lnTo>
                    <a:pt x="571" y="256"/>
                  </a:lnTo>
                  <a:lnTo>
                    <a:pt x="571" y="256"/>
                  </a:lnTo>
                  <a:lnTo>
                    <a:pt x="571" y="256"/>
                  </a:lnTo>
                  <a:lnTo>
                    <a:pt x="571" y="256"/>
                  </a:lnTo>
                  <a:lnTo>
                    <a:pt x="571" y="253"/>
                  </a:lnTo>
                  <a:lnTo>
                    <a:pt x="569" y="256"/>
                  </a:lnTo>
                  <a:lnTo>
                    <a:pt x="569" y="256"/>
                  </a:lnTo>
                  <a:lnTo>
                    <a:pt x="569" y="256"/>
                  </a:lnTo>
                  <a:lnTo>
                    <a:pt x="569" y="256"/>
                  </a:lnTo>
                  <a:lnTo>
                    <a:pt x="569" y="256"/>
                  </a:lnTo>
                  <a:lnTo>
                    <a:pt x="566" y="256"/>
                  </a:lnTo>
                  <a:lnTo>
                    <a:pt x="566" y="256"/>
                  </a:lnTo>
                  <a:lnTo>
                    <a:pt x="566" y="256"/>
                  </a:lnTo>
                  <a:lnTo>
                    <a:pt x="566" y="256"/>
                  </a:lnTo>
                  <a:lnTo>
                    <a:pt x="564" y="258"/>
                  </a:lnTo>
                  <a:lnTo>
                    <a:pt x="564" y="258"/>
                  </a:lnTo>
                  <a:lnTo>
                    <a:pt x="564" y="258"/>
                  </a:lnTo>
                  <a:lnTo>
                    <a:pt x="564" y="258"/>
                  </a:lnTo>
                  <a:lnTo>
                    <a:pt x="562" y="258"/>
                  </a:lnTo>
                  <a:lnTo>
                    <a:pt x="562" y="260"/>
                  </a:lnTo>
                  <a:lnTo>
                    <a:pt x="559" y="260"/>
                  </a:lnTo>
                  <a:lnTo>
                    <a:pt x="554" y="260"/>
                  </a:lnTo>
                  <a:lnTo>
                    <a:pt x="552" y="260"/>
                  </a:lnTo>
                  <a:lnTo>
                    <a:pt x="552" y="260"/>
                  </a:lnTo>
                  <a:lnTo>
                    <a:pt x="552" y="260"/>
                  </a:lnTo>
                  <a:lnTo>
                    <a:pt x="552" y="260"/>
                  </a:lnTo>
                  <a:lnTo>
                    <a:pt x="552" y="258"/>
                  </a:lnTo>
                  <a:lnTo>
                    <a:pt x="552" y="258"/>
                  </a:lnTo>
                  <a:lnTo>
                    <a:pt x="552" y="258"/>
                  </a:lnTo>
                  <a:lnTo>
                    <a:pt x="552" y="258"/>
                  </a:lnTo>
                  <a:lnTo>
                    <a:pt x="552" y="258"/>
                  </a:lnTo>
                  <a:lnTo>
                    <a:pt x="552" y="258"/>
                  </a:lnTo>
                  <a:lnTo>
                    <a:pt x="552" y="258"/>
                  </a:lnTo>
                  <a:lnTo>
                    <a:pt x="550" y="258"/>
                  </a:lnTo>
                  <a:lnTo>
                    <a:pt x="547" y="258"/>
                  </a:lnTo>
                  <a:lnTo>
                    <a:pt x="547" y="258"/>
                  </a:lnTo>
                  <a:lnTo>
                    <a:pt x="547" y="258"/>
                  </a:lnTo>
                  <a:lnTo>
                    <a:pt x="547" y="258"/>
                  </a:lnTo>
                  <a:lnTo>
                    <a:pt x="547" y="258"/>
                  </a:lnTo>
                  <a:lnTo>
                    <a:pt x="547" y="258"/>
                  </a:lnTo>
                  <a:lnTo>
                    <a:pt x="545" y="260"/>
                  </a:lnTo>
                  <a:lnTo>
                    <a:pt x="545" y="258"/>
                  </a:lnTo>
                  <a:lnTo>
                    <a:pt x="545" y="258"/>
                  </a:lnTo>
                  <a:lnTo>
                    <a:pt x="543" y="258"/>
                  </a:lnTo>
                  <a:lnTo>
                    <a:pt x="543" y="258"/>
                  </a:lnTo>
                  <a:lnTo>
                    <a:pt x="543" y="258"/>
                  </a:lnTo>
                  <a:lnTo>
                    <a:pt x="543" y="258"/>
                  </a:lnTo>
                  <a:lnTo>
                    <a:pt x="543" y="260"/>
                  </a:lnTo>
                  <a:lnTo>
                    <a:pt x="540" y="260"/>
                  </a:lnTo>
                  <a:lnTo>
                    <a:pt x="540" y="260"/>
                  </a:lnTo>
                  <a:lnTo>
                    <a:pt x="540" y="258"/>
                  </a:lnTo>
                  <a:lnTo>
                    <a:pt x="538" y="258"/>
                  </a:lnTo>
                  <a:lnTo>
                    <a:pt x="538" y="258"/>
                  </a:lnTo>
                  <a:lnTo>
                    <a:pt x="538" y="258"/>
                  </a:lnTo>
                  <a:lnTo>
                    <a:pt x="535" y="258"/>
                  </a:lnTo>
                  <a:lnTo>
                    <a:pt x="535" y="258"/>
                  </a:lnTo>
                  <a:lnTo>
                    <a:pt x="535" y="258"/>
                  </a:lnTo>
                  <a:lnTo>
                    <a:pt x="535" y="256"/>
                  </a:lnTo>
                  <a:lnTo>
                    <a:pt x="535" y="256"/>
                  </a:lnTo>
                  <a:lnTo>
                    <a:pt x="535" y="256"/>
                  </a:lnTo>
                  <a:lnTo>
                    <a:pt x="535" y="253"/>
                  </a:lnTo>
                  <a:lnTo>
                    <a:pt x="535" y="251"/>
                  </a:lnTo>
                  <a:lnTo>
                    <a:pt x="535" y="251"/>
                  </a:lnTo>
                  <a:lnTo>
                    <a:pt x="535" y="251"/>
                  </a:lnTo>
                  <a:lnTo>
                    <a:pt x="535" y="251"/>
                  </a:lnTo>
                  <a:lnTo>
                    <a:pt x="535" y="248"/>
                  </a:lnTo>
                  <a:lnTo>
                    <a:pt x="535" y="248"/>
                  </a:lnTo>
                  <a:lnTo>
                    <a:pt x="531" y="246"/>
                  </a:lnTo>
                  <a:lnTo>
                    <a:pt x="528" y="244"/>
                  </a:lnTo>
                  <a:lnTo>
                    <a:pt x="526" y="244"/>
                  </a:lnTo>
                  <a:lnTo>
                    <a:pt x="526" y="241"/>
                  </a:lnTo>
                  <a:lnTo>
                    <a:pt x="526" y="241"/>
                  </a:lnTo>
                  <a:lnTo>
                    <a:pt x="526" y="241"/>
                  </a:lnTo>
                  <a:lnTo>
                    <a:pt x="526" y="241"/>
                  </a:lnTo>
                  <a:lnTo>
                    <a:pt x="526" y="241"/>
                  </a:lnTo>
                  <a:lnTo>
                    <a:pt x="528" y="241"/>
                  </a:lnTo>
                  <a:lnTo>
                    <a:pt x="531" y="239"/>
                  </a:lnTo>
                  <a:lnTo>
                    <a:pt x="531" y="239"/>
                  </a:lnTo>
                  <a:lnTo>
                    <a:pt x="533" y="239"/>
                  </a:lnTo>
                  <a:lnTo>
                    <a:pt x="533" y="237"/>
                  </a:lnTo>
                  <a:lnTo>
                    <a:pt x="533" y="237"/>
                  </a:lnTo>
                  <a:lnTo>
                    <a:pt x="531" y="237"/>
                  </a:lnTo>
                  <a:lnTo>
                    <a:pt x="531" y="234"/>
                  </a:lnTo>
                  <a:lnTo>
                    <a:pt x="531" y="234"/>
                  </a:lnTo>
                  <a:lnTo>
                    <a:pt x="531" y="234"/>
                  </a:lnTo>
                  <a:lnTo>
                    <a:pt x="531" y="232"/>
                  </a:lnTo>
                  <a:lnTo>
                    <a:pt x="531" y="232"/>
                  </a:lnTo>
                  <a:lnTo>
                    <a:pt x="531" y="232"/>
                  </a:lnTo>
                  <a:lnTo>
                    <a:pt x="531" y="232"/>
                  </a:lnTo>
                  <a:lnTo>
                    <a:pt x="533" y="232"/>
                  </a:lnTo>
                  <a:lnTo>
                    <a:pt x="533" y="232"/>
                  </a:lnTo>
                  <a:lnTo>
                    <a:pt x="533" y="230"/>
                  </a:lnTo>
                  <a:lnTo>
                    <a:pt x="533" y="230"/>
                  </a:lnTo>
                  <a:lnTo>
                    <a:pt x="533" y="230"/>
                  </a:lnTo>
                  <a:lnTo>
                    <a:pt x="531" y="230"/>
                  </a:lnTo>
                  <a:lnTo>
                    <a:pt x="531" y="230"/>
                  </a:lnTo>
                  <a:lnTo>
                    <a:pt x="528" y="230"/>
                  </a:lnTo>
                  <a:lnTo>
                    <a:pt x="528" y="230"/>
                  </a:lnTo>
                  <a:lnTo>
                    <a:pt x="524" y="227"/>
                  </a:lnTo>
                  <a:lnTo>
                    <a:pt x="524" y="227"/>
                  </a:lnTo>
                  <a:lnTo>
                    <a:pt x="521" y="225"/>
                  </a:lnTo>
                  <a:lnTo>
                    <a:pt x="521" y="225"/>
                  </a:lnTo>
                  <a:lnTo>
                    <a:pt x="521" y="225"/>
                  </a:lnTo>
                  <a:lnTo>
                    <a:pt x="521" y="225"/>
                  </a:lnTo>
                  <a:lnTo>
                    <a:pt x="521" y="222"/>
                  </a:lnTo>
                  <a:lnTo>
                    <a:pt x="521" y="222"/>
                  </a:lnTo>
                  <a:lnTo>
                    <a:pt x="519" y="222"/>
                  </a:lnTo>
                  <a:lnTo>
                    <a:pt x="519" y="222"/>
                  </a:lnTo>
                  <a:lnTo>
                    <a:pt x="517" y="222"/>
                  </a:lnTo>
                  <a:lnTo>
                    <a:pt x="512" y="220"/>
                  </a:lnTo>
                  <a:lnTo>
                    <a:pt x="512" y="220"/>
                  </a:lnTo>
                  <a:lnTo>
                    <a:pt x="512" y="218"/>
                  </a:lnTo>
                  <a:lnTo>
                    <a:pt x="512" y="218"/>
                  </a:lnTo>
                  <a:lnTo>
                    <a:pt x="512" y="218"/>
                  </a:lnTo>
                  <a:lnTo>
                    <a:pt x="512" y="215"/>
                  </a:lnTo>
                  <a:lnTo>
                    <a:pt x="512" y="215"/>
                  </a:lnTo>
                  <a:lnTo>
                    <a:pt x="509" y="213"/>
                  </a:lnTo>
                  <a:lnTo>
                    <a:pt x="507" y="213"/>
                  </a:lnTo>
                  <a:lnTo>
                    <a:pt x="507" y="213"/>
                  </a:lnTo>
                  <a:lnTo>
                    <a:pt x="507" y="211"/>
                  </a:lnTo>
                  <a:lnTo>
                    <a:pt x="509" y="208"/>
                  </a:lnTo>
                  <a:lnTo>
                    <a:pt x="512" y="203"/>
                  </a:lnTo>
                  <a:lnTo>
                    <a:pt x="512" y="201"/>
                  </a:lnTo>
                  <a:lnTo>
                    <a:pt x="514" y="199"/>
                  </a:lnTo>
                  <a:lnTo>
                    <a:pt x="517" y="199"/>
                  </a:lnTo>
                  <a:lnTo>
                    <a:pt x="517" y="196"/>
                  </a:lnTo>
                  <a:lnTo>
                    <a:pt x="517" y="196"/>
                  </a:lnTo>
                  <a:lnTo>
                    <a:pt x="514" y="194"/>
                  </a:lnTo>
                  <a:lnTo>
                    <a:pt x="514" y="194"/>
                  </a:lnTo>
                  <a:lnTo>
                    <a:pt x="514" y="194"/>
                  </a:lnTo>
                  <a:lnTo>
                    <a:pt x="514" y="194"/>
                  </a:lnTo>
                  <a:lnTo>
                    <a:pt x="509" y="194"/>
                  </a:lnTo>
                  <a:lnTo>
                    <a:pt x="509" y="192"/>
                  </a:lnTo>
                  <a:lnTo>
                    <a:pt x="509" y="192"/>
                  </a:lnTo>
                  <a:lnTo>
                    <a:pt x="509" y="192"/>
                  </a:lnTo>
                  <a:lnTo>
                    <a:pt x="509" y="192"/>
                  </a:lnTo>
                  <a:lnTo>
                    <a:pt x="509" y="192"/>
                  </a:lnTo>
                  <a:lnTo>
                    <a:pt x="509" y="192"/>
                  </a:lnTo>
                  <a:lnTo>
                    <a:pt x="509" y="189"/>
                  </a:lnTo>
                  <a:lnTo>
                    <a:pt x="509" y="189"/>
                  </a:lnTo>
                  <a:lnTo>
                    <a:pt x="512" y="189"/>
                  </a:lnTo>
                  <a:lnTo>
                    <a:pt x="512" y="189"/>
                  </a:lnTo>
                  <a:lnTo>
                    <a:pt x="512" y="189"/>
                  </a:lnTo>
                  <a:lnTo>
                    <a:pt x="512" y="189"/>
                  </a:lnTo>
                  <a:lnTo>
                    <a:pt x="512" y="189"/>
                  </a:lnTo>
                  <a:lnTo>
                    <a:pt x="509" y="187"/>
                  </a:lnTo>
                  <a:lnTo>
                    <a:pt x="512" y="187"/>
                  </a:lnTo>
                  <a:lnTo>
                    <a:pt x="512" y="187"/>
                  </a:lnTo>
                  <a:lnTo>
                    <a:pt x="512" y="187"/>
                  </a:lnTo>
                  <a:lnTo>
                    <a:pt x="512" y="187"/>
                  </a:lnTo>
                  <a:lnTo>
                    <a:pt x="512" y="187"/>
                  </a:lnTo>
                  <a:lnTo>
                    <a:pt x="512" y="187"/>
                  </a:lnTo>
                  <a:lnTo>
                    <a:pt x="512" y="187"/>
                  </a:lnTo>
                  <a:lnTo>
                    <a:pt x="514" y="187"/>
                  </a:lnTo>
                  <a:lnTo>
                    <a:pt x="514" y="185"/>
                  </a:lnTo>
                  <a:lnTo>
                    <a:pt x="514" y="185"/>
                  </a:lnTo>
                  <a:lnTo>
                    <a:pt x="514" y="185"/>
                  </a:lnTo>
                  <a:lnTo>
                    <a:pt x="514" y="185"/>
                  </a:lnTo>
                  <a:lnTo>
                    <a:pt x="514" y="182"/>
                  </a:lnTo>
                  <a:lnTo>
                    <a:pt x="512" y="177"/>
                  </a:lnTo>
                  <a:lnTo>
                    <a:pt x="512" y="177"/>
                  </a:lnTo>
                  <a:lnTo>
                    <a:pt x="512" y="175"/>
                  </a:lnTo>
                  <a:lnTo>
                    <a:pt x="512" y="175"/>
                  </a:lnTo>
                  <a:lnTo>
                    <a:pt x="512" y="175"/>
                  </a:lnTo>
                  <a:lnTo>
                    <a:pt x="512" y="175"/>
                  </a:lnTo>
                  <a:lnTo>
                    <a:pt x="512" y="173"/>
                  </a:lnTo>
                  <a:lnTo>
                    <a:pt x="512" y="173"/>
                  </a:lnTo>
                  <a:lnTo>
                    <a:pt x="512" y="173"/>
                  </a:lnTo>
                  <a:lnTo>
                    <a:pt x="512" y="173"/>
                  </a:lnTo>
                  <a:lnTo>
                    <a:pt x="512" y="173"/>
                  </a:lnTo>
                  <a:lnTo>
                    <a:pt x="512" y="173"/>
                  </a:lnTo>
                  <a:lnTo>
                    <a:pt x="512" y="170"/>
                  </a:lnTo>
                  <a:lnTo>
                    <a:pt x="512" y="170"/>
                  </a:lnTo>
                  <a:lnTo>
                    <a:pt x="512" y="170"/>
                  </a:lnTo>
                  <a:lnTo>
                    <a:pt x="512" y="168"/>
                  </a:lnTo>
                  <a:lnTo>
                    <a:pt x="512" y="168"/>
                  </a:lnTo>
                  <a:lnTo>
                    <a:pt x="512" y="168"/>
                  </a:lnTo>
                  <a:lnTo>
                    <a:pt x="514" y="168"/>
                  </a:lnTo>
                  <a:lnTo>
                    <a:pt x="514" y="168"/>
                  </a:lnTo>
                  <a:lnTo>
                    <a:pt x="514" y="166"/>
                  </a:lnTo>
                  <a:lnTo>
                    <a:pt x="514" y="159"/>
                  </a:lnTo>
                  <a:lnTo>
                    <a:pt x="517" y="159"/>
                  </a:lnTo>
                  <a:lnTo>
                    <a:pt x="517" y="159"/>
                  </a:lnTo>
                  <a:lnTo>
                    <a:pt x="519" y="159"/>
                  </a:lnTo>
                  <a:lnTo>
                    <a:pt x="519" y="159"/>
                  </a:lnTo>
                  <a:lnTo>
                    <a:pt x="519" y="159"/>
                  </a:lnTo>
                  <a:lnTo>
                    <a:pt x="519" y="159"/>
                  </a:lnTo>
                  <a:lnTo>
                    <a:pt x="521" y="154"/>
                  </a:lnTo>
                  <a:lnTo>
                    <a:pt x="521" y="154"/>
                  </a:lnTo>
                  <a:lnTo>
                    <a:pt x="521" y="154"/>
                  </a:lnTo>
                  <a:lnTo>
                    <a:pt x="521" y="154"/>
                  </a:lnTo>
                  <a:lnTo>
                    <a:pt x="521" y="151"/>
                  </a:lnTo>
                  <a:lnTo>
                    <a:pt x="524" y="151"/>
                  </a:lnTo>
                  <a:lnTo>
                    <a:pt x="524" y="151"/>
                  </a:lnTo>
                  <a:lnTo>
                    <a:pt x="521" y="151"/>
                  </a:lnTo>
                  <a:lnTo>
                    <a:pt x="521" y="149"/>
                  </a:lnTo>
                  <a:lnTo>
                    <a:pt x="524" y="147"/>
                  </a:lnTo>
                  <a:lnTo>
                    <a:pt x="524" y="147"/>
                  </a:lnTo>
                  <a:lnTo>
                    <a:pt x="524" y="147"/>
                  </a:lnTo>
                  <a:lnTo>
                    <a:pt x="524" y="147"/>
                  </a:lnTo>
                  <a:lnTo>
                    <a:pt x="524" y="147"/>
                  </a:lnTo>
                  <a:lnTo>
                    <a:pt x="524" y="144"/>
                  </a:lnTo>
                  <a:lnTo>
                    <a:pt x="524" y="144"/>
                  </a:lnTo>
                  <a:lnTo>
                    <a:pt x="524" y="144"/>
                  </a:lnTo>
                  <a:lnTo>
                    <a:pt x="524" y="144"/>
                  </a:lnTo>
                  <a:lnTo>
                    <a:pt x="524" y="144"/>
                  </a:lnTo>
                  <a:lnTo>
                    <a:pt x="524" y="140"/>
                  </a:lnTo>
                  <a:lnTo>
                    <a:pt x="524" y="140"/>
                  </a:lnTo>
                  <a:lnTo>
                    <a:pt x="524" y="140"/>
                  </a:lnTo>
                  <a:lnTo>
                    <a:pt x="524" y="140"/>
                  </a:lnTo>
                  <a:lnTo>
                    <a:pt x="521" y="137"/>
                  </a:lnTo>
                  <a:lnTo>
                    <a:pt x="521" y="137"/>
                  </a:lnTo>
                  <a:lnTo>
                    <a:pt x="521" y="137"/>
                  </a:lnTo>
                  <a:lnTo>
                    <a:pt x="521" y="137"/>
                  </a:lnTo>
                  <a:lnTo>
                    <a:pt x="519" y="137"/>
                  </a:lnTo>
                  <a:lnTo>
                    <a:pt x="519" y="137"/>
                  </a:lnTo>
                  <a:lnTo>
                    <a:pt x="519" y="137"/>
                  </a:lnTo>
                  <a:lnTo>
                    <a:pt x="519" y="137"/>
                  </a:lnTo>
                  <a:lnTo>
                    <a:pt x="517" y="137"/>
                  </a:lnTo>
                  <a:lnTo>
                    <a:pt x="517" y="137"/>
                  </a:lnTo>
                  <a:lnTo>
                    <a:pt x="517" y="137"/>
                  </a:lnTo>
                  <a:lnTo>
                    <a:pt x="517" y="137"/>
                  </a:lnTo>
                  <a:lnTo>
                    <a:pt x="517" y="137"/>
                  </a:lnTo>
                  <a:lnTo>
                    <a:pt x="517" y="137"/>
                  </a:lnTo>
                  <a:lnTo>
                    <a:pt x="514" y="135"/>
                  </a:lnTo>
                  <a:lnTo>
                    <a:pt x="514" y="135"/>
                  </a:lnTo>
                  <a:lnTo>
                    <a:pt x="514" y="135"/>
                  </a:lnTo>
                  <a:lnTo>
                    <a:pt x="514" y="135"/>
                  </a:lnTo>
                  <a:lnTo>
                    <a:pt x="512" y="135"/>
                  </a:lnTo>
                  <a:lnTo>
                    <a:pt x="512" y="132"/>
                  </a:lnTo>
                  <a:lnTo>
                    <a:pt x="512" y="132"/>
                  </a:lnTo>
                  <a:lnTo>
                    <a:pt x="512" y="132"/>
                  </a:lnTo>
                  <a:lnTo>
                    <a:pt x="512" y="132"/>
                  </a:lnTo>
                  <a:lnTo>
                    <a:pt x="512" y="132"/>
                  </a:lnTo>
                  <a:lnTo>
                    <a:pt x="512" y="132"/>
                  </a:lnTo>
                  <a:lnTo>
                    <a:pt x="509" y="135"/>
                  </a:lnTo>
                  <a:lnTo>
                    <a:pt x="509" y="135"/>
                  </a:lnTo>
                  <a:lnTo>
                    <a:pt x="509" y="135"/>
                  </a:lnTo>
                  <a:lnTo>
                    <a:pt x="509" y="135"/>
                  </a:lnTo>
                  <a:lnTo>
                    <a:pt x="509" y="135"/>
                  </a:lnTo>
                  <a:lnTo>
                    <a:pt x="507" y="132"/>
                  </a:lnTo>
                  <a:lnTo>
                    <a:pt x="505" y="132"/>
                  </a:lnTo>
                  <a:lnTo>
                    <a:pt x="502" y="132"/>
                  </a:lnTo>
                  <a:lnTo>
                    <a:pt x="502" y="132"/>
                  </a:lnTo>
                  <a:lnTo>
                    <a:pt x="502" y="132"/>
                  </a:lnTo>
                  <a:lnTo>
                    <a:pt x="502" y="132"/>
                  </a:lnTo>
                  <a:lnTo>
                    <a:pt x="500" y="132"/>
                  </a:lnTo>
                  <a:lnTo>
                    <a:pt x="500" y="132"/>
                  </a:lnTo>
                  <a:lnTo>
                    <a:pt x="498" y="132"/>
                  </a:lnTo>
                  <a:lnTo>
                    <a:pt x="498" y="132"/>
                  </a:lnTo>
                  <a:lnTo>
                    <a:pt x="498" y="132"/>
                  </a:lnTo>
                  <a:lnTo>
                    <a:pt x="498" y="132"/>
                  </a:lnTo>
                  <a:lnTo>
                    <a:pt x="498" y="135"/>
                  </a:lnTo>
                  <a:lnTo>
                    <a:pt x="498" y="135"/>
                  </a:lnTo>
                  <a:lnTo>
                    <a:pt x="498" y="135"/>
                  </a:lnTo>
                  <a:lnTo>
                    <a:pt x="495" y="135"/>
                  </a:lnTo>
                  <a:lnTo>
                    <a:pt x="495" y="135"/>
                  </a:lnTo>
                  <a:lnTo>
                    <a:pt x="495" y="135"/>
                  </a:lnTo>
                  <a:lnTo>
                    <a:pt x="495" y="135"/>
                  </a:lnTo>
                  <a:lnTo>
                    <a:pt x="493" y="135"/>
                  </a:lnTo>
                  <a:lnTo>
                    <a:pt x="493" y="135"/>
                  </a:lnTo>
                  <a:lnTo>
                    <a:pt x="493" y="135"/>
                  </a:lnTo>
                  <a:lnTo>
                    <a:pt x="486" y="135"/>
                  </a:lnTo>
                  <a:lnTo>
                    <a:pt x="486" y="135"/>
                  </a:lnTo>
                  <a:lnTo>
                    <a:pt x="486" y="135"/>
                  </a:lnTo>
                  <a:lnTo>
                    <a:pt x="486" y="135"/>
                  </a:lnTo>
                  <a:lnTo>
                    <a:pt x="486" y="135"/>
                  </a:lnTo>
                  <a:lnTo>
                    <a:pt x="486" y="135"/>
                  </a:lnTo>
                  <a:lnTo>
                    <a:pt x="486" y="132"/>
                  </a:lnTo>
                  <a:lnTo>
                    <a:pt x="486" y="132"/>
                  </a:lnTo>
                  <a:lnTo>
                    <a:pt x="486" y="130"/>
                  </a:lnTo>
                  <a:lnTo>
                    <a:pt x="486" y="130"/>
                  </a:lnTo>
                  <a:lnTo>
                    <a:pt x="486" y="130"/>
                  </a:lnTo>
                  <a:lnTo>
                    <a:pt x="483" y="128"/>
                  </a:lnTo>
                  <a:lnTo>
                    <a:pt x="483" y="128"/>
                  </a:lnTo>
                  <a:lnTo>
                    <a:pt x="483" y="125"/>
                  </a:lnTo>
                  <a:lnTo>
                    <a:pt x="483" y="125"/>
                  </a:lnTo>
                  <a:lnTo>
                    <a:pt x="481" y="121"/>
                  </a:lnTo>
                  <a:lnTo>
                    <a:pt x="481" y="118"/>
                  </a:lnTo>
                  <a:lnTo>
                    <a:pt x="481" y="118"/>
                  </a:lnTo>
                  <a:lnTo>
                    <a:pt x="481" y="118"/>
                  </a:lnTo>
                  <a:lnTo>
                    <a:pt x="479" y="118"/>
                  </a:lnTo>
                  <a:lnTo>
                    <a:pt x="479" y="116"/>
                  </a:lnTo>
                  <a:lnTo>
                    <a:pt x="474" y="114"/>
                  </a:lnTo>
                  <a:lnTo>
                    <a:pt x="474" y="111"/>
                  </a:lnTo>
                  <a:lnTo>
                    <a:pt x="474" y="111"/>
                  </a:lnTo>
                  <a:lnTo>
                    <a:pt x="474" y="109"/>
                  </a:lnTo>
                  <a:lnTo>
                    <a:pt x="474" y="109"/>
                  </a:lnTo>
                  <a:lnTo>
                    <a:pt x="474" y="102"/>
                  </a:lnTo>
                  <a:lnTo>
                    <a:pt x="474" y="102"/>
                  </a:lnTo>
                  <a:lnTo>
                    <a:pt x="474" y="102"/>
                  </a:lnTo>
                  <a:lnTo>
                    <a:pt x="474" y="102"/>
                  </a:lnTo>
                  <a:lnTo>
                    <a:pt x="474" y="102"/>
                  </a:lnTo>
                  <a:lnTo>
                    <a:pt x="474" y="99"/>
                  </a:lnTo>
                  <a:lnTo>
                    <a:pt x="474" y="99"/>
                  </a:lnTo>
                  <a:lnTo>
                    <a:pt x="474" y="99"/>
                  </a:lnTo>
                  <a:lnTo>
                    <a:pt x="472" y="99"/>
                  </a:lnTo>
                  <a:lnTo>
                    <a:pt x="472" y="97"/>
                  </a:lnTo>
                  <a:lnTo>
                    <a:pt x="472" y="97"/>
                  </a:lnTo>
                  <a:lnTo>
                    <a:pt x="469" y="97"/>
                  </a:lnTo>
                  <a:lnTo>
                    <a:pt x="469" y="95"/>
                  </a:lnTo>
                  <a:lnTo>
                    <a:pt x="469" y="95"/>
                  </a:lnTo>
                  <a:lnTo>
                    <a:pt x="469" y="95"/>
                  </a:lnTo>
                  <a:lnTo>
                    <a:pt x="469" y="95"/>
                  </a:lnTo>
                  <a:lnTo>
                    <a:pt x="467" y="95"/>
                  </a:lnTo>
                  <a:lnTo>
                    <a:pt x="467" y="95"/>
                  </a:lnTo>
                  <a:lnTo>
                    <a:pt x="467" y="92"/>
                  </a:lnTo>
                  <a:lnTo>
                    <a:pt x="467" y="92"/>
                  </a:lnTo>
                  <a:lnTo>
                    <a:pt x="469" y="85"/>
                  </a:lnTo>
                  <a:lnTo>
                    <a:pt x="469" y="83"/>
                  </a:lnTo>
                  <a:lnTo>
                    <a:pt x="469" y="83"/>
                  </a:lnTo>
                  <a:lnTo>
                    <a:pt x="472" y="83"/>
                  </a:lnTo>
                  <a:lnTo>
                    <a:pt x="472" y="83"/>
                  </a:lnTo>
                  <a:lnTo>
                    <a:pt x="472" y="80"/>
                  </a:lnTo>
                  <a:lnTo>
                    <a:pt x="472" y="80"/>
                  </a:lnTo>
                  <a:lnTo>
                    <a:pt x="472" y="78"/>
                  </a:lnTo>
                  <a:lnTo>
                    <a:pt x="472" y="78"/>
                  </a:lnTo>
                  <a:lnTo>
                    <a:pt x="472" y="76"/>
                  </a:lnTo>
                  <a:lnTo>
                    <a:pt x="474" y="76"/>
                  </a:lnTo>
                  <a:lnTo>
                    <a:pt x="474" y="76"/>
                  </a:lnTo>
                  <a:lnTo>
                    <a:pt x="474" y="76"/>
                  </a:lnTo>
                  <a:lnTo>
                    <a:pt x="474" y="76"/>
                  </a:lnTo>
                  <a:lnTo>
                    <a:pt x="476" y="73"/>
                  </a:lnTo>
                  <a:lnTo>
                    <a:pt x="476" y="73"/>
                  </a:lnTo>
                  <a:lnTo>
                    <a:pt x="476" y="73"/>
                  </a:lnTo>
                  <a:lnTo>
                    <a:pt x="476" y="71"/>
                  </a:lnTo>
                  <a:lnTo>
                    <a:pt x="476" y="71"/>
                  </a:lnTo>
                  <a:lnTo>
                    <a:pt x="474" y="64"/>
                  </a:lnTo>
                  <a:lnTo>
                    <a:pt x="474" y="64"/>
                  </a:lnTo>
                  <a:lnTo>
                    <a:pt x="474" y="64"/>
                  </a:lnTo>
                  <a:lnTo>
                    <a:pt x="474" y="61"/>
                  </a:lnTo>
                  <a:lnTo>
                    <a:pt x="474" y="61"/>
                  </a:lnTo>
                  <a:lnTo>
                    <a:pt x="474" y="61"/>
                  </a:lnTo>
                  <a:lnTo>
                    <a:pt x="464" y="59"/>
                  </a:lnTo>
                  <a:lnTo>
                    <a:pt x="464" y="57"/>
                  </a:lnTo>
                  <a:lnTo>
                    <a:pt x="462" y="54"/>
                  </a:lnTo>
                  <a:lnTo>
                    <a:pt x="462" y="54"/>
                  </a:lnTo>
                  <a:lnTo>
                    <a:pt x="462" y="54"/>
                  </a:lnTo>
                  <a:lnTo>
                    <a:pt x="462" y="54"/>
                  </a:lnTo>
                  <a:lnTo>
                    <a:pt x="462" y="52"/>
                  </a:lnTo>
                  <a:lnTo>
                    <a:pt x="462" y="52"/>
                  </a:lnTo>
                  <a:lnTo>
                    <a:pt x="462" y="50"/>
                  </a:lnTo>
                  <a:lnTo>
                    <a:pt x="462" y="45"/>
                  </a:lnTo>
                  <a:lnTo>
                    <a:pt x="462" y="43"/>
                  </a:lnTo>
                  <a:lnTo>
                    <a:pt x="464" y="43"/>
                  </a:lnTo>
                  <a:lnTo>
                    <a:pt x="464" y="43"/>
                  </a:lnTo>
                  <a:lnTo>
                    <a:pt x="464" y="43"/>
                  </a:lnTo>
                  <a:lnTo>
                    <a:pt x="464" y="40"/>
                  </a:lnTo>
                  <a:lnTo>
                    <a:pt x="464" y="40"/>
                  </a:lnTo>
                  <a:lnTo>
                    <a:pt x="464" y="40"/>
                  </a:lnTo>
                  <a:lnTo>
                    <a:pt x="467" y="40"/>
                  </a:lnTo>
                  <a:lnTo>
                    <a:pt x="467" y="38"/>
                  </a:lnTo>
                  <a:lnTo>
                    <a:pt x="467" y="38"/>
                  </a:lnTo>
                  <a:lnTo>
                    <a:pt x="467" y="38"/>
                  </a:lnTo>
                  <a:lnTo>
                    <a:pt x="467" y="35"/>
                  </a:lnTo>
                  <a:lnTo>
                    <a:pt x="464" y="33"/>
                  </a:lnTo>
                  <a:lnTo>
                    <a:pt x="464" y="33"/>
                  </a:lnTo>
                  <a:lnTo>
                    <a:pt x="462" y="31"/>
                  </a:lnTo>
                  <a:lnTo>
                    <a:pt x="462" y="28"/>
                  </a:lnTo>
                  <a:lnTo>
                    <a:pt x="455" y="24"/>
                  </a:lnTo>
                  <a:lnTo>
                    <a:pt x="455" y="24"/>
                  </a:lnTo>
                  <a:lnTo>
                    <a:pt x="453" y="24"/>
                  </a:lnTo>
                  <a:lnTo>
                    <a:pt x="453" y="24"/>
                  </a:lnTo>
                  <a:lnTo>
                    <a:pt x="450" y="21"/>
                  </a:lnTo>
                  <a:lnTo>
                    <a:pt x="450" y="21"/>
                  </a:lnTo>
                  <a:lnTo>
                    <a:pt x="450" y="21"/>
                  </a:lnTo>
                  <a:lnTo>
                    <a:pt x="450" y="19"/>
                  </a:lnTo>
                  <a:lnTo>
                    <a:pt x="450" y="19"/>
                  </a:lnTo>
                  <a:lnTo>
                    <a:pt x="450" y="19"/>
                  </a:lnTo>
                  <a:lnTo>
                    <a:pt x="450" y="19"/>
                  </a:lnTo>
                  <a:lnTo>
                    <a:pt x="450" y="16"/>
                  </a:lnTo>
                  <a:lnTo>
                    <a:pt x="450" y="16"/>
                  </a:lnTo>
                  <a:lnTo>
                    <a:pt x="448" y="16"/>
                  </a:lnTo>
                  <a:lnTo>
                    <a:pt x="448" y="14"/>
                  </a:lnTo>
                  <a:lnTo>
                    <a:pt x="446" y="16"/>
                  </a:lnTo>
                  <a:lnTo>
                    <a:pt x="446" y="16"/>
                  </a:lnTo>
                  <a:lnTo>
                    <a:pt x="443" y="16"/>
                  </a:lnTo>
                  <a:lnTo>
                    <a:pt x="441" y="16"/>
                  </a:lnTo>
                  <a:lnTo>
                    <a:pt x="438" y="16"/>
                  </a:lnTo>
                  <a:lnTo>
                    <a:pt x="438" y="19"/>
                  </a:lnTo>
                  <a:lnTo>
                    <a:pt x="438" y="19"/>
                  </a:lnTo>
                  <a:lnTo>
                    <a:pt x="436" y="21"/>
                  </a:lnTo>
                  <a:lnTo>
                    <a:pt x="436" y="21"/>
                  </a:lnTo>
                  <a:lnTo>
                    <a:pt x="434" y="21"/>
                  </a:lnTo>
                  <a:lnTo>
                    <a:pt x="431" y="19"/>
                  </a:lnTo>
                  <a:lnTo>
                    <a:pt x="429" y="16"/>
                  </a:lnTo>
                  <a:lnTo>
                    <a:pt x="429" y="16"/>
                  </a:lnTo>
                  <a:lnTo>
                    <a:pt x="419" y="16"/>
                  </a:lnTo>
                  <a:lnTo>
                    <a:pt x="417" y="16"/>
                  </a:lnTo>
                  <a:lnTo>
                    <a:pt x="417" y="16"/>
                  </a:lnTo>
                  <a:lnTo>
                    <a:pt x="417" y="19"/>
                  </a:lnTo>
                  <a:lnTo>
                    <a:pt x="417" y="19"/>
                  </a:lnTo>
                  <a:lnTo>
                    <a:pt x="417" y="19"/>
                  </a:lnTo>
                  <a:lnTo>
                    <a:pt x="417" y="21"/>
                  </a:lnTo>
                  <a:lnTo>
                    <a:pt x="417" y="24"/>
                  </a:lnTo>
                  <a:lnTo>
                    <a:pt x="417" y="24"/>
                  </a:lnTo>
                  <a:lnTo>
                    <a:pt x="415" y="26"/>
                  </a:lnTo>
                  <a:lnTo>
                    <a:pt x="415" y="28"/>
                  </a:lnTo>
                  <a:lnTo>
                    <a:pt x="415" y="28"/>
                  </a:lnTo>
                  <a:lnTo>
                    <a:pt x="412" y="28"/>
                  </a:lnTo>
                  <a:lnTo>
                    <a:pt x="412" y="28"/>
                  </a:lnTo>
                  <a:lnTo>
                    <a:pt x="412" y="26"/>
                  </a:lnTo>
                  <a:lnTo>
                    <a:pt x="410" y="26"/>
                  </a:lnTo>
                  <a:lnTo>
                    <a:pt x="410" y="26"/>
                  </a:lnTo>
                  <a:lnTo>
                    <a:pt x="410" y="24"/>
                  </a:lnTo>
                  <a:lnTo>
                    <a:pt x="410" y="24"/>
                  </a:lnTo>
                  <a:lnTo>
                    <a:pt x="410" y="21"/>
                  </a:lnTo>
                  <a:lnTo>
                    <a:pt x="410" y="21"/>
                  </a:lnTo>
                  <a:lnTo>
                    <a:pt x="408" y="21"/>
                  </a:lnTo>
                  <a:lnTo>
                    <a:pt x="408" y="21"/>
                  </a:lnTo>
                  <a:lnTo>
                    <a:pt x="408" y="24"/>
                  </a:lnTo>
                  <a:lnTo>
                    <a:pt x="408" y="26"/>
                  </a:lnTo>
                  <a:lnTo>
                    <a:pt x="405" y="28"/>
                  </a:lnTo>
                  <a:lnTo>
                    <a:pt x="405" y="28"/>
                  </a:lnTo>
                  <a:lnTo>
                    <a:pt x="405" y="28"/>
                  </a:lnTo>
                  <a:lnTo>
                    <a:pt x="403" y="28"/>
                  </a:lnTo>
                  <a:lnTo>
                    <a:pt x="403" y="28"/>
                  </a:lnTo>
                  <a:lnTo>
                    <a:pt x="403" y="31"/>
                  </a:lnTo>
                  <a:lnTo>
                    <a:pt x="403" y="31"/>
                  </a:lnTo>
                  <a:lnTo>
                    <a:pt x="401" y="31"/>
                  </a:lnTo>
                  <a:lnTo>
                    <a:pt x="401" y="31"/>
                  </a:lnTo>
                  <a:lnTo>
                    <a:pt x="401" y="31"/>
                  </a:lnTo>
                  <a:lnTo>
                    <a:pt x="398" y="28"/>
                  </a:lnTo>
                  <a:lnTo>
                    <a:pt x="393" y="28"/>
                  </a:lnTo>
                  <a:lnTo>
                    <a:pt x="393" y="26"/>
                  </a:lnTo>
                  <a:lnTo>
                    <a:pt x="391" y="26"/>
                  </a:lnTo>
                  <a:lnTo>
                    <a:pt x="391" y="24"/>
                  </a:lnTo>
                  <a:lnTo>
                    <a:pt x="391" y="21"/>
                  </a:lnTo>
                  <a:lnTo>
                    <a:pt x="389" y="19"/>
                  </a:lnTo>
                  <a:lnTo>
                    <a:pt x="386" y="21"/>
                  </a:lnTo>
                  <a:lnTo>
                    <a:pt x="389" y="28"/>
                  </a:lnTo>
                  <a:lnTo>
                    <a:pt x="386" y="31"/>
                  </a:lnTo>
                  <a:lnTo>
                    <a:pt x="386" y="31"/>
                  </a:lnTo>
                  <a:lnTo>
                    <a:pt x="384" y="28"/>
                  </a:lnTo>
                  <a:lnTo>
                    <a:pt x="382" y="28"/>
                  </a:lnTo>
                  <a:lnTo>
                    <a:pt x="375" y="28"/>
                  </a:lnTo>
                  <a:lnTo>
                    <a:pt x="372" y="28"/>
                  </a:lnTo>
                  <a:lnTo>
                    <a:pt x="370" y="28"/>
                  </a:lnTo>
                  <a:lnTo>
                    <a:pt x="370" y="28"/>
                  </a:lnTo>
                  <a:lnTo>
                    <a:pt x="367" y="28"/>
                  </a:lnTo>
                  <a:lnTo>
                    <a:pt x="363" y="28"/>
                  </a:lnTo>
                  <a:lnTo>
                    <a:pt x="360" y="28"/>
                  </a:lnTo>
                  <a:lnTo>
                    <a:pt x="358" y="31"/>
                  </a:lnTo>
                  <a:lnTo>
                    <a:pt x="356" y="31"/>
                  </a:lnTo>
                  <a:lnTo>
                    <a:pt x="356" y="31"/>
                  </a:lnTo>
                  <a:lnTo>
                    <a:pt x="351" y="31"/>
                  </a:lnTo>
                  <a:lnTo>
                    <a:pt x="348" y="31"/>
                  </a:lnTo>
                  <a:lnTo>
                    <a:pt x="346" y="31"/>
                  </a:lnTo>
                  <a:lnTo>
                    <a:pt x="341" y="31"/>
                  </a:lnTo>
                  <a:lnTo>
                    <a:pt x="341" y="33"/>
                  </a:lnTo>
                  <a:lnTo>
                    <a:pt x="339" y="33"/>
                  </a:lnTo>
                  <a:lnTo>
                    <a:pt x="339" y="35"/>
                  </a:lnTo>
                  <a:lnTo>
                    <a:pt x="337" y="38"/>
                  </a:lnTo>
                  <a:lnTo>
                    <a:pt x="337" y="40"/>
                  </a:lnTo>
                  <a:lnTo>
                    <a:pt x="337" y="40"/>
                  </a:lnTo>
                  <a:lnTo>
                    <a:pt x="337" y="43"/>
                  </a:lnTo>
                  <a:lnTo>
                    <a:pt x="337" y="43"/>
                  </a:lnTo>
                  <a:lnTo>
                    <a:pt x="337" y="47"/>
                  </a:lnTo>
                  <a:lnTo>
                    <a:pt x="337" y="50"/>
                  </a:lnTo>
                  <a:lnTo>
                    <a:pt x="339" y="52"/>
                  </a:lnTo>
                  <a:lnTo>
                    <a:pt x="339" y="52"/>
                  </a:lnTo>
                  <a:lnTo>
                    <a:pt x="339" y="52"/>
                  </a:lnTo>
                  <a:lnTo>
                    <a:pt x="337" y="54"/>
                  </a:lnTo>
                  <a:lnTo>
                    <a:pt x="334" y="54"/>
                  </a:lnTo>
                  <a:lnTo>
                    <a:pt x="332" y="52"/>
                  </a:lnTo>
                  <a:lnTo>
                    <a:pt x="330" y="52"/>
                  </a:lnTo>
                  <a:lnTo>
                    <a:pt x="330" y="45"/>
                  </a:lnTo>
                  <a:lnTo>
                    <a:pt x="330" y="38"/>
                  </a:lnTo>
                  <a:lnTo>
                    <a:pt x="330" y="33"/>
                  </a:lnTo>
                  <a:lnTo>
                    <a:pt x="327" y="31"/>
                  </a:lnTo>
                  <a:lnTo>
                    <a:pt x="325" y="31"/>
                  </a:lnTo>
                  <a:lnTo>
                    <a:pt x="322" y="33"/>
                  </a:lnTo>
                  <a:lnTo>
                    <a:pt x="320" y="38"/>
                  </a:lnTo>
                  <a:lnTo>
                    <a:pt x="318" y="40"/>
                  </a:lnTo>
                  <a:lnTo>
                    <a:pt x="315" y="43"/>
                  </a:lnTo>
                  <a:lnTo>
                    <a:pt x="313" y="45"/>
                  </a:lnTo>
                  <a:lnTo>
                    <a:pt x="311" y="43"/>
                  </a:lnTo>
                  <a:lnTo>
                    <a:pt x="311" y="43"/>
                  </a:lnTo>
                  <a:lnTo>
                    <a:pt x="308" y="38"/>
                  </a:lnTo>
                  <a:lnTo>
                    <a:pt x="306" y="35"/>
                  </a:lnTo>
                  <a:lnTo>
                    <a:pt x="306" y="33"/>
                  </a:lnTo>
                  <a:lnTo>
                    <a:pt x="303" y="31"/>
                  </a:lnTo>
                  <a:lnTo>
                    <a:pt x="303" y="26"/>
                  </a:lnTo>
                  <a:lnTo>
                    <a:pt x="303" y="24"/>
                  </a:lnTo>
                  <a:lnTo>
                    <a:pt x="303" y="21"/>
                  </a:lnTo>
                  <a:lnTo>
                    <a:pt x="303" y="21"/>
                  </a:lnTo>
                  <a:lnTo>
                    <a:pt x="306" y="21"/>
                  </a:lnTo>
                  <a:lnTo>
                    <a:pt x="306" y="19"/>
                  </a:lnTo>
                  <a:lnTo>
                    <a:pt x="306" y="19"/>
                  </a:lnTo>
                  <a:lnTo>
                    <a:pt x="308" y="19"/>
                  </a:lnTo>
                  <a:lnTo>
                    <a:pt x="308" y="16"/>
                  </a:lnTo>
                  <a:lnTo>
                    <a:pt x="308" y="16"/>
                  </a:lnTo>
                  <a:lnTo>
                    <a:pt x="306" y="16"/>
                  </a:lnTo>
                  <a:lnTo>
                    <a:pt x="306" y="16"/>
                  </a:lnTo>
                  <a:lnTo>
                    <a:pt x="303" y="16"/>
                  </a:lnTo>
                  <a:lnTo>
                    <a:pt x="299" y="16"/>
                  </a:lnTo>
                  <a:lnTo>
                    <a:pt x="296" y="16"/>
                  </a:lnTo>
                  <a:lnTo>
                    <a:pt x="289" y="14"/>
                  </a:lnTo>
                  <a:lnTo>
                    <a:pt x="285" y="12"/>
                  </a:lnTo>
                  <a:lnTo>
                    <a:pt x="259" y="12"/>
                  </a:lnTo>
                  <a:lnTo>
                    <a:pt x="249" y="12"/>
                  </a:lnTo>
                  <a:lnTo>
                    <a:pt x="223" y="7"/>
                  </a:lnTo>
                  <a:lnTo>
                    <a:pt x="221" y="7"/>
                  </a:lnTo>
                  <a:lnTo>
                    <a:pt x="218" y="2"/>
                  </a:lnTo>
                  <a:lnTo>
                    <a:pt x="216" y="0"/>
                  </a:lnTo>
                  <a:lnTo>
                    <a:pt x="214" y="0"/>
                  </a:lnTo>
                  <a:lnTo>
                    <a:pt x="211" y="0"/>
                  </a:lnTo>
                  <a:lnTo>
                    <a:pt x="209" y="0"/>
                  </a:lnTo>
                  <a:lnTo>
                    <a:pt x="206" y="2"/>
                  </a:lnTo>
                  <a:lnTo>
                    <a:pt x="204" y="5"/>
                  </a:lnTo>
                  <a:lnTo>
                    <a:pt x="197" y="12"/>
                  </a:lnTo>
                  <a:lnTo>
                    <a:pt x="197" y="12"/>
                  </a:lnTo>
                  <a:lnTo>
                    <a:pt x="195" y="14"/>
                  </a:lnTo>
                  <a:lnTo>
                    <a:pt x="180" y="19"/>
                  </a:lnTo>
                  <a:lnTo>
                    <a:pt x="180" y="19"/>
                  </a:lnTo>
                  <a:lnTo>
                    <a:pt x="176" y="24"/>
                  </a:lnTo>
                  <a:lnTo>
                    <a:pt x="171" y="26"/>
                  </a:lnTo>
                  <a:lnTo>
                    <a:pt x="169" y="33"/>
                  </a:lnTo>
                  <a:lnTo>
                    <a:pt x="166" y="38"/>
                  </a:lnTo>
                  <a:lnTo>
                    <a:pt x="164" y="40"/>
                  </a:lnTo>
                  <a:lnTo>
                    <a:pt x="161" y="43"/>
                  </a:lnTo>
                  <a:lnTo>
                    <a:pt x="161" y="43"/>
                  </a:lnTo>
                  <a:lnTo>
                    <a:pt x="150" y="45"/>
                  </a:lnTo>
                  <a:lnTo>
                    <a:pt x="145" y="47"/>
                  </a:lnTo>
                  <a:lnTo>
                    <a:pt x="145" y="50"/>
                  </a:lnTo>
                  <a:lnTo>
                    <a:pt x="140" y="52"/>
                  </a:lnTo>
                  <a:lnTo>
                    <a:pt x="140" y="54"/>
                  </a:lnTo>
                  <a:lnTo>
                    <a:pt x="138" y="59"/>
                  </a:lnTo>
                  <a:lnTo>
                    <a:pt x="135" y="61"/>
                  </a:lnTo>
                  <a:lnTo>
                    <a:pt x="131" y="66"/>
                  </a:lnTo>
                  <a:lnTo>
                    <a:pt x="126" y="66"/>
                  </a:lnTo>
                  <a:lnTo>
                    <a:pt x="126" y="69"/>
                  </a:lnTo>
                  <a:lnTo>
                    <a:pt x="126" y="69"/>
                  </a:lnTo>
                  <a:lnTo>
                    <a:pt x="124" y="73"/>
                  </a:lnTo>
                  <a:lnTo>
                    <a:pt x="124" y="76"/>
                  </a:lnTo>
                  <a:lnTo>
                    <a:pt x="121" y="78"/>
                  </a:lnTo>
                  <a:lnTo>
                    <a:pt x="121" y="83"/>
                  </a:lnTo>
                  <a:lnTo>
                    <a:pt x="121" y="92"/>
                  </a:lnTo>
                  <a:lnTo>
                    <a:pt x="121" y="92"/>
                  </a:lnTo>
                  <a:lnTo>
                    <a:pt x="116" y="99"/>
                  </a:lnTo>
                  <a:lnTo>
                    <a:pt x="114" y="99"/>
                  </a:lnTo>
                  <a:lnTo>
                    <a:pt x="114" y="99"/>
                  </a:lnTo>
                  <a:lnTo>
                    <a:pt x="112" y="102"/>
                  </a:lnTo>
                  <a:lnTo>
                    <a:pt x="109" y="106"/>
                  </a:lnTo>
                  <a:lnTo>
                    <a:pt x="109" y="109"/>
                  </a:lnTo>
                  <a:lnTo>
                    <a:pt x="109" y="109"/>
                  </a:lnTo>
                  <a:lnTo>
                    <a:pt x="109" y="109"/>
                  </a:lnTo>
                  <a:lnTo>
                    <a:pt x="107" y="109"/>
                  </a:lnTo>
                  <a:lnTo>
                    <a:pt x="105" y="111"/>
                  </a:lnTo>
                  <a:lnTo>
                    <a:pt x="105" y="111"/>
                  </a:lnTo>
                  <a:lnTo>
                    <a:pt x="102" y="114"/>
                  </a:lnTo>
                  <a:lnTo>
                    <a:pt x="102" y="116"/>
                  </a:lnTo>
                  <a:lnTo>
                    <a:pt x="105" y="123"/>
                  </a:lnTo>
                  <a:lnTo>
                    <a:pt x="105" y="125"/>
                  </a:lnTo>
                  <a:lnTo>
                    <a:pt x="102" y="130"/>
                  </a:lnTo>
                  <a:lnTo>
                    <a:pt x="98" y="135"/>
                  </a:lnTo>
                  <a:lnTo>
                    <a:pt x="98" y="137"/>
                  </a:lnTo>
                  <a:lnTo>
                    <a:pt x="95" y="140"/>
                  </a:lnTo>
                  <a:lnTo>
                    <a:pt x="95" y="142"/>
                  </a:lnTo>
                  <a:lnTo>
                    <a:pt x="93" y="142"/>
                  </a:lnTo>
                  <a:lnTo>
                    <a:pt x="90" y="142"/>
                  </a:lnTo>
                  <a:lnTo>
                    <a:pt x="90" y="142"/>
                  </a:lnTo>
                  <a:lnTo>
                    <a:pt x="88" y="142"/>
                  </a:lnTo>
                  <a:lnTo>
                    <a:pt x="88" y="142"/>
                  </a:lnTo>
                  <a:lnTo>
                    <a:pt x="88" y="142"/>
                  </a:lnTo>
                  <a:lnTo>
                    <a:pt x="86" y="142"/>
                  </a:lnTo>
                  <a:lnTo>
                    <a:pt x="86" y="142"/>
                  </a:lnTo>
                  <a:lnTo>
                    <a:pt x="86" y="144"/>
                  </a:lnTo>
                  <a:lnTo>
                    <a:pt x="86" y="144"/>
                  </a:lnTo>
                  <a:lnTo>
                    <a:pt x="86" y="144"/>
                  </a:lnTo>
                  <a:lnTo>
                    <a:pt x="86" y="144"/>
                  </a:lnTo>
                  <a:lnTo>
                    <a:pt x="86" y="144"/>
                  </a:lnTo>
                  <a:lnTo>
                    <a:pt x="86" y="144"/>
                  </a:lnTo>
                  <a:lnTo>
                    <a:pt x="83" y="144"/>
                  </a:lnTo>
                  <a:lnTo>
                    <a:pt x="83" y="147"/>
                  </a:lnTo>
                  <a:lnTo>
                    <a:pt x="88" y="154"/>
                  </a:lnTo>
                  <a:lnTo>
                    <a:pt x="88" y="154"/>
                  </a:lnTo>
                  <a:lnTo>
                    <a:pt x="90" y="154"/>
                  </a:lnTo>
                  <a:lnTo>
                    <a:pt x="90" y="156"/>
                  </a:lnTo>
                  <a:lnTo>
                    <a:pt x="88" y="156"/>
                  </a:lnTo>
                  <a:lnTo>
                    <a:pt x="88" y="159"/>
                  </a:lnTo>
                  <a:lnTo>
                    <a:pt x="86" y="161"/>
                  </a:lnTo>
                  <a:lnTo>
                    <a:pt x="86" y="161"/>
                  </a:lnTo>
                  <a:lnTo>
                    <a:pt x="81" y="163"/>
                  </a:lnTo>
                  <a:lnTo>
                    <a:pt x="81" y="163"/>
                  </a:lnTo>
                  <a:lnTo>
                    <a:pt x="79" y="168"/>
                  </a:lnTo>
                  <a:lnTo>
                    <a:pt x="79" y="168"/>
                  </a:lnTo>
                  <a:lnTo>
                    <a:pt x="79" y="170"/>
                  </a:lnTo>
                  <a:lnTo>
                    <a:pt x="79" y="170"/>
                  </a:lnTo>
                  <a:lnTo>
                    <a:pt x="76" y="173"/>
                  </a:lnTo>
                  <a:lnTo>
                    <a:pt x="76" y="173"/>
                  </a:lnTo>
                  <a:lnTo>
                    <a:pt x="76" y="173"/>
                  </a:lnTo>
                  <a:lnTo>
                    <a:pt x="74" y="175"/>
                  </a:lnTo>
                  <a:lnTo>
                    <a:pt x="74" y="175"/>
                  </a:lnTo>
                  <a:lnTo>
                    <a:pt x="74" y="175"/>
                  </a:lnTo>
                  <a:lnTo>
                    <a:pt x="69" y="180"/>
                  </a:lnTo>
                  <a:lnTo>
                    <a:pt x="69" y="180"/>
                  </a:lnTo>
                  <a:lnTo>
                    <a:pt x="67" y="182"/>
                  </a:lnTo>
                  <a:lnTo>
                    <a:pt x="67" y="185"/>
                  </a:lnTo>
                  <a:lnTo>
                    <a:pt x="67" y="185"/>
                  </a:lnTo>
                  <a:lnTo>
                    <a:pt x="64" y="189"/>
                  </a:lnTo>
                  <a:lnTo>
                    <a:pt x="64" y="192"/>
                  </a:lnTo>
                  <a:lnTo>
                    <a:pt x="64" y="194"/>
                  </a:lnTo>
                  <a:lnTo>
                    <a:pt x="64" y="194"/>
                  </a:lnTo>
                  <a:lnTo>
                    <a:pt x="57" y="199"/>
                  </a:lnTo>
                  <a:lnTo>
                    <a:pt x="57" y="201"/>
                  </a:lnTo>
                  <a:lnTo>
                    <a:pt x="57" y="201"/>
                  </a:lnTo>
                  <a:lnTo>
                    <a:pt x="55" y="201"/>
                  </a:lnTo>
                  <a:lnTo>
                    <a:pt x="55" y="201"/>
                  </a:lnTo>
                  <a:lnTo>
                    <a:pt x="53" y="203"/>
                  </a:lnTo>
                  <a:lnTo>
                    <a:pt x="50" y="203"/>
                  </a:lnTo>
                  <a:lnTo>
                    <a:pt x="50" y="206"/>
                  </a:lnTo>
                  <a:lnTo>
                    <a:pt x="48" y="206"/>
                  </a:lnTo>
                  <a:lnTo>
                    <a:pt x="48" y="206"/>
                  </a:lnTo>
                  <a:lnTo>
                    <a:pt x="45" y="206"/>
                  </a:lnTo>
                  <a:lnTo>
                    <a:pt x="43" y="208"/>
                  </a:lnTo>
                  <a:lnTo>
                    <a:pt x="41" y="211"/>
                  </a:lnTo>
                  <a:lnTo>
                    <a:pt x="38" y="211"/>
                  </a:lnTo>
                  <a:lnTo>
                    <a:pt x="36" y="213"/>
                  </a:lnTo>
                  <a:lnTo>
                    <a:pt x="29" y="218"/>
                  </a:lnTo>
                  <a:lnTo>
                    <a:pt x="29" y="218"/>
                  </a:lnTo>
                  <a:lnTo>
                    <a:pt x="29" y="218"/>
                  </a:lnTo>
                  <a:lnTo>
                    <a:pt x="27" y="220"/>
                  </a:lnTo>
                  <a:lnTo>
                    <a:pt x="27" y="220"/>
                  </a:lnTo>
                  <a:lnTo>
                    <a:pt x="19" y="225"/>
                  </a:lnTo>
                  <a:lnTo>
                    <a:pt x="19" y="225"/>
                  </a:lnTo>
                  <a:lnTo>
                    <a:pt x="17" y="225"/>
                  </a:lnTo>
                  <a:lnTo>
                    <a:pt x="17" y="222"/>
                  </a:lnTo>
                  <a:lnTo>
                    <a:pt x="17" y="225"/>
                  </a:lnTo>
                  <a:lnTo>
                    <a:pt x="15" y="227"/>
                  </a:lnTo>
                  <a:lnTo>
                    <a:pt x="15" y="230"/>
                  </a:lnTo>
                  <a:lnTo>
                    <a:pt x="12" y="230"/>
                  </a:lnTo>
                  <a:lnTo>
                    <a:pt x="12" y="230"/>
                  </a:lnTo>
                  <a:lnTo>
                    <a:pt x="12" y="230"/>
                  </a:lnTo>
                  <a:lnTo>
                    <a:pt x="10" y="232"/>
                  </a:lnTo>
                  <a:lnTo>
                    <a:pt x="10" y="232"/>
                  </a:lnTo>
                  <a:lnTo>
                    <a:pt x="5" y="239"/>
                  </a:lnTo>
                  <a:lnTo>
                    <a:pt x="3" y="241"/>
                  </a:lnTo>
                  <a:lnTo>
                    <a:pt x="0" y="244"/>
                  </a:lnTo>
                  <a:lnTo>
                    <a:pt x="0" y="244"/>
                  </a:lnTo>
                  <a:lnTo>
                    <a:pt x="3" y="244"/>
                  </a:lnTo>
                  <a:lnTo>
                    <a:pt x="5" y="244"/>
                  </a:lnTo>
                  <a:lnTo>
                    <a:pt x="5" y="244"/>
                  </a:lnTo>
                  <a:lnTo>
                    <a:pt x="10" y="239"/>
                  </a:lnTo>
                  <a:lnTo>
                    <a:pt x="15" y="237"/>
                  </a:lnTo>
                  <a:lnTo>
                    <a:pt x="15" y="234"/>
                  </a:lnTo>
                  <a:lnTo>
                    <a:pt x="17" y="234"/>
                  </a:lnTo>
                  <a:lnTo>
                    <a:pt x="19" y="234"/>
                  </a:lnTo>
                  <a:lnTo>
                    <a:pt x="22" y="234"/>
                  </a:lnTo>
                  <a:lnTo>
                    <a:pt x="24" y="234"/>
                  </a:lnTo>
                  <a:lnTo>
                    <a:pt x="27" y="234"/>
                  </a:lnTo>
                  <a:lnTo>
                    <a:pt x="27" y="234"/>
                  </a:lnTo>
                  <a:lnTo>
                    <a:pt x="31" y="234"/>
                  </a:lnTo>
                  <a:lnTo>
                    <a:pt x="38" y="237"/>
                  </a:lnTo>
                  <a:lnTo>
                    <a:pt x="41" y="237"/>
                  </a:lnTo>
                  <a:lnTo>
                    <a:pt x="45" y="234"/>
                  </a:lnTo>
                  <a:lnTo>
                    <a:pt x="48" y="234"/>
                  </a:lnTo>
                  <a:lnTo>
                    <a:pt x="50" y="237"/>
                  </a:lnTo>
                  <a:lnTo>
                    <a:pt x="53" y="237"/>
                  </a:lnTo>
                  <a:lnTo>
                    <a:pt x="55" y="237"/>
                  </a:lnTo>
                  <a:lnTo>
                    <a:pt x="57" y="237"/>
                  </a:lnTo>
                  <a:lnTo>
                    <a:pt x="57" y="237"/>
                  </a:lnTo>
                  <a:lnTo>
                    <a:pt x="62" y="237"/>
                  </a:lnTo>
                  <a:lnTo>
                    <a:pt x="62" y="237"/>
                  </a:lnTo>
                  <a:lnTo>
                    <a:pt x="67" y="237"/>
                  </a:lnTo>
                  <a:lnTo>
                    <a:pt x="69" y="237"/>
                  </a:lnTo>
                  <a:lnTo>
                    <a:pt x="69" y="237"/>
                  </a:lnTo>
                  <a:lnTo>
                    <a:pt x="71" y="237"/>
                  </a:lnTo>
                  <a:lnTo>
                    <a:pt x="71" y="237"/>
                  </a:lnTo>
                  <a:lnTo>
                    <a:pt x="74" y="237"/>
                  </a:lnTo>
                  <a:lnTo>
                    <a:pt x="74" y="237"/>
                  </a:lnTo>
                  <a:lnTo>
                    <a:pt x="74" y="237"/>
                  </a:lnTo>
                  <a:lnTo>
                    <a:pt x="74" y="237"/>
                  </a:lnTo>
                  <a:lnTo>
                    <a:pt x="74" y="239"/>
                  </a:lnTo>
                  <a:lnTo>
                    <a:pt x="76" y="239"/>
                  </a:lnTo>
                  <a:lnTo>
                    <a:pt x="79" y="239"/>
                  </a:lnTo>
                  <a:lnTo>
                    <a:pt x="79" y="239"/>
                  </a:lnTo>
                  <a:lnTo>
                    <a:pt x="81" y="237"/>
                  </a:lnTo>
                  <a:lnTo>
                    <a:pt x="81" y="234"/>
                  </a:lnTo>
                  <a:lnTo>
                    <a:pt x="81" y="232"/>
                  </a:lnTo>
                  <a:lnTo>
                    <a:pt x="81" y="232"/>
                  </a:lnTo>
                  <a:lnTo>
                    <a:pt x="83" y="230"/>
                  </a:lnTo>
                  <a:lnTo>
                    <a:pt x="86" y="230"/>
                  </a:lnTo>
                  <a:lnTo>
                    <a:pt x="88" y="230"/>
                  </a:lnTo>
                  <a:lnTo>
                    <a:pt x="90" y="230"/>
                  </a:lnTo>
                  <a:lnTo>
                    <a:pt x="93" y="232"/>
                  </a:lnTo>
                  <a:lnTo>
                    <a:pt x="102" y="237"/>
                  </a:lnTo>
                  <a:lnTo>
                    <a:pt x="105" y="237"/>
                  </a:lnTo>
                  <a:lnTo>
                    <a:pt x="107" y="237"/>
                  </a:lnTo>
                  <a:lnTo>
                    <a:pt x="112" y="237"/>
                  </a:lnTo>
                  <a:lnTo>
                    <a:pt x="112" y="237"/>
                  </a:lnTo>
                  <a:lnTo>
                    <a:pt x="114" y="239"/>
                  </a:lnTo>
                  <a:lnTo>
                    <a:pt x="116" y="241"/>
                  </a:lnTo>
                  <a:lnTo>
                    <a:pt x="119" y="241"/>
                  </a:lnTo>
                  <a:lnTo>
                    <a:pt x="119" y="241"/>
                  </a:lnTo>
                  <a:lnTo>
                    <a:pt x="121" y="241"/>
                  </a:lnTo>
                  <a:lnTo>
                    <a:pt x="121" y="241"/>
                  </a:lnTo>
                  <a:lnTo>
                    <a:pt x="126" y="241"/>
                  </a:lnTo>
                  <a:lnTo>
                    <a:pt x="126" y="244"/>
                  </a:lnTo>
                  <a:lnTo>
                    <a:pt x="128" y="244"/>
                  </a:lnTo>
                  <a:lnTo>
                    <a:pt x="131" y="244"/>
                  </a:lnTo>
                  <a:lnTo>
                    <a:pt x="133" y="244"/>
                  </a:lnTo>
                  <a:lnTo>
                    <a:pt x="133" y="241"/>
                  </a:lnTo>
                  <a:lnTo>
                    <a:pt x="133" y="241"/>
                  </a:lnTo>
                  <a:lnTo>
                    <a:pt x="135" y="241"/>
                  </a:lnTo>
                  <a:lnTo>
                    <a:pt x="135" y="241"/>
                  </a:lnTo>
                  <a:lnTo>
                    <a:pt x="138" y="241"/>
                  </a:lnTo>
                  <a:lnTo>
                    <a:pt x="138" y="241"/>
                  </a:lnTo>
                  <a:lnTo>
                    <a:pt x="138" y="241"/>
                  </a:lnTo>
                  <a:lnTo>
                    <a:pt x="140" y="241"/>
                  </a:lnTo>
                  <a:lnTo>
                    <a:pt x="140" y="241"/>
                  </a:lnTo>
                  <a:lnTo>
                    <a:pt x="143" y="241"/>
                  </a:lnTo>
                  <a:lnTo>
                    <a:pt x="143" y="241"/>
                  </a:lnTo>
                  <a:lnTo>
                    <a:pt x="143" y="239"/>
                  </a:lnTo>
                  <a:lnTo>
                    <a:pt x="143" y="239"/>
                  </a:lnTo>
                  <a:lnTo>
                    <a:pt x="145" y="241"/>
                  </a:lnTo>
                  <a:lnTo>
                    <a:pt x="145" y="241"/>
                  </a:lnTo>
                  <a:lnTo>
                    <a:pt x="147" y="241"/>
                  </a:lnTo>
                  <a:lnTo>
                    <a:pt x="150" y="241"/>
                  </a:lnTo>
                  <a:lnTo>
                    <a:pt x="150" y="244"/>
                  </a:lnTo>
                  <a:lnTo>
                    <a:pt x="157" y="248"/>
                  </a:lnTo>
                  <a:lnTo>
                    <a:pt x="161" y="251"/>
                  </a:lnTo>
                  <a:lnTo>
                    <a:pt x="171" y="253"/>
                  </a:lnTo>
                  <a:lnTo>
                    <a:pt x="180" y="256"/>
                  </a:lnTo>
                  <a:lnTo>
                    <a:pt x="180" y="256"/>
                  </a:lnTo>
                  <a:lnTo>
                    <a:pt x="183" y="256"/>
                  </a:lnTo>
                  <a:lnTo>
                    <a:pt x="185" y="260"/>
                  </a:lnTo>
                  <a:lnTo>
                    <a:pt x="185" y="260"/>
                  </a:lnTo>
                  <a:lnTo>
                    <a:pt x="187" y="263"/>
                  </a:lnTo>
                  <a:lnTo>
                    <a:pt x="187" y="265"/>
                  </a:lnTo>
                  <a:lnTo>
                    <a:pt x="187" y="265"/>
                  </a:lnTo>
                  <a:lnTo>
                    <a:pt x="187" y="265"/>
                  </a:lnTo>
                  <a:lnTo>
                    <a:pt x="190" y="265"/>
                  </a:lnTo>
                  <a:lnTo>
                    <a:pt x="190" y="265"/>
                  </a:lnTo>
                  <a:lnTo>
                    <a:pt x="192" y="265"/>
                  </a:lnTo>
                  <a:lnTo>
                    <a:pt x="195" y="265"/>
                  </a:lnTo>
                  <a:lnTo>
                    <a:pt x="195" y="265"/>
                  </a:lnTo>
                  <a:lnTo>
                    <a:pt x="197" y="263"/>
                  </a:lnTo>
                  <a:lnTo>
                    <a:pt x="197" y="263"/>
                  </a:lnTo>
                  <a:lnTo>
                    <a:pt x="199" y="263"/>
                  </a:lnTo>
                  <a:lnTo>
                    <a:pt x="206" y="265"/>
                  </a:lnTo>
                  <a:lnTo>
                    <a:pt x="209" y="265"/>
                  </a:lnTo>
                  <a:lnTo>
                    <a:pt x="209" y="265"/>
                  </a:lnTo>
                  <a:lnTo>
                    <a:pt x="209" y="265"/>
                  </a:lnTo>
                  <a:lnTo>
                    <a:pt x="209" y="265"/>
                  </a:lnTo>
                  <a:lnTo>
                    <a:pt x="211" y="265"/>
                  </a:lnTo>
                  <a:lnTo>
                    <a:pt x="216" y="265"/>
                  </a:lnTo>
                  <a:lnTo>
                    <a:pt x="216" y="265"/>
                  </a:lnTo>
                  <a:lnTo>
                    <a:pt x="218" y="263"/>
                  </a:lnTo>
                  <a:lnTo>
                    <a:pt x="218" y="263"/>
                  </a:lnTo>
                  <a:lnTo>
                    <a:pt x="218" y="263"/>
                  </a:lnTo>
                  <a:lnTo>
                    <a:pt x="221" y="263"/>
                  </a:lnTo>
                  <a:lnTo>
                    <a:pt x="221" y="263"/>
                  </a:lnTo>
                  <a:lnTo>
                    <a:pt x="223" y="265"/>
                  </a:lnTo>
                  <a:lnTo>
                    <a:pt x="225" y="265"/>
                  </a:lnTo>
                  <a:lnTo>
                    <a:pt x="225" y="265"/>
                  </a:lnTo>
                  <a:lnTo>
                    <a:pt x="228" y="265"/>
                  </a:lnTo>
                  <a:lnTo>
                    <a:pt x="228" y="265"/>
                  </a:lnTo>
                  <a:lnTo>
                    <a:pt x="228" y="265"/>
                  </a:lnTo>
                  <a:lnTo>
                    <a:pt x="230" y="265"/>
                  </a:lnTo>
                  <a:lnTo>
                    <a:pt x="230" y="265"/>
                  </a:lnTo>
                  <a:lnTo>
                    <a:pt x="230" y="265"/>
                  </a:lnTo>
                  <a:lnTo>
                    <a:pt x="232" y="265"/>
                  </a:lnTo>
                  <a:lnTo>
                    <a:pt x="240" y="265"/>
                  </a:lnTo>
                  <a:lnTo>
                    <a:pt x="242" y="265"/>
                  </a:lnTo>
                  <a:lnTo>
                    <a:pt x="242" y="265"/>
                  </a:lnTo>
                  <a:lnTo>
                    <a:pt x="247" y="263"/>
                  </a:lnTo>
                  <a:lnTo>
                    <a:pt x="249" y="263"/>
                  </a:lnTo>
                  <a:lnTo>
                    <a:pt x="249" y="263"/>
                  </a:lnTo>
                  <a:lnTo>
                    <a:pt x="249" y="263"/>
                  </a:lnTo>
                  <a:lnTo>
                    <a:pt x="251" y="260"/>
                  </a:lnTo>
                  <a:lnTo>
                    <a:pt x="251" y="263"/>
                  </a:lnTo>
                  <a:lnTo>
                    <a:pt x="251" y="263"/>
                  </a:lnTo>
                  <a:lnTo>
                    <a:pt x="251" y="263"/>
                  </a:lnTo>
                  <a:lnTo>
                    <a:pt x="251" y="265"/>
                  </a:lnTo>
                  <a:lnTo>
                    <a:pt x="254" y="267"/>
                  </a:lnTo>
                  <a:lnTo>
                    <a:pt x="256" y="267"/>
                  </a:lnTo>
                  <a:lnTo>
                    <a:pt x="256" y="267"/>
                  </a:lnTo>
                  <a:lnTo>
                    <a:pt x="256" y="270"/>
                  </a:lnTo>
                  <a:lnTo>
                    <a:pt x="256" y="272"/>
                  </a:lnTo>
                  <a:lnTo>
                    <a:pt x="256" y="272"/>
                  </a:lnTo>
                  <a:lnTo>
                    <a:pt x="259" y="275"/>
                  </a:lnTo>
                  <a:lnTo>
                    <a:pt x="259" y="275"/>
                  </a:lnTo>
                  <a:lnTo>
                    <a:pt x="261" y="275"/>
                  </a:lnTo>
                  <a:lnTo>
                    <a:pt x="263" y="275"/>
                  </a:lnTo>
                  <a:lnTo>
                    <a:pt x="263" y="275"/>
                  </a:lnTo>
                  <a:lnTo>
                    <a:pt x="266" y="277"/>
                  </a:lnTo>
                  <a:lnTo>
                    <a:pt x="266" y="277"/>
                  </a:lnTo>
                  <a:lnTo>
                    <a:pt x="268" y="277"/>
                  </a:lnTo>
                  <a:lnTo>
                    <a:pt x="268" y="277"/>
                  </a:lnTo>
                  <a:lnTo>
                    <a:pt x="268" y="277"/>
                  </a:lnTo>
                  <a:lnTo>
                    <a:pt x="270" y="277"/>
                  </a:lnTo>
                  <a:lnTo>
                    <a:pt x="270" y="277"/>
                  </a:lnTo>
                  <a:lnTo>
                    <a:pt x="270" y="279"/>
                  </a:lnTo>
                  <a:lnTo>
                    <a:pt x="270" y="279"/>
                  </a:lnTo>
                  <a:lnTo>
                    <a:pt x="270" y="279"/>
                  </a:lnTo>
                  <a:lnTo>
                    <a:pt x="270" y="282"/>
                  </a:lnTo>
                  <a:lnTo>
                    <a:pt x="270" y="282"/>
                  </a:lnTo>
                  <a:lnTo>
                    <a:pt x="270" y="282"/>
                  </a:lnTo>
                  <a:lnTo>
                    <a:pt x="273" y="284"/>
                  </a:lnTo>
                  <a:lnTo>
                    <a:pt x="275" y="286"/>
                  </a:lnTo>
                  <a:lnTo>
                    <a:pt x="277" y="291"/>
                  </a:lnTo>
                  <a:lnTo>
                    <a:pt x="280" y="298"/>
                  </a:lnTo>
                  <a:lnTo>
                    <a:pt x="280" y="303"/>
                  </a:lnTo>
                  <a:lnTo>
                    <a:pt x="280" y="305"/>
                  </a:lnTo>
                  <a:lnTo>
                    <a:pt x="277" y="310"/>
                  </a:lnTo>
                  <a:lnTo>
                    <a:pt x="277" y="310"/>
                  </a:lnTo>
                  <a:lnTo>
                    <a:pt x="277" y="312"/>
                  </a:lnTo>
                  <a:lnTo>
                    <a:pt x="277" y="312"/>
                  </a:lnTo>
                  <a:lnTo>
                    <a:pt x="277" y="312"/>
                  </a:lnTo>
                  <a:lnTo>
                    <a:pt x="277" y="312"/>
                  </a:lnTo>
                  <a:lnTo>
                    <a:pt x="277" y="312"/>
                  </a:lnTo>
                  <a:lnTo>
                    <a:pt x="277" y="315"/>
                  </a:lnTo>
                  <a:lnTo>
                    <a:pt x="277" y="315"/>
                  </a:lnTo>
                  <a:lnTo>
                    <a:pt x="277" y="315"/>
                  </a:lnTo>
                  <a:lnTo>
                    <a:pt x="280" y="315"/>
                  </a:lnTo>
                  <a:lnTo>
                    <a:pt x="280" y="317"/>
                  </a:lnTo>
                  <a:lnTo>
                    <a:pt x="280" y="319"/>
                  </a:lnTo>
                  <a:lnTo>
                    <a:pt x="280" y="322"/>
                  </a:lnTo>
                  <a:lnTo>
                    <a:pt x="280" y="324"/>
                  </a:lnTo>
                  <a:lnTo>
                    <a:pt x="282" y="327"/>
                  </a:lnTo>
                  <a:lnTo>
                    <a:pt x="282" y="327"/>
                  </a:lnTo>
                  <a:lnTo>
                    <a:pt x="285" y="329"/>
                  </a:lnTo>
                  <a:lnTo>
                    <a:pt x="285" y="329"/>
                  </a:lnTo>
                  <a:lnTo>
                    <a:pt x="285" y="329"/>
                  </a:lnTo>
                  <a:lnTo>
                    <a:pt x="285" y="331"/>
                  </a:lnTo>
                  <a:lnTo>
                    <a:pt x="285" y="334"/>
                  </a:lnTo>
                  <a:lnTo>
                    <a:pt x="285" y="338"/>
                  </a:lnTo>
                  <a:lnTo>
                    <a:pt x="285" y="341"/>
                  </a:lnTo>
                  <a:lnTo>
                    <a:pt x="282" y="341"/>
                  </a:lnTo>
                  <a:lnTo>
                    <a:pt x="282" y="341"/>
                  </a:lnTo>
                  <a:lnTo>
                    <a:pt x="282" y="341"/>
                  </a:lnTo>
                  <a:lnTo>
                    <a:pt x="282" y="341"/>
                  </a:lnTo>
                  <a:lnTo>
                    <a:pt x="282" y="343"/>
                  </a:lnTo>
                  <a:lnTo>
                    <a:pt x="280" y="343"/>
                  </a:lnTo>
                  <a:lnTo>
                    <a:pt x="280" y="343"/>
                  </a:lnTo>
                  <a:lnTo>
                    <a:pt x="280" y="343"/>
                  </a:lnTo>
                  <a:lnTo>
                    <a:pt x="282" y="346"/>
                  </a:lnTo>
                  <a:lnTo>
                    <a:pt x="282" y="346"/>
                  </a:lnTo>
                  <a:lnTo>
                    <a:pt x="282" y="346"/>
                  </a:lnTo>
                  <a:lnTo>
                    <a:pt x="282" y="346"/>
                  </a:lnTo>
                  <a:lnTo>
                    <a:pt x="282" y="346"/>
                  </a:lnTo>
                  <a:lnTo>
                    <a:pt x="285" y="346"/>
                  </a:lnTo>
                  <a:lnTo>
                    <a:pt x="285" y="348"/>
                  </a:lnTo>
                  <a:lnTo>
                    <a:pt x="287" y="350"/>
                  </a:lnTo>
                  <a:lnTo>
                    <a:pt x="287" y="350"/>
                  </a:lnTo>
                  <a:lnTo>
                    <a:pt x="287" y="350"/>
                  </a:lnTo>
                  <a:lnTo>
                    <a:pt x="287" y="350"/>
                  </a:lnTo>
                  <a:lnTo>
                    <a:pt x="287" y="348"/>
                  </a:lnTo>
                  <a:lnTo>
                    <a:pt x="287" y="350"/>
                  </a:lnTo>
                  <a:lnTo>
                    <a:pt x="287" y="350"/>
                  </a:lnTo>
                  <a:lnTo>
                    <a:pt x="287" y="350"/>
                  </a:lnTo>
                  <a:lnTo>
                    <a:pt x="287" y="350"/>
                  </a:lnTo>
                  <a:lnTo>
                    <a:pt x="287" y="353"/>
                  </a:lnTo>
                  <a:lnTo>
                    <a:pt x="289" y="353"/>
                  </a:lnTo>
                  <a:lnTo>
                    <a:pt x="289" y="353"/>
                  </a:lnTo>
                  <a:lnTo>
                    <a:pt x="289" y="355"/>
                  </a:lnTo>
                  <a:lnTo>
                    <a:pt x="289" y="355"/>
                  </a:lnTo>
                  <a:lnTo>
                    <a:pt x="292" y="357"/>
                  </a:lnTo>
                  <a:lnTo>
                    <a:pt x="292" y="360"/>
                  </a:lnTo>
                  <a:lnTo>
                    <a:pt x="292" y="360"/>
                  </a:lnTo>
                  <a:lnTo>
                    <a:pt x="294" y="360"/>
                  </a:lnTo>
                  <a:lnTo>
                    <a:pt x="294" y="360"/>
                  </a:lnTo>
                  <a:lnTo>
                    <a:pt x="294" y="360"/>
                  </a:lnTo>
                  <a:lnTo>
                    <a:pt x="294" y="360"/>
                  </a:lnTo>
                  <a:lnTo>
                    <a:pt x="296" y="362"/>
                  </a:lnTo>
                  <a:lnTo>
                    <a:pt x="296" y="362"/>
                  </a:lnTo>
                  <a:lnTo>
                    <a:pt x="296" y="362"/>
                  </a:lnTo>
                  <a:lnTo>
                    <a:pt x="296" y="362"/>
                  </a:lnTo>
                  <a:lnTo>
                    <a:pt x="299" y="362"/>
                  </a:lnTo>
                  <a:lnTo>
                    <a:pt x="299" y="364"/>
                  </a:lnTo>
                  <a:lnTo>
                    <a:pt x="299" y="364"/>
                  </a:lnTo>
                  <a:lnTo>
                    <a:pt x="301" y="364"/>
                  </a:lnTo>
                  <a:lnTo>
                    <a:pt x="301" y="364"/>
                  </a:lnTo>
                  <a:lnTo>
                    <a:pt x="301" y="364"/>
                  </a:lnTo>
                  <a:lnTo>
                    <a:pt x="301" y="367"/>
                  </a:lnTo>
                  <a:lnTo>
                    <a:pt x="301" y="367"/>
                  </a:lnTo>
                  <a:lnTo>
                    <a:pt x="301" y="367"/>
                  </a:lnTo>
                  <a:lnTo>
                    <a:pt x="301" y="372"/>
                  </a:lnTo>
                  <a:lnTo>
                    <a:pt x="301" y="372"/>
                  </a:lnTo>
                  <a:lnTo>
                    <a:pt x="301" y="374"/>
                  </a:lnTo>
                  <a:lnTo>
                    <a:pt x="301" y="374"/>
                  </a:lnTo>
                  <a:lnTo>
                    <a:pt x="301" y="374"/>
                  </a:lnTo>
                  <a:lnTo>
                    <a:pt x="301" y="374"/>
                  </a:lnTo>
                  <a:lnTo>
                    <a:pt x="303" y="374"/>
                  </a:lnTo>
                  <a:lnTo>
                    <a:pt x="303" y="374"/>
                  </a:lnTo>
                  <a:lnTo>
                    <a:pt x="303" y="376"/>
                  </a:lnTo>
                  <a:lnTo>
                    <a:pt x="303" y="376"/>
                  </a:lnTo>
                  <a:lnTo>
                    <a:pt x="303" y="376"/>
                  </a:lnTo>
                  <a:lnTo>
                    <a:pt x="306" y="381"/>
                  </a:lnTo>
                  <a:lnTo>
                    <a:pt x="306" y="381"/>
                  </a:lnTo>
                  <a:lnTo>
                    <a:pt x="306" y="381"/>
                  </a:lnTo>
                  <a:lnTo>
                    <a:pt x="306" y="381"/>
                  </a:lnTo>
                  <a:lnTo>
                    <a:pt x="308" y="381"/>
                  </a:lnTo>
                  <a:lnTo>
                    <a:pt x="308" y="383"/>
                  </a:lnTo>
                  <a:lnTo>
                    <a:pt x="308" y="383"/>
                  </a:lnTo>
                  <a:lnTo>
                    <a:pt x="308" y="383"/>
                  </a:lnTo>
                  <a:lnTo>
                    <a:pt x="308" y="383"/>
                  </a:lnTo>
                  <a:lnTo>
                    <a:pt x="311" y="383"/>
                  </a:lnTo>
                  <a:lnTo>
                    <a:pt x="311" y="383"/>
                  </a:lnTo>
                  <a:lnTo>
                    <a:pt x="311" y="383"/>
                  </a:lnTo>
                  <a:lnTo>
                    <a:pt x="311" y="386"/>
                  </a:lnTo>
                  <a:lnTo>
                    <a:pt x="311" y="386"/>
                  </a:lnTo>
                  <a:lnTo>
                    <a:pt x="311" y="386"/>
                  </a:lnTo>
                  <a:lnTo>
                    <a:pt x="308" y="388"/>
                  </a:lnTo>
                  <a:lnTo>
                    <a:pt x="308" y="388"/>
                  </a:lnTo>
                  <a:lnTo>
                    <a:pt x="308" y="388"/>
                  </a:lnTo>
                  <a:lnTo>
                    <a:pt x="308" y="388"/>
                  </a:lnTo>
                  <a:lnTo>
                    <a:pt x="308" y="388"/>
                  </a:lnTo>
                  <a:lnTo>
                    <a:pt x="308" y="391"/>
                  </a:lnTo>
                  <a:lnTo>
                    <a:pt x="308" y="391"/>
                  </a:lnTo>
                  <a:lnTo>
                    <a:pt x="308" y="391"/>
                  </a:lnTo>
                  <a:lnTo>
                    <a:pt x="308" y="391"/>
                  </a:lnTo>
                  <a:lnTo>
                    <a:pt x="308" y="391"/>
                  </a:lnTo>
                  <a:lnTo>
                    <a:pt x="306" y="393"/>
                  </a:lnTo>
                  <a:lnTo>
                    <a:pt x="306" y="393"/>
                  </a:lnTo>
                  <a:lnTo>
                    <a:pt x="306" y="393"/>
                  </a:lnTo>
                  <a:lnTo>
                    <a:pt x="306" y="393"/>
                  </a:lnTo>
                  <a:lnTo>
                    <a:pt x="306" y="393"/>
                  </a:lnTo>
                  <a:lnTo>
                    <a:pt x="306" y="393"/>
                  </a:lnTo>
                  <a:lnTo>
                    <a:pt x="306" y="395"/>
                  </a:lnTo>
                  <a:lnTo>
                    <a:pt x="306" y="398"/>
                  </a:lnTo>
                  <a:lnTo>
                    <a:pt x="306" y="398"/>
                  </a:lnTo>
                  <a:lnTo>
                    <a:pt x="306" y="400"/>
                  </a:lnTo>
                  <a:lnTo>
                    <a:pt x="306" y="400"/>
                  </a:lnTo>
                  <a:lnTo>
                    <a:pt x="306" y="400"/>
                  </a:lnTo>
                  <a:lnTo>
                    <a:pt x="306" y="400"/>
                  </a:lnTo>
                  <a:lnTo>
                    <a:pt x="303" y="400"/>
                  </a:lnTo>
                  <a:lnTo>
                    <a:pt x="303" y="400"/>
                  </a:lnTo>
                  <a:lnTo>
                    <a:pt x="303" y="402"/>
                  </a:lnTo>
                  <a:lnTo>
                    <a:pt x="303" y="402"/>
                  </a:lnTo>
                  <a:lnTo>
                    <a:pt x="303" y="402"/>
                  </a:lnTo>
                  <a:lnTo>
                    <a:pt x="303" y="402"/>
                  </a:lnTo>
                  <a:lnTo>
                    <a:pt x="303" y="402"/>
                  </a:lnTo>
                  <a:lnTo>
                    <a:pt x="303" y="405"/>
                  </a:lnTo>
                  <a:lnTo>
                    <a:pt x="303" y="405"/>
                  </a:lnTo>
                  <a:lnTo>
                    <a:pt x="303" y="407"/>
                  </a:lnTo>
                  <a:lnTo>
                    <a:pt x="303" y="409"/>
                  </a:lnTo>
                  <a:lnTo>
                    <a:pt x="303" y="409"/>
                  </a:lnTo>
                  <a:lnTo>
                    <a:pt x="303" y="409"/>
                  </a:lnTo>
                  <a:lnTo>
                    <a:pt x="303" y="412"/>
                  </a:lnTo>
                  <a:lnTo>
                    <a:pt x="303" y="412"/>
                  </a:lnTo>
                  <a:lnTo>
                    <a:pt x="306" y="412"/>
                  </a:lnTo>
                  <a:lnTo>
                    <a:pt x="306" y="412"/>
                  </a:lnTo>
                  <a:lnTo>
                    <a:pt x="311" y="414"/>
                  </a:lnTo>
                  <a:lnTo>
                    <a:pt x="313" y="414"/>
                  </a:lnTo>
                  <a:lnTo>
                    <a:pt x="313" y="414"/>
                  </a:lnTo>
                  <a:lnTo>
                    <a:pt x="315" y="414"/>
                  </a:lnTo>
                  <a:lnTo>
                    <a:pt x="318" y="412"/>
                  </a:lnTo>
                  <a:lnTo>
                    <a:pt x="320" y="414"/>
                  </a:lnTo>
                  <a:lnTo>
                    <a:pt x="325" y="414"/>
                  </a:lnTo>
                  <a:lnTo>
                    <a:pt x="325" y="412"/>
                  </a:lnTo>
                  <a:lnTo>
                    <a:pt x="325" y="409"/>
                  </a:lnTo>
                  <a:lnTo>
                    <a:pt x="327" y="409"/>
                  </a:lnTo>
                  <a:lnTo>
                    <a:pt x="330" y="412"/>
                  </a:lnTo>
                  <a:lnTo>
                    <a:pt x="332" y="412"/>
                  </a:lnTo>
                  <a:lnTo>
                    <a:pt x="339" y="412"/>
                  </a:lnTo>
                  <a:lnTo>
                    <a:pt x="339" y="412"/>
                  </a:lnTo>
                  <a:lnTo>
                    <a:pt x="339" y="412"/>
                  </a:lnTo>
                  <a:lnTo>
                    <a:pt x="339" y="412"/>
                  </a:lnTo>
                  <a:lnTo>
                    <a:pt x="339" y="412"/>
                  </a:lnTo>
                  <a:lnTo>
                    <a:pt x="341" y="412"/>
                  </a:lnTo>
                  <a:lnTo>
                    <a:pt x="344" y="412"/>
                  </a:lnTo>
                  <a:lnTo>
                    <a:pt x="344" y="414"/>
                  </a:lnTo>
                  <a:lnTo>
                    <a:pt x="346" y="414"/>
                  </a:lnTo>
                  <a:lnTo>
                    <a:pt x="346" y="414"/>
                  </a:lnTo>
                  <a:lnTo>
                    <a:pt x="346" y="414"/>
                  </a:lnTo>
                  <a:lnTo>
                    <a:pt x="346" y="414"/>
                  </a:lnTo>
                  <a:lnTo>
                    <a:pt x="346" y="414"/>
                  </a:lnTo>
                  <a:lnTo>
                    <a:pt x="348" y="414"/>
                  </a:lnTo>
                  <a:lnTo>
                    <a:pt x="348" y="414"/>
                  </a:lnTo>
                  <a:lnTo>
                    <a:pt x="351" y="414"/>
                  </a:lnTo>
                  <a:lnTo>
                    <a:pt x="353" y="414"/>
                  </a:lnTo>
                  <a:lnTo>
                    <a:pt x="353" y="412"/>
                  </a:lnTo>
                  <a:lnTo>
                    <a:pt x="353" y="412"/>
                  </a:lnTo>
                  <a:lnTo>
                    <a:pt x="353" y="414"/>
                  </a:lnTo>
                  <a:lnTo>
                    <a:pt x="353" y="414"/>
                  </a:lnTo>
                  <a:lnTo>
                    <a:pt x="356" y="414"/>
                  </a:lnTo>
                  <a:lnTo>
                    <a:pt x="356" y="414"/>
                  </a:lnTo>
                  <a:lnTo>
                    <a:pt x="356" y="414"/>
                  </a:lnTo>
                  <a:lnTo>
                    <a:pt x="356" y="414"/>
                  </a:lnTo>
                  <a:lnTo>
                    <a:pt x="356" y="414"/>
                  </a:lnTo>
                  <a:lnTo>
                    <a:pt x="358" y="414"/>
                  </a:lnTo>
                  <a:lnTo>
                    <a:pt x="358" y="412"/>
                  </a:lnTo>
                  <a:lnTo>
                    <a:pt x="360" y="412"/>
                  </a:lnTo>
                  <a:lnTo>
                    <a:pt x="360" y="412"/>
                  </a:lnTo>
                  <a:lnTo>
                    <a:pt x="360" y="412"/>
                  </a:lnTo>
                  <a:lnTo>
                    <a:pt x="360" y="414"/>
                  </a:lnTo>
                  <a:lnTo>
                    <a:pt x="360" y="414"/>
                  </a:lnTo>
                  <a:lnTo>
                    <a:pt x="363" y="414"/>
                  </a:lnTo>
                  <a:lnTo>
                    <a:pt x="363" y="414"/>
                  </a:lnTo>
                  <a:lnTo>
                    <a:pt x="363" y="414"/>
                  </a:lnTo>
                  <a:lnTo>
                    <a:pt x="363" y="417"/>
                  </a:lnTo>
                  <a:lnTo>
                    <a:pt x="363" y="417"/>
                  </a:lnTo>
                  <a:lnTo>
                    <a:pt x="363" y="417"/>
                  </a:lnTo>
                  <a:lnTo>
                    <a:pt x="363" y="417"/>
                  </a:lnTo>
                  <a:lnTo>
                    <a:pt x="367" y="419"/>
                  </a:lnTo>
                  <a:lnTo>
                    <a:pt x="367" y="419"/>
                  </a:lnTo>
                  <a:lnTo>
                    <a:pt x="367" y="419"/>
                  </a:lnTo>
                  <a:lnTo>
                    <a:pt x="367" y="419"/>
                  </a:lnTo>
                  <a:lnTo>
                    <a:pt x="367" y="421"/>
                  </a:lnTo>
                  <a:lnTo>
                    <a:pt x="367" y="421"/>
                  </a:lnTo>
                  <a:lnTo>
                    <a:pt x="365" y="424"/>
                  </a:lnTo>
                  <a:lnTo>
                    <a:pt x="365" y="424"/>
                  </a:lnTo>
                  <a:lnTo>
                    <a:pt x="363" y="424"/>
                  </a:lnTo>
                  <a:lnTo>
                    <a:pt x="363" y="426"/>
                  </a:lnTo>
                  <a:lnTo>
                    <a:pt x="363" y="426"/>
                  </a:lnTo>
                  <a:lnTo>
                    <a:pt x="363" y="428"/>
                  </a:lnTo>
                  <a:lnTo>
                    <a:pt x="365" y="428"/>
                  </a:lnTo>
                  <a:lnTo>
                    <a:pt x="365" y="431"/>
                  </a:lnTo>
                  <a:lnTo>
                    <a:pt x="363" y="431"/>
                  </a:lnTo>
                  <a:lnTo>
                    <a:pt x="363" y="431"/>
                  </a:lnTo>
                  <a:lnTo>
                    <a:pt x="363" y="431"/>
                  </a:lnTo>
                  <a:lnTo>
                    <a:pt x="363" y="433"/>
                  </a:lnTo>
                  <a:lnTo>
                    <a:pt x="363" y="435"/>
                  </a:lnTo>
                  <a:lnTo>
                    <a:pt x="363" y="438"/>
                  </a:lnTo>
                  <a:lnTo>
                    <a:pt x="363" y="438"/>
                  </a:lnTo>
                  <a:lnTo>
                    <a:pt x="363" y="438"/>
                  </a:lnTo>
                  <a:lnTo>
                    <a:pt x="363" y="440"/>
                  </a:lnTo>
                  <a:lnTo>
                    <a:pt x="360" y="440"/>
                  </a:lnTo>
                  <a:lnTo>
                    <a:pt x="360" y="440"/>
                  </a:lnTo>
                  <a:lnTo>
                    <a:pt x="360" y="440"/>
                  </a:lnTo>
                  <a:lnTo>
                    <a:pt x="360" y="440"/>
                  </a:lnTo>
                  <a:lnTo>
                    <a:pt x="360" y="440"/>
                  </a:lnTo>
                  <a:lnTo>
                    <a:pt x="360" y="440"/>
                  </a:lnTo>
                  <a:lnTo>
                    <a:pt x="360" y="443"/>
                  </a:lnTo>
                  <a:lnTo>
                    <a:pt x="360" y="445"/>
                  </a:lnTo>
                  <a:lnTo>
                    <a:pt x="363" y="445"/>
                  </a:lnTo>
                  <a:lnTo>
                    <a:pt x="363" y="445"/>
                  </a:lnTo>
                  <a:lnTo>
                    <a:pt x="363" y="447"/>
                  </a:lnTo>
                  <a:lnTo>
                    <a:pt x="367" y="447"/>
                  </a:lnTo>
                  <a:lnTo>
                    <a:pt x="367" y="447"/>
                  </a:lnTo>
                  <a:lnTo>
                    <a:pt x="367" y="447"/>
                  </a:lnTo>
                  <a:lnTo>
                    <a:pt x="367" y="447"/>
                  </a:lnTo>
                  <a:lnTo>
                    <a:pt x="367" y="447"/>
                  </a:lnTo>
                  <a:lnTo>
                    <a:pt x="367" y="445"/>
                  </a:lnTo>
                  <a:lnTo>
                    <a:pt x="367" y="445"/>
                  </a:lnTo>
                  <a:lnTo>
                    <a:pt x="370" y="445"/>
                  </a:lnTo>
                  <a:lnTo>
                    <a:pt x="370" y="445"/>
                  </a:lnTo>
                  <a:lnTo>
                    <a:pt x="370" y="445"/>
                  </a:lnTo>
                  <a:lnTo>
                    <a:pt x="370" y="445"/>
                  </a:lnTo>
                  <a:lnTo>
                    <a:pt x="370" y="443"/>
                  </a:lnTo>
                  <a:lnTo>
                    <a:pt x="370" y="443"/>
                  </a:lnTo>
                  <a:lnTo>
                    <a:pt x="370" y="443"/>
                  </a:lnTo>
                  <a:lnTo>
                    <a:pt x="370" y="440"/>
                  </a:lnTo>
                  <a:lnTo>
                    <a:pt x="370" y="440"/>
                  </a:lnTo>
                  <a:lnTo>
                    <a:pt x="370" y="440"/>
                  </a:lnTo>
                  <a:lnTo>
                    <a:pt x="370" y="440"/>
                  </a:lnTo>
                  <a:lnTo>
                    <a:pt x="370" y="440"/>
                  </a:lnTo>
                  <a:lnTo>
                    <a:pt x="370" y="440"/>
                  </a:lnTo>
                  <a:lnTo>
                    <a:pt x="372" y="438"/>
                  </a:lnTo>
                  <a:lnTo>
                    <a:pt x="372" y="438"/>
                  </a:lnTo>
                  <a:lnTo>
                    <a:pt x="372" y="438"/>
                  </a:lnTo>
                  <a:lnTo>
                    <a:pt x="372" y="438"/>
                  </a:lnTo>
                  <a:lnTo>
                    <a:pt x="375" y="438"/>
                  </a:lnTo>
                  <a:lnTo>
                    <a:pt x="375" y="438"/>
                  </a:lnTo>
                  <a:lnTo>
                    <a:pt x="375" y="438"/>
                  </a:lnTo>
                  <a:lnTo>
                    <a:pt x="377" y="438"/>
                  </a:lnTo>
                  <a:lnTo>
                    <a:pt x="377" y="438"/>
                  </a:lnTo>
                  <a:lnTo>
                    <a:pt x="379" y="438"/>
                  </a:lnTo>
                  <a:lnTo>
                    <a:pt x="379" y="438"/>
                  </a:lnTo>
                  <a:lnTo>
                    <a:pt x="379" y="440"/>
                  </a:lnTo>
                  <a:lnTo>
                    <a:pt x="379" y="440"/>
                  </a:lnTo>
                  <a:lnTo>
                    <a:pt x="379" y="440"/>
                  </a:lnTo>
                  <a:lnTo>
                    <a:pt x="379" y="440"/>
                  </a:lnTo>
                  <a:lnTo>
                    <a:pt x="379" y="440"/>
                  </a:lnTo>
                  <a:lnTo>
                    <a:pt x="379" y="440"/>
                  </a:lnTo>
                  <a:lnTo>
                    <a:pt x="379" y="443"/>
                  </a:lnTo>
                  <a:lnTo>
                    <a:pt x="382" y="443"/>
                  </a:lnTo>
                  <a:lnTo>
                    <a:pt x="382" y="443"/>
                  </a:lnTo>
                  <a:lnTo>
                    <a:pt x="382" y="443"/>
                  </a:lnTo>
                  <a:lnTo>
                    <a:pt x="384" y="443"/>
                  </a:lnTo>
                  <a:lnTo>
                    <a:pt x="384" y="443"/>
                  </a:lnTo>
                  <a:lnTo>
                    <a:pt x="384" y="443"/>
                  </a:lnTo>
                  <a:lnTo>
                    <a:pt x="384" y="443"/>
                  </a:lnTo>
                  <a:lnTo>
                    <a:pt x="384" y="443"/>
                  </a:lnTo>
                  <a:lnTo>
                    <a:pt x="386" y="443"/>
                  </a:lnTo>
                  <a:lnTo>
                    <a:pt x="386" y="443"/>
                  </a:lnTo>
                  <a:lnTo>
                    <a:pt x="389" y="443"/>
                  </a:lnTo>
                  <a:lnTo>
                    <a:pt x="389" y="447"/>
                  </a:lnTo>
                  <a:lnTo>
                    <a:pt x="391" y="447"/>
                  </a:lnTo>
                  <a:lnTo>
                    <a:pt x="391" y="450"/>
                  </a:lnTo>
                  <a:lnTo>
                    <a:pt x="391" y="454"/>
                  </a:lnTo>
                  <a:lnTo>
                    <a:pt x="391" y="454"/>
                  </a:lnTo>
                  <a:lnTo>
                    <a:pt x="391" y="454"/>
                  </a:lnTo>
                  <a:lnTo>
                    <a:pt x="391" y="457"/>
                  </a:lnTo>
                  <a:lnTo>
                    <a:pt x="391" y="457"/>
                  </a:lnTo>
                  <a:lnTo>
                    <a:pt x="391" y="457"/>
                  </a:lnTo>
                  <a:lnTo>
                    <a:pt x="393" y="459"/>
                  </a:lnTo>
                  <a:lnTo>
                    <a:pt x="393" y="459"/>
                  </a:lnTo>
                  <a:lnTo>
                    <a:pt x="393" y="459"/>
                  </a:lnTo>
                  <a:lnTo>
                    <a:pt x="396" y="459"/>
                  </a:lnTo>
                  <a:lnTo>
                    <a:pt x="398" y="462"/>
                  </a:lnTo>
                  <a:lnTo>
                    <a:pt x="401" y="462"/>
                  </a:lnTo>
                  <a:lnTo>
                    <a:pt x="401" y="462"/>
                  </a:lnTo>
                  <a:lnTo>
                    <a:pt x="401" y="462"/>
                  </a:lnTo>
                  <a:lnTo>
                    <a:pt x="401" y="462"/>
                  </a:lnTo>
                  <a:lnTo>
                    <a:pt x="401" y="459"/>
                  </a:lnTo>
                  <a:lnTo>
                    <a:pt x="401" y="459"/>
                  </a:lnTo>
                  <a:lnTo>
                    <a:pt x="403" y="459"/>
                  </a:lnTo>
                  <a:lnTo>
                    <a:pt x="403" y="459"/>
                  </a:lnTo>
                  <a:lnTo>
                    <a:pt x="403" y="459"/>
                  </a:lnTo>
                  <a:lnTo>
                    <a:pt x="403" y="459"/>
                  </a:lnTo>
                  <a:lnTo>
                    <a:pt x="403" y="459"/>
                  </a:lnTo>
                  <a:lnTo>
                    <a:pt x="403" y="459"/>
                  </a:lnTo>
                  <a:lnTo>
                    <a:pt x="403" y="462"/>
                  </a:lnTo>
                  <a:lnTo>
                    <a:pt x="401" y="464"/>
                  </a:lnTo>
                  <a:lnTo>
                    <a:pt x="401" y="464"/>
                  </a:lnTo>
                  <a:lnTo>
                    <a:pt x="401" y="466"/>
                  </a:lnTo>
                  <a:lnTo>
                    <a:pt x="401" y="466"/>
                  </a:lnTo>
                  <a:lnTo>
                    <a:pt x="401" y="466"/>
                  </a:lnTo>
                  <a:lnTo>
                    <a:pt x="401" y="466"/>
                  </a:lnTo>
                  <a:lnTo>
                    <a:pt x="401" y="464"/>
                  </a:lnTo>
                  <a:lnTo>
                    <a:pt x="405" y="459"/>
                  </a:lnTo>
                  <a:lnTo>
                    <a:pt x="405" y="459"/>
                  </a:lnTo>
                  <a:lnTo>
                    <a:pt x="410" y="457"/>
                  </a:lnTo>
                  <a:lnTo>
                    <a:pt x="412" y="454"/>
                  </a:lnTo>
                  <a:lnTo>
                    <a:pt x="415" y="445"/>
                  </a:lnTo>
                  <a:lnTo>
                    <a:pt x="415" y="445"/>
                  </a:lnTo>
                  <a:lnTo>
                    <a:pt x="412" y="445"/>
                  </a:lnTo>
                  <a:lnTo>
                    <a:pt x="412" y="445"/>
                  </a:lnTo>
                  <a:lnTo>
                    <a:pt x="412" y="447"/>
                  </a:lnTo>
                  <a:lnTo>
                    <a:pt x="410" y="447"/>
                  </a:lnTo>
                  <a:lnTo>
                    <a:pt x="410" y="447"/>
                  </a:lnTo>
                  <a:lnTo>
                    <a:pt x="408" y="447"/>
                  </a:lnTo>
                  <a:lnTo>
                    <a:pt x="405" y="447"/>
                  </a:lnTo>
                  <a:lnTo>
                    <a:pt x="403" y="445"/>
                  </a:lnTo>
                  <a:lnTo>
                    <a:pt x="403" y="445"/>
                  </a:lnTo>
                  <a:lnTo>
                    <a:pt x="403" y="443"/>
                  </a:lnTo>
                  <a:lnTo>
                    <a:pt x="403" y="445"/>
                  </a:lnTo>
                  <a:lnTo>
                    <a:pt x="403" y="445"/>
                  </a:lnTo>
                  <a:lnTo>
                    <a:pt x="405" y="445"/>
                  </a:lnTo>
                  <a:lnTo>
                    <a:pt x="405" y="443"/>
                  </a:lnTo>
                  <a:lnTo>
                    <a:pt x="405" y="443"/>
                  </a:lnTo>
                  <a:lnTo>
                    <a:pt x="405" y="443"/>
                  </a:lnTo>
                  <a:lnTo>
                    <a:pt x="405" y="443"/>
                  </a:lnTo>
                  <a:lnTo>
                    <a:pt x="408" y="440"/>
                  </a:lnTo>
                  <a:lnTo>
                    <a:pt x="410" y="443"/>
                  </a:lnTo>
                  <a:lnTo>
                    <a:pt x="410" y="443"/>
                  </a:lnTo>
                  <a:lnTo>
                    <a:pt x="408" y="443"/>
                  </a:lnTo>
                  <a:lnTo>
                    <a:pt x="408" y="443"/>
                  </a:lnTo>
                  <a:lnTo>
                    <a:pt x="405" y="443"/>
                  </a:lnTo>
                  <a:lnTo>
                    <a:pt x="405" y="445"/>
                  </a:lnTo>
                  <a:lnTo>
                    <a:pt x="410" y="445"/>
                  </a:lnTo>
                  <a:lnTo>
                    <a:pt x="412" y="443"/>
                  </a:lnTo>
                  <a:lnTo>
                    <a:pt x="415" y="438"/>
                  </a:lnTo>
                  <a:lnTo>
                    <a:pt x="415" y="435"/>
                  </a:lnTo>
                  <a:lnTo>
                    <a:pt x="415" y="435"/>
                  </a:lnTo>
                  <a:lnTo>
                    <a:pt x="417" y="435"/>
                  </a:lnTo>
                  <a:lnTo>
                    <a:pt x="417" y="435"/>
                  </a:lnTo>
                  <a:lnTo>
                    <a:pt x="419" y="433"/>
                  </a:lnTo>
                  <a:lnTo>
                    <a:pt x="419" y="431"/>
                  </a:lnTo>
                  <a:lnTo>
                    <a:pt x="436" y="419"/>
                  </a:lnTo>
                  <a:lnTo>
                    <a:pt x="438" y="417"/>
                  </a:lnTo>
                  <a:lnTo>
                    <a:pt x="441" y="417"/>
                  </a:lnTo>
                  <a:lnTo>
                    <a:pt x="443" y="414"/>
                  </a:lnTo>
                  <a:lnTo>
                    <a:pt x="443" y="414"/>
                  </a:lnTo>
                  <a:lnTo>
                    <a:pt x="443" y="414"/>
                  </a:lnTo>
                  <a:lnTo>
                    <a:pt x="446" y="414"/>
                  </a:lnTo>
                  <a:lnTo>
                    <a:pt x="448" y="414"/>
                  </a:lnTo>
                  <a:lnTo>
                    <a:pt x="450" y="412"/>
                  </a:lnTo>
                  <a:lnTo>
                    <a:pt x="450" y="414"/>
                  </a:lnTo>
                  <a:lnTo>
                    <a:pt x="472" y="400"/>
                  </a:lnTo>
                  <a:lnTo>
                    <a:pt x="474" y="398"/>
                  </a:lnTo>
                  <a:lnTo>
                    <a:pt x="476" y="395"/>
                  </a:lnTo>
                  <a:lnTo>
                    <a:pt x="476" y="393"/>
                  </a:lnTo>
                  <a:lnTo>
                    <a:pt x="479" y="393"/>
                  </a:lnTo>
                  <a:lnTo>
                    <a:pt x="479" y="393"/>
                  </a:lnTo>
                  <a:lnTo>
                    <a:pt x="481" y="391"/>
                  </a:lnTo>
                  <a:lnTo>
                    <a:pt x="481" y="391"/>
                  </a:lnTo>
                  <a:lnTo>
                    <a:pt x="481" y="391"/>
                  </a:lnTo>
                  <a:lnTo>
                    <a:pt x="483" y="391"/>
                  </a:lnTo>
                  <a:lnTo>
                    <a:pt x="486" y="391"/>
                  </a:lnTo>
                  <a:lnTo>
                    <a:pt x="486" y="388"/>
                  </a:lnTo>
                  <a:lnTo>
                    <a:pt x="483" y="388"/>
                  </a:lnTo>
                  <a:lnTo>
                    <a:pt x="483" y="386"/>
                  </a:lnTo>
                  <a:lnTo>
                    <a:pt x="486" y="386"/>
                  </a:lnTo>
                  <a:lnTo>
                    <a:pt x="486" y="383"/>
                  </a:lnTo>
                  <a:lnTo>
                    <a:pt x="488" y="381"/>
                  </a:lnTo>
                  <a:lnTo>
                    <a:pt x="491" y="379"/>
                  </a:lnTo>
                  <a:lnTo>
                    <a:pt x="495" y="374"/>
                  </a:lnTo>
                  <a:lnTo>
                    <a:pt x="505" y="369"/>
                  </a:lnTo>
                  <a:lnTo>
                    <a:pt x="517" y="362"/>
                  </a:lnTo>
                  <a:lnTo>
                    <a:pt x="526" y="357"/>
                  </a:lnTo>
                  <a:lnTo>
                    <a:pt x="531" y="355"/>
                  </a:lnTo>
                  <a:lnTo>
                    <a:pt x="533" y="355"/>
                  </a:lnTo>
                  <a:lnTo>
                    <a:pt x="533" y="355"/>
                  </a:lnTo>
                  <a:lnTo>
                    <a:pt x="533" y="357"/>
                  </a:lnTo>
                  <a:lnTo>
                    <a:pt x="533" y="357"/>
                  </a:lnTo>
                  <a:lnTo>
                    <a:pt x="533" y="357"/>
                  </a:lnTo>
                  <a:lnTo>
                    <a:pt x="533" y="355"/>
                  </a:lnTo>
                  <a:lnTo>
                    <a:pt x="533" y="355"/>
                  </a:lnTo>
                  <a:lnTo>
                    <a:pt x="533" y="353"/>
                  </a:lnTo>
                  <a:lnTo>
                    <a:pt x="533" y="353"/>
                  </a:lnTo>
                  <a:lnTo>
                    <a:pt x="531" y="353"/>
                  </a:lnTo>
                  <a:lnTo>
                    <a:pt x="531" y="353"/>
                  </a:lnTo>
                  <a:lnTo>
                    <a:pt x="531" y="353"/>
                  </a:lnTo>
                  <a:lnTo>
                    <a:pt x="531" y="350"/>
                  </a:lnTo>
                  <a:lnTo>
                    <a:pt x="531" y="350"/>
                  </a:lnTo>
                  <a:lnTo>
                    <a:pt x="528" y="350"/>
                  </a:lnTo>
                  <a:lnTo>
                    <a:pt x="528" y="350"/>
                  </a:lnTo>
                  <a:lnTo>
                    <a:pt x="528" y="350"/>
                  </a:lnTo>
                  <a:lnTo>
                    <a:pt x="528" y="348"/>
                  </a:lnTo>
                  <a:lnTo>
                    <a:pt x="528" y="348"/>
                  </a:lnTo>
                  <a:lnTo>
                    <a:pt x="531" y="350"/>
                  </a:lnTo>
                  <a:lnTo>
                    <a:pt x="531" y="348"/>
                  </a:lnTo>
                  <a:lnTo>
                    <a:pt x="531" y="348"/>
                  </a:lnTo>
                  <a:lnTo>
                    <a:pt x="531" y="348"/>
                  </a:lnTo>
                  <a:lnTo>
                    <a:pt x="533" y="348"/>
                  </a:lnTo>
                  <a:lnTo>
                    <a:pt x="533" y="346"/>
                  </a:lnTo>
                  <a:lnTo>
                    <a:pt x="533" y="346"/>
                  </a:lnTo>
                  <a:lnTo>
                    <a:pt x="533" y="343"/>
                  </a:lnTo>
                  <a:lnTo>
                    <a:pt x="535" y="346"/>
                  </a:lnTo>
                  <a:lnTo>
                    <a:pt x="535" y="346"/>
                  </a:lnTo>
                  <a:lnTo>
                    <a:pt x="535" y="346"/>
                  </a:lnTo>
                  <a:lnTo>
                    <a:pt x="535" y="346"/>
                  </a:lnTo>
                  <a:lnTo>
                    <a:pt x="535" y="346"/>
                  </a:lnTo>
                  <a:lnTo>
                    <a:pt x="538" y="348"/>
                  </a:lnTo>
                  <a:lnTo>
                    <a:pt x="540" y="348"/>
                  </a:lnTo>
                  <a:lnTo>
                    <a:pt x="540" y="348"/>
                  </a:lnTo>
                  <a:lnTo>
                    <a:pt x="540" y="350"/>
                  </a:lnTo>
                  <a:lnTo>
                    <a:pt x="540" y="350"/>
                  </a:lnTo>
                  <a:lnTo>
                    <a:pt x="540" y="350"/>
                  </a:lnTo>
                  <a:lnTo>
                    <a:pt x="543" y="353"/>
                  </a:lnTo>
                  <a:lnTo>
                    <a:pt x="543" y="353"/>
                  </a:lnTo>
                  <a:lnTo>
                    <a:pt x="540" y="355"/>
                  </a:lnTo>
                  <a:lnTo>
                    <a:pt x="538" y="355"/>
                  </a:lnTo>
                  <a:lnTo>
                    <a:pt x="538" y="355"/>
                  </a:lnTo>
                  <a:lnTo>
                    <a:pt x="540" y="357"/>
                  </a:lnTo>
                  <a:lnTo>
                    <a:pt x="543" y="355"/>
                  </a:lnTo>
                  <a:lnTo>
                    <a:pt x="543" y="355"/>
                  </a:lnTo>
                  <a:lnTo>
                    <a:pt x="545" y="353"/>
                  </a:lnTo>
                  <a:lnTo>
                    <a:pt x="545" y="353"/>
                  </a:lnTo>
                  <a:lnTo>
                    <a:pt x="547" y="353"/>
                  </a:lnTo>
                  <a:lnTo>
                    <a:pt x="547" y="353"/>
                  </a:lnTo>
                  <a:lnTo>
                    <a:pt x="547" y="355"/>
                  </a:lnTo>
                  <a:lnTo>
                    <a:pt x="550" y="355"/>
                  </a:lnTo>
                  <a:lnTo>
                    <a:pt x="550" y="355"/>
                  </a:lnTo>
                  <a:lnTo>
                    <a:pt x="550" y="353"/>
                  </a:lnTo>
                  <a:lnTo>
                    <a:pt x="550" y="353"/>
                  </a:lnTo>
                  <a:lnTo>
                    <a:pt x="550" y="350"/>
                  </a:lnTo>
                  <a:lnTo>
                    <a:pt x="550" y="350"/>
                  </a:lnTo>
                  <a:lnTo>
                    <a:pt x="550" y="348"/>
                  </a:lnTo>
                  <a:lnTo>
                    <a:pt x="552" y="346"/>
                  </a:lnTo>
                  <a:lnTo>
                    <a:pt x="554" y="343"/>
                  </a:lnTo>
                  <a:lnTo>
                    <a:pt x="552" y="343"/>
                  </a:lnTo>
                  <a:lnTo>
                    <a:pt x="552" y="343"/>
                  </a:lnTo>
                  <a:lnTo>
                    <a:pt x="550" y="348"/>
                  </a:lnTo>
                  <a:lnTo>
                    <a:pt x="547" y="348"/>
                  </a:lnTo>
                  <a:lnTo>
                    <a:pt x="547" y="348"/>
                  </a:lnTo>
                  <a:lnTo>
                    <a:pt x="545" y="348"/>
                  </a:lnTo>
                  <a:lnTo>
                    <a:pt x="545" y="348"/>
                  </a:lnTo>
                  <a:lnTo>
                    <a:pt x="547" y="346"/>
                  </a:lnTo>
                  <a:lnTo>
                    <a:pt x="550" y="346"/>
                  </a:lnTo>
                  <a:lnTo>
                    <a:pt x="550" y="343"/>
                  </a:lnTo>
                  <a:lnTo>
                    <a:pt x="552" y="341"/>
                  </a:lnTo>
                  <a:lnTo>
                    <a:pt x="552" y="341"/>
                  </a:lnTo>
                  <a:lnTo>
                    <a:pt x="552" y="341"/>
                  </a:lnTo>
                  <a:lnTo>
                    <a:pt x="552" y="343"/>
                  </a:lnTo>
                  <a:lnTo>
                    <a:pt x="554" y="341"/>
                  </a:lnTo>
                  <a:lnTo>
                    <a:pt x="557" y="341"/>
                  </a:lnTo>
                  <a:lnTo>
                    <a:pt x="559" y="341"/>
                  </a:lnTo>
                  <a:lnTo>
                    <a:pt x="559" y="341"/>
                  </a:lnTo>
                  <a:lnTo>
                    <a:pt x="562" y="341"/>
                  </a:lnTo>
                  <a:lnTo>
                    <a:pt x="562" y="338"/>
                  </a:lnTo>
                  <a:lnTo>
                    <a:pt x="562" y="338"/>
                  </a:lnTo>
                  <a:lnTo>
                    <a:pt x="564" y="336"/>
                  </a:lnTo>
                  <a:lnTo>
                    <a:pt x="566" y="336"/>
                  </a:lnTo>
                  <a:lnTo>
                    <a:pt x="573" y="334"/>
                  </a:lnTo>
                  <a:lnTo>
                    <a:pt x="578" y="334"/>
                  </a:lnTo>
                  <a:lnTo>
                    <a:pt x="578" y="334"/>
                  </a:lnTo>
                  <a:lnTo>
                    <a:pt x="580" y="334"/>
                  </a:lnTo>
                  <a:lnTo>
                    <a:pt x="580" y="336"/>
                  </a:lnTo>
                  <a:lnTo>
                    <a:pt x="585" y="336"/>
                  </a:lnTo>
                  <a:lnTo>
                    <a:pt x="590" y="336"/>
                  </a:lnTo>
                  <a:lnTo>
                    <a:pt x="590" y="336"/>
                  </a:lnTo>
                  <a:lnTo>
                    <a:pt x="592" y="336"/>
                  </a:lnTo>
                  <a:lnTo>
                    <a:pt x="592" y="336"/>
                  </a:lnTo>
                  <a:lnTo>
                    <a:pt x="592" y="338"/>
                  </a:lnTo>
                  <a:lnTo>
                    <a:pt x="592" y="338"/>
                  </a:lnTo>
                  <a:lnTo>
                    <a:pt x="595" y="338"/>
                  </a:lnTo>
                  <a:lnTo>
                    <a:pt x="597" y="338"/>
                  </a:lnTo>
                  <a:lnTo>
                    <a:pt x="599" y="338"/>
                  </a:lnTo>
                  <a:lnTo>
                    <a:pt x="599" y="341"/>
                  </a:lnTo>
                  <a:lnTo>
                    <a:pt x="602" y="341"/>
                  </a:lnTo>
                  <a:lnTo>
                    <a:pt x="602" y="341"/>
                  </a:lnTo>
                  <a:lnTo>
                    <a:pt x="604" y="341"/>
                  </a:lnTo>
                  <a:lnTo>
                    <a:pt x="604" y="341"/>
                  </a:lnTo>
                  <a:lnTo>
                    <a:pt x="607" y="341"/>
                  </a:lnTo>
                  <a:lnTo>
                    <a:pt x="607" y="341"/>
                  </a:lnTo>
                  <a:lnTo>
                    <a:pt x="607" y="341"/>
                  </a:lnTo>
                  <a:lnTo>
                    <a:pt x="609" y="341"/>
                  </a:lnTo>
                  <a:lnTo>
                    <a:pt x="609" y="338"/>
                  </a:lnTo>
                  <a:lnTo>
                    <a:pt x="611" y="338"/>
                  </a:lnTo>
                  <a:lnTo>
                    <a:pt x="611" y="336"/>
                  </a:lnTo>
                  <a:lnTo>
                    <a:pt x="611" y="334"/>
                  </a:lnTo>
                  <a:lnTo>
                    <a:pt x="609" y="334"/>
                  </a:lnTo>
                  <a:lnTo>
                    <a:pt x="611" y="331"/>
                  </a:lnTo>
                  <a:lnTo>
                    <a:pt x="611" y="331"/>
                  </a:lnTo>
                  <a:lnTo>
                    <a:pt x="609" y="331"/>
                  </a:lnTo>
                  <a:lnTo>
                    <a:pt x="609" y="331"/>
                  </a:lnTo>
                  <a:lnTo>
                    <a:pt x="609" y="329"/>
                  </a:lnTo>
                  <a:lnTo>
                    <a:pt x="609" y="329"/>
                  </a:lnTo>
                  <a:lnTo>
                    <a:pt x="609" y="329"/>
                  </a:lnTo>
                  <a:lnTo>
                    <a:pt x="607" y="327"/>
                  </a:lnTo>
                  <a:lnTo>
                    <a:pt x="609" y="324"/>
                  </a:lnTo>
                  <a:lnTo>
                    <a:pt x="609" y="324"/>
                  </a:lnTo>
                  <a:lnTo>
                    <a:pt x="609" y="324"/>
                  </a:lnTo>
                  <a:lnTo>
                    <a:pt x="609" y="322"/>
                  </a:lnTo>
                  <a:lnTo>
                    <a:pt x="611" y="322"/>
                  </a:lnTo>
                  <a:lnTo>
                    <a:pt x="614" y="322"/>
                  </a:lnTo>
                  <a:lnTo>
                    <a:pt x="614" y="322"/>
                  </a:lnTo>
                  <a:lnTo>
                    <a:pt x="616" y="319"/>
                  </a:lnTo>
                  <a:lnTo>
                    <a:pt x="616" y="319"/>
                  </a:lnTo>
                  <a:lnTo>
                    <a:pt x="618" y="319"/>
                  </a:lnTo>
                  <a:lnTo>
                    <a:pt x="618" y="319"/>
                  </a:lnTo>
                  <a:lnTo>
                    <a:pt x="618" y="317"/>
                  </a:lnTo>
                  <a:lnTo>
                    <a:pt x="621" y="319"/>
                  </a:lnTo>
                  <a:lnTo>
                    <a:pt x="621" y="319"/>
                  </a:lnTo>
                  <a:lnTo>
                    <a:pt x="623" y="319"/>
                  </a:lnTo>
                  <a:lnTo>
                    <a:pt x="623" y="319"/>
                  </a:lnTo>
                  <a:lnTo>
                    <a:pt x="625" y="319"/>
                  </a:lnTo>
                  <a:lnTo>
                    <a:pt x="625" y="317"/>
                  </a:lnTo>
                  <a:lnTo>
                    <a:pt x="625" y="317"/>
                  </a:lnTo>
                  <a:lnTo>
                    <a:pt x="625" y="315"/>
                  </a:lnTo>
                  <a:lnTo>
                    <a:pt x="625" y="315"/>
                  </a:lnTo>
                  <a:lnTo>
                    <a:pt x="628" y="315"/>
                  </a:lnTo>
                  <a:lnTo>
                    <a:pt x="628" y="315"/>
                  </a:lnTo>
                  <a:lnTo>
                    <a:pt x="630" y="315"/>
                  </a:lnTo>
                  <a:lnTo>
                    <a:pt x="630" y="312"/>
                  </a:lnTo>
                  <a:lnTo>
                    <a:pt x="630" y="312"/>
                  </a:lnTo>
                  <a:lnTo>
                    <a:pt x="630" y="310"/>
                  </a:lnTo>
                  <a:lnTo>
                    <a:pt x="630" y="312"/>
                  </a:lnTo>
                  <a:lnTo>
                    <a:pt x="633" y="312"/>
                  </a:lnTo>
                  <a:lnTo>
                    <a:pt x="633" y="312"/>
                  </a:lnTo>
                  <a:lnTo>
                    <a:pt x="633" y="312"/>
                  </a:lnTo>
                  <a:lnTo>
                    <a:pt x="635" y="312"/>
                  </a:lnTo>
                  <a:lnTo>
                    <a:pt x="635" y="312"/>
                  </a:lnTo>
                  <a:lnTo>
                    <a:pt x="635" y="312"/>
                  </a:lnTo>
                  <a:lnTo>
                    <a:pt x="635" y="312"/>
                  </a:lnTo>
                  <a:lnTo>
                    <a:pt x="637" y="312"/>
                  </a:lnTo>
                  <a:lnTo>
                    <a:pt x="637" y="310"/>
                  </a:lnTo>
                  <a:lnTo>
                    <a:pt x="640" y="310"/>
                  </a:lnTo>
                  <a:lnTo>
                    <a:pt x="642" y="308"/>
                  </a:lnTo>
                  <a:lnTo>
                    <a:pt x="640" y="308"/>
                  </a:lnTo>
                  <a:lnTo>
                    <a:pt x="640" y="308"/>
                  </a:lnTo>
                  <a:lnTo>
                    <a:pt x="637" y="305"/>
                  </a:lnTo>
                  <a:lnTo>
                    <a:pt x="637" y="305"/>
                  </a:lnTo>
                  <a:lnTo>
                    <a:pt x="640" y="305"/>
                  </a:lnTo>
                  <a:lnTo>
                    <a:pt x="640" y="305"/>
                  </a:lnTo>
                  <a:lnTo>
                    <a:pt x="642" y="305"/>
                  </a:lnTo>
                  <a:lnTo>
                    <a:pt x="642" y="303"/>
                  </a:lnTo>
                  <a:lnTo>
                    <a:pt x="642" y="303"/>
                  </a:lnTo>
                  <a:lnTo>
                    <a:pt x="642" y="303"/>
                  </a:lnTo>
                  <a:lnTo>
                    <a:pt x="644" y="303"/>
                  </a:lnTo>
                  <a:lnTo>
                    <a:pt x="644" y="303"/>
                  </a:lnTo>
                  <a:lnTo>
                    <a:pt x="644" y="303"/>
                  </a:lnTo>
                  <a:lnTo>
                    <a:pt x="644" y="301"/>
                  </a:lnTo>
                  <a:lnTo>
                    <a:pt x="649" y="298"/>
                  </a:lnTo>
                  <a:lnTo>
                    <a:pt x="649" y="298"/>
                  </a:lnTo>
                  <a:lnTo>
                    <a:pt x="649" y="301"/>
                  </a:lnTo>
                  <a:lnTo>
                    <a:pt x="651" y="301"/>
                  </a:lnTo>
                  <a:lnTo>
                    <a:pt x="651" y="301"/>
                  </a:lnTo>
                  <a:lnTo>
                    <a:pt x="651" y="301"/>
                  </a:lnTo>
                  <a:lnTo>
                    <a:pt x="654" y="301"/>
                  </a:lnTo>
                  <a:lnTo>
                    <a:pt x="654" y="301"/>
                  </a:lnTo>
                  <a:lnTo>
                    <a:pt x="654" y="303"/>
                  </a:lnTo>
                  <a:lnTo>
                    <a:pt x="654" y="303"/>
                  </a:lnTo>
                  <a:lnTo>
                    <a:pt x="656" y="303"/>
                  </a:lnTo>
                  <a:lnTo>
                    <a:pt x="656" y="301"/>
                  </a:lnTo>
                  <a:lnTo>
                    <a:pt x="656" y="301"/>
                  </a:lnTo>
                  <a:lnTo>
                    <a:pt x="659" y="303"/>
                  </a:lnTo>
                  <a:lnTo>
                    <a:pt x="661" y="301"/>
                  </a:lnTo>
                  <a:lnTo>
                    <a:pt x="661" y="301"/>
                  </a:lnTo>
                  <a:lnTo>
                    <a:pt x="663" y="301"/>
                  </a:lnTo>
                  <a:lnTo>
                    <a:pt x="663" y="301"/>
                  </a:lnTo>
                  <a:lnTo>
                    <a:pt x="661" y="298"/>
                  </a:lnTo>
                  <a:lnTo>
                    <a:pt x="661" y="298"/>
                  </a:lnTo>
                  <a:lnTo>
                    <a:pt x="659" y="296"/>
                  </a:lnTo>
                  <a:lnTo>
                    <a:pt x="659" y="296"/>
                  </a:lnTo>
                  <a:lnTo>
                    <a:pt x="659" y="293"/>
                  </a:lnTo>
                  <a:lnTo>
                    <a:pt x="659" y="293"/>
                  </a:lnTo>
                  <a:lnTo>
                    <a:pt x="656" y="296"/>
                  </a:lnTo>
                  <a:lnTo>
                    <a:pt x="656" y="296"/>
                  </a:lnTo>
                  <a:lnTo>
                    <a:pt x="656" y="296"/>
                  </a:lnTo>
                  <a:lnTo>
                    <a:pt x="656" y="296"/>
                  </a:lnTo>
                  <a:lnTo>
                    <a:pt x="654" y="293"/>
                  </a:lnTo>
                  <a:lnTo>
                    <a:pt x="654" y="289"/>
                  </a:lnTo>
                  <a:lnTo>
                    <a:pt x="651" y="289"/>
                  </a:lnTo>
                  <a:lnTo>
                    <a:pt x="651" y="289"/>
                  </a:lnTo>
                  <a:lnTo>
                    <a:pt x="651" y="289"/>
                  </a:lnTo>
                  <a:lnTo>
                    <a:pt x="651" y="289"/>
                  </a:lnTo>
                  <a:lnTo>
                    <a:pt x="651" y="286"/>
                  </a:lnTo>
                  <a:lnTo>
                    <a:pt x="654" y="284"/>
                  </a:lnTo>
                  <a:lnTo>
                    <a:pt x="654" y="284"/>
                  </a:lnTo>
                  <a:lnTo>
                    <a:pt x="654" y="284"/>
                  </a:lnTo>
                  <a:lnTo>
                    <a:pt x="656" y="284"/>
                  </a:lnTo>
                  <a:lnTo>
                    <a:pt x="656" y="284"/>
                  </a:lnTo>
                  <a:lnTo>
                    <a:pt x="656" y="282"/>
                  </a:lnTo>
                  <a:lnTo>
                    <a:pt x="656" y="282"/>
                  </a:lnTo>
                  <a:lnTo>
                    <a:pt x="656" y="279"/>
                  </a:lnTo>
                  <a:lnTo>
                    <a:pt x="656" y="279"/>
                  </a:lnTo>
                  <a:lnTo>
                    <a:pt x="656" y="277"/>
                  </a:lnTo>
                  <a:lnTo>
                    <a:pt x="656" y="277"/>
                  </a:lnTo>
                  <a:lnTo>
                    <a:pt x="659" y="272"/>
                  </a:lnTo>
                  <a:lnTo>
                    <a:pt x="659" y="272"/>
                  </a:lnTo>
                  <a:lnTo>
                    <a:pt x="659" y="270"/>
                  </a:lnTo>
                  <a:lnTo>
                    <a:pt x="659" y="270"/>
                  </a:lnTo>
                  <a:lnTo>
                    <a:pt x="659" y="270"/>
                  </a:lnTo>
                  <a:lnTo>
                    <a:pt x="659" y="270"/>
                  </a:lnTo>
                  <a:lnTo>
                    <a:pt x="659" y="267"/>
                  </a:lnTo>
                  <a:lnTo>
                    <a:pt x="659" y="267"/>
                  </a:lnTo>
                  <a:lnTo>
                    <a:pt x="661" y="267"/>
                  </a:lnTo>
                  <a:lnTo>
                    <a:pt x="661" y="267"/>
                  </a:lnTo>
                  <a:lnTo>
                    <a:pt x="661" y="267"/>
                  </a:lnTo>
                  <a:lnTo>
                    <a:pt x="661" y="267"/>
                  </a:lnTo>
                  <a:lnTo>
                    <a:pt x="663" y="265"/>
                  </a:lnTo>
                  <a:lnTo>
                    <a:pt x="663" y="265"/>
                  </a:lnTo>
                  <a:lnTo>
                    <a:pt x="663" y="265"/>
                  </a:lnTo>
                  <a:lnTo>
                    <a:pt x="663" y="265"/>
                  </a:lnTo>
                  <a:lnTo>
                    <a:pt x="663" y="263"/>
                  </a:lnTo>
                  <a:lnTo>
                    <a:pt x="666" y="263"/>
                  </a:lnTo>
                  <a:lnTo>
                    <a:pt x="668" y="263"/>
                  </a:lnTo>
                  <a:lnTo>
                    <a:pt x="668" y="263"/>
                  </a:lnTo>
                  <a:lnTo>
                    <a:pt x="670" y="263"/>
                  </a:lnTo>
                  <a:lnTo>
                    <a:pt x="673" y="260"/>
                  </a:lnTo>
                  <a:lnTo>
                    <a:pt x="675" y="260"/>
                  </a:lnTo>
                  <a:lnTo>
                    <a:pt x="675" y="260"/>
                  </a:lnTo>
                  <a:lnTo>
                    <a:pt x="675" y="258"/>
                  </a:lnTo>
                  <a:lnTo>
                    <a:pt x="675" y="258"/>
                  </a:lnTo>
                  <a:lnTo>
                    <a:pt x="675" y="260"/>
                  </a:lnTo>
                  <a:lnTo>
                    <a:pt x="678" y="260"/>
                  </a:lnTo>
                  <a:lnTo>
                    <a:pt x="678" y="260"/>
                  </a:lnTo>
                  <a:lnTo>
                    <a:pt x="680" y="260"/>
                  </a:lnTo>
                  <a:lnTo>
                    <a:pt x="682" y="258"/>
                  </a:lnTo>
                  <a:lnTo>
                    <a:pt x="685" y="258"/>
                  </a:lnTo>
                  <a:lnTo>
                    <a:pt x="685" y="258"/>
                  </a:lnTo>
                  <a:lnTo>
                    <a:pt x="685" y="258"/>
                  </a:lnTo>
                  <a:lnTo>
                    <a:pt x="685" y="258"/>
                  </a:lnTo>
                  <a:lnTo>
                    <a:pt x="685" y="258"/>
                  </a:lnTo>
                  <a:lnTo>
                    <a:pt x="685" y="258"/>
                  </a:lnTo>
                  <a:lnTo>
                    <a:pt x="685" y="258"/>
                  </a:lnTo>
                  <a:lnTo>
                    <a:pt x="685" y="258"/>
                  </a:lnTo>
                  <a:lnTo>
                    <a:pt x="687" y="258"/>
                  </a:lnTo>
                  <a:lnTo>
                    <a:pt x="689" y="258"/>
                  </a:lnTo>
                  <a:lnTo>
                    <a:pt x="689" y="258"/>
                  </a:lnTo>
                  <a:lnTo>
                    <a:pt x="689" y="258"/>
                  </a:lnTo>
                  <a:lnTo>
                    <a:pt x="692" y="258"/>
                  </a:lnTo>
                  <a:lnTo>
                    <a:pt x="692" y="258"/>
                  </a:lnTo>
                  <a:lnTo>
                    <a:pt x="692" y="258"/>
                  </a:lnTo>
                  <a:lnTo>
                    <a:pt x="696" y="256"/>
                  </a:lnTo>
                  <a:lnTo>
                    <a:pt x="699" y="256"/>
                  </a:lnTo>
                  <a:lnTo>
                    <a:pt x="699" y="253"/>
                  </a:lnTo>
                  <a:lnTo>
                    <a:pt x="699" y="253"/>
                  </a:lnTo>
                  <a:lnTo>
                    <a:pt x="701" y="251"/>
                  </a:lnTo>
                  <a:lnTo>
                    <a:pt x="701" y="251"/>
                  </a:lnTo>
                  <a:lnTo>
                    <a:pt x="701" y="251"/>
                  </a:lnTo>
                  <a:lnTo>
                    <a:pt x="701" y="251"/>
                  </a:lnTo>
                  <a:lnTo>
                    <a:pt x="701" y="248"/>
                  </a:lnTo>
                  <a:lnTo>
                    <a:pt x="701" y="248"/>
                  </a:lnTo>
                  <a:lnTo>
                    <a:pt x="704" y="246"/>
                  </a:lnTo>
                  <a:lnTo>
                    <a:pt x="704" y="246"/>
                  </a:lnTo>
                  <a:lnTo>
                    <a:pt x="704" y="246"/>
                  </a:lnTo>
                  <a:lnTo>
                    <a:pt x="706" y="246"/>
                  </a:lnTo>
                  <a:lnTo>
                    <a:pt x="706" y="244"/>
                  </a:lnTo>
                  <a:lnTo>
                    <a:pt x="706" y="244"/>
                  </a:lnTo>
                  <a:lnTo>
                    <a:pt x="706" y="244"/>
                  </a:lnTo>
                  <a:lnTo>
                    <a:pt x="708" y="244"/>
                  </a:lnTo>
                  <a:lnTo>
                    <a:pt x="708" y="244"/>
                  </a:lnTo>
                  <a:lnTo>
                    <a:pt x="708" y="244"/>
                  </a:lnTo>
                  <a:close/>
                  <a:moveTo>
                    <a:pt x="625" y="348"/>
                  </a:moveTo>
                  <a:lnTo>
                    <a:pt x="625" y="346"/>
                  </a:lnTo>
                  <a:lnTo>
                    <a:pt x="625" y="346"/>
                  </a:lnTo>
                  <a:lnTo>
                    <a:pt x="625" y="346"/>
                  </a:lnTo>
                  <a:lnTo>
                    <a:pt x="621" y="346"/>
                  </a:lnTo>
                  <a:lnTo>
                    <a:pt x="621" y="343"/>
                  </a:lnTo>
                  <a:lnTo>
                    <a:pt x="621" y="341"/>
                  </a:lnTo>
                  <a:lnTo>
                    <a:pt x="623" y="341"/>
                  </a:lnTo>
                  <a:lnTo>
                    <a:pt x="623" y="336"/>
                  </a:lnTo>
                  <a:lnTo>
                    <a:pt x="623" y="334"/>
                  </a:lnTo>
                  <a:lnTo>
                    <a:pt x="618" y="331"/>
                  </a:lnTo>
                  <a:lnTo>
                    <a:pt x="618" y="331"/>
                  </a:lnTo>
                  <a:lnTo>
                    <a:pt x="618" y="331"/>
                  </a:lnTo>
                  <a:lnTo>
                    <a:pt x="616" y="331"/>
                  </a:lnTo>
                  <a:lnTo>
                    <a:pt x="616" y="331"/>
                  </a:lnTo>
                  <a:lnTo>
                    <a:pt x="616" y="331"/>
                  </a:lnTo>
                  <a:lnTo>
                    <a:pt x="616" y="331"/>
                  </a:lnTo>
                  <a:lnTo>
                    <a:pt x="616" y="334"/>
                  </a:lnTo>
                  <a:lnTo>
                    <a:pt x="616" y="334"/>
                  </a:lnTo>
                  <a:lnTo>
                    <a:pt x="614" y="336"/>
                  </a:lnTo>
                  <a:lnTo>
                    <a:pt x="614" y="338"/>
                  </a:lnTo>
                  <a:lnTo>
                    <a:pt x="609" y="343"/>
                  </a:lnTo>
                  <a:lnTo>
                    <a:pt x="607" y="343"/>
                  </a:lnTo>
                  <a:lnTo>
                    <a:pt x="607" y="343"/>
                  </a:lnTo>
                  <a:lnTo>
                    <a:pt x="607" y="346"/>
                  </a:lnTo>
                  <a:lnTo>
                    <a:pt x="607" y="348"/>
                  </a:lnTo>
                  <a:lnTo>
                    <a:pt x="609" y="350"/>
                  </a:lnTo>
                  <a:lnTo>
                    <a:pt x="611" y="350"/>
                  </a:lnTo>
                  <a:lnTo>
                    <a:pt x="614" y="348"/>
                  </a:lnTo>
                  <a:lnTo>
                    <a:pt x="618" y="348"/>
                  </a:lnTo>
                  <a:lnTo>
                    <a:pt x="618" y="348"/>
                  </a:lnTo>
                  <a:lnTo>
                    <a:pt x="618" y="348"/>
                  </a:lnTo>
                  <a:lnTo>
                    <a:pt x="621" y="348"/>
                  </a:lnTo>
                  <a:lnTo>
                    <a:pt x="621" y="350"/>
                  </a:lnTo>
                  <a:lnTo>
                    <a:pt x="621" y="350"/>
                  </a:lnTo>
                  <a:lnTo>
                    <a:pt x="621" y="353"/>
                  </a:lnTo>
                  <a:lnTo>
                    <a:pt x="623" y="353"/>
                  </a:lnTo>
                  <a:lnTo>
                    <a:pt x="623" y="353"/>
                  </a:lnTo>
                  <a:lnTo>
                    <a:pt x="623" y="353"/>
                  </a:lnTo>
                  <a:lnTo>
                    <a:pt x="623" y="350"/>
                  </a:lnTo>
                  <a:lnTo>
                    <a:pt x="623" y="350"/>
                  </a:lnTo>
                  <a:lnTo>
                    <a:pt x="625" y="350"/>
                  </a:lnTo>
                  <a:lnTo>
                    <a:pt x="625" y="350"/>
                  </a:lnTo>
                  <a:lnTo>
                    <a:pt x="625" y="350"/>
                  </a:lnTo>
                  <a:lnTo>
                    <a:pt x="623" y="348"/>
                  </a:lnTo>
                  <a:lnTo>
                    <a:pt x="623" y="348"/>
                  </a:lnTo>
                  <a:lnTo>
                    <a:pt x="623" y="348"/>
                  </a:lnTo>
                  <a:lnTo>
                    <a:pt x="625" y="34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3649" y="3064"/>
              <a:ext cx="429" cy="299"/>
            </a:xfrm>
            <a:custGeom>
              <a:avLst/>
              <a:gdLst>
                <a:gd name="T0" fmla="*/ 412 w 429"/>
                <a:gd name="T1" fmla="*/ 36 h 299"/>
                <a:gd name="T2" fmla="*/ 424 w 429"/>
                <a:gd name="T3" fmla="*/ 124 h 299"/>
                <a:gd name="T4" fmla="*/ 417 w 429"/>
                <a:gd name="T5" fmla="*/ 140 h 299"/>
                <a:gd name="T6" fmla="*/ 419 w 429"/>
                <a:gd name="T7" fmla="*/ 157 h 299"/>
                <a:gd name="T8" fmla="*/ 412 w 429"/>
                <a:gd name="T9" fmla="*/ 126 h 299"/>
                <a:gd name="T10" fmla="*/ 412 w 429"/>
                <a:gd name="T11" fmla="*/ 107 h 299"/>
                <a:gd name="T12" fmla="*/ 417 w 429"/>
                <a:gd name="T13" fmla="*/ 100 h 299"/>
                <a:gd name="T14" fmla="*/ 410 w 429"/>
                <a:gd name="T15" fmla="*/ 83 h 299"/>
                <a:gd name="T16" fmla="*/ 405 w 429"/>
                <a:gd name="T17" fmla="*/ 60 h 299"/>
                <a:gd name="T18" fmla="*/ 398 w 429"/>
                <a:gd name="T19" fmla="*/ 26 h 299"/>
                <a:gd name="T20" fmla="*/ 396 w 429"/>
                <a:gd name="T21" fmla="*/ 8 h 299"/>
                <a:gd name="T22" fmla="*/ 412 w 429"/>
                <a:gd name="T23" fmla="*/ 8 h 299"/>
                <a:gd name="T24" fmla="*/ 377 w 429"/>
                <a:gd name="T25" fmla="*/ 3 h 299"/>
                <a:gd name="T26" fmla="*/ 370 w 429"/>
                <a:gd name="T27" fmla="*/ 3 h 299"/>
                <a:gd name="T28" fmla="*/ 341 w 429"/>
                <a:gd name="T29" fmla="*/ 19 h 299"/>
                <a:gd name="T30" fmla="*/ 308 w 429"/>
                <a:gd name="T31" fmla="*/ 5 h 299"/>
                <a:gd name="T32" fmla="*/ 282 w 429"/>
                <a:gd name="T33" fmla="*/ 5 h 299"/>
                <a:gd name="T34" fmla="*/ 273 w 429"/>
                <a:gd name="T35" fmla="*/ 10 h 299"/>
                <a:gd name="T36" fmla="*/ 256 w 429"/>
                <a:gd name="T37" fmla="*/ 3 h 299"/>
                <a:gd name="T38" fmla="*/ 244 w 429"/>
                <a:gd name="T39" fmla="*/ 19 h 299"/>
                <a:gd name="T40" fmla="*/ 232 w 429"/>
                <a:gd name="T41" fmla="*/ 24 h 299"/>
                <a:gd name="T42" fmla="*/ 223 w 429"/>
                <a:gd name="T43" fmla="*/ 24 h 299"/>
                <a:gd name="T44" fmla="*/ 213 w 429"/>
                <a:gd name="T45" fmla="*/ 26 h 299"/>
                <a:gd name="T46" fmla="*/ 202 w 429"/>
                <a:gd name="T47" fmla="*/ 43 h 299"/>
                <a:gd name="T48" fmla="*/ 190 w 429"/>
                <a:gd name="T49" fmla="*/ 64 h 299"/>
                <a:gd name="T50" fmla="*/ 173 w 429"/>
                <a:gd name="T51" fmla="*/ 55 h 299"/>
                <a:gd name="T52" fmla="*/ 135 w 429"/>
                <a:gd name="T53" fmla="*/ 45 h 299"/>
                <a:gd name="T54" fmla="*/ 95 w 429"/>
                <a:gd name="T55" fmla="*/ 38 h 299"/>
                <a:gd name="T56" fmla="*/ 60 w 429"/>
                <a:gd name="T57" fmla="*/ 34 h 299"/>
                <a:gd name="T58" fmla="*/ 31 w 429"/>
                <a:gd name="T59" fmla="*/ 26 h 299"/>
                <a:gd name="T60" fmla="*/ 7 w 429"/>
                <a:gd name="T61" fmla="*/ 48 h 299"/>
                <a:gd name="T62" fmla="*/ 7 w 429"/>
                <a:gd name="T63" fmla="*/ 69 h 299"/>
                <a:gd name="T64" fmla="*/ 0 w 429"/>
                <a:gd name="T65" fmla="*/ 102 h 299"/>
                <a:gd name="T66" fmla="*/ 15 w 429"/>
                <a:gd name="T67" fmla="*/ 105 h 299"/>
                <a:gd name="T68" fmla="*/ 38 w 429"/>
                <a:gd name="T69" fmla="*/ 95 h 299"/>
                <a:gd name="T70" fmla="*/ 62 w 429"/>
                <a:gd name="T71" fmla="*/ 100 h 299"/>
                <a:gd name="T72" fmla="*/ 69 w 429"/>
                <a:gd name="T73" fmla="*/ 109 h 299"/>
                <a:gd name="T74" fmla="*/ 88 w 429"/>
                <a:gd name="T75" fmla="*/ 109 h 299"/>
                <a:gd name="T76" fmla="*/ 107 w 429"/>
                <a:gd name="T77" fmla="*/ 109 h 299"/>
                <a:gd name="T78" fmla="*/ 114 w 429"/>
                <a:gd name="T79" fmla="*/ 114 h 299"/>
                <a:gd name="T80" fmla="*/ 131 w 429"/>
                <a:gd name="T81" fmla="*/ 112 h 299"/>
                <a:gd name="T82" fmla="*/ 147 w 429"/>
                <a:gd name="T83" fmla="*/ 131 h 299"/>
                <a:gd name="T84" fmla="*/ 164 w 429"/>
                <a:gd name="T85" fmla="*/ 133 h 299"/>
                <a:gd name="T86" fmla="*/ 176 w 429"/>
                <a:gd name="T87" fmla="*/ 135 h 299"/>
                <a:gd name="T88" fmla="*/ 195 w 429"/>
                <a:gd name="T89" fmla="*/ 145 h 299"/>
                <a:gd name="T90" fmla="*/ 213 w 429"/>
                <a:gd name="T91" fmla="*/ 159 h 299"/>
                <a:gd name="T92" fmla="*/ 232 w 429"/>
                <a:gd name="T93" fmla="*/ 187 h 299"/>
                <a:gd name="T94" fmla="*/ 256 w 429"/>
                <a:gd name="T95" fmla="*/ 211 h 299"/>
                <a:gd name="T96" fmla="*/ 292 w 429"/>
                <a:gd name="T97" fmla="*/ 216 h 299"/>
                <a:gd name="T98" fmla="*/ 313 w 429"/>
                <a:gd name="T99" fmla="*/ 218 h 299"/>
                <a:gd name="T100" fmla="*/ 325 w 429"/>
                <a:gd name="T101" fmla="*/ 230 h 299"/>
                <a:gd name="T102" fmla="*/ 311 w 429"/>
                <a:gd name="T103" fmla="*/ 240 h 299"/>
                <a:gd name="T104" fmla="*/ 306 w 429"/>
                <a:gd name="T105" fmla="*/ 247 h 299"/>
                <a:gd name="T106" fmla="*/ 299 w 429"/>
                <a:gd name="T107" fmla="*/ 275 h 299"/>
                <a:gd name="T108" fmla="*/ 289 w 429"/>
                <a:gd name="T109" fmla="*/ 285 h 299"/>
                <a:gd name="T110" fmla="*/ 299 w 429"/>
                <a:gd name="T111" fmla="*/ 294 h 299"/>
                <a:gd name="T112" fmla="*/ 308 w 429"/>
                <a:gd name="T113" fmla="*/ 285 h 299"/>
                <a:gd name="T114" fmla="*/ 386 w 429"/>
                <a:gd name="T115" fmla="*/ 232 h 299"/>
                <a:gd name="T116" fmla="*/ 391 w 429"/>
                <a:gd name="T117" fmla="*/ 218 h 299"/>
                <a:gd name="T118" fmla="*/ 396 w 429"/>
                <a:gd name="T119" fmla="*/ 213 h 299"/>
                <a:gd name="T120" fmla="*/ 408 w 429"/>
                <a:gd name="T121" fmla="*/ 197 h 299"/>
                <a:gd name="T122" fmla="*/ 412 w 429"/>
                <a:gd name="T123" fmla="*/ 164 h 299"/>
                <a:gd name="T124" fmla="*/ 410 w 429"/>
                <a:gd name="T125" fmla="*/ 14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299">
                  <a:moveTo>
                    <a:pt x="410" y="22"/>
                  </a:moveTo>
                  <a:lnTo>
                    <a:pt x="410" y="22"/>
                  </a:lnTo>
                  <a:lnTo>
                    <a:pt x="408" y="24"/>
                  </a:lnTo>
                  <a:lnTo>
                    <a:pt x="408" y="24"/>
                  </a:lnTo>
                  <a:lnTo>
                    <a:pt x="408" y="24"/>
                  </a:lnTo>
                  <a:lnTo>
                    <a:pt x="405" y="26"/>
                  </a:lnTo>
                  <a:lnTo>
                    <a:pt x="405" y="26"/>
                  </a:lnTo>
                  <a:lnTo>
                    <a:pt x="405" y="26"/>
                  </a:lnTo>
                  <a:lnTo>
                    <a:pt x="403" y="29"/>
                  </a:lnTo>
                  <a:lnTo>
                    <a:pt x="403" y="29"/>
                  </a:lnTo>
                  <a:lnTo>
                    <a:pt x="403" y="29"/>
                  </a:lnTo>
                  <a:lnTo>
                    <a:pt x="408" y="31"/>
                  </a:lnTo>
                  <a:lnTo>
                    <a:pt x="408" y="34"/>
                  </a:lnTo>
                  <a:lnTo>
                    <a:pt x="410" y="36"/>
                  </a:lnTo>
                  <a:lnTo>
                    <a:pt x="410" y="38"/>
                  </a:lnTo>
                  <a:lnTo>
                    <a:pt x="412" y="38"/>
                  </a:lnTo>
                  <a:lnTo>
                    <a:pt x="412" y="38"/>
                  </a:lnTo>
                  <a:lnTo>
                    <a:pt x="412" y="38"/>
                  </a:lnTo>
                  <a:lnTo>
                    <a:pt x="412" y="38"/>
                  </a:lnTo>
                  <a:lnTo>
                    <a:pt x="412" y="36"/>
                  </a:lnTo>
                  <a:lnTo>
                    <a:pt x="412" y="36"/>
                  </a:lnTo>
                  <a:lnTo>
                    <a:pt x="412" y="34"/>
                  </a:lnTo>
                  <a:lnTo>
                    <a:pt x="415" y="34"/>
                  </a:lnTo>
                  <a:lnTo>
                    <a:pt x="415" y="31"/>
                  </a:lnTo>
                  <a:lnTo>
                    <a:pt x="417" y="29"/>
                  </a:lnTo>
                  <a:lnTo>
                    <a:pt x="417" y="26"/>
                  </a:lnTo>
                  <a:lnTo>
                    <a:pt x="419" y="24"/>
                  </a:lnTo>
                  <a:lnTo>
                    <a:pt x="419" y="24"/>
                  </a:lnTo>
                  <a:lnTo>
                    <a:pt x="419" y="22"/>
                  </a:lnTo>
                  <a:lnTo>
                    <a:pt x="419" y="22"/>
                  </a:lnTo>
                  <a:lnTo>
                    <a:pt x="419" y="22"/>
                  </a:lnTo>
                  <a:lnTo>
                    <a:pt x="417" y="17"/>
                  </a:lnTo>
                  <a:lnTo>
                    <a:pt x="417" y="17"/>
                  </a:lnTo>
                  <a:lnTo>
                    <a:pt x="415" y="17"/>
                  </a:lnTo>
                  <a:lnTo>
                    <a:pt x="415" y="17"/>
                  </a:lnTo>
                  <a:lnTo>
                    <a:pt x="415" y="19"/>
                  </a:lnTo>
                  <a:lnTo>
                    <a:pt x="412" y="22"/>
                  </a:lnTo>
                  <a:lnTo>
                    <a:pt x="410" y="22"/>
                  </a:lnTo>
                  <a:close/>
                  <a:moveTo>
                    <a:pt x="429" y="128"/>
                  </a:moveTo>
                  <a:lnTo>
                    <a:pt x="429" y="126"/>
                  </a:lnTo>
                  <a:lnTo>
                    <a:pt x="427" y="124"/>
                  </a:lnTo>
                  <a:lnTo>
                    <a:pt x="424" y="124"/>
                  </a:lnTo>
                  <a:lnTo>
                    <a:pt x="424" y="124"/>
                  </a:lnTo>
                  <a:lnTo>
                    <a:pt x="424" y="126"/>
                  </a:lnTo>
                  <a:lnTo>
                    <a:pt x="419" y="126"/>
                  </a:lnTo>
                  <a:lnTo>
                    <a:pt x="417" y="126"/>
                  </a:lnTo>
                  <a:lnTo>
                    <a:pt x="417" y="128"/>
                  </a:lnTo>
                  <a:lnTo>
                    <a:pt x="417" y="128"/>
                  </a:lnTo>
                  <a:lnTo>
                    <a:pt x="417" y="131"/>
                  </a:lnTo>
                  <a:lnTo>
                    <a:pt x="417" y="131"/>
                  </a:lnTo>
                  <a:lnTo>
                    <a:pt x="417" y="131"/>
                  </a:lnTo>
                  <a:lnTo>
                    <a:pt x="417" y="133"/>
                  </a:lnTo>
                  <a:lnTo>
                    <a:pt x="417" y="133"/>
                  </a:lnTo>
                  <a:lnTo>
                    <a:pt x="417" y="133"/>
                  </a:lnTo>
                  <a:lnTo>
                    <a:pt x="417" y="135"/>
                  </a:lnTo>
                  <a:lnTo>
                    <a:pt x="417" y="135"/>
                  </a:lnTo>
                  <a:lnTo>
                    <a:pt x="417" y="135"/>
                  </a:lnTo>
                  <a:lnTo>
                    <a:pt x="417" y="135"/>
                  </a:lnTo>
                  <a:lnTo>
                    <a:pt x="419" y="135"/>
                  </a:lnTo>
                  <a:lnTo>
                    <a:pt x="419" y="138"/>
                  </a:lnTo>
                  <a:lnTo>
                    <a:pt x="419" y="138"/>
                  </a:lnTo>
                  <a:lnTo>
                    <a:pt x="419" y="138"/>
                  </a:lnTo>
                  <a:lnTo>
                    <a:pt x="417" y="140"/>
                  </a:lnTo>
                  <a:lnTo>
                    <a:pt x="417" y="140"/>
                  </a:lnTo>
                  <a:lnTo>
                    <a:pt x="415" y="140"/>
                  </a:lnTo>
                  <a:lnTo>
                    <a:pt x="417" y="140"/>
                  </a:lnTo>
                  <a:lnTo>
                    <a:pt x="417" y="142"/>
                  </a:lnTo>
                  <a:lnTo>
                    <a:pt x="417" y="145"/>
                  </a:lnTo>
                  <a:lnTo>
                    <a:pt x="415" y="147"/>
                  </a:lnTo>
                  <a:lnTo>
                    <a:pt x="415" y="147"/>
                  </a:lnTo>
                  <a:lnTo>
                    <a:pt x="415" y="150"/>
                  </a:lnTo>
                  <a:lnTo>
                    <a:pt x="415" y="152"/>
                  </a:lnTo>
                  <a:lnTo>
                    <a:pt x="415" y="154"/>
                  </a:lnTo>
                  <a:lnTo>
                    <a:pt x="415" y="161"/>
                  </a:lnTo>
                  <a:lnTo>
                    <a:pt x="415" y="161"/>
                  </a:lnTo>
                  <a:lnTo>
                    <a:pt x="415" y="161"/>
                  </a:lnTo>
                  <a:lnTo>
                    <a:pt x="415" y="161"/>
                  </a:lnTo>
                  <a:lnTo>
                    <a:pt x="415" y="161"/>
                  </a:lnTo>
                  <a:lnTo>
                    <a:pt x="417" y="159"/>
                  </a:lnTo>
                  <a:lnTo>
                    <a:pt x="417" y="159"/>
                  </a:lnTo>
                  <a:lnTo>
                    <a:pt x="417" y="159"/>
                  </a:lnTo>
                  <a:lnTo>
                    <a:pt x="419" y="157"/>
                  </a:lnTo>
                  <a:lnTo>
                    <a:pt x="419" y="157"/>
                  </a:lnTo>
                  <a:lnTo>
                    <a:pt x="419" y="157"/>
                  </a:lnTo>
                  <a:lnTo>
                    <a:pt x="419" y="152"/>
                  </a:lnTo>
                  <a:lnTo>
                    <a:pt x="419" y="152"/>
                  </a:lnTo>
                  <a:lnTo>
                    <a:pt x="422" y="145"/>
                  </a:lnTo>
                  <a:lnTo>
                    <a:pt x="424" y="145"/>
                  </a:lnTo>
                  <a:lnTo>
                    <a:pt x="424" y="142"/>
                  </a:lnTo>
                  <a:lnTo>
                    <a:pt x="427" y="142"/>
                  </a:lnTo>
                  <a:lnTo>
                    <a:pt x="427" y="140"/>
                  </a:lnTo>
                  <a:lnTo>
                    <a:pt x="427" y="140"/>
                  </a:lnTo>
                  <a:lnTo>
                    <a:pt x="427" y="138"/>
                  </a:lnTo>
                  <a:lnTo>
                    <a:pt x="427" y="135"/>
                  </a:lnTo>
                  <a:lnTo>
                    <a:pt x="427" y="135"/>
                  </a:lnTo>
                  <a:lnTo>
                    <a:pt x="427" y="135"/>
                  </a:lnTo>
                  <a:lnTo>
                    <a:pt x="427" y="133"/>
                  </a:lnTo>
                  <a:lnTo>
                    <a:pt x="427" y="133"/>
                  </a:lnTo>
                  <a:lnTo>
                    <a:pt x="429" y="131"/>
                  </a:lnTo>
                  <a:lnTo>
                    <a:pt x="429" y="128"/>
                  </a:lnTo>
                  <a:lnTo>
                    <a:pt x="429" y="128"/>
                  </a:lnTo>
                  <a:close/>
                  <a:moveTo>
                    <a:pt x="408" y="128"/>
                  </a:moveTo>
                  <a:lnTo>
                    <a:pt x="410" y="128"/>
                  </a:lnTo>
                  <a:lnTo>
                    <a:pt x="410" y="126"/>
                  </a:lnTo>
                  <a:lnTo>
                    <a:pt x="412" y="126"/>
                  </a:lnTo>
                  <a:lnTo>
                    <a:pt x="412" y="126"/>
                  </a:lnTo>
                  <a:lnTo>
                    <a:pt x="412" y="126"/>
                  </a:lnTo>
                  <a:lnTo>
                    <a:pt x="412" y="124"/>
                  </a:lnTo>
                  <a:lnTo>
                    <a:pt x="412" y="124"/>
                  </a:lnTo>
                  <a:lnTo>
                    <a:pt x="412" y="124"/>
                  </a:lnTo>
                  <a:lnTo>
                    <a:pt x="415" y="121"/>
                  </a:lnTo>
                  <a:lnTo>
                    <a:pt x="415" y="121"/>
                  </a:lnTo>
                  <a:lnTo>
                    <a:pt x="415" y="121"/>
                  </a:lnTo>
                  <a:lnTo>
                    <a:pt x="415" y="124"/>
                  </a:lnTo>
                  <a:lnTo>
                    <a:pt x="415" y="119"/>
                  </a:lnTo>
                  <a:lnTo>
                    <a:pt x="415" y="116"/>
                  </a:lnTo>
                  <a:lnTo>
                    <a:pt x="415" y="116"/>
                  </a:lnTo>
                  <a:lnTo>
                    <a:pt x="410" y="116"/>
                  </a:lnTo>
                  <a:lnTo>
                    <a:pt x="410" y="116"/>
                  </a:lnTo>
                  <a:lnTo>
                    <a:pt x="410" y="116"/>
                  </a:lnTo>
                  <a:lnTo>
                    <a:pt x="410" y="112"/>
                  </a:lnTo>
                  <a:lnTo>
                    <a:pt x="410" y="112"/>
                  </a:lnTo>
                  <a:lnTo>
                    <a:pt x="410" y="109"/>
                  </a:lnTo>
                  <a:lnTo>
                    <a:pt x="410" y="109"/>
                  </a:lnTo>
                  <a:lnTo>
                    <a:pt x="410" y="109"/>
                  </a:lnTo>
                  <a:lnTo>
                    <a:pt x="412" y="107"/>
                  </a:lnTo>
                  <a:lnTo>
                    <a:pt x="415" y="107"/>
                  </a:lnTo>
                  <a:lnTo>
                    <a:pt x="415" y="107"/>
                  </a:lnTo>
                  <a:lnTo>
                    <a:pt x="417" y="105"/>
                  </a:lnTo>
                  <a:lnTo>
                    <a:pt x="417" y="105"/>
                  </a:lnTo>
                  <a:lnTo>
                    <a:pt x="417" y="105"/>
                  </a:lnTo>
                  <a:lnTo>
                    <a:pt x="417" y="107"/>
                  </a:lnTo>
                  <a:lnTo>
                    <a:pt x="417" y="107"/>
                  </a:lnTo>
                  <a:lnTo>
                    <a:pt x="417" y="107"/>
                  </a:lnTo>
                  <a:lnTo>
                    <a:pt x="417" y="109"/>
                  </a:lnTo>
                  <a:lnTo>
                    <a:pt x="417" y="109"/>
                  </a:lnTo>
                  <a:lnTo>
                    <a:pt x="419" y="109"/>
                  </a:lnTo>
                  <a:lnTo>
                    <a:pt x="419" y="107"/>
                  </a:lnTo>
                  <a:lnTo>
                    <a:pt x="419" y="107"/>
                  </a:lnTo>
                  <a:lnTo>
                    <a:pt x="419" y="107"/>
                  </a:lnTo>
                  <a:lnTo>
                    <a:pt x="419" y="105"/>
                  </a:lnTo>
                  <a:lnTo>
                    <a:pt x="419" y="105"/>
                  </a:lnTo>
                  <a:lnTo>
                    <a:pt x="419" y="105"/>
                  </a:lnTo>
                  <a:lnTo>
                    <a:pt x="422" y="102"/>
                  </a:lnTo>
                  <a:lnTo>
                    <a:pt x="419" y="102"/>
                  </a:lnTo>
                  <a:lnTo>
                    <a:pt x="419" y="100"/>
                  </a:lnTo>
                  <a:lnTo>
                    <a:pt x="417" y="100"/>
                  </a:lnTo>
                  <a:lnTo>
                    <a:pt x="417" y="100"/>
                  </a:lnTo>
                  <a:lnTo>
                    <a:pt x="417" y="102"/>
                  </a:lnTo>
                  <a:lnTo>
                    <a:pt x="415" y="102"/>
                  </a:lnTo>
                  <a:lnTo>
                    <a:pt x="415" y="102"/>
                  </a:lnTo>
                  <a:lnTo>
                    <a:pt x="415" y="102"/>
                  </a:lnTo>
                  <a:lnTo>
                    <a:pt x="412" y="102"/>
                  </a:lnTo>
                  <a:lnTo>
                    <a:pt x="412" y="102"/>
                  </a:lnTo>
                  <a:lnTo>
                    <a:pt x="410" y="97"/>
                  </a:lnTo>
                  <a:lnTo>
                    <a:pt x="410" y="97"/>
                  </a:lnTo>
                  <a:lnTo>
                    <a:pt x="412" y="97"/>
                  </a:lnTo>
                  <a:lnTo>
                    <a:pt x="412" y="93"/>
                  </a:lnTo>
                  <a:lnTo>
                    <a:pt x="412" y="93"/>
                  </a:lnTo>
                  <a:lnTo>
                    <a:pt x="412" y="90"/>
                  </a:lnTo>
                  <a:lnTo>
                    <a:pt x="412" y="88"/>
                  </a:lnTo>
                  <a:lnTo>
                    <a:pt x="412" y="88"/>
                  </a:lnTo>
                  <a:lnTo>
                    <a:pt x="412" y="88"/>
                  </a:lnTo>
                  <a:lnTo>
                    <a:pt x="410" y="88"/>
                  </a:lnTo>
                  <a:lnTo>
                    <a:pt x="410" y="88"/>
                  </a:lnTo>
                  <a:lnTo>
                    <a:pt x="410" y="86"/>
                  </a:lnTo>
                  <a:lnTo>
                    <a:pt x="410" y="83"/>
                  </a:lnTo>
                  <a:lnTo>
                    <a:pt x="410" y="83"/>
                  </a:lnTo>
                  <a:lnTo>
                    <a:pt x="410" y="83"/>
                  </a:lnTo>
                  <a:lnTo>
                    <a:pt x="410" y="81"/>
                  </a:lnTo>
                  <a:lnTo>
                    <a:pt x="410" y="81"/>
                  </a:lnTo>
                  <a:lnTo>
                    <a:pt x="410" y="81"/>
                  </a:lnTo>
                  <a:lnTo>
                    <a:pt x="410" y="81"/>
                  </a:lnTo>
                  <a:lnTo>
                    <a:pt x="410" y="76"/>
                  </a:lnTo>
                  <a:lnTo>
                    <a:pt x="410" y="76"/>
                  </a:lnTo>
                  <a:lnTo>
                    <a:pt x="410" y="74"/>
                  </a:lnTo>
                  <a:lnTo>
                    <a:pt x="410" y="74"/>
                  </a:lnTo>
                  <a:lnTo>
                    <a:pt x="412" y="71"/>
                  </a:lnTo>
                  <a:lnTo>
                    <a:pt x="412" y="71"/>
                  </a:lnTo>
                  <a:lnTo>
                    <a:pt x="412" y="71"/>
                  </a:lnTo>
                  <a:lnTo>
                    <a:pt x="412" y="69"/>
                  </a:lnTo>
                  <a:lnTo>
                    <a:pt x="412" y="69"/>
                  </a:lnTo>
                  <a:lnTo>
                    <a:pt x="412" y="69"/>
                  </a:lnTo>
                  <a:lnTo>
                    <a:pt x="410" y="69"/>
                  </a:lnTo>
                  <a:lnTo>
                    <a:pt x="410" y="69"/>
                  </a:lnTo>
                  <a:lnTo>
                    <a:pt x="405" y="67"/>
                  </a:lnTo>
                  <a:lnTo>
                    <a:pt x="405" y="67"/>
                  </a:lnTo>
                  <a:lnTo>
                    <a:pt x="405" y="64"/>
                  </a:lnTo>
                  <a:lnTo>
                    <a:pt x="405" y="60"/>
                  </a:lnTo>
                  <a:lnTo>
                    <a:pt x="405" y="53"/>
                  </a:lnTo>
                  <a:lnTo>
                    <a:pt x="405" y="50"/>
                  </a:lnTo>
                  <a:lnTo>
                    <a:pt x="410" y="41"/>
                  </a:lnTo>
                  <a:lnTo>
                    <a:pt x="410" y="41"/>
                  </a:lnTo>
                  <a:lnTo>
                    <a:pt x="410" y="38"/>
                  </a:lnTo>
                  <a:lnTo>
                    <a:pt x="410" y="38"/>
                  </a:lnTo>
                  <a:lnTo>
                    <a:pt x="408" y="38"/>
                  </a:lnTo>
                  <a:lnTo>
                    <a:pt x="408" y="38"/>
                  </a:lnTo>
                  <a:lnTo>
                    <a:pt x="408" y="36"/>
                  </a:lnTo>
                  <a:lnTo>
                    <a:pt x="408" y="36"/>
                  </a:lnTo>
                  <a:lnTo>
                    <a:pt x="408" y="34"/>
                  </a:lnTo>
                  <a:lnTo>
                    <a:pt x="408" y="34"/>
                  </a:lnTo>
                  <a:lnTo>
                    <a:pt x="403" y="31"/>
                  </a:lnTo>
                  <a:lnTo>
                    <a:pt x="400" y="31"/>
                  </a:lnTo>
                  <a:lnTo>
                    <a:pt x="400" y="29"/>
                  </a:lnTo>
                  <a:lnTo>
                    <a:pt x="398" y="29"/>
                  </a:lnTo>
                  <a:lnTo>
                    <a:pt x="396" y="29"/>
                  </a:lnTo>
                  <a:lnTo>
                    <a:pt x="396" y="26"/>
                  </a:lnTo>
                  <a:lnTo>
                    <a:pt x="398" y="26"/>
                  </a:lnTo>
                  <a:lnTo>
                    <a:pt x="398" y="26"/>
                  </a:lnTo>
                  <a:lnTo>
                    <a:pt x="398" y="26"/>
                  </a:lnTo>
                  <a:lnTo>
                    <a:pt x="398" y="24"/>
                  </a:lnTo>
                  <a:lnTo>
                    <a:pt x="398" y="24"/>
                  </a:lnTo>
                  <a:lnTo>
                    <a:pt x="398" y="24"/>
                  </a:lnTo>
                  <a:lnTo>
                    <a:pt x="398" y="24"/>
                  </a:lnTo>
                  <a:lnTo>
                    <a:pt x="398" y="22"/>
                  </a:lnTo>
                  <a:lnTo>
                    <a:pt x="398" y="22"/>
                  </a:lnTo>
                  <a:lnTo>
                    <a:pt x="398" y="19"/>
                  </a:lnTo>
                  <a:lnTo>
                    <a:pt x="398" y="19"/>
                  </a:lnTo>
                  <a:lnTo>
                    <a:pt x="398" y="17"/>
                  </a:lnTo>
                  <a:lnTo>
                    <a:pt x="398" y="17"/>
                  </a:lnTo>
                  <a:lnTo>
                    <a:pt x="398" y="17"/>
                  </a:lnTo>
                  <a:lnTo>
                    <a:pt x="398" y="17"/>
                  </a:lnTo>
                  <a:lnTo>
                    <a:pt x="398" y="15"/>
                  </a:lnTo>
                  <a:lnTo>
                    <a:pt x="398" y="15"/>
                  </a:lnTo>
                  <a:lnTo>
                    <a:pt x="396" y="15"/>
                  </a:lnTo>
                  <a:lnTo>
                    <a:pt x="396" y="15"/>
                  </a:lnTo>
                  <a:lnTo>
                    <a:pt x="396" y="15"/>
                  </a:lnTo>
                  <a:lnTo>
                    <a:pt x="396" y="12"/>
                  </a:lnTo>
                  <a:lnTo>
                    <a:pt x="396" y="12"/>
                  </a:lnTo>
                  <a:lnTo>
                    <a:pt x="396" y="10"/>
                  </a:lnTo>
                  <a:lnTo>
                    <a:pt x="396" y="8"/>
                  </a:lnTo>
                  <a:lnTo>
                    <a:pt x="396" y="8"/>
                  </a:lnTo>
                  <a:lnTo>
                    <a:pt x="398" y="10"/>
                  </a:lnTo>
                  <a:lnTo>
                    <a:pt x="398" y="10"/>
                  </a:lnTo>
                  <a:lnTo>
                    <a:pt x="398" y="12"/>
                  </a:lnTo>
                  <a:lnTo>
                    <a:pt x="398" y="12"/>
                  </a:lnTo>
                  <a:lnTo>
                    <a:pt x="398" y="15"/>
                  </a:lnTo>
                  <a:lnTo>
                    <a:pt x="400" y="17"/>
                  </a:lnTo>
                  <a:lnTo>
                    <a:pt x="400" y="19"/>
                  </a:lnTo>
                  <a:lnTo>
                    <a:pt x="400" y="19"/>
                  </a:lnTo>
                  <a:lnTo>
                    <a:pt x="400" y="22"/>
                  </a:lnTo>
                  <a:lnTo>
                    <a:pt x="403" y="22"/>
                  </a:lnTo>
                  <a:lnTo>
                    <a:pt x="405" y="22"/>
                  </a:lnTo>
                  <a:lnTo>
                    <a:pt x="405" y="22"/>
                  </a:lnTo>
                  <a:lnTo>
                    <a:pt x="408" y="22"/>
                  </a:lnTo>
                  <a:lnTo>
                    <a:pt x="408" y="19"/>
                  </a:lnTo>
                  <a:lnTo>
                    <a:pt x="408" y="19"/>
                  </a:lnTo>
                  <a:lnTo>
                    <a:pt x="410" y="19"/>
                  </a:lnTo>
                  <a:lnTo>
                    <a:pt x="412" y="17"/>
                  </a:lnTo>
                  <a:lnTo>
                    <a:pt x="412" y="17"/>
                  </a:lnTo>
                  <a:lnTo>
                    <a:pt x="412" y="15"/>
                  </a:lnTo>
                  <a:lnTo>
                    <a:pt x="412" y="8"/>
                  </a:lnTo>
                  <a:lnTo>
                    <a:pt x="410" y="8"/>
                  </a:lnTo>
                  <a:lnTo>
                    <a:pt x="410" y="5"/>
                  </a:lnTo>
                  <a:lnTo>
                    <a:pt x="410" y="3"/>
                  </a:lnTo>
                  <a:lnTo>
                    <a:pt x="412" y="0"/>
                  </a:lnTo>
                  <a:lnTo>
                    <a:pt x="412" y="0"/>
                  </a:lnTo>
                  <a:lnTo>
                    <a:pt x="412" y="0"/>
                  </a:lnTo>
                  <a:lnTo>
                    <a:pt x="410" y="0"/>
                  </a:lnTo>
                  <a:lnTo>
                    <a:pt x="410" y="0"/>
                  </a:lnTo>
                  <a:lnTo>
                    <a:pt x="408" y="0"/>
                  </a:lnTo>
                  <a:lnTo>
                    <a:pt x="386" y="0"/>
                  </a:lnTo>
                  <a:lnTo>
                    <a:pt x="386" y="0"/>
                  </a:lnTo>
                  <a:lnTo>
                    <a:pt x="386" y="0"/>
                  </a:lnTo>
                  <a:lnTo>
                    <a:pt x="386" y="0"/>
                  </a:lnTo>
                  <a:lnTo>
                    <a:pt x="386" y="3"/>
                  </a:lnTo>
                  <a:lnTo>
                    <a:pt x="384" y="3"/>
                  </a:lnTo>
                  <a:lnTo>
                    <a:pt x="382" y="3"/>
                  </a:lnTo>
                  <a:lnTo>
                    <a:pt x="382" y="3"/>
                  </a:lnTo>
                  <a:lnTo>
                    <a:pt x="379" y="3"/>
                  </a:lnTo>
                  <a:lnTo>
                    <a:pt x="379" y="3"/>
                  </a:lnTo>
                  <a:lnTo>
                    <a:pt x="377" y="3"/>
                  </a:lnTo>
                  <a:lnTo>
                    <a:pt x="377" y="3"/>
                  </a:lnTo>
                  <a:lnTo>
                    <a:pt x="377" y="3"/>
                  </a:lnTo>
                  <a:lnTo>
                    <a:pt x="377" y="3"/>
                  </a:lnTo>
                  <a:lnTo>
                    <a:pt x="377" y="3"/>
                  </a:lnTo>
                  <a:lnTo>
                    <a:pt x="377" y="3"/>
                  </a:lnTo>
                  <a:lnTo>
                    <a:pt x="377" y="3"/>
                  </a:lnTo>
                  <a:lnTo>
                    <a:pt x="374" y="3"/>
                  </a:lnTo>
                  <a:lnTo>
                    <a:pt x="374" y="3"/>
                  </a:lnTo>
                  <a:lnTo>
                    <a:pt x="372" y="3"/>
                  </a:lnTo>
                  <a:lnTo>
                    <a:pt x="372" y="3"/>
                  </a:lnTo>
                  <a:lnTo>
                    <a:pt x="372" y="3"/>
                  </a:lnTo>
                  <a:lnTo>
                    <a:pt x="372" y="3"/>
                  </a:lnTo>
                  <a:lnTo>
                    <a:pt x="372" y="3"/>
                  </a:lnTo>
                  <a:lnTo>
                    <a:pt x="372" y="3"/>
                  </a:lnTo>
                  <a:lnTo>
                    <a:pt x="372" y="3"/>
                  </a:lnTo>
                  <a:lnTo>
                    <a:pt x="372" y="3"/>
                  </a:lnTo>
                  <a:lnTo>
                    <a:pt x="372" y="0"/>
                  </a:lnTo>
                  <a:lnTo>
                    <a:pt x="372" y="0"/>
                  </a:lnTo>
                  <a:lnTo>
                    <a:pt x="372" y="0"/>
                  </a:lnTo>
                  <a:lnTo>
                    <a:pt x="370" y="0"/>
                  </a:lnTo>
                  <a:lnTo>
                    <a:pt x="370" y="0"/>
                  </a:lnTo>
                  <a:lnTo>
                    <a:pt x="370" y="3"/>
                  </a:lnTo>
                  <a:lnTo>
                    <a:pt x="370" y="3"/>
                  </a:lnTo>
                  <a:lnTo>
                    <a:pt x="370" y="3"/>
                  </a:lnTo>
                  <a:lnTo>
                    <a:pt x="370" y="3"/>
                  </a:lnTo>
                  <a:lnTo>
                    <a:pt x="370" y="3"/>
                  </a:lnTo>
                  <a:lnTo>
                    <a:pt x="367" y="3"/>
                  </a:lnTo>
                  <a:lnTo>
                    <a:pt x="365" y="3"/>
                  </a:lnTo>
                  <a:lnTo>
                    <a:pt x="363" y="5"/>
                  </a:lnTo>
                  <a:lnTo>
                    <a:pt x="360" y="5"/>
                  </a:lnTo>
                  <a:lnTo>
                    <a:pt x="360" y="8"/>
                  </a:lnTo>
                  <a:lnTo>
                    <a:pt x="358" y="10"/>
                  </a:lnTo>
                  <a:lnTo>
                    <a:pt x="358" y="10"/>
                  </a:lnTo>
                  <a:lnTo>
                    <a:pt x="358" y="12"/>
                  </a:lnTo>
                  <a:lnTo>
                    <a:pt x="351" y="15"/>
                  </a:lnTo>
                  <a:lnTo>
                    <a:pt x="346" y="17"/>
                  </a:lnTo>
                  <a:lnTo>
                    <a:pt x="346" y="17"/>
                  </a:lnTo>
                  <a:lnTo>
                    <a:pt x="344" y="17"/>
                  </a:lnTo>
                  <a:lnTo>
                    <a:pt x="344" y="17"/>
                  </a:lnTo>
                  <a:lnTo>
                    <a:pt x="344" y="17"/>
                  </a:lnTo>
                  <a:lnTo>
                    <a:pt x="344" y="17"/>
                  </a:lnTo>
                  <a:lnTo>
                    <a:pt x="344" y="19"/>
                  </a:lnTo>
                  <a:lnTo>
                    <a:pt x="341" y="19"/>
                  </a:lnTo>
                  <a:lnTo>
                    <a:pt x="341" y="22"/>
                  </a:lnTo>
                  <a:lnTo>
                    <a:pt x="339" y="22"/>
                  </a:lnTo>
                  <a:lnTo>
                    <a:pt x="337" y="22"/>
                  </a:lnTo>
                  <a:lnTo>
                    <a:pt x="334" y="22"/>
                  </a:lnTo>
                  <a:lnTo>
                    <a:pt x="334" y="22"/>
                  </a:lnTo>
                  <a:lnTo>
                    <a:pt x="327" y="19"/>
                  </a:lnTo>
                  <a:lnTo>
                    <a:pt x="322" y="17"/>
                  </a:lnTo>
                  <a:lnTo>
                    <a:pt x="322" y="15"/>
                  </a:lnTo>
                  <a:lnTo>
                    <a:pt x="322" y="15"/>
                  </a:lnTo>
                  <a:lnTo>
                    <a:pt x="322" y="15"/>
                  </a:lnTo>
                  <a:lnTo>
                    <a:pt x="320" y="12"/>
                  </a:lnTo>
                  <a:lnTo>
                    <a:pt x="315" y="10"/>
                  </a:lnTo>
                  <a:lnTo>
                    <a:pt x="315" y="8"/>
                  </a:lnTo>
                  <a:lnTo>
                    <a:pt x="313" y="8"/>
                  </a:lnTo>
                  <a:lnTo>
                    <a:pt x="313" y="8"/>
                  </a:lnTo>
                  <a:lnTo>
                    <a:pt x="313" y="5"/>
                  </a:lnTo>
                  <a:lnTo>
                    <a:pt x="311" y="5"/>
                  </a:lnTo>
                  <a:lnTo>
                    <a:pt x="311" y="5"/>
                  </a:lnTo>
                  <a:lnTo>
                    <a:pt x="308" y="5"/>
                  </a:lnTo>
                  <a:lnTo>
                    <a:pt x="308" y="5"/>
                  </a:lnTo>
                  <a:lnTo>
                    <a:pt x="308" y="5"/>
                  </a:lnTo>
                  <a:lnTo>
                    <a:pt x="306" y="3"/>
                  </a:lnTo>
                  <a:lnTo>
                    <a:pt x="306" y="3"/>
                  </a:lnTo>
                  <a:lnTo>
                    <a:pt x="306" y="3"/>
                  </a:lnTo>
                  <a:lnTo>
                    <a:pt x="306" y="3"/>
                  </a:lnTo>
                  <a:lnTo>
                    <a:pt x="303" y="3"/>
                  </a:lnTo>
                  <a:lnTo>
                    <a:pt x="301" y="3"/>
                  </a:lnTo>
                  <a:lnTo>
                    <a:pt x="301" y="3"/>
                  </a:lnTo>
                  <a:lnTo>
                    <a:pt x="301" y="5"/>
                  </a:lnTo>
                  <a:lnTo>
                    <a:pt x="299" y="5"/>
                  </a:lnTo>
                  <a:lnTo>
                    <a:pt x="292" y="5"/>
                  </a:lnTo>
                  <a:lnTo>
                    <a:pt x="289" y="5"/>
                  </a:lnTo>
                  <a:lnTo>
                    <a:pt x="289" y="5"/>
                  </a:lnTo>
                  <a:lnTo>
                    <a:pt x="287" y="8"/>
                  </a:lnTo>
                  <a:lnTo>
                    <a:pt x="287" y="8"/>
                  </a:lnTo>
                  <a:lnTo>
                    <a:pt x="287" y="8"/>
                  </a:lnTo>
                  <a:lnTo>
                    <a:pt x="284" y="5"/>
                  </a:lnTo>
                  <a:lnTo>
                    <a:pt x="284" y="5"/>
                  </a:lnTo>
                  <a:lnTo>
                    <a:pt x="284" y="5"/>
                  </a:lnTo>
                  <a:lnTo>
                    <a:pt x="284" y="5"/>
                  </a:lnTo>
                  <a:lnTo>
                    <a:pt x="282" y="5"/>
                  </a:lnTo>
                  <a:lnTo>
                    <a:pt x="282" y="5"/>
                  </a:lnTo>
                  <a:lnTo>
                    <a:pt x="280" y="5"/>
                  </a:lnTo>
                  <a:lnTo>
                    <a:pt x="280" y="5"/>
                  </a:lnTo>
                  <a:lnTo>
                    <a:pt x="277" y="5"/>
                  </a:lnTo>
                  <a:lnTo>
                    <a:pt x="277" y="5"/>
                  </a:lnTo>
                  <a:lnTo>
                    <a:pt x="277" y="8"/>
                  </a:lnTo>
                  <a:lnTo>
                    <a:pt x="277" y="8"/>
                  </a:lnTo>
                  <a:lnTo>
                    <a:pt x="275" y="8"/>
                  </a:lnTo>
                  <a:lnTo>
                    <a:pt x="275" y="8"/>
                  </a:lnTo>
                  <a:lnTo>
                    <a:pt x="275" y="8"/>
                  </a:lnTo>
                  <a:lnTo>
                    <a:pt x="275" y="10"/>
                  </a:lnTo>
                  <a:lnTo>
                    <a:pt x="275" y="10"/>
                  </a:lnTo>
                  <a:lnTo>
                    <a:pt x="275" y="10"/>
                  </a:lnTo>
                  <a:lnTo>
                    <a:pt x="275" y="10"/>
                  </a:lnTo>
                  <a:lnTo>
                    <a:pt x="275" y="10"/>
                  </a:lnTo>
                  <a:lnTo>
                    <a:pt x="275" y="12"/>
                  </a:lnTo>
                  <a:lnTo>
                    <a:pt x="275" y="12"/>
                  </a:lnTo>
                  <a:lnTo>
                    <a:pt x="275" y="12"/>
                  </a:lnTo>
                  <a:lnTo>
                    <a:pt x="273" y="12"/>
                  </a:lnTo>
                  <a:lnTo>
                    <a:pt x="273" y="10"/>
                  </a:lnTo>
                  <a:lnTo>
                    <a:pt x="273" y="10"/>
                  </a:lnTo>
                  <a:lnTo>
                    <a:pt x="273" y="10"/>
                  </a:lnTo>
                  <a:lnTo>
                    <a:pt x="273" y="8"/>
                  </a:lnTo>
                  <a:lnTo>
                    <a:pt x="273" y="8"/>
                  </a:lnTo>
                  <a:lnTo>
                    <a:pt x="273" y="8"/>
                  </a:lnTo>
                  <a:lnTo>
                    <a:pt x="273" y="8"/>
                  </a:lnTo>
                  <a:lnTo>
                    <a:pt x="270" y="8"/>
                  </a:lnTo>
                  <a:lnTo>
                    <a:pt x="270" y="8"/>
                  </a:lnTo>
                  <a:lnTo>
                    <a:pt x="270" y="8"/>
                  </a:lnTo>
                  <a:lnTo>
                    <a:pt x="268" y="8"/>
                  </a:lnTo>
                  <a:lnTo>
                    <a:pt x="268" y="8"/>
                  </a:lnTo>
                  <a:lnTo>
                    <a:pt x="268" y="5"/>
                  </a:lnTo>
                  <a:lnTo>
                    <a:pt x="266" y="5"/>
                  </a:lnTo>
                  <a:lnTo>
                    <a:pt x="266" y="5"/>
                  </a:lnTo>
                  <a:lnTo>
                    <a:pt x="266" y="5"/>
                  </a:lnTo>
                  <a:lnTo>
                    <a:pt x="266" y="5"/>
                  </a:lnTo>
                  <a:lnTo>
                    <a:pt x="266" y="5"/>
                  </a:lnTo>
                  <a:lnTo>
                    <a:pt x="263" y="3"/>
                  </a:lnTo>
                  <a:lnTo>
                    <a:pt x="258" y="3"/>
                  </a:lnTo>
                  <a:lnTo>
                    <a:pt x="258" y="3"/>
                  </a:lnTo>
                  <a:lnTo>
                    <a:pt x="258" y="3"/>
                  </a:lnTo>
                  <a:lnTo>
                    <a:pt x="256" y="3"/>
                  </a:lnTo>
                  <a:lnTo>
                    <a:pt x="256" y="3"/>
                  </a:lnTo>
                  <a:lnTo>
                    <a:pt x="256" y="3"/>
                  </a:lnTo>
                  <a:lnTo>
                    <a:pt x="256" y="3"/>
                  </a:lnTo>
                  <a:lnTo>
                    <a:pt x="254" y="3"/>
                  </a:lnTo>
                  <a:lnTo>
                    <a:pt x="256" y="3"/>
                  </a:lnTo>
                  <a:lnTo>
                    <a:pt x="256" y="3"/>
                  </a:lnTo>
                  <a:lnTo>
                    <a:pt x="256" y="3"/>
                  </a:lnTo>
                  <a:lnTo>
                    <a:pt x="256" y="5"/>
                  </a:lnTo>
                  <a:lnTo>
                    <a:pt x="258" y="5"/>
                  </a:lnTo>
                  <a:lnTo>
                    <a:pt x="258" y="5"/>
                  </a:lnTo>
                  <a:lnTo>
                    <a:pt x="258" y="5"/>
                  </a:lnTo>
                  <a:lnTo>
                    <a:pt x="256" y="5"/>
                  </a:lnTo>
                  <a:lnTo>
                    <a:pt x="256" y="5"/>
                  </a:lnTo>
                  <a:lnTo>
                    <a:pt x="254" y="8"/>
                  </a:lnTo>
                  <a:lnTo>
                    <a:pt x="251" y="8"/>
                  </a:lnTo>
                  <a:lnTo>
                    <a:pt x="251" y="8"/>
                  </a:lnTo>
                  <a:lnTo>
                    <a:pt x="251" y="8"/>
                  </a:lnTo>
                  <a:lnTo>
                    <a:pt x="249" y="12"/>
                  </a:lnTo>
                  <a:lnTo>
                    <a:pt x="249" y="15"/>
                  </a:lnTo>
                  <a:lnTo>
                    <a:pt x="249" y="15"/>
                  </a:lnTo>
                  <a:lnTo>
                    <a:pt x="247" y="17"/>
                  </a:lnTo>
                  <a:lnTo>
                    <a:pt x="244" y="19"/>
                  </a:lnTo>
                  <a:lnTo>
                    <a:pt x="244" y="19"/>
                  </a:lnTo>
                  <a:lnTo>
                    <a:pt x="244" y="22"/>
                  </a:lnTo>
                  <a:lnTo>
                    <a:pt x="244" y="22"/>
                  </a:lnTo>
                  <a:lnTo>
                    <a:pt x="244" y="22"/>
                  </a:lnTo>
                  <a:lnTo>
                    <a:pt x="244" y="22"/>
                  </a:lnTo>
                  <a:lnTo>
                    <a:pt x="242" y="22"/>
                  </a:lnTo>
                  <a:lnTo>
                    <a:pt x="242" y="22"/>
                  </a:lnTo>
                  <a:lnTo>
                    <a:pt x="242" y="22"/>
                  </a:lnTo>
                  <a:lnTo>
                    <a:pt x="242" y="22"/>
                  </a:lnTo>
                  <a:lnTo>
                    <a:pt x="239" y="22"/>
                  </a:lnTo>
                  <a:lnTo>
                    <a:pt x="239" y="22"/>
                  </a:lnTo>
                  <a:lnTo>
                    <a:pt x="239" y="22"/>
                  </a:lnTo>
                  <a:lnTo>
                    <a:pt x="237" y="24"/>
                  </a:lnTo>
                  <a:lnTo>
                    <a:pt x="235" y="24"/>
                  </a:lnTo>
                  <a:lnTo>
                    <a:pt x="235" y="24"/>
                  </a:lnTo>
                  <a:lnTo>
                    <a:pt x="235" y="24"/>
                  </a:lnTo>
                  <a:lnTo>
                    <a:pt x="235" y="24"/>
                  </a:lnTo>
                  <a:lnTo>
                    <a:pt x="235" y="24"/>
                  </a:lnTo>
                  <a:lnTo>
                    <a:pt x="232" y="24"/>
                  </a:lnTo>
                  <a:lnTo>
                    <a:pt x="232" y="24"/>
                  </a:lnTo>
                  <a:lnTo>
                    <a:pt x="232" y="24"/>
                  </a:lnTo>
                  <a:lnTo>
                    <a:pt x="232" y="24"/>
                  </a:lnTo>
                  <a:lnTo>
                    <a:pt x="232" y="26"/>
                  </a:lnTo>
                  <a:lnTo>
                    <a:pt x="230" y="26"/>
                  </a:lnTo>
                  <a:lnTo>
                    <a:pt x="230" y="26"/>
                  </a:lnTo>
                  <a:lnTo>
                    <a:pt x="230" y="26"/>
                  </a:lnTo>
                  <a:lnTo>
                    <a:pt x="230" y="26"/>
                  </a:lnTo>
                  <a:lnTo>
                    <a:pt x="230" y="24"/>
                  </a:lnTo>
                  <a:lnTo>
                    <a:pt x="230" y="24"/>
                  </a:lnTo>
                  <a:lnTo>
                    <a:pt x="230" y="24"/>
                  </a:lnTo>
                  <a:lnTo>
                    <a:pt x="230" y="24"/>
                  </a:lnTo>
                  <a:lnTo>
                    <a:pt x="230" y="24"/>
                  </a:lnTo>
                  <a:lnTo>
                    <a:pt x="228" y="24"/>
                  </a:lnTo>
                  <a:lnTo>
                    <a:pt x="228" y="24"/>
                  </a:lnTo>
                  <a:lnTo>
                    <a:pt x="228" y="24"/>
                  </a:lnTo>
                  <a:lnTo>
                    <a:pt x="228" y="24"/>
                  </a:lnTo>
                  <a:lnTo>
                    <a:pt x="225" y="24"/>
                  </a:lnTo>
                  <a:lnTo>
                    <a:pt x="225" y="24"/>
                  </a:lnTo>
                  <a:lnTo>
                    <a:pt x="225" y="24"/>
                  </a:lnTo>
                  <a:lnTo>
                    <a:pt x="225" y="24"/>
                  </a:lnTo>
                  <a:lnTo>
                    <a:pt x="225" y="24"/>
                  </a:lnTo>
                  <a:lnTo>
                    <a:pt x="223" y="24"/>
                  </a:lnTo>
                  <a:lnTo>
                    <a:pt x="223" y="22"/>
                  </a:lnTo>
                  <a:lnTo>
                    <a:pt x="223" y="22"/>
                  </a:lnTo>
                  <a:lnTo>
                    <a:pt x="223" y="22"/>
                  </a:lnTo>
                  <a:lnTo>
                    <a:pt x="223" y="22"/>
                  </a:lnTo>
                  <a:lnTo>
                    <a:pt x="223" y="22"/>
                  </a:lnTo>
                  <a:lnTo>
                    <a:pt x="221" y="22"/>
                  </a:lnTo>
                  <a:lnTo>
                    <a:pt x="221" y="24"/>
                  </a:lnTo>
                  <a:lnTo>
                    <a:pt x="221" y="24"/>
                  </a:lnTo>
                  <a:lnTo>
                    <a:pt x="218" y="24"/>
                  </a:lnTo>
                  <a:lnTo>
                    <a:pt x="218" y="24"/>
                  </a:lnTo>
                  <a:lnTo>
                    <a:pt x="218" y="22"/>
                  </a:lnTo>
                  <a:lnTo>
                    <a:pt x="218" y="22"/>
                  </a:lnTo>
                  <a:lnTo>
                    <a:pt x="218" y="22"/>
                  </a:lnTo>
                  <a:lnTo>
                    <a:pt x="218" y="22"/>
                  </a:lnTo>
                  <a:lnTo>
                    <a:pt x="216" y="22"/>
                  </a:lnTo>
                  <a:lnTo>
                    <a:pt x="216" y="24"/>
                  </a:lnTo>
                  <a:lnTo>
                    <a:pt x="216" y="24"/>
                  </a:lnTo>
                  <a:lnTo>
                    <a:pt x="213" y="26"/>
                  </a:lnTo>
                  <a:lnTo>
                    <a:pt x="213" y="26"/>
                  </a:lnTo>
                  <a:lnTo>
                    <a:pt x="213" y="26"/>
                  </a:lnTo>
                  <a:lnTo>
                    <a:pt x="213" y="26"/>
                  </a:lnTo>
                  <a:lnTo>
                    <a:pt x="209" y="29"/>
                  </a:lnTo>
                  <a:lnTo>
                    <a:pt x="206" y="29"/>
                  </a:lnTo>
                  <a:lnTo>
                    <a:pt x="206" y="29"/>
                  </a:lnTo>
                  <a:lnTo>
                    <a:pt x="206" y="31"/>
                  </a:lnTo>
                  <a:lnTo>
                    <a:pt x="204" y="31"/>
                  </a:lnTo>
                  <a:lnTo>
                    <a:pt x="204" y="31"/>
                  </a:lnTo>
                  <a:lnTo>
                    <a:pt x="204" y="31"/>
                  </a:lnTo>
                  <a:lnTo>
                    <a:pt x="204" y="34"/>
                  </a:lnTo>
                  <a:lnTo>
                    <a:pt x="204" y="34"/>
                  </a:lnTo>
                  <a:lnTo>
                    <a:pt x="204" y="36"/>
                  </a:lnTo>
                  <a:lnTo>
                    <a:pt x="202" y="36"/>
                  </a:lnTo>
                  <a:lnTo>
                    <a:pt x="202" y="36"/>
                  </a:lnTo>
                  <a:lnTo>
                    <a:pt x="202" y="38"/>
                  </a:lnTo>
                  <a:lnTo>
                    <a:pt x="202" y="38"/>
                  </a:lnTo>
                  <a:lnTo>
                    <a:pt x="199" y="38"/>
                  </a:lnTo>
                  <a:lnTo>
                    <a:pt x="199" y="41"/>
                  </a:lnTo>
                  <a:lnTo>
                    <a:pt x="199" y="41"/>
                  </a:lnTo>
                  <a:lnTo>
                    <a:pt x="199" y="41"/>
                  </a:lnTo>
                  <a:lnTo>
                    <a:pt x="202" y="41"/>
                  </a:lnTo>
                  <a:lnTo>
                    <a:pt x="202" y="43"/>
                  </a:lnTo>
                  <a:lnTo>
                    <a:pt x="202" y="43"/>
                  </a:lnTo>
                  <a:lnTo>
                    <a:pt x="202" y="43"/>
                  </a:lnTo>
                  <a:lnTo>
                    <a:pt x="202" y="43"/>
                  </a:lnTo>
                  <a:lnTo>
                    <a:pt x="202" y="45"/>
                  </a:lnTo>
                  <a:lnTo>
                    <a:pt x="202" y="45"/>
                  </a:lnTo>
                  <a:lnTo>
                    <a:pt x="202" y="45"/>
                  </a:lnTo>
                  <a:lnTo>
                    <a:pt x="204" y="50"/>
                  </a:lnTo>
                  <a:lnTo>
                    <a:pt x="204" y="53"/>
                  </a:lnTo>
                  <a:lnTo>
                    <a:pt x="204" y="53"/>
                  </a:lnTo>
                  <a:lnTo>
                    <a:pt x="204" y="53"/>
                  </a:lnTo>
                  <a:lnTo>
                    <a:pt x="204" y="55"/>
                  </a:lnTo>
                  <a:lnTo>
                    <a:pt x="204" y="57"/>
                  </a:lnTo>
                  <a:lnTo>
                    <a:pt x="202" y="60"/>
                  </a:lnTo>
                  <a:lnTo>
                    <a:pt x="199" y="60"/>
                  </a:lnTo>
                  <a:lnTo>
                    <a:pt x="199" y="60"/>
                  </a:lnTo>
                  <a:lnTo>
                    <a:pt x="197" y="60"/>
                  </a:lnTo>
                  <a:lnTo>
                    <a:pt x="192" y="60"/>
                  </a:lnTo>
                  <a:lnTo>
                    <a:pt x="192" y="62"/>
                  </a:lnTo>
                  <a:lnTo>
                    <a:pt x="192" y="62"/>
                  </a:lnTo>
                  <a:lnTo>
                    <a:pt x="192" y="62"/>
                  </a:lnTo>
                  <a:lnTo>
                    <a:pt x="190" y="62"/>
                  </a:lnTo>
                  <a:lnTo>
                    <a:pt x="190" y="64"/>
                  </a:lnTo>
                  <a:lnTo>
                    <a:pt x="190" y="62"/>
                  </a:lnTo>
                  <a:lnTo>
                    <a:pt x="190" y="62"/>
                  </a:lnTo>
                  <a:lnTo>
                    <a:pt x="190" y="62"/>
                  </a:lnTo>
                  <a:lnTo>
                    <a:pt x="187" y="60"/>
                  </a:lnTo>
                  <a:lnTo>
                    <a:pt x="187" y="60"/>
                  </a:lnTo>
                  <a:lnTo>
                    <a:pt x="187" y="60"/>
                  </a:lnTo>
                  <a:lnTo>
                    <a:pt x="187" y="57"/>
                  </a:lnTo>
                  <a:lnTo>
                    <a:pt x="185" y="57"/>
                  </a:lnTo>
                  <a:lnTo>
                    <a:pt x="185" y="57"/>
                  </a:lnTo>
                  <a:lnTo>
                    <a:pt x="185" y="57"/>
                  </a:lnTo>
                  <a:lnTo>
                    <a:pt x="185" y="57"/>
                  </a:lnTo>
                  <a:lnTo>
                    <a:pt x="185" y="57"/>
                  </a:lnTo>
                  <a:lnTo>
                    <a:pt x="185" y="55"/>
                  </a:lnTo>
                  <a:lnTo>
                    <a:pt x="185" y="55"/>
                  </a:lnTo>
                  <a:lnTo>
                    <a:pt x="185" y="55"/>
                  </a:lnTo>
                  <a:lnTo>
                    <a:pt x="185" y="55"/>
                  </a:lnTo>
                  <a:lnTo>
                    <a:pt x="185" y="55"/>
                  </a:lnTo>
                  <a:lnTo>
                    <a:pt x="183" y="55"/>
                  </a:lnTo>
                  <a:lnTo>
                    <a:pt x="183" y="55"/>
                  </a:lnTo>
                  <a:lnTo>
                    <a:pt x="176" y="55"/>
                  </a:lnTo>
                  <a:lnTo>
                    <a:pt x="173" y="55"/>
                  </a:lnTo>
                  <a:lnTo>
                    <a:pt x="173" y="55"/>
                  </a:lnTo>
                  <a:lnTo>
                    <a:pt x="173" y="53"/>
                  </a:lnTo>
                  <a:lnTo>
                    <a:pt x="173" y="53"/>
                  </a:lnTo>
                  <a:lnTo>
                    <a:pt x="173" y="53"/>
                  </a:lnTo>
                  <a:lnTo>
                    <a:pt x="171" y="53"/>
                  </a:lnTo>
                  <a:lnTo>
                    <a:pt x="171" y="53"/>
                  </a:lnTo>
                  <a:lnTo>
                    <a:pt x="171" y="53"/>
                  </a:lnTo>
                  <a:lnTo>
                    <a:pt x="168" y="55"/>
                  </a:lnTo>
                  <a:lnTo>
                    <a:pt x="168" y="55"/>
                  </a:lnTo>
                  <a:lnTo>
                    <a:pt x="168" y="55"/>
                  </a:lnTo>
                  <a:lnTo>
                    <a:pt x="154" y="55"/>
                  </a:lnTo>
                  <a:lnTo>
                    <a:pt x="150" y="53"/>
                  </a:lnTo>
                  <a:lnTo>
                    <a:pt x="147" y="53"/>
                  </a:lnTo>
                  <a:lnTo>
                    <a:pt x="145" y="53"/>
                  </a:lnTo>
                  <a:lnTo>
                    <a:pt x="145" y="53"/>
                  </a:lnTo>
                  <a:lnTo>
                    <a:pt x="142" y="53"/>
                  </a:lnTo>
                  <a:lnTo>
                    <a:pt x="142" y="53"/>
                  </a:lnTo>
                  <a:lnTo>
                    <a:pt x="142" y="50"/>
                  </a:lnTo>
                  <a:lnTo>
                    <a:pt x="138" y="48"/>
                  </a:lnTo>
                  <a:lnTo>
                    <a:pt x="135" y="48"/>
                  </a:lnTo>
                  <a:lnTo>
                    <a:pt x="135" y="45"/>
                  </a:lnTo>
                  <a:lnTo>
                    <a:pt x="135" y="45"/>
                  </a:lnTo>
                  <a:lnTo>
                    <a:pt x="135" y="45"/>
                  </a:lnTo>
                  <a:lnTo>
                    <a:pt x="135" y="43"/>
                  </a:lnTo>
                  <a:lnTo>
                    <a:pt x="131" y="41"/>
                  </a:lnTo>
                  <a:lnTo>
                    <a:pt x="131" y="41"/>
                  </a:lnTo>
                  <a:lnTo>
                    <a:pt x="128" y="41"/>
                  </a:lnTo>
                  <a:lnTo>
                    <a:pt x="128" y="41"/>
                  </a:lnTo>
                  <a:lnTo>
                    <a:pt x="126" y="41"/>
                  </a:lnTo>
                  <a:lnTo>
                    <a:pt x="126" y="41"/>
                  </a:lnTo>
                  <a:lnTo>
                    <a:pt x="123" y="41"/>
                  </a:lnTo>
                  <a:lnTo>
                    <a:pt x="121" y="41"/>
                  </a:lnTo>
                  <a:lnTo>
                    <a:pt x="119" y="41"/>
                  </a:lnTo>
                  <a:lnTo>
                    <a:pt x="119" y="41"/>
                  </a:lnTo>
                  <a:lnTo>
                    <a:pt x="116" y="41"/>
                  </a:lnTo>
                  <a:lnTo>
                    <a:pt x="114" y="38"/>
                  </a:lnTo>
                  <a:lnTo>
                    <a:pt x="109" y="41"/>
                  </a:lnTo>
                  <a:lnTo>
                    <a:pt x="109" y="38"/>
                  </a:lnTo>
                  <a:lnTo>
                    <a:pt x="107" y="38"/>
                  </a:lnTo>
                  <a:lnTo>
                    <a:pt x="105" y="38"/>
                  </a:lnTo>
                  <a:lnTo>
                    <a:pt x="102" y="36"/>
                  </a:lnTo>
                  <a:lnTo>
                    <a:pt x="95" y="38"/>
                  </a:lnTo>
                  <a:lnTo>
                    <a:pt x="95" y="36"/>
                  </a:lnTo>
                  <a:lnTo>
                    <a:pt x="95" y="36"/>
                  </a:lnTo>
                  <a:lnTo>
                    <a:pt x="93" y="36"/>
                  </a:lnTo>
                  <a:lnTo>
                    <a:pt x="93" y="36"/>
                  </a:lnTo>
                  <a:lnTo>
                    <a:pt x="93" y="36"/>
                  </a:lnTo>
                  <a:lnTo>
                    <a:pt x="81" y="31"/>
                  </a:lnTo>
                  <a:lnTo>
                    <a:pt x="79" y="31"/>
                  </a:lnTo>
                  <a:lnTo>
                    <a:pt x="79" y="31"/>
                  </a:lnTo>
                  <a:lnTo>
                    <a:pt x="76" y="31"/>
                  </a:lnTo>
                  <a:lnTo>
                    <a:pt x="76" y="34"/>
                  </a:lnTo>
                  <a:lnTo>
                    <a:pt x="74" y="34"/>
                  </a:lnTo>
                  <a:lnTo>
                    <a:pt x="71" y="34"/>
                  </a:lnTo>
                  <a:lnTo>
                    <a:pt x="69" y="34"/>
                  </a:lnTo>
                  <a:lnTo>
                    <a:pt x="69" y="34"/>
                  </a:lnTo>
                  <a:lnTo>
                    <a:pt x="69" y="34"/>
                  </a:lnTo>
                  <a:lnTo>
                    <a:pt x="69" y="34"/>
                  </a:lnTo>
                  <a:lnTo>
                    <a:pt x="67" y="34"/>
                  </a:lnTo>
                  <a:lnTo>
                    <a:pt x="67" y="34"/>
                  </a:lnTo>
                  <a:lnTo>
                    <a:pt x="67" y="34"/>
                  </a:lnTo>
                  <a:lnTo>
                    <a:pt x="62" y="34"/>
                  </a:lnTo>
                  <a:lnTo>
                    <a:pt x="60" y="34"/>
                  </a:lnTo>
                  <a:lnTo>
                    <a:pt x="57" y="34"/>
                  </a:lnTo>
                  <a:lnTo>
                    <a:pt x="57" y="34"/>
                  </a:lnTo>
                  <a:lnTo>
                    <a:pt x="57" y="34"/>
                  </a:lnTo>
                  <a:lnTo>
                    <a:pt x="55" y="34"/>
                  </a:lnTo>
                  <a:lnTo>
                    <a:pt x="55" y="34"/>
                  </a:lnTo>
                  <a:lnTo>
                    <a:pt x="55" y="31"/>
                  </a:lnTo>
                  <a:lnTo>
                    <a:pt x="55" y="31"/>
                  </a:lnTo>
                  <a:lnTo>
                    <a:pt x="52" y="31"/>
                  </a:lnTo>
                  <a:lnTo>
                    <a:pt x="50" y="29"/>
                  </a:lnTo>
                  <a:lnTo>
                    <a:pt x="48" y="26"/>
                  </a:lnTo>
                  <a:lnTo>
                    <a:pt x="48" y="26"/>
                  </a:lnTo>
                  <a:lnTo>
                    <a:pt x="45" y="26"/>
                  </a:lnTo>
                  <a:lnTo>
                    <a:pt x="45" y="26"/>
                  </a:lnTo>
                  <a:lnTo>
                    <a:pt x="45" y="26"/>
                  </a:lnTo>
                  <a:lnTo>
                    <a:pt x="43" y="24"/>
                  </a:lnTo>
                  <a:lnTo>
                    <a:pt x="41" y="24"/>
                  </a:lnTo>
                  <a:lnTo>
                    <a:pt x="38" y="22"/>
                  </a:lnTo>
                  <a:lnTo>
                    <a:pt x="38" y="24"/>
                  </a:lnTo>
                  <a:lnTo>
                    <a:pt x="36" y="24"/>
                  </a:lnTo>
                  <a:lnTo>
                    <a:pt x="36" y="24"/>
                  </a:lnTo>
                  <a:lnTo>
                    <a:pt x="31" y="26"/>
                  </a:lnTo>
                  <a:lnTo>
                    <a:pt x="29" y="26"/>
                  </a:lnTo>
                  <a:lnTo>
                    <a:pt x="29" y="26"/>
                  </a:lnTo>
                  <a:lnTo>
                    <a:pt x="26" y="26"/>
                  </a:lnTo>
                  <a:lnTo>
                    <a:pt x="26" y="26"/>
                  </a:lnTo>
                  <a:lnTo>
                    <a:pt x="26" y="26"/>
                  </a:lnTo>
                  <a:lnTo>
                    <a:pt x="24" y="26"/>
                  </a:lnTo>
                  <a:lnTo>
                    <a:pt x="19" y="24"/>
                  </a:lnTo>
                  <a:lnTo>
                    <a:pt x="17" y="24"/>
                  </a:lnTo>
                  <a:lnTo>
                    <a:pt x="17" y="24"/>
                  </a:lnTo>
                  <a:lnTo>
                    <a:pt x="15" y="24"/>
                  </a:lnTo>
                  <a:lnTo>
                    <a:pt x="15" y="24"/>
                  </a:lnTo>
                  <a:lnTo>
                    <a:pt x="15" y="26"/>
                  </a:lnTo>
                  <a:lnTo>
                    <a:pt x="10" y="31"/>
                  </a:lnTo>
                  <a:lnTo>
                    <a:pt x="10" y="34"/>
                  </a:lnTo>
                  <a:lnTo>
                    <a:pt x="10" y="43"/>
                  </a:lnTo>
                  <a:lnTo>
                    <a:pt x="10" y="45"/>
                  </a:lnTo>
                  <a:lnTo>
                    <a:pt x="10" y="45"/>
                  </a:lnTo>
                  <a:lnTo>
                    <a:pt x="10" y="45"/>
                  </a:lnTo>
                  <a:lnTo>
                    <a:pt x="7" y="48"/>
                  </a:lnTo>
                  <a:lnTo>
                    <a:pt x="7" y="48"/>
                  </a:lnTo>
                  <a:lnTo>
                    <a:pt x="7" y="48"/>
                  </a:lnTo>
                  <a:lnTo>
                    <a:pt x="10" y="50"/>
                  </a:lnTo>
                  <a:lnTo>
                    <a:pt x="10" y="50"/>
                  </a:lnTo>
                  <a:lnTo>
                    <a:pt x="10" y="50"/>
                  </a:lnTo>
                  <a:lnTo>
                    <a:pt x="10" y="50"/>
                  </a:lnTo>
                  <a:lnTo>
                    <a:pt x="7" y="55"/>
                  </a:lnTo>
                  <a:lnTo>
                    <a:pt x="7" y="55"/>
                  </a:lnTo>
                  <a:lnTo>
                    <a:pt x="7" y="60"/>
                  </a:lnTo>
                  <a:lnTo>
                    <a:pt x="7" y="60"/>
                  </a:lnTo>
                  <a:lnTo>
                    <a:pt x="7" y="62"/>
                  </a:lnTo>
                  <a:lnTo>
                    <a:pt x="7" y="62"/>
                  </a:lnTo>
                  <a:lnTo>
                    <a:pt x="7" y="62"/>
                  </a:lnTo>
                  <a:lnTo>
                    <a:pt x="5" y="62"/>
                  </a:lnTo>
                  <a:lnTo>
                    <a:pt x="5" y="64"/>
                  </a:lnTo>
                  <a:lnTo>
                    <a:pt x="5" y="64"/>
                  </a:lnTo>
                  <a:lnTo>
                    <a:pt x="7" y="67"/>
                  </a:lnTo>
                  <a:lnTo>
                    <a:pt x="7" y="67"/>
                  </a:lnTo>
                  <a:lnTo>
                    <a:pt x="7" y="67"/>
                  </a:lnTo>
                  <a:lnTo>
                    <a:pt x="7" y="67"/>
                  </a:lnTo>
                  <a:lnTo>
                    <a:pt x="7" y="69"/>
                  </a:lnTo>
                  <a:lnTo>
                    <a:pt x="7" y="69"/>
                  </a:lnTo>
                  <a:lnTo>
                    <a:pt x="7" y="69"/>
                  </a:lnTo>
                  <a:lnTo>
                    <a:pt x="7" y="69"/>
                  </a:lnTo>
                  <a:lnTo>
                    <a:pt x="7" y="69"/>
                  </a:lnTo>
                  <a:lnTo>
                    <a:pt x="10" y="74"/>
                  </a:lnTo>
                  <a:lnTo>
                    <a:pt x="10" y="79"/>
                  </a:lnTo>
                  <a:lnTo>
                    <a:pt x="10" y="81"/>
                  </a:lnTo>
                  <a:lnTo>
                    <a:pt x="10" y="83"/>
                  </a:lnTo>
                  <a:lnTo>
                    <a:pt x="5" y="90"/>
                  </a:lnTo>
                  <a:lnTo>
                    <a:pt x="5" y="93"/>
                  </a:lnTo>
                  <a:lnTo>
                    <a:pt x="5" y="93"/>
                  </a:lnTo>
                  <a:lnTo>
                    <a:pt x="3" y="93"/>
                  </a:lnTo>
                  <a:lnTo>
                    <a:pt x="3" y="93"/>
                  </a:lnTo>
                  <a:lnTo>
                    <a:pt x="3" y="93"/>
                  </a:lnTo>
                  <a:lnTo>
                    <a:pt x="3" y="95"/>
                  </a:lnTo>
                  <a:lnTo>
                    <a:pt x="3" y="97"/>
                  </a:lnTo>
                  <a:lnTo>
                    <a:pt x="3" y="97"/>
                  </a:lnTo>
                  <a:lnTo>
                    <a:pt x="0" y="97"/>
                  </a:lnTo>
                  <a:lnTo>
                    <a:pt x="0" y="100"/>
                  </a:lnTo>
                  <a:lnTo>
                    <a:pt x="0" y="100"/>
                  </a:lnTo>
                  <a:lnTo>
                    <a:pt x="3" y="100"/>
                  </a:lnTo>
                  <a:lnTo>
                    <a:pt x="3" y="102"/>
                  </a:lnTo>
                  <a:lnTo>
                    <a:pt x="0" y="102"/>
                  </a:lnTo>
                  <a:lnTo>
                    <a:pt x="0" y="102"/>
                  </a:lnTo>
                  <a:lnTo>
                    <a:pt x="0" y="105"/>
                  </a:lnTo>
                  <a:lnTo>
                    <a:pt x="0" y="105"/>
                  </a:lnTo>
                  <a:lnTo>
                    <a:pt x="3" y="102"/>
                  </a:lnTo>
                  <a:lnTo>
                    <a:pt x="3" y="102"/>
                  </a:lnTo>
                  <a:lnTo>
                    <a:pt x="3" y="102"/>
                  </a:lnTo>
                  <a:lnTo>
                    <a:pt x="5" y="102"/>
                  </a:lnTo>
                  <a:lnTo>
                    <a:pt x="5" y="102"/>
                  </a:lnTo>
                  <a:lnTo>
                    <a:pt x="5" y="102"/>
                  </a:lnTo>
                  <a:lnTo>
                    <a:pt x="5" y="105"/>
                  </a:lnTo>
                  <a:lnTo>
                    <a:pt x="7" y="105"/>
                  </a:lnTo>
                  <a:lnTo>
                    <a:pt x="7" y="105"/>
                  </a:lnTo>
                  <a:lnTo>
                    <a:pt x="7" y="105"/>
                  </a:lnTo>
                  <a:lnTo>
                    <a:pt x="7" y="105"/>
                  </a:lnTo>
                  <a:lnTo>
                    <a:pt x="10" y="105"/>
                  </a:lnTo>
                  <a:lnTo>
                    <a:pt x="10" y="105"/>
                  </a:lnTo>
                  <a:lnTo>
                    <a:pt x="12" y="102"/>
                  </a:lnTo>
                  <a:lnTo>
                    <a:pt x="12" y="102"/>
                  </a:lnTo>
                  <a:lnTo>
                    <a:pt x="12" y="102"/>
                  </a:lnTo>
                  <a:lnTo>
                    <a:pt x="15" y="105"/>
                  </a:lnTo>
                  <a:lnTo>
                    <a:pt x="15" y="105"/>
                  </a:lnTo>
                  <a:lnTo>
                    <a:pt x="15" y="107"/>
                  </a:lnTo>
                  <a:lnTo>
                    <a:pt x="17" y="107"/>
                  </a:lnTo>
                  <a:lnTo>
                    <a:pt x="19" y="105"/>
                  </a:lnTo>
                  <a:lnTo>
                    <a:pt x="19" y="105"/>
                  </a:lnTo>
                  <a:lnTo>
                    <a:pt x="22" y="105"/>
                  </a:lnTo>
                  <a:lnTo>
                    <a:pt x="26" y="107"/>
                  </a:lnTo>
                  <a:lnTo>
                    <a:pt x="26" y="107"/>
                  </a:lnTo>
                  <a:lnTo>
                    <a:pt x="26" y="105"/>
                  </a:lnTo>
                  <a:lnTo>
                    <a:pt x="26" y="102"/>
                  </a:lnTo>
                  <a:lnTo>
                    <a:pt x="26" y="100"/>
                  </a:lnTo>
                  <a:lnTo>
                    <a:pt x="29" y="100"/>
                  </a:lnTo>
                  <a:lnTo>
                    <a:pt x="29" y="100"/>
                  </a:lnTo>
                  <a:lnTo>
                    <a:pt x="29" y="100"/>
                  </a:lnTo>
                  <a:lnTo>
                    <a:pt x="31" y="100"/>
                  </a:lnTo>
                  <a:lnTo>
                    <a:pt x="31" y="102"/>
                  </a:lnTo>
                  <a:lnTo>
                    <a:pt x="31" y="102"/>
                  </a:lnTo>
                  <a:lnTo>
                    <a:pt x="34" y="100"/>
                  </a:lnTo>
                  <a:lnTo>
                    <a:pt x="34" y="100"/>
                  </a:lnTo>
                  <a:lnTo>
                    <a:pt x="34" y="100"/>
                  </a:lnTo>
                  <a:lnTo>
                    <a:pt x="36" y="97"/>
                  </a:lnTo>
                  <a:lnTo>
                    <a:pt x="38" y="95"/>
                  </a:lnTo>
                  <a:lnTo>
                    <a:pt x="41" y="97"/>
                  </a:lnTo>
                  <a:lnTo>
                    <a:pt x="43" y="97"/>
                  </a:lnTo>
                  <a:lnTo>
                    <a:pt x="43" y="97"/>
                  </a:lnTo>
                  <a:lnTo>
                    <a:pt x="45" y="100"/>
                  </a:lnTo>
                  <a:lnTo>
                    <a:pt x="43" y="102"/>
                  </a:lnTo>
                  <a:lnTo>
                    <a:pt x="41" y="107"/>
                  </a:lnTo>
                  <a:lnTo>
                    <a:pt x="43" y="107"/>
                  </a:lnTo>
                  <a:lnTo>
                    <a:pt x="48" y="105"/>
                  </a:lnTo>
                  <a:lnTo>
                    <a:pt x="50" y="102"/>
                  </a:lnTo>
                  <a:lnTo>
                    <a:pt x="50" y="105"/>
                  </a:lnTo>
                  <a:lnTo>
                    <a:pt x="52" y="105"/>
                  </a:lnTo>
                  <a:lnTo>
                    <a:pt x="52" y="105"/>
                  </a:lnTo>
                  <a:lnTo>
                    <a:pt x="52" y="105"/>
                  </a:lnTo>
                  <a:lnTo>
                    <a:pt x="55" y="102"/>
                  </a:lnTo>
                  <a:lnTo>
                    <a:pt x="55" y="100"/>
                  </a:lnTo>
                  <a:lnTo>
                    <a:pt x="57" y="102"/>
                  </a:lnTo>
                  <a:lnTo>
                    <a:pt x="57" y="102"/>
                  </a:lnTo>
                  <a:lnTo>
                    <a:pt x="60" y="102"/>
                  </a:lnTo>
                  <a:lnTo>
                    <a:pt x="62" y="102"/>
                  </a:lnTo>
                  <a:lnTo>
                    <a:pt x="62" y="100"/>
                  </a:lnTo>
                  <a:lnTo>
                    <a:pt x="62" y="100"/>
                  </a:lnTo>
                  <a:lnTo>
                    <a:pt x="62" y="97"/>
                  </a:lnTo>
                  <a:lnTo>
                    <a:pt x="64" y="97"/>
                  </a:lnTo>
                  <a:lnTo>
                    <a:pt x="64" y="97"/>
                  </a:lnTo>
                  <a:lnTo>
                    <a:pt x="67" y="97"/>
                  </a:lnTo>
                  <a:lnTo>
                    <a:pt x="67" y="97"/>
                  </a:lnTo>
                  <a:lnTo>
                    <a:pt x="64" y="100"/>
                  </a:lnTo>
                  <a:lnTo>
                    <a:pt x="64" y="100"/>
                  </a:lnTo>
                  <a:lnTo>
                    <a:pt x="64" y="100"/>
                  </a:lnTo>
                  <a:lnTo>
                    <a:pt x="64" y="102"/>
                  </a:lnTo>
                  <a:lnTo>
                    <a:pt x="64" y="102"/>
                  </a:lnTo>
                  <a:lnTo>
                    <a:pt x="67" y="102"/>
                  </a:lnTo>
                  <a:lnTo>
                    <a:pt x="67" y="102"/>
                  </a:lnTo>
                  <a:lnTo>
                    <a:pt x="67" y="102"/>
                  </a:lnTo>
                  <a:lnTo>
                    <a:pt x="67" y="105"/>
                  </a:lnTo>
                  <a:lnTo>
                    <a:pt x="67" y="105"/>
                  </a:lnTo>
                  <a:lnTo>
                    <a:pt x="67" y="107"/>
                  </a:lnTo>
                  <a:lnTo>
                    <a:pt x="67" y="107"/>
                  </a:lnTo>
                  <a:lnTo>
                    <a:pt x="67" y="107"/>
                  </a:lnTo>
                  <a:lnTo>
                    <a:pt x="67" y="109"/>
                  </a:lnTo>
                  <a:lnTo>
                    <a:pt x="67" y="109"/>
                  </a:lnTo>
                  <a:lnTo>
                    <a:pt x="69" y="109"/>
                  </a:lnTo>
                  <a:lnTo>
                    <a:pt x="69" y="107"/>
                  </a:lnTo>
                  <a:lnTo>
                    <a:pt x="69" y="107"/>
                  </a:lnTo>
                  <a:lnTo>
                    <a:pt x="69" y="105"/>
                  </a:lnTo>
                  <a:lnTo>
                    <a:pt x="71" y="102"/>
                  </a:lnTo>
                  <a:lnTo>
                    <a:pt x="71" y="105"/>
                  </a:lnTo>
                  <a:lnTo>
                    <a:pt x="71" y="107"/>
                  </a:lnTo>
                  <a:lnTo>
                    <a:pt x="71" y="107"/>
                  </a:lnTo>
                  <a:lnTo>
                    <a:pt x="74" y="107"/>
                  </a:lnTo>
                  <a:lnTo>
                    <a:pt x="74" y="105"/>
                  </a:lnTo>
                  <a:lnTo>
                    <a:pt x="76" y="105"/>
                  </a:lnTo>
                  <a:lnTo>
                    <a:pt x="76" y="102"/>
                  </a:lnTo>
                  <a:lnTo>
                    <a:pt x="79" y="102"/>
                  </a:lnTo>
                  <a:lnTo>
                    <a:pt x="79" y="105"/>
                  </a:lnTo>
                  <a:lnTo>
                    <a:pt x="81" y="107"/>
                  </a:lnTo>
                  <a:lnTo>
                    <a:pt x="81" y="107"/>
                  </a:lnTo>
                  <a:lnTo>
                    <a:pt x="83" y="107"/>
                  </a:lnTo>
                  <a:lnTo>
                    <a:pt x="83" y="109"/>
                  </a:lnTo>
                  <a:lnTo>
                    <a:pt x="86" y="112"/>
                  </a:lnTo>
                  <a:lnTo>
                    <a:pt x="88" y="109"/>
                  </a:lnTo>
                  <a:lnTo>
                    <a:pt x="88" y="109"/>
                  </a:lnTo>
                  <a:lnTo>
                    <a:pt x="88" y="109"/>
                  </a:lnTo>
                  <a:lnTo>
                    <a:pt x="90" y="112"/>
                  </a:lnTo>
                  <a:lnTo>
                    <a:pt x="90" y="114"/>
                  </a:lnTo>
                  <a:lnTo>
                    <a:pt x="90" y="112"/>
                  </a:lnTo>
                  <a:lnTo>
                    <a:pt x="90" y="112"/>
                  </a:lnTo>
                  <a:lnTo>
                    <a:pt x="93" y="112"/>
                  </a:lnTo>
                  <a:lnTo>
                    <a:pt x="93" y="112"/>
                  </a:lnTo>
                  <a:lnTo>
                    <a:pt x="95" y="112"/>
                  </a:lnTo>
                  <a:lnTo>
                    <a:pt x="95" y="112"/>
                  </a:lnTo>
                  <a:lnTo>
                    <a:pt x="97" y="112"/>
                  </a:lnTo>
                  <a:lnTo>
                    <a:pt x="100" y="112"/>
                  </a:lnTo>
                  <a:lnTo>
                    <a:pt x="100" y="109"/>
                  </a:lnTo>
                  <a:lnTo>
                    <a:pt x="102" y="109"/>
                  </a:lnTo>
                  <a:lnTo>
                    <a:pt x="102" y="109"/>
                  </a:lnTo>
                  <a:lnTo>
                    <a:pt x="102" y="109"/>
                  </a:lnTo>
                  <a:lnTo>
                    <a:pt x="102" y="112"/>
                  </a:lnTo>
                  <a:lnTo>
                    <a:pt x="102" y="112"/>
                  </a:lnTo>
                  <a:lnTo>
                    <a:pt x="105" y="112"/>
                  </a:lnTo>
                  <a:lnTo>
                    <a:pt x="107" y="112"/>
                  </a:lnTo>
                  <a:lnTo>
                    <a:pt x="107" y="112"/>
                  </a:lnTo>
                  <a:lnTo>
                    <a:pt x="107" y="109"/>
                  </a:lnTo>
                  <a:lnTo>
                    <a:pt x="107" y="109"/>
                  </a:lnTo>
                  <a:lnTo>
                    <a:pt x="109" y="109"/>
                  </a:lnTo>
                  <a:lnTo>
                    <a:pt x="109" y="107"/>
                  </a:lnTo>
                  <a:lnTo>
                    <a:pt x="109" y="107"/>
                  </a:lnTo>
                  <a:lnTo>
                    <a:pt x="109" y="109"/>
                  </a:lnTo>
                  <a:lnTo>
                    <a:pt x="109" y="109"/>
                  </a:lnTo>
                  <a:lnTo>
                    <a:pt x="109" y="109"/>
                  </a:lnTo>
                  <a:lnTo>
                    <a:pt x="109" y="109"/>
                  </a:lnTo>
                  <a:lnTo>
                    <a:pt x="112" y="112"/>
                  </a:lnTo>
                  <a:lnTo>
                    <a:pt x="112" y="112"/>
                  </a:lnTo>
                  <a:lnTo>
                    <a:pt x="112" y="112"/>
                  </a:lnTo>
                  <a:lnTo>
                    <a:pt x="112" y="112"/>
                  </a:lnTo>
                  <a:lnTo>
                    <a:pt x="112" y="112"/>
                  </a:lnTo>
                  <a:lnTo>
                    <a:pt x="112" y="112"/>
                  </a:lnTo>
                  <a:lnTo>
                    <a:pt x="112" y="109"/>
                  </a:lnTo>
                  <a:lnTo>
                    <a:pt x="112" y="109"/>
                  </a:lnTo>
                  <a:lnTo>
                    <a:pt x="114" y="109"/>
                  </a:lnTo>
                  <a:lnTo>
                    <a:pt x="114" y="112"/>
                  </a:lnTo>
                  <a:lnTo>
                    <a:pt x="114" y="112"/>
                  </a:lnTo>
                  <a:lnTo>
                    <a:pt x="114" y="114"/>
                  </a:lnTo>
                  <a:lnTo>
                    <a:pt x="114" y="114"/>
                  </a:lnTo>
                  <a:lnTo>
                    <a:pt x="114" y="114"/>
                  </a:lnTo>
                  <a:lnTo>
                    <a:pt x="116" y="114"/>
                  </a:lnTo>
                  <a:lnTo>
                    <a:pt x="119" y="114"/>
                  </a:lnTo>
                  <a:lnTo>
                    <a:pt x="119" y="114"/>
                  </a:lnTo>
                  <a:lnTo>
                    <a:pt x="119" y="114"/>
                  </a:lnTo>
                  <a:lnTo>
                    <a:pt x="119" y="114"/>
                  </a:lnTo>
                  <a:lnTo>
                    <a:pt x="121" y="114"/>
                  </a:lnTo>
                  <a:lnTo>
                    <a:pt x="121" y="114"/>
                  </a:lnTo>
                  <a:lnTo>
                    <a:pt x="121" y="112"/>
                  </a:lnTo>
                  <a:lnTo>
                    <a:pt x="121" y="112"/>
                  </a:lnTo>
                  <a:lnTo>
                    <a:pt x="121" y="112"/>
                  </a:lnTo>
                  <a:lnTo>
                    <a:pt x="123" y="109"/>
                  </a:lnTo>
                  <a:lnTo>
                    <a:pt x="126" y="112"/>
                  </a:lnTo>
                  <a:lnTo>
                    <a:pt x="126" y="112"/>
                  </a:lnTo>
                  <a:lnTo>
                    <a:pt x="126" y="112"/>
                  </a:lnTo>
                  <a:lnTo>
                    <a:pt x="123" y="112"/>
                  </a:lnTo>
                  <a:lnTo>
                    <a:pt x="123" y="114"/>
                  </a:lnTo>
                  <a:lnTo>
                    <a:pt x="123" y="114"/>
                  </a:lnTo>
                  <a:lnTo>
                    <a:pt x="126" y="116"/>
                  </a:lnTo>
                  <a:lnTo>
                    <a:pt x="126" y="116"/>
                  </a:lnTo>
                  <a:lnTo>
                    <a:pt x="128" y="114"/>
                  </a:lnTo>
                  <a:lnTo>
                    <a:pt x="131" y="112"/>
                  </a:lnTo>
                  <a:lnTo>
                    <a:pt x="131" y="114"/>
                  </a:lnTo>
                  <a:lnTo>
                    <a:pt x="133" y="114"/>
                  </a:lnTo>
                  <a:lnTo>
                    <a:pt x="133" y="114"/>
                  </a:lnTo>
                  <a:lnTo>
                    <a:pt x="135" y="114"/>
                  </a:lnTo>
                  <a:lnTo>
                    <a:pt x="135" y="116"/>
                  </a:lnTo>
                  <a:lnTo>
                    <a:pt x="135" y="116"/>
                  </a:lnTo>
                  <a:lnTo>
                    <a:pt x="135" y="119"/>
                  </a:lnTo>
                  <a:lnTo>
                    <a:pt x="138" y="119"/>
                  </a:lnTo>
                  <a:lnTo>
                    <a:pt x="142" y="119"/>
                  </a:lnTo>
                  <a:lnTo>
                    <a:pt x="142" y="119"/>
                  </a:lnTo>
                  <a:lnTo>
                    <a:pt x="142" y="119"/>
                  </a:lnTo>
                  <a:lnTo>
                    <a:pt x="142" y="119"/>
                  </a:lnTo>
                  <a:lnTo>
                    <a:pt x="145" y="121"/>
                  </a:lnTo>
                  <a:lnTo>
                    <a:pt x="147" y="121"/>
                  </a:lnTo>
                  <a:lnTo>
                    <a:pt x="150" y="124"/>
                  </a:lnTo>
                  <a:lnTo>
                    <a:pt x="147" y="124"/>
                  </a:lnTo>
                  <a:lnTo>
                    <a:pt x="145" y="124"/>
                  </a:lnTo>
                  <a:lnTo>
                    <a:pt x="145" y="124"/>
                  </a:lnTo>
                  <a:lnTo>
                    <a:pt x="150" y="126"/>
                  </a:lnTo>
                  <a:lnTo>
                    <a:pt x="150" y="128"/>
                  </a:lnTo>
                  <a:lnTo>
                    <a:pt x="147" y="131"/>
                  </a:lnTo>
                  <a:lnTo>
                    <a:pt x="150" y="131"/>
                  </a:lnTo>
                  <a:lnTo>
                    <a:pt x="150" y="131"/>
                  </a:lnTo>
                  <a:lnTo>
                    <a:pt x="150" y="128"/>
                  </a:lnTo>
                  <a:lnTo>
                    <a:pt x="152" y="128"/>
                  </a:lnTo>
                  <a:lnTo>
                    <a:pt x="152" y="131"/>
                  </a:lnTo>
                  <a:lnTo>
                    <a:pt x="152" y="133"/>
                  </a:lnTo>
                  <a:lnTo>
                    <a:pt x="154" y="133"/>
                  </a:lnTo>
                  <a:lnTo>
                    <a:pt x="154" y="135"/>
                  </a:lnTo>
                  <a:lnTo>
                    <a:pt x="154" y="133"/>
                  </a:lnTo>
                  <a:lnTo>
                    <a:pt x="157" y="131"/>
                  </a:lnTo>
                  <a:lnTo>
                    <a:pt x="157" y="131"/>
                  </a:lnTo>
                  <a:lnTo>
                    <a:pt x="157" y="131"/>
                  </a:lnTo>
                  <a:lnTo>
                    <a:pt x="157" y="133"/>
                  </a:lnTo>
                  <a:lnTo>
                    <a:pt x="157" y="133"/>
                  </a:lnTo>
                  <a:lnTo>
                    <a:pt x="157" y="133"/>
                  </a:lnTo>
                  <a:lnTo>
                    <a:pt x="159" y="135"/>
                  </a:lnTo>
                  <a:lnTo>
                    <a:pt x="159" y="135"/>
                  </a:lnTo>
                  <a:lnTo>
                    <a:pt x="161" y="135"/>
                  </a:lnTo>
                  <a:lnTo>
                    <a:pt x="161" y="133"/>
                  </a:lnTo>
                  <a:lnTo>
                    <a:pt x="161" y="133"/>
                  </a:lnTo>
                  <a:lnTo>
                    <a:pt x="164" y="133"/>
                  </a:lnTo>
                  <a:lnTo>
                    <a:pt x="166" y="133"/>
                  </a:lnTo>
                  <a:lnTo>
                    <a:pt x="166" y="133"/>
                  </a:lnTo>
                  <a:lnTo>
                    <a:pt x="166" y="133"/>
                  </a:lnTo>
                  <a:lnTo>
                    <a:pt x="166" y="133"/>
                  </a:lnTo>
                  <a:lnTo>
                    <a:pt x="168" y="133"/>
                  </a:lnTo>
                  <a:lnTo>
                    <a:pt x="168" y="133"/>
                  </a:lnTo>
                  <a:lnTo>
                    <a:pt x="168" y="131"/>
                  </a:lnTo>
                  <a:lnTo>
                    <a:pt x="171" y="131"/>
                  </a:lnTo>
                  <a:lnTo>
                    <a:pt x="171" y="131"/>
                  </a:lnTo>
                  <a:lnTo>
                    <a:pt x="171" y="131"/>
                  </a:lnTo>
                  <a:lnTo>
                    <a:pt x="171" y="133"/>
                  </a:lnTo>
                  <a:lnTo>
                    <a:pt x="171" y="133"/>
                  </a:lnTo>
                  <a:lnTo>
                    <a:pt x="173" y="133"/>
                  </a:lnTo>
                  <a:lnTo>
                    <a:pt x="173" y="133"/>
                  </a:lnTo>
                  <a:lnTo>
                    <a:pt x="173" y="133"/>
                  </a:lnTo>
                  <a:lnTo>
                    <a:pt x="173" y="133"/>
                  </a:lnTo>
                  <a:lnTo>
                    <a:pt x="176" y="133"/>
                  </a:lnTo>
                  <a:lnTo>
                    <a:pt x="176" y="133"/>
                  </a:lnTo>
                  <a:lnTo>
                    <a:pt x="176" y="135"/>
                  </a:lnTo>
                  <a:lnTo>
                    <a:pt x="176" y="135"/>
                  </a:lnTo>
                  <a:lnTo>
                    <a:pt x="176" y="135"/>
                  </a:lnTo>
                  <a:lnTo>
                    <a:pt x="178" y="135"/>
                  </a:lnTo>
                  <a:lnTo>
                    <a:pt x="180" y="135"/>
                  </a:lnTo>
                  <a:lnTo>
                    <a:pt x="178" y="138"/>
                  </a:lnTo>
                  <a:lnTo>
                    <a:pt x="178" y="138"/>
                  </a:lnTo>
                  <a:lnTo>
                    <a:pt x="180" y="140"/>
                  </a:lnTo>
                  <a:lnTo>
                    <a:pt x="180" y="140"/>
                  </a:lnTo>
                  <a:lnTo>
                    <a:pt x="183" y="138"/>
                  </a:lnTo>
                  <a:lnTo>
                    <a:pt x="185" y="138"/>
                  </a:lnTo>
                  <a:lnTo>
                    <a:pt x="187" y="138"/>
                  </a:lnTo>
                  <a:lnTo>
                    <a:pt x="187" y="140"/>
                  </a:lnTo>
                  <a:lnTo>
                    <a:pt x="187" y="140"/>
                  </a:lnTo>
                  <a:lnTo>
                    <a:pt x="187" y="142"/>
                  </a:lnTo>
                  <a:lnTo>
                    <a:pt x="190" y="142"/>
                  </a:lnTo>
                  <a:lnTo>
                    <a:pt x="190" y="142"/>
                  </a:lnTo>
                  <a:lnTo>
                    <a:pt x="190" y="142"/>
                  </a:lnTo>
                  <a:lnTo>
                    <a:pt x="192" y="145"/>
                  </a:lnTo>
                  <a:lnTo>
                    <a:pt x="192" y="145"/>
                  </a:lnTo>
                  <a:lnTo>
                    <a:pt x="192" y="145"/>
                  </a:lnTo>
                  <a:lnTo>
                    <a:pt x="192" y="145"/>
                  </a:lnTo>
                  <a:lnTo>
                    <a:pt x="192" y="147"/>
                  </a:lnTo>
                  <a:lnTo>
                    <a:pt x="195" y="145"/>
                  </a:lnTo>
                  <a:lnTo>
                    <a:pt x="197" y="145"/>
                  </a:lnTo>
                  <a:lnTo>
                    <a:pt x="197" y="145"/>
                  </a:lnTo>
                  <a:lnTo>
                    <a:pt x="197" y="147"/>
                  </a:lnTo>
                  <a:lnTo>
                    <a:pt x="197" y="147"/>
                  </a:lnTo>
                  <a:lnTo>
                    <a:pt x="199" y="147"/>
                  </a:lnTo>
                  <a:lnTo>
                    <a:pt x="202" y="150"/>
                  </a:lnTo>
                  <a:lnTo>
                    <a:pt x="202" y="150"/>
                  </a:lnTo>
                  <a:lnTo>
                    <a:pt x="202" y="150"/>
                  </a:lnTo>
                  <a:lnTo>
                    <a:pt x="199" y="152"/>
                  </a:lnTo>
                  <a:lnTo>
                    <a:pt x="199" y="152"/>
                  </a:lnTo>
                  <a:lnTo>
                    <a:pt x="202" y="152"/>
                  </a:lnTo>
                  <a:lnTo>
                    <a:pt x="202" y="152"/>
                  </a:lnTo>
                  <a:lnTo>
                    <a:pt x="202" y="154"/>
                  </a:lnTo>
                  <a:lnTo>
                    <a:pt x="206" y="157"/>
                  </a:lnTo>
                  <a:lnTo>
                    <a:pt x="206" y="157"/>
                  </a:lnTo>
                  <a:lnTo>
                    <a:pt x="206" y="157"/>
                  </a:lnTo>
                  <a:lnTo>
                    <a:pt x="206" y="157"/>
                  </a:lnTo>
                  <a:lnTo>
                    <a:pt x="209" y="157"/>
                  </a:lnTo>
                  <a:lnTo>
                    <a:pt x="209" y="157"/>
                  </a:lnTo>
                  <a:lnTo>
                    <a:pt x="211" y="159"/>
                  </a:lnTo>
                  <a:lnTo>
                    <a:pt x="213" y="159"/>
                  </a:lnTo>
                  <a:lnTo>
                    <a:pt x="216" y="161"/>
                  </a:lnTo>
                  <a:lnTo>
                    <a:pt x="216" y="161"/>
                  </a:lnTo>
                  <a:lnTo>
                    <a:pt x="216" y="161"/>
                  </a:lnTo>
                  <a:lnTo>
                    <a:pt x="218" y="161"/>
                  </a:lnTo>
                  <a:lnTo>
                    <a:pt x="218" y="164"/>
                  </a:lnTo>
                  <a:lnTo>
                    <a:pt x="218" y="166"/>
                  </a:lnTo>
                  <a:lnTo>
                    <a:pt x="223" y="171"/>
                  </a:lnTo>
                  <a:lnTo>
                    <a:pt x="225" y="173"/>
                  </a:lnTo>
                  <a:lnTo>
                    <a:pt x="225" y="173"/>
                  </a:lnTo>
                  <a:lnTo>
                    <a:pt x="228" y="173"/>
                  </a:lnTo>
                  <a:lnTo>
                    <a:pt x="230" y="178"/>
                  </a:lnTo>
                  <a:lnTo>
                    <a:pt x="232" y="180"/>
                  </a:lnTo>
                  <a:lnTo>
                    <a:pt x="232" y="180"/>
                  </a:lnTo>
                  <a:lnTo>
                    <a:pt x="232" y="183"/>
                  </a:lnTo>
                  <a:lnTo>
                    <a:pt x="232" y="183"/>
                  </a:lnTo>
                  <a:lnTo>
                    <a:pt x="232" y="185"/>
                  </a:lnTo>
                  <a:lnTo>
                    <a:pt x="232" y="185"/>
                  </a:lnTo>
                  <a:lnTo>
                    <a:pt x="232" y="185"/>
                  </a:lnTo>
                  <a:lnTo>
                    <a:pt x="232" y="185"/>
                  </a:lnTo>
                  <a:lnTo>
                    <a:pt x="232" y="187"/>
                  </a:lnTo>
                  <a:lnTo>
                    <a:pt x="232" y="187"/>
                  </a:lnTo>
                  <a:lnTo>
                    <a:pt x="235" y="190"/>
                  </a:lnTo>
                  <a:lnTo>
                    <a:pt x="235" y="187"/>
                  </a:lnTo>
                  <a:lnTo>
                    <a:pt x="235" y="187"/>
                  </a:lnTo>
                  <a:lnTo>
                    <a:pt x="237" y="187"/>
                  </a:lnTo>
                  <a:lnTo>
                    <a:pt x="237" y="187"/>
                  </a:lnTo>
                  <a:lnTo>
                    <a:pt x="237" y="190"/>
                  </a:lnTo>
                  <a:lnTo>
                    <a:pt x="239" y="190"/>
                  </a:lnTo>
                  <a:lnTo>
                    <a:pt x="239" y="190"/>
                  </a:lnTo>
                  <a:lnTo>
                    <a:pt x="242" y="190"/>
                  </a:lnTo>
                  <a:lnTo>
                    <a:pt x="242" y="197"/>
                  </a:lnTo>
                  <a:lnTo>
                    <a:pt x="244" y="197"/>
                  </a:lnTo>
                  <a:lnTo>
                    <a:pt x="244" y="199"/>
                  </a:lnTo>
                  <a:lnTo>
                    <a:pt x="247" y="199"/>
                  </a:lnTo>
                  <a:lnTo>
                    <a:pt x="247" y="199"/>
                  </a:lnTo>
                  <a:lnTo>
                    <a:pt x="247" y="202"/>
                  </a:lnTo>
                  <a:lnTo>
                    <a:pt x="249" y="204"/>
                  </a:lnTo>
                  <a:lnTo>
                    <a:pt x="251" y="206"/>
                  </a:lnTo>
                  <a:lnTo>
                    <a:pt x="251" y="209"/>
                  </a:lnTo>
                  <a:lnTo>
                    <a:pt x="254" y="211"/>
                  </a:lnTo>
                  <a:lnTo>
                    <a:pt x="254" y="211"/>
                  </a:lnTo>
                  <a:lnTo>
                    <a:pt x="256" y="211"/>
                  </a:lnTo>
                  <a:lnTo>
                    <a:pt x="258" y="213"/>
                  </a:lnTo>
                  <a:lnTo>
                    <a:pt x="261" y="213"/>
                  </a:lnTo>
                  <a:lnTo>
                    <a:pt x="261" y="213"/>
                  </a:lnTo>
                  <a:lnTo>
                    <a:pt x="263" y="213"/>
                  </a:lnTo>
                  <a:lnTo>
                    <a:pt x="263" y="213"/>
                  </a:lnTo>
                  <a:lnTo>
                    <a:pt x="266" y="213"/>
                  </a:lnTo>
                  <a:lnTo>
                    <a:pt x="266" y="213"/>
                  </a:lnTo>
                  <a:lnTo>
                    <a:pt x="266" y="213"/>
                  </a:lnTo>
                  <a:lnTo>
                    <a:pt x="270" y="213"/>
                  </a:lnTo>
                  <a:lnTo>
                    <a:pt x="273" y="216"/>
                  </a:lnTo>
                  <a:lnTo>
                    <a:pt x="275" y="216"/>
                  </a:lnTo>
                  <a:lnTo>
                    <a:pt x="275" y="216"/>
                  </a:lnTo>
                  <a:lnTo>
                    <a:pt x="277" y="216"/>
                  </a:lnTo>
                  <a:lnTo>
                    <a:pt x="284" y="216"/>
                  </a:lnTo>
                  <a:lnTo>
                    <a:pt x="287" y="218"/>
                  </a:lnTo>
                  <a:lnTo>
                    <a:pt x="287" y="218"/>
                  </a:lnTo>
                  <a:lnTo>
                    <a:pt x="289" y="221"/>
                  </a:lnTo>
                  <a:lnTo>
                    <a:pt x="289" y="221"/>
                  </a:lnTo>
                  <a:lnTo>
                    <a:pt x="289" y="218"/>
                  </a:lnTo>
                  <a:lnTo>
                    <a:pt x="289" y="218"/>
                  </a:lnTo>
                  <a:lnTo>
                    <a:pt x="292" y="216"/>
                  </a:lnTo>
                  <a:lnTo>
                    <a:pt x="292" y="216"/>
                  </a:lnTo>
                  <a:lnTo>
                    <a:pt x="292" y="218"/>
                  </a:lnTo>
                  <a:lnTo>
                    <a:pt x="292" y="218"/>
                  </a:lnTo>
                  <a:lnTo>
                    <a:pt x="294" y="218"/>
                  </a:lnTo>
                  <a:lnTo>
                    <a:pt x="294" y="218"/>
                  </a:lnTo>
                  <a:lnTo>
                    <a:pt x="296" y="218"/>
                  </a:lnTo>
                  <a:lnTo>
                    <a:pt x="296" y="218"/>
                  </a:lnTo>
                  <a:lnTo>
                    <a:pt x="299" y="221"/>
                  </a:lnTo>
                  <a:lnTo>
                    <a:pt x="299" y="221"/>
                  </a:lnTo>
                  <a:lnTo>
                    <a:pt x="299" y="218"/>
                  </a:lnTo>
                  <a:lnTo>
                    <a:pt x="301" y="218"/>
                  </a:lnTo>
                  <a:lnTo>
                    <a:pt x="303" y="216"/>
                  </a:lnTo>
                  <a:lnTo>
                    <a:pt x="303" y="216"/>
                  </a:lnTo>
                  <a:lnTo>
                    <a:pt x="306" y="218"/>
                  </a:lnTo>
                  <a:lnTo>
                    <a:pt x="306" y="218"/>
                  </a:lnTo>
                  <a:lnTo>
                    <a:pt x="306" y="218"/>
                  </a:lnTo>
                  <a:lnTo>
                    <a:pt x="306" y="218"/>
                  </a:lnTo>
                  <a:lnTo>
                    <a:pt x="308" y="218"/>
                  </a:lnTo>
                  <a:lnTo>
                    <a:pt x="311" y="216"/>
                  </a:lnTo>
                  <a:lnTo>
                    <a:pt x="311" y="216"/>
                  </a:lnTo>
                  <a:lnTo>
                    <a:pt x="313" y="218"/>
                  </a:lnTo>
                  <a:lnTo>
                    <a:pt x="313" y="218"/>
                  </a:lnTo>
                  <a:lnTo>
                    <a:pt x="313" y="218"/>
                  </a:lnTo>
                  <a:lnTo>
                    <a:pt x="313" y="221"/>
                  </a:lnTo>
                  <a:lnTo>
                    <a:pt x="315" y="221"/>
                  </a:lnTo>
                  <a:lnTo>
                    <a:pt x="315" y="221"/>
                  </a:lnTo>
                  <a:lnTo>
                    <a:pt x="318" y="221"/>
                  </a:lnTo>
                  <a:lnTo>
                    <a:pt x="320" y="221"/>
                  </a:lnTo>
                  <a:lnTo>
                    <a:pt x="320" y="221"/>
                  </a:lnTo>
                  <a:lnTo>
                    <a:pt x="320" y="218"/>
                  </a:lnTo>
                  <a:lnTo>
                    <a:pt x="320" y="218"/>
                  </a:lnTo>
                  <a:lnTo>
                    <a:pt x="320" y="218"/>
                  </a:lnTo>
                  <a:lnTo>
                    <a:pt x="322" y="221"/>
                  </a:lnTo>
                  <a:lnTo>
                    <a:pt x="322" y="223"/>
                  </a:lnTo>
                  <a:lnTo>
                    <a:pt x="325" y="223"/>
                  </a:lnTo>
                  <a:lnTo>
                    <a:pt x="325" y="223"/>
                  </a:lnTo>
                  <a:lnTo>
                    <a:pt x="325" y="225"/>
                  </a:lnTo>
                  <a:lnTo>
                    <a:pt x="325" y="225"/>
                  </a:lnTo>
                  <a:lnTo>
                    <a:pt x="322" y="225"/>
                  </a:lnTo>
                  <a:lnTo>
                    <a:pt x="322" y="225"/>
                  </a:lnTo>
                  <a:lnTo>
                    <a:pt x="322" y="228"/>
                  </a:lnTo>
                  <a:lnTo>
                    <a:pt x="325" y="230"/>
                  </a:lnTo>
                  <a:lnTo>
                    <a:pt x="325" y="230"/>
                  </a:lnTo>
                  <a:lnTo>
                    <a:pt x="325" y="232"/>
                  </a:lnTo>
                  <a:lnTo>
                    <a:pt x="322" y="232"/>
                  </a:lnTo>
                  <a:lnTo>
                    <a:pt x="322" y="232"/>
                  </a:lnTo>
                  <a:lnTo>
                    <a:pt x="322" y="232"/>
                  </a:lnTo>
                  <a:lnTo>
                    <a:pt x="322" y="232"/>
                  </a:lnTo>
                  <a:lnTo>
                    <a:pt x="320" y="230"/>
                  </a:lnTo>
                  <a:lnTo>
                    <a:pt x="320" y="230"/>
                  </a:lnTo>
                  <a:lnTo>
                    <a:pt x="320" y="230"/>
                  </a:lnTo>
                  <a:lnTo>
                    <a:pt x="320" y="230"/>
                  </a:lnTo>
                  <a:lnTo>
                    <a:pt x="320" y="230"/>
                  </a:lnTo>
                  <a:lnTo>
                    <a:pt x="318" y="230"/>
                  </a:lnTo>
                  <a:lnTo>
                    <a:pt x="318" y="232"/>
                  </a:lnTo>
                  <a:lnTo>
                    <a:pt x="318" y="232"/>
                  </a:lnTo>
                  <a:lnTo>
                    <a:pt x="318" y="232"/>
                  </a:lnTo>
                  <a:lnTo>
                    <a:pt x="315" y="237"/>
                  </a:lnTo>
                  <a:lnTo>
                    <a:pt x="315" y="237"/>
                  </a:lnTo>
                  <a:lnTo>
                    <a:pt x="313" y="240"/>
                  </a:lnTo>
                  <a:lnTo>
                    <a:pt x="313" y="240"/>
                  </a:lnTo>
                  <a:lnTo>
                    <a:pt x="313" y="240"/>
                  </a:lnTo>
                  <a:lnTo>
                    <a:pt x="311" y="240"/>
                  </a:lnTo>
                  <a:lnTo>
                    <a:pt x="311" y="240"/>
                  </a:lnTo>
                  <a:lnTo>
                    <a:pt x="311" y="242"/>
                  </a:lnTo>
                  <a:lnTo>
                    <a:pt x="311" y="242"/>
                  </a:lnTo>
                  <a:lnTo>
                    <a:pt x="308" y="242"/>
                  </a:lnTo>
                  <a:lnTo>
                    <a:pt x="308" y="242"/>
                  </a:lnTo>
                  <a:lnTo>
                    <a:pt x="308" y="242"/>
                  </a:lnTo>
                  <a:lnTo>
                    <a:pt x="308" y="240"/>
                  </a:lnTo>
                  <a:lnTo>
                    <a:pt x="308" y="240"/>
                  </a:lnTo>
                  <a:lnTo>
                    <a:pt x="308" y="240"/>
                  </a:lnTo>
                  <a:lnTo>
                    <a:pt x="308" y="240"/>
                  </a:lnTo>
                  <a:lnTo>
                    <a:pt x="308" y="240"/>
                  </a:lnTo>
                  <a:lnTo>
                    <a:pt x="308" y="242"/>
                  </a:lnTo>
                  <a:lnTo>
                    <a:pt x="308" y="242"/>
                  </a:lnTo>
                  <a:lnTo>
                    <a:pt x="308" y="242"/>
                  </a:lnTo>
                  <a:lnTo>
                    <a:pt x="308" y="244"/>
                  </a:lnTo>
                  <a:lnTo>
                    <a:pt x="308" y="244"/>
                  </a:lnTo>
                  <a:lnTo>
                    <a:pt x="308" y="244"/>
                  </a:lnTo>
                  <a:lnTo>
                    <a:pt x="308" y="244"/>
                  </a:lnTo>
                  <a:lnTo>
                    <a:pt x="306" y="247"/>
                  </a:lnTo>
                  <a:lnTo>
                    <a:pt x="306" y="247"/>
                  </a:lnTo>
                  <a:lnTo>
                    <a:pt x="306" y="247"/>
                  </a:lnTo>
                  <a:lnTo>
                    <a:pt x="306" y="247"/>
                  </a:lnTo>
                  <a:lnTo>
                    <a:pt x="306" y="247"/>
                  </a:lnTo>
                  <a:lnTo>
                    <a:pt x="306" y="247"/>
                  </a:lnTo>
                  <a:lnTo>
                    <a:pt x="303" y="251"/>
                  </a:lnTo>
                  <a:lnTo>
                    <a:pt x="303" y="254"/>
                  </a:lnTo>
                  <a:lnTo>
                    <a:pt x="306" y="261"/>
                  </a:lnTo>
                  <a:lnTo>
                    <a:pt x="306" y="263"/>
                  </a:lnTo>
                  <a:lnTo>
                    <a:pt x="306" y="263"/>
                  </a:lnTo>
                  <a:lnTo>
                    <a:pt x="303" y="266"/>
                  </a:lnTo>
                  <a:lnTo>
                    <a:pt x="303" y="268"/>
                  </a:lnTo>
                  <a:lnTo>
                    <a:pt x="303" y="270"/>
                  </a:lnTo>
                  <a:lnTo>
                    <a:pt x="301" y="270"/>
                  </a:lnTo>
                  <a:lnTo>
                    <a:pt x="301" y="270"/>
                  </a:lnTo>
                  <a:lnTo>
                    <a:pt x="301" y="273"/>
                  </a:lnTo>
                  <a:lnTo>
                    <a:pt x="301" y="273"/>
                  </a:lnTo>
                  <a:lnTo>
                    <a:pt x="301" y="275"/>
                  </a:lnTo>
                  <a:lnTo>
                    <a:pt x="301" y="275"/>
                  </a:lnTo>
                  <a:lnTo>
                    <a:pt x="301" y="275"/>
                  </a:lnTo>
                  <a:lnTo>
                    <a:pt x="301" y="275"/>
                  </a:lnTo>
                  <a:lnTo>
                    <a:pt x="301" y="275"/>
                  </a:lnTo>
                  <a:lnTo>
                    <a:pt x="299" y="275"/>
                  </a:lnTo>
                  <a:lnTo>
                    <a:pt x="299" y="275"/>
                  </a:lnTo>
                  <a:lnTo>
                    <a:pt x="299" y="275"/>
                  </a:lnTo>
                  <a:lnTo>
                    <a:pt x="299" y="275"/>
                  </a:lnTo>
                  <a:lnTo>
                    <a:pt x="299" y="275"/>
                  </a:lnTo>
                  <a:lnTo>
                    <a:pt x="299" y="275"/>
                  </a:lnTo>
                  <a:lnTo>
                    <a:pt x="299" y="275"/>
                  </a:lnTo>
                  <a:lnTo>
                    <a:pt x="296" y="275"/>
                  </a:lnTo>
                  <a:lnTo>
                    <a:pt x="296" y="275"/>
                  </a:lnTo>
                  <a:lnTo>
                    <a:pt x="296" y="275"/>
                  </a:lnTo>
                  <a:lnTo>
                    <a:pt x="296" y="275"/>
                  </a:lnTo>
                  <a:lnTo>
                    <a:pt x="296" y="275"/>
                  </a:lnTo>
                  <a:lnTo>
                    <a:pt x="296" y="275"/>
                  </a:lnTo>
                  <a:lnTo>
                    <a:pt x="296" y="275"/>
                  </a:lnTo>
                  <a:lnTo>
                    <a:pt x="294" y="277"/>
                  </a:lnTo>
                  <a:lnTo>
                    <a:pt x="294" y="277"/>
                  </a:lnTo>
                  <a:lnTo>
                    <a:pt x="294" y="280"/>
                  </a:lnTo>
                  <a:lnTo>
                    <a:pt x="292" y="282"/>
                  </a:lnTo>
                  <a:lnTo>
                    <a:pt x="289" y="282"/>
                  </a:lnTo>
                  <a:lnTo>
                    <a:pt x="289" y="282"/>
                  </a:lnTo>
                  <a:lnTo>
                    <a:pt x="289" y="285"/>
                  </a:lnTo>
                  <a:lnTo>
                    <a:pt x="289" y="285"/>
                  </a:lnTo>
                  <a:lnTo>
                    <a:pt x="289" y="287"/>
                  </a:lnTo>
                  <a:lnTo>
                    <a:pt x="289" y="287"/>
                  </a:lnTo>
                  <a:lnTo>
                    <a:pt x="289" y="289"/>
                  </a:lnTo>
                  <a:lnTo>
                    <a:pt x="289" y="292"/>
                  </a:lnTo>
                  <a:lnTo>
                    <a:pt x="289" y="292"/>
                  </a:lnTo>
                  <a:lnTo>
                    <a:pt x="289" y="292"/>
                  </a:lnTo>
                  <a:lnTo>
                    <a:pt x="289" y="292"/>
                  </a:lnTo>
                  <a:lnTo>
                    <a:pt x="289" y="294"/>
                  </a:lnTo>
                  <a:lnTo>
                    <a:pt x="292" y="294"/>
                  </a:lnTo>
                  <a:lnTo>
                    <a:pt x="294" y="294"/>
                  </a:lnTo>
                  <a:lnTo>
                    <a:pt x="294" y="294"/>
                  </a:lnTo>
                  <a:lnTo>
                    <a:pt x="296" y="296"/>
                  </a:lnTo>
                  <a:lnTo>
                    <a:pt x="296" y="296"/>
                  </a:lnTo>
                  <a:lnTo>
                    <a:pt x="296" y="296"/>
                  </a:lnTo>
                  <a:lnTo>
                    <a:pt x="296" y="299"/>
                  </a:lnTo>
                  <a:lnTo>
                    <a:pt x="299" y="296"/>
                  </a:lnTo>
                  <a:lnTo>
                    <a:pt x="299" y="296"/>
                  </a:lnTo>
                  <a:lnTo>
                    <a:pt x="299" y="296"/>
                  </a:lnTo>
                  <a:lnTo>
                    <a:pt x="299" y="294"/>
                  </a:lnTo>
                  <a:lnTo>
                    <a:pt x="299" y="294"/>
                  </a:lnTo>
                  <a:lnTo>
                    <a:pt x="299" y="294"/>
                  </a:lnTo>
                  <a:lnTo>
                    <a:pt x="299" y="294"/>
                  </a:lnTo>
                  <a:lnTo>
                    <a:pt x="299" y="292"/>
                  </a:lnTo>
                  <a:lnTo>
                    <a:pt x="299" y="292"/>
                  </a:lnTo>
                  <a:lnTo>
                    <a:pt x="296" y="292"/>
                  </a:lnTo>
                  <a:lnTo>
                    <a:pt x="294" y="289"/>
                  </a:lnTo>
                  <a:lnTo>
                    <a:pt x="294" y="289"/>
                  </a:lnTo>
                  <a:lnTo>
                    <a:pt x="294" y="289"/>
                  </a:lnTo>
                  <a:lnTo>
                    <a:pt x="294" y="289"/>
                  </a:lnTo>
                  <a:lnTo>
                    <a:pt x="294" y="287"/>
                  </a:lnTo>
                  <a:lnTo>
                    <a:pt x="296" y="287"/>
                  </a:lnTo>
                  <a:lnTo>
                    <a:pt x="299" y="287"/>
                  </a:lnTo>
                  <a:lnTo>
                    <a:pt x="299" y="287"/>
                  </a:lnTo>
                  <a:lnTo>
                    <a:pt x="301" y="285"/>
                  </a:lnTo>
                  <a:lnTo>
                    <a:pt x="301" y="285"/>
                  </a:lnTo>
                  <a:lnTo>
                    <a:pt x="301" y="285"/>
                  </a:lnTo>
                  <a:lnTo>
                    <a:pt x="303" y="285"/>
                  </a:lnTo>
                  <a:lnTo>
                    <a:pt x="303" y="285"/>
                  </a:lnTo>
                  <a:lnTo>
                    <a:pt x="303" y="285"/>
                  </a:lnTo>
                  <a:lnTo>
                    <a:pt x="306" y="285"/>
                  </a:lnTo>
                  <a:lnTo>
                    <a:pt x="306" y="282"/>
                  </a:lnTo>
                  <a:lnTo>
                    <a:pt x="308" y="285"/>
                  </a:lnTo>
                  <a:lnTo>
                    <a:pt x="311" y="285"/>
                  </a:lnTo>
                  <a:lnTo>
                    <a:pt x="313" y="285"/>
                  </a:lnTo>
                  <a:lnTo>
                    <a:pt x="313" y="287"/>
                  </a:lnTo>
                  <a:lnTo>
                    <a:pt x="315" y="289"/>
                  </a:lnTo>
                  <a:lnTo>
                    <a:pt x="318" y="292"/>
                  </a:lnTo>
                  <a:lnTo>
                    <a:pt x="320" y="292"/>
                  </a:lnTo>
                  <a:lnTo>
                    <a:pt x="320" y="292"/>
                  </a:lnTo>
                  <a:lnTo>
                    <a:pt x="322" y="292"/>
                  </a:lnTo>
                  <a:lnTo>
                    <a:pt x="322" y="292"/>
                  </a:lnTo>
                  <a:lnTo>
                    <a:pt x="322" y="294"/>
                  </a:lnTo>
                  <a:lnTo>
                    <a:pt x="322" y="294"/>
                  </a:lnTo>
                  <a:lnTo>
                    <a:pt x="322" y="294"/>
                  </a:lnTo>
                  <a:lnTo>
                    <a:pt x="322" y="294"/>
                  </a:lnTo>
                  <a:lnTo>
                    <a:pt x="325" y="294"/>
                  </a:lnTo>
                  <a:lnTo>
                    <a:pt x="337" y="277"/>
                  </a:lnTo>
                  <a:lnTo>
                    <a:pt x="353" y="258"/>
                  </a:lnTo>
                  <a:lnTo>
                    <a:pt x="374" y="242"/>
                  </a:lnTo>
                  <a:lnTo>
                    <a:pt x="382" y="237"/>
                  </a:lnTo>
                  <a:lnTo>
                    <a:pt x="384" y="235"/>
                  </a:lnTo>
                  <a:lnTo>
                    <a:pt x="384" y="235"/>
                  </a:lnTo>
                  <a:lnTo>
                    <a:pt x="386" y="232"/>
                  </a:lnTo>
                  <a:lnTo>
                    <a:pt x="389" y="232"/>
                  </a:lnTo>
                  <a:lnTo>
                    <a:pt x="391" y="232"/>
                  </a:lnTo>
                  <a:lnTo>
                    <a:pt x="393" y="232"/>
                  </a:lnTo>
                  <a:lnTo>
                    <a:pt x="393" y="230"/>
                  </a:lnTo>
                  <a:lnTo>
                    <a:pt x="396" y="230"/>
                  </a:lnTo>
                  <a:lnTo>
                    <a:pt x="396" y="228"/>
                  </a:lnTo>
                  <a:lnTo>
                    <a:pt x="398" y="225"/>
                  </a:lnTo>
                  <a:lnTo>
                    <a:pt x="398" y="223"/>
                  </a:lnTo>
                  <a:lnTo>
                    <a:pt x="400" y="223"/>
                  </a:lnTo>
                  <a:lnTo>
                    <a:pt x="398" y="223"/>
                  </a:lnTo>
                  <a:lnTo>
                    <a:pt x="398" y="223"/>
                  </a:lnTo>
                  <a:lnTo>
                    <a:pt x="398" y="223"/>
                  </a:lnTo>
                  <a:lnTo>
                    <a:pt x="396" y="223"/>
                  </a:lnTo>
                  <a:lnTo>
                    <a:pt x="396" y="223"/>
                  </a:lnTo>
                  <a:lnTo>
                    <a:pt x="396" y="221"/>
                  </a:lnTo>
                  <a:lnTo>
                    <a:pt x="393" y="221"/>
                  </a:lnTo>
                  <a:lnTo>
                    <a:pt x="391" y="221"/>
                  </a:lnTo>
                  <a:lnTo>
                    <a:pt x="391" y="218"/>
                  </a:lnTo>
                  <a:lnTo>
                    <a:pt x="391" y="218"/>
                  </a:lnTo>
                  <a:lnTo>
                    <a:pt x="391" y="218"/>
                  </a:lnTo>
                  <a:lnTo>
                    <a:pt x="391" y="218"/>
                  </a:lnTo>
                  <a:lnTo>
                    <a:pt x="393" y="216"/>
                  </a:lnTo>
                  <a:lnTo>
                    <a:pt x="393" y="216"/>
                  </a:lnTo>
                  <a:lnTo>
                    <a:pt x="393" y="216"/>
                  </a:lnTo>
                  <a:lnTo>
                    <a:pt x="391" y="216"/>
                  </a:lnTo>
                  <a:lnTo>
                    <a:pt x="391" y="216"/>
                  </a:lnTo>
                  <a:lnTo>
                    <a:pt x="391" y="216"/>
                  </a:lnTo>
                  <a:lnTo>
                    <a:pt x="391" y="213"/>
                  </a:lnTo>
                  <a:lnTo>
                    <a:pt x="391" y="213"/>
                  </a:lnTo>
                  <a:lnTo>
                    <a:pt x="391" y="213"/>
                  </a:lnTo>
                  <a:lnTo>
                    <a:pt x="391" y="211"/>
                  </a:lnTo>
                  <a:lnTo>
                    <a:pt x="391" y="211"/>
                  </a:lnTo>
                  <a:lnTo>
                    <a:pt x="391" y="209"/>
                  </a:lnTo>
                  <a:lnTo>
                    <a:pt x="391" y="209"/>
                  </a:lnTo>
                  <a:lnTo>
                    <a:pt x="391" y="206"/>
                  </a:lnTo>
                  <a:lnTo>
                    <a:pt x="391" y="206"/>
                  </a:lnTo>
                  <a:lnTo>
                    <a:pt x="393" y="206"/>
                  </a:lnTo>
                  <a:lnTo>
                    <a:pt x="393" y="209"/>
                  </a:lnTo>
                  <a:lnTo>
                    <a:pt x="396" y="209"/>
                  </a:lnTo>
                  <a:lnTo>
                    <a:pt x="396" y="211"/>
                  </a:lnTo>
                  <a:lnTo>
                    <a:pt x="396" y="211"/>
                  </a:lnTo>
                  <a:lnTo>
                    <a:pt x="396" y="213"/>
                  </a:lnTo>
                  <a:lnTo>
                    <a:pt x="396" y="216"/>
                  </a:lnTo>
                  <a:lnTo>
                    <a:pt x="396" y="218"/>
                  </a:lnTo>
                  <a:lnTo>
                    <a:pt x="396" y="218"/>
                  </a:lnTo>
                  <a:lnTo>
                    <a:pt x="398" y="221"/>
                  </a:lnTo>
                  <a:lnTo>
                    <a:pt x="398" y="221"/>
                  </a:lnTo>
                  <a:lnTo>
                    <a:pt x="398" y="221"/>
                  </a:lnTo>
                  <a:lnTo>
                    <a:pt x="398" y="218"/>
                  </a:lnTo>
                  <a:lnTo>
                    <a:pt x="398" y="218"/>
                  </a:lnTo>
                  <a:lnTo>
                    <a:pt x="398" y="218"/>
                  </a:lnTo>
                  <a:lnTo>
                    <a:pt x="398" y="216"/>
                  </a:lnTo>
                  <a:lnTo>
                    <a:pt x="400" y="213"/>
                  </a:lnTo>
                  <a:lnTo>
                    <a:pt x="400" y="211"/>
                  </a:lnTo>
                  <a:lnTo>
                    <a:pt x="400" y="209"/>
                  </a:lnTo>
                  <a:lnTo>
                    <a:pt x="403" y="206"/>
                  </a:lnTo>
                  <a:lnTo>
                    <a:pt x="403" y="206"/>
                  </a:lnTo>
                  <a:lnTo>
                    <a:pt x="403" y="204"/>
                  </a:lnTo>
                  <a:lnTo>
                    <a:pt x="405" y="202"/>
                  </a:lnTo>
                  <a:lnTo>
                    <a:pt x="405" y="202"/>
                  </a:lnTo>
                  <a:lnTo>
                    <a:pt x="408" y="199"/>
                  </a:lnTo>
                  <a:lnTo>
                    <a:pt x="408" y="197"/>
                  </a:lnTo>
                  <a:lnTo>
                    <a:pt x="408" y="197"/>
                  </a:lnTo>
                  <a:lnTo>
                    <a:pt x="408" y="195"/>
                  </a:lnTo>
                  <a:lnTo>
                    <a:pt x="408" y="190"/>
                  </a:lnTo>
                  <a:lnTo>
                    <a:pt x="408" y="187"/>
                  </a:lnTo>
                  <a:lnTo>
                    <a:pt x="410" y="183"/>
                  </a:lnTo>
                  <a:lnTo>
                    <a:pt x="410" y="183"/>
                  </a:lnTo>
                  <a:lnTo>
                    <a:pt x="410" y="183"/>
                  </a:lnTo>
                  <a:lnTo>
                    <a:pt x="410" y="183"/>
                  </a:lnTo>
                  <a:lnTo>
                    <a:pt x="412" y="180"/>
                  </a:lnTo>
                  <a:lnTo>
                    <a:pt x="412" y="180"/>
                  </a:lnTo>
                  <a:lnTo>
                    <a:pt x="412" y="180"/>
                  </a:lnTo>
                  <a:lnTo>
                    <a:pt x="410" y="178"/>
                  </a:lnTo>
                  <a:lnTo>
                    <a:pt x="410" y="178"/>
                  </a:lnTo>
                  <a:lnTo>
                    <a:pt x="410" y="178"/>
                  </a:lnTo>
                  <a:lnTo>
                    <a:pt x="410" y="176"/>
                  </a:lnTo>
                  <a:lnTo>
                    <a:pt x="410" y="171"/>
                  </a:lnTo>
                  <a:lnTo>
                    <a:pt x="412" y="169"/>
                  </a:lnTo>
                  <a:lnTo>
                    <a:pt x="415" y="166"/>
                  </a:lnTo>
                  <a:lnTo>
                    <a:pt x="415" y="164"/>
                  </a:lnTo>
                  <a:lnTo>
                    <a:pt x="415" y="164"/>
                  </a:lnTo>
                  <a:lnTo>
                    <a:pt x="412" y="164"/>
                  </a:lnTo>
                  <a:lnTo>
                    <a:pt x="412" y="164"/>
                  </a:lnTo>
                  <a:lnTo>
                    <a:pt x="412" y="164"/>
                  </a:lnTo>
                  <a:lnTo>
                    <a:pt x="412" y="164"/>
                  </a:lnTo>
                  <a:lnTo>
                    <a:pt x="412" y="164"/>
                  </a:lnTo>
                  <a:lnTo>
                    <a:pt x="412" y="161"/>
                  </a:lnTo>
                  <a:lnTo>
                    <a:pt x="415" y="161"/>
                  </a:lnTo>
                  <a:lnTo>
                    <a:pt x="412" y="161"/>
                  </a:lnTo>
                  <a:lnTo>
                    <a:pt x="410" y="157"/>
                  </a:lnTo>
                  <a:lnTo>
                    <a:pt x="410" y="157"/>
                  </a:lnTo>
                  <a:lnTo>
                    <a:pt x="410" y="157"/>
                  </a:lnTo>
                  <a:lnTo>
                    <a:pt x="410" y="157"/>
                  </a:lnTo>
                  <a:lnTo>
                    <a:pt x="410" y="154"/>
                  </a:lnTo>
                  <a:lnTo>
                    <a:pt x="410" y="154"/>
                  </a:lnTo>
                  <a:lnTo>
                    <a:pt x="410" y="154"/>
                  </a:lnTo>
                  <a:lnTo>
                    <a:pt x="410" y="152"/>
                  </a:lnTo>
                  <a:lnTo>
                    <a:pt x="410" y="152"/>
                  </a:lnTo>
                  <a:lnTo>
                    <a:pt x="410" y="150"/>
                  </a:lnTo>
                  <a:lnTo>
                    <a:pt x="410" y="150"/>
                  </a:lnTo>
                  <a:lnTo>
                    <a:pt x="408" y="147"/>
                  </a:lnTo>
                  <a:lnTo>
                    <a:pt x="408" y="145"/>
                  </a:lnTo>
                  <a:lnTo>
                    <a:pt x="408" y="145"/>
                  </a:lnTo>
                  <a:lnTo>
                    <a:pt x="410" y="142"/>
                  </a:lnTo>
                  <a:lnTo>
                    <a:pt x="412" y="142"/>
                  </a:lnTo>
                  <a:lnTo>
                    <a:pt x="412" y="142"/>
                  </a:lnTo>
                  <a:lnTo>
                    <a:pt x="412" y="140"/>
                  </a:lnTo>
                  <a:lnTo>
                    <a:pt x="412" y="140"/>
                  </a:lnTo>
                  <a:lnTo>
                    <a:pt x="412" y="138"/>
                  </a:lnTo>
                  <a:lnTo>
                    <a:pt x="410" y="138"/>
                  </a:lnTo>
                  <a:lnTo>
                    <a:pt x="408" y="131"/>
                  </a:lnTo>
                  <a:lnTo>
                    <a:pt x="408" y="131"/>
                  </a:lnTo>
                  <a:lnTo>
                    <a:pt x="408" y="12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2788" y="555"/>
              <a:ext cx="466" cy="521"/>
            </a:xfrm>
            <a:custGeom>
              <a:avLst/>
              <a:gdLst>
                <a:gd name="T0" fmla="*/ 426 w 466"/>
                <a:gd name="T1" fmla="*/ 291 h 521"/>
                <a:gd name="T2" fmla="*/ 409 w 466"/>
                <a:gd name="T3" fmla="*/ 277 h 521"/>
                <a:gd name="T4" fmla="*/ 400 w 466"/>
                <a:gd name="T5" fmla="*/ 265 h 521"/>
                <a:gd name="T6" fmla="*/ 397 w 466"/>
                <a:gd name="T7" fmla="*/ 251 h 521"/>
                <a:gd name="T8" fmla="*/ 393 w 466"/>
                <a:gd name="T9" fmla="*/ 232 h 521"/>
                <a:gd name="T10" fmla="*/ 383 w 466"/>
                <a:gd name="T11" fmla="*/ 211 h 521"/>
                <a:gd name="T12" fmla="*/ 383 w 466"/>
                <a:gd name="T13" fmla="*/ 168 h 521"/>
                <a:gd name="T14" fmla="*/ 386 w 466"/>
                <a:gd name="T15" fmla="*/ 161 h 521"/>
                <a:gd name="T16" fmla="*/ 390 w 466"/>
                <a:gd name="T17" fmla="*/ 145 h 521"/>
                <a:gd name="T18" fmla="*/ 402 w 466"/>
                <a:gd name="T19" fmla="*/ 121 h 521"/>
                <a:gd name="T20" fmla="*/ 414 w 466"/>
                <a:gd name="T21" fmla="*/ 102 h 521"/>
                <a:gd name="T22" fmla="*/ 404 w 466"/>
                <a:gd name="T23" fmla="*/ 88 h 521"/>
                <a:gd name="T24" fmla="*/ 402 w 466"/>
                <a:gd name="T25" fmla="*/ 71 h 521"/>
                <a:gd name="T26" fmla="*/ 388 w 466"/>
                <a:gd name="T27" fmla="*/ 64 h 521"/>
                <a:gd name="T28" fmla="*/ 378 w 466"/>
                <a:gd name="T29" fmla="*/ 62 h 521"/>
                <a:gd name="T30" fmla="*/ 367 w 466"/>
                <a:gd name="T31" fmla="*/ 59 h 521"/>
                <a:gd name="T32" fmla="*/ 376 w 466"/>
                <a:gd name="T33" fmla="*/ 43 h 521"/>
                <a:gd name="T34" fmla="*/ 371 w 466"/>
                <a:gd name="T35" fmla="*/ 10 h 521"/>
                <a:gd name="T36" fmla="*/ 343 w 466"/>
                <a:gd name="T37" fmla="*/ 7 h 521"/>
                <a:gd name="T38" fmla="*/ 319 w 466"/>
                <a:gd name="T39" fmla="*/ 5 h 521"/>
                <a:gd name="T40" fmla="*/ 305 w 466"/>
                <a:gd name="T41" fmla="*/ 50 h 521"/>
                <a:gd name="T42" fmla="*/ 277 w 466"/>
                <a:gd name="T43" fmla="*/ 64 h 521"/>
                <a:gd name="T44" fmla="*/ 255 w 466"/>
                <a:gd name="T45" fmla="*/ 81 h 521"/>
                <a:gd name="T46" fmla="*/ 229 w 466"/>
                <a:gd name="T47" fmla="*/ 88 h 521"/>
                <a:gd name="T48" fmla="*/ 184 w 466"/>
                <a:gd name="T49" fmla="*/ 88 h 521"/>
                <a:gd name="T50" fmla="*/ 161 w 466"/>
                <a:gd name="T51" fmla="*/ 102 h 521"/>
                <a:gd name="T52" fmla="*/ 158 w 466"/>
                <a:gd name="T53" fmla="*/ 130 h 521"/>
                <a:gd name="T54" fmla="*/ 128 w 466"/>
                <a:gd name="T55" fmla="*/ 114 h 521"/>
                <a:gd name="T56" fmla="*/ 83 w 466"/>
                <a:gd name="T57" fmla="*/ 104 h 521"/>
                <a:gd name="T58" fmla="*/ 45 w 466"/>
                <a:gd name="T59" fmla="*/ 88 h 521"/>
                <a:gd name="T60" fmla="*/ 2 w 466"/>
                <a:gd name="T61" fmla="*/ 85 h 521"/>
                <a:gd name="T62" fmla="*/ 30 w 466"/>
                <a:gd name="T63" fmla="*/ 116 h 521"/>
                <a:gd name="T64" fmla="*/ 47 w 466"/>
                <a:gd name="T65" fmla="*/ 159 h 521"/>
                <a:gd name="T66" fmla="*/ 61 w 466"/>
                <a:gd name="T67" fmla="*/ 213 h 521"/>
                <a:gd name="T68" fmla="*/ 113 w 466"/>
                <a:gd name="T69" fmla="*/ 227 h 521"/>
                <a:gd name="T70" fmla="*/ 130 w 466"/>
                <a:gd name="T71" fmla="*/ 242 h 521"/>
                <a:gd name="T72" fmla="*/ 146 w 466"/>
                <a:gd name="T73" fmla="*/ 253 h 521"/>
                <a:gd name="T74" fmla="*/ 168 w 466"/>
                <a:gd name="T75" fmla="*/ 263 h 521"/>
                <a:gd name="T76" fmla="*/ 158 w 466"/>
                <a:gd name="T77" fmla="*/ 284 h 521"/>
                <a:gd name="T78" fmla="*/ 172 w 466"/>
                <a:gd name="T79" fmla="*/ 306 h 521"/>
                <a:gd name="T80" fmla="*/ 180 w 466"/>
                <a:gd name="T81" fmla="*/ 353 h 521"/>
                <a:gd name="T82" fmla="*/ 180 w 466"/>
                <a:gd name="T83" fmla="*/ 377 h 521"/>
                <a:gd name="T84" fmla="*/ 180 w 466"/>
                <a:gd name="T85" fmla="*/ 403 h 521"/>
                <a:gd name="T86" fmla="*/ 182 w 466"/>
                <a:gd name="T87" fmla="*/ 426 h 521"/>
                <a:gd name="T88" fmla="*/ 191 w 466"/>
                <a:gd name="T89" fmla="*/ 448 h 521"/>
                <a:gd name="T90" fmla="*/ 191 w 466"/>
                <a:gd name="T91" fmla="*/ 466 h 521"/>
                <a:gd name="T92" fmla="*/ 182 w 466"/>
                <a:gd name="T93" fmla="*/ 471 h 521"/>
                <a:gd name="T94" fmla="*/ 206 w 466"/>
                <a:gd name="T95" fmla="*/ 493 h 521"/>
                <a:gd name="T96" fmla="*/ 225 w 466"/>
                <a:gd name="T97" fmla="*/ 507 h 521"/>
                <a:gd name="T98" fmla="*/ 234 w 466"/>
                <a:gd name="T99" fmla="*/ 519 h 521"/>
                <a:gd name="T100" fmla="*/ 251 w 466"/>
                <a:gd name="T101" fmla="*/ 511 h 521"/>
                <a:gd name="T102" fmla="*/ 253 w 466"/>
                <a:gd name="T103" fmla="*/ 483 h 521"/>
                <a:gd name="T104" fmla="*/ 262 w 466"/>
                <a:gd name="T105" fmla="*/ 462 h 521"/>
                <a:gd name="T106" fmla="*/ 284 w 466"/>
                <a:gd name="T107" fmla="*/ 450 h 521"/>
                <a:gd name="T108" fmla="*/ 303 w 466"/>
                <a:gd name="T109" fmla="*/ 455 h 521"/>
                <a:gd name="T110" fmla="*/ 317 w 466"/>
                <a:gd name="T111" fmla="*/ 471 h 521"/>
                <a:gd name="T112" fmla="*/ 331 w 466"/>
                <a:gd name="T113" fmla="*/ 476 h 521"/>
                <a:gd name="T114" fmla="*/ 341 w 466"/>
                <a:gd name="T115" fmla="*/ 469 h 521"/>
                <a:gd name="T116" fmla="*/ 348 w 466"/>
                <a:gd name="T117" fmla="*/ 455 h 521"/>
                <a:gd name="T118" fmla="*/ 352 w 466"/>
                <a:gd name="T119" fmla="*/ 436 h 521"/>
                <a:gd name="T120" fmla="*/ 362 w 466"/>
                <a:gd name="T121" fmla="*/ 414 h 521"/>
                <a:gd name="T122" fmla="*/ 374 w 466"/>
                <a:gd name="T123" fmla="*/ 39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521">
                  <a:moveTo>
                    <a:pt x="459" y="308"/>
                  </a:moveTo>
                  <a:lnTo>
                    <a:pt x="457" y="308"/>
                  </a:lnTo>
                  <a:lnTo>
                    <a:pt x="442" y="306"/>
                  </a:lnTo>
                  <a:lnTo>
                    <a:pt x="438" y="303"/>
                  </a:lnTo>
                  <a:lnTo>
                    <a:pt x="435" y="303"/>
                  </a:lnTo>
                  <a:lnTo>
                    <a:pt x="435" y="301"/>
                  </a:lnTo>
                  <a:lnTo>
                    <a:pt x="433" y="298"/>
                  </a:lnTo>
                  <a:lnTo>
                    <a:pt x="433" y="296"/>
                  </a:lnTo>
                  <a:lnTo>
                    <a:pt x="431" y="296"/>
                  </a:lnTo>
                  <a:lnTo>
                    <a:pt x="431" y="296"/>
                  </a:lnTo>
                  <a:lnTo>
                    <a:pt x="431" y="294"/>
                  </a:lnTo>
                  <a:lnTo>
                    <a:pt x="431" y="291"/>
                  </a:lnTo>
                  <a:lnTo>
                    <a:pt x="428" y="291"/>
                  </a:lnTo>
                  <a:lnTo>
                    <a:pt x="428" y="294"/>
                  </a:lnTo>
                  <a:lnTo>
                    <a:pt x="426" y="291"/>
                  </a:lnTo>
                  <a:lnTo>
                    <a:pt x="426" y="291"/>
                  </a:lnTo>
                  <a:lnTo>
                    <a:pt x="426" y="291"/>
                  </a:lnTo>
                  <a:lnTo>
                    <a:pt x="426" y="291"/>
                  </a:lnTo>
                  <a:lnTo>
                    <a:pt x="426" y="289"/>
                  </a:lnTo>
                  <a:lnTo>
                    <a:pt x="423" y="289"/>
                  </a:lnTo>
                  <a:lnTo>
                    <a:pt x="423" y="289"/>
                  </a:lnTo>
                  <a:lnTo>
                    <a:pt x="423" y="289"/>
                  </a:lnTo>
                  <a:lnTo>
                    <a:pt x="421" y="287"/>
                  </a:lnTo>
                  <a:lnTo>
                    <a:pt x="421" y="287"/>
                  </a:lnTo>
                  <a:lnTo>
                    <a:pt x="419" y="284"/>
                  </a:lnTo>
                  <a:lnTo>
                    <a:pt x="416" y="282"/>
                  </a:lnTo>
                  <a:lnTo>
                    <a:pt x="414" y="279"/>
                  </a:lnTo>
                  <a:lnTo>
                    <a:pt x="414" y="277"/>
                  </a:lnTo>
                  <a:lnTo>
                    <a:pt x="412" y="277"/>
                  </a:lnTo>
                  <a:lnTo>
                    <a:pt x="409" y="277"/>
                  </a:lnTo>
                  <a:lnTo>
                    <a:pt x="409" y="277"/>
                  </a:lnTo>
                  <a:lnTo>
                    <a:pt x="407" y="277"/>
                  </a:lnTo>
                  <a:lnTo>
                    <a:pt x="407" y="277"/>
                  </a:lnTo>
                  <a:lnTo>
                    <a:pt x="404" y="277"/>
                  </a:lnTo>
                  <a:lnTo>
                    <a:pt x="404" y="277"/>
                  </a:lnTo>
                  <a:lnTo>
                    <a:pt x="402" y="275"/>
                  </a:lnTo>
                  <a:lnTo>
                    <a:pt x="402" y="272"/>
                  </a:lnTo>
                  <a:lnTo>
                    <a:pt x="404" y="272"/>
                  </a:lnTo>
                  <a:lnTo>
                    <a:pt x="407" y="268"/>
                  </a:lnTo>
                  <a:lnTo>
                    <a:pt x="407" y="268"/>
                  </a:lnTo>
                  <a:lnTo>
                    <a:pt x="407" y="268"/>
                  </a:lnTo>
                  <a:lnTo>
                    <a:pt x="404" y="268"/>
                  </a:lnTo>
                  <a:lnTo>
                    <a:pt x="404" y="268"/>
                  </a:lnTo>
                  <a:lnTo>
                    <a:pt x="402" y="265"/>
                  </a:lnTo>
                  <a:lnTo>
                    <a:pt x="400" y="265"/>
                  </a:lnTo>
                  <a:lnTo>
                    <a:pt x="400" y="268"/>
                  </a:lnTo>
                  <a:lnTo>
                    <a:pt x="397" y="268"/>
                  </a:lnTo>
                  <a:lnTo>
                    <a:pt x="397" y="265"/>
                  </a:lnTo>
                  <a:lnTo>
                    <a:pt x="397" y="265"/>
                  </a:lnTo>
                  <a:lnTo>
                    <a:pt x="397" y="263"/>
                  </a:lnTo>
                  <a:lnTo>
                    <a:pt x="397" y="261"/>
                  </a:lnTo>
                  <a:lnTo>
                    <a:pt x="397" y="261"/>
                  </a:lnTo>
                  <a:lnTo>
                    <a:pt x="397" y="258"/>
                  </a:lnTo>
                  <a:lnTo>
                    <a:pt x="397" y="258"/>
                  </a:lnTo>
                  <a:lnTo>
                    <a:pt x="397" y="258"/>
                  </a:lnTo>
                  <a:lnTo>
                    <a:pt x="397" y="256"/>
                  </a:lnTo>
                  <a:lnTo>
                    <a:pt x="397" y="256"/>
                  </a:lnTo>
                  <a:lnTo>
                    <a:pt x="400" y="253"/>
                  </a:lnTo>
                  <a:lnTo>
                    <a:pt x="400" y="253"/>
                  </a:lnTo>
                  <a:lnTo>
                    <a:pt x="397" y="251"/>
                  </a:lnTo>
                  <a:lnTo>
                    <a:pt x="397" y="251"/>
                  </a:lnTo>
                  <a:lnTo>
                    <a:pt x="397" y="249"/>
                  </a:lnTo>
                  <a:lnTo>
                    <a:pt x="397" y="249"/>
                  </a:lnTo>
                  <a:lnTo>
                    <a:pt x="400" y="246"/>
                  </a:lnTo>
                  <a:lnTo>
                    <a:pt x="400" y="246"/>
                  </a:lnTo>
                  <a:lnTo>
                    <a:pt x="400" y="246"/>
                  </a:lnTo>
                  <a:lnTo>
                    <a:pt x="397" y="244"/>
                  </a:lnTo>
                  <a:lnTo>
                    <a:pt x="397" y="239"/>
                  </a:lnTo>
                  <a:lnTo>
                    <a:pt x="397" y="237"/>
                  </a:lnTo>
                  <a:lnTo>
                    <a:pt x="397" y="235"/>
                  </a:lnTo>
                  <a:lnTo>
                    <a:pt x="397" y="232"/>
                  </a:lnTo>
                  <a:lnTo>
                    <a:pt x="395" y="232"/>
                  </a:lnTo>
                  <a:lnTo>
                    <a:pt x="395" y="232"/>
                  </a:lnTo>
                  <a:lnTo>
                    <a:pt x="393" y="232"/>
                  </a:lnTo>
                  <a:lnTo>
                    <a:pt x="393" y="232"/>
                  </a:lnTo>
                  <a:lnTo>
                    <a:pt x="390" y="230"/>
                  </a:lnTo>
                  <a:lnTo>
                    <a:pt x="388" y="227"/>
                  </a:lnTo>
                  <a:lnTo>
                    <a:pt x="386" y="227"/>
                  </a:lnTo>
                  <a:lnTo>
                    <a:pt x="386" y="225"/>
                  </a:lnTo>
                  <a:lnTo>
                    <a:pt x="386" y="225"/>
                  </a:lnTo>
                  <a:lnTo>
                    <a:pt x="386" y="223"/>
                  </a:lnTo>
                  <a:lnTo>
                    <a:pt x="386" y="223"/>
                  </a:lnTo>
                  <a:lnTo>
                    <a:pt x="386" y="223"/>
                  </a:lnTo>
                  <a:lnTo>
                    <a:pt x="386" y="220"/>
                  </a:lnTo>
                  <a:lnTo>
                    <a:pt x="386" y="220"/>
                  </a:lnTo>
                  <a:lnTo>
                    <a:pt x="383" y="213"/>
                  </a:lnTo>
                  <a:lnTo>
                    <a:pt x="383" y="213"/>
                  </a:lnTo>
                  <a:lnTo>
                    <a:pt x="383" y="211"/>
                  </a:lnTo>
                  <a:lnTo>
                    <a:pt x="383" y="211"/>
                  </a:lnTo>
                  <a:lnTo>
                    <a:pt x="383" y="211"/>
                  </a:lnTo>
                  <a:lnTo>
                    <a:pt x="381" y="211"/>
                  </a:lnTo>
                  <a:lnTo>
                    <a:pt x="381" y="208"/>
                  </a:lnTo>
                  <a:lnTo>
                    <a:pt x="381" y="208"/>
                  </a:lnTo>
                  <a:lnTo>
                    <a:pt x="381" y="208"/>
                  </a:lnTo>
                  <a:lnTo>
                    <a:pt x="381" y="208"/>
                  </a:lnTo>
                  <a:lnTo>
                    <a:pt x="381" y="208"/>
                  </a:lnTo>
                  <a:lnTo>
                    <a:pt x="378" y="204"/>
                  </a:lnTo>
                  <a:lnTo>
                    <a:pt x="378" y="201"/>
                  </a:lnTo>
                  <a:lnTo>
                    <a:pt x="378" y="190"/>
                  </a:lnTo>
                  <a:lnTo>
                    <a:pt x="381" y="182"/>
                  </a:lnTo>
                  <a:lnTo>
                    <a:pt x="381" y="180"/>
                  </a:lnTo>
                  <a:lnTo>
                    <a:pt x="381" y="175"/>
                  </a:lnTo>
                  <a:lnTo>
                    <a:pt x="381" y="173"/>
                  </a:lnTo>
                  <a:lnTo>
                    <a:pt x="381" y="173"/>
                  </a:lnTo>
                  <a:lnTo>
                    <a:pt x="383" y="168"/>
                  </a:lnTo>
                  <a:lnTo>
                    <a:pt x="383" y="168"/>
                  </a:lnTo>
                  <a:lnTo>
                    <a:pt x="386" y="168"/>
                  </a:lnTo>
                  <a:lnTo>
                    <a:pt x="386" y="168"/>
                  </a:lnTo>
                  <a:lnTo>
                    <a:pt x="386" y="168"/>
                  </a:lnTo>
                  <a:lnTo>
                    <a:pt x="386" y="166"/>
                  </a:lnTo>
                  <a:lnTo>
                    <a:pt x="386" y="166"/>
                  </a:lnTo>
                  <a:lnTo>
                    <a:pt x="383" y="166"/>
                  </a:lnTo>
                  <a:lnTo>
                    <a:pt x="386" y="166"/>
                  </a:lnTo>
                  <a:lnTo>
                    <a:pt x="386" y="166"/>
                  </a:lnTo>
                  <a:lnTo>
                    <a:pt x="386" y="166"/>
                  </a:lnTo>
                  <a:lnTo>
                    <a:pt x="386" y="163"/>
                  </a:lnTo>
                  <a:lnTo>
                    <a:pt x="386" y="163"/>
                  </a:lnTo>
                  <a:lnTo>
                    <a:pt x="386" y="163"/>
                  </a:lnTo>
                  <a:lnTo>
                    <a:pt x="386" y="161"/>
                  </a:lnTo>
                  <a:lnTo>
                    <a:pt x="386" y="161"/>
                  </a:lnTo>
                  <a:lnTo>
                    <a:pt x="386" y="161"/>
                  </a:lnTo>
                  <a:lnTo>
                    <a:pt x="386" y="161"/>
                  </a:lnTo>
                  <a:lnTo>
                    <a:pt x="388" y="156"/>
                  </a:lnTo>
                  <a:lnTo>
                    <a:pt x="388" y="156"/>
                  </a:lnTo>
                  <a:lnTo>
                    <a:pt x="390" y="152"/>
                  </a:lnTo>
                  <a:lnTo>
                    <a:pt x="390" y="149"/>
                  </a:lnTo>
                  <a:lnTo>
                    <a:pt x="390" y="149"/>
                  </a:lnTo>
                  <a:lnTo>
                    <a:pt x="390" y="149"/>
                  </a:lnTo>
                  <a:lnTo>
                    <a:pt x="393" y="149"/>
                  </a:lnTo>
                  <a:lnTo>
                    <a:pt x="393" y="149"/>
                  </a:lnTo>
                  <a:lnTo>
                    <a:pt x="393" y="149"/>
                  </a:lnTo>
                  <a:lnTo>
                    <a:pt x="393" y="147"/>
                  </a:lnTo>
                  <a:lnTo>
                    <a:pt x="393" y="147"/>
                  </a:lnTo>
                  <a:lnTo>
                    <a:pt x="393" y="145"/>
                  </a:lnTo>
                  <a:lnTo>
                    <a:pt x="390" y="145"/>
                  </a:lnTo>
                  <a:lnTo>
                    <a:pt x="390" y="142"/>
                  </a:lnTo>
                  <a:lnTo>
                    <a:pt x="393" y="140"/>
                  </a:lnTo>
                  <a:lnTo>
                    <a:pt x="393" y="137"/>
                  </a:lnTo>
                  <a:lnTo>
                    <a:pt x="390" y="135"/>
                  </a:lnTo>
                  <a:lnTo>
                    <a:pt x="388" y="135"/>
                  </a:lnTo>
                  <a:lnTo>
                    <a:pt x="388" y="133"/>
                  </a:lnTo>
                  <a:lnTo>
                    <a:pt x="390" y="130"/>
                  </a:lnTo>
                  <a:lnTo>
                    <a:pt x="397" y="128"/>
                  </a:lnTo>
                  <a:lnTo>
                    <a:pt x="400" y="126"/>
                  </a:lnTo>
                  <a:lnTo>
                    <a:pt x="402" y="123"/>
                  </a:lnTo>
                  <a:lnTo>
                    <a:pt x="402" y="123"/>
                  </a:lnTo>
                  <a:lnTo>
                    <a:pt x="402" y="123"/>
                  </a:lnTo>
                  <a:lnTo>
                    <a:pt x="402" y="121"/>
                  </a:lnTo>
                  <a:lnTo>
                    <a:pt x="402" y="121"/>
                  </a:lnTo>
                  <a:lnTo>
                    <a:pt x="402" y="121"/>
                  </a:lnTo>
                  <a:lnTo>
                    <a:pt x="404" y="119"/>
                  </a:lnTo>
                  <a:lnTo>
                    <a:pt x="404" y="116"/>
                  </a:lnTo>
                  <a:lnTo>
                    <a:pt x="409" y="116"/>
                  </a:lnTo>
                  <a:lnTo>
                    <a:pt x="409" y="114"/>
                  </a:lnTo>
                  <a:lnTo>
                    <a:pt x="409" y="114"/>
                  </a:lnTo>
                  <a:lnTo>
                    <a:pt x="409" y="111"/>
                  </a:lnTo>
                  <a:lnTo>
                    <a:pt x="409" y="111"/>
                  </a:lnTo>
                  <a:lnTo>
                    <a:pt x="409" y="109"/>
                  </a:lnTo>
                  <a:lnTo>
                    <a:pt x="412" y="107"/>
                  </a:lnTo>
                  <a:lnTo>
                    <a:pt x="412" y="107"/>
                  </a:lnTo>
                  <a:lnTo>
                    <a:pt x="414" y="104"/>
                  </a:lnTo>
                  <a:lnTo>
                    <a:pt x="414" y="104"/>
                  </a:lnTo>
                  <a:lnTo>
                    <a:pt x="414" y="104"/>
                  </a:lnTo>
                  <a:lnTo>
                    <a:pt x="416" y="104"/>
                  </a:lnTo>
                  <a:lnTo>
                    <a:pt x="414" y="102"/>
                  </a:lnTo>
                  <a:lnTo>
                    <a:pt x="414" y="102"/>
                  </a:lnTo>
                  <a:lnTo>
                    <a:pt x="414" y="102"/>
                  </a:lnTo>
                  <a:lnTo>
                    <a:pt x="412" y="102"/>
                  </a:lnTo>
                  <a:lnTo>
                    <a:pt x="409" y="102"/>
                  </a:lnTo>
                  <a:lnTo>
                    <a:pt x="409" y="102"/>
                  </a:lnTo>
                  <a:lnTo>
                    <a:pt x="409" y="100"/>
                  </a:lnTo>
                  <a:lnTo>
                    <a:pt x="409" y="100"/>
                  </a:lnTo>
                  <a:lnTo>
                    <a:pt x="409" y="100"/>
                  </a:lnTo>
                  <a:lnTo>
                    <a:pt x="407" y="97"/>
                  </a:lnTo>
                  <a:lnTo>
                    <a:pt x="404" y="95"/>
                  </a:lnTo>
                  <a:lnTo>
                    <a:pt x="404" y="92"/>
                  </a:lnTo>
                  <a:lnTo>
                    <a:pt x="404" y="90"/>
                  </a:lnTo>
                  <a:lnTo>
                    <a:pt x="407" y="90"/>
                  </a:lnTo>
                  <a:lnTo>
                    <a:pt x="407" y="88"/>
                  </a:lnTo>
                  <a:lnTo>
                    <a:pt x="404" y="88"/>
                  </a:lnTo>
                  <a:lnTo>
                    <a:pt x="400" y="85"/>
                  </a:lnTo>
                  <a:lnTo>
                    <a:pt x="400" y="85"/>
                  </a:lnTo>
                  <a:lnTo>
                    <a:pt x="400" y="83"/>
                  </a:lnTo>
                  <a:lnTo>
                    <a:pt x="397" y="83"/>
                  </a:lnTo>
                  <a:lnTo>
                    <a:pt x="397" y="81"/>
                  </a:lnTo>
                  <a:lnTo>
                    <a:pt x="400" y="81"/>
                  </a:lnTo>
                  <a:lnTo>
                    <a:pt x="400" y="81"/>
                  </a:lnTo>
                  <a:lnTo>
                    <a:pt x="400" y="78"/>
                  </a:lnTo>
                  <a:lnTo>
                    <a:pt x="400" y="78"/>
                  </a:lnTo>
                  <a:lnTo>
                    <a:pt x="400" y="78"/>
                  </a:lnTo>
                  <a:lnTo>
                    <a:pt x="400" y="78"/>
                  </a:lnTo>
                  <a:lnTo>
                    <a:pt x="400" y="76"/>
                  </a:lnTo>
                  <a:lnTo>
                    <a:pt x="400" y="76"/>
                  </a:lnTo>
                  <a:lnTo>
                    <a:pt x="402" y="74"/>
                  </a:lnTo>
                  <a:lnTo>
                    <a:pt x="402" y="71"/>
                  </a:lnTo>
                  <a:lnTo>
                    <a:pt x="402" y="71"/>
                  </a:lnTo>
                  <a:lnTo>
                    <a:pt x="402" y="69"/>
                  </a:lnTo>
                  <a:lnTo>
                    <a:pt x="402" y="69"/>
                  </a:lnTo>
                  <a:lnTo>
                    <a:pt x="402" y="69"/>
                  </a:lnTo>
                  <a:lnTo>
                    <a:pt x="400" y="69"/>
                  </a:lnTo>
                  <a:lnTo>
                    <a:pt x="400" y="69"/>
                  </a:lnTo>
                  <a:lnTo>
                    <a:pt x="400" y="66"/>
                  </a:lnTo>
                  <a:lnTo>
                    <a:pt x="400" y="66"/>
                  </a:lnTo>
                  <a:lnTo>
                    <a:pt x="395" y="64"/>
                  </a:lnTo>
                  <a:lnTo>
                    <a:pt x="393" y="62"/>
                  </a:lnTo>
                  <a:lnTo>
                    <a:pt x="393" y="64"/>
                  </a:lnTo>
                  <a:lnTo>
                    <a:pt x="393" y="64"/>
                  </a:lnTo>
                  <a:lnTo>
                    <a:pt x="390" y="64"/>
                  </a:lnTo>
                  <a:lnTo>
                    <a:pt x="390" y="64"/>
                  </a:lnTo>
                  <a:lnTo>
                    <a:pt x="388" y="64"/>
                  </a:lnTo>
                  <a:lnTo>
                    <a:pt x="388" y="64"/>
                  </a:lnTo>
                  <a:lnTo>
                    <a:pt x="388" y="62"/>
                  </a:lnTo>
                  <a:lnTo>
                    <a:pt x="388" y="62"/>
                  </a:lnTo>
                  <a:lnTo>
                    <a:pt x="388" y="62"/>
                  </a:lnTo>
                  <a:lnTo>
                    <a:pt x="388" y="62"/>
                  </a:lnTo>
                  <a:lnTo>
                    <a:pt x="386" y="62"/>
                  </a:lnTo>
                  <a:lnTo>
                    <a:pt x="386" y="62"/>
                  </a:lnTo>
                  <a:lnTo>
                    <a:pt x="386" y="62"/>
                  </a:lnTo>
                  <a:lnTo>
                    <a:pt x="383" y="59"/>
                  </a:lnTo>
                  <a:lnTo>
                    <a:pt x="383" y="59"/>
                  </a:lnTo>
                  <a:lnTo>
                    <a:pt x="381" y="59"/>
                  </a:lnTo>
                  <a:lnTo>
                    <a:pt x="381" y="59"/>
                  </a:lnTo>
                  <a:lnTo>
                    <a:pt x="381" y="59"/>
                  </a:lnTo>
                  <a:lnTo>
                    <a:pt x="381" y="59"/>
                  </a:lnTo>
                  <a:lnTo>
                    <a:pt x="378" y="62"/>
                  </a:lnTo>
                  <a:lnTo>
                    <a:pt x="378" y="62"/>
                  </a:lnTo>
                  <a:lnTo>
                    <a:pt x="376" y="59"/>
                  </a:lnTo>
                  <a:lnTo>
                    <a:pt x="376" y="59"/>
                  </a:lnTo>
                  <a:lnTo>
                    <a:pt x="374" y="62"/>
                  </a:lnTo>
                  <a:lnTo>
                    <a:pt x="374" y="62"/>
                  </a:lnTo>
                  <a:lnTo>
                    <a:pt x="374" y="59"/>
                  </a:lnTo>
                  <a:lnTo>
                    <a:pt x="371" y="59"/>
                  </a:lnTo>
                  <a:lnTo>
                    <a:pt x="371" y="57"/>
                  </a:lnTo>
                  <a:lnTo>
                    <a:pt x="371" y="57"/>
                  </a:lnTo>
                  <a:lnTo>
                    <a:pt x="369" y="59"/>
                  </a:lnTo>
                  <a:lnTo>
                    <a:pt x="369" y="59"/>
                  </a:lnTo>
                  <a:lnTo>
                    <a:pt x="369" y="59"/>
                  </a:lnTo>
                  <a:lnTo>
                    <a:pt x="369" y="59"/>
                  </a:lnTo>
                  <a:lnTo>
                    <a:pt x="367" y="59"/>
                  </a:lnTo>
                  <a:lnTo>
                    <a:pt x="367" y="59"/>
                  </a:lnTo>
                  <a:lnTo>
                    <a:pt x="367" y="57"/>
                  </a:lnTo>
                  <a:lnTo>
                    <a:pt x="364" y="57"/>
                  </a:lnTo>
                  <a:lnTo>
                    <a:pt x="367" y="55"/>
                  </a:lnTo>
                  <a:lnTo>
                    <a:pt x="367" y="52"/>
                  </a:lnTo>
                  <a:lnTo>
                    <a:pt x="369" y="52"/>
                  </a:lnTo>
                  <a:lnTo>
                    <a:pt x="369" y="52"/>
                  </a:lnTo>
                  <a:lnTo>
                    <a:pt x="371" y="52"/>
                  </a:lnTo>
                  <a:lnTo>
                    <a:pt x="371" y="52"/>
                  </a:lnTo>
                  <a:lnTo>
                    <a:pt x="371" y="50"/>
                  </a:lnTo>
                  <a:lnTo>
                    <a:pt x="371" y="50"/>
                  </a:lnTo>
                  <a:lnTo>
                    <a:pt x="371" y="50"/>
                  </a:lnTo>
                  <a:lnTo>
                    <a:pt x="371" y="47"/>
                  </a:lnTo>
                  <a:lnTo>
                    <a:pt x="374" y="45"/>
                  </a:lnTo>
                  <a:lnTo>
                    <a:pt x="376" y="43"/>
                  </a:lnTo>
                  <a:lnTo>
                    <a:pt x="376" y="43"/>
                  </a:lnTo>
                  <a:lnTo>
                    <a:pt x="376" y="40"/>
                  </a:lnTo>
                  <a:lnTo>
                    <a:pt x="376" y="38"/>
                  </a:lnTo>
                  <a:lnTo>
                    <a:pt x="376" y="33"/>
                  </a:lnTo>
                  <a:lnTo>
                    <a:pt x="376" y="29"/>
                  </a:lnTo>
                  <a:lnTo>
                    <a:pt x="378" y="26"/>
                  </a:lnTo>
                  <a:lnTo>
                    <a:pt x="378" y="26"/>
                  </a:lnTo>
                  <a:lnTo>
                    <a:pt x="378" y="24"/>
                  </a:lnTo>
                  <a:lnTo>
                    <a:pt x="378" y="21"/>
                  </a:lnTo>
                  <a:lnTo>
                    <a:pt x="378" y="17"/>
                  </a:lnTo>
                  <a:lnTo>
                    <a:pt x="378" y="14"/>
                  </a:lnTo>
                  <a:lnTo>
                    <a:pt x="378" y="14"/>
                  </a:lnTo>
                  <a:lnTo>
                    <a:pt x="374" y="12"/>
                  </a:lnTo>
                  <a:lnTo>
                    <a:pt x="371" y="10"/>
                  </a:lnTo>
                  <a:lnTo>
                    <a:pt x="371" y="10"/>
                  </a:lnTo>
                  <a:lnTo>
                    <a:pt x="371" y="10"/>
                  </a:lnTo>
                  <a:lnTo>
                    <a:pt x="369" y="3"/>
                  </a:lnTo>
                  <a:lnTo>
                    <a:pt x="369" y="3"/>
                  </a:lnTo>
                  <a:lnTo>
                    <a:pt x="364" y="3"/>
                  </a:lnTo>
                  <a:lnTo>
                    <a:pt x="364" y="3"/>
                  </a:lnTo>
                  <a:lnTo>
                    <a:pt x="362" y="0"/>
                  </a:lnTo>
                  <a:lnTo>
                    <a:pt x="362" y="0"/>
                  </a:lnTo>
                  <a:lnTo>
                    <a:pt x="357" y="0"/>
                  </a:lnTo>
                  <a:lnTo>
                    <a:pt x="357" y="3"/>
                  </a:lnTo>
                  <a:lnTo>
                    <a:pt x="352" y="5"/>
                  </a:lnTo>
                  <a:lnTo>
                    <a:pt x="352" y="5"/>
                  </a:lnTo>
                  <a:lnTo>
                    <a:pt x="350" y="5"/>
                  </a:lnTo>
                  <a:lnTo>
                    <a:pt x="348" y="5"/>
                  </a:lnTo>
                  <a:lnTo>
                    <a:pt x="345" y="5"/>
                  </a:lnTo>
                  <a:lnTo>
                    <a:pt x="345" y="5"/>
                  </a:lnTo>
                  <a:lnTo>
                    <a:pt x="343" y="7"/>
                  </a:lnTo>
                  <a:lnTo>
                    <a:pt x="343" y="7"/>
                  </a:lnTo>
                  <a:lnTo>
                    <a:pt x="343" y="7"/>
                  </a:lnTo>
                  <a:lnTo>
                    <a:pt x="343" y="7"/>
                  </a:lnTo>
                  <a:lnTo>
                    <a:pt x="341" y="7"/>
                  </a:lnTo>
                  <a:lnTo>
                    <a:pt x="341" y="5"/>
                  </a:lnTo>
                  <a:lnTo>
                    <a:pt x="338" y="5"/>
                  </a:lnTo>
                  <a:lnTo>
                    <a:pt x="336" y="7"/>
                  </a:lnTo>
                  <a:lnTo>
                    <a:pt x="333" y="7"/>
                  </a:lnTo>
                  <a:lnTo>
                    <a:pt x="333" y="5"/>
                  </a:lnTo>
                  <a:lnTo>
                    <a:pt x="331" y="5"/>
                  </a:lnTo>
                  <a:lnTo>
                    <a:pt x="331" y="5"/>
                  </a:lnTo>
                  <a:lnTo>
                    <a:pt x="331" y="5"/>
                  </a:lnTo>
                  <a:lnTo>
                    <a:pt x="326" y="5"/>
                  </a:lnTo>
                  <a:lnTo>
                    <a:pt x="324" y="5"/>
                  </a:lnTo>
                  <a:lnTo>
                    <a:pt x="319" y="5"/>
                  </a:lnTo>
                  <a:lnTo>
                    <a:pt x="322" y="5"/>
                  </a:lnTo>
                  <a:lnTo>
                    <a:pt x="324" y="7"/>
                  </a:lnTo>
                  <a:lnTo>
                    <a:pt x="326" y="7"/>
                  </a:lnTo>
                  <a:lnTo>
                    <a:pt x="331" y="21"/>
                  </a:lnTo>
                  <a:lnTo>
                    <a:pt x="331" y="24"/>
                  </a:lnTo>
                  <a:lnTo>
                    <a:pt x="331" y="29"/>
                  </a:lnTo>
                  <a:lnTo>
                    <a:pt x="324" y="36"/>
                  </a:lnTo>
                  <a:lnTo>
                    <a:pt x="322" y="38"/>
                  </a:lnTo>
                  <a:lnTo>
                    <a:pt x="319" y="40"/>
                  </a:lnTo>
                  <a:lnTo>
                    <a:pt x="310" y="43"/>
                  </a:lnTo>
                  <a:lnTo>
                    <a:pt x="310" y="43"/>
                  </a:lnTo>
                  <a:lnTo>
                    <a:pt x="307" y="43"/>
                  </a:lnTo>
                  <a:lnTo>
                    <a:pt x="307" y="43"/>
                  </a:lnTo>
                  <a:lnTo>
                    <a:pt x="307" y="45"/>
                  </a:lnTo>
                  <a:lnTo>
                    <a:pt x="305" y="50"/>
                  </a:lnTo>
                  <a:lnTo>
                    <a:pt x="305" y="52"/>
                  </a:lnTo>
                  <a:lnTo>
                    <a:pt x="303" y="55"/>
                  </a:lnTo>
                  <a:lnTo>
                    <a:pt x="303" y="57"/>
                  </a:lnTo>
                  <a:lnTo>
                    <a:pt x="298" y="59"/>
                  </a:lnTo>
                  <a:lnTo>
                    <a:pt x="293" y="59"/>
                  </a:lnTo>
                  <a:lnTo>
                    <a:pt x="288" y="62"/>
                  </a:lnTo>
                  <a:lnTo>
                    <a:pt x="286" y="62"/>
                  </a:lnTo>
                  <a:lnTo>
                    <a:pt x="286" y="62"/>
                  </a:lnTo>
                  <a:lnTo>
                    <a:pt x="281" y="59"/>
                  </a:lnTo>
                  <a:lnTo>
                    <a:pt x="281" y="59"/>
                  </a:lnTo>
                  <a:lnTo>
                    <a:pt x="277" y="59"/>
                  </a:lnTo>
                  <a:lnTo>
                    <a:pt x="274" y="59"/>
                  </a:lnTo>
                  <a:lnTo>
                    <a:pt x="274" y="59"/>
                  </a:lnTo>
                  <a:lnTo>
                    <a:pt x="277" y="62"/>
                  </a:lnTo>
                  <a:lnTo>
                    <a:pt x="277" y="64"/>
                  </a:lnTo>
                  <a:lnTo>
                    <a:pt x="277" y="66"/>
                  </a:lnTo>
                  <a:lnTo>
                    <a:pt x="274" y="66"/>
                  </a:lnTo>
                  <a:lnTo>
                    <a:pt x="272" y="66"/>
                  </a:lnTo>
                  <a:lnTo>
                    <a:pt x="270" y="66"/>
                  </a:lnTo>
                  <a:lnTo>
                    <a:pt x="265" y="66"/>
                  </a:lnTo>
                  <a:lnTo>
                    <a:pt x="265" y="66"/>
                  </a:lnTo>
                  <a:lnTo>
                    <a:pt x="260" y="69"/>
                  </a:lnTo>
                  <a:lnTo>
                    <a:pt x="260" y="69"/>
                  </a:lnTo>
                  <a:lnTo>
                    <a:pt x="258" y="76"/>
                  </a:lnTo>
                  <a:lnTo>
                    <a:pt x="258" y="76"/>
                  </a:lnTo>
                  <a:lnTo>
                    <a:pt x="258" y="78"/>
                  </a:lnTo>
                  <a:lnTo>
                    <a:pt x="258" y="78"/>
                  </a:lnTo>
                  <a:lnTo>
                    <a:pt x="255" y="78"/>
                  </a:lnTo>
                  <a:lnTo>
                    <a:pt x="255" y="81"/>
                  </a:lnTo>
                  <a:lnTo>
                    <a:pt x="255" y="81"/>
                  </a:lnTo>
                  <a:lnTo>
                    <a:pt x="253" y="78"/>
                  </a:lnTo>
                  <a:lnTo>
                    <a:pt x="253" y="78"/>
                  </a:lnTo>
                  <a:lnTo>
                    <a:pt x="253" y="81"/>
                  </a:lnTo>
                  <a:lnTo>
                    <a:pt x="251" y="81"/>
                  </a:lnTo>
                  <a:lnTo>
                    <a:pt x="251" y="81"/>
                  </a:lnTo>
                  <a:lnTo>
                    <a:pt x="248" y="81"/>
                  </a:lnTo>
                  <a:lnTo>
                    <a:pt x="246" y="78"/>
                  </a:lnTo>
                  <a:lnTo>
                    <a:pt x="244" y="78"/>
                  </a:lnTo>
                  <a:lnTo>
                    <a:pt x="241" y="81"/>
                  </a:lnTo>
                  <a:lnTo>
                    <a:pt x="241" y="81"/>
                  </a:lnTo>
                  <a:lnTo>
                    <a:pt x="239" y="81"/>
                  </a:lnTo>
                  <a:lnTo>
                    <a:pt x="234" y="85"/>
                  </a:lnTo>
                  <a:lnTo>
                    <a:pt x="234" y="85"/>
                  </a:lnTo>
                  <a:lnTo>
                    <a:pt x="232" y="88"/>
                  </a:lnTo>
                  <a:lnTo>
                    <a:pt x="229" y="88"/>
                  </a:lnTo>
                  <a:lnTo>
                    <a:pt x="229" y="88"/>
                  </a:lnTo>
                  <a:lnTo>
                    <a:pt x="227" y="88"/>
                  </a:lnTo>
                  <a:lnTo>
                    <a:pt x="225" y="88"/>
                  </a:lnTo>
                  <a:lnTo>
                    <a:pt x="225" y="88"/>
                  </a:lnTo>
                  <a:lnTo>
                    <a:pt x="222" y="85"/>
                  </a:lnTo>
                  <a:lnTo>
                    <a:pt x="217" y="88"/>
                  </a:lnTo>
                  <a:lnTo>
                    <a:pt x="213" y="90"/>
                  </a:lnTo>
                  <a:lnTo>
                    <a:pt x="210" y="92"/>
                  </a:lnTo>
                  <a:lnTo>
                    <a:pt x="206" y="92"/>
                  </a:lnTo>
                  <a:lnTo>
                    <a:pt x="191" y="85"/>
                  </a:lnTo>
                  <a:lnTo>
                    <a:pt x="187" y="85"/>
                  </a:lnTo>
                  <a:lnTo>
                    <a:pt x="184" y="85"/>
                  </a:lnTo>
                  <a:lnTo>
                    <a:pt x="184" y="85"/>
                  </a:lnTo>
                  <a:lnTo>
                    <a:pt x="184" y="88"/>
                  </a:lnTo>
                  <a:lnTo>
                    <a:pt x="184" y="88"/>
                  </a:lnTo>
                  <a:lnTo>
                    <a:pt x="184" y="88"/>
                  </a:lnTo>
                  <a:lnTo>
                    <a:pt x="182" y="88"/>
                  </a:lnTo>
                  <a:lnTo>
                    <a:pt x="180" y="90"/>
                  </a:lnTo>
                  <a:lnTo>
                    <a:pt x="180" y="90"/>
                  </a:lnTo>
                  <a:lnTo>
                    <a:pt x="177" y="92"/>
                  </a:lnTo>
                  <a:lnTo>
                    <a:pt x="177" y="92"/>
                  </a:lnTo>
                  <a:lnTo>
                    <a:pt x="177" y="97"/>
                  </a:lnTo>
                  <a:lnTo>
                    <a:pt x="175" y="97"/>
                  </a:lnTo>
                  <a:lnTo>
                    <a:pt x="168" y="95"/>
                  </a:lnTo>
                  <a:lnTo>
                    <a:pt x="165" y="97"/>
                  </a:lnTo>
                  <a:lnTo>
                    <a:pt x="163" y="97"/>
                  </a:lnTo>
                  <a:lnTo>
                    <a:pt x="161" y="97"/>
                  </a:lnTo>
                  <a:lnTo>
                    <a:pt x="161" y="100"/>
                  </a:lnTo>
                  <a:lnTo>
                    <a:pt x="161" y="100"/>
                  </a:lnTo>
                  <a:lnTo>
                    <a:pt x="161" y="102"/>
                  </a:lnTo>
                  <a:lnTo>
                    <a:pt x="161" y="104"/>
                  </a:lnTo>
                  <a:lnTo>
                    <a:pt x="161" y="104"/>
                  </a:lnTo>
                  <a:lnTo>
                    <a:pt x="158" y="107"/>
                  </a:lnTo>
                  <a:lnTo>
                    <a:pt x="161" y="109"/>
                  </a:lnTo>
                  <a:lnTo>
                    <a:pt x="161" y="109"/>
                  </a:lnTo>
                  <a:lnTo>
                    <a:pt x="161" y="111"/>
                  </a:lnTo>
                  <a:lnTo>
                    <a:pt x="161" y="111"/>
                  </a:lnTo>
                  <a:lnTo>
                    <a:pt x="161" y="114"/>
                  </a:lnTo>
                  <a:lnTo>
                    <a:pt x="163" y="116"/>
                  </a:lnTo>
                  <a:lnTo>
                    <a:pt x="163" y="119"/>
                  </a:lnTo>
                  <a:lnTo>
                    <a:pt x="163" y="123"/>
                  </a:lnTo>
                  <a:lnTo>
                    <a:pt x="163" y="126"/>
                  </a:lnTo>
                  <a:lnTo>
                    <a:pt x="161" y="128"/>
                  </a:lnTo>
                  <a:lnTo>
                    <a:pt x="161" y="130"/>
                  </a:lnTo>
                  <a:lnTo>
                    <a:pt x="158" y="130"/>
                  </a:lnTo>
                  <a:lnTo>
                    <a:pt x="158" y="130"/>
                  </a:lnTo>
                  <a:lnTo>
                    <a:pt x="156" y="130"/>
                  </a:lnTo>
                  <a:lnTo>
                    <a:pt x="156" y="130"/>
                  </a:lnTo>
                  <a:lnTo>
                    <a:pt x="154" y="133"/>
                  </a:lnTo>
                  <a:lnTo>
                    <a:pt x="154" y="133"/>
                  </a:lnTo>
                  <a:lnTo>
                    <a:pt x="151" y="133"/>
                  </a:lnTo>
                  <a:lnTo>
                    <a:pt x="151" y="133"/>
                  </a:lnTo>
                  <a:lnTo>
                    <a:pt x="149" y="133"/>
                  </a:lnTo>
                  <a:lnTo>
                    <a:pt x="146" y="133"/>
                  </a:lnTo>
                  <a:lnTo>
                    <a:pt x="144" y="133"/>
                  </a:lnTo>
                  <a:lnTo>
                    <a:pt x="144" y="130"/>
                  </a:lnTo>
                  <a:lnTo>
                    <a:pt x="142" y="130"/>
                  </a:lnTo>
                  <a:lnTo>
                    <a:pt x="142" y="128"/>
                  </a:lnTo>
                  <a:lnTo>
                    <a:pt x="132" y="119"/>
                  </a:lnTo>
                  <a:lnTo>
                    <a:pt x="128" y="114"/>
                  </a:lnTo>
                  <a:lnTo>
                    <a:pt x="123" y="109"/>
                  </a:lnTo>
                  <a:lnTo>
                    <a:pt x="120" y="104"/>
                  </a:lnTo>
                  <a:lnTo>
                    <a:pt x="116" y="102"/>
                  </a:lnTo>
                  <a:lnTo>
                    <a:pt x="113" y="102"/>
                  </a:lnTo>
                  <a:lnTo>
                    <a:pt x="109" y="102"/>
                  </a:lnTo>
                  <a:lnTo>
                    <a:pt x="109" y="104"/>
                  </a:lnTo>
                  <a:lnTo>
                    <a:pt x="106" y="107"/>
                  </a:lnTo>
                  <a:lnTo>
                    <a:pt x="106" y="109"/>
                  </a:lnTo>
                  <a:lnTo>
                    <a:pt x="104" y="111"/>
                  </a:lnTo>
                  <a:lnTo>
                    <a:pt x="99" y="109"/>
                  </a:lnTo>
                  <a:lnTo>
                    <a:pt x="94" y="104"/>
                  </a:lnTo>
                  <a:lnTo>
                    <a:pt x="90" y="104"/>
                  </a:lnTo>
                  <a:lnTo>
                    <a:pt x="90" y="104"/>
                  </a:lnTo>
                  <a:lnTo>
                    <a:pt x="85" y="104"/>
                  </a:lnTo>
                  <a:lnTo>
                    <a:pt x="83" y="104"/>
                  </a:lnTo>
                  <a:lnTo>
                    <a:pt x="80" y="104"/>
                  </a:lnTo>
                  <a:lnTo>
                    <a:pt x="78" y="102"/>
                  </a:lnTo>
                  <a:lnTo>
                    <a:pt x="73" y="102"/>
                  </a:lnTo>
                  <a:lnTo>
                    <a:pt x="71" y="104"/>
                  </a:lnTo>
                  <a:lnTo>
                    <a:pt x="68" y="107"/>
                  </a:lnTo>
                  <a:lnTo>
                    <a:pt x="64" y="109"/>
                  </a:lnTo>
                  <a:lnTo>
                    <a:pt x="61" y="109"/>
                  </a:lnTo>
                  <a:lnTo>
                    <a:pt x="59" y="107"/>
                  </a:lnTo>
                  <a:lnTo>
                    <a:pt x="59" y="102"/>
                  </a:lnTo>
                  <a:lnTo>
                    <a:pt x="56" y="97"/>
                  </a:lnTo>
                  <a:lnTo>
                    <a:pt x="56" y="95"/>
                  </a:lnTo>
                  <a:lnTo>
                    <a:pt x="54" y="92"/>
                  </a:lnTo>
                  <a:lnTo>
                    <a:pt x="52" y="90"/>
                  </a:lnTo>
                  <a:lnTo>
                    <a:pt x="52" y="90"/>
                  </a:lnTo>
                  <a:lnTo>
                    <a:pt x="45" y="88"/>
                  </a:lnTo>
                  <a:lnTo>
                    <a:pt x="35" y="88"/>
                  </a:lnTo>
                  <a:lnTo>
                    <a:pt x="19" y="90"/>
                  </a:lnTo>
                  <a:lnTo>
                    <a:pt x="16" y="90"/>
                  </a:lnTo>
                  <a:lnTo>
                    <a:pt x="16" y="88"/>
                  </a:lnTo>
                  <a:lnTo>
                    <a:pt x="14" y="85"/>
                  </a:lnTo>
                  <a:lnTo>
                    <a:pt x="14" y="83"/>
                  </a:lnTo>
                  <a:lnTo>
                    <a:pt x="12" y="81"/>
                  </a:lnTo>
                  <a:lnTo>
                    <a:pt x="9" y="78"/>
                  </a:lnTo>
                  <a:lnTo>
                    <a:pt x="7" y="76"/>
                  </a:lnTo>
                  <a:lnTo>
                    <a:pt x="2" y="76"/>
                  </a:lnTo>
                  <a:lnTo>
                    <a:pt x="2" y="78"/>
                  </a:lnTo>
                  <a:lnTo>
                    <a:pt x="0" y="78"/>
                  </a:lnTo>
                  <a:lnTo>
                    <a:pt x="0" y="81"/>
                  </a:lnTo>
                  <a:lnTo>
                    <a:pt x="0" y="83"/>
                  </a:lnTo>
                  <a:lnTo>
                    <a:pt x="2" y="85"/>
                  </a:lnTo>
                  <a:lnTo>
                    <a:pt x="2" y="85"/>
                  </a:lnTo>
                  <a:lnTo>
                    <a:pt x="4" y="85"/>
                  </a:lnTo>
                  <a:lnTo>
                    <a:pt x="7" y="88"/>
                  </a:lnTo>
                  <a:lnTo>
                    <a:pt x="7" y="88"/>
                  </a:lnTo>
                  <a:lnTo>
                    <a:pt x="9" y="90"/>
                  </a:lnTo>
                  <a:lnTo>
                    <a:pt x="9" y="92"/>
                  </a:lnTo>
                  <a:lnTo>
                    <a:pt x="12" y="100"/>
                  </a:lnTo>
                  <a:lnTo>
                    <a:pt x="12" y="100"/>
                  </a:lnTo>
                  <a:lnTo>
                    <a:pt x="12" y="100"/>
                  </a:lnTo>
                  <a:lnTo>
                    <a:pt x="12" y="100"/>
                  </a:lnTo>
                  <a:lnTo>
                    <a:pt x="14" y="102"/>
                  </a:lnTo>
                  <a:lnTo>
                    <a:pt x="19" y="104"/>
                  </a:lnTo>
                  <a:lnTo>
                    <a:pt x="19" y="107"/>
                  </a:lnTo>
                  <a:lnTo>
                    <a:pt x="23" y="111"/>
                  </a:lnTo>
                  <a:lnTo>
                    <a:pt x="30" y="116"/>
                  </a:lnTo>
                  <a:lnTo>
                    <a:pt x="33" y="119"/>
                  </a:lnTo>
                  <a:lnTo>
                    <a:pt x="38" y="119"/>
                  </a:lnTo>
                  <a:lnTo>
                    <a:pt x="40" y="121"/>
                  </a:lnTo>
                  <a:lnTo>
                    <a:pt x="45" y="126"/>
                  </a:lnTo>
                  <a:lnTo>
                    <a:pt x="47" y="128"/>
                  </a:lnTo>
                  <a:lnTo>
                    <a:pt x="49" y="130"/>
                  </a:lnTo>
                  <a:lnTo>
                    <a:pt x="49" y="133"/>
                  </a:lnTo>
                  <a:lnTo>
                    <a:pt x="49" y="135"/>
                  </a:lnTo>
                  <a:lnTo>
                    <a:pt x="49" y="137"/>
                  </a:lnTo>
                  <a:lnTo>
                    <a:pt x="49" y="137"/>
                  </a:lnTo>
                  <a:lnTo>
                    <a:pt x="47" y="142"/>
                  </a:lnTo>
                  <a:lnTo>
                    <a:pt x="45" y="142"/>
                  </a:lnTo>
                  <a:lnTo>
                    <a:pt x="45" y="145"/>
                  </a:lnTo>
                  <a:lnTo>
                    <a:pt x="47" y="154"/>
                  </a:lnTo>
                  <a:lnTo>
                    <a:pt x="47" y="159"/>
                  </a:lnTo>
                  <a:lnTo>
                    <a:pt x="47" y="163"/>
                  </a:lnTo>
                  <a:lnTo>
                    <a:pt x="47" y="168"/>
                  </a:lnTo>
                  <a:lnTo>
                    <a:pt x="49" y="171"/>
                  </a:lnTo>
                  <a:lnTo>
                    <a:pt x="52" y="173"/>
                  </a:lnTo>
                  <a:lnTo>
                    <a:pt x="54" y="178"/>
                  </a:lnTo>
                  <a:lnTo>
                    <a:pt x="56" y="182"/>
                  </a:lnTo>
                  <a:lnTo>
                    <a:pt x="61" y="192"/>
                  </a:lnTo>
                  <a:lnTo>
                    <a:pt x="64" y="197"/>
                  </a:lnTo>
                  <a:lnTo>
                    <a:pt x="64" y="199"/>
                  </a:lnTo>
                  <a:lnTo>
                    <a:pt x="64" y="199"/>
                  </a:lnTo>
                  <a:lnTo>
                    <a:pt x="64" y="199"/>
                  </a:lnTo>
                  <a:lnTo>
                    <a:pt x="64" y="201"/>
                  </a:lnTo>
                  <a:lnTo>
                    <a:pt x="64" y="206"/>
                  </a:lnTo>
                  <a:lnTo>
                    <a:pt x="64" y="208"/>
                  </a:lnTo>
                  <a:lnTo>
                    <a:pt x="61" y="213"/>
                  </a:lnTo>
                  <a:lnTo>
                    <a:pt x="59" y="216"/>
                  </a:lnTo>
                  <a:lnTo>
                    <a:pt x="59" y="218"/>
                  </a:lnTo>
                  <a:lnTo>
                    <a:pt x="61" y="218"/>
                  </a:lnTo>
                  <a:lnTo>
                    <a:pt x="61" y="218"/>
                  </a:lnTo>
                  <a:lnTo>
                    <a:pt x="64" y="218"/>
                  </a:lnTo>
                  <a:lnTo>
                    <a:pt x="68" y="220"/>
                  </a:lnTo>
                  <a:lnTo>
                    <a:pt x="78" y="223"/>
                  </a:lnTo>
                  <a:lnTo>
                    <a:pt x="83" y="223"/>
                  </a:lnTo>
                  <a:lnTo>
                    <a:pt x="87" y="220"/>
                  </a:lnTo>
                  <a:lnTo>
                    <a:pt x="97" y="220"/>
                  </a:lnTo>
                  <a:lnTo>
                    <a:pt x="104" y="223"/>
                  </a:lnTo>
                  <a:lnTo>
                    <a:pt x="113" y="223"/>
                  </a:lnTo>
                  <a:lnTo>
                    <a:pt x="113" y="223"/>
                  </a:lnTo>
                  <a:lnTo>
                    <a:pt x="116" y="225"/>
                  </a:lnTo>
                  <a:lnTo>
                    <a:pt x="113" y="227"/>
                  </a:lnTo>
                  <a:lnTo>
                    <a:pt x="113" y="227"/>
                  </a:lnTo>
                  <a:lnTo>
                    <a:pt x="113" y="232"/>
                  </a:lnTo>
                  <a:lnTo>
                    <a:pt x="113" y="235"/>
                  </a:lnTo>
                  <a:lnTo>
                    <a:pt x="113" y="237"/>
                  </a:lnTo>
                  <a:lnTo>
                    <a:pt x="113" y="237"/>
                  </a:lnTo>
                  <a:lnTo>
                    <a:pt x="116" y="242"/>
                  </a:lnTo>
                  <a:lnTo>
                    <a:pt x="118" y="242"/>
                  </a:lnTo>
                  <a:lnTo>
                    <a:pt x="120" y="244"/>
                  </a:lnTo>
                  <a:lnTo>
                    <a:pt x="123" y="244"/>
                  </a:lnTo>
                  <a:lnTo>
                    <a:pt x="123" y="244"/>
                  </a:lnTo>
                  <a:lnTo>
                    <a:pt x="123" y="244"/>
                  </a:lnTo>
                  <a:lnTo>
                    <a:pt x="125" y="242"/>
                  </a:lnTo>
                  <a:lnTo>
                    <a:pt x="128" y="242"/>
                  </a:lnTo>
                  <a:lnTo>
                    <a:pt x="128" y="242"/>
                  </a:lnTo>
                  <a:lnTo>
                    <a:pt x="130" y="242"/>
                  </a:lnTo>
                  <a:lnTo>
                    <a:pt x="132" y="242"/>
                  </a:lnTo>
                  <a:lnTo>
                    <a:pt x="132" y="242"/>
                  </a:lnTo>
                  <a:lnTo>
                    <a:pt x="132" y="242"/>
                  </a:lnTo>
                  <a:lnTo>
                    <a:pt x="132" y="244"/>
                  </a:lnTo>
                  <a:lnTo>
                    <a:pt x="132" y="246"/>
                  </a:lnTo>
                  <a:lnTo>
                    <a:pt x="132" y="246"/>
                  </a:lnTo>
                  <a:lnTo>
                    <a:pt x="135" y="249"/>
                  </a:lnTo>
                  <a:lnTo>
                    <a:pt x="137" y="251"/>
                  </a:lnTo>
                  <a:lnTo>
                    <a:pt x="139" y="251"/>
                  </a:lnTo>
                  <a:lnTo>
                    <a:pt x="139" y="253"/>
                  </a:lnTo>
                  <a:lnTo>
                    <a:pt x="142" y="253"/>
                  </a:lnTo>
                  <a:lnTo>
                    <a:pt x="144" y="253"/>
                  </a:lnTo>
                  <a:lnTo>
                    <a:pt x="144" y="253"/>
                  </a:lnTo>
                  <a:lnTo>
                    <a:pt x="146" y="253"/>
                  </a:lnTo>
                  <a:lnTo>
                    <a:pt x="146" y="253"/>
                  </a:lnTo>
                  <a:lnTo>
                    <a:pt x="149" y="253"/>
                  </a:lnTo>
                  <a:lnTo>
                    <a:pt x="149" y="253"/>
                  </a:lnTo>
                  <a:lnTo>
                    <a:pt x="151" y="253"/>
                  </a:lnTo>
                  <a:lnTo>
                    <a:pt x="154" y="253"/>
                  </a:lnTo>
                  <a:lnTo>
                    <a:pt x="156" y="253"/>
                  </a:lnTo>
                  <a:lnTo>
                    <a:pt x="156" y="256"/>
                  </a:lnTo>
                  <a:lnTo>
                    <a:pt x="161" y="258"/>
                  </a:lnTo>
                  <a:lnTo>
                    <a:pt x="163" y="258"/>
                  </a:lnTo>
                  <a:lnTo>
                    <a:pt x="165" y="258"/>
                  </a:lnTo>
                  <a:lnTo>
                    <a:pt x="165" y="258"/>
                  </a:lnTo>
                  <a:lnTo>
                    <a:pt x="165" y="261"/>
                  </a:lnTo>
                  <a:lnTo>
                    <a:pt x="168" y="261"/>
                  </a:lnTo>
                  <a:lnTo>
                    <a:pt x="168" y="263"/>
                  </a:lnTo>
                  <a:lnTo>
                    <a:pt x="168" y="263"/>
                  </a:lnTo>
                  <a:lnTo>
                    <a:pt x="168" y="263"/>
                  </a:lnTo>
                  <a:lnTo>
                    <a:pt x="165" y="268"/>
                  </a:lnTo>
                  <a:lnTo>
                    <a:pt x="163" y="268"/>
                  </a:lnTo>
                  <a:lnTo>
                    <a:pt x="163" y="268"/>
                  </a:lnTo>
                  <a:lnTo>
                    <a:pt x="163" y="270"/>
                  </a:lnTo>
                  <a:lnTo>
                    <a:pt x="163" y="270"/>
                  </a:lnTo>
                  <a:lnTo>
                    <a:pt x="165" y="272"/>
                  </a:lnTo>
                  <a:lnTo>
                    <a:pt x="165" y="275"/>
                  </a:lnTo>
                  <a:lnTo>
                    <a:pt x="165" y="277"/>
                  </a:lnTo>
                  <a:lnTo>
                    <a:pt x="165" y="277"/>
                  </a:lnTo>
                  <a:lnTo>
                    <a:pt x="163" y="279"/>
                  </a:lnTo>
                  <a:lnTo>
                    <a:pt x="163" y="279"/>
                  </a:lnTo>
                  <a:lnTo>
                    <a:pt x="161" y="282"/>
                  </a:lnTo>
                  <a:lnTo>
                    <a:pt x="161" y="282"/>
                  </a:lnTo>
                  <a:lnTo>
                    <a:pt x="161" y="284"/>
                  </a:lnTo>
                  <a:lnTo>
                    <a:pt x="158" y="284"/>
                  </a:lnTo>
                  <a:lnTo>
                    <a:pt x="161" y="287"/>
                  </a:lnTo>
                  <a:lnTo>
                    <a:pt x="163" y="289"/>
                  </a:lnTo>
                  <a:lnTo>
                    <a:pt x="163" y="294"/>
                  </a:lnTo>
                  <a:lnTo>
                    <a:pt x="165" y="294"/>
                  </a:lnTo>
                  <a:lnTo>
                    <a:pt x="165" y="296"/>
                  </a:lnTo>
                  <a:lnTo>
                    <a:pt x="168" y="296"/>
                  </a:lnTo>
                  <a:lnTo>
                    <a:pt x="168" y="296"/>
                  </a:lnTo>
                  <a:lnTo>
                    <a:pt x="168" y="298"/>
                  </a:lnTo>
                  <a:lnTo>
                    <a:pt x="170" y="298"/>
                  </a:lnTo>
                  <a:lnTo>
                    <a:pt x="170" y="298"/>
                  </a:lnTo>
                  <a:lnTo>
                    <a:pt x="172" y="301"/>
                  </a:lnTo>
                  <a:lnTo>
                    <a:pt x="172" y="301"/>
                  </a:lnTo>
                  <a:lnTo>
                    <a:pt x="172" y="303"/>
                  </a:lnTo>
                  <a:lnTo>
                    <a:pt x="172" y="303"/>
                  </a:lnTo>
                  <a:lnTo>
                    <a:pt x="172" y="306"/>
                  </a:lnTo>
                  <a:lnTo>
                    <a:pt x="177" y="320"/>
                  </a:lnTo>
                  <a:lnTo>
                    <a:pt x="177" y="322"/>
                  </a:lnTo>
                  <a:lnTo>
                    <a:pt x="177" y="322"/>
                  </a:lnTo>
                  <a:lnTo>
                    <a:pt x="177" y="322"/>
                  </a:lnTo>
                  <a:lnTo>
                    <a:pt x="180" y="327"/>
                  </a:lnTo>
                  <a:lnTo>
                    <a:pt x="182" y="329"/>
                  </a:lnTo>
                  <a:lnTo>
                    <a:pt x="182" y="336"/>
                  </a:lnTo>
                  <a:lnTo>
                    <a:pt x="182" y="339"/>
                  </a:lnTo>
                  <a:lnTo>
                    <a:pt x="184" y="346"/>
                  </a:lnTo>
                  <a:lnTo>
                    <a:pt x="187" y="346"/>
                  </a:lnTo>
                  <a:lnTo>
                    <a:pt x="187" y="348"/>
                  </a:lnTo>
                  <a:lnTo>
                    <a:pt x="184" y="350"/>
                  </a:lnTo>
                  <a:lnTo>
                    <a:pt x="184" y="350"/>
                  </a:lnTo>
                  <a:lnTo>
                    <a:pt x="182" y="353"/>
                  </a:lnTo>
                  <a:lnTo>
                    <a:pt x="180" y="353"/>
                  </a:lnTo>
                  <a:lnTo>
                    <a:pt x="180" y="353"/>
                  </a:lnTo>
                  <a:lnTo>
                    <a:pt x="180" y="353"/>
                  </a:lnTo>
                  <a:lnTo>
                    <a:pt x="180" y="355"/>
                  </a:lnTo>
                  <a:lnTo>
                    <a:pt x="180" y="355"/>
                  </a:lnTo>
                  <a:lnTo>
                    <a:pt x="180" y="358"/>
                  </a:lnTo>
                  <a:lnTo>
                    <a:pt x="180" y="358"/>
                  </a:lnTo>
                  <a:lnTo>
                    <a:pt x="184" y="369"/>
                  </a:lnTo>
                  <a:lnTo>
                    <a:pt x="184" y="369"/>
                  </a:lnTo>
                  <a:lnTo>
                    <a:pt x="184" y="372"/>
                  </a:lnTo>
                  <a:lnTo>
                    <a:pt x="182" y="374"/>
                  </a:lnTo>
                  <a:lnTo>
                    <a:pt x="182" y="374"/>
                  </a:lnTo>
                  <a:lnTo>
                    <a:pt x="182" y="374"/>
                  </a:lnTo>
                  <a:lnTo>
                    <a:pt x="182" y="377"/>
                  </a:lnTo>
                  <a:lnTo>
                    <a:pt x="180" y="377"/>
                  </a:lnTo>
                  <a:lnTo>
                    <a:pt x="180" y="377"/>
                  </a:lnTo>
                  <a:lnTo>
                    <a:pt x="180" y="379"/>
                  </a:lnTo>
                  <a:lnTo>
                    <a:pt x="180" y="379"/>
                  </a:lnTo>
                  <a:lnTo>
                    <a:pt x="180" y="379"/>
                  </a:lnTo>
                  <a:lnTo>
                    <a:pt x="180" y="384"/>
                  </a:lnTo>
                  <a:lnTo>
                    <a:pt x="180" y="386"/>
                  </a:lnTo>
                  <a:lnTo>
                    <a:pt x="180" y="386"/>
                  </a:lnTo>
                  <a:lnTo>
                    <a:pt x="180" y="386"/>
                  </a:lnTo>
                  <a:lnTo>
                    <a:pt x="177" y="391"/>
                  </a:lnTo>
                  <a:lnTo>
                    <a:pt x="177" y="391"/>
                  </a:lnTo>
                  <a:lnTo>
                    <a:pt x="177" y="391"/>
                  </a:lnTo>
                  <a:lnTo>
                    <a:pt x="177" y="398"/>
                  </a:lnTo>
                  <a:lnTo>
                    <a:pt x="177" y="398"/>
                  </a:lnTo>
                  <a:lnTo>
                    <a:pt x="177" y="400"/>
                  </a:lnTo>
                  <a:lnTo>
                    <a:pt x="180" y="403"/>
                  </a:lnTo>
                  <a:lnTo>
                    <a:pt x="180" y="403"/>
                  </a:lnTo>
                  <a:lnTo>
                    <a:pt x="180" y="403"/>
                  </a:lnTo>
                  <a:lnTo>
                    <a:pt x="180" y="407"/>
                  </a:lnTo>
                  <a:lnTo>
                    <a:pt x="177" y="407"/>
                  </a:lnTo>
                  <a:lnTo>
                    <a:pt x="177" y="410"/>
                  </a:lnTo>
                  <a:lnTo>
                    <a:pt x="177" y="410"/>
                  </a:lnTo>
                  <a:lnTo>
                    <a:pt x="175" y="410"/>
                  </a:lnTo>
                  <a:lnTo>
                    <a:pt x="175" y="410"/>
                  </a:lnTo>
                  <a:lnTo>
                    <a:pt x="175" y="412"/>
                  </a:lnTo>
                  <a:lnTo>
                    <a:pt x="175" y="414"/>
                  </a:lnTo>
                  <a:lnTo>
                    <a:pt x="177" y="414"/>
                  </a:lnTo>
                  <a:lnTo>
                    <a:pt x="180" y="417"/>
                  </a:lnTo>
                  <a:lnTo>
                    <a:pt x="180" y="417"/>
                  </a:lnTo>
                  <a:lnTo>
                    <a:pt x="180" y="419"/>
                  </a:lnTo>
                  <a:lnTo>
                    <a:pt x="182" y="422"/>
                  </a:lnTo>
                  <a:lnTo>
                    <a:pt x="182" y="426"/>
                  </a:lnTo>
                  <a:lnTo>
                    <a:pt x="182" y="426"/>
                  </a:lnTo>
                  <a:lnTo>
                    <a:pt x="184" y="429"/>
                  </a:lnTo>
                  <a:lnTo>
                    <a:pt x="184" y="429"/>
                  </a:lnTo>
                  <a:lnTo>
                    <a:pt x="184" y="429"/>
                  </a:lnTo>
                  <a:lnTo>
                    <a:pt x="189" y="431"/>
                  </a:lnTo>
                  <a:lnTo>
                    <a:pt x="189" y="431"/>
                  </a:lnTo>
                  <a:lnTo>
                    <a:pt x="189" y="431"/>
                  </a:lnTo>
                  <a:lnTo>
                    <a:pt x="191" y="436"/>
                  </a:lnTo>
                  <a:lnTo>
                    <a:pt x="191" y="436"/>
                  </a:lnTo>
                  <a:lnTo>
                    <a:pt x="191" y="438"/>
                  </a:lnTo>
                  <a:lnTo>
                    <a:pt x="191" y="440"/>
                  </a:lnTo>
                  <a:lnTo>
                    <a:pt x="191" y="440"/>
                  </a:lnTo>
                  <a:lnTo>
                    <a:pt x="191" y="445"/>
                  </a:lnTo>
                  <a:lnTo>
                    <a:pt x="191" y="448"/>
                  </a:lnTo>
                  <a:lnTo>
                    <a:pt x="191" y="448"/>
                  </a:lnTo>
                  <a:lnTo>
                    <a:pt x="194" y="448"/>
                  </a:lnTo>
                  <a:lnTo>
                    <a:pt x="194" y="448"/>
                  </a:lnTo>
                  <a:lnTo>
                    <a:pt x="196" y="450"/>
                  </a:lnTo>
                  <a:lnTo>
                    <a:pt x="196" y="450"/>
                  </a:lnTo>
                  <a:lnTo>
                    <a:pt x="196" y="450"/>
                  </a:lnTo>
                  <a:lnTo>
                    <a:pt x="196" y="452"/>
                  </a:lnTo>
                  <a:lnTo>
                    <a:pt x="199" y="459"/>
                  </a:lnTo>
                  <a:lnTo>
                    <a:pt x="199" y="459"/>
                  </a:lnTo>
                  <a:lnTo>
                    <a:pt x="196" y="459"/>
                  </a:lnTo>
                  <a:lnTo>
                    <a:pt x="196" y="462"/>
                  </a:lnTo>
                  <a:lnTo>
                    <a:pt x="196" y="462"/>
                  </a:lnTo>
                  <a:lnTo>
                    <a:pt x="194" y="464"/>
                  </a:lnTo>
                  <a:lnTo>
                    <a:pt x="194" y="464"/>
                  </a:lnTo>
                  <a:lnTo>
                    <a:pt x="194" y="464"/>
                  </a:lnTo>
                  <a:lnTo>
                    <a:pt x="191" y="466"/>
                  </a:lnTo>
                  <a:lnTo>
                    <a:pt x="191" y="466"/>
                  </a:lnTo>
                  <a:lnTo>
                    <a:pt x="191" y="466"/>
                  </a:lnTo>
                  <a:lnTo>
                    <a:pt x="189" y="466"/>
                  </a:lnTo>
                  <a:lnTo>
                    <a:pt x="189" y="466"/>
                  </a:lnTo>
                  <a:lnTo>
                    <a:pt x="189" y="466"/>
                  </a:lnTo>
                  <a:lnTo>
                    <a:pt x="187" y="466"/>
                  </a:lnTo>
                  <a:lnTo>
                    <a:pt x="184" y="464"/>
                  </a:lnTo>
                  <a:lnTo>
                    <a:pt x="182" y="464"/>
                  </a:lnTo>
                  <a:lnTo>
                    <a:pt x="182" y="464"/>
                  </a:lnTo>
                  <a:lnTo>
                    <a:pt x="182" y="466"/>
                  </a:lnTo>
                  <a:lnTo>
                    <a:pt x="182" y="466"/>
                  </a:lnTo>
                  <a:lnTo>
                    <a:pt x="182" y="469"/>
                  </a:lnTo>
                  <a:lnTo>
                    <a:pt x="182" y="469"/>
                  </a:lnTo>
                  <a:lnTo>
                    <a:pt x="182" y="471"/>
                  </a:lnTo>
                  <a:lnTo>
                    <a:pt x="182" y="471"/>
                  </a:lnTo>
                  <a:lnTo>
                    <a:pt x="182" y="474"/>
                  </a:lnTo>
                  <a:lnTo>
                    <a:pt x="182" y="474"/>
                  </a:lnTo>
                  <a:lnTo>
                    <a:pt x="184" y="474"/>
                  </a:lnTo>
                  <a:lnTo>
                    <a:pt x="187" y="474"/>
                  </a:lnTo>
                  <a:lnTo>
                    <a:pt x="187" y="476"/>
                  </a:lnTo>
                  <a:lnTo>
                    <a:pt x="189" y="476"/>
                  </a:lnTo>
                  <a:lnTo>
                    <a:pt x="189" y="476"/>
                  </a:lnTo>
                  <a:lnTo>
                    <a:pt x="191" y="478"/>
                  </a:lnTo>
                  <a:lnTo>
                    <a:pt x="196" y="485"/>
                  </a:lnTo>
                  <a:lnTo>
                    <a:pt x="199" y="485"/>
                  </a:lnTo>
                  <a:lnTo>
                    <a:pt x="199" y="485"/>
                  </a:lnTo>
                  <a:lnTo>
                    <a:pt x="201" y="485"/>
                  </a:lnTo>
                  <a:lnTo>
                    <a:pt x="201" y="488"/>
                  </a:lnTo>
                  <a:lnTo>
                    <a:pt x="203" y="488"/>
                  </a:lnTo>
                  <a:lnTo>
                    <a:pt x="206" y="493"/>
                  </a:lnTo>
                  <a:lnTo>
                    <a:pt x="206" y="493"/>
                  </a:lnTo>
                  <a:lnTo>
                    <a:pt x="206" y="493"/>
                  </a:lnTo>
                  <a:lnTo>
                    <a:pt x="208" y="493"/>
                  </a:lnTo>
                  <a:lnTo>
                    <a:pt x="208" y="493"/>
                  </a:lnTo>
                  <a:lnTo>
                    <a:pt x="210" y="495"/>
                  </a:lnTo>
                  <a:lnTo>
                    <a:pt x="210" y="495"/>
                  </a:lnTo>
                  <a:lnTo>
                    <a:pt x="215" y="497"/>
                  </a:lnTo>
                  <a:lnTo>
                    <a:pt x="217" y="500"/>
                  </a:lnTo>
                  <a:lnTo>
                    <a:pt x="220" y="500"/>
                  </a:lnTo>
                  <a:lnTo>
                    <a:pt x="220" y="502"/>
                  </a:lnTo>
                  <a:lnTo>
                    <a:pt x="220" y="502"/>
                  </a:lnTo>
                  <a:lnTo>
                    <a:pt x="222" y="504"/>
                  </a:lnTo>
                  <a:lnTo>
                    <a:pt x="222" y="507"/>
                  </a:lnTo>
                  <a:lnTo>
                    <a:pt x="222" y="507"/>
                  </a:lnTo>
                  <a:lnTo>
                    <a:pt x="225" y="507"/>
                  </a:lnTo>
                  <a:lnTo>
                    <a:pt x="225" y="507"/>
                  </a:lnTo>
                  <a:lnTo>
                    <a:pt x="225" y="507"/>
                  </a:lnTo>
                  <a:lnTo>
                    <a:pt x="225" y="507"/>
                  </a:lnTo>
                  <a:lnTo>
                    <a:pt x="227" y="507"/>
                  </a:lnTo>
                  <a:lnTo>
                    <a:pt x="227" y="509"/>
                  </a:lnTo>
                  <a:lnTo>
                    <a:pt x="232" y="519"/>
                  </a:lnTo>
                  <a:lnTo>
                    <a:pt x="232" y="519"/>
                  </a:lnTo>
                  <a:lnTo>
                    <a:pt x="232" y="519"/>
                  </a:lnTo>
                  <a:lnTo>
                    <a:pt x="232" y="519"/>
                  </a:lnTo>
                  <a:lnTo>
                    <a:pt x="232" y="519"/>
                  </a:lnTo>
                  <a:lnTo>
                    <a:pt x="232" y="519"/>
                  </a:lnTo>
                  <a:lnTo>
                    <a:pt x="234" y="519"/>
                  </a:lnTo>
                  <a:lnTo>
                    <a:pt x="234" y="519"/>
                  </a:lnTo>
                  <a:lnTo>
                    <a:pt x="234" y="519"/>
                  </a:lnTo>
                  <a:lnTo>
                    <a:pt x="234" y="519"/>
                  </a:lnTo>
                  <a:lnTo>
                    <a:pt x="239" y="519"/>
                  </a:lnTo>
                  <a:lnTo>
                    <a:pt x="241" y="516"/>
                  </a:lnTo>
                  <a:lnTo>
                    <a:pt x="241" y="516"/>
                  </a:lnTo>
                  <a:lnTo>
                    <a:pt x="241" y="519"/>
                  </a:lnTo>
                  <a:lnTo>
                    <a:pt x="244" y="519"/>
                  </a:lnTo>
                  <a:lnTo>
                    <a:pt x="244" y="519"/>
                  </a:lnTo>
                  <a:lnTo>
                    <a:pt x="244" y="521"/>
                  </a:lnTo>
                  <a:lnTo>
                    <a:pt x="244" y="521"/>
                  </a:lnTo>
                  <a:lnTo>
                    <a:pt x="246" y="521"/>
                  </a:lnTo>
                  <a:lnTo>
                    <a:pt x="251" y="521"/>
                  </a:lnTo>
                  <a:lnTo>
                    <a:pt x="251" y="521"/>
                  </a:lnTo>
                  <a:lnTo>
                    <a:pt x="251" y="521"/>
                  </a:lnTo>
                  <a:lnTo>
                    <a:pt x="253" y="521"/>
                  </a:lnTo>
                  <a:lnTo>
                    <a:pt x="253" y="521"/>
                  </a:lnTo>
                  <a:lnTo>
                    <a:pt x="251" y="511"/>
                  </a:lnTo>
                  <a:lnTo>
                    <a:pt x="251" y="511"/>
                  </a:lnTo>
                  <a:lnTo>
                    <a:pt x="251" y="511"/>
                  </a:lnTo>
                  <a:lnTo>
                    <a:pt x="253" y="504"/>
                  </a:lnTo>
                  <a:lnTo>
                    <a:pt x="255" y="500"/>
                  </a:lnTo>
                  <a:lnTo>
                    <a:pt x="255" y="500"/>
                  </a:lnTo>
                  <a:lnTo>
                    <a:pt x="255" y="497"/>
                  </a:lnTo>
                  <a:lnTo>
                    <a:pt x="255" y="495"/>
                  </a:lnTo>
                  <a:lnTo>
                    <a:pt x="255" y="495"/>
                  </a:lnTo>
                  <a:lnTo>
                    <a:pt x="255" y="495"/>
                  </a:lnTo>
                  <a:lnTo>
                    <a:pt x="255" y="493"/>
                  </a:lnTo>
                  <a:lnTo>
                    <a:pt x="255" y="493"/>
                  </a:lnTo>
                  <a:lnTo>
                    <a:pt x="255" y="493"/>
                  </a:lnTo>
                  <a:lnTo>
                    <a:pt x="255" y="490"/>
                  </a:lnTo>
                  <a:lnTo>
                    <a:pt x="255" y="485"/>
                  </a:lnTo>
                  <a:lnTo>
                    <a:pt x="253" y="483"/>
                  </a:lnTo>
                  <a:lnTo>
                    <a:pt x="253" y="483"/>
                  </a:lnTo>
                  <a:lnTo>
                    <a:pt x="255" y="481"/>
                  </a:lnTo>
                  <a:lnTo>
                    <a:pt x="255" y="476"/>
                  </a:lnTo>
                  <a:lnTo>
                    <a:pt x="255" y="476"/>
                  </a:lnTo>
                  <a:lnTo>
                    <a:pt x="258" y="471"/>
                  </a:lnTo>
                  <a:lnTo>
                    <a:pt x="258" y="469"/>
                  </a:lnTo>
                  <a:lnTo>
                    <a:pt x="258" y="469"/>
                  </a:lnTo>
                  <a:lnTo>
                    <a:pt x="258" y="466"/>
                  </a:lnTo>
                  <a:lnTo>
                    <a:pt x="260" y="466"/>
                  </a:lnTo>
                  <a:lnTo>
                    <a:pt x="260" y="464"/>
                  </a:lnTo>
                  <a:lnTo>
                    <a:pt x="260" y="464"/>
                  </a:lnTo>
                  <a:lnTo>
                    <a:pt x="262" y="464"/>
                  </a:lnTo>
                  <a:lnTo>
                    <a:pt x="262" y="462"/>
                  </a:lnTo>
                  <a:lnTo>
                    <a:pt x="262" y="462"/>
                  </a:lnTo>
                  <a:lnTo>
                    <a:pt x="262" y="462"/>
                  </a:lnTo>
                  <a:lnTo>
                    <a:pt x="265" y="462"/>
                  </a:lnTo>
                  <a:lnTo>
                    <a:pt x="270" y="457"/>
                  </a:lnTo>
                  <a:lnTo>
                    <a:pt x="270" y="457"/>
                  </a:lnTo>
                  <a:lnTo>
                    <a:pt x="272" y="457"/>
                  </a:lnTo>
                  <a:lnTo>
                    <a:pt x="279" y="455"/>
                  </a:lnTo>
                  <a:lnTo>
                    <a:pt x="279" y="455"/>
                  </a:lnTo>
                  <a:lnTo>
                    <a:pt x="281" y="455"/>
                  </a:lnTo>
                  <a:lnTo>
                    <a:pt x="281" y="452"/>
                  </a:lnTo>
                  <a:lnTo>
                    <a:pt x="281" y="452"/>
                  </a:lnTo>
                  <a:lnTo>
                    <a:pt x="281" y="452"/>
                  </a:lnTo>
                  <a:lnTo>
                    <a:pt x="281" y="450"/>
                  </a:lnTo>
                  <a:lnTo>
                    <a:pt x="281" y="450"/>
                  </a:lnTo>
                  <a:lnTo>
                    <a:pt x="281" y="450"/>
                  </a:lnTo>
                  <a:lnTo>
                    <a:pt x="284" y="450"/>
                  </a:lnTo>
                  <a:lnTo>
                    <a:pt x="284" y="450"/>
                  </a:lnTo>
                  <a:lnTo>
                    <a:pt x="284" y="450"/>
                  </a:lnTo>
                  <a:lnTo>
                    <a:pt x="286" y="450"/>
                  </a:lnTo>
                  <a:lnTo>
                    <a:pt x="286" y="450"/>
                  </a:lnTo>
                  <a:lnTo>
                    <a:pt x="288" y="450"/>
                  </a:lnTo>
                  <a:lnTo>
                    <a:pt x="288" y="450"/>
                  </a:lnTo>
                  <a:lnTo>
                    <a:pt x="291" y="450"/>
                  </a:lnTo>
                  <a:lnTo>
                    <a:pt x="291" y="450"/>
                  </a:lnTo>
                  <a:lnTo>
                    <a:pt x="291" y="450"/>
                  </a:lnTo>
                  <a:lnTo>
                    <a:pt x="293" y="450"/>
                  </a:lnTo>
                  <a:lnTo>
                    <a:pt x="293" y="452"/>
                  </a:lnTo>
                  <a:lnTo>
                    <a:pt x="293" y="452"/>
                  </a:lnTo>
                  <a:lnTo>
                    <a:pt x="296" y="452"/>
                  </a:lnTo>
                  <a:lnTo>
                    <a:pt x="298" y="452"/>
                  </a:lnTo>
                  <a:lnTo>
                    <a:pt x="300" y="452"/>
                  </a:lnTo>
                  <a:lnTo>
                    <a:pt x="303" y="455"/>
                  </a:lnTo>
                  <a:lnTo>
                    <a:pt x="305" y="455"/>
                  </a:lnTo>
                  <a:lnTo>
                    <a:pt x="305" y="455"/>
                  </a:lnTo>
                  <a:lnTo>
                    <a:pt x="305" y="455"/>
                  </a:lnTo>
                  <a:lnTo>
                    <a:pt x="305" y="457"/>
                  </a:lnTo>
                  <a:lnTo>
                    <a:pt x="307" y="457"/>
                  </a:lnTo>
                  <a:lnTo>
                    <a:pt x="307" y="459"/>
                  </a:lnTo>
                  <a:lnTo>
                    <a:pt x="307" y="459"/>
                  </a:lnTo>
                  <a:lnTo>
                    <a:pt x="310" y="459"/>
                  </a:lnTo>
                  <a:lnTo>
                    <a:pt x="310" y="462"/>
                  </a:lnTo>
                  <a:lnTo>
                    <a:pt x="312" y="462"/>
                  </a:lnTo>
                  <a:lnTo>
                    <a:pt x="315" y="464"/>
                  </a:lnTo>
                  <a:lnTo>
                    <a:pt x="315" y="466"/>
                  </a:lnTo>
                  <a:lnTo>
                    <a:pt x="317" y="469"/>
                  </a:lnTo>
                  <a:lnTo>
                    <a:pt x="317" y="471"/>
                  </a:lnTo>
                  <a:lnTo>
                    <a:pt x="317" y="471"/>
                  </a:lnTo>
                  <a:lnTo>
                    <a:pt x="319" y="471"/>
                  </a:lnTo>
                  <a:lnTo>
                    <a:pt x="319" y="474"/>
                  </a:lnTo>
                  <a:lnTo>
                    <a:pt x="319" y="474"/>
                  </a:lnTo>
                  <a:lnTo>
                    <a:pt x="319" y="476"/>
                  </a:lnTo>
                  <a:lnTo>
                    <a:pt x="319" y="476"/>
                  </a:lnTo>
                  <a:lnTo>
                    <a:pt x="319" y="476"/>
                  </a:lnTo>
                  <a:lnTo>
                    <a:pt x="319" y="478"/>
                  </a:lnTo>
                  <a:lnTo>
                    <a:pt x="326" y="478"/>
                  </a:lnTo>
                  <a:lnTo>
                    <a:pt x="326" y="478"/>
                  </a:lnTo>
                  <a:lnTo>
                    <a:pt x="329" y="478"/>
                  </a:lnTo>
                  <a:lnTo>
                    <a:pt x="329" y="478"/>
                  </a:lnTo>
                  <a:lnTo>
                    <a:pt x="329" y="478"/>
                  </a:lnTo>
                  <a:lnTo>
                    <a:pt x="329" y="476"/>
                  </a:lnTo>
                  <a:lnTo>
                    <a:pt x="331" y="476"/>
                  </a:lnTo>
                  <a:lnTo>
                    <a:pt x="331" y="476"/>
                  </a:lnTo>
                  <a:lnTo>
                    <a:pt x="331" y="476"/>
                  </a:lnTo>
                  <a:lnTo>
                    <a:pt x="333" y="476"/>
                  </a:lnTo>
                  <a:lnTo>
                    <a:pt x="333" y="476"/>
                  </a:lnTo>
                  <a:lnTo>
                    <a:pt x="336" y="476"/>
                  </a:lnTo>
                  <a:lnTo>
                    <a:pt x="338" y="476"/>
                  </a:lnTo>
                  <a:lnTo>
                    <a:pt x="338" y="476"/>
                  </a:lnTo>
                  <a:lnTo>
                    <a:pt x="338" y="476"/>
                  </a:lnTo>
                  <a:lnTo>
                    <a:pt x="338" y="474"/>
                  </a:lnTo>
                  <a:lnTo>
                    <a:pt x="338" y="474"/>
                  </a:lnTo>
                  <a:lnTo>
                    <a:pt x="338" y="471"/>
                  </a:lnTo>
                  <a:lnTo>
                    <a:pt x="338" y="471"/>
                  </a:lnTo>
                  <a:lnTo>
                    <a:pt x="341" y="471"/>
                  </a:lnTo>
                  <a:lnTo>
                    <a:pt x="341" y="471"/>
                  </a:lnTo>
                  <a:lnTo>
                    <a:pt x="341" y="469"/>
                  </a:lnTo>
                  <a:lnTo>
                    <a:pt x="341" y="469"/>
                  </a:lnTo>
                  <a:lnTo>
                    <a:pt x="341" y="469"/>
                  </a:lnTo>
                  <a:lnTo>
                    <a:pt x="348" y="466"/>
                  </a:lnTo>
                  <a:lnTo>
                    <a:pt x="348" y="466"/>
                  </a:lnTo>
                  <a:lnTo>
                    <a:pt x="352" y="466"/>
                  </a:lnTo>
                  <a:lnTo>
                    <a:pt x="352" y="466"/>
                  </a:lnTo>
                  <a:lnTo>
                    <a:pt x="352" y="464"/>
                  </a:lnTo>
                  <a:lnTo>
                    <a:pt x="352" y="464"/>
                  </a:lnTo>
                  <a:lnTo>
                    <a:pt x="355" y="464"/>
                  </a:lnTo>
                  <a:lnTo>
                    <a:pt x="355" y="464"/>
                  </a:lnTo>
                  <a:lnTo>
                    <a:pt x="355" y="462"/>
                  </a:lnTo>
                  <a:lnTo>
                    <a:pt x="355" y="462"/>
                  </a:lnTo>
                  <a:lnTo>
                    <a:pt x="355" y="462"/>
                  </a:lnTo>
                  <a:lnTo>
                    <a:pt x="355" y="459"/>
                  </a:lnTo>
                  <a:lnTo>
                    <a:pt x="352" y="459"/>
                  </a:lnTo>
                  <a:lnTo>
                    <a:pt x="348" y="455"/>
                  </a:lnTo>
                  <a:lnTo>
                    <a:pt x="348" y="455"/>
                  </a:lnTo>
                  <a:lnTo>
                    <a:pt x="348" y="452"/>
                  </a:lnTo>
                  <a:lnTo>
                    <a:pt x="348" y="452"/>
                  </a:lnTo>
                  <a:lnTo>
                    <a:pt x="348" y="450"/>
                  </a:lnTo>
                  <a:lnTo>
                    <a:pt x="348" y="450"/>
                  </a:lnTo>
                  <a:lnTo>
                    <a:pt x="348" y="448"/>
                  </a:lnTo>
                  <a:lnTo>
                    <a:pt x="348" y="445"/>
                  </a:lnTo>
                  <a:lnTo>
                    <a:pt x="348" y="445"/>
                  </a:lnTo>
                  <a:lnTo>
                    <a:pt x="350" y="445"/>
                  </a:lnTo>
                  <a:lnTo>
                    <a:pt x="350" y="443"/>
                  </a:lnTo>
                  <a:lnTo>
                    <a:pt x="350" y="443"/>
                  </a:lnTo>
                  <a:lnTo>
                    <a:pt x="350" y="440"/>
                  </a:lnTo>
                  <a:lnTo>
                    <a:pt x="352" y="438"/>
                  </a:lnTo>
                  <a:lnTo>
                    <a:pt x="352" y="438"/>
                  </a:lnTo>
                  <a:lnTo>
                    <a:pt x="352" y="436"/>
                  </a:lnTo>
                  <a:lnTo>
                    <a:pt x="352" y="433"/>
                  </a:lnTo>
                  <a:lnTo>
                    <a:pt x="355" y="433"/>
                  </a:lnTo>
                  <a:lnTo>
                    <a:pt x="355" y="429"/>
                  </a:lnTo>
                  <a:lnTo>
                    <a:pt x="355" y="429"/>
                  </a:lnTo>
                  <a:lnTo>
                    <a:pt x="355" y="429"/>
                  </a:lnTo>
                  <a:lnTo>
                    <a:pt x="355" y="426"/>
                  </a:lnTo>
                  <a:lnTo>
                    <a:pt x="357" y="422"/>
                  </a:lnTo>
                  <a:lnTo>
                    <a:pt x="360" y="422"/>
                  </a:lnTo>
                  <a:lnTo>
                    <a:pt x="360" y="422"/>
                  </a:lnTo>
                  <a:lnTo>
                    <a:pt x="360" y="419"/>
                  </a:lnTo>
                  <a:lnTo>
                    <a:pt x="360" y="417"/>
                  </a:lnTo>
                  <a:lnTo>
                    <a:pt x="360" y="417"/>
                  </a:lnTo>
                  <a:lnTo>
                    <a:pt x="360" y="414"/>
                  </a:lnTo>
                  <a:lnTo>
                    <a:pt x="362" y="414"/>
                  </a:lnTo>
                  <a:lnTo>
                    <a:pt x="362" y="414"/>
                  </a:lnTo>
                  <a:lnTo>
                    <a:pt x="364" y="410"/>
                  </a:lnTo>
                  <a:lnTo>
                    <a:pt x="367" y="405"/>
                  </a:lnTo>
                  <a:lnTo>
                    <a:pt x="367" y="405"/>
                  </a:lnTo>
                  <a:lnTo>
                    <a:pt x="367" y="405"/>
                  </a:lnTo>
                  <a:lnTo>
                    <a:pt x="367" y="403"/>
                  </a:lnTo>
                  <a:lnTo>
                    <a:pt x="367" y="403"/>
                  </a:lnTo>
                  <a:lnTo>
                    <a:pt x="367" y="403"/>
                  </a:lnTo>
                  <a:lnTo>
                    <a:pt x="369" y="400"/>
                  </a:lnTo>
                  <a:lnTo>
                    <a:pt x="369" y="400"/>
                  </a:lnTo>
                  <a:lnTo>
                    <a:pt x="369" y="400"/>
                  </a:lnTo>
                  <a:lnTo>
                    <a:pt x="371" y="400"/>
                  </a:lnTo>
                  <a:lnTo>
                    <a:pt x="371" y="398"/>
                  </a:lnTo>
                  <a:lnTo>
                    <a:pt x="374" y="398"/>
                  </a:lnTo>
                  <a:lnTo>
                    <a:pt x="374" y="398"/>
                  </a:lnTo>
                  <a:lnTo>
                    <a:pt x="374" y="395"/>
                  </a:lnTo>
                  <a:lnTo>
                    <a:pt x="374" y="395"/>
                  </a:lnTo>
                  <a:lnTo>
                    <a:pt x="374" y="395"/>
                  </a:lnTo>
                  <a:lnTo>
                    <a:pt x="374" y="395"/>
                  </a:lnTo>
                  <a:lnTo>
                    <a:pt x="376" y="393"/>
                  </a:lnTo>
                  <a:lnTo>
                    <a:pt x="397" y="393"/>
                  </a:lnTo>
                  <a:lnTo>
                    <a:pt x="466" y="393"/>
                  </a:lnTo>
                  <a:lnTo>
                    <a:pt x="459" y="308"/>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2631" y="1592"/>
              <a:ext cx="550" cy="450"/>
            </a:xfrm>
            <a:custGeom>
              <a:avLst/>
              <a:gdLst>
                <a:gd name="T0" fmla="*/ 533 w 550"/>
                <a:gd name="T1" fmla="*/ 308 h 450"/>
                <a:gd name="T2" fmla="*/ 535 w 550"/>
                <a:gd name="T3" fmla="*/ 277 h 450"/>
                <a:gd name="T4" fmla="*/ 535 w 550"/>
                <a:gd name="T5" fmla="*/ 249 h 450"/>
                <a:gd name="T6" fmla="*/ 512 w 550"/>
                <a:gd name="T7" fmla="*/ 241 h 450"/>
                <a:gd name="T8" fmla="*/ 417 w 550"/>
                <a:gd name="T9" fmla="*/ 227 h 450"/>
                <a:gd name="T10" fmla="*/ 417 w 550"/>
                <a:gd name="T11" fmla="*/ 213 h 450"/>
                <a:gd name="T12" fmla="*/ 412 w 550"/>
                <a:gd name="T13" fmla="*/ 173 h 450"/>
                <a:gd name="T14" fmla="*/ 415 w 550"/>
                <a:gd name="T15" fmla="*/ 142 h 450"/>
                <a:gd name="T16" fmla="*/ 419 w 550"/>
                <a:gd name="T17" fmla="*/ 128 h 450"/>
                <a:gd name="T18" fmla="*/ 410 w 550"/>
                <a:gd name="T19" fmla="*/ 99 h 450"/>
                <a:gd name="T20" fmla="*/ 419 w 550"/>
                <a:gd name="T21" fmla="*/ 69 h 450"/>
                <a:gd name="T22" fmla="*/ 396 w 550"/>
                <a:gd name="T23" fmla="*/ 57 h 450"/>
                <a:gd name="T24" fmla="*/ 382 w 550"/>
                <a:gd name="T25" fmla="*/ 66 h 450"/>
                <a:gd name="T26" fmla="*/ 365 w 550"/>
                <a:gd name="T27" fmla="*/ 50 h 450"/>
                <a:gd name="T28" fmla="*/ 351 w 550"/>
                <a:gd name="T29" fmla="*/ 33 h 450"/>
                <a:gd name="T30" fmla="*/ 337 w 550"/>
                <a:gd name="T31" fmla="*/ 28 h 450"/>
                <a:gd name="T32" fmla="*/ 320 w 550"/>
                <a:gd name="T33" fmla="*/ 2 h 450"/>
                <a:gd name="T34" fmla="*/ 247 w 550"/>
                <a:gd name="T35" fmla="*/ 14 h 450"/>
                <a:gd name="T36" fmla="*/ 228 w 550"/>
                <a:gd name="T37" fmla="*/ 26 h 450"/>
                <a:gd name="T38" fmla="*/ 225 w 550"/>
                <a:gd name="T39" fmla="*/ 45 h 450"/>
                <a:gd name="T40" fmla="*/ 211 w 550"/>
                <a:gd name="T41" fmla="*/ 54 h 450"/>
                <a:gd name="T42" fmla="*/ 211 w 550"/>
                <a:gd name="T43" fmla="*/ 76 h 450"/>
                <a:gd name="T44" fmla="*/ 187 w 550"/>
                <a:gd name="T45" fmla="*/ 76 h 450"/>
                <a:gd name="T46" fmla="*/ 161 w 550"/>
                <a:gd name="T47" fmla="*/ 76 h 450"/>
                <a:gd name="T48" fmla="*/ 147 w 550"/>
                <a:gd name="T49" fmla="*/ 99 h 450"/>
                <a:gd name="T50" fmla="*/ 133 w 550"/>
                <a:gd name="T51" fmla="*/ 111 h 450"/>
                <a:gd name="T52" fmla="*/ 124 w 550"/>
                <a:gd name="T53" fmla="*/ 99 h 450"/>
                <a:gd name="T54" fmla="*/ 105 w 550"/>
                <a:gd name="T55" fmla="*/ 114 h 450"/>
                <a:gd name="T56" fmla="*/ 86 w 550"/>
                <a:gd name="T57" fmla="*/ 123 h 450"/>
                <a:gd name="T58" fmla="*/ 69 w 550"/>
                <a:gd name="T59" fmla="*/ 109 h 450"/>
                <a:gd name="T60" fmla="*/ 34 w 550"/>
                <a:gd name="T61" fmla="*/ 111 h 450"/>
                <a:gd name="T62" fmla="*/ 5 w 550"/>
                <a:gd name="T63" fmla="*/ 140 h 450"/>
                <a:gd name="T64" fmla="*/ 55 w 550"/>
                <a:gd name="T65" fmla="*/ 142 h 450"/>
                <a:gd name="T66" fmla="*/ 76 w 550"/>
                <a:gd name="T67" fmla="*/ 140 h 450"/>
                <a:gd name="T68" fmla="*/ 86 w 550"/>
                <a:gd name="T69" fmla="*/ 137 h 450"/>
                <a:gd name="T70" fmla="*/ 97 w 550"/>
                <a:gd name="T71" fmla="*/ 144 h 450"/>
                <a:gd name="T72" fmla="*/ 114 w 550"/>
                <a:gd name="T73" fmla="*/ 135 h 450"/>
                <a:gd name="T74" fmla="*/ 121 w 550"/>
                <a:gd name="T75" fmla="*/ 173 h 450"/>
                <a:gd name="T76" fmla="*/ 109 w 550"/>
                <a:gd name="T77" fmla="*/ 196 h 450"/>
                <a:gd name="T78" fmla="*/ 112 w 550"/>
                <a:gd name="T79" fmla="*/ 220 h 450"/>
                <a:gd name="T80" fmla="*/ 116 w 550"/>
                <a:gd name="T81" fmla="*/ 244 h 450"/>
                <a:gd name="T82" fmla="*/ 116 w 550"/>
                <a:gd name="T83" fmla="*/ 265 h 450"/>
                <a:gd name="T84" fmla="*/ 128 w 550"/>
                <a:gd name="T85" fmla="*/ 286 h 450"/>
                <a:gd name="T86" fmla="*/ 135 w 550"/>
                <a:gd name="T87" fmla="*/ 296 h 450"/>
                <a:gd name="T88" fmla="*/ 142 w 550"/>
                <a:gd name="T89" fmla="*/ 312 h 450"/>
                <a:gd name="T90" fmla="*/ 164 w 550"/>
                <a:gd name="T91" fmla="*/ 327 h 450"/>
                <a:gd name="T92" fmla="*/ 176 w 550"/>
                <a:gd name="T93" fmla="*/ 334 h 450"/>
                <a:gd name="T94" fmla="*/ 185 w 550"/>
                <a:gd name="T95" fmla="*/ 346 h 450"/>
                <a:gd name="T96" fmla="*/ 204 w 550"/>
                <a:gd name="T97" fmla="*/ 353 h 450"/>
                <a:gd name="T98" fmla="*/ 230 w 550"/>
                <a:gd name="T99" fmla="*/ 357 h 450"/>
                <a:gd name="T100" fmla="*/ 263 w 550"/>
                <a:gd name="T101" fmla="*/ 365 h 450"/>
                <a:gd name="T102" fmla="*/ 285 w 550"/>
                <a:gd name="T103" fmla="*/ 369 h 450"/>
                <a:gd name="T104" fmla="*/ 296 w 550"/>
                <a:gd name="T105" fmla="*/ 376 h 450"/>
                <a:gd name="T106" fmla="*/ 311 w 550"/>
                <a:gd name="T107" fmla="*/ 391 h 450"/>
                <a:gd name="T108" fmla="*/ 327 w 550"/>
                <a:gd name="T109" fmla="*/ 395 h 450"/>
                <a:gd name="T110" fmla="*/ 353 w 550"/>
                <a:gd name="T111" fmla="*/ 407 h 450"/>
                <a:gd name="T112" fmla="*/ 372 w 550"/>
                <a:gd name="T113" fmla="*/ 419 h 450"/>
                <a:gd name="T114" fmla="*/ 398 w 550"/>
                <a:gd name="T115" fmla="*/ 438 h 450"/>
                <a:gd name="T116" fmla="*/ 438 w 550"/>
                <a:gd name="T117" fmla="*/ 438 h 450"/>
                <a:gd name="T118" fmla="*/ 467 w 550"/>
                <a:gd name="T119" fmla="*/ 443 h 450"/>
                <a:gd name="T120" fmla="*/ 514 w 550"/>
                <a:gd name="T121" fmla="*/ 405 h 450"/>
                <a:gd name="T122" fmla="*/ 533 w 550"/>
                <a:gd name="T123" fmla="*/ 38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450">
                  <a:moveTo>
                    <a:pt x="550" y="346"/>
                  </a:moveTo>
                  <a:lnTo>
                    <a:pt x="547" y="346"/>
                  </a:lnTo>
                  <a:lnTo>
                    <a:pt x="545" y="341"/>
                  </a:lnTo>
                  <a:lnTo>
                    <a:pt x="545" y="339"/>
                  </a:lnTo>
                  <a:lnTo>
                    <a:pt x="545" y="336"/>
                  </a:lnTo>
                  <a:lnTo>
                    <a:pt x="545" y="336"/>
                  </a:lnTo>
                  <a:lnTo>
                    <a:pt x="545" y="327"/>
                  </a:lnTo>
                  <a:lnTo>
                    <a:pt x="545" y="324"/>
                  </a:lnTo>
                  <a:lnTo>
                    <a:pt x="543" y="324"/>
                  </a:lnTo>
                  <a:lnTo>
                    <a:pt x="540" y="320"/>
                  </a:lnTo>
                  <a:lnTo>
                    <a:pt x="540" y="317"/>
                  </a:lnTo>
                  <a:lnTo>
                    <a:pt x="538" y="312"/>
                  </a:lnTo>
                  <a:lnTo>
                    <a:pt x="535" y="310"/>
                  </a:lnTo>
                  <a:lnTo>
                    <a:pt x="535" y="308"/>
                  </a:lnTo>
                  <a:lnTo>
                    <a:pt x="535" y="308"/>
                  </a:lnTo>
                  <a:lnTo>
                    <a:pt x="535" y="308"/>
                  </a:lnTo>
                  <a:lnTo>
                    <a:pt x="533" y="308"/>
                  </a:lnTo>
                  <a:lnTo>
                    <a:pt x="533" y="308"/>
                  </a:lnTo>
                  <a:lnTo>
                    <a:pt x="531" y="308"/>
                  </a:lnTo>
                  <a:lnTo>
                    <a:pt x="531" y="308"/>
                  </a:lnTo>
                  <a:lnTo>
                    <a:pt x="531" y="308"/>
                  </a:lnTo>
                  <a:lnTo>
                    <a:pt x="528" y="305"/>
                  </a:lnTo>
                  <a:lnTo>
                    <a:pt x="528" y="305"/>
                  </a:lnTo>
                  <a:lnTo>
                    <a:pt x="528" y="303"/>
                  </a:lnTo>
                  <a:lnTo>
                    <a:pt x="528" y="301"/>
                  </a:lnTo>
                  <a:lnTo>
                    <a:pt x="528" y="298"/>
                  </a:lnTo>
                  <a:lnTo>
                    <a:pt x="528" y="296"/>
                  </a:lnTo>
                  <a:lnTo>
                    <a:pt x="528" y="296"/>
                  </a:lnTo>
                  <a:lnTo>
                    <a:pt x="526" y="289"/>
                  </a:lnTo>
                  <a:lnTo>
                    <a:pt x="526" y="284"/>
                  </a:lnTo>
                  <a:lnTo>
                    <a:pt x="528" y="284"/>
                  </a:lnTo>
                  <a:lnTo>
                    <a:pt x="528" y="284"/>
                  </a:lnTo>
                  <a:lnTo>
                    <a:pt x="528" y="282"/>
                  </a:lnTo>
                  <a:lnTo>
                    <a:pt x="533" y="279"/>
                  </a:lnTo>
                  <a:lnTo>
                    <a:pt x="533" y="277"/>
                  </a:lnTo>
                  <a:lnTo>
                    <a:pt x="535" y="277"/>
                  </a:lnTo>
                  <a:lnTo>
                    <a:pt x="535" y="275"/>
                  </a:lnTo>
                  <a:lnTo>
                    <a:pt x="538" y="275"/>
                  </a:lnTo>
                  <a:lnTo>
                    <a:pt x="538" y="272"/>
                  </a:lnTo>
                  <a:lnTo>
                    <a:pt x="538" y="272"/>
                  </a:lnTo>
                  <a:lnTo>
                    <a:pt x="538" y="270"/>
                  </a:lnTo>
                  <a:lnTo>
                    <a:pt x="540" y="270"/>
                  </a:lnTo>
                  <a:lnTo>
                    <a:pt x="540" y="270"/>
                  </a:lnTo>
                  <a:lnTo>
                    <a:pt x="540" y="270"/>
                  </a:lnTo>
                  <a:lnTo>
                    <a:pt x="543" y="270"/>
                  </a:lnTo>
                  <a:lnTo>
                    <a:pt x="543" y="268"/>
                  </a:lnTo>
                  <a:lnTo>
                    <a:pt x="543" y="268"/>
                  </a:lnTo>
                  <a:lnTo>
                    <a:pt x="543" y="265"/>
                  </a:lnTo>
                  <a:lnTo>
                    <a:pt x="538" y="258"/>
                  </a:lnTo>
                  <a:lnTo>
                    <a:pt x="538" y="256"/>
                  </a:lnTo>
                  <a:lnTo>
                    <a:pt x="538" y="256"/>
                  </a:lnTo>
                  <a:lnTo>
                    <a:pt x="538" y="253"/>
                  </a:lnTo>
                  <a:lnTo>
                    <a:pt x="538" y="253"/>
                  </a:lnTo>
                  <a:lnTo>
                    <a:pt x="535" y="249"/>
                  </a:lnTo>
                  <a:lnTo>
                    <a:pt x="535" y="249"/>
                  </a:lnTo>
                  <a:lnTo>
                    <a:pt x="533" y="246"/>
                  </a:lnTo>
                  <a:lnTo>
                    <a:pt x="533" y="246"/>
                  </a:lnTo>
                  <a:lnTo>
                    <a:pt x="531" y="246"/>
                  </a:lnTo>
                  <a:lnTo>
                    <a:pt x="531" y="246"/>
                  </a:lnTo>
                  <a:lnTo>
                    <a:pt x="528" y="246"/>
                  </a:lnTo>
                  <a:lnTo>
                    <a:pt x="528" y="246"/>
                  </a:lnTo>
                  <a:lnTo>
                    <a:pt x="528" y="246"/>
                  </a:lnTo>
                  <a:lnTo>
                    <a:pt x="524" y="244"/>
                  </a:lnTo>
                  <a:lnTo>
                    <a:pt x="524" y="244"/>
                  </a:lnTo>
                  <a:lnTo>
                    <a:pt x="524" y="246"/>
                  </a:lnTo>
                  <a:lnTo>
                    <a:pt x="521" y="246"/>
                  </a:lnTo>
                  <a:lnTo>
                    <a:pt x="521" y="246"/>
                  </a:lnTo>
                  <a:lnTo>
                    <a:pt x="521" y="246"/>
                  </a:lnTo>
                  <a:lnTo>
                    <a:pt x="517" y="244"/>
                  </a:lnTo>
                  <a:lnTo>
                    <a:pt x="517" y="244"/>
                  </a:lnTo>
                  <a:lnTo>
                    <a:pt x="514" y="244"/>
                  </a:lnTo>
                  <a:lnTo>
                    <a:pt x="512" y="241"/>
                  </a:lnTo>
                  <a:lnTo>
                    <a:pt x="512" y="241"/>
                  </a:lnTo>
                  <a:lnTo>
                    <a:pt x="512" y="241"/>
                  </a:lnTo>
                  <a:lnTo>
                    <a:pt x="509" y="244"/>
                  </a:lnTo>
                  <a:lnTo>
                    <a:pt x="507" y="244"/>
                  </a:lnTo>
                  <a:lnTo>
                    <a:pt x="507" y="246"/>
                  </a:lnTo>
                  <a:lnTo>
                    <a:pt x="507" y="246"/>
                  </a:lnTo>
                  <a:lnTo>
                    <a:pt x="505" y="244"/>
                  </a:lnTo>
                  <a:lnTo>
                    <a:pt x="502" y="241"/>
                  </a:lnTo>
                  <a:lnTo>
                    <a:pt x="500" y="239"/>
                  </a:lnTo>
                  <a:lnTo>
                    <a:pt x="500" y="239"/>
                  </a:lnTo>
                  <a:lnTo>
                    <a:pt x="500" y="237"/>
                  </a:lnTo>
                  <a:lnTo>
                    <a:pt x="502" y="237"/>
                  </a:lnTo>
                  <a:lnTo>
                    <a:pt x="500" y="237"/>
                  </a:lnTo>
                  <a:lnTo>
                    <a:pt x="419" y="237"/>
                  </a:lnTo>
                  <a:lnTo>
                    <a:pt x="417" y="234"/>
                  </a:lnTo>
                  <a:lnTo>
                    <a:pt x="415" y="234"/>
                  </a:lnTo>
                  <a:lnTo>
                    <a:pt x="415" y="232"/>
                  </a:lnTo>
                  <a:lnTo>
                    <a:pt x="417" y="227"/>
                  </a:lnTo>
                  <a:lnTo>
                    <a:pt x="417" y="225"/>
                  </a:lnTo>
                  <a:lnTo>
                    <a:pt x="417" y="225"/>
                  </a:lnTo>
                  <a:lnTo>
                    <a:pt x="417" y="220"/>
                  </a:lnTo>
                  <a:lnTo>
                    <a:pt x="417" y="220"/>
                  </a:lnTo>
                  <a:lnTo>
                    <a:pt x="417" y="218"/>
                  </a:lnTo>
                  <a:lnTo>
                    <a:pt x="417" y="218"/>
                  </a:lnTo>
                  <a:lnTo>
                    <a:pt x="417" y="218"/>
                  </a:lnTo>
                  <a:lnTo>
                    <a:pt x="417" y="218"/>
                  </a:lnTo>
                  <a:lnTo>
                    <a:pt x="419" y="218"/>
                  </a:lnTo>
                  <a:lnTo>
                    <a:pt x="419" y="218"/>
                  </a:lnTo>
                  <a:lnTo>
                    <a:pt x="419" y="218"/>
                  </a:lnTo>
                  <a:lnTo>
                    <a:pt x="419" y="215"/>
                  </a:lnTo>
                  <a:lnTo>
                    <a:pt x="419" y="213"/>
                  </a:lnTo>
                  <a:lnTo>
                    <a:pt x="419" y="213"/>
                  </a:lnTo>
                  <a:lnTo>
                    <a:pt x="419" y="213"/>
                  </a:lnTo>
                  <a:lnTo>
                    <a:pt x="419" y="213"/>
                  </a:lnTo>
                  <a:lnTo>
                    <a:pt x="417" y="213"/>
                  </a:lnTo>
                  <a:lnTo>
                    <a:pt x="417" y="213"/>
                  </a:lnTo>
                  <a:lnTo>
                    <a:pt x="417" y="211"/>
                  </a:lnTo>
                  <a:lnTo>
                    <a:pt x="417" y="208"/>
                  </a:lnTo>
                  <a:lnTo>
                    <a:pt x="417" y="206"/>
                  </a:lnTo>
                  <a:lnTo>
                    <a:pt x="419" y="201"/>
                  </a:lnTo>
                  <a:lnTo>
                    <a:pt x="419" y="196"/>
                  </a:lnTo>
                  <a:lnTo>
                    <a:pt x="419" y="194"/>
                  </a:lnTo>
                  <a:lnTo>
                    <a:pt x="419" y="192"/>
                  </a:lnTo>
                  <a:lnTo>
                    <a:pt x="419" y="192"/>
                  </a:lnTo>
                  <a:lnTo>
                    <a:pt x="419" y="189"/>
                  </a:lnTo>
                  <a:lnTo>
                    <a:pt x="419" y="189"/>
                  </a:lnTo>
                  <a:lnTo>
                    <a:pt x="417" y="187"/>
                  </a:lnTo>
                  <a:lnTo>
                    <a:pt x="417" y="187"/>
                  </a:lnTo>
                  <a:lnTo>
                    <a:pt x="417" y="185"/>
                  </a:lnTo>
                  <a:lnTo>
                    <a:pt x="412" y="178"/>
                  </a:lnTo>
                  <a:lnTo>
                    <a:pt x="412" y="178"/>
                  </a:lnTo>
                  <a:lnTo>
                    <a:pt x="412" y="175"/>
                  </a:lnTo>
                  <a:lnTo>
                    <a:pt x="412" y="173"/>
                  </a:lnTo>
                  <a:lnTo>
                    <a:pt x="412" y="173"/>
                  </a:lnTo>
                  <a:lnTo>
                    <a:pt x="412" y="170"/>
                  </a:lnTo>
                  <a:lnTo>
                    <a:pt x="412" y="170"/>
                  </a:lnTo>
                  <a:lnTo>
                    <a:pt x="412" y="168"/>
                  </a:lnTo>
                  <a:lnTo>
                    <a:pt x="412" y="168"/>
                  </a:lnTo>
                  <a:lnTo>
                    <a:pt x="412" y="166"/>
                  </a:lnTo>
                  <a:lnTo>
                    <a:pt x="412" y="163"/>
                  </a:lnTo>
                  <a:lnTo>
                    <a:pt x="412" y="161"/>
                  </a:lnTo>
                  <a:lnTo>
                    <a:pt x="412" y="161"/>
                  </a:lnTo>
                  <a:lnTo>
                    <a:pt x="415" y="156"/>
                  </a:lnTo>
                  <a:lnTo>
                    <a:pt x="415" y="156"/>
                  </a:lnTo>
                  <a:lnTo>
                    <a:pt x="415" y="156"/>
                  </a:lnTo>
                  <a:lnTo>
                    <a:pt x="415" y="154"/>
                  </a:lnTo>
                  <a:lnTo>
                    <a:pt x="415" y="152"/>
                  </a:lnTo>
                  <a:lnTo>
                    <a:pt x="415" y="152"/>
                  </a:lnTo>
                  <a:lnTo>
                    <a:pt x="415" y="149"/>
                  </a:lnTo>
                  <a:lnTo>
                    <a:pt x="417" y="147"/>
                  </a:lnTo>
                  <a:lnTo>
                    <a:pt x="417" y="147"/>
                  </a:lnTo>
                  <a:lnTo>
                    <a:pt x="415" y="142"/>
                  </a:lnTo>
                  <a:lnTo>
                    <a:pt x="415" y="142"/>
                  </a:lnTo>
                  <a:lnTo>
                    <a:pt x="415" y="140"/>
                  </a:lnTo>
                  <a:lnTo>
                    <a:pt x="415" y="137"/>
                  </a:lnTo>
                  <a:lnTo>
                    <a:pt x="412" y="137"/>
                  </a:lnTo>
                  <a:lnTo>
                    <a:pt x="412" y="137"/>
                  </a:lnTo>
                  <a:lnTo>
                    <a:pt x="412" y="135"/>
                  </a:lnTo>
                  <a:lnTo>
                    <a:pt x="412" y="135"/>
                  </a:lnTo>
                  <a:lnTo>
                    <a:pt x="412" y="135"/>
                  </a:lnTo>
                  <a:lnTo>
                    <a:pt x="415" y="135"/>
                  </a:lnTo>
                  <a:lnTo>
                    <a:pt x="415" y="135"/>
                  </a:lnTo>
                  <a:lnTo>
                    <a:pt x="417" y="133"/>
                  </a:lnTo>
                  <a:lnTo>
                    <a:pt x="417" y="130"/>
                  </a:lnTo>
                  <a:lnTo>
                    <a:pt x="417" y="130"/>
                  </a:lnTo>
                  <a:lnTo>
                    <a:pt x="417" y="130"/>
                  </a:lnTo>
                  <a:lnTo>
                    <a:pt x="419" y="130"/>
                  </a:lnTo>
                  <a:lnTo>
                    <a:pt x="419" y="128"/>
                  </a:lnTo>
                  <a:lnTo>
                    <a:pt x="419" y="128"/>
                  </a:lnTo>
                  <a:lnTo>
                    <a:pt x="419" y="128"/>
                  </a:lnTo>
                  <a:lnTo>
                    <a:pt x="417" y="125"/>
                  </a:lnTo>
                  <a:lnTo>
                    <a:pt x="417" y="125"/>
                  </a:lnTo>
                  <a:lnTo>
                    <a:pt x="417" y="125"/>
                  </a:lnTo>
                  <a:lnTo>
                    <a:pt x="417" y="123"/>
                  </a:lnTo>
                  <a:lnTo>
                    <a:pt x="415" y="123"/>
                  </a:lnTo>
                  <a:lnTo>
                    <a:pt x="412" y="114"/>
                  </a:lnTo>
                  <a:lnTo>
                    <a:pt x="415" y="111"/>
                  </a:lnTo>
                  <a:lnTo>
                    <a:pt x="415" y="111"/>
                  </a:lnTo>
                  <a:lnTo>
                    <a:pt x="412" y="109"/>
                  </a:lnTo>
                  <a:lnTo>
                    <a:pt x="412" y="109"/>
                  </a:lnTo>
                  <a:lnTo>
                    <a:pt x="412" y="107"/>
                  </a:lnTo>
                  <a:lnTo>
                    <a:pt x="410" y="107"/>
                  </a:lnTo>
                  <a:lnTo>
                    <a:pt x="410" y="104"/>
                  </a:lnTo>
                  <a:lnTo>
                    <a:pt x="410" y="104"/>
                  </a:lnTo>
                  <a:lnTo>
                    <a:pt x="408" y="104"/>
                  </a:lnTo>
                  <a:lnTo>
                    <a:pt x="410" y="102"/>
                  </a:lnTo>
                  <a:lnTo>
                    <a:pt x="410" y="99"/>
                  </a:lnTo>
                  <a:lnTo>
                    <a:pt x="410" y="99"/>
                  </a:lnTo>
                  <a:lnTo>
                    <a:pt x="410" y="97"/>
                  </a:lnTo>
                  <a:lnTo>
                    <a:pt x="410" y="97"/>
                  </a:lnTo>
                  <a:lnTo>
                    <a:pt x="410" y="97"/>
                  </a:lnTo>
                  <a:lnTo>
                    <a:pt x="412" y="97"/>
                  </a:lnTo>
                  <a:lnTo>
                    <a:pt x="415" y="97"/>
                  </a:lnTo>
                  <a:lnTo>
                    <a:pt x="415" y="97"/>
                  </a:lnTo>
                  <a:lnTo>
                    <a:pt x="415" y="95"/>
                  </a:lnTo>
                  <a:lnTo>
                    <a:pt x="415" y="95"/>
                  </a:lnTo>
                  <a:lnTo>
                    <a:pt x="415" y="95"/>
                  </a:lnTo>
                  <a:lnTo>
                    <a:pt x="412" y="88"/>
                  </a:lnTo>
                  <a:lnTo>
                    <a:pt x="412" y="88"/>
                  </a:lnTo>
                  <a:lnTo>
                    <a:pt x="412" y="85"/>
                  </a:lnTo>
                  <a:lnTo>
                    <a:pt x="412" y="85"/>
                  </a:lnTo>
                  <a:lnTo>
                    <a:pt x="415" y="78"/>
                  </a:lnTo>
                  <a:lnTo>
                    <a:pt x="419" y="71"/>
                  </a:lnTo>
                  <a:lnTo>
                    <a:pt x="419" y="71"/>
                  </a:lnTo>
                  <a:lnTo>
                    <a:pt x="419" y="69"/>
                  </a:lnTo>
                  <a:lnTo>
                    <a:pt x="419" y="69"/>
                  </a:lnTo>
                  <a:lnTo>
                    <a:pt x="417" y="66"/>
                  </a:lnTo>
                  <a:lnTo>
                    <a:pt x="417" y="66"/>
                  </a:lnTo>
                  <a:lnTo>
                    <a:pt x="415" y="64"/>
                  </a:lnTo>
                  <a:lnTo>
                    <a:pt x="412" y="62"/>
                  </a:lnTo>
                  <a:lnTo>
                    <a:pt x="408" y="59"/>
                  </a:lnTo>
                  <a:lnTo>
                    <a:pt x="410" y="57"/>
                  </a:lnTo>
                  <a:lnTo>
                    <a:pt x="410" y="57"/>
                  </a:lnTo>
                  <a:lnTo>
                    <a:pt x="408" y="54"/>
                  </a:lnTo>
                  <a:lnTo>
                    <a:pt x="408" y="54"/>
                  </a:lnTo>
                  <a:lnTo>
                    <a:pt x="403" y="54"/>
                  </a:lnTo>
                  <a:lnTo>
                    <a:pt x="401" y="54"/>
                  </a:lnTo>
                  <a:lnTo>
                    <a:pt x="401" y="54"/>
                  </a:lnTo>
                  <a:lnTo>
                    <a:pt x="398" y="54"/>
                  </a:lnTo>
                  <a:lnTo>
                    <a:pt x="398" y="54"/>
                  </a:lnTo>
                  <a:lnTo>
                    <a:pt x="398" y="57"/>
                  </a:lnTo>
                  <a:lnTo>
                    <a:pt x="396" y="57"/>
                  </a:lnTo>
                  <a:lnTo>
                    <a:pt x="396" y="57"/>
                  </a:lnTo>
                  <a:lnTo>
                    <a:pt x="396" y="57"/>
                  </a:lnTo>
                  <a:lnTo>
                    <a:pt x="393" y="57"/>
                  </a:lnTo>
                  <a:lnTo>
                    <a:pt x="391" y="57"/>
                  </a:lnTo>
                  <a:lnTo>
                    <a:pt x="391" y="59"/>
                  </a:lnTo>
                  <a:lnTo>
                    <a:pt x="391" y="59"/>
                  </a:lnTo>
                  <a:lnTo>
                    <a:pt x="391" y="59"/>
                  </a:lnTo>
                  <a:lnTo>
                    <a:pt x="389" y="59"/>
                  </a:lnTo>
                  <a:lnTo>
                    <a:pt x="389" y="62"/>
                  </a:lnTo>
                  <a:lnTo>
                    <a:pt x="389" y="64"/>
                  </a:lnTo>
                  <a:lnTo>
                    <a:pt x="389" y="64"/>
                  </a:lnTo>
                  <a:lnTo>
                    <a:pt x="389" y="66"/>
                  </a:lnTo>
                  <a:lnTo>
                    <a:pt x="389" y="66"/>
                  </a:lnTo>
                  <a:lnTo>
                    <a:pt x="389" y="66"/>
                  </a:lnTo>
                  <a:lnTo>
                    <a:pt x="386" y="66"/>
                  </a:lnTo>
                  <a:lnTo>
                    <a:pt x="386" y="69"/>
                  </a:lnTo>
                  <a:lnTo>
                    <a:pt x="386" y="69"/>
                  </a:lnTo>
                  <a:lnTo>
                    <a:pt x="384" y="69"/>
                  </a:lnTo>
                  <a:lnTo>
                    <a:pt x="384" y="69"/>
                  </a:lnTo>
                  <a:lnTo>
                    <a:pt x="382" y="66"/>
                  </a:lnTo>
                  <a:lnTo>
                    <a:pt x="379" y="66"/>
                  </a:lnTo>
                  <a:lnTo>
                    <a:pt x="379" y="64"/>
                  </a:lnTo>
                  <a:lnTo>
                    <a:pt x="379" y="64"/>
                  </a:lnTo>
                  <a:lnTo>
                    <a:pt x="379" y="64"/>
                  </a:lnTo>
                  <a:lnTo>
                    <a:pt x="377" y="64"/>
                  </a:lnTo>
                  <a:lnTo>
                    <a:pt x="377" y="62"/>
                  </a:lnTo>
                  <a:lnTo>
                    <a:pt x="372" y="62"/>
                  </a:lnTo>
                  <a:lnTo>
                    <a:pt x="372" y="62"/>
                  </a:lnTo>
                  <a:lnTo>
                    <a:pt x="370" y="62"/>
                  </a:lnTo>
                  <a:lnTo>
                    <a:pt x="370" y="62"/>
                  </a:lnTo>
                  <a:lnTo>
                    <a:pt x="370" y="62"/>
                  </a:lnTo>
                  <a:lnTo>
                    <a:pt x="367" y="59"/>
                  </a:lnTo>
                  <a:lnTo>
                    <a:pt x="367" y="59"/>
                  </a:lnTo>
                  <a:lnTo>
                    <a:pt x="367" y="59"/>
                  </a:lnTo>
                  <a:lnTo>
                    <a:pt x="367" y="54"/>
                  </a:lnTo>
                  <a:lnTo>
                    <a:pt x="367" y="52"/>
                  </a:lnTo>
                  <a:lnTo>
                    <a:pt x="365" y="50"/>
                  </a:lnTo>
                  <a:lnTo>
                    <a:pt x="365" y="50"/>
                  </a:lnTo>
                  <a:lnTo>
                    <a:pt x="365" y="50"/>
                  </a:lnTo>
                  <a:lnTo>
                    <a:pt x="365" y="47"/>
                  </a:lnTo>
                  <a:lnTo>
                    <a:pt x="365" y="47"/>
                  </a:lnTo>
                  <a:lnTo>
                    <a:pt x="363" y="45"/>
                  </a:lnTo>
                  <a:lnTo>
                    <a:pt x="363" y="45"/>
                  </a:lnTo>
                  <a:lnTo>
                    <a:pt x="360" y="45"/>
                  </a:lnTo>
                  <a:lnTo>
                    <a:pt x="358" y="45"/>
                  </a:lnTo>
                  <a:lnTo>
                    <a:pt x="358" y="45"/>
                  </a:lnTo>
                  <a:lnTo>
                    <a:pt x="356" y="45"/>
                  </a:lnTo>
                  <a:lnTo>
                    <a:pt x="356" y="45"/>
                  </a:lnTo>
                  <a:lnTo>
                    <a:pt x="356" y="45"/>
                  </a:lnTo>
                  <a:lnTo>
                    <a:pt x="353" y="45"/>
                  </a:lnTo>
                  <a:lnTo>
                    <a:pt x="353" y="43"/>
                  </a:lnTo>
                  <a:lnTo>
                    <a:pt x="353" y="43"/>
                  </a:lnTo>
                  <a:lnTo>
                    <a:pt x="353" y="38"/>
                  </a:lnTo>
                  <a:lnTo>
                    <a:pt x="351" y="36"/>
                  </a:lnTo>
                  <a:lnTo>
                    <a:pt x="351" y="36"/>
                  </a:lnTo>
                  <a:lnTo>
                    <a:pt x="351" y="33"/>
                  </a:lnTo>
                  <a:lnTo>
                    <a:pt x="351" y="33"/>
                  </a:lnTo>
                  <a:lnTo>
                    <a:pt x="351" y="31"/>
                  </a:lnTo>
                  <a:lnTo>
                    <a:pt x="351" y="31"/>
                  </a:lnTo>
                  <a:lnTo>
                    <a:pt x="348" y="31"/>
                  </a:lnTo>
                  <a:lnTo>
                    <a:pt x="348" y="28"/>
                  </a:lnTo>
                  <a:lnTo>
                    <a:pt x="348" y="28"/>
                  </a:lnTo>
                  <a:lnTo>
                    <a:pt x="346" y="28"/>
                  </a:lnTo>
                  <a:lnTo>
                    <a:pt x="346" y="28"/>
                  </a:lnTo>
                  <a:lnTo>
                    <a:pt x="344" y="26"/>
                  </a:lnTo>
                  <a:lnTo>
                    <a:pt x="341" y="26"/>
                  </a:lnTo>
                  <a:lnTo>
                    <a:pt x="339" y="26"/>
                  </a:lnTo>
                  <a:lnTo>
                    <a:pt x="339" y="28"/>
                  </a:lnTo>
                  <a:lnTo>
                    <a:pt x="339" y="28"/>
                  </a:lnTo>
                  <a:lnTo>
                    <a:pt x="339" y="28"/>
                  </a:lnTo>
                  <a:lnTo>
                    <a:pt x="337" y="28"/>
                  </a:lnTo>
                  <a:lnTo>
                    <a:pt x="337" y="28"/>
                  </a:lnTo>
                  <a:lnTo>
                    <a:pt x="337" y="28"/>
                  </a:lnTo>
                  <a:lnTo>
                    <a:pt x="337" y="28"/>
                  </a:lnTo>
                  <a:lnTo>
                    <a:pt x="337" y="26"/>
                  </a:lnTo>
                  <a:lnTo>
                    <a:pt x="334" y="24"/>
                  </a:lnTo>
                  <a:lnTo>
                    <a:pt x="334" y="24"/>
                  </a:lnTo>
                  <a:lnTo>
                    <a:pt x="334" y="21"/>
                  </a:lnTo>
                  <a:lnTo>
                    <a:pt x="334" y="21"/>
                  </a:lnTo>
                  <a:lnTo>
                    <a:pt x="332" y="19"/>
                  </a:lnTo>
                  <a:lnTo>
                    <a:pt x="329" y="19"/>
                  </a:lnTo>
                  <a:lnTo>
                    <a:pt x="329" y="17"/>
                  </a:lnTo>
                  <a:lnTo>
                    <a:pt x="329" y="17"/>
                  </a:lnTo>
                  <a:lnTo>
                    <a:pt x="327" y="12"/>
                  </a:lnTo>
                  <a:lnTo>
                    <a:pt x="327" y="12"/>
                  </a:lnTo>
                  <a:lnTo>
                    <a:pt x="327" y="9"/>
                  </a:lnTo>
                  <a:lnTo>
                    <a:pt x="325" y="9"/>
                  </a:lnTo>
                  <a:lnTo>
                    <a:pt x="325" y="9"/>
                  </a:lnTo>
                  <a:lnTo>
                    <a:pt x="322" y="5"/>
                  </a:lnTo>
                  <a:lnTo>
                    <a:pt x="320" y="5"/>
                  </a:lnTo>
                  <a:lnTo>
                    <a:pt x="320" y="2"/>
                  </a:lnTo>
                  <a:lnTo>
                    <a:pt x="320" y="2"/>
                  </a:lnTo>
                  <a:lnTo>
                    <a:pt x="315" y="2"/>
                  </a:lnTo>
                  <a:lnTo>
                    <a:pt x="313" y="0"/>
                  </a:lnTo>
                  <a:lnTo>
                    <a:pt x="313" y="0"/>
                  </a:lnTo>
                  <a:lnTo>
                    <a:pt x="308" y="0"/>
                  </a:lnTo>
                  <a:lnTo>
                    <a:pt x="258" y="0"/>
                  </a:lnTo>
                  <a:lnTo>
                    <a:pt x="256" y="2"/>
                  </a:lnTo>
                  <a:lnTo>
                    <a:pt x="254" y="5"/>
                  </a:lnTo>
                  <a:lnTo>
                    <a:pt x="254" y="5"/>
                  </a:lnTo>
                  <a:lnTo>
                    <a:pt x="254" y="7"/>
                  </a:lnTo>
                  <a:lnTo>
                    <a:pt x="254" y="7"/>
                  </a:lnTo>
                  <a:lnTo>
                    <a:pt x="254" y="9"/>
                  </a:lnTo>
                  <a:lnTo>
                    <a:pt x="254" y="12"/>
                  </a:lnTo>
                  <a:lnTo>
                    <a:pt x="254" y="12"/>
                  </a:lnTo>
                  <a:lnTo>
                    <a:pt x="254" y="12"/>
                  </a:lnTo>
                  <a:lnTo>
                    <a:pt x="251" y="12"/>
                  </a:lnTo>
                  <a:lnTo>
                    <a:pt x="251" y="12"/>
                  </a:lnTo>
                  <a:lnTo>
                    <a:pt x="249" y="12"/>
                  </a:lnTo>
                  <a:lnTo>
                    <a:pt x="247" y="14"/>
                  </a:lnTo>
                  <a:lnTo>
                    <a:pt x="244" y="14"/>
                  </a:lnTo>
                  <a:lnTo>
                    <a:pt x="244" y="14"/>
                  </a:lnTo>
                  <a:lnTo>
                    <a:pt x="242" y="14"/>
                  </a:lnTo>
                  <a:lnTo>
                    <a:pt x="242" y="14"/>
                  </a:lnTo>
                  <a:lnTo>
                    <a:pt x="242" y="17"/>
                  </a:lnTo>
                  <a:lnTo>
                    <a:pt x="242" y="17"/>
                  </a:lnTo>
                  <a:lnTo>
                    <a:pt x="242" y="17"/>
                  </a:lnTo>
                  <a:lnTo>
                    <a:pt x="242" y="19"/>
                  </a:lnTo>
                  <a:lnTo>
                    <a:pt x="242" y="21"/>
                  </a:lnTo>
                  <a:lnTo>
                    <a:pt x="242" y="21"/>
                  </a:lnTo>
                  <a:lnTo>
                    <a:pt x="242" y="21"/>
                  </a:lnTo>
                  <a:lnTo>
                    <a:pt x="237" y="21"/>
                  </a:lnTo>
                  <a:lnTo>
                    <a:pt x="235" y="24"/>
                  </a:lnTo>
                  <a:lnTo>
                    <a:pt x="230" y="24"/>
                  </a:lnTo>
                  <a:lnTo>
                    <a:pt x="230" y="24"/>
                  </a:lnTo>
                  <a:lnTo>
                    <a:pt x="230" y="24"/>
                  </a:lnTo>
                  <a:lnTo>
                    <a:pt x="228" y="26"/>
                  </a:lnTo>
                  <a:lnTo>
                    <a:pt x="228" y="26"/>
                  </a:lnTo>
                  <a:lnTo>
                    <a:pt x="225" y="28"/>
                  </a:lnTo>
                  <a:lnTo>
                    <a:pt x="225" y="28"/>
                  </a:lnTo>
                  <a:lnTo>
                    <a:pt x="223" y="33"/>
                  </a:lnTo>
                  <a:lnTo>
                    <a:pt x="223" y="33"/>
                  </a:lnTo>
                  <a:lnTo>
                    <a:pt x="223" y="33"/>
                  </a:lnTo>
                  <a:lnTo>
                    <a:pt x="223" y="36"/>
                  </a:lnTo>
                  <a:lnTo>
                    <a:pt x="223" y="36"/>
                  </a:lnTo>
                  <a:lnTo>
                    <a:pt x="223" y="36"/>
                  </a:lnTo>
                  <a:lnTo>
                    <a:pt x="223" y="38"/>
                  </a:lnTo>
                  <a:lnTo>
                    <a:pt x="223" y="38"/>
                  </a:lnTo>
                  <a:lnTo>
                    <a:pt x="225" y="38"/>
                  </a:lnTo>
                  <a:lnTo>
                    <a:pt x="225" y="40"/>
                  </a:lnTo>
                  <a:lnTo>
                    <a:pt x="228" y="40"/>
                  </a:lnTo>
                  <a:lnTo>
                    <a:pt x="228" y="40"/>
                  </a:lnTo>
                  <a:lnTo>
                    <a:pt x="228" y="43"/>
                  </a:lnTo>
                  <a:lnTo>
                    <a:pt x="228" y="43"/>
                  </a:lnTo>
                  <a:lnTo>
                    <a:pt x="228" y="43"/>
                  </a:lnTo>
                  <a:lnTo>
                    <a:pt x="225" y="45"/>
                  </a:lnTo>
                  <a:lnTo>
                    <a:pt x="225" y="47"/>
                  </a:lnTo>
                  <a:lnTo>
                    <a:pt x="225" y="47"/>
                  </a:lnTo>
                  <a:lnTo>
                    <a:pt x="225" y="47"/>
                  </a:lnTo>
                  <a:lnTo>
                    <a:pt x="225" y="47"/>
                  </a:lnTo>
                  <a:lnTo>
                    <a:pt x="223" y="50"/>
                  </a:lnTo>
                  <a:lnTo>
                    <a:pt x="223" y="52"/>
                  </a:lnTo>
                  <a:lnTo>
                    <a:pt x="221" y="52"/>
                  </a:lnTo>
                  <a:lnTo>
                    <a:pt x="221" y="54"/>
                  </a:lnTo>
                  <a:lnTo>
                    <a:pt x="221" y="54"/>
                  </a:lnTo>
                  <a:lnTo>
                    <a:pt x="218" y="54"/>
                  </a:lnTo>
                  <a:lnTo>
                    <a:pt x="216" y="54"/>
                  </a:lnTo>
                  <a:lnTo>
                    <a:pt x="216" y="54"/>
                  </a:lnTo>
                  <a:lnTo>
                    <a:pt x="213" y="54"/>
                  </a:lnTo>
                  <a:lnTo>
                    <a:pt x="213" y="54"/>
                  </a:lnTo>
                  <a:lnTo>
                    <a:pt x="213" y="54"/>
                  </a:lnTo>
                  <a:lnTo>
                    <a:pt x="213" y="54"/>
                  </a:lnTo>
                  <a:lnTo>
                    <a:pt x="211" y="52"/>
                  </a:lnTo>
                  <a:lnTo>
                    <a:pt x="211" y="54"/>
                  </a:lnTo>
                  <a:lnTo>
                    <a:pt x="211" y="54"/>
                  </a:lnTo>
                  <a:lnTo>
                    <a:pt x="211" y="54"/>
                  </a:lnTo>
                  <a:lnTo>
                    <a:pt x="211" y="54"/>
                  </a:lnTo>
                  <a:lnTo>
                    <a:pt x="211" y="57"/>
                  </a:lnTo>
                  <a:lnTo>
                    <a:pt x="211" y="59"/>
                  </a:lnTo>
                  <a:lnTo>
                    <a:pt x="211" y="62"/>
                  </a:lnTo>
                  <a:lnTo>
                    <a:pt x="211" y="62"/>
                  </a:lnTo>
                  <a:lnTo>
                    <a:pt x="211" y="62"/>
                  </a:lnTo>
                  <a:lnTo>
                    <a:pt x="211" y="62"/>
                  </a:lnTo>
                  <a:lnTo>
                    <a:pt x="211" y="64"/>
                  </a:lnTo>
                  <a:lnTo>
                    <a:pt x="211" y="64"/>
                  </a:lnTo>
                  <a:lnTo>
                    <a:pt x="211" y="66"/>
                  </a:lnTo>
                  <a:lnTo>
                    <a:pt x="211" y="66"/>
                  </a:lnTo>
                  <a:lnTo>
                    <a:pt x="211" y="69"/>
                  </a:lnTo>
                  <a:lnTo>
                    <a:pt x="211" y="69"/>
                  </a:lnTo>
                  <a:lnTo>
                    <a:pt x="211" y="73"/>
                  </a:lnTo>
                  <a:lnTo>
                    <a:pt x="211" y="73"/>
                  </a:lnTo>
                  <a:lnTo>
                    <a:pt x="211" y="76"/>
                  </a:lnTo>
                  <a:lnTo>
                    <a:pt x="211" y="76"/>
                  </a:lnTo>
                  <a:lnTo>
                    <a:pt x="211" y="73"/>
                  </a:lnTo>
                  <a:lnTo>
                    <a:pt x="209" y="73"/>
                  </a:lnTo>
                  <a:lnTo>
                    <a:pt x="209" y="73"/>
                  </a:lnTo>
                  <a:lnTo>
                    <a:pt x="206" y="73"/>
                  </a:lnTo>
                  <a:lnTo>
                    <a:pt x="204" y="73"/>
                  </a:lnTo>
                  <a:lnTo>
                    <a:pt x="204" y="73"/>
                  </a:lnTo>
                  <a:lnTo>
                    <a:pt x="202" y="73"/>
                  </a:lnTo>
                  <a:lnTo>
                    <a:pt x="199" y="73"/>
                  </a:lnTo>
                  <a:lnTo>
                    <a:pt x="197" y="73"/>
                  </a:lnTo>
                  <a:lnTo>
                    <a:pt x="192" y="73"/>
                  </a:lnTo>
                  <a:lnTo>
                    <a:pt x="192" y="73"/>
                  </a:lnTo>
                  <a:lnTo>
                    <a:pt x="192" y="73"/>
                  </a:lnTo>
                  <a:lnTo>
                    <a:pt x="190" y="73"/>
                  </a:lnTo>
                  <a:lnTo>
                    <a:pt x="190" y="76"/>
                  </a:lnTo>
                  <a:lnTo>
                    <a:pt x="187" y="76"/>
                  </a:lnTo>
                  <a:lnTo>
                    <a:pt x="187" y="76"/>
                  </a:lnTo>
                  <a:lnTo>
                    <a:pt x="187" y="76"/>
                  </a:lnTo>
                  <a:lnTo>
                    <a:pt x="185" y="73"/>
                  </a:lnTo>
                  <a:lnTo>
                    <a:pt x="185" y="73"/>
                  </a:lnTo>
                  <a:lnTo>
                    <a:pt x="183" y="76"/>
                  </a:lnTo>
                  <a:lnTo>
                    <a:pt x="183" y="76"/>
                  </a:lnTo>
                  <a:lnTo>
                    <a:pt x="180" y="76"/>
                  </a:lnTo>
                  <a:lnTo>
                    <a:pt x="178" y="78"/>
                  </a:lnTo>
                  <a:lnTo>
                    <a:pt x="178" y="78"/>
                  </a:lnTo>
                  <a:lnTo>
                    <a:pt x="178" y="80"/>
                  </a:lnTo>
                  <a:lnTo>
                    <a:pt x="176" y="80"/>
                  </a:lnTo>
                  <a:lnTo>
                    <a:pt x="176" y="80"/>
                  </a:lnTo>
                  <a:lnTo>
                    <a:pt x="166" y="80"/>
                  </a:lnTo>
                  <a:lnTo>
                    <a:pt x="166" y="80"/>
                  </a:lnTo>
                  <a:lnTo>
                    <a:pt x="166" y="80"/>
                  </a:lnTo>
                  <a:lnTo>
                    <a:pt x="164" y="78"/>
                  </a:lnTo>
                  <a:lnTo>
                    <a:pt x="164" y="78"/>
                  </a:lnTo>
                  <a:lnTo>
                    <a:pt x="164" y="78"/>
                  </a:lnTo>
                  <a:lnTo>
                    <a:pt x="161" y="78"/>
                  </a:lnTo>
                  <a:lnTo>
                    <a:pt x="161" y="76"/>
                  </a:lnTo>
                  <a:lnTo>
                    <a:pt x="161" y="78"/>
                  </a:lnTo>
                  <a:lnTo>
                    <a:pt x="154" y="80"/>
                  </a:lnTo>
                  <a:lnTo>
                    <a:pt x="154" y="80"/>
                  </a:lnTo>
                  <a:lnTo>
                    <a:pt x="152" y="83"/>
                  </a:lnTo>
                  <a:lnTo>
                    <a:pt x="152" y="83"/>
                  </a:lnTo>
                  <a:lnTo>
                    <a:pt x="152" y="85"/>
                  </a:lnTo>
                  <a:lnTo>
                    <a:pt x="150" y="85"/>
                  </a:lnTo>
                  <a:lnTo>
                    <a:pt x="150" y="88"/>
                  </a:lnTo>
                  <a:lnTo>
                    <a:pt x="150" y="88"/>
                  </a:lnTo>
                  <a:lnTo>
                    <a:pt x="150" y="88"/>
                  </a:lnTo>
                  <a:lnTo>
                    <a:pt x="150" y="90"/>
                  </a:lnTo>
                  <a:lnTo>
                    <a:pt x="150" y="92"/>
                  </a:lnTo>
                  <a:lnTo>
                    <a:pt x="150" y="95"/>
                  </a:lnTo>
                  <a:lnTo>
                    <a:pt x="150" y="95"/>
                  </a:lnTo>
                  <a:lnTo>
                    <a:pt x="150" y="95"/>
                  </a:lnTo>
                  <a:lnTo>
                    <a:pt x="150" y="97"/>
                  </a:lnTo>
                  <a:lnTo>
                    <a:pt x="150" y="97"/>
                  </a:lnTo>
                  <a:lnTo>
                    <a:pt x="147" y="99"/>
                  </a:lnTo>
                  <a:lnTo>
                    <a:pt x="147" y="99"/>
                  </a:lnTo>
                  <a:lnTo>
                    <a:pt x="145" y="102"/>
                  </a:lnTo>
                  <a:lnTo>
                    <a:pt x="145" y="102"/>
                  </a:lnTo>
                  <a:lnTo>
                    <a:pt x="145" y="104"/>
                  </a:lnTo>
                  <a:lnTo>
                    <a:pt x="145" y="104"/>
                  </a:lnTo>
                  <a:lnTo>
                    <a:pt x="142" y="104"/>
                  </a:lnTo>
                  <a:lnTo>
                    <a:pt x="142" y="104"/>
                  </a:lnTo>
                  <a:lnTo>
                    <a:pt x="142" y="107"/>
                  </a:lnTo>
                  <a:lnTo>
                    <a:pt x="140" y="109"/>
                  </a:lnTo>
                  <a:lnTo>
                    <a:pt x="140" y="109"/>
                  </a:lnTo>
                  <a:lnTo>
                    <a:pt x="140" y="109"/>
                  </a:lnTo>
                  <a:lnTo>
                    <a:pt x="140" y="111"/>
                  </a:lnTo>
                  <a:lnTo>
                    <a:pt x="138" y="111"/>
                  </a:lnTo>
                  <a:lnTo>
                    <a:pt x="138" y="111"/>
                  </a:lnTo>
                  <a:lnTo>
                    <a:pt x="135" y="114"/>
                  </a:lnTo>
                  <a:lnTo>
                    <a:pt x="135" y="114"/>
                  </a:lnTo>
                  <a:lnTo>
                    <a:pt x="133" y="111"/>
                  </a:lnTo>
                  <a:lnTo>
                    <a:pt x="133" y="111"/>
                  </a:lnTo>
                  <a:lnTo>
                    <a:pt x="131" y="111"/>
                  </a:lnTo>
                  <a:lnTo>
                    <a:pt x="131" y="111"/>
                  </a:lnTo>
                  <a:lnTo>
                    <a:pt x="131" y="109"/>
                  </a:lnTo>
                  <a:lnTo>
                    <a:pt x="131" y="109"/>
                  </a:lnTo>
                  <a:lnTo>
                    <a:pt x="131" y="107"/>
                  </a:lnTo>
                  <a:lnTo>
                    <a:pt x="128" y="107"/>
                  </a:lnTo>
                  <a:lnTo>
                    <a:pt x="128" y="107"/>
                  </a:lnTo>
                  <a:lnTo>
                    <a:pt x="131" y="104"/>
                  </a:lnTo>
                  <a:lnTo>
                    <a:pt x="128" y="104"/>
                  </a:lnTo>
                  <a:lnTo>
                    <a:pt x="128" y="102"/>
                  </a:lnTo>
                  <a:lnTo>
                    <a:pt x="128" y="102"/>
                  </a:lnTo>
                  <a:lnTo>
                    <a:pt x="128" y="102"/>
                  </a:lnTo>
                  <a:lnTo>
                    <a:pt x="128" y="102"/>
                  </a:lnTo>
                  <a:lnTo>
                    <a:pt x="128" y="99"/>
                  </a:lnTo>
                  <a:lnTo>
                    <a:pt x="128" y="99"/>
                  </a:lnTo>
                  <a:lnTo>
                    <a:pt x="126" y="97"/>
                  </a:lnTo>
                  <a:lnTo>
                    <a:pt x="126" y="99"/>
                  </a:lnTo>
                  <a:lnTo>
                    <a:pt x="124" y="99"/>
                  </a:lnTo>
                  <a:lnTo>
                    <a:pt x="124" y="99"/>
                  </a:lnTo>
                  <a:lnTo>
                    <a:pt x="121" y="102"/>
                  </a:lnTo>
                  <a:lnTo>
                    <a:pt x="116" y="104"/>
                  </a:lnTo>
                  <a:lnTo>
                    <a:pt x="114" y="104"/>
                  </a:lnTo>
                  <a:lnTo>
                    <a:pt x="114" y="107"/>
                  </a:lnTo>
                  <a:lnTo>
                    <a:pt x="114" y="107"/>
                  </a:lnTo>
                  <a:lnTo>
                    <a:pt x="112" y="107"/>
                  </a:lnTo>
                  <a:lnTo>
                    <a:pt x="109" y="109"/>
                  </a:lnTo>
                  <a:lnTo>
                    <a:pt x="109" y="109"/>
                  </a:lnTo>
                  <a:lnTo>
                    <a:pt x="109" y="111"/>
                  </a:lnTo>
                  <a:lnTo>
                    <a:pt x="109" y="111"/>
                  </a:lnTo>
                  <a:lnTo>
                    <a:pt x="109" y="114"/>
                  </a:lnTo>
                  <a:lnTo>
                    <a:pt x="109" y="114"/>
                  </a:lnTo>
                  <a:lnTo>
                    <a:pt x="107" y="114"/>
                  </a:lnTo>
                  <a:lnTo>
                    <a:pt x="107" y="114"/>
                  </a:lnTo>
                  <a:lnTo>
                    <a:pt x="105" y="114"/>
                  </a:lnTo>
                  <a:lnTo>
                    <a:pt x="105" y="114"/>
                  </a:lnTo>
                  <a:lnTo>
                    <a:pt x="105" y="114"/>
                  </a:lnTo>
                  <a:lnTo>
                    <a:pt x="105" y="111"/>
                  </a:lnTo>
                  <a:lnTo>
                    <a:pt x="102" y="111"/>
                  </a:lnTo>
                  <a:lnTo>
                    <a:pt x="102" y="111"/>
                  </a:lnTo>
                  <a:lnTo>
                    <a:pt x="102" y="111"/>
                  </a:lnTo>
                  <a:lnTo>
                    <a:pt x="100" y="111"/>
                  </a:lnTo>
                  <a:lnTo>
                    <a:pt x="100" y="111"/>
                  </a:lnTo>
                  <a:lnTo>
                    <a:pt x="100" y="111"/>
                  </a:lnTo>
                  <a:lnTo>
                    <a:pt x="93" y="114"/>
                  </a:lnTo>
                  <a:lnTo>
                    <a:pt x="93" y="114"/>
                  </a:lnTo>
                  <a:lnTo>
                    <a:pt x="93" y="116"/>
                  </a:lnTo>
                  <a:lnTo>
                    <a:pt x="90" y="116"/>
                  </a:lnTo>
                  <a:lnTo>
                    <a:pt x="90" y="118"/>
                  </a:lnTo>
                  <a:lnTo>
                    <a:pt x="90" y="118"/>
                  </a:lnTo>
                  <a:lnTo>
                    <a:pt x="90" y="121"/>
                  </a:lnTo>
                  <a:lnTo>
                    <a:pt x="88" y="121"/>
                  </a:lnTo>
                  <a:lnTo>
                    <a:pt x="88" y="121"/>
                  </a:lnTo>
                  <a:lnTo>
                    <a:pt x="86" y="123"/>
                  </a:lnTo>
                  <a:lnTo>
                    <a:pt x="86" y="123"/>
                  </a:lnTo>
                  <a:lnTo>
                    <a:pt x="83" y="123"/>
                  </a:lnTo>
                  <a:lnTo>
                    <a:pt x="83" y="123"/>
                  </a:lnTo>
                  <a:lnTo>
                    <a:pt x="81" y="123"/>
                  </a:lnTo>
                  <a:lnTo>
                    <a:pt x="81" y="121"/>
                  </a:lnTo>
                  <a:lnTo>
                    <a:pt x="81" y="121"/>
                  </a:lnTo>
                  <a:lnTo>
                    <a:pt x="79" y="118"/>
                  </a:lnTo>
                  <a:lnTo>
                    <a:pt x="79" y="118"/>
                  </a:lnTo>
                  <a:lnTo>
                    <a:pt x="79" y="118"/>
                  </a:lnTo>
                  <a:lnTo>
                    <a:pt x="79" y="118"/>
                  </a:lnTo>
                  <a:lnTo>
                    <a:pt x="79" y="118"/>
                  </a:lnTo>
                  <a:lnTo>
                    <a:pt x="79" y="118"/>
                  </a:lnTo>
                  <a:lnTo>
                    <a:pt x="76" y="116"/>
                  </a:lnTo>
                  <a:lnTo>
                    <a:pt x="74" y="116"/>
                  </a:lnTo>
                  <a:lnTo>
                    <a:pt x="71" y="114"/>
                  </a:lnTo>
                  <a:lnTo>
                    <a:pt x="71" y="111"/>
                  </a:lnTo>
                  <a:lnTo>
                    <a:pt x="69" y="111"/>
                  </a:lnTo>
                  <a:lnTo>
                    <a:pt x="69" y="111"/>
                  </a:lnTo>
                  <a:lnTo>
                    <a:pt x="69" y="109"/>
                  </a:lnTo>
                  <a:lnTo>
                    <a:pt x="67" y="109"/>
                  </a:lnTo>
                  <a:lnTo>
                    <a:pt x="64" y="109"/>
                  </a:lnTo>
                  <a:lnTo>
                    <a:pt x="57" y="111"/>
                  </a:lnTo>
                  <a:lnTo>
                    <a:pt x="53" y="111"/>
                  </a:lnTo>
                  <a:lnTo>
                    <a:pt x="48" y="111"/>
                  </a:lnTo>
                  <a:lnTo>
                    <a:pt x="48" y="111"/>
                  </a:lnTo>
                  <a:lnTo>
                    <a:pt x="45" y="111"/>
                  </a:lnTo>
                  <a:lnTo>
                    <a:pt x="43" y="111"/>
                  </a:lnTo>
                  <a:lnTo>
                    <a:pt x="43" y="111"/>
                  </a:lnTo>
                  <a:lnTo>
                    <a:pt x="41" y="111"/>
                  </a:lnTo>
                  <a:lnTo>
                    <a:pt x="38" y="111"/>
                  </a:lnTo>
                  <a:lnTo>
                    <a:pt x="38" y="111"/>
                  </a:lnTo>
                  <a:lnTo>
                    <a:pt x="36" y="111"/>
                  </a:lnTo>
                  <a:lnTo>
                    <a:pt x="36" y="109"/>
                  </a:lnTo>
                  <a:lnTo>
                    <a:pt x="34" y="109"/>
                  </a:lnTo>
                  <a:lnTo>
                    <a:pt x="34" y="111"/>
                  </a:lnTo>
                  <a:lnTo>
                    <a:pt x="34" y="111"/>
                  </a:lnTo>
                  <a:lnTo>
                    <a:pt x="34" y="111"/>
                  </a:lnTo>
                  <a:lnTo>
                    <a:pt x="34" y="116"/>
                  </a:lnTo>
                  <a:lnTo>
                    <a:pt x="34" y="116"/>
                  </a:lnTo>
                  <a:lnTo>
                    <a:pt x="34" y="118"/>
                  </a:lnTo>
                  <a:lnTo>
                    <a:pt x="34" y="118"/>
                  </a:lnTo>
                  <a:lnTo>
                    <a:pt x="34" y="118"/>
                  </a:lnTo>
                  <a:lnTo>
                    <a:pt x="26" y="125"/>
                  </a:lnTo>
                  <a:lnTo>
                    <a:pt x="26" y="128"/>
                  </a:lnTo>
                  <a:lnTo>
                    <a:pt x="24" y="128"/>
                  </a:lnTo>
                  <a:lnTo>
                    <a:pt x="24" y="130"/>
                  </a:lnTo>
                  <a:lnTo>
                    <a:pt x="19" y="130"/>
                  </a:lnTo>
                  <a:lnTo>
                    <a:pt x="17" y="130"/>
                  </a:lnTo>
                  <a:lnTo>
                    <a:pt x="15" y="133"/>
                  </a:lnTo>
                  <a:lnTo>
                    <a:pt x="10" y="137"/>
                  </a:lnTo>
                  <a:lnTo>
                    <a:pt x="10" y="137"/>
                  </a:lnTo>
                  <a:lnTo>
                    <a:pt x="8" y="137"/>
                  </a:lnTo>
                  <a:lnTo>
                    <a:pt x="5" y="137"/>
                  </a:lnTo>
                  <a:lnTo>
                    <a:pt x="5" y="137"/>
                  </a:lnTo>
                  <a:lnTo>
                    <a:pt x="5" y="140"/>
                  </a:lnTo>
                  <a:lnTo>
                    <a:pt x="5" y="140"/>
                  </a:lnTo>
                  <a:lnTo>
                    <a:pt x="3" y="142"/>
                  </a:lnTo>
                  <a:lnTo>
                    <a:pt x="0" y="144"/>
                  </a:lnTo>
                  <a:lnTo>
                    <a:pt x="15" y="152"/>
                  </a:lnTo>
                  <a:lnTo>
                    <a:pt x="15" y="149"/>
                  </a:lnTo>
                  <a:lnTo>
                    <a:pt x="15" y="149"/>
                  </a:lnTo>
                  <a:lnTo>
                    <a:pt x="24" y="149"/>
                  </a:lnTo>
                  <a:lnTo>
                    <a:pt x="29" y="149"/>
                  </a:lnTo>
                  <a:lnTo>
                    <a:pt x="31" y="149"/>
                  </a:lnTo>
                  <a:lnTo>
                    <a:pt x="31" y="147"/>
                  </a:lnTo>
                  <a:lnTo>
                    <a:pt x="36" y="147"/>
                  </a:lnTo>
                  <a:lnTo>
                    <a:pt x="36" y="144"/>
                  </a:lnTo>
                  <a:lnTo>
                    <a:pt x="45" y="144"/>
                  </a:lnTo>
                  <a:lnTo>
                    <a:pt x="45" y="144"/>
                  </a:lnTo>
                  <a:lnTo>
                    <a:pt x="48" y="142"/>
                  </a:lnTo>
                  <a:lnTo>
                    <a:pt x="50" y="142"/>
                  </a:lnTo>
                  <a:lnTo>
                    <a:pt x="55" y="142"/>
                  </a:lnTo>
                  <a:lnTo>
                    <a:pt x="55" y="142"/>
                  </a:lnTo>
                  <a:lnTo>
                    <a:pt x="55" y="142"/>
                  </a:lnTo>
                  <a:lnTo>
                    <a:pt x="55" y="142"/>
                  </a:lnTo>
                  <a:lnTo>
                    <a:pt x="55" y="142"/>
                  </a:lnTo>
                  <a:lnTo>
                    <a:pt x="55" y="142"/>
                  </a:lnTo>
                  <a:lnTo>
                    <a:pt x="57" y="140"/>
                  </a:lnTo>
                  <a:lnTo>
                    <a:pt x="57" y="140"/>
                  </a:lnTo>
                  <a:lnTo>
                    <a:pt x="57" y="140"/>
                  </a:lnTo>
                  <a:lnTo>
                    <a:pt x="57" y="140"/>
                  </a:lnTo>
                  <a:lnTo>
                    <a:pt x="60" y="140"/>
                  </a:lnTo>
                  <a:lnTo>
                    <a:pt x="62" y="142"/>
                  </a:lnTo>
                  <a:lnTo>
                    <a:pt x="62" y="142"/>
                  </a:lnTo>
                  <a:lnTo>
                    <a:pt x="64" y="142"/>
                  </a:lnTo>
                  <a:lnTo>
                    <a:pt x="67" y="140"/>
                  </a:lnTo>
                  <a:lnTo>
                    <a:pt x="69" y="140"/>
                  </a:lnTo>
                  <a:lnTo>
                    <a:pt x="69" y="140"/>
                  </a:lnTo>
                  <a:lnTo>
                    <a:pt x="71" y="140"/>
                  </a:lnTo>
                  <a:lnTo>
                    <a:pt x="74" y="140"/>
                  </a:lnTo>
                  <a:lnTo>
                    <a:pt x="76" y="140"/>
                  </a:lnTo>
                  <a:lnTo>
                    <a:pt x="76" y="140"/>
                  </a:lnTo>
                  <a:lnTo>
                    <a:pt x="79" y="137"/>
                  </a:lnTo>
                  <a:lnTo>
                    <a:pt x="79" y="140"/>
                  </a:lnTo>
                  <a:lnTo>
                    <a:pt x="79" y="140"/>
                  </a:lnTo>
                  <a:lnTo>
                    <a:pt x="79" y="140"/>
                  </a:lnTo>
                  <a:lnTo>
                    <a:pt x="79" y="140"/>
                  </a:lnTo>
                  <a:lnTo>
                    <a:pt x="81" y="140"/>
                  </a:lnTo>
                  <a:lnTo>
                    <a:pt x="81" y="140"/>
                  </a:lnTo>
                  <a:lnTo>
                    <a:pt x="81" y="140"/>
                  </a:lnTo>
                  <a:lnTo>
                    <a:pt x="81" y="137"/>
                  </a:lnTo>
                  <a:lnTo>
                    <a:pt x="81" y="137"/>
                  </a:lnTo>
                  <a:lnTo>
                    <a:pt x="81" y="135"/>
                  </a:lnTo>
                  <a:lnTo>
                    <a:pt x="81" y="137"/>
                  </a:lnTo>
                  <a:lnTo>
                    <a:pt x="81" y="137"/>
                  </a:lnTo>
                  <a:lnTo>
                    <a:pt x="81" y="137"/>
                  </a:lnTo>
                  <a:lnTo>
                    <a:pt x="83" y="140"/>
                  </a:lnTo>
                  <a:lnTo>
                    <a:pt x="83" y="140"/>
                  </a:lnTo>
                  <a:lnTo>
                    <a:pt x="86" y="137"/>
                  </a:lnTo>
                  <a:lnTo>
                    <a:pt x="88" y="137"/>
                  </a:lnTo>
                  <a:lnTo>
                    <a:pt x="88" y="140"/>
                  </a:lnTo>
                  <a:lnTo>
                    <a:pt x="86" y="140"/>
                  </a:lnTo>
                  <a:lnTo>
                    <a:pt x="88" y="142"/>
                  </a:lnTo>
                  <a:lnTo>
                    <a:pt x="88" y="140"/>
                  </a:lnTo>
                  <a:lnTo>
                    <a:pt x="88" y="142"/>
                  </a:lnTo>
                  <a:lnTo>
                    <a:pt x="88" y="140"/>
                  </a:lnTo>
                  <a:lnTo>
                    <a:pt x="90" y="140"/>
                  </a:lnTo>
                  <a:lnTo>
                    <a:pt x="90" y="140"/>
                  </a:lnTo>
                  <a:lnTo>
                    <a:pt x="90" y="140"/>
                  </a:lnTo>
                  <a:lnTo>
                    <a:pt x="90" y="142"/>
                  </a:lnTo>
                  <a:lnTo>
                    <a:pt x="90" y="142"/>
                  </a:lnTo>
                  <a:lnTo>
                    <a:pt x="93" y="144"/>
                  </a:lnTo>
                  <a:lnTo>
                    <a:pt x="95" y="144"/>
                  </a:lnTo>
                  <a:lnTo>
                    <a:pt x="95" y="144"/>
                  </a:lnTo>
                  <a:lnTo>
                    <a:pt x="97" y="144"/>
                  </a:lnTo>
                  <a:lnTo>
                    <a:pt x="97" y="144"/>
                  </a:lnTo>
                  <a:lnTo>
                    <a:pt x="97" y="144"/>
                  </a:lnTo>
                  <a:lnTo>
                    <a:pt x="97" y="142"/>
                  </a:lnTo>
                  <a:lnTo>
                    <a:pt x="97" y="142"/>
                  </a:lnTo>
                  <a:lnTo>
                    <a:pt x="97" y="142"/>
                  </a:lnTo>
                  <a:lnTo>
                    <a:pt x="97" y="142"/>
                  </a:lnTo>
                  <a:lnTo>
                    <a:pt x="100" y="142"/>
                  </a:lnTo>
                  <a:lnTo>
                    <a:pt x="100" y="142"/>
                  </a:lnTo>
                  <a:lnTo>
                    <a:pt x="100" y="142"/>
                  </a:lnTo>
                  <a:lnTo>
                    <a:pt x="100" y="140"/>
                  </a:lnTo>
                  <a:lnTo>
                    <a:pt x="102" y="140"/>
                  </a:lnTo>
                  <a:lnTo>
                    <a:pt x="102" y="137"/>
                  </a:lnTo>
                  <a:lnTo>
                    <a:pt x="102" y="137"/>
                  </a:lnTo>
                  <a:lnTo>
                    <a:pt x="102" y="137"/>
                  </a:lnTo>
                  <a:lnTo>
                    <a:pt x="107" y="133"/>
                  </a:lnTo>
                  <a:lnTo>
                    <a:pt x="107" y="133"/>
                  </a:lnTo>
                  <a:lnTo>
                    <a:pt x="109" y="133"/>
                  </a:lnTo>
                  <a:lnTo>
                    <a:pt x="109" y="133"/>
                  </a:lnTo>
                  <a:lnTo>
                    <a:pt x="112" y="133"/>
                  </a:lnTo>
                  <a:lnTo>
                    <a:pt x="114" y="135"/>
                  </a:lnTo>
                  <a:lnTo>
                    <a:pt x="114" y="137"/>
                  </a:lnTo>
                  <a:lnTo>
                    <a:pt x="116" y="137"/>
                  </a:lnTo>
                  <a:lnTo>
                    <a:pt x="116" y="140"/>
                  </a:lnTo>
                  <a:lnTo>
                    <a:pt x="116" y="142"/>
                  </a:lnTo>
                  <a:lnTo>
                    <a:pt x="119" y="142"/>
                  </a:lnTo>
                  <a:lnTo>
                    <a:pt x="119" y="144"/>
                  </a:lnTo>
                  <a:lnTo>
                    <a:pt x="119" y="144"/>
                  </a:lnTo>
                  <a:lnTo>
                    <a:pt x="119" y="147"/>
                  </a:lnTo>
                  <a:lnTo>
                    <a:pt x="116" y="149"/>
                  </a:lnTo>
                  <a:lnTo>
                    <a:pt x="116" y="152"/>
                  </a:lnTo>
                  <a:lnTo>
                    <a:pt x="116" y="154"/>
                  </a:lnTo>
                  <a:lnTo>
                    <a:pt x="116" y="159"/>
                  </a:lnTo>
                  <a:lnTo>
                    <a:pt x="116" y="161"/>
                  </a:lnTo>
                  <a:lnTo>
                    <a:pt x="119" y="166"/>
                  </a:lnTo>
                  <a:lnTo>
                    <a:pt x="119" y="166"/>
                  </a:lnTo>
                  <a:lnTo>
                    <a:pt x="119" y="170"/>
                  </a:lnTo>
                  <a:lnTo>
                    <a:pt x="119" y="170"/>
                  </a:lnTo>
                  <a:lnTo>
                    <a:pt x="121" y="173"/>
                  </a:lnTo>
                  <a:lnTo>
                    <a:pt x="121" y="173"/>
                  </a:lnTo>
                  <a:lnTo>
                    <a:pt x="121" y="175"/>
                  </a:lnTo>
                  <a:lnTo>
                    <a:pt x="119" y="175"/>
                  </a:lnTo>
                  <a:lnTo>
                    <a:pt x="119" y="180"/>
                  </a:lnTo>
                  <a:lnTo>
                    <a:pt x="116" y="182"/>
                  </a:lnTo>
                  <a:lnTo>
                    <a:pt x="114" y="182"/>
                  </a:lnTo>
                  <a:lnTo>
                    <a:pt x="114" y="185"/>
                  </a:lnTo>
                  <a:lnTo>
                    <a:pt x="112" y="187"/>
                  </a:lnTo>
                  <a:lnTo>
                    <a:pt x="112" y="187"/>
                  </a:lnTo>
                  <a:lnTo>
                    <a:pt x="112" y="189"/>
                  </a:lnTo>
                  <a:lnTo>
                    <a:pt x="112" y="189"/>
                  </a:lnTo>
                  <a:lnTo>
                    <a:pt x="112" y="189"/>
                  </a:lnTo>
                  <a:lnTo>
                    <a:pt x="112" y="189"/>
                  </a:lnTo>
                  <a:lnTo>
                    <a:pt x="112" y="192"/>
                  </a:lnTo>
                  <a:lnTo>
                    <a:pt x="109" y="194"/>
                  </a:lnTo>
                  <a:lnTo>
                    <a:pt x="107" y="194"/>
                  </a:lnTo>
                  <a:lnTo>
                    <a:pt x="107" y="194"/>
                  </a:lnTo>
                  <a:lnTo>
                    <a:pt x="109" y="196"/>
                  </a:lnTo>
                  <a:lnTo>
                    <a:pt x="109" y="196"/>
                  </a:lnTo>
                  <a:lnTo>
                    <a:pt x="109" y="196"/>
                  </a:lnTo>
                  <a:lnTo>
                    <a:pt x="109" y="199"/>
                  </a:lnTo>
                  <a:lnTo>
                    <a:pt x="109" y="199"/>
                  </a:lnTo>
                  <a:lnTo>
                    <a:pt x="109" y="199"/>
                  </a:lnTo>
                  <a:lnTo>
                    <a:pt x="109" y="199"/>
                  </a:lnTo>
                  <a:lnTo>
                    <a:pt x="109" y="201"/>
                  </a:lnTo>
                  <a:lnTo>
                    <a:pt x="109" y="201"/>
                  </a:lnTo>
                  <a:lnTo>
                    <a:pt x="109" y="201"/>
                  </a:lnTo>
                  <a:lnTo>
                    <a:pt x="109" y="206"/>
                  </a:lnTo>
                  <a:lnTo>
                    <a:pt x="109" y="206"/>
                  </a:lnTo>
                  <a:lnTo>
                    <a:pt x="109" y="208"/>
                  </a:lnTo>
                  <a:lnTo>
                    <a:pt x="112" y="208"/>
                  </a:lnTo>
                  <a:lnTo>
                    <a:pt x="112" y="211"/>
                  </a:lnTo>
                  <a:lnTo>
                    <a:pt x="114" y="213"/>
                  </a:lnTo>
                  <a:lnTo>
                    <a:pt x="114" y="213"/>
                  </a:lnTo>
                  <a:lnTo>
                    <a:pt x="112" y="218"/>
                  </a:lnTo>
                  <a:lnTo>
                    <a:pt x="112" y="220"/>
                  </a:lnTo>
                  <a:lnTo>
                    <a:pt x="112" y="223"/>
                  </a:lnTo>
                  <a:lnTo>
                    <a:pt x="114" y="223"/>
                  </a:lnTo>
                  <a:lnTo>
                    <a:pt x="116" y="223"/>
                  </a:lnTo>
                  <a:lnTo>
                    <a:pt x="116" y="225"/>
                  </a:lnTo>
                  <a:lnTo>
                    <a:pt x="119" y="225"/>
                  </a:lnTo>
                  <a:lnTo>
                    <a:pt x="119" y="232"/>
                  </a:lnTo>
                  <a:lnTo>
                    <a:pt x="119" y="232"/>
                  </a:lnTo>
                  <a:lnTo>
                    <a:pt x="119" y="234"/>
                  </a:lnTo>
                  <a:lnTo>
                    <a:pt x="119" y="234"/>
                  </a:lnTo>
                  <a:lnTo>
                    <a:pt x="119" y="234"/>
                  </a:lnTo>
                  <a:lnTo>
                    <a:pt x="119" y="237"/>
                  </a:lnTo>
                  <a:lnTo>
                    <a:pt x="119" y="237"/>
                  </a:lnTo>
                  <a:lnTo>
                    <a:pt x="119" y="237"/>
                  </a:lnTo>
                  <a:lnTo>
                    <a:pt x="116" y="237"/>
                  </a:lnTo>
                  <a:lnTo>
                    <a:pt x="116" y="239"/>
                  </a:lnTo>
                  <a:lnTo>
                    <a:pt x="116" y="241"/>
                  </a:lnTo>
                  <a:lnTo>
                    <a:pt x="116" y="241"/>
                  </a:lnTo>
                  <a:lnTo>
                    <a:pt x="116" y="244"/>
                  </a:lnTo>
                  <a:lnTo>
                    <a:pt x="116" y="244"/>
                  </a:lnTo>
                  <a:lnTo>
                    <a:pt x="114" y="246"/>
                  </a:lnTo>
                  <a:lnTo>
                    <a:pt x="112" y="249"/>
                  </a:lnTo>
                  <a:lnTo>
                    <a:pt x="112" y="251"/>
                  </a:lnTo>
                  <a:lnTo>
                    <a:pt x="112" y="251"/>
                  </a:lnTo>
                  <a:lnTo>
                    <a:pt x="114" y="253"/>
                  </a:lnTo>
                  <a:lnTo>
                    <a:pt x="114" y="253"/>
                  </a:lnTo>
                  <a:lnTo>
                    <a:pt x="114" y="256"/>
                  </a:lnTo>
                  <a:lnTo>
                    <a:pt x="114" y="256"/>
                  </a:lnTo>
                  <a:lnTo>
                    <a:pt x="112" y="256"/>
                  </a:lnTo>
                  <a:lnTo>
                    <a:pt x="112" y="258"/>
                  </a:lnTo>
                  <a:lnTo>
                    <a:pt x="114" y="260"/>
                  </a:lnTo>
                  <a:lnTo>
                    <a:pt x="114" y="260"/>
                  </a:lnTo>
                  <a:lnTo>
                    <a:pt x="116" y="263"/>
                  </a:lnTo>
                  <a:lnTo>
                    <a:pt x="116" y="263"/>
                  </a:lnTo>
                  <a:lnTo>
                    <a:pt x="116" y="263"/>
                  </a:lnTo>
                  <a:lnTo>
                    <a:pt x="116" y="265"/>
                  </a:lnTo>
                  <a:lnTo>
                    <a:pt x="116" y="265"/>
                  </a:lnTo>
                  <a:lnTo>
                    <a:pt x="114" y="268"/>
                  </a:lnTo>
                  <a:lnTo>
                    <a:pt x="116" y="268"/>
                  </a:lnTo>
                  <a:lnTo>
                    <a:pt x="119" y="275"/>
                  </a:lnTo>
                  <a:lnTo>
                    <a:pt x="121" y="277"/>
                  </a:lnTo>
                  <a:lnTo>
                    <a:pt x="124" y="275"/>
                  </a:lnTo>
                  <a:lnTo>
                    <a:pt x="126" y="277"/>
                  </a:lnTo>
                  <a:lnTo>
                    <a:pt x="126" y="277"/>
                  </a:lnTo>
                  <a:lnTo>
                    <a:pt x="126" y="279"/>
                  </a:lnTo>
                  <a:lnTo>
                    <a:pt x="126" y="279"/>
                  </a:lnTo>
                  <a:lnTo>
                    <a:pt x="126" y="282"/>
                  </a:lnTo>
                  <a:lnTo>
                    <a:pt x="126" y="282"/>
                  </a:lnTo>
                  <a:lnTo>
                    <a:pt x="126" y="282"/>
                  </a:lnTo>
                  <a:lnTo>
                    <a:pt x="126" y="284"/>
                  </a:lnTo>
                  <a:lnTo>
                    <a:pt x="126" y="284"/>
                  </a:lnTo>
                  <a:lnTo>
                    <a:pt x="128" y="284"/>
                  </a:lnTo>
                  <a:lnTo>
                    <a:pt x="128" y="284"/>
                  </a:lnTo>
                  <a:lnTo>
                    <a:pt x="131" y="286"/>
                  </a:lnTo>
                  <a:lnTo>
                    <a:pt x="128" y="286"/>
                  </a:lnTo>
                  <a:lnTo>
                    <a:pt x="128" y="286"/>
                  </a:lnTo>
                  <a:lnTo>
                    <a:pt x="128" y="289"/>
                  </a:lnTo>
                  <a:lnTo>
                    <a:pt x="128" y="289"/>
                  </a:lnTo>
                  <a:lnTo>
                    <a:pt x="128" y="291"/>
                  </a:lnTo>
                  <a:lnTo>
                    <a:pt x="128" y="291"/>
                  </a:lnTo>
                  <a:lnTo>
                    <a:pt x="128" y="294"/>
                  </a:lnTo>
                  <a:lnTo>
                    <a:pt x="128" y="296"/>
                  </a:lnTo>
                  <a:lnTo>
                    <a:pt x="128" y="296"/>
                  </a:lnTo>
                  <a:lnTo>
                    <a:pt x="131" y="298"/>
                  </a:lnTo>
                  <a:lnTo>
                    <a:pt x="131" y="298"/>
                  </a:lnTo>
                  <a:lnTo>
                    <a:pt x="131" y="298"/>
                  </a:lnTo>
                  <a:lnTo>
                    <a:pt x="133" y="294"/>
                  </a:lnTo>
                  <a:lnTo>
                    <a:pt x="133" y="291"/>
                  </a:lnTo>
                  <a:lnTo>
                    <a:pt x="133" y="291"/>
                  </a:lnTo>
                  <a:lnTo>
                    <a:pt x="133" y="291"/>
                  </a:lnTo>
                  <a:lnTo>
                    <a:pt x="135" y="291"/>
                  </a:lnTo>
                  <a:lnTo>
                    <a:pt x="133" y="294"/>
                  </a:lnTo>
                  <a:lnTo>
                    <a:pt x="135" y="296"/>
                  </a:lnTo>
                  <a:lnTo>
                    <a:pt x="138" y="296"/>
                  </a:lnTo>
                  <a:lnTo>
                    <a:pt x="138" y="296"/>
                  </a:lnTo>
                  <a:lnTo>
                    <a:pt x="138" y="298"/>
                  </a:lnTo>
                  <a:lnTo>
                    <a:pt x="140" y="301"/>
                  </a:lnTo>
                  <a:lnTo>
                    <a:pt x="140" y="301"/>
                  </a:lnTo>
                  <a:lnTo>
                    <a:pt x="140" y="303"/>
                  </a:lnTo>
                  <a:lnTo>
                    <a:pt x="140" y="303"/>
                  </a:lnTo>
                  <a:lnTo>
                    <a:pt x="140" y="305"/>
                  </a:lnTo>
                  <a:lnTo>
                    <a:pt x="140" y="305"/>
                  </a:lnTo>
                  <a:lnTo>
                    <a:pt x="140" y="308"/>
                  </a:lnTo>
                  <a:lnTo>
                    <a:pt x="142" y="308"/>
                  </a:lnTo>
                  <a:lnTo>
                    <a:pt x="142" y="308"/>
                  </a:lnTo>
                  <a:lnTo>
                    <a:pt x="142" y="308"/>
                  </a:lnTo>
                  <a:lnTo>
                    <a:pt x="142" y="308"/>
                  </a:lnTo>
                  <a:lnTo>
                    <a:pt x="142" y="310"/>
                  </a:lnTo>
                  <a:lnTo>
                    <a:pt x="142" y="310"/>
                  </a:lnTo>
                  <a:lnTo>
                    <a:pt x="142" y="312"/>
                  </a:lnTo>
                  <a:lnTo>
                    <a:pt x="142" y="312"/>
                  </a:lnTo>
                  <a:lnTo>
                    <a:pt x="142" y="315"/>
                  </a:lnTo>
                  <a:lnTo>
                    <a:pt x="142" y="315"/>
                  </a:lnTo>
                  <a:lnTo>
                    <a:pt x="145" y="317"/>
                  </a:lnTo>
                  <a:lnTo>
                    <a:pt x="145" y="317"/>
                  </a:lnTo>
                  <a:lnTo>
                    <a:pt x="150" y="317"/>
                  </a:lnTo>
                  <a:lnTo>
                    <a:pt x="150" y="317"/>
                  </a:lnTo>
                  <a:lnTo>
                    <a:pt x="152" y="317"/>
                  </a:lnTo>
                  <a:lnTo>
                    <a:pt x="154" y="317"/>
                  </a:lnTo>
                  <a:lnTo>
                    <a:pt x="157" y="317"/>
                  </a:lnTo>
                  <a:lnTo>
                    <a:pt x="157" y="317"/>
                  </a:lnTo>
                  <a:lnTo>
                    <a:pt x="159" y="317"/>
                  </a:lnTo>
                  <a:lnTo>
                    <a:pt x="159" y="320"/>
                  </a:lnTo>
                  <a:lnTo>
                    <a:pt x="159" y="320"/>
                  </a:lnTo>
                  <a:lnTo>
                    <a:pt x="159" y="322"/>
                  </a:lnTo>
                  <a:lnTo>
                    <a:pt x="161" y="322"/>
                  </a:lnTo>
                  <a:lnTo>
                    <a:pt x="164" y="324"/>
                  </a:lnTo>
                  <a:lnTo>
                    <a:pt x="164" y="327"/>
                  </a:lnTo>
                  <a:lnTo>
                    <a:pt x="164" y="327"/>
                  </a:lnTo>
                  <a:lnTo>
                    <a:pt x="164" y="329"/>
                  </a:lnTo>
                  <a:lnTo>
                    <a:pt x="166" y="327"/>
                  </a:lnTo>
                  <a:lnTo>
                    <a:pt x="166" y="327"/>
                  </a:lnTo>
                  <a:lnTo>
                    <a:pt x="166" y="324"/>
                  </a:lnTo>
                  <a:lnTo>
                    <a:pt x="166" y="324"/>
                  </a:lnTo>
                  <a:lnTo>
                    <a:pt x="166" y="324"/>
                  </a:lnTo>
                  <a:lnTo>
                    <a:pt x="169" y="324"/>
                  </a:lnTo>
                  <a:lnTo>
                    <a:pt x="169" y="327"/>
                  </a:lnTo>
                  <a:lnTo>
                    <a:pt x="169" y="327"/>
                  </a:lnTo>
                  <a:lnTo>
                    <a:pt x="169" y="327"/>
                  </a:lnTo>
                  <a:lnTo>
                    <a:pt x="169" y="329"/>
                  </a:lnTo>
                  <a:lnTo>
                    <a:pt x="169" y="329"/>
                  </a:lnTo>
                  <a:lnTo>
                    <a:pt x="169" y="329"/>
                  </a:lnTo>
                  <a:lnTo>
                    <a:pt x="169" y="329"/>
                  </a:lnTo>
                  <a:lnTo>
                    <a:pt x="169" y="331"/>
                  </a:lnTo>
                  <a:lnTo>
                    <a:pt x="171" y="331"/>
                  </a:lnTo>
                  <a:lnTo>
                    <a:pt x="176" y="334"/>
                  </a:lnTo>
                  <a:lnTo>
                    <a:pt x="176" y="334"/>
                  </a:lnTo>
                  <a:lnTo>
                    <a:pt x="178" y="334"/>
                  </a:lnTo>
                  <a:lnTo>
                    <a:pt x="178" y="334"/>
                  </a:lnTo>
                  <a:lnTo>
                    <a:pt x="180" y="334"/>
                  </a:lnTo>
                  <a:lnTo>
                    <a:pt x="180" y="336"/>
                  </a:lnTo>
                  <a:lnTo>
                    <a:pt x="180" y="336"/>
                  </a:lnTo>
                  <a:lnTo>
                    <a:pt x="180" y="334"/>
                  </a:lnTo>
                  <a:lnTo>
                    <a:pt x="180" y="334"/>
                  </a:lnTo>
                  <a:lnTo>
                    <a:pt x="183" y="334"/>
                  </a:lnTo>
                  <a:lnTo>
                    <a:pt x="183" y="336"/>
                  </a:lnTo>
                  <a:lnTo>
                    <a:pt x="185" y="336"/>
                  </a:lnTo>
                  <a:lnTo>
                    <a:pt x="185" y="336"/>
                  </a:lnTo>
                  <a:lnTo>
                    <a:pt x="185" y="339"/>
                  </a:lnTo>
                  <a:lnTo>
                    <a:pt x="185" y="339"/>
                  </a:lnTo>
                  <a:lnTo>
                    <a:pt x="185" y="341"/>
                  </a:lnTo>
                  <a:lnTo>
                    <a:pt x="183" y="343"/>
                  </a:lnTo>
                  <a:lnTo>
                    <a:pt x="183" y="346"/>
                  </a:lnTo>
                  <a:lnTo>
                    <a:pt x="183" y="346"/>
                  </a:lnTo>
                  <a:lnTo>
                    <a:pt x="185" y="346"/>
                  </a:lnTo>
                  <a:lnTo>
                    <a:pt x="185" y="348"/>
                  </a:lnTo>
                  <a:lnTo>
                    <a:pt x="187" y="348"/>
                  </a:lnTo>
                  <a:lnTo>
                    <a:pt x="187" y="350"/>
                  </a:lnTo>
                  <a:lnTo>
                    <a:pt x="187" y="350"/>
                  </a:lnTo>
                  <a:lnTo>
                    <a:pt x="190" y="350"/>
                  </a:lnTo>
                  <a:lnTo>
                    <a:pt x="190" y="353"/>
                  </a:lnTo>
                  <a:lnTo>
                    <a:pt x="192" y="353"/>
                  </a:lnTo>
                  <a:lnTo>
                    <a:pt x="195" y="353"/>
                  </a:lnTo>
                  <a:lnTo>
                    <a:pt x="197" y="353"/>
                  </a:lnTo>
                  <a:lnTo>
                    <a:pt x="197" y="353"/>
                  </a:lnTo>
                  <a:lnTo>
                    <a:pt x="199" y="355"/>
                  </a:lnTo>
                  <a:lnTo>
                    <a:pt x="199" y="355"/>
                  </a:lnTo>
                  <a:lnTo>
                    <a:pt x="199" y="355"/>
                  </a:lnTo>
                  <a:lnTo>
                    <a:pt x="202" y="355"/>
                  </a:lnTo>
                  <a:lnTo>
                    <a:pt x="202" y="355"/>
                  </a:lnTo>
                  <a:lnTo>
                    <a:pt x="202" y="355"/>
                  </a:lnTo>
                  <a:lnTo>
                    <a:pt x="204" y="353"/>
                  </a:lnTo>
                  <a:lnTo>
                    <a:pt x="204" y="353"/>
                  </a:lnTo>
                  <a:lnTo>
                    <a:pt x="206" y="355"/>
                  </a:lnTo>
                  <a:lnTo>
                    <a:pt x="206" y="355"/>
                  </a:lnTo>
                  <a:lnTo>
                    <a:pt x="209" y="357"/>
                  </a:lnTo>
                  <a:lnTo>
                    <a:pt x="211" y="357"/>
                  </a:lnTo>
                  <a:lnTo>
                    <a:pt x="211" y="357"/>
                  </a:lnTo>
                  <a:lnTo>
                    <a:pt x="211" y="355"/>
                  </a:lnTo>
                  <a:lnTo>
                    <a:pt x="213" y="357"/>
                  </a:lnTo>
                  <a:lnTo>
                    <a:pt x="218" y="357"/>
                  </a:lnTo>
                  <a:lnTo>
                    <a:pt x="221" y="360"/>
                  </a:lnTo>
                  <a:lnTo>
                    <a:pt x="221" y="357"/>
                  </a:lnTo>
                  <a:lnTo>
                    <a:pt x="223" y="357"/>
                  </a:lnTo>
                  <a:lnTo>
                    <a:pt x="225" y="357"/>
                  </a:lnTo>
                  <a:lnTo>
                    <a:pt x="225" y="360"/>
                  </a:lnTo>
                  <a:lnTo>
                    <a:pt x="225" y="360"/>
                  </a:lnTo>
                  <a:lnTo>
                    <a:pt x="228" y="360"/>
                  </a:lnTo>
                  <a:lnTo>
                    <a:pt x="228" y="357"/>
                  </a:lnTo>
                  <a:lnTo>
                    <a:pt x="230" y="357"/>
                  </a:lnTo>
                  <a:lnTo>
                    <a:pt x="230" y="357"/>
                  </a:lnTo>
                  <a:lnTo>
                    <a:pt x="232" y="353"/>
                  </a:lnTo>
                  <a:lnTo>
                    <a:pt x="232" y="353"/>
                  </a:lnTo>
                  <a:lnTo>
                    <a:pt x="232" y="353"/>
                  </a:lnTo>
                  <a:lnTo>
                    <a:pt x="235" y="353"/>
                  </a:lnTo>
                  <a:lnTo>
                    <a:pt x="237" y="353"/>
                  </a:lnTo>
                  <a:lnTo>
                    <a:pt x="249" y="353"/>
                  </a:lnTo>
                  <a:lnTo>
                    <a:pt x="249" y="355"/>
                  </a:lnTo>
                  <a:lnTo>
                    <a:pt x="254" y="357"/>
                  </a:lnTo>
                  <a:lnTo>
                    <a:pt x="256" y="360"/>
                  </a:lnTo>
                  <a:lnTo>
                    <a:pt x="258" y="360"/>
                  </a:lnTo>
                  <a:lnTo>
                    <a:pt x="258" y="360"/>
                  </a:lnTo>
                  <a:lnTo>
                    <a:pt x="261" y="360"/>
                  </a:lnTo>
                  <a:lnTo>
                    <a:pt x="261" y="360"/>
                  </a:lnTo>
                  <a:lnTo>
                    <a:pt x="261" y="360"/>
                  </a:lnTo>
                  <a:lnTo>
                    <a:pt x="263" y="360"/>
                  </a:lnTo>
                  <a:lnTo>
                    <a:pt x="263" y="362"/>
                  </a:lnTo>
                  <a:lnTo>
                    <a:pt x="263" y="362"/>
                  </a:lnTo>
                  <a:lnTo>
                    <a:pt x="263" y="365"/>
                  </a:lnTo>
                  <a:lnTo>
                    <a:pt x="263" y="365"/>
                  </a:lnTo>
                  <a:lnTo>
                    <a:pt x="263" y="365"/>
                  </a:lnTo>
                  <a:lnTo>
                    <a:pt x="266" y="365"/>
                  </a:lnTo>
                  <a:lnTo>
                    <a:pt x="266" y="365"/>
                  </a:lnTo>
                  <a:lnTo>
                    <a:pt x="266" y="367"/>
                  </a:lnTo>
                  <a:lnTo>
                    <a:pt x="266" y="367"/>
                  </a:lnTo>
                  <a:lnTo>
                    <a:pt x="268" y="369"/>
                  </a:lnTo>
                  <a:lnTo>
                    <a:pt x="270" y="369"/>
                  </a:lnTo>
                  <a:lnTo>
                    <a:pt x="273" y="369"/>
                  </a:lnTo>
                  <a:lnTo>
                    <a:pt x="275" y="372"/>
                  </a:lnTo>
                  <a:lnTo>
                    <a:pt x="275" y="372"/>
                  </a:lnTo>
                  <a:lnTo>
                    <a:pt x="280" y="372"/>
                  </a:lnTo>
                  <a:lnTo>
                    <a:pt x="282" y="372"/>
                  </a:lnTo>
                  <a:lnTo>
                    <a:pt x="282" y="372"/>
                  </a:lnTo>
                  <a:lnTo>
                    <a:pt x="282" y="369"/>
                  </a:lnTo>
                  <a:lnTo>
                    <a:pt x="285" y="369"/>
                  </a:lnTo>
                  <a:lnTo>
                    <a:pt x="285" y="369"/>
                  </a:lnTo>
                  <a:lnTo>
                    <a:pt x="285" y="369"/>
                  </a:lnTo>
                  <a:lnTo>
                    <a:pt x="287" y="369"/>
                  </a:lnTo>
                  <a:lnTo>
                    <a:pt x="287" y="369"/>
                  </a:lnTo>
                  <a:lnTo>
                    <a:pt x="287" y="367"/>
                  </a:lnTo>
                  <a:lnTo>
                    <a:pt x="287" y="367"/>
                  </a:lnTo>
                  <a:lnTo>
                    <a:pt x="289" y="367"/>
                  </a:lnTo>
                  <a:lnTo>
                    <a:pt x="289" y="367"/>
                  </a:lnTo>
                  <a:lnTo>
                    <a:pt x="289" y="367"/>
                  </a:lnTo>
                  <a:lnTo>
                    <a:pt x="292" y="367"/>
                  </a:lnTo>
                  <a:lnTo>
                    <a:pt x="294" y="367"/>
                  </a:lnTo>
                  <a:lnTo>
                    <a:pt x="294" y="369"/>
                  </a:lnTo>
                  <a:lnTo>
                    <a:pt x="296" y="372"/>
                  </a:lnTo>
                  <a:lnTo>
                    <a:pt x="296" y="372"/>
                  </a:lnTo>
                  <a:lnTo>
                    <a:pt x="296" y="374"/>
                  </a:lnTo>
                  <a:lnTo>
                    <a:pt x="296" y="374"/>
                  </a:lnTo>
                  <a:lnTo>
                    <a:pt x="296" y="374"/>
                  </a:lnTo>
                  <a:lnTo>
                    <a:pt x="296" y="374"/>
                  </a:lnTo>
                  <a:lnTo>
                    <a:pt x="296" y="374"/>
                  </a:lnTo>
                  <a:lnTo>
                    <a:pt x="296" y="376"/>
                  </a:lnTo>
                  <a:lnTo>
                    <a:pt x="299" y="376"/>
                  </a:lnTo>
                  <a:lnTo>
                    <a:pt x="299" y="379"/>
                  </a:lnTo>
                  <a:lnTo>
                    <a:pt x="299" y="379"/>
                  </a:lnTo>
                  <a:lnTo>
                    <a:pt x="299" y="381"/>
                  </a:lnTo>
                  <a:lnTo>
                    <a:pt x="301" y="381"/>
                  </a:lnTo>
                  <a:lnTo>
                    <a:pt x="301" y="383"/>
                  </a:lnTo>
                  <a:lnTo>
                    <a:pt x="301" y="383"/>
                  </a:lnTo>
                  <a:lnTo>
                    <a:pt x="303" y="383"/>
                  </a:lnTo>
                  <a:lnTo>
                    <a:pt x="303" y="383"/>
                  </a:lnTo>
                  <a:lnTo>
                    <a:pt x="303" y="383"/>
                  </a:lnTo>
                  <a:lnTo>
                    <a:pt x="306" y="383"/>
                  </a:lnTo>
                  <a:lnTo>
                    <a:pt x="306" y="383"/>
                  </a:lnTo>
                  <a:lnTo>
                    <a:pt x="306" y="383"/>
                  </a:lnTo>
                  <a:lnTo>
                    <a:pt x="306" y="386"/>
                  </a:lnTo>
                  <a:lnTo>
                    <a:pt x="311" y="391"/>
                  </a:lnTo>
                  <a:lnTo>
                    <a:pt x="311" y="391"/>
                  </a:lnTo>
                  <a:lnTo>
                    <a:pt x="311" y="391"/>
                  </a:lnTo>
                  <a:lnTo>
                    <a:pt x="311" y="391"/>
                  </a:lnTo>
                  <a:lnTo>
                    <a:pt x="313" y="391"/>
                  </a:lnTo>
                  <a:lnTo>
                    <a:pt x="313" y="391"/>
                  </a:lnTo>
                  <a:lnTo>
                    <a:pt x="313" y="391"/>
                  </a:lnTo>
                  <a:lnTo>
                    <a:pt x="313" y="393"/>
                  </a:lnTo>
                  <a:lnTo>
                    <a:pt x="313" y="393"/>
                  </a:lnTo>
                  <a:lnTo>
                    <a:pt x="315" y="395"/>
                  </a:lnTo>
                  <a:lnTo>
                    <a:pt x="315" y="395"/>
                  </a:lnTo>
                  <a:lnTo>
                    <a:pt x="318" y="398"/>
                  </a:lnTo>
                  <a:lnTo>
                    <a:pt x="318" y="395"/>
                  </a:lnTo>
                  <a:lnTo>
                    <a:pt x="320" y="395"/>
                  </a:lnTo>
                  <a:lnTo>
                    <a:pt x="320" y="395"/>
                  </a:lnTo>
                  <a:lnTo>
                    <a:pt x="322" y="395"/>
                  </a:lnTo>
                  <a:lnTo>
                    <a:pt x="322" y="393"/>
                  </a:lnTo>
                  <a:lnTo>
                    <a:pt x="322" y="393"/>
                  </a:lnTo>
                  <a:lnTo>
                    <a:pt x="325" y="393"/>
                  </a:lnTo>
                  <a:lnTo>
                    <a:pt x="327" y="393"/>
                  </a:lnTo>
                  <a:lnTo>
                    <a:pt x="327" y="395"/>
                  </a:lnTo>
                  <a:lnTo>
                    <a:pt x="327" y="395"/>
                  </a:lnTo>
                  <a:lnTo>
                    <a:pt x="327" y="395"/>
                  </a:lnTo>
                  <a:lnTo>
                    <a:pt x="327" y="398"/>
                  </a:lnTo>
                  <a:lnTo>
                    <a:pt x="327" y="398"/>
                  </a:lnTo>
                  <a:lnTo>
                    <a:pt x="334" y="400"/>
                  </a:lnTo>
                  <a:lnTo>
                    <a:pt x="339" y="400"/>
                  </a:lnTo>
                  <a:lnTo>
                    <a:pt x="341" y="400"/>
                  </a:lnTo>
                  <a:lnTo>
                    <a:pt x="341" y="402"/>
                  </a:lnTo>
                  <a:lnTo>
                    <a:pt x="344" y="405"/>
                  </a:lnTo>
                  <a:lnTo>
                    <a:pt x="344" y="405"/>
                  </a:lnTo>
                  <a:lnTo>
                    <a:pt x="344" y="405"/>
                  </a:lnTo>
                  <a:lnTo>
                    <a:pt x="346" y="405"/>
                  </a:lnTo>
                  <a:lnTo>
                    <a:pt x="346" y="405"/>
                  </a:lnTo>
                  <a:lnTo>
                    <a:pt x="346" y="405"/>
                  </a:lnTo>
                  <a:lnTo>
                    <a:pt x="348" y="407"/>
                  </a:lnTo>
                  <a:lnTo>
                    <a:pt x="348" y="407"/>
                  </a:lnTo>
                  <a:lnTo>
                    <a:pt x="353" y="407"/>
                  </a:lnTo>
                  <a:lnTo>
                    <a:pt x="353" y="407"/>
                  </a:lnTo>
                  <a:lnTo>
                    <a:pt x="353" y="407"/>
                  </a:lnTo>
                  <a:lnTo>
                    <a:pt x="356" y="407"/>
                  </a:lnTo>
                  <a:lnTo>
                    <a:pt x="358" y="407"/>
                  </a:lnTo>
                  <a:lnTo>
                    <a:pt x="358" y="407"/>
                  </a:lnTo>
                  <a:lnTo>
                    <a:pt x="360" y="405"/>
                  </a:lnTo>
                  <a:lnTo>
                    <a:pt x="363" y="405"/>
                  </a:lnTo>
                  <a:lnTo>
                    <a:pt x="363" y="405"/>
                  </a:lnTo>
                  <a:lnTo>
                    <a:pt x="365" y="407"/>
                  </a:lnTo>
                  <a:lnTo>
                    <a:pt x="365" y="405"/>
                  </a:lnTo>
                  <a:lnTo>
                    <a:pt x="365" y="405"/>
                  </a:lnTo>
                  <a:lnTo>
                    <a:pt x="367" y="407"/>
                  </a:lnTo>
                  <a:lnTo>
                    <a:pt x="367" y="407"/>
                  </a:lnTo>
                  <a:lnTo>
                    <a:pt x="370" y="407"/>
                  </a:lnTo>
                  <a:lnTo>
                    <a:pt x="370" y="407"/>
                  </a:lnTo>
                  <a:lnTo>
                    <a:pt x="370" y="410"/>
                  </a:lnTo>
                  <a:lnTo>
                    <a:pt x="370" y="414"/>
                  </a:lnTo>
                  <a:lnTo>
                    <a:pt x="370" y="417"/>
                  </a:lnTo>
                  <a:lnTo>
                    <a:pt x="370" y="417"/>
                  </a:lnTo>
                  <a:lnTo>
                    <a:pt x="372" y="419"/>
                  </a:lnTo>
                  <a:lnTo>
                    <a:pt x="377" y="421"/>
                  </a:lnTo>
                  <a:lnTo>
                    <a:pt x="377" y="421"/>
                  </a:lnTo>
                  <a:lnTo>
                    <a:pt x="377" y="424"/>
                  </a:lnTo>
                  <a:lnTo>
                    <a:pt x="379" y="424"/>
                  </a:lnTo>
                  <a:lnTo>
                    <a:pt x="379" y="424"/>
                  </a:lnTo>
                  <a:lnTo>
                    <a:pt x="379" y="426"/>
                  </a:lnTo>
                  <a:lnTo>
                    <a:pt x="382" y="426"/>
                  </a:lnTo>
                  <a:lnTo>
                    <a:pt x="386" y="431"/>
                  </a:lnTo>
                  <a:lnTo>
                    <a:pt x="386" y="431"/>
                  </a:lnTo>
                  <a:lnTo>
                    <a:pt x="389" y="431"/>
                  </a:lnTo>
                  <a:lnTo>
                    <a:pt x="389" y="433"/>
                  </a:lnTo>
                  <a:lnTo>
                    <a:pt x="389" y="433"/>
                  </a:lnTo>
                  <a:lnTo>
                    <a:pt x="391" y="438"/>
                  </a:lnTo>
                  <a:lnTo>
                    <a:pt x="391" y="438"/>
                  </a:lnTo>
                  <a:lnTo>
                    <a:pt x="393" y="440"/>
                  </a:lnTo>
                  <a:lnTo>
                    <a:pt x="393" y="438"/>
                  </a:lnTo>
                  <a:lnTo>
                    <a:pt x="396" y="438"/>
                  </a:lnTo>
                  <a:lnTo>
                    <a:pt x="398" y="438"/>
                  </a:lnTo>
                  <a:lnTo>
                    <a:pt x="398" y="438"/>
                  </a:lnTo>
                  <a:lnTo>
                    <a:pt x="401" y="438"/>
                  </a:lnTo>
                  <a:lnTo>
                    <a:pt x="403" y="438"/>
                  </a:lnTo>
                  <a:lnTo>
                    <a:pt x="405" y="438"/>
                  </a:lnTo>
                  <a:lnTo>
                    <a:pt x="410" y="436"/>
                  </a:lnTo>
                  <a:lnTo>
                    <a:pt x="410" y="436"/>
                  </a:lnTo>
                  <a:lnTo>
                    <a:pt x="410" y="436"/>
                  </a:lnTo>
                  <a:lnTo>
                    <a:pt x="412" y="438"/>
                  </a:lnTo>
                  <a:lnTo>
                    <a:pt x="415" y="438"/>
                  </a:lnTo>
                  <a:lnTo>
                    <a:pt x="417" y="440"/>
                  </a:lnTo>
                  <a:lnTo>
                    <a:pt x="422" y="440"/>
                  </a:lnTo>
                  <a:lnTo>
                    <a:pt x="424" y="438"/>
                  </a:lnTo>
                  <a:lnTo>
                    <a:pt x="429" y="436"/>
                  </a:lnTo>
                  <a:lnTo>
                    <a:pt x="431" y="436"/>
                  </a:lnTo>
                  <a:lnTo>
                    <a:pt x="431" y="436"/>
                  </a:lnTo>
                  <a:lnTo>
                    <a:pt x="434" y="436"/>
                  </a:lnTo>
                  <a:lnTo>
                    <a:pt x="436" y="438"/>
                  </a:lnTo>
                  <a:lnTo>
                    <a:pt x="438" y="438"/>
                  </a:lnTo>
                  <a:lnTo>
                    <a:pt x="438" y="438"/>
                  </a:lnTo>
                  <a:lnTo>
                    <a:pt x="441" y="438"/>
                  </a:lnTo>
                  <a:lnTo>
                    <a:pt x="445" y="438"/>
                  </a:lnTo>
                  <a:lnTo>
                    <a:pt x="445" y="438"/>
                  </a:lnTo>
                  <a:lnTo>
                    <a:pt x="445" y="436"/>
                  </a:lnTo>
                  <a:lnTo>
                    <a:pt x="448" y="436"/>
                  </a:lnTo>
                  <a:lnTo>
                    <a:pt x="450" y="433"/>
                  </a:lnTo>
                  <a:lnTo>
                    <a:pt x="450" y="433"/>
                  </a:lnTo>
                  <a:lnTo>
                    <a:pt x="453" y="433"/>
                  </a:lnTo>
                  <a:lnTo>
                    <a:pt x="453" y="433"/>
                  </a:lnTo>
                  <a:lnTo>
                    <a:pt x="453" y="433"/>
                  </a:lnTo>
                  <a:lnTo>
                    <a:pt x="453" y="438"/>
                  </a:lnTo>
                  <a:lnTo>
                    <a:pt x="455" y="438"/>
                  </a:lnTo>
                  <a:lnTo>
                    <a:pt x="457" y="440"/>
                  </a:lnTo>
                  <a:lnTo>
                    <a:pt x="462" y="440"/>
                  </a:lnTo>
                  <a:lnTo>
                    <a:pt x="464" y="440"/>
                  </a:lnTo>
                  <a:lnTo>
                    <a:pt x="467" y="440"/>
                  </a:lnTo>
                  <a:lnTo>
                    <a:pt x="467" y="443"/>
                  </a:lnTo>
                  <a:lnTo>
                    <a:pt x="472" y="445"/>
                  </a:lnTo>
                  <a:lnTo>
                    <a:pt x="479" y="450"/>
                  </a:lnTo>
                  <a:lnTo>
                    <a:pt x="481" y="447"/>
                  </a:lnTo>
                  <a:lnTo>
                    <a:pt x="483" y="445"/>
                  </a:lnTo>
                  <a:lnTo>
                    <a:pt x="498" y="436"/>
                  </a:lnTo>
                  <a:lnTo>
                    <a:pt x="502" y="431"/>
                  </a:lnTo>
                  <a:lnTo>
                    <a:pt x="505" y="431"/>
                  </a:lnTo>
                  <a:lnTo>
                    <a:pt x="505" y="428"/>
                  </a:lnTo>
                  <a:lnTo>
                    <a:pt x="505" y="428"/>
                  </a:lnTo>
                  <a:lnTo>
                    <a:pt x="507" y="426"/>
                  </a:lnTo>
                  <a:lnTo>
                    <a:pt x="507" y="424"/>
                  </a:lnTo>
                  <a:lnTo>
                    <a:pt x="507" y="421"/>
                  </a:lnTo>
                  <a:lnTo>
                    <a:pt x="507" y="419"/>
                  </a:lnTo>
                  <a:lnTo>
                    <a:pt x="507" y="417"/>
                  </a:lnTo>
                  <a:lnTo>
                    <a:pt x="509" y="417"/>
                  </a:lnTo>
                  <a:lnTo>
                    <a:pt x="514" y="407"/>
                  </a:lnTo>
                  <a:lnTo>
                    <a:pt x="514" y="405"/>
                  </a:lnTo>
                  <a:lnTo>
                    <a:pt x="514" y="405"/>
                  </a:lnTo>
                  <a:lnTo>
                    <a:pt x="514" y="402"/>
                  </a:lnTo>
                  <a:lnTo>
                    <a:pt x="514" y="402"/>
                  </a:lnTo>
                  <a:lnTo>
                    <a:pt x="514" y="400"/>
                  </a:lnTo>
                  <a:lnTo>
                    <a:pt x="514" y="400"/>
                  </a:lnTo>
                  <a:lnTo>
                    <a:pt x="519" y="395"/>
                  </a:lnTo>
                  <a:lnTo>
                    <a:pt x="519" y="395"/>
                  </a:lnTo>
                  <a:lnTo>
                    <a:pt x="519" y="393"/>
                  </a:lnTo>
                  <a:lnTo>
                    <a:pt x="521" y="393"/>
                  </a:lnTo>
                  <a:lnTo>
                    <a:pt x="521" y="393"/>
                  </a:lnTo>
                  <a:lnTo>
                    <a:pt x="524" y="391"/>
                  </a:lnTo>
                  <a:lnTo>
                    <a:pt x="526" y="391"/>
                  </a:lnTo>
                  <a:lnTo>
                    <a:pt x="528" y="391"/>
                  </a:lnTo>
                  <a:lnTo>
                    <a:pt x="528" y="391"/>
                  </a:lnTo>
                  <a:lnTo>
                    <a:pt x="531" y="388"/>
                  </a:lnTo>
                  <a:lnTo>
                    <a:pt x="531" y="386"/>
                  </a:lnTo>
                  <a:lnTo>
                    <a:pt x="533" y="386"/>
                  </a:lnTo>
                  <a:lnTo>
                    <a:pt x="533" y="383"/>
                  </a:lnTo>
                  <a:lnTo>
                    <a:pt x="533" y="381"/>
                  </a:lnTo>
                  <a:lnTo>
                    <a:pt x="533" y="379"/>
                  </a:lnTo>
                  <a:lnTo>
                    <a:pt x="535" y="374"/>
                  </a:lnTo>
                  <a:lnTo>
                    <a:pt x="535" y="374"/>
                  </a:lnTo>
                  <a:lnTo>
                    <a:pt x="535" y="372"/>
                  </a:lnTo>
                  <a:lnTo>
                    <a:pt x="543" y="365"/>
                  </a:lnTo>
                  <a:lnTo>
                    <a:pt x="547" y="350"/>
                  </a:lnTo>
                  <a:lnTo>
                    <a:pt x="550" y="348"/>
                  </a:lnTo>
                  <a:lnTo>
                    <a:pt x="550" y="348"/>
                  </a:lnTo>
                  <a:lnTo>
                    <a:pt x="550" y="34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p:cNvSpPr>
            <p:nvPr/>
          </p:nvSpPr>
          <p:spPr bwMode="auto">
            <a:xfrm>
              <a:off x="3353" y="3159"/>
              <a:ext cx="621" cy="604"/>
            </a:xfrm>
            <a:custGeom>
              <a:avLst/>
              <a:gdLst>
                <a:gd name="T0" fmla="*/ 618 w 621"/>
                <a:gd name="T1" fmla="*/ 137 h 604"/>
                <a:gd name="T2" fmla="*/ 609 w 621"/>
                <a:gd name="T3" fmla="*/ 123 h 604"/>
                <a:gd name="T4" fmla="*/ 585 w 621"/>
                <a:gd name="T5" fmla="*/ 126 h 604"/>
                <a:gd name="T6" fmla="*/ 543 w 621"/>
                <a:gd name="T7" fmla="*/ 107 h 604"/>
                <a:gd name="T8" fmla="*/ 528 w 621"/>
                <a:gd name="T9" fmla="*/ 85 h 604"/>
                <a:gd name="T10" fmla="*/ 495 w 621"/>
                <a:gd name="T11" fmla="*/ 57 h 604"/>
                <a:gd name="T12" fmla="*/ 476 w 621"/>
                <a:gd name="T13" fmla="*/ 45 h 604"/>
                <a:gd name="T14" fmla="*/ 462 w 621"/>
                <a:gd name="T15" fmla="*/ 38 h 604"/>
                <a:gd name="T16" fmla="*/ 443 w 621"/>
                <a:gd name="T17" fmla="*/ 36 h 604"/>
                <a:gd name="T18" fmla="*/ 422 w 621"/>
                <a:gd name="T19" fmla="*/ 21 h 604"/>
                <a:gd name="T20" fmla="*/ 408 w 621"/>
                <a:gd name="T21" fmla="*/ 14 h 604"/>
                <a:gd name="T22" fmla="*/ 398 w 621"/>
                <a:gd name="T23" fmla="*/ 14 h 604"/>
                <a:gd name="T24" fmla="*/ 370 w 621"/>
                <a:gd name="T25" fmla="*/ 10 h 604"/>
                <a:gd name="T26" fmla="*/ 360 w 621"/>
                <a:gd name="T27" fmla="*/ 5 h 604"/>
                <a:gd name="T28" fmla="*/ 339 w 621"/>
                <a:gd name="T29" fmla="*/ 2 h 604"/>
                <a:gd name="T30" fmla="*/ 311 w 621"/>
                <a:gd name="T31" fmla="*/ 10 h 604"/>
                <a:gd name="T32" fmla="*/ 294 w 621"/>
                <a:gd name="T33" fmla="*/ 5 h 604"/>
                <a:gd name="T34" fmla="*/ 268 w 621"/>
                <a:gd name="T35" fmla="*/ 17 h 604"/>
                <a:gd name="T36" fmla="*/ 254 w 621"/>
                <a:gd name="T37" fmla="*/ 33 h 604"/>
                <a:gd name="T38" fmla="*/ 232 w 621"/>
                <a:gd name="T39" fmla="*/ 40 h 604"/>
                <a:gd name="T40" fmla="*/ 221 w 621"/>
                <a:gd name="T41" fmla="*/ 40 h 604"/>
                <a:gd name="T42" fmla="*/ 202 w 621"/>
                <a:gd name="T43" fmla="*/ 69 h 604"/>
                <a:gd name="T44" fmla="*/ 176 w 621"/>
                <a:gd name="T45" fmla="*/ 81 h 604"/>
                <a:gd name="T46" fmla="*/ 159 w 621"/>
                <a:gd name="T47" fmla="*/ 92 h 604"/>
                <a:gd name="T48" fmla="*/ 147 w 621"/>
                <a:gd name="T49" fmla="*/ 114 h 604"/>
                <a:gd name="T50" fmla="*/ 107 w 621"/>
                <a:gd name="T51" fmla="*/ 152 h 604"/>
                <a:gd name="T52" fmla="*/ 71 w 621"/>
                <a:gd name="T53" fmla="*/ 201 h 604"/>
                <a:gd name="T54" fmla="*/ 41 w 621"/>
                <a:gd name="T55" fmla="*/ 239 h 604"/>
                <a:gd name="T56" fmla="*/ 19 w 621"/>
                <a:gd name="T57" fmla="*/ 287 h 604"/>
                <a:gd name="T58" fmla="*/ 48 w 621"/>
                <a:gd name="T59" fmla="*/ 270 h 604"/>
                <a:gd name="T60" fmla="*/ 86 w 621"/>
                <a:gd name="T61" fmla="*/ 294 h 604"/>
                <a:gd name="T62" fmla="*/ 128 w 621"/>
                <a:gd name="T63" fmla="*/ 339 h 604"/>
                <a:gd name="T64" fmla="*/ 150 w 621"/>
                <a:gd name="T65" fmla="*/ 346 h 604"/>
                <a:gd name="T66" fmla="*/ 185 w 621"/>
                <a:gd name="T67" fmla="*/ 372 h 604"/>
                <a:gd name="T68" fmla="*/ 237 w 621"/>
                <a:gd name="T69" fmla="*/ 393 h 604"/>
                <a:gd name="T70" fmla="*/ 280 w 621"/>
                <a:gd name="T71" fmla="*/ 433 h 604"/>
                <a:gd name="T72" fmla="*/ 311 w 621"/>
                <a:gd name="T73" fmla="*/ 469 h 604"/>
                <a:gd name="T74" fmla="*/ 346 w 621"/>
                <a:gd name="T75" fmla="*/ 519 h 604"/>
                <a:gd name="T76" fmla="*/ 330 w 621"/>
                <a:gd name="T77" fmla="*/ 604 h 604"/>
                <a:gd name="T78" fmla="*/ 434 w 621"/>
                <a:gd name="T79" fmla="*/ 450 h 604"/>
                <a:gd name="T80" fmla="*/ 422 w 621"/>
                <a:gd name="T81" fmla="*/ 440 h 604"/>
                <a:gd name="T82" fmla="*/ 424 w 621"/>
                <a:gd name="T83" fmla="*/ 424 h 604"/>
                <a:gd name="T84" fmla="*/ 438 w 621"/>
                <a:gd name="T85" fmla="*/ 407 h 604"/>
                <a:gd name="T86" fmla="*/ 446 w 621"/>
                <a:gd name="T87" fmla="*/ 381 h 604"/>
                <a:gd name="T88" fmla="*/ 474 w 621"/>
                <a:gd name="T89" fmla="*/ 362 h 604"/>
                <a:gd name="T90" fmla="*/ 495 w 621"/>
                <a:gd name="T91" fmla="*/ 332 h 604"/>
                <a:gd name="T92" fmla="*/ 509 w 621"/>
                <a:gd name="T93" fmla="*/ 291 h 604"/>
                <a:gd name="T94" fmla="*/ 495 w 621"/>
                <a:gd name="T95" fmla="*/ 275 h 604"/>
                <a:gd name="T96" fmla="*/ 500 w 621"/>
                <a:gd name="T97" fmla="*/ 270 h 604"/>
                <a:gd name="T98" fmla="*/ 519 w 621"/>
                <a:gd name="T99" fmla="*/ 287 h 604"/>
                <a:gd name="T100" fmla="*/ 535 w 621"/>
                <a:gd name="T101" fmla="*/ 289 h 604"/>
                <a:gd name="T102" fmla="*/ 554 w 621"/>
                <a:gd name="T103" fmla="*/ 287 h 604"/>
                <a:gd name="T104" fmla="*/ 543 w 621"/>
                <a:gd name="T105" fmla="*/ 298 h 604"/>
                <a:gd name="T106" fmla="*/ 524 w 621"/>
                <a:gd name="T107" fmla="*/ 358 h 604"/>
                <a:gd name="T108" fmla="*/ 505 w 621"/>
                <a:gd name="T109" fmla="*/ 365 h 604"/>
                <a:gd name="T110" fmla="*/ 476 w 621"/>
                <a:gd name="T111" fmla="*/ 410 h 604"/>
                <a:gd name="T112" fmla="*/ 436 w 621"/>
                <a:gd name="T113" fmla="*/ 450 h 604"/>
                <a:gd name="T114" fmla="*/ 609 w 621"/>
                <a:gd name="T115" fmla="*/ 218 h 604"/>
                <a:gd name="T116" fmla="*/ 597 w 621"/>
                <a:gd name="T117" fmla="*/ 190 h 604"/>
                <a:gd name="T118" fmla="*/ 590 w 621"/>
                <a:gd name="T119" fmla="*/ 199 h 604"/>
                <a:gd name="T120" fmla="*/ 592 w 621"/>
                <a:gd name="T121" fmla="*/ 180 h 604"/>
                <a:gd name="T122" fmla="*/ 599 w 621"/>
                <a:gd name="T123" fmla="*/ 15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1" h="604">
                  <a:moveTo>
                    <a:pt x="604" y="147"/>
                  </a:moveTo>
                  <a:lnTo>
                    <a:pt x="604" y="147"/>
                  </a:lnTo>
                  <a:lnTo>
                    <a:pt x="607" y="147"/>
                  </a:lnTo>
                  <a:lnTo>
                    <a:pt x="607" y="147"/>
                  </a:lnTo>
                  <a:lnTo>
                    <a:pt x="607" y="145"/>
                  </a:lnTo>
                  <a:lnTo>
                    <a:pt x="607" y="145"/>
                  </a:lnTo>
                  <a:lnTo>
                    <a:pt x="609" y="145"/>
                  </a:lnTo>
                  <a:lnTo>
                    <a:pt x="609" y="145"/>
                  </a:lnTo>
                  <a:lnTo>
                    <a:pt x="609" y="145"/>
                  </a:lnTo>
                  <a:lnTo>
                    <a:pt x="611" y="142"/>
                  </a:lnTo>
                  <a:lnTo>
                    <a:pt x="611" y="142"/>
                  </a:lnTo>
                  <a:lnTo>
                    <a:pt x="614" y="137"/>
                  </a:lnTo>
                  <a:lnTo>
                    <a:pt x="614" y="137"/>
                  </a:lnTo>
                  <a:lnTo>
                    <a:pt x="614" y="137"/>
                  </a:lnTo>
                  <a:lnTo>
                    <a:pt x="614" y="135"/>
                  </a:lnTo>
                  <a:lnTo>
                    <a:pt x="616" y="135"/>
                  </a:lnTo>
                  <a:lnTo>
                    <a:pt x="616" y="135"/>
                  </a:lnTo>
                  <a:lnTo>
                    <a:pt x="616" y="135"/>
                  </a:lnTo>
                  <a:lnTo>
                    <a:pt x="616" y="135"/>
                  </a:lnTo>
                  <a:lnTo>
                    <a:pt x="616" y="135"/>
                  </a:lnTo>
                  <a:lnTo>
                    <a:pt x="618" y="137"/>
                  </a:lnTo>
                  <a:lnTo>
                    <a:pt x="618" y="137"/>
                  </a:lnTo>
                  <a:lnTo>
                    <a:pt x="618" y="137"/>
                  </a:lnTo>
                  <a:lnTo>
                    <a:pt x="618" y="137"/>
                  </a:lnTo>
                  <a:lnTo>
                    <a:pt x="621" y="137"/>
                  </a:lnTo>
                  <a:lnTo>
                    <a:pt x="621" y="135"/>
                  </a:lnTo>
                  <a:lnTo>
                    <a:pt x="621" y="135"/>
                  </a:lnTo>
                  <a:lnTo>
                    <a:pt x="618" y="133"/>
                  </a:lnTo>
                  <a:lnTo>
                    <a:pt x="618" y="130"/>
                  </a:lnTo>
                  <a:lnTo>
                    <a:pt x="618" y="130"/>
                  </a:lnTo>
                  <a:lnTo>
                    <a:pt x="621" y="130"/>
                  </a:lnTo>
                  <a:lnTo>
                    <a:pt x="621" y="130"/>
                  </a:lnTo>
                  <a:lnTo>
                    <a:pt x="621" y="128"/>
                  </a:lnTo>
                  <a:lnTo>
                    <a:pt x="621" y="128"/>
                  </a:lnTo>
                  <a:lnTo>
                    <a:pt x="618" y="128"/>
                  </a:lnTo>
                  <a:lnTo>
                    <a:pt x="618" y="126"/>
                  </a:lnTo>
                  <a:lnTo>
                    <a:pt x="616" y="123"/>
                  </a:lnTo>
                  <a:lnTo>
                    <a:pt x="616" y="123"/>
                  </a:lnTo>
                  <a:lnTo>
                    <a:pt x="616" y="123"/>
                  </a:lnTo>
                  <a:lnTo>
                    <a:pt x="616" y="126"/>
                  </a:lnTo>
                  <a:lnTo>
                    <a:pt x="616" y="126"/>
                  </a:lnTo>
                  <a:lnTo>
                    <a:pt x="614" y="126"/>
                  </a:lnTo>
                  <a:lnTo>
                    <a:pt x="611" y="126"/>
                  </a:lnTo>
                  <a:lnTo>
                    <a:pt x="611" y="126"/>
                  </a:lnTo>
                  <a:lnTo>
                    <a:pt x="609" y="126"/>
                  </a:lnTo>
                  <a:lnTo>
                    <a:pt x="609" y="123"/>
                  </a:lnTo>
                  <a:lnTo>
                    <a:pt x="609" y="123"/>
                  </a:lnTo>
                  <a:lnTo>
                    <a:pt x="609" y="123"/>
                  </a:lnTo>
                  <a:lnTo>
                    <a:pt x="607" y="121"/>
                  </a:lnTo>
                  <a:lnTo>
                    <a:pt x="607" y="121"/>
                  </a:lnTo>
                  <a:lnTo>
                    <a:pt x="604" y="123"/>
                  </a:lnTo>
                  <a:lnTo>
                    <a:pt x="602" y="123"/>
                  </a:lnTo>
                  <a:lnTo>
                    <a:pt x="602" y="123"/>
                  </a:lnTo>
                  <a:lnTo>
                    <a:pt x="602" y="123"/>
                  </a:lnTo>
                  <a:lnTo>
                    <a:pt x="602" y="123"/>
                  </a:lnTo>
                  <a:lnTo>
                    <a:pt x="599" y="121"/>
                  </a:lnTo>
                  <a:lnTo>
                    <a:pt x="599" y="121"/>
                  </a:lnTo>
                  <a:lnTo>
                    <a:pt x="597" y="123"/>
                  </a:lnTo>
                  <a:lnTo>
                    <a:pt x="595" y="123"/>
                  </a:lnTo>
                  <a:lnTo>
                    <a:pt x="595" y="126"/>
                  </a:lnTo>
                  <a:lnTo>
                    <a:pt x="595" y="126"/>
                  </a:lnTo>
                  <a:lnTo>
                    <a:pt x="592" y="123"/>
                  </a:lnTo>
                  <a:lnTo>
                    <a:pt x="592" y="123"/>
                  </a:lnTo>
                  <a:lnTo>
                    <a:pt x="590" y="123"/>
                  </a:lnTo>
                  <a:lnTo>
                    <a:pt x="590" y="123"/>
                  </a:lnTo>
                  <a:lnTo>
                    <a:pt x="588" y="123"/>
                  </a:lnTo>
                  <a:lnTo>
                    <a:pt x="588" y="123"/>
                  </a:lnTo>
                  <a:lnTo>
                    <a:pt x="588" y="121"/>
                  </a:lnTo>
                  <a:lnTo>
                    <a:pt x="588" y="121"/>
                  </a:lnTo>
                  <a:lnTo>
                    <a:pt x="585" y="123"/>
                  </a:lnTo>
                  <a:lnTo>
                    <a:pt x="585" y="123"/>
                  </a:lnTo>
                  <a:lnTo>
                    <a:pt x="585" y="126"/>
                  </a:lnTo>
                  <a:lnTo>
                    <a:pt x="585" y="126"/>
                  </a:lnTo>
                  <a:lnTo>
                    <a:pt x="583" y="123"/>
                  </a:lnTo>
                  <a:lnTo>
                    <a:pt x="583" y="123"/>
                  </a:lnTo>
                  <a:lnTo>
                    <a:pt x="580" y="121"/>
                  </a:lnTo>
                  <a:lnTo>
                    <a:pt x="573" y="121"/>
                  </a:lnTo>
                  <a:lnTo>
                    <a:pt x="571" y="121"/>
                  </a:lnTo>
                  <a:lnTo>
                    <a:pt x="571" y="121"/>
                  </a:lnTo>
                  <a:lnTo>
                    <a:pt x="569" y="121"/>
                  </a:lnTo>
                  <a:lnTo>
                    <a:pt x="566" y="118"/>
                  </a:lnTo>
                  <a:lnTo>
                    <a:pt x="562" y="118"/>
                  </a:lnTo>
                  <a:lnTo>
                    <a:pt x="562" y="118"/>
                  </a:lnTo>
                  <a:lnTo>
                    <a:pt x="562" y="118"/>
                  </a:lnTo>
                  <a:lnTo>
                    <a:pt x="559" y="118"/>
                  </a:lnTo>
                  <a:lnTo>
                    <a:pt x="559" y="118"/>
                  </a:lnTo>
                  <a:lnTo>
                    <a:pt x="557" y="118"/>
                  </a:lnTo>
                  <a:lnTo>
                    <a:pt x="557" y="118"/>
                  </a:lnTo>
                  <a:lnTo>
                    <a:pt x="554" y="118"/>
                  </a:lnTo>
                  <a:lnTo>
                    <a:pt x="552" y="116"/>
                  </a:lnTo>
                  <a:lnTo>
                    <a:pt x="550" y="116"/>
                  </a:lnTo>
                  <a:lnTo>
                    <a:pt x="550" y="116"/>
                  </a:lnTo>
                  <a:lnTo>
                    <a:pt x="547" y="114"/>
                  </a:lnTo>
                  <a:lnTo>
                    <a:pt x="547" y="111"/>
                  </a:lnTo>
                  <a:lnTo>
                    <a:pt x="545" y="109"/>
                  </a:lnTo>
                  <a:lnTo>
                    <a:pt x="543" y="107"/>
                  </a:lnTo>
                  <a:lnTo>
                    <a:pt x="543" y="104"/>
                  </a:lnTo>
                  <a:lnTo>
                    <a:pt x="543" y="104"/>
                  </a:lnTo>
                  <a:lnTo>
                    <a:pt x="540" y="104"/>
                  </a:lnTo>
                  <a:lnTo>
                    <a:pt x="540" y="102"/>
                  </a:lnTo>
                  <a:lnTo>
                    <a:pt x="538" y="102"/>
                  </a:lnTo>
                  <a:lnTo>
                    <a:pt x="538" y="95"/>
                  </a:lnTo>
                  <a:lnTo>
                    <a:pt x="535" y="95"/>
                  </a:lnTo>
                  <a:lnTo>
                    <a:pt x="535" y="95"/>
                  </a:lnTo>
                  <a:lnTo>
                    <a:pt x="533" y="95"/>
                  </a:lnTo>
                  <a:lnTo>
                    <a:pt x="533" y="92"/>
                  </a:lnTo>
                  <a:lnTo>
                    <a:pt x="533" y="92"/>
                  </a:lnTo>
                  <a:lnTo>
                    <a:pt x="531" y="92"/>
                  </a:lnTo>
                  <a:lnTo>
                    <a:pt x="531" y="92"/>
                  </a:lnTo>
                  <a:lnTo>
                    <a:pt x="531" y="95"/>
                  </a:lnTo>
                  <a:lnTo>
                    <a:pt x="528" y="92"/>
                  </a:lnTo>
                  <a:lnTo>
                    <a:pt x="528" y="92"/>
                  </a:lnTo>
                  <a:lnTo>
                    <a:pt x="528" y="90"/>
                  </a:lnTo>
                  <a:lnTo>
                    <a:pt x="528" y="90"/>
                  </a:lnTo>
                  <a:lnTo>
                    <a:pt x="528" y="90"/>
                  </a:lnTo>
                  <a:lnTo>
                    <a:pt x="528" y="90"/>
                  </a:lnTo>
                  <a:lnTo>
                    <a:pt x="528" y="88"/>
                  </a:lnTo>
                  <a:lnTo>
                    <a:pt x="528" y="88"/>
                  </a:lnTo>
                  <a:lnTo>
                    <a:pt x="528" y="85"/>
                  </a:lnTo>
                  <a:lnTo>
                    <a:pt x="528" y="85"/>
                  </a:lnTo>
                  <a:lnTo>
                    <a:pt x="526" y="83"/>
                  </a:lnTo>
                  <a:lnTo>
                    <a:pt x="524" y="78"/>
                  </a:lnTo>
                  <a:lnTo>
                    <a:pt x="521" y="78"/>
                  </a:lnTo>
                  <a:lnTo>
                    <a:pt x="521" y="78"/>
                  </a:lnTo>
                  <a:lnTo>
                    <a:pt x="519" y="76"/>
                  </a:lnTo>
                  <a:lnTo>
                    <a:pt x="514" y="71"/>
                  </a:lnTo>
                  <a:lnTo>
                    <a:pt x="514" y="69"/>
                  </a:lnTo>
                  <a:lnTo>
                    <a:pt x="514" y="66"/>
                  </a:lnTo>
                  <a:lnTo>
                    <a:pt x="512" y="66"/>
                  </a:lnTo>
                  <a:lnTo>
                    <a:pt x="512" y="66"/>
                  </a:lnTo>
                  <a:lnTo>
                    <a:pt x="512" y="66"/>
                  </a:lnTo>
                  <a:lnTo>
                    <a:pt x="509" y="64"/>
                  </a:lnTo>
                  <a:lnTo>
                    <a:pt x="507" y="64"/>
                  </a:lnTo>
                  <a:lnTo>
                    <a:pt x="505" y="62"/>
                  </a:lnTo>
                  <a:lnTo>
                    <a:pt x="505" y="62"/>
                  </a:lnTo>
                  <a:lnTo>
                    <a:pt x="502" y="62"/>
                  </a:lnTo>
                  <a:lnTo>
                    <a:pt x="502" y="62"/>
                  </a:lnTo>
                  <a:lnTo>
                    <a:pt x="502" y="62"/>
                  </a:lnTo>
                  <a:lnTo>
                    <a:pt x="502" y="62"/>
                  </a:lnTo>
                  <a:lnTo>
                    <a:pt x="498" y="59"/>
                  </a:lnTo>
                  <a:lnTo>
                    <a:pt x="498" y="57"/>
                  </a:lnTo>
                  <a:lnTo>
                    <a:pt x="498" y="57"/>
                  </a:lnTo>
                  <a:lnTo>
                    <a:pt x="495" y="57"/>
                  </a:lnTo>
                  <a:lnTo>
                    <a:pt x="495" y="57"/>
                  </a:lnTo>
                  <a:lnTo>
                    <a:pt x="498" y="55"/>
                  </a:lnTo>
                  <a:lnTo>
                    <a:pt x="498" y="55"/>
                  </a:lnTo>
                  <a:lnTo>
                    <a:pt x="498" y="55"/>
                  </a:lnTo>
                  <a:lnTo>
                    <a:pt x="495" y="52"/>
                  </a:lnTo>
                  <a:lnTo>
                    <a:pt x="493" y="52"/>
                  </a:lnTo>
                  <a:lnTo>
                    <a:pt x="493" y="52"/>
                  </a:lnTo>
                  <a:lnTo>
                    <a:pt x="493" y="50"/>
                  </a:lnTo>
                  <a:lnTo>
                    <a:pt x="493" y="50"/>
                  </a:lnTo>
                  <a:lnTo>
                    <a:pt x="491" y="50"/>
                  </a:lnTo>
                  <a:lnTo>
                    <a:pt x="488" y="52"/>
                  </a:lnTo>
                  <a:lnTo>
                    <a:pt x="488" y="50"/>
                  </a:lnTo>
                  <a:lnTo>
                    <a:pt x="488" y="50"/>
                  </a:lnTo>
                  <a:lnTo>
                    <a:pt x="488" y="50"/>
                  </a:lnTo>
                  <a:lnTo>
                    <a:pt x="488" y="50"/>
                  </a:lnTo>
                  <a:lnTo>
                    <a:pt x="486" y="47"/>
                  </a:lnTo>
                  <a:lnTo>
                    <a:pt x="486" y="47"/>
                  </a:lnTo>
                  <a:lnTo>
                    <a:pt x="486" y="47"/>
                  </a:lnTo>
                  <a:lnTo>
                    <a:pt x="483" y="47"/>
                  </a:lnTo>
                  <a:lnTo>
                    <a:pt x="483" y="45"/>
                  </a:lnTo>
                  <a:lnTo>
                    <a:pt x="483" y="45"/>
                  </a:lnTo>
                  <a:lnTo>
                    <a:pt x="483" y="43"/>
                  </a:lnTo>
                  <a:lnTo>
                    <a:pt x="481" y="43"/>
                  </a:lnTo>
                  <a:lnTo>
                    <a:pt x="479" y="43"/>
                  </a:lnTo>
                  <a:lnTo>
                    <a:pt x="476" y="45"/>
                  </a:lnTo>
                  <a:lnTo>
                    <a:pt x="476" y="45"/>
                  </a:lnTo>
                  <a:lnTo>
                    <a:pt x="474" y="43"/>
                  </a:lnTo>
                  <a:lnTo>
                    <a:pt x="474" y="43"/>
                  </a:lnTo>
                  <a:lnTo>
                    <a:pt x="476" y="40"/>
                  </a:lnTo>
                  <a:lnTo>
                    <a:pt x="474" y="40"/>
                  </a:lnTo>
                  <a:lnTo>
                    <a:pt x="472" y="40"/>
                  </a:lnTo>
                  <a:lnTo>
                    <a:pt x="472" y="40"/>
                  </a:lnTo>
                  <a:lnTo>
                    <a:pt x="472" y="40"/>
                  </a:lnTo>
                  <a:lnTo>
                    <a:pt x="472" y="38"/>
                  </a:lnTo>
                  <a:lnTo>
                    <a:pt x="472" y="38"/>
                  </a:lnTo>
                  <a:lnTo>
                    <a:pt x="469" y="38"/>
                  </a:lnTo>
                  <a:lnTo>
                    <a:pt x="469" y="38"/>
                  </a:lnTo>
                  <a:lnTo>
                    <a:pt x="469" y="38"/>
                  </a:lnTo>
                  <a:lnTo>
                    <a:pt x="469" y="38"/>
                  </a:lnTo>
                  <a:lnTo>
                    <a:pt x="467" y="38"/>
                  </a:lnTo>
                  <a:lnTo>
                    <a:pt x="467" y="38"/>
                  </a:lnTo>
                  <a:lnTo>
                    <a:pt x="467" y="36"/>
                  </a:lnTo>
                  <a:lnTo>
                    <a:pt x="467" y="36"/>
                  </a:lnTo>
                  <a:lnTo>
                    <a:pt x="467" y="36"/>
                  </a:lnTo>
                  <a:lnTo>
                    <a:pt x="464" y="36"/>
                  </a:lnTo>
                  <a:lnTo>
                    <a:pt x="464" y="38"/>
                  </a:lnTo>
                  <a:lnTo>
                    <a:pt x="464" y="38"/>
                  </a:lnTo>
                  <a:lnTo>
                    <a:pt x="462" y="38"/>
                  </a:lnTo>
                  <a:lnTo>
                    <a:pt x="462" y="38"/>
                  </a:lnTo>
                  <a:lnTo>
                    <a:pt x="462" y="38"/>
                  </a:lnTo>
                  <a:lnTo>
                    <a:pt x="462" y="38"/>
                  </a:lnTo>
                  <a:lnTo>
                    <a:pt x="460" y="38"/>
                  </a:lnTo>
                  <a:lnTo>
                    <a:pt x="457" y="38"/>
                  </a:lnTo>
                  <a:lnTo>
                    <a:pt x="457" y="38"/>
                  </a:lnTo>
                  <a:lnTo>
                    <a:pt x="457" y="40"/>
                  </a:lnTo>
                  <a:lnTo>
                    <a:pt x="455" y="40"/>
                  </a:lnTo>
                  <a:lnTo>
                    <a:pt x="455" y="40"/>
                  </a:lnTo>
                  <a:lnTo>
                    <a:pt x="453" y="38"/>
                  </a:lnTo>
                  <a:lnTo>
                    <a:pt x="453" y="38"/>
                  </a:lnTo>
                  <a:lnTo>
                    <a:pt x="453" y="38"/>
                  </a:lnTo>
                  <a:lnTo>
                    <a:pt x="453" y="36"/>
                  </a:lnTo>
                  <a:lnTo>
                    <a:pt x="453" y="36"/>
                  </a:lnTo>
                  <a:lnTo>
                    <a:pt x="453" y="36"/>
                  </a:lnTo>
                  <a:lnTo>
                    <a:pt x="450" y="38"/>
                  </a:lnTo>
                  <a:lnTo>
                    <a:pt x="450" y="40"/>
                  </a:lnTo>
                  <a:lnTo>
                    <a:pt x="450" y="38"/>
                  </a:lnTo>
                  <a:lnTo>
                    <a:pt x="448" y="38"/>
                  </a:lnTo>
                  <a:lnTo>
                    <a:pt x="448" y="36"/>
                  </a:lnTo>
                  <a:lnTo>
                    <a:pt x="448" y="33"/>
                  </a:lnTo>
                  <a:lnTo>
                    <a:pt x="446" y="33"/>
                  </a:lnTo>
                  <a:lnTo>
                    <a:pt x="446" y="36"/>
                  </a:lnTo>
                  <a:lnTo>
                    <a:pt x="446" y="36"/>
                  </a:lnTo>
                  <a:lnTo>
                    <a:pt x="443" y="36"/>
                  </a:lnTo>
                  <a:lnTo>
                    <a:pt x="446" y="33"/>
                  </a:lnTo>
                  <a:lnTo>
                    <a:pt x="446" y="31"/>
                  </a:lnTo>
                  <a:lnTo>
                    <a:pt x="441" y="29"/>
                  </a:lnTo>
                  <a:lnTo>
                    <a:pt x="441" y="29"/>
                  </a:lnTo>
                  <a:lnTo>
                    <a:pt x="443" y="29"/>
                  </a:lnTo>
                  <a:lnTo>
                    <a:pt x="446" y="29"/>
                  </a:lnTo>
                  <a:lnTo>
                    <a:pt x="443" y="26"/>
                  </a:lnTo>
                  <a:lnTo>
                    <a:pt x="441" y="26"/>
                  </a:lnTo>
                  <a:lnTo>
                    <a:pt x="438" y="24"/>
                  </a:lnTo>
                  <a:lnTo>
                    <a:pt x="438" y="24"/>
                  </a:lnTo>
                  <a:lnTo>
                    <a:pt x="438" y="24"/>
                  </a:lnTo>
                  <a:lnTo>
                    <a:pt x="438" y="24"/>
                  </a:lnTo>
                  <a:lnTo>
                    <a:pt x="434" y="24"/>
                  </a:lnTo>
                  <a:lnTo>
                    <a:pt x="431" y="24"/>
                  </a:lnTo>
                  <a:lnTo>
                    <a:pt x="431" y="21"/>
                  </a:lnTo>
                  <a:lnTo>
                    <a:pt x="431" y="21"/>
                  </a:lnTo>
                  <a:lnTo>
                    <a:pt x="431" y="19"/>
                  </a:lnTo>
                  <a:lnTo>
                    <a:pt x="429" y="19"/>
                  </a:lnTo>
                  <a:lnTo>
                    <a:pt x="429" y="19"/>
                  </a:lnTo>
                  <a:lnTo>
                    <a:pt x="427" y="19"/>
                  </a:lnTo>
                  <a:lnTo>
                    <a:pt x="427" y="17"/>
                  </a:lnTo>
                  <a:lnTo>
                    <a:pt x="424" y="19"/>
                  </a:lnTo>
                  <a:lnTo>
                    <a:pt x="422" y="21"/>
                  </a:lnTo>
                  <a:lnTo>
                    <a:pt x="422" y="21"/>
                  </a:lnTo>
                  <a:lnTo>
                    <a:pt x="419" y="19"/>
                  </a:lnTo>
                  <a:lnTo>
                    <a:pt x="419" y="19"/>
                  </a:lnTo>
                  <a:lnTo>
                    <a:pt x="419" y="17"/>
                  </a:lnTo>
                  <a:lnTo>
                    <a:pt x="422" y="17"/>
                  </a:lnTo>
                  <a:lnTo>
                    <a:pt x="422" y="17"/>
                  </a:lnTo>
                  <a:lnTo>
                    <a:pt x="422" y="17"/>
                  </a:lnTo>
                  <a:lnTo>
                    <a:pt x="419" y="14"/>
                  </a:lnTo>
                  <a:lnTo>
                    <a:pt x="417" y="17"/>
                  </a:lnTo>
                  <a:lnTo>
                    <a:pt x="417" y="17"/>
                  </a:lnTo>
                  <a:lnTo>
                    <a:pt x="417" y="17"/>
                  </a:lnTo>
                  <a:lnTo>
                    <a:pt x="417" y="19"/>
                  </a:lnTo>
                  <a:lnTo>
                    <a:pt x="417" y="19"/>
                  </a:lnTo>
                  <a:lnTo>
                    <a:pt x="415" y="19"/>
                  </a:lnTo>
                  <a:lnTo>
                    <a:pt x="415" y="19"/>
                  </a:lnTo>
                  <a:lnTo>
                    <a:pt x="415" y="19"/>
                  </a:lnTo>
                  <a:lnTo>
                    <a:pt x="415" y="19"/>
                  </a:lnTo>
                  <a:lnTo>
                    <a:pt x="412" y="19"/>
                  </a:lnTo>
                  <a:lnTo>
                    <a:pt x="410" y="19"/>
                  </a:lnTo>
                  <a:lnTo>
                    <a:pt x="410" y="19"/>
                  </a:lnTo>
                  <a:lnTo>
                    <a:pt x="410" y="19"/>
                  </a:lnTo>
                  <a:lnTo>
                    <a:pt x="410" y="17"/>
                  </a:lnTo>
                  <a:lnTo>
                    <a:pt x="410" y="17"/>
                  </a:lnTo>
                  <a:lnTo>
                    <a:pt x="410" y="14"/>
                  </a:lnTo>
                  <a:lnTo>
                    <a:pt x="408" y="14"/>
                  </a:lnTo>
                  <a:lnTo>
                    <a:pt x="408" y="14"/>
                  </a:lnTo>
                  <a:lnTo>
                    <a:pt x="408" y="17"/>
                  </a:lnTo>
                  <a:lnTo>
                    <a:pt x="408" y="17"/>
                  </a:lnTo>
                  <a:lnTo>
                    <a:pt x="408" y="17"/>
                  </a:lnTo>
                  <a:lnTo>
                    <a:pt x="408" y="17"/>
                  </a:lnTo>
                  <a:lnTo>
                    <a:pt x="408" y="17"/>
                  </a:lnTo>
                  <a:lnTo>
                    <a:pt x="408" y="17"/>
                  </a:lnTo>
                  <a:lnTo>
                    <a:pt x="405" y="14"/>
                  </a:lnTo>
                  <a:lnTo>
                    <a:pt x="405" y="14"/>
                  </a:lnTo>
                  <a:lnTo>
                    <a:pt x="405" y="14"/>
                  </a:lnTo>
                  <a:lnTo>
                    <a:pt x="405" y="14"/>
                  </a:lnTo>
                  <a:lnTo>
                    <a:pt x="405" y="12"/>
                  </a:lnTo>
                  <a:lnTo>
                    <a:pt x="405" y="12"/>
                  </a:lnTo>
                  <a:lnTo>
                    <a:pt x="405" y="14"/>
                  </a:lnTo>
                  <a:lnTo>
                    <a:pt x="403" y="14"/>
                  </a:lnTo>
                  <a:lnTo>
                    <a:pt x="403" y="14"/>
                  </a:lnTo>
                  <a:lnTo>
                    <a:pt x="403" y="17"/>
                  </a:lnTo>
                  <a:lnTo>
                    <a:pt x="403" y="17"/>
                  </a:lnTo>
                  <a:lnTo>
                    <a:pt x="401" y="17"/>
                  </a:lnTo>
                  <a:lnTo>
                    <a:pt x="398" y="17"/>
                  </a:lnTo>
                  <a:lnTo>
                    <a:pt x="398" y="17"/>
                  </a:lnTo>
                  <a:lnTo>
                    <a:pt x="398" y="14"/>
                  </a:lnTo>
                  <a:lnTo>
                    <a:pt x="398" y="14"/>
                  </a:lnTo>
                  <a:lnTo>
                    <a:pt x="398" y="14"/>
                  </a:lnTo>
                  <a:lnTo>
                    <a:pt x="396" y="14"/>
                  </a:lnTo>
                  <a:lnTo>
                    <a:pt x="396" y="17"/>
                  </a:lnTo>
                  <a:lnTo>
                    <a:pt x="393" y="17"/>
                  </a:lnTo>
                  <a:lnTo>
                    <a:pt x="391" y="17"/>
                  </a:lnTo>
                  <a:lnTo>
                    <a:pt x="391" y="17"/>
                  </a:lnTo>
                  <a:lnTo>
                    <a:pt x="389" y="17"/>
                  </a:lnTo>
                  <a:lnTo>
                    <a:pt x="389" y="17"/>
                  </a:lnTo>
                  <a:lnTo>
                    <a:pt x="386" y="17"/>
                  </a:lnTo>
                  <a:lnTo>
                    <a:pt x="386" y="17"/>
                  </a:lnTo>
                  <a:lnTo>
                    <a:pt x="386" y="19"/>
                  </a:lnTo>
                  <a:lnTo>
                    <a:pt x="386" y="17"/>
                  </a:lnTo>
                  <a:lnTo>
                    <a:pt x="384" y="14"/>
                  </a:lnTo>
                  <a:lnTo>
                    <a:pt x="384" y="14"/>
                  </a:lnTo>
                  <a:lnTo>
                    <a:pt x="384" y="14"/>
                  </a:lnTo>
                  <a:lnTo>
                    <a:pt x="382" y="17"/>
                  </a:lnTo>
                  <a:lnTo>
                    <a:pt x="379" y="14"/>
                  </a:lnTo>
                  <a:lnTo>
                    <a:pt x="379" y="12"/>
                  </a:lnTo>
                  <a:lnTo>
                    <a:pt x="377" y="12"/>
                  </a:lnTo>
                  <a:lnTo>
                    <a:pt x="377" y="12"/>
                  </a:lnTo>
                  <a:lnTo>
                    <a:pt x="375" y="10"/>
                  </a:lnTo>
                  <a:lnTo>
                    <a:pt x="375" y="7"/>
                  </a:lnTo>
                  <a:lnTo>
                    <a:pt x="372" y="7"/>
                  </a:lnTo>
                  <a:lnTo>
                    <a:pt x="372" y="10"/>
                  </a:lnTo>
                  <a:lnTo>
                    <a:pt x="370" y="10"/>
                  </a:lnTo>
                  <a:lnTo>
                    <a:pt x="370" y="12"/>
                  </a:lnTo>
                  <a:lnTo>
                    <a:pt x="367" y="12"/>
                  </a:lnTo>
                  <a:lnTo>
                    <a:pt x="367" y="12"/>
                  </a:lnTo>
                  <a:lnTo>
                    <a:pt x="367" y="10"/>
                  </a:lnTo>
                  <a:lnTo>
                    <a:pt x="367" y="7"/>
                  </a:lnTo>
                  <a:lnTo>
                    <a:pt x="365" y="10"/>
                  </a:lnTo>
                  <a:lnTo>
                    <a:pt x="365" y="12"/>
                  </a:lnTo>
                  <a:lnTo>
                    <a:pt x="365" y="12"/>
                  </a:lnTo>
                  <a:lnTo>
                    <a:pt x="365" y="14"/>
                  </a:lnTo>
                  <a:lnTo>
                    <a:pt x="363" y="14"/>
                  </a:lnTo>
                  <a:lnTo>
                    <a:pt x="363" y="14"/>
                  </a:lnTo>
                  <a:lnTo>
                    <a:pt x="363" y="12"/>
                  </a:lnTo>
                  <a:lnTo>
                    <a:pt x="363" y="12"/>
                  </a:lnTo>
                  <a:lnTo>
                    <a:pt x="363" y="12"/>
                  </a:lnTo>
                  <a:lnTo>
                    <a:pt x="363" y="10"/>
                  </a:lnTo>
                  <a:lnTo>
                    <a:pt x="363" y="10"/>
                  </a:lnTo>
                  <a:lnTo>
                    <a:pt x="363" y="7"/>
                  </a:lnTo>
                  <a:lnTo>
                    <a:pt x="363" y="7"/>
                  </a:lnTo>
                  <a:lnTo>
                    <a:pt x="363" y="7"/>
                  </a:lnTo>
                  <a:lnTo>
                    <a:pt x="360" y="7"/>
                  </a:lnTo>
                  <a:lnTo>
                    <a:pt x="360" y="7"/>
                  </a:lnTo>
                  <a:lnTo>
                    <a:pt x="360" y="5"/>
                  </a:lnTo>
                  <a:lnTo>
                    <a:pt x="360" y="5"/>
                  </a:lnTo>
                  <a:lnTo>
                    <a:pt x="360" y="5"/>
                  </a:lnTo>
                  <a:lnTo>
                    <a:pt x="363" y="2"/>
                  </a:lnTo>
                  <a:lnTo>
                    <a:pt x="363" y="2"/>
                  </a:lnTo>
                  <a:lnTo>
                    <a:pt x="360" y="2"/>
                  </a:lnTo>
                  <a:lnTo>
                    <a:pt x="360" y="2"/>
                  </a:lnTo>
                  <a:lnTo>
                    <a:pt x="358" y="2"/>
                  </a:lnTo>
                  <a:lnTo>
                    <a:pt x="358" y="5"/>
                  </a:lnTo>
                  <a:lnTo>
                    <a:pt x="358" y="5"/>
                  </a:lnTo>
                  <a:lnTo>
                    <a:pt x="358" y="7"/>
                  </a:lnTo>
                  <a:lnTo>
                    <a:pt x="356" y="7"/>
                  </a:lnTo>
                  <a:lnTo>
                    <a:pt x="353" y="7"/>
                  </a:lnTo>
                  <a:lnTo>
                    <a:pt x="353" y="7"/>
                  </a:lnTo>
                  <a:lnTo>
                    <a:pt x="351" y="5"/>
                  </a:lnTo>
                  <a:lnTo>
                    <a:pt x="351" y="7"/>
                  </a:lnTo>
                  <a:lnTo>
                    <a:pt x="348" y="10"/>
                  </a:lnTo>
                  <a:lnTo>
                    <a:pt x="348" y="10"/>
                  </a:lnTo>
                  <a:lnTo>
                    <a:pt x="348" y="10"/>
                  </a:lnTo>
                  <a:lnTo>
                    <a:pt x="346" y="10"/>
                  </a:lnTo>
                  <a:lnTo>
                    <a:pt x="346" y="7"/>
                  </a:lnTo>
                  <a:lnTo>
                    <a:pt x="344" y="10"/>
                  </a:lnTo>
                  <a:lnTo>
                    <a:pt x="339" y="12"/>
                  </a:lnTo>
                  <a:lnTo>
                    <a:pt x="337" y="12"/>
                  </a:lnTo>
                  <a:lnTo>
                    <a:pt x="339" y="7"/>
                  </a:lnTo>
                  <a:lnTo>
                    <a:pt x="341" y="5"/>
                  </a:lnTo>
                  <a:lnTo>
                    <a:pt x="339" y="2"/>
                  </a:lnTo>
                  <a:lnTo>
                    <a:pt x="339" y="2"/>
                  </a:lnTo>
                  <a:lnTo>
                    <a:pt x="337" y="2"/>
                  </a:lnTo>
                  <a:lnTo>
                    <a:pt x="334" y="0"/>
                  </a:lnTo>
                  <a:lnTo>
                    <a:pt x="332" y="2"/>
                  </a:lnTo>
                  <a:lnTo>
                    <a:pt x="330" y="5"/>
                  </a:lnTo>
                  <a:lnTo>
                    <a:pt x="330" y="5"/>
                  </a:lnTo>
                  <a:lnTo>
                    <a:pt x="330" y="5"/>
                  </a:lnTo>
                  <a:lnTo>
                    <a:pt x="327" y="7"/>
                  </a:lnTo>
                  <a:lnTo>
                    <a:pt x="327" y="7"/>
                  </a:lnTo>
                  <a:lnTo>
                    <a:pt x="327" y="5"/>
                  </a:lnTo>
                  <a:lnTo>
                    <a:pt x="325" y="5"/>
                  </a:lnTo>
                  <a:lnTo>
                    <a:pt x="325" y="5"/>
                  </a:lnTo>
                  <a:lnTo>
                    <a:pt x="325" y="5"/>
                  </a:lnTo>
                  <a:lnTo>
                    <a:pt x="322" y="5"/>
                  </a:lnTo>
                  <a:lnTo>
                    <a:pt x="322" y="7"/>
                  </a:lnTo>
                  <a:lnTo>
                    <a:pt x="322" y="10"/>
                  </a:lnTo>
                  <a:lnTo>
                    <a:pt x="322" y="12"/>
                  </a:lnTo>
                  <a:lnTo>
                    <a:pt x="322" y="12"/>
                  </a:lnTo>
                  <a:lnTo>
                    <a:pt x="318" y="10"/>
                  </a:lnTo>
                  <a:lnTo>
                    <a:pt x="315" y="10"/>
                  </a:lnTo>
                  <a:lnTo>
                    <a:pt x="315" y="10"/>
                  </a:lnTo>
                  <a:lnTo>
                    <a:pt x="313" y="12"/>
                  </a:lnTo>
                  <a:lnTo>
                    <a:pt x="311" y="12"/>
                  </a:lnTo>
                  <a:lnTo>
                    <a:pt x="311" y="10"/>
                  </a:lnTo>
                  <a:lnTo>
                    <a:pt x="311" y="10"/>
                  </a:lnTo>
                  <a:lnTo>
                    <a:pt x="308" y="7"/>
                  </a:lnTo>
                  <a:lnTo>
                    <a:pt x="308" y="7"/>
                  </a:lnTo>
                  <a:lnTo>
                    <a:pt x="308" y="7"/>
                  </a:lnTo>
                  <a:lnTo>
                    <a:pt x="306" y="10"/>
                  </a:lnTo>
                  <a:lnTo>
                    <a:pt x="306" y="10"/>
                  </a:lnTo>
                  <a:lnTo>
                    <a:pt x="303" y="10"/>
                  </a:lnTo>
                  <a:lnTo>
                    <a:pt x="303" y="10"/>
                  </a:lnTo>
                  <a:lnTo>
                    <a:pt x="303" y="10"/>
                  </a:lnTo>
                  <a:lnTo>
                    <a:pt x="303" y="10"/>
                  </a:lnTo>
                  <a:lnTo>
                    <a:pt x="301" y="10"/>
                  </a:lnTo>
                  <a:lnTo>
                    <a:pt x="301" y="7"/>
                  </a:lnTo>
                  <a:lnTo>
                    <a:pt x="301" y="7"/>
                  </a:lnTo>
                  <a:lnTo>
                    <a:pt x="301" y="7"/>
                  </a:lnTo>
                  <a:lnTo>
                    <a:pt x="299" y="7"/>
                  </a:lnTo>
                  <a:lnTo>
                    <a:pt x="299" y="7"/>
                  </a:lnTo>
                  <a:lnTo>
                    <a:pt x="299" y="7"/>
                  </a:lnTo>
                  <a:lnTo>
                    <a:pt x="296" y="10"/>
                  </a:lnTo>
                  <a:lnTo>
                    <a:pt x="296" y="10"/>
                  </a:lnTo>
                  <a:lnTo>
                    <a:pt x="296" y="7"/>
                  </a:lnTo>
                  <a:lnTo>
                    <a:pt x="296" y="7"/>
                  </a:lnTo>
                  <a:lnTo>
                    <a:pt x="294" y="7"/>
                  </a:lnTo>
                  <a:lnTo>
                    <a:pt x="294" y="5"/>
                  </a:lnTo>
                  <a:lnTo>
                    <a:pt x="294" y="5"/>
                  </a:lnTo>
                  <a:lnTo>
                    <a:pt x="292" y="5"/>
                  </a:lnTo>
                  <a:lnTo>
                    <a:pt x="292" y="7"/>
                  </a:lnTo>
                  <a:lnTo>
                    <a:pt x="292" y="10"/>
                  </a:lnTo>
                  <a:lnTo>
                    <a:pt x="289" y="10"/>
                  </a:lnTo>
                  <a:lnTo>
                    <a:pt x="289" y="7"/>
                  </a:lnTo>
                  <a:lnTo>
                    <a:pt x="287" y="7"/>
                  </a:lnTo>
                  <a:lnTo>
                    <a:pt x="287" y="7"/>
                  </a:lnTo>
                  <a:lnTo>
                    <a:pt x="287" y="10"/>
                  </a:lnTo>
                  <a:lnTo>
                    <a:pt x="287" y="10"/>
                  </a:lnTo>
                  <a:lnTo>
                    <a:pt x="287" y="12"/>
                  </a:lnTo>
                  <a:lnTo>
                    <a:pt x="285" y="12"/>
                  </a:lnTo>
                  <a:lnTo>
                    <a:pt x="285" y="12"/>
                  </a:lnTo>
                  <a:lnTo>
                    <a:pt x="285" y="10"/>
                  </a:lnTo>
                  <a:lnTo>
                    <a:pt x="285" y="10"/>
                  </a:lnTo>
                  <a:lnTo>
                    <a:pt x="285" y="10"/>
                  </a:lnTo>
                  <a:lnTo>
                    <a:pt x="282" y="12"/>
                  </a:lnTo>
                  <a:lnTo>
                    <a:pt x="282" y="12"/>
                  </a:lnTo>
                  <a:lnTo>
                    <a:pt x="277" y="19"/>
                  </a:lnTo>
                  <a:lnTo>
                    <a:pt x="273" y="19"/>
                  </a:lnTo>
                  <a:lnTo>
                    <a:pt x="270" y="19"/>
                  </a:lnTo>
                  <a:lnTo>
                    <a:pt x="273" y="17"/>
                  </a:lnTo>
                  <a:lnTo>
                    <a:pt x="270" y="17"/>
                  </a:lnTo>
                  <a:lnTo>
                    <a:pt x="270" y="14"/>
                  </a:lnTo>
                  <a:lnTo>
                    <a:pt x="268" y="17"/>
                  </a:lnTo>
                  <a:lnTo>
                    <a:pt x="266" y="24"/>
                  </a:lnTo>
                  <a:lnTo>
                    <a:pt x="266" y="24"/>
                  </a:lnTo>
                  <a:lnTo>
                    <a:pt x="266" y="24"/>
                  </a:lnTo>
                  <a:lnTo>
                    <a:pt x="266" y="24"/>
                  </a:lnTo>
                  <a:lnTo>
                    <a:pt x="266" y="26"/>
                  </a:lnTo>
                  <a:lnTo>
                    <a:pt x="266" y="29"/>
                  </a:lnTo>
                  <a:lnTo>
                    <a:pt x="266" y="29"/>
                  </a:lnTo>
                  <a:lnTo>
                    <a:pt x="263" y="29"/>
                  </a:lnTo>
                  <a:lnTo>
                    <a:pt x="263" y="29"/>
                  </a:lnTo>
                  <a:lnTo>
                    <a:pt x="263" y="29"/>
                  </a:lnTo>
                  <a:lnTo>
                    <a:pt x="263" y="29"/>
                  </a:lnTo>
                  <a:lnTo>
                    <a:pt x="263" y="31"/>
                  </a:lnTo>
                  <a:lnTo>
                    <a:pt x="261" y="31"/>
                  </a:lnTo>
                  <a:lnTo>
                    <a:pt x="261" y="31"/>
                  </a:lnTo>
                  <a:lnTo>
                    <a:pt x="261" y="31"/>
                  </a:lnTo>
                  <a:lnTo>
                    <a:pt x="259" y="31"/>
                  </a:lnTo>
                  <a:lnTo>
                    <a:pt x="259" y="29"/>
                  </a:lnTo>
                  <a:lnTo>
                    <a:pt x="256" y="29"/>
                  </a:lnTo>
                  <a:lnTo>
                    <a:pt x="256" y="31"/>
                  </a:lnTo>
                  <a:lnTo>
                    <a:pt x="256" y="33"/>
                  </a:lnTo>
                  <a:lnTo>
                    <a:pt x="256" y="33"/>
                  </a:lnTo>
                  <a:lnTo>
                    <a:pt x="256" y="33"/>
                  </a:lnTo>
                  <a:lnTo>
                    <a:pt x="254" y="33"/>
                  </a:lnTo>
                  <a:lnTo>
                    <a:pt x="254" y="33"/>
                  </a:lnTo>
                  <a:lnTo>
                    <a:pt x="254" y="31"/>
                  </a:lnTo>
                  <a:lnTo>
                    <a:pt x="254" y="31"/>
                  </a:lnTo>
                  <a:lnTo>
                    <a:pt x="251" y="31"/>
                  </a:lnTo>
                  <a:lnTo>
                    <a:pt x="249" y="31"/>
                  </a:lnTo>
                  <a:lnTo>
                    <a:pt x="247" y="31"/>
                  </a:lnTo>
                  <a:lnTo>
                    <a:pt x="247" y="31"/>
                  </a:lnTo>
                  <a:lnTo>
                    <a:pt x="249" y="33"/>
                  </a:lnTo>
                  <a:lnTo>
                    <a:pt x="249" y="33"/>
                  </a:lnTo>
                  <a:lnTo>
                    <a:pt x="247" y="36"/>
                  </a:lnTo>
                  <a:lnTo>
                    <a:pt x="242" y="38"/>
                  </a:lnTo>
                  <a:lnTo>
                    <a:pt x="242" y="36"/>
                  </a:lnTo>
                  <a:lnTo>
                    <a:pt x="240" y="36"/>
                  </a:lnTo>
                  <a:lnTo>
                    <a:pt x="240" y="36"/>
                  </a:lnTo>
                  <a:lnTo>
                    <a:pt x="240" y="33"/>
                  </a:lnTo>
                  <a:lnTo>
                    <a:pt x="240" y="33"/>
                  </a:lnTo>
                  <a:lnTo>
                    <a:pt x="240" y="33"/>
                  </a:lnTo>
                  <a:lnTo>
                    <a:pt x="237" y="33"/>
                  </a:lnTo>
                  <a:lnTo>
                    <a:pt x="237" y="33"/>
                  </a:lnTo>
                  <a:lnTo>
                    <a:pt x="237" y="33"/>
                  </a:lnTo>
                  <a:lnTo>
                    <a:pt x="237" y="36"/>
                  </a:lnTo>
                  <a:lnTo>
                    <a:pt x="235" y="36"/>
                  </a:lnTo>
                  <a:lnTo>
                    <a:pt x="235" y="38"/>
                  </a:lnTo>
                  <a:lnTo>
                    <a:pt x="235" y="40"/>
                  </a:lnTo>
                  <a:lnTo>
                    <a:pt x="232" y="40"/>
                  </a:lnTo>
                  <a:lnTo>
                    <a:pt x="232" y="40"/>
                  </a:lnTo>
                  <a:lnTo>
                    <a:pt x="232" y="38"/>
                  </a:lnTo>
                  <a:lnTo>
                    <a:pt x="232" y="38"/>
                  </a:lnTo>
                  <a:lnTo>
                    <a:pt x="232" y="38"/>
                  </a:lnTo>
                  <a:lnTo>
                    <a:pt x="230" y="38"/>
                  </a:lnTo>
                  <a:lnTo>
                    <a:pt x="230" y="40"/>
                  </a:lnTo>
                  <a:lnTo>
                    <a:pt x="230" y="40"/>
                  </a:lnTo>
                  <a:lnTo>
                    <a:pt x="230" y="43"/>
                  </a:lnTo>
                  <a:lnTo>
                    <a:pt x="230" y="43"/>
                  </a:lnTo>
                  <a:lnTo>
                    <a:pt x="230" y="43"/>
                  </a:lnTo>
                  <a:lnTo>
                    <a:pt x="228" y="43"/>
                  </a:lnTo>
                  <a:lnTo>
                    <a:pt x="228" y="43"/>
                  </a:lnTo>
                  <a:lnTo>
                    <a:pt x="225" y="43"/>
                  </a:lnTo>
                  <a:lnTo>
                    <a:pt x="223" y="43"/>
                  </a:lnTo>
                  <a:lnTo>
                    <a:pt x="223" y="43"/>
                  </a:lnTo>
                  <a:lnTo>
                    <a:pt x="223" y="43"/>
                  </a:lnTo>
                  <a:lnTo>
                    <a:pt x="223" y="43"/>
                  </a:lnTo>
                  <a:lnTo>
                    <a:pt x="221" y="43"/>
                  </a:lnTo>
                  <a:lnTo>
                    <a:pt x="221" y="43"/>
                  </a:lnTo>
                  <a:lnTo>
                    <a:pt x="221" y="43"/>
                  </a:lnTo>
                  <a:lnTo>
                    <a:pt x="223" y="40"/>
                  </a:lnTo>
                  <a:lnTo>
                    <a:pt x="223" y="40"/>
                  </a:lnTo>
                  <a:lnTo>
                    <a:pt x="221" y="40"/>
                  </a:lnTo>
                  <a:lnTo>
                    <a:pt x="221" y="40"/>
                  </a:lnTo>
                  <a:lnTo>
                    <a:pt x="221" y="40"/>
                  </a:lnTo>
                  <a:lnTo>
                    <a:pt x="218" y="43"/>
                  </a:lnTo>
                  <a:lnTo>
                    <a:pt x="218" y="43"/>
                  </a:lnTo>
                  <a:lnTo>
                    <a:pt x="218" y="45"/>
                  </a:lnTo>
                  <a:lnTo>
                    <a:pt x="218" y="47"/>
                  </a:lnTo>
                  <a:lnTo>
                    <a:pt x="216" y="47"/>
                  </a:lnTo>
                  <a:lnTo>
                    <a:pt x="214" y="47"/>
                  </a:lnTo>
                  <a:lnTo>
                    <a:pt x="214" y="50"/>
                  </a:lnTo>
                  <a:lnTo>
                    <a:pt x="214" y="52"/>
                  </a:lnTo>
                  <a:lnTo>
                    <a:pt x="214" y="57"/>
                  </a:lnTo>
                  <a:lnTo>
                    <a:pt x="214" y="57"/>
                  </a:lnTo>
                  <a:lnTo>
                    <a:pt x="211" y="59"/>
                  </a:lnTo>
                  <a:lnTo>
                    <a:pt x="211" y="59"/>
                  </a:lnTo>
                  <a:lnTo>
                    <a:pt x="206" y="64"/>
                  </a:lnTo>
                  <a:lnTo>
                    <a:pt x="204" y="64"/>
                  </a:lnTo>
                  <a:lnTo>
                    <a:pt x="204" y="64"/>
                  </a:lnTo>
                  <a:lnTo>
                    <a:pt x="202" y="62"/>
                  </a:lnTo>
                  <a:lnTo>
                    <a:pt x="199" y="62"/>
                  </a:lnTo>
                  <a:lnTo>
                    <a:pt x="199" y="62"/>
                  </a:lnTo>
                  <a:lnTo>
                    <a:pt x="199" y="64"/>
                  </a:lnTo>
                  <a:lnTo>
                    <a:pt x="202" y="66"/>
                  </a:lnTo>
                  <a:lnTo>
                    <a:pt x="204" y="69"/>
                  </a:lnTo>
                  <a:lnTo>
                    <a:pt x="204" y="69"/>
                  </a:lnTo>
                  <a:lnTo>
                    <a:pt x="202" y="69"/>
                  </a:lnTo>
                  <a:lnTo>
                    <a:pt x="199" y="69"/>
                  </a:lnTo>
                  <a:lnTo>
                    <a:pt x="199" y="69"/>
                  </a:lnTo>
                  <a:lnTo>
                    <a:pt x="197" y="69"/>
                  </a:lnTo>
                  <a:lnTo>
                    <a:pt x="197" y="69"/>
                  </a:lnTo>
                  <a:lnTo>
                    <a:pt x="197" y="69"/>
                  </a:lnTo>
                  <a:lnTo>
                    <a:pt x="197" y="71"/>
                  </a:lnTo>
                  <a:lnTo>
                    <a:pt x="195" y="71"/>
                  </a:lnTo>
                  <a:lnTo>
                    <a:pt x="192" y="69"/>
                  </a:lnTo>
                  <a:lnTo>
                    <a:pt x="192" y="69"/>
                  </a:lnTo>
                  <a:lnTo>
                    <a:pt x="190" y="69"/>
                  </a:lnTo>
                  <a:lnTo>
                    <a:pt x="190" y="71"/>
                  </a:lnTo>
                  <a:lnTo>
                    <a:pt x="187" y="74"/>
                  </a:lnTo>
                  <a:lnTo>
                    <a:pt x="185" y="76"/>
                  </a:lnTo>
                  <a:lnTo>
                    <a:pt x="185" y="76"/>
                  </a:lnTo>
                  <a:lnTo>
                    <a:pt x="183" y="76"/>
                  </a:lnTo>
                  <a:lnTo>
                    <a:pt x="183" y="74"/>
                  </a:lnTo>
                  <a:lnTo>
                    <a:pt x="180" y="74"/>
                  </a:lnTo>
                  <a:lnTo>
                    <a:pt x="180" y="76"/>
                  </a:lnTo>
                  <a:lnTo>
                    <a:pt x="180" y="78"/>
                  </a:lnTo>
                  <a:lnTo>
                    <a:pt x="178" y="78"/>
                  </a:lnTo>
                  <a:lnTo>
                    <a:pt x="178" y="78"/>
                  </a:lnTo>
                  <a:lnTo>
                    <a:pt x="176" y="81"/>
                  </a:lnTo>
                  <a:lnTo>
                    <a:pt x="176" y="81"/>
                  </a:lnTo>
                  <a:lnTo>
                    <a:pt x="176" y="81"/>
                  </a:lnTo>
                  <a:lnTo>
                    <a:pt x="176" y="81"/>
                  </a:lnTo>
                  <a:lnTo>
                    <a:pt x="176" y="83"/>
                  </a:lnTo>
                  <a:lnTo>
                    <a:pt x="176" y="83"/>
                  </a:lnTo>
                  <a:lnTo>
                    <a:pt x="176" y="83"/>
                  </a:lnTo>
                  <a:lnTo>
                    <a:pt x="171" y="88"/>
                  </a:lnTo>
                  <a:lnTo>
                    <a:pt x="171" y="90"/>
                  </a:lnTo>
                  <a:lnTo>
                    <a:pt x="169" y="90"/>
                  </a:lnTo>
                  <a:lnTo>
                    <a:pt x="169" y="90"/>
                  </a:lnTo>
                  <a:lnTo>
                    <a:pt x="169" y="90"/>
                  </a:lnTo>
                  <a:lnTo>
                    <a:pt x="166" y="88"/>
                  </a:lnTo>
                  <a:lnTo>
                    <a:pt x="166" y="88"/>
                  </a:lnTo>
                  <a:lnTo>
                    <a:pt x="166" y="90"/>
                  </a:lnTo>
                  <a:lnTo>
                    <a:pt x="166" y="90"/>
                  </a:lnTo>
                  <a:lnTo>
                    <a:pt x="164" y="92"/>
                  </a:lnTo>
                  <a:lnTo>
                    <a:pt x="164" y="92"/>
                  </a:lnTo>
                  <a:lnTo>
                    <a:pt x="164" y="92"/>
                  </a:lnTo>
                  <a:lnTo>
                    <a:pt x="164" y="92"/>
                  </a:lnTo>
                  <a:lnTo>
                    <a:pt x="161" y="95"/>
                  </a:lnTo>
                  <a:lnTo>
                    <a:pt x="161" y="95"/>
                  </a:lnTo>
                  <a:lnTo>
                    <a:pt x="161" y="95"/>
                  </a:lnTo>
                  <a:lnTo>
                    <a:pt x="161" y="95"/>
                  </a:lnTo>
                  <a:lnTo>
                    <a:pt x="159" y="95"/>
                  </a:lnTo>
                  <a:lnTo>
                    <a:pt x="159" y="95"/>
                  </a:lnTo>
                  <a:lnTo>
                    <a:pt x="159" y="92"/>
                  </a:lnTo>
                  <a:lnTo>
                    <a:pt x="159" y="92"/>
                  </a:lnTo>
                  <a:lnTo>
                    <a:pt x="159" y="92"/>
                  </a:lnTo>
                  <a:lnTo>
                    <a:pt x="157" y="92"/>
                  </a:lnTo>
                  <a:lnTo>
                    <a:pt x="157" y="95"/>
                  </a:lnTo>
                  <a:lnTo>
                    <a:pt x="157" y="95"/>
                  </a:lnTo>
                  <a:lnTo>
                    <a:pt x="157" y="95"/>
                  </a:lnTo>
                  <a:lnTo>
                    <a:pt x="154" y="97"/>
                  </a:lnTo>
                  <a:lnTo>
                    <a:pt x="152" y="100"/>
                  </a:lnTo>
                  <a:lnTo>
                    <a:pt x="147" y="102"/>
                  </a:lnTo>
                  <a:lnTo>
                    <a:pt x="145" y="102"/>
                  </a:lnTo>
                  <a:lnTo>
                    <a:pt x="145" y="104"/>
                  </a:lnTo>
                  <a:lnTo>
                    <a:pt x="147" y="107"/>
                  </a:lnTo>
                  <a:lnTo>
                    <a:pt x="150" y="107"/>
                  </a:lnTo>
                  <a:lnTo>
                    <a:pt x="150" y="107"/>
                  </a:lnTo>
                  <a:lnTo>
                    <a:pt x="152" y="107"/>
                  </a:lnTo>
                  <a:lnTo>
                    <a:pt x="152" y="109"/>
                  </a:lnTo>
                  <a:lnTo>
                    <a:pt x="154" y="111"/>
                  </a:lnTo>
                  <a:lnTo>
                    <a:pt x="152" y="116"/>
                  </a:lnTo>
                  <a:lnTo>
                    <a:pt x="152" y="116"/>
                  </a:lnTo>
                  <a:lnTo>
                    <a:pt x="152" y="118"/>
                  </a:lnTo>
                  <a:lnTo>
                    <a:pt x="150" y="118"/>
                  </a:lnTo>
                  <a:lnTo>
                    <a:pt x="150" y="118"/>
                  </a:lnTo>
                  <a:lnTo>
                    <a:pt x="150" y="116"/>
                  </a:lnTo>
                  <a:lnTo>
                    <a:pt x="147" y="114"/>
                  </a:lnTo>
                  <a:lnTo>
                    <a:pt x="145" y="114"/>
                  </a:lnTo>
                  <a:lnTo>
                    <a:pt x="143" y="114"/>
                  </a:lnTo>
                  <a:lnTo>
                    <a:pt x="140" y="114"/>
                  </a:lnTo>
                  <a:lnTo>
                    <a:pt x="135" y="114"/>
                  </a:lnTo>
                  <a:lnTo>
                    <a:pt x="135" y="116"/>
                  </a:lnTo>
                  <a:lnTo>
                    <a:pt x="135" y="116"/>
                  </a:lnTo>
                  <a:lnTo>
                    <a:pt x="135" y="118"/>
                  </a:lnTo>
                  <a:lnTo>
                    <a:pt x="135" y="123"/>
                  </a:lnTo>
                  <a:lnTo>
                    <a:pt x="135" y="123"/>
                  </a:lnTo>
                  <a:lnTo>
                    <a:pt x="135" y="123"/>
                  </a:lnTo>
                  <a:lnTo>
                    <a:pt x="133" y="123"/>
                  </a:lnTo>
                  <a:lnTo>
                    <a:pt x="133" y="123"/>
                  </a:lnTo>
                  <a:lnTo>
                    <a:pt x="131" y="123"/>
                  </a:lnTo>
                  <a:lnTo>
                    <a:pt x="128" y="126"/>
                  </a:lnTo>
                  <a:lnTo>
                    <a:pt x="126" y="126"/>
                  </a:lnTo>
                  <a:lnTo>
                    <a:pt x="126" y="128"/>
                  </a:lnTo>
                  <a:lnTo>
                    <a:pt x="126" y="128"/>
                  </a:lnTo>
                  <a:lnTo>
                    <a:pt x="126" y="130"/>
                  </a:lnTo>
                  <a:lnTo>
                    <a:pt x="126" y="135"/>
                  </a:lnTo>
                  <a:lnTo>
                    <a:pt x="124" y="135"/>
                  </a:lnTo>
                  <a:lnTo>
                    <a:pt x="119" y="140"/>
                  </a:lnTo>
                  <a:lnTo>
                    <a:pt x="112" y="147"/>
                  </a:lnTo>
                  <a:lnTo>
                    <a:pt x="109" y="149"/>
                  </a:lnTo>
                  <a:lnTo>
                    <a:pt x="107" y="152"/>
                  </a:lnTo>
                  <a:lnTo>
                    <a:pt x="105" y="152"/>
                  </a:lnTo>
                  <a:lnTo>
                    <a:pt x="105" y="152"/>
                  </a:lnTo>
                  <a:lnTo>
                    <a:pt x="102" y="161"/>
                  </a:lnTo>
                  <a:lnTo>
                    <a:pt x="102" y="163"/>
                  </a:lnTo>
                  <a:lnTo>
                    <a:pt x="95" y="166"/>
                  </a:lnTo>
                  <a:lnTo>
                    <a:pt x="95" y="171"/>
                  </a:lnTo>
                  <a:lnTo>
                    <a:pt x="95" y="173"/>
                  </a:lnTo>
                  <a:lnTo>
                    <a:pt x="95" y="175"/>
                  </a:lnTo>
                  <a:lnTo>
                    <a:pt x="93" y="178"/>
                  </a:lnTo>
                  <a:lnTo>
                    <a:pt x="93" y="178"/>
                  </a:lnTo>
                  <a:lnTo>
                    <a:pt x="86" y="180"/>
                  </a:lnTo>
                  <a:lnTo>
                    <a:pt x="83" y="180"/>
                  </a:lnTo>
                  <a:lnTo>
                    <a:pt x="81" y="182"/>
                  </a:lnTo>
                  <a:lnTo>
                    <a:pt x="79" y="185"/>
                  </a:lnTo>
                  <a:lnTo>
                    <a:pt x="76" y="190"/>
                  </a:lnTo>
                  <a:lnTo>
                    <a:pt x="76" y="190"/>
                  </a:lnTo>
                  <a:lnTo>
                    <a:pt x="76" y="192"/>
                  </a:lnTo>
                  <a:lnTo>
                    <a:pt x="76" y="192"/>
                  </a:lnTo>
                  <a:lnTo>
                    <a:pt x="76" y="194"/>
                  </a:lnTo>
                  <a:lnTo>
                    <a:pt x="76" y="194"/>
                  </a:lnTo>
                  <a:lnTo>
                    <a:pt x="74" y="199"/>
                  </a:lnTo>
                  <a:lnTo>
                    <a:pt x="74" y="201"/>
                  </a:lnTo>
                  <a:lnTo>
                    <a:pt x="71" y="201"/>
                  </a:lnTo>
                  <a:lnTo>
                    <a:pt x="71" y="201"/>
                  </a:lnTo>
                  <a:lnTo>
                    <a:pt x="67" y="204"/>
                  </a:lnTo>
                  <a:lnTo>
                    <a:pt x="67" y="204"/>
                  </a:lnTo>
                  <a:lnTo>
                    <a:pt x="67" y="204"/>
                  </a:lnTo>
                  <a:lnTo>
                    <a:pt x="67" y="206"/>
                  </a:lnTo>
                  <a:lnTo>
                    <a:pt x="67" y="206"/>
                  </a:lnTo>
                  <a:lnTo>
                    <a:pt x="64" y="206"/>
                  </a:lnTo>
                  <a:lnTo>
                    <a:pt x="64" y="208"/>
                  </a:lnTo>
                  <a:lnTo>
                    <a:pt x="64" y="208"/>
                  </a:lnTo>
                  <a:lnTo>
                    <a:pt x="64" y="208"/>
                  </a:lnTo>
                  <a:lnTo>
                    <a:pt x="64" y="211"/>
                  </a:lnTo>
                  <a:lnTo>
                    <a:pt x="62" y="211"/>
                  </a:lnTo>
                  <a:lnTo>
                    <a:pt x="62" y="213"/>
                  </a:lnTo>
                  <a:lnTo>
                    <a:pt x="62" y="213"/>
                  </a:lnTo>
                  <a:lnTo>
                    <a:pt x="57" y="218"/>
                  </a:lnTo>
                  <a:lnTo>
                    <a:pt x="55" y="220"/>
                  </a:lnTo>
                  <a:lnTo>
                    <a:pt x="55" y="220"/>
                  </a:lnTo>
                  <a:lnTo>
                    <a:pt x="53" y="223"/>
                  </a:lnTo>
                  <a:lnTo>
                    <a:pt x="50" y="225"/>
                  </a:lnTo>
                  <a:lnTo>
                    <a:pt x="50" y="227"/>
                  </a:lnTo>
                  <a:lnTo>
                    <a:pt x="48" y="230"/>
                  </a:lnTo>
                  <a:lnTo>
                    <a:pt x="48" y="232"/>
                  </a:lnTo>
                  <a:lnTo>
                    <a:pt x="48" y="232"/>
                  </a:lnTo>
                  <a:lnTo>
                    <a:pt x="41" y="239"/>
                  </a:lnTo>
                  <a:lnTo>
                    <a:pt x="41" y="239"/>
                  </a:lnTo>
                  <a:lnTo>
                    <a:pt x="38" y="239"/>
                  </a:lnTo>
                  <a:lnTo>
                    <a:pt x="34" y="239"/>
                  </a:lnTo>
                  <a:lnTo>
                    <a:pt x="31" y="242"/>
                  </a:lnTo>
                  <a:lnTo>
                    <a:pt x="29" y="242"/>
                  </a:lnTo>
                  <a:lnTo>
                    <a:pt x="27" y="244"/>
                  </a:lnTo>
                  <a:lnTo>
                    <a:pt x="24" y="246"/>
                  </a:lnTo>
                  <a:lnTo>
                    <a:pt x="24" y="258"/>
                  </a:lnTo>
                  <a:lnTo>
                    <a:pt x="24" y="258"/>
                  </a:lnTo>
                  <a:lnTo>
                    <a:pt x="17" y="263"/>
                  </a:lnTo>
                  <a:lnTo>
                    <a:pt x="10" y="272"/>
                  </a:lnTo>
                  <a:lnTo>
                    <a:pt x="5" y="275"/>
                  </a:lnTo>
                  <a:lnTo>
                    <a:pt x="3" y="277"/>
                  </a:lnTo>
                  <a:lnTo>
                    <a:pt x="0" y="277"/>
                  </a:lnTo>
                  <a:lnTo>
                    <a:pt x="3" y="279"/>
                  </a:lnTo>
                  <a:lnTo>
                    <a:pt x="3" y="284"/>
                  </a:lnTo>
                  <a:lnTo>
                    <a:pt x="8" y="284"/>
                  </a:lnTo>
                  <a:lnTo>
                    <a:pt x="8" y="287"/>
                  </a:lnTo>
                  <a:lnTo>
                    <a:pt x="12" y="284"/>
                  </a:lnTo>
                  <a:lnTo>
                    <a:pt x="15" y="284"/>
                  </a:lnTo>
                  <a:lnTo>
                    <a:pt x="15" y="284"/>
                  </a:lnTo>
                  <a:lnTo>
                    <a:pt x="17" y="287"/>
                  </a:lnTo>
                  <a:lnTo>
                    <a:pt x="17" y="287"/>
                  </a:lnTo>
                  <a:lnTo>
                    <a:pt x="17" y="287"/>
                  </a:lnTo>
                  <a:lnTo>
                    <a:pt x="19" y="287"/>
                  </a:lnTo>
                  <a:lnTo>
                    <a:pt x="22" y="284"/>
                  </a:lnTo>
                  <a:lnTo>
                    <a:pt x="22" y="284"/>
                  </a:lnTo>
                  <a:lnTo>
                    <a:pt x="24" y="287"/>
                  </a:lnTo>
                  <a:lnTo>
                    <a:pt x="24" y="287"/>
                  </a:lnTo>
                  <a:lnTo>
                    <a:pt x="24" y="287"/>
                  </a:lnTo>
                  <a:lnTo>
                    <a:pt x="27" y="287"/>
                  </a:lnTo>
                  <a:lnTo>
                    <a:pt x="27" y="287"/>
                  </a:lnTo>
                  <a:lnTo>
                    <a:pt x="27" y="284"/>
                  </a:lnTo>
                  <a:lnTo>
                    <a:pt x="29" y="287"/>
                  </a:lnTo>
                  <a:lnTo>
                    <a:pt x="29" y="287"/>
                  </a:lnTo>
                  <a:lnTo>
                    <a:pt x="29" y="287"/>
                  </a:lnTo>
                  <a:lnTo>
                    <a:pt x="31" y="287"/>
                  </a:lnTo>
                  <a:lnTo>
                    <a:pt x="34" y="284"/>
                  </a:lnTo>
                  <a:lnTo>
                    <a:pt x="36" y="282"/>
                  </a:lnTo>
                  <a:lnTo>
                    <a:pt x="36" y="279"/>
                  </a:lnTo>
                  <a:lnTo>
                    <a:pt x="36" y="277"/>
                  </a:lnTo>
                  <a:lnTo>
                    <a:pt x="38" y="275"/>
                  </a:lnTo>
                  <a:lnTo>
                    <a:pt x="41" y="272"/>
                  </a:lnTo>
                  <a:lnTo>
                    <a:pt x="43" y="270"/>
                  </a:lnTo>
                  <a:lnTo>
                    <a:pt x="43" y="270"/>
                  </a:lnTo>
                  <a:lnTo>
                    <a:pt x="45" y="270"/>
                  </a:lnTo>
                  <a:lnTo>
                    <a:pt x="45" y="270"/>
                  </a:lnTo>
                  <a:lnTo>
                    <a:pt x="48" y="270"/>
                  </a:lnTo>
                  <a:lnTo>
                    <a:pt x="48" y="270"/>
                  </a:lnTo>
                  <a:lnTo>
                    <a:pt x="50" y="270"/>
                  </a:lnTo>
                  <a:lnTo>
                    <a:pt x="53" y="270"/>
                  </a:lnTo>
                  <a:lnTo>
                    <a:pt x="55" y="270"/>
                  </a:lnTo>
                  <a:lnTo>
                    <a:pt x="60" y="270"/>
                  </a:lnTo>
                  <a:lnTo>
                    <a:pt x="62" y="270"/>
                  </a:lnTo>
                  <a:lnTo>
                    <a:pt x="64" y="272"/>
                  </a:lnTo>
                  <a:lnTo>
                    <a:pt x="67" y="275"/>
                  </a:lnTo>
                  <a:lnTo>
                    <a:pt x="67" y="275"/>
                  </a:lnTo>
                  <a:lnTo>
                    <a:pt x="71" y="279"/>
                  </a:lnTo>
                  <a:lnTo>
                    <a:pt x="74" y="279"/>
                  </a:lnTo>
                  <a:lnTo>
                    <a:pt x="76" y="279"/>
                  </a:lnTo>
                  <a:lnTo>
                    <a:pt x="76" y="282"/>
                  </a:lnTo>
                  <a:lnTo>
                    <a:pt x="76" y="282"/>
                  </a:lnTo>
                  <a:lnTo>
                    <a:pt x="79" y="284"/>
                  </a:lnTo>
                  <a:lnTo>
                    <a:pt x="76" y="287"/>
                  </a:lnTo>
                  <a:lnTo>
                    <a:pt x="76" y="287"/>
                  </a:lnTo>
                  <a:lnTo>
                    <a:pt x="79" y="287"/>
                  </a:lnTo>
                  <a:lnTo>
                    <a:pt x="79" y="287"/>
                  </a:lnTo>
                  <a:lnTo>
                    <a:pt x="81" y="287"/>
                  </a:lnTo>
                  <a:lnTo>
                    <a:pt x="81" y="287"/>
                  </a:lnTo>
                  <a:lnTo>
                    <a:pt x="81" y="289"/>
                  </a:lnTo>
                  <a:lnTo>
                    <a:pt x="83" y="289"/>
                  </a:lnTo>
                  <a:lnTo>
                    <a:pt x="83" y="289"/>
                  </a:lnTo>
                  <a:lnTo>
                    <a:pt x="86" y="294"/>
                  </a:lnTo>
                  <a:lnTo>
                    <a:pt x="86" y="294"/>
                  </a:lnTo>
                  <a:lnTo>
                    <a:pt x="88" y="294"/>
                  </a:lnTo>
                  <a:lnTo>
                    <a:pt x="93" y="298"/>
                  </a:lnTo>
                  <a:lnTo>
                    <a:pt x="93" y="298"/>
                  </a:lnTo>
                  <a:lnTo>
                    <a:pt x="95" y="301"/>
                  </a:lnTo>
                  <a:lnTo>
                    <a:pt x="98" y="303"/>
                  </a:lnTo>
                  <a:lnTo>
                    <a:pt x="98" y="306"/>
                  </a:lnTo>
                  <a:lnTo>
                    <a:pt x="102" y="306"/>
                  </a:lnTo>
                  <a:lnTo>
                    <a:pt x="107" y="310"/>
                  </a:lnTo>
                  <a:lnTo>
                    <a:pt x="109" y="313"/>
                  </a:lnTo>
                  <a:lnTo>
                    <a:pt x="109" y="313"/>
                  </a:lnTo>
                  <a:lnTo>
                    <a:pt x="112" y="315"/>
                  </a:lnTo>
                  <a:lnTo>
                    <a:pt x="114" y="317"/>
                  </a:lnTo>
                  <a:lnTo>
                    <a:pt x="114" y="317"/>
                  </a:lnTo>
                  <a:lnTo>
                    <a:pt x="114" y="320"/>
                  </a:lnTo>
                  <a:lnTo>
                    <a:pt x="114" y="320"/>
                  </a:lnTo>
                  <a:lnTo>
                    <a:pt x="116" y="320"/>
                  </a:lnTo>
                  <a:lnTo>
                    <a:pt x="116" y="322"/>
                  </a:lnTo>
                  <a:lnTo>
                    <a:pt x="116" y="322"/>
                  </a:lnTo>
                  <a:lnTo>
                    <a:pt x="119" y="327"/>
                  </a:lnTo>
                  <a:lnTo>
                    <a:pt x="121" y="329"/>
                  </a:lnTo>
                  <a:lnTo>
                    <a:pt x="126" y="332"/>
                  </a:lnTo>
                  <a:lnTo>
                    <a:pt x="128" y="336"/>
                  </a:lnTo>
                  <a:lnTo>
                    <a:pt x="128" y="339"/>
                  </a:lnTo>
                  <a:lnTo>
                    <a:pt x="128" y="341"/>
                  </a:lnTo>
                  <a:lnTo>
                    <a:pt x="126" y="343"/>
                  </a:lnTo>
                  <a:lnTo>
                    <a:pt x="126" y="346"/>
                  </a:lnTo>
                  <a:lnTo>
                    <a:pt x="126" y="350"/>
                  </a:lnTo>
                  <a:lnTo>
                    <a:pt x="126" y="355"/>
                  </a:lnTo>
                  <a:lnTo>
                    <a:pt x="126" y="358"/>
                  </a:lnTo>
                  <a:lnTo>
                    <a:pt x="126" y="358"/>
                  </a:lnTo>
                  <a:lnTo>
                    <a:pt x="126" y="358"/>
                  </a:lnTo>
                  <a:lnTo>
                    <a:pt x="126" y="358"/>
                  </a:lnTo>
                  <a:lnTo>
                    <a:pt x="128" y="358"/>
                  </a:lnTo>
                  <a:lnTo>
                    <a:pt x="133" y="358"/>
                  </a:lnTo>
                  <a:lnTo>
                    <a:pt x="135" y="358"/>
                  </a:lnTo>
                  <a:lnTo>
                    <a:pt x="138" y="358"/>
                  </a:lnTo>
                  <a:lnTo>
                    <a:pt x="138" y="358"/>
                  </a:lnTo>
                  <a:lnTo>
                    <a:pt x="138" y="358"/>
                  </a:lnTo>
                  <a:lnTo>
                    <a:pt x="140" y="358"/>
                  </a:lnTo>
                  <a:lnTo>
                    <a:pt x="140" y="355"/>
                  </a:lnTo>
                  <a:lnTo>
                    <a:pt x="140" y="355"/>
                  </a:lnTo>
                  <a:lnTo>
                    <a:pt x="145" y="353"/>
                  </a:lnTo>
                  <a:lnTo>
                    <a:pt x="145" y="353"/>
                  </a:lnTo>
                  <a:lnTo>
                    <a:pt x="147" y="350"/>
                  </a:lnTo>
                  <a:lnTo>
                    <a:pt x="147" y="348"/>
                  </a:lnTo>
                  <a:lnTo>
                    <a:pt x="147" y="346"/>
                  </a:lnTo>
                  <a:lnTo>
                    <a:pt x="150" y="346"/>
                  </a:lnTo>
                  <a:lnTo>
                    <a:pt x="152" y="346"/>
                  </a:lnTo>
                  <a:lnTo>
                    <a:pt x="152" y="346"/>
                  </a:lnTo>
                  <a:lnTo>
                    <a:pt x="154" y="346"/>
                  </a:lnTo>
                  <a:lnTo>
                    <a:pt x="154" y="343"/>
                  </a:lnTo>
                  <a:lnTo>
                    <a:pt x="154" y="341"/>
                  </a:lnTo>
                  <a:lnTo>
                    <a:pt x="154" y="339"/>
                  </a:lnTo>
                  <a:lnTo>
                    <a:pt x="157" y="336"/>
                  </a:lnTo>
                  <a:lnTo>
                    <a:pt x="157" y="336"/>
                  </a:lnTo>
                  <a:lnTo>
                    <a:pt x="159" y="336"/>
                  </a:lnTo>
                  <a:lnTo>
                    <a:pt x="161" y="339"/>
                  </a:lnTo>
                  <a:lnTo>
                    <a:pt x="164" y="341"/>
                  </a:lnTo>
                  <a:lnTo>
                    <a:pt x="166" y="343"/>
                  </a:lnTo>
                  <a:lnTo>
                    <a:pt x="166" y="346"/>
                  </a:lnTo>
                  <a:lnTo>
                    <a:pt x="171" y="348"/>
                  </a:lnTo>
                  <a:lnTo>
                    <a:pt x="176" y="355"/>
                  </a:lnTo>
                  <a:lnTo>
                    <a:pt x="178" y="355"/>
                  </a:lnTo>
                  <a:lnTo>
                    <a:pt x="178" y="358"/>
                  </a:lnTo>
                  <a:lnTo>
                    <a:pt x="178" y="360"/>
                  </a:lnTo>
                  <a:lnTo>
                    <a:pt x="178" y="362"/>
                  </a:lnTo>
                  <a:lnTo>
                    <a:pt x="180" y="362"/>
                  </a:lnTo>
                  <a:lnTo>
                    <a:pt x="183" y="365"/>
                  </a:lnTo>
                  <a:lnTo>
                    <a:pt x="183" y="367"/>
                  </a:lnTo>
                  <a:lnTo>
                    <a:pt x="185" y="369"/>
                  </a:lnTo>
                  <a:lnTo>
                    <a:pt x="185" y="372"/>
                  </a:lnTo>
                  <a:lnTo>
                    <a:pt x="185" y="374"/>
                  </a:lnTo>
                  <a:lnTo>
                    <a:pt x="187" y="374"/>
                  </a:lnTo>
                  <a:lnTo>
                    <a:pt x="190" y="377"/>
                  </a:lnTo>
                  <a:lnTo>
                    <a:pt x="192" y="377"/>
                  </a:lnTo>
                  <a:lnTo>
                    <a:pt x="195" y="379"/>
                  </a:lnTo>
                  <a:lnTo>
                    <a:pt x="197" y="381"/>
                  </a:lnTo>
                  <a:lnTo>
                    <a:pt x="199" y="381"/>
                  </a:lnTo>
                  <a:lnTo>
                    <a:pt x="199" y="381"/>
                  </a:lnTo>
                  <a:lnTo>
                    <a:pt x="202" y="379"/>
                  </a:lnTo>
                  <a:lnTo>
                    <a:pt x="202" y="377"/>
                  </a:lnTo>
                  <a:lnTo>
                    <a:pt x="204" y="377"/>
                  </a:lnTo>
                  <a:lnTo>
                    <a:pt x="204" y="377"/>
                  </a:lnTo>
                  <a:lnTo>
                    <a:pt x="206" y="379"/>
                  </a:lnTo>
                  <a:lnTo>
                    <a:pt x="209" y="381"/>
                  </a:lnTo>
                  <a:lnTo>
                    <a:pt x="211" y="384"/>
                  </a:lnTo>
                  <a:lnTo>
                    <a:pt x="214" y="386"/>
                  </a:lnTo>
                  <a:lnTo>
                    <a:pt x="214" y="386"/>
                  </a:lnTo>
                  <a:lnTo>
                    <a:pt x="216" y="388"/>
                  </a:lnTo>
                  <a:lnTo>
                    <a:pt x="216" y="388"/>
                  </a:lnTo>
                  <a:lnTo>
                    <a:pt x="218" y="391"/>
                  </a:lnTo>
                  <a:lnTo>
                    <a:pt x="221" y="391"/>
                  </a:lnTo>
                  <a:lnTo>
                    <a:pt x="232" y="393"/>
                  </a:lnTo>
                  <a:lnTo>
                    <a:pt x="235" y="393"/>
                  </a:lnTo>
                  <a:lnTo>
                    <a:pt x="237" y="393"/>
                  </a:lnTo>
                  <a:lnTo>
                    <a:pt x="237" y="393"/>
                  </a:lnTo>
                  <a:lnTo>
                    <a:pt x="240" y="398"/>
                  </a:lnTo>
                  <a:lnTo>
                    <a:pt x="240" y="398"/>
                  </a:lnTo>
                  <a:lnTo>
                    <a:pt x="244" y="403"/>
                  </a:lnTo>
                  <a:lnTo>
                    <a:pt x="244" y="403"/>
                  </a:lnTo>
                  <a:lnTo>
                    <a:pt x="247" y="405"/>
                  </a:lnTo>
                  <a:lnTo>
                    <a:pt x="247" y="405"/>
                  </a:lnTo>
                  <a:lnTo>
                    <a:pt x="247" y="410"/>
                  </a:lnTo>
                  <a:lnTo>
                    <a:pt x="247" y="412"/>
                  </a:lnTo>
                  <a:lnTo>
                    <a:pt x="247" y="412"/>
                  </a:lnTo>
                  <a:lnTo>
                    <a:pt x="249" y="414"/>
                  </a:lnTo>
                  <a:lnTo>
                    <a:pt x="251" y="417"/>
                  </a:lnTo>
                  <a:lnTo>
                    <a:pt x="254" y="419"/>
                  </a:lnTo>
                  <a:lnTo>
                    <a:pt x="256" y="421"/>
                  </a:lnTo>
                  <a:lnTo>
                    <a:pt x="263" y="426"/>
                  </a:lnTo>
                  <a:lnTo>
                    <a:pt x="266" y="429"/>
                  </a:lnTo>
                  <a:lnTo>
                    <a:pt x="270" y="433"/>
                  </a:lnTo>
                  <a:lnTo>
                    <a:pt x="273" y="433"/>
                  </a:lnTo>
                  <a:lnTo>
                    <a:pt x="273" y="433"/>
                  </a:lnTo>
                  <a:lnTo>
                    <a:pt x="275" y="433"/>
                  </a:lnTo>
                  <a:lnTo>
                    <a:pt x="275" y="431"/>
                  </a:lnTo>
                  <a:lnTo>
                    <a:pt x="277" y="431"/>
                  </a:lnTo>
                  <a:lnTo>
                    <a:pt x="277" y="431"/>
                  </a:lnTo>
                  <a:lnTo>
                    <a:pt x="280" y="433"/>
                  </a:lnTo>
                  <a:lnTo>
                    <a:pt x="282" y="433"/>
                  </a:lnTo>
                  <a:lnTo>
                    <a:pt x="282" y="433"/>
                  </a:lnTo>
                  <a:lnTo>
                    <a:pt x="282" y="436"/>
                  </a:lnTo>
                  <a:lnTo>
                    <a:pt x="282" y="436"/>
                  </a:lnTo>
                  <a:lnTo>
                    <a:pt x="285" y="436"/>
                  </a:lnTo>
                  <a:lnTo>
                    <a:pt x="287" y="436"/>
                  </a:lnTo>
                  <a:lnTo>
                    <a:pt x="287" y="436"/>
                  </a:lnTo>
                  <a:lnTo>
                    <a:pt x="289" y="438"/>
                  </a:lnTo>
                  <a:lnTo>
                    <a:pt x="292" y="438"/>
                  </a:lnTo>
                  <a:lnTo>
                    <a:pt x="292" y="440"/>
                  </a:lnTo>
                  <a:lnTo>
                    <a:pt x="292" y="440"/>
                  </a:lnTo>
                  <a:lnTo>
                    <a:pt x="292" y="443"/>
                  </a:lnTo>
                  <a:lnTo>
                    <a:pt x="294" y="443"/>
                  </a:lnTo>
                  <a:lnTo>
                    <a:pt x="294" y="443"/>
                  </a:lnTo>
                  <a:lnTo>
                    <a:pt x="294" y="445"/>
                  </a:lnTo>
                  <a:lnTo>
                    <a:pt x="296" y="445"/>
                  </a:lnTo>
                  <a:lnTo>
                    <a:pt x="301" y="448"/>
                  </a:lnTo>
                  <a:lnTo>
                    <a:pt x="303" y="448"/>
                  </a:lnTo>
                  <a:lnTo>
                    <a:pt x="303" y="450"/>
                  </a:lnTo>
                  <a:lnTo>
                    <a:pt x="303" y="452"/>
                  </a:lnTo>
                  <a:lnTo>
                    <a:pt x="306" y="457"/>
                  </a:lnTo>
                  <a:lnTo>
                    <a:pt x="311" y="464"/>
                  </a:lnTo>
                  <a:lnTo>
                    <a:pt x="311" y="466"/>
                  </a:lnTo>
                  <a:lnTo>
                    <a:pt x="311" y="469"/>
                  </a:lnTo>
                  <a:lnTo>
                    <a:pt x="311" y="474"/>
                  </a:lnTo>
                  <a:lnTo>
                    <a:pt x="311" y="476"/>
                  </a:lnTo>
                  <a:lnTo>
                    <a:pt x="313" y="476"/>
                  </a:lnTo>
                  <a:lnTo>
                    <a:pt x="315" y="478"/>
                  </a:lnTo>
                  <a:lnTo>
                    <a:pt x="315" y="478"/>
                  </a:lnTo>
                  <a:lnTo>
                    <a:pt x="318" y="481"/>
                  </a:lnTo>
                  <a:lnTo>
                    <a:pt x="318" y="483"/>
                  </a:lnTo>
                  <a:lnTo>
                    <a:pt x="320" y="485"/>
                  </a:lnTo>
                  <a:lnTo>
                    <a:pt x="325" y="490"/>
                  </a:lnTo>
                  <a:lnTo>
                    <a:pt x="330" y="495"/>
                  </a:lnTo>
                  <a:lnTo>
                    <a:pt x="334" y="497"/>
                  </a:lnTo>
                  <a:lnTo>
                    <a:pt x="337" y="497"/>
                  </a:lnTo>
                  <a:lnTo>
                    <a:pt x="339" y="500"/>
                  </a:lnTo>
                  <a:lnTo>
                    <a:pt x="341" y="500"/>
                  </a:lnTo>
                  <a:lnTo>
                    <a:pt x="344" y="500"/>
                  </a:lnTo>
                  <a:lnTo>
                    <a:pt x="346" y="502"/>
                  </a:lnTo>
                  <a:lnTo>
                    <a:pt x="348" y="502"/>
                  </a:lnTo>
                  <a:lnTo>
                    <a:pt x="353" y="509"/>
                  </a:lnTo>
                  <a:lnTo>
                    <a:pt x="353" y="509"/>
                  </a:lnTo>
                  <a:lnTo>
                    <a:pt x="353" y="511"/>
                  </a:lnTo>
                  <a:lnTo>
                    <a:pt x="353" y="511"/>
                  </a:lnTo>
                  <a:lnTo>
                    <a:pt x="348" y="514"/>
                  </a:lnTo>
                  <a:lnTo>
                    <a:pt x="348" y="516"/>
                  </a:lnTo>
                  <a:lnTo>
                    <a:pt x="346" y="519"/>
                  </a:lnTo>
                  <a:lnTo>
                    <a:pt x="341" y="523"/>
                  </a:lnTo>
                  <a:lnTo>
                    <a:pt x="339" y="526"/>
                  </a:lnTo>
                  <a:lnTo>
                    <a:pt x="339" y="526"/>
                  </a:lnTo>
                  <a:lnTo>
                    <a:pt x="339" y="530"/>
                  </a:lnTo>
                  <a:lnTo>
                    <a:pt x="337" y="533"/>
                  </a:lnTo>
                  <a:lnTo>
                    <a:pt x="337" y="533"/>
                  </a:lnTo>
                  <a:lnTo>
                    <a:pt x="327" y="540"/>
                  </a:lnTo>
                  <a:lnTo>
                    <a:pt x="325" y="542"/>
                  </a:lnTo>
                  <a:lnTo>
                    <a:pt x="322" y="545"/>
                  </a:lnTo>
                  <a:lnTo>
                    <a:pt x="322" y="545"/>
                  </a:lnTo>
                  <a:lnTo>
                    <a:pt x="322" y="545"/>
                  </a:lnTo>
                  <a:lnTo>
                    <a:pt x="322" y="547"/>
                  </a:lnTo>
                  <a:lnTo>
                    <a:pt x="320" y="552"/>
                  </a:lnTo>
                  <a:lnTo>
                    <a:pt x="320" y="559"/>
                  </a:lnTo>
                  <a:lnTo>
                    <a:pt x="322" y="573"/>
                  </a:lnTo>
                  <a:lnTo>
                    <a:pt x="320" y="587"/>
                  </a:lnTo>
                  <a:lnTo>
                    <a:pt x="320" y="597"/>
                  </a:lnTo>
                  <a:lnTo>
                    <a:pt x="322" y="599"/>
                  </a:lnTo>
                  <a:lnTo>
                    <a:pt x="325" y="599"/>
                  </a:lnTo>
                  <a:lnTo>
                    <a:pt x="325" y="599"/>
                  </a:lnTo>
                  <a:lnTo>
                    <a:pt x="327" y="599"/>
                  </a:lnTo>
                  <a:lnTo>
                    <a:pt x="327" y="601"/>
                  </a:lnTo>
                  <a:lnTo>
                    <a:pt x="330" y="601"/>
                  </a:lnTo>
                  <a:lnTo>
                    <a:pt x="330" y="604"/>
                  </a:lnTo>
                  <a:lnTo>
                    <a:pt x="330" y="604"/>
                  </a:lnTo>
                  <a:lnTo>
                    <a:pt x="332" y="604"/>
                  </a:lnTo>
                  <a:lnTo>
                    <a:pt x="332" y="604"/>
                  </a:lnTo>
                  <a:lnTo>
                    <a:pt x="332" y="604"/>
                  </a:lnTo>
                  <a:lnTo>
                    <a:pt x="341" y="599"/>
                  </a:lnTo>
                  <a:lnTo>
                    <a:pt x="346" y="592"/>
                  </a:lnTo>
                  <a:lnTo>
                    <a:pt x="356" y="585"/>
                  </a:lnTo>
                  <a:lnTo>
                    <a:pt x="367" y="573"/>
                  </a:lnTo>
                  <a:lnTo>
                    <a:pt x="377" y="566"/>
                  </a:lnTo>
                  <a:lnTo>
                    <a:pt x="382" y="559"/>
                  </a:lnTo>
                  <a:lnTo>
                    <a:pt x="391" y="547"/>
                  </a:lnTo>
                  <a:lnTo>
                    <a:pt x="391" y="545"/>
                  </a:lnTo>
                  <a:lnTo>
                    <a:pt x="403" y="516"/>
                  </a:lnTo>
                  <a:lnTo>
                    <a:pt x="405" y="507"/>
                  </a:lnTo>
                  <a:lnTo>
                    <a:pt x="412" y="488"/>
                  </a:lnTo>
                  <a:lnTo>
                    <a:pt x="422" y="469"/>
                  </a:lnTo>
                  <a:lnTo>
                    <a:pt x="422" y="466"/>
                  </a:lnTo>
                  <a:lnTo>
                    <a:pt x="431" y="459"/>
                  </a:lnTo>
                  <a:lnTo>
                    <a:pt x="434" y="457"/>
                  </a:lnTo>
                  <a:lnTo>
                    <a:pt x="434" y="457"/>
                  </a:lnTo>
                  <a:lnTo>
                    <a:pt x="434" y="455"/>
                  </a:lnTo>
                  <a:lnTo>
                    <a:pt x="434" y="452"/>
                  </a:lnTo>
                  <a:lnTo>
                    <a:pt x="434" y="450"/>
                  </a:lnTo>
                  <a:lnTo>
                    <a:pt x="434" y="450"/>
                  </a:lnTo>
                  <a:lnTo>
                    <a:pt x="429" y="455"/>
                  </a:lnTo>
                  <a:lnTo>
                    <a:pt x="429" y="455"/>
                  </a:lnTo>
                  <a:lnTo>
                    <a:pt x="427" y="452"/>
                  </a:lnTo>
                  <a:lnTo>
                    <a:pt x="429" y="450"/>
                  </a:lnTo>
                  <a:lnTo>
                    <a:pt x="434" y="448"/>
                  </a:lnTo>
                  <a:lnTo>
                    <a:pt x="434" y="445"/>
                  </a:lnTo>
                  <a:lnTo>
                    <a:pt x="434" y="445"/>
                  </a:lnTo>
                  <a:lnTo>
                    <a:pt x="434" y="445"/>
                  </a:lnTo>
                  <a:lnTo>
                    <a:pt x="431" y="445"/>
                  </a:lnTo>
                  <a:lnTo>
                    <a:pt x="431" y="445"/>
                  </a:lnTo>
                  <a:lnTo>
                    <a:pt x="429" y="445"/>
                  </a:lnTo>
                  <a:lnTo>
                    <a:pt x="429" y="448"/>
                  </a:lnTo>
                  <a:lnTo>
                    <a:pt x="429" y="448"/>
                  </a:lnTo>
                  <a:lnTo>
                    <a:pt x="427" y="450"/>
                  </a:lnTo>
                  <a:lnTo>
                    <a:pt x="424" y="450"/>
                  </a:lnTo>
                  <a:lnTo>
                    <a:pt x="422" y="450"/>
                  </a:lnTo>
                  <a:lnTo>
                    <a:pt x="424" y="450"/>
                  </a:lnTo>
                  <a:lnTo>
                    <a:pt x="424" y="448"/>
                  </a:lnTo>
                  <a:lnTo>
                    <a:pt x="422" y="448"/>
                  </a:lnTo>
                  <a:lnTo>
                    <a:pt x="419" y="448"/>
                  </a:lnTo>
                  <a:lnTo>
                    <a:pt x="422" y="445"/>
                  </a:lnTo>
                  <a:lnTo>
                    <a:pt x="422" y="445"/>
                  </a:lnTo>
                  <a:lnTo>
                    <a:pt x="422" y="440"/>
                  </a:lnTo>
                  <a:lnTo>
                    <a:pt x="422" y="440"/>
                  </a:lnTo>
                  <a:lnTo>
                    <a:pt x="424" y="438"/>
                  </a:lnTo>
                  <a:lnTo>
                    <a:pt x="424" y="438"/>
                  </a:lnTo>
                  <a:lnTo>
                    <a:pt x="427" y="438"/>
                  </a:lnTo>
                  <a:lnTo>
                    <a:pt x="427" y="436"/>
                  </a:lnTo>
                  <a:lnTo>
                    <a:pt x="429" y="438"/>
                  </a:lnTo>
                  <a:lnTo>
                    <a:pt x="429" y="438"/>
                  </a:lnTo>
                  <a:lnTo>
                    <a:pt x="431" y="436"/>
                  </a:lnTo>
                  <a:lnTo>
                    <a:pt x="429" y="436"/>
                  </a:lnTo>
                  <a:lnTo>
                    <a:pt x="429" y="436"/>
                  </a:lnTo>
                  <a:lnTo>
                    <a:pt x="429" y="433"/>
                  </a:lnTo>
                  <a:lnTo>
                    <a:pt x="429" y="433"/>
                  </a:lnTo>
                  <a:lnTo>
                    <a:pt x="427" y="433"/>
                  </a:lnTo>
                  <a:lnTo>
                    <a:pt x="427" y="433"/>
                  </a:lnTo>
                  <a:lnTo>
                    <a:pt x="427" y="433"/>
                  </a:lnTo>
                  <a:lnTo>
                    <a:pt x="424" y="431"/>
                  </a:lnTo>
                  <a:lnTo>
                    <a:pt x="422" y="431"/>
                  </a:lnTo>
                  <a:lnTo>
                    <a:pt x="422" y="431"/>
                  </a:lnTo>
                  <a:lnTo>
                    <a:pt x="422" y="429"/>
                  </a:lnTo>
                  <a:lnTo>
                    <a:pt x="422" y="429"/>
                  </a:lnTo>
                  <a:lnTo>
                    <a:pt x="424" y="426"/>
                  </a:lnTo>
                  <a:lnTo>
                    <a:pt x="424" y="426"/>
                  </a:lnTo>
                  <a:lnTo>
                    <a:pt x="424" y="424"/>
                  </a:lnTo>
                  <a:lnTo>
                    <a:pt x="424" y="424"/>
                  </a:lnTo>
                  <a:lnTo>
                    <a:pt x="424" y="424"/>
                  </a:lnTo>
                  <a:lnTo>
                    <a:pt x="424" y="421"/>
                  </a:lnTo>
                  <a:lnTo>
                    <a:pt x="422" y="421"/>
                  </a:lnTo>
                  <a:lnTo>
                    <a:pt x="424" y="419"/>
                  </a:lnTo>
                  <a:lnTo>
                    <a:pt x="424" y="417"/>
                  </a:lnTo>
                  <a:lnTo>
                    <a:pt x="434" y="414"/>
                  </a:lnTo>
                  <a:lnTo>
                    <a:pt x="434" y="414"/>
                  </a:lnTo>
                  <a:lnTo>
                    <a:pt x="436" y="412"/>
                  </a:lnTo>
                  <a:lnTo>
                    <a:pt x="436" y="410"/>
                  </a:lnTo>
                  <a:lnTo>
                    <a:pt x="438" y="407"/>
                  </a:lnTo>
                  <a:lnTo>
                    <a:pt x="436" y="407"/>
                  </a:lnTo>
                  <a:lnTo>
                    <a:pt x="436" y="407"/>
                  </a:lnTo>
                  <a:lnTo>
                    <a:pt x="434" y="407"/>
                  </a:lnTo>
                  <a:lnTo>
                    <a:pt x="434" y="407"/>
                  </a:lnTo>
                  <a:lnTo>
                    <a:pt x="434" y="405"/>
                  </a:lnTo>
                  <a:lnTo>
                    <a:pt x="434" y="403"/>
                  </a:lnTo>
                  <a:lnTo>
                    <a:pt x="434" y="403"/>
                  </a:lnTo>
                  <a:lnTo>
                    <a:pt x="436" y="403"/>
                  </a:lnTo>
                  <a:lnTo>
                    <a:pt x="436" y="403"/>
                  </a:lnTo>
                  <a:lnTo>
                    <a:pt x="436" y="403"/>
                  </a:lnTo>
                  <a:lnTo>
                    <a:pt x="436" y="403"/>
                  </a:lnTo>
                  <a:lnTo>
                    <a:pt x="438" y="403"/>
                  </a:lnTo>
                  <a:lnTo>
                    <a:pt x="438" y="405"/>
                  </a:lnTo>
                  <a:lnTo>
                    <a:pt x="438" y="405"/>
                  </a:lnTo>
                  <a:lnTo>
                    <a:pt x="438" y="407"/>
                  </a:lnTo>
                  <a:lnTo>
                    <a:pt x="438" y="410"/>
                  </a:lnTo>
                  <a:lnTo>
                    <a:pt x="441" y="410"/>
                  </a:lnTo>
                  <a:lnTo>
                    <a:pt x="441" y="410"/>
                  </a:lnTo>
                  <a:lnTo>
                    <a:pt x="441" y="407"/>
                  </a:lnTo>
                  <a:lnTo>
                    <a:pt x="441" y="403"/>
                  </a:lnTo>
                  <a:lnTo>
                    <a:pt x="441" y="403"/>
                  </a:lnTo>
                  <a:lnTo>
                    <a:pt x="441" y="403"/>
                  </a:lnTo>
                  <a:lnTo>
                    <a:pt x="441" y="400"/>
                  </a:lnTo>
                  <a:lnTo>
                    <a:pt x="441" y="400"/>
                  </a:lnTo>
                  <a:lnTo>
                    <a:pt x="441" y="398"/>
                  </a:lnTo>
                  <a:lnTo>
                    <a:pt x="441" y="395"/>
                  </a:lnTo>
                  <a:lnTo>
                    <a:pt x="441" y="391"/>
                  </a:lnTo>
                  <a:lnTo>
                    <a:pt x="441" y="388"/>
                  </a:lnTo>
                  <a:lnTo>
                    <a:pt x="441" y="388"/>
                  </a:lnTo>
                  <a:lnTo>
                    <a:pt x="441" y="386"/>
                  </a:lnTo>
                  <a:lnTo>
                    <a:pt x="446" y="384"/>
                  </a:lnTo>
                  <a:lnTo>
                    <a:pt x="446" y="384"/>
                  </a:lnTo>
                  <a:lnTo>
                    <a:pt x="446" y="384"/>
                  </a:lnTo>
                  <a:lnTo>
                    <a:pt x="443" y="384"/>
                  </a:lnTo>
                  <a:lnTo>
                    <a:pt x="443" y="381"/>
                  </a:lnTo>
                  <a:lnTo>
                    <a:pt x="443" y="381"/>
                  </a:lnTo>
                  <a:lnTo>
                    <a:pt x="443" y="381"/>
                  </a:lnTo>
                  <a:lnTo>
                    <a:pt x="446" y="381"/>
                  </a:lnTo>
                  <a:lnTo>
                    <a:pt x="446" y="381"/>
                  </a:lnTo>
                  <a:lnTo>
                    <a:pt x="446" y="379"/>
                  </a:lnTo>
                  <a:lnTo>
                    <a:pt x="446" y="379"/>
                  </a:lnTo>
                  <a:lnTo>
                    <a:pt x="448" y="379"/>
                  </a:lnTo>
                  <a:lnTo>
                    <a:pt x="450" y="379"/>
                  </a:lnTo>
                  <a:lnTo>
                    <a:pt x="453" y="379"/>
                  </a:lnTo>
                  <a:lnTo>
                    <a:pt x="453" y="377"/>
                  </a:lnTo>
                  <a:lnTo>
                    <a:pt x="455" y="377"/>
                  </a:lnTo>
                  <a:lnTo>
                    <a:pt x="457" y="377"/>
                  </a:lnTo>
                  <a:lnTo>
                    <a:pt x="457" y="374"/>
                  </a:lnTo>
                  <a:lnTo>
                    <a:pt x="462" y="377"/>
                  </a:lnTo>
                  <a:lnTo>
                    <a:pt x="462" y="374"/>
                  </a:lnTo>
                  <a:lnTo>
                    <a:pt x="464" y="374"/>
                  </a:lnTo>
                  <a:lnTo>
                    <a:pt x="464" y="374"/>
                  </a:lnTo>
                  <a:lnTo>
                    <a:pt x="467" y="374"/>
                  </a:lnTo>
                  <a:lnTo>
                    <a:pt x="467" y="374"/>
                  </a:lnTo>
                  <a:lnTo>
                    <a:pt x="467" y="374"/>
                  </a:lnTo>
                  <a:lnTo>
                    <a:pt x="469" y="374"/>
                  </a:lnTo>
                  <a:lnTo>
                    <a:pt x="469" y="374"/>
                  </a:lnTo>
                  <a:lnTo>
                    <a:pt x="469" y="372"/>
                  </a:lnTo>
                  <a:lnTo>
                    <a:pt x="469" y="369"/>
                  </a:lnTo>
                  <a:lnTo>
                    <a:pt x="469" y="367"/>
                  </a:lnTo>
                  <a:lnTo>
                    <a:pt x="469" y="362"/>
                  </a:lnTo>
                  <a:lnTo>
                    <a:pt x="472" y="362"/>
                  </a:lnTo>
                  <a:lnTo>
                    <a:pt x="474" y="362"/>
                  </a:lnTo>
                  <a:lnTo>
                    <a:pt x="483" y="358"/>
                  </a:lnTo>
                  <a:lnTo>
                    <a:pt x="481" y="355"/>
                  </a:lnTo>
                  <a:lnTo>
                    <a:pt x="481" y="353"/>
                  </a:lnTo>
                  <a:lnTo>
                    <a:pt x="481" y="348"/>
                  </a:lnTo>
                  <a:lnTo>
                    <a:pt x="481" y="343"/>
                  </a:lnTo>
                  <a:lnTo>
                    <a:pt x="483" y="341"/>
                  </a:lnTo>
                  <a:lnTo>
                    <a:pt x="483" y="341"/>
                  </a:lnTo>
                  <a:lnTo>
                    <a:pt x="486" y="341"/>
                  </a:lnTo>
                  <a:lnTo>
                    <a:pt x="486" y="341"/>
                  </a:lnTo>
                  <a:lnTo>
                    <a:pt x="491" y="341"/>
                  </a:lnTo>
                  <a:lnTo>
                    <a:pt x="491" y="341"/>
                  </a:lnTo>
                  <a:lnTo>
                    <a:pt x="491" y="339"/>
                  </a:lnTo>
                  <a:lnTo>
                    <a:pt x="491" y="336"/>
                  </a:lnTo>
                  <a:lnTo>
                    <a:pt x="491" y="332"/>
                  </a:lnTo>
                  <a:lnTo>
                    <a:pt x="488" y="332"/>
                  </a:lnTo>
                  <a:lnTo>
                    <a:pt x="488" y="320"/>
                  </a:lnTo>
                  <a:lnTo>
                    <a:pt x="491" y="320"/>
                  </a:lnTo>
                  <a:lnTo>
                    <a:pt x="491" y="317"/>
                  </a:lnTo>
                  <a:lnTo>
                    <a:pt x="493" y="317"/>
                  </a:lnTo>
                  <a:lnTo>
                    <a:pt x="493" y="320"/>
                  </a:lnTo>
                  <a:lnTo>
                    <a:pt x="495" y="322"/>
                  </a:lnTo>
                  <a:lnTo>
                    <a:pt x="495" y="327"/>
                  </a:lnTo>
                  <a:lnTo>
                    <a:pt x="495" y="329"/>
                  </a:lnTo>
                  <a:lnTo>
                    <a:pt x="495" y="332"/>
                  </a:lnTo>
                  <a:lnTo>
                    <a:pt x="495" y="332"/>
                  </a:lnTo>
                  <a:lnTo>
                    <a:pt x="498" y="332"/>
                  </a:lnTo>
                  <a:lnTo>
                    <a:pt x="498" y="332"/>
                  </a:lnTo>
                  <a:lnTo>
                    <a:pt x="498" y="329"/>
                  </a:lnTo>
                  <a:lnTo>
                    <a:pt x="498" y="327"/>
                  </a:lnTo>
                  <a:lnTo>
                    <a:pt x="498" y="322"/>
                  </a:lnTo>
                  <a:lnTo>
                    <a:pt x="495" y="317"/>
                  </a:lnTo>
                  <a:lnTo>
                    <a:pt x="498" y="313"/>
                  </a:lnTo>
                  <a:lnTo>
                    <a:pt x="498" y="310"/>
                  </a:lnTo>
                  <a:lnTo>
                    <a:pt x="500" y="303"/>
                  </a:lnTo>
                  <a:lnTo>
                    <a:pt x="500" y="298"/>
                  </a:lnTo>
                  <a:lnTo>
                    <a:pt x="502" y="296"/>
                  </a:lnTo>
                  <a:lnTo>
                    <a:pt x="507" y="296"/>
                  </a:lnTo>
                  <a:lnTo>
                    <a:pt x="507" y="296"/>
                  </a:lnTo>
                  <a:lnTo>
                    <a:pt x="507" y="298"/>
                  </a:lnTo>
                  <a:lnTo>
                    <a:pt x="509" y="298"/>
                  </a:lnTo>
                  <a:lnTo>
                    <a:pt x="509" y="298"/>
                  </a:lnTo>
                  <a:lnTo>
                    <a:pt x="509" y="296"/>
                  </a:lnTo>
                  <a:lnTo>
                    <a:pt x="512" y="296"/>
                  </a:lnTo>
                  <a:lnTo>
                    <a:pt x="512" y="296"/>
                  </a:lnTo>
                  <a:lnTo>
                    <a:pt x="512" y="294"/>
                  </a:lnTo>
                  <a:lnTo>
                    <a:pt x="512" y="291"/>
                  </a:lnTo>
                  <a:lnTo>
                    <a:pt x="512" y="291"/>
                  </a:lnTo>
                  <a:lnTo>
                    <a:pt x="509" y="291"/>
                  </a:lnTo>
                  <a:lnTo>
                    <a:pt x="507" y="294"/>
                  </a:lnTo>
                  <a:lnTo>
                    <a:pt x="505" y="294"/>
                  </a:lnTo>
                  <a:lnTo>
                    <a:pt x="505" y="291"/>
                  </a:lnTo>
                  <a:lnTo>
                    <a:pt x="505" y="289"/>
                  </a:lnTo>
                  <a:lnTo>
                    <a:pt x="505" y="287"/>
                  </a:lnTo>
                  <a:lnTo>
                    <a:pt x="502" y="287"/>
                  </a:lnTo>
                  <a:lnTo>
                    <a:pt x="502" y="287"/>
                  </a:lnTo>
                  <a:lnTo>
                    <a:pt x="502" y="289"/>
                  </a:lnTo>
                  <a:lnTo>
                    <a:pt x="500" y="289"/>
                  </a:lnTo>
                  <a:lnTo>
                    <a:pt x="500" y="287"/>
                  </a:lnTo>
                  <a:lnTo>
                    <a:pt x="498" y="287"/>
                  </a:lnTo>
                  <a:lnTo>
                    <a:pt x="495" y="284"/>
                  </a:lnTo>
                  <a:lnTo>
                    <a:pt x="498" y="282"/>
                  </a:lnTo>
                  <a:lnTo>
                    <a:pt x="498" y="279"/>
                  </a:lnTo>
                  <a:lnTo>
                    <a:pt x="495" y="279"/>
                  </a:lnTo>
                  <a:lnTo>
                    <a:pt x="495" y="279"/>
                  </a:lnTo>
                  <a:lnTo>
                    <a:pt x="495" y="279"/>
                  </a:lnTo>
                  <a:lnTo>
                    <a:pt x="493" y="282"/>
                  </a:lnTo>
                  <a:lnTo>
                    <a:pt x="495" y="277"/>
                  </a:lnTo>
                  <a:lnTo>
                    <a:pt x="495" y="277"/>
                  </a:lnTo>
                  <a:lnTo>
                    <a:pt x="495" y="277"/>
                  </a:lnTo>
                  <a:lnTo>
                    <a:pt x="495" y="275"/>
                  </a:lnTo>
                  <a:lnTo>
                    <a:pt x="495" y="275"/>
                  </a:lnTo>
                  <a:lnTo>
                    <a:pt x="495" y="275"/>
                  </a:lnTo>
                  <a:lnTo>
                    <a:pt x="495" y="272"/>
                  </a:lnTo>
                  <a:lnTo>
                    <a:pt x="495" y="272"/>
                  </a:lnTo>
                  <a:lnTo>
                    <a:pt x="495" y="270"/>
                  </a:lnTo>
                  <a:lnTo>
                    <a:pt x="495" y="270"/>
                  </a:lnTo>
                  <a:lnTo>
                    <a:pt x="495" y="268"/>
                  </a:lnTo>
                  <a:lnTo>
                    <a:pt x="495" y="268"/>
                  </a:lnTo>
                  <a:lnTo>
                    <a:pt x="495" y="268"/>
                  </a:lnTo>
                  <a:lnTo>
                    <a:pt x="495" y="268"/>
                  </a:lnTo>
                  <a:lnTo>
                    <a:pt x="495" y="268"/>
                  </a:lnTo>
                  <a:lnTo>
                    <a:pt x="495" y="268"/>
                  </a:lnTo>
                  <a:lnTo>
                    <a:pt x="495" y="265"/>
                  </a:lnTo>
                  <a:lnTo>
                    <a:pt x="498" y="263"/>
                  </a:lnTo>
                  <a:lnTo>
                    <a:pt x="498" y="263"/>
                  </a:lnTo>
                  <a:lnTo>
                    <a:pt x="498" y="261"/>
                  </a:lnTo>
                  <a:lnTo>
                    <a:pt x="498" y="261"/>
                  </a:lnTo>
                  <a:lnTo>
                    <a:pt x="498" y="261"/>
                  </a:lnTo>
                  <a:lnTo>
                    <a:pt x="498" y="261"/>
                  </a:lnTo>
                  <a:lnTo>
                    <a:pt x="498" y="263"/>
                  </a:lnTo>
                  <a:lnTo>
                    <a:pt x="498" y="265"/>
                  </a:lnTo>
                  <a:lnTo>
                    <a:pt x="500" y="263"/>
                  </a:lnTo>
                  <a:lnTo>
                    <a:pt x="500" y="265"/>
                  </a:lnTo>
                  <a:lnTo>
                    <a:pt x="500" y="268"/>
                  </a:lnTo>
                  <a:lnTo>
                    <a:pt x="500" y="270"/>
                  </a:lnTo>
                  <a:lnTo>
                    <a:pt x="500" y="270"/>
                  </a:lnTo>
                  <a:lnTo>
                    <a:pt x="500" y="272"/>
                  </a:lnTo>
                  <a:lnTo>
                    <a:pt x="502" y="272"/>
                  </a:lnTo>
                  <a:lnTo>
                    <a:pt x="502" y="275"/>
                  </a:lnTo>
                  <a:lnTo>
                    <a:pt x="502" y="275"/>
                  </a:lnTo>
                  <a:lnTo>
                    <a:pt x="500" y="277"/>
                  </a:lnTo>
                  <a:lnTo>
                    <a:pt x="500" y="277"/>
                  </a:lnTo>
                  <a:lnTo>
                    <a:pt x="500" y="277"/>
                  </a:lnTo>
                  <a:lnTo>
                    <a:pt x="502" y="277"/>
                  </a:lnTo>
                  <a:lnTo>
                    <a:pt x="502" y="277"/>
                  </a:lnTo>
                  <a:lnTo>
                    <a:pt x="502" y="277"/>
                  </a:lnTo>
                  <a:lnTo>
                    <a:pt x="505" y="279"/>
                  </a:lnTo>
                  <a:lnTo>
                    <a:pt x="505" y="279"/>
                  </a:lnTo>
                  <a:lnTo>
                    <a:pt x="505" y="282"/>
                  </a:lnTo>
                  <a:lnTo>
                    <a:pt x="507" y="282"/>
                  </a:lnTo>
                  <a:lnTo>
                    <a:pt x="509" y="284"/>
                  </a:lnTo>
                  <a:lnTo>
                    <a:pt x="509" y="282"/>
                  </a:lnTo>
                  <a:lnTo>
                    <a:pt x="512" y="282"/>
                  </a:lnTo>
                  <a:lnTo>
                    <a:pt x="512" y="282"/>
                  </a:lnTo>
                  <a:lnTo>
                    <a:pt x="514" y="282"/>
                  </a:lnTo>
                  <a:lnTo>
                    <a:pt x="514" y="284"/>
                  </a:lnTo>
                  <a:lnTo>
                    <a:pt x="517" y="284"/>
                  </a:lnTo>
                  <a:lnTo>
                    <a:pt x="517" y="284"/>
                  </a:lnTo>
                  <a:lnTo>
                    <a:pt x="517" y="284"/>
                  </a:lnTo>
                  <a:lnTo>
                    <a:pt x="519" y="287"/>
                  </a:lnTo>
                  <a:lnTo>
                    <a:pt x="519" y="287"/>
                  </a:lnTo>
                  <a:lnTo>
                    <a:pt x="519" y="289"/>
                  </a:lnTo>
                  <a:lnTo>
                    <a:pt x="517" y="289"/>
                  </a:lnTo>
                  <a:lnTo>
                    <a:pt x="517" y="289"/>
                  </a:lnTo>
                  <a:lnTo>
                    <a:pt x="517" y="289"/>
                  </a:lnTo>
                  <a:lnTo>
                    <a:pt x="517" y="291"/>
                  </a:lnTo>
                  <a:lnTo>
                    <a:pt x="517" y="291"/>
                  </a:lnTo>
                  <a:lnTo>
                    <a:pt x="517" y="294"/>
                  </a:lnTo>
                  <a:lnTo>
                    <a:pt x="517" y="294"/>
                  </a:lnTo>
                  <a:lnTo>
                    <a:pt x="517" y="296"/>
                  </a:lnTo>
                  <a:lnTo>
                    <a:pt x="519" y="296"/>
                  </a:lnTo>
                  <a:lnTo>
                    <a:pt x="521" y="296"/>
                  </a:lnTo>
                  <a:lnTo>
                    <a:pt x="524" y="298"/>
                  </a:lnTo>
                  <a:lnTo>
                    <a:pt x="526" y="301"/>
                  </a:lnTo>
                  <a:lnTo>
                    <a:pt x="524" y="296"/>
                  </a:lnTo>
                  <a:lnTo>
                    <a:pt x="524" y="294"/>
                  </a:lnTo>
                  <a:lnTo>
                    <a:pt x="524" y="291"/>
                  </a:lnTo>
                  <a:lnTo>
                    <a:pt x="526" y="291"/>
                  </a:lnTo>
                  <a:lnTo>
                    <a:pt x="526" y="289"/>
                  </a:lnTo>
                  <a:lnTo>
                    <a:pt x="526" y="289"/>
                  </a:lnTo>
                  <a:lnTo>
                    <a:pt x="528" y="289"/>
                  </a:lnTo>
                  <a:lnTo>
                    <a:pt x="531" y="289"/>
                  </a:lnTo>
                  <a:lnTo>
                    <a:pt x="535" y="289"/>
                  </a:lnTo>
                  <a:lnTo>
                    <a:pt x="535" y="289"/>
                  </a:lnTo>
                  <a:lnTo>
                    <a:pt x="535" y="287"/>
                  </a:lnTo>
                  <a:lnTo>
                    <a:pt x="538" y="287"/>
                  </a:lnTo>
                  <a:lnTo>
                    <a:pt x="543" y="287"/>
                  </a:lnTo>
                  <a:lnTo>
                    <a:pt x="545" y="287"/>
                  </a:lnTo>
                  <a:lnTo>
                    <a:pt x="545" y="284"/>
                  </a:lnTo>
                  <a:lnTo>
                    <a:pt x="545" y="284"/>
                  </a:lnTo>
                  <a:lnTo>
                    <a:pt x="547" y="284"/>
                  </a:lnTo>
                  <a:lnTo>
                    <a:pt x="545" y="282"/>
                  </a:lnTo>
                  <a:lnTo>
                    <a:pt x="545" y="282"/>
                  </a:lnTo>
                  <a:lnTo>
                    <a:pt x="545" y="282"/>
                  </a:lnTo>
                  <a:lnTo>
                    <a:pt x="545" y="282"/>
                  </a:lnTo>
                  <a:lnTo>
                    <a:pt x="545" y="279"/>
                  </a:lnTo>
                  <a:lnTo>
                    <a:pt x="545" y="279"/>
                  </a:lnTo>
                  <a:lnTo>
                    <a:pt x="547" y="277"/>
                  </a:lnTo>
                  <a:lnTo>
                    <a:pt x="547" y="277"/>
                  </a:lnTo>
                  <a:lnTo>
                    <a:pt x="547" y="277"/>
                  </a:lnTo>
                  <a:lnTo>
                    <a:pt x="550" y="277"/>
                  </a:lnTo>
                  <a:lnTo>
                    <a:pt x="550" y="277"/>
                  </a:lnTo>
                  <a:lnTo>
                    <a:pt x="550" y="279"/>
                  </a:lnTo>
                  <a:lnTo>
                    <a:pt x="552" y="282"/>
                  </a:lnTo>
                  <a:lnTo>
                    <a:pt x="552" y="282"/>
                  </a:lnTo>
                  <a:lnTo>
                    <a:pt x="554" y="284"/>
                  </a:lnTo>
                  <a:lnTo>
                    <a:pt x="554" y="284"/>
                  </a:lnTo>
                  <a:lnTo>
                    <a:pt x="554" y="287"/>
                  </a:lnTo>
                  <a:lnTo>
                    <a:pt x="554" y="289"/>
                  </a:lnTo>
                  <a:lnTo>
                    <a:pt x="554" y="294"/>
                  </a:lnTo>
                  <a:lnTo>
                    <a:pt x="552" y="296"/>
                  </a:lnTo>
                  <a:lnTo>
                    <a:pt x="552" y="298"/>
                  </a:lnTo>
                  <a:lnTo>
                    <a:pt x="552" y="301"/>
                  </a:lnTo>
                  <a:lnTo>
                    <a:pt x="552" y="301"/>
                  </a:lnTo>
                  <a:lnTo>
                    <a:pt x="552" y="303"/>
                  </a:lnTo>
                  <a:lnTo>
                    <a:pt x="550" y="303"/>
                  </a:lnTo>
                  <a:lnTo>
                    <a:pt x="550" y="303"/>
                  </a:lnTo>
                  <a:lnTo>
                    <a:pt x="547" y="301"/>
                  </a:lnTo>
                  <a:lnTo>
                    <a:pt x="547" y="301"/>
                  </a:lnTo>
                  <a:lnTo>
                    <a:pt x="547" y="298"/>
                  </a:lnTo>
                  <a:lnTo>
                    <a:pt x="547" y="298"/>
                  </a:lnTo>
                  <a:lnTo>
                    <a:pt x="547" y="296"/>
                  </a:lnTo>
                  <a:lnTo>
                    <a:pt x="547" y="296"/>
                  </a:lnTo>
                  <a:lnTo>
                    <a:pt x="547" y="296"/>
                  </a:lnTo>
                  <a:lnTo>
                    <a:pt x="545" y="294"/>
                  </a:lnTo>
                  <a:lnTo>
                    <a:pt x="543" y="291"/>
                  </a:lnTo>
                  <a:lnTo>
                    <a:pt x="543" y="291"/>
                  </a:lnTo>
                  <a:lnTo>
                    <a:pt x="543" y="291"/>
                  </a:lnTo>
                  <a:lnTo>
                    <a:pt x="540" y="294"/>
                  </a:lnTo>
                  <a:lnTo>
                    <a:pt x="540" y="294"/>
                  </a:lnTo>
                  <a:lnTo>
                    <a:pt x="540" y="294"/>
                  </a:lnTo>
                  <a:lnTo>
                    <a:pt x="543" y="298"/>
                  </a:lnTo>
                  <a:lnTo>
                    <a:pt x="543" y="301"/>
                  </a:lnTo>
                  <a:lnTo>
                    <a:pt x="543" y="303"/>
                  </a:lnTo>
                  <a:lnTo>
                    <a:pt x="545" y="317"/>
                  </a:lnTo>
                  <a:lnTo>
                    <a:pt x="543" y="327"/>
                  </a:lnTo>
                  <a:lnTo>
                    <a:pt x="540" y="332"/>
                  </a:lnTo>
                  <a:lnTo>
                    <a:pt x="540" y="334"/>
                  </a:lnTo>
                  <a:lnTo>
                    <a:pt x="538" y="334"/>
                  </a:lnTo>
                  <a:lnTo>
                    <a:pt x="535" y="334"/>
                  </a:lnTo>
                  <a:lnTo>
                    <a:pt x="533" y="336"/>
                  </a:lnTo>
                  <a:lnTo>
                    <a:pt x="528" y="341"/>
                  </a:lnTo>
                  <a:lnTo>
                    <a:pt x="526" y="341"/>
                  </a:lnTo>
                  <a:lnTo>
                    <a:pt x="524" y="341"/>
                  </a:lnTo>
                  <a:lnTo>
                    <a:pt x="524" y="341"/>
                  </a:lnTo>
                  <a:lnTo>
                    <a:pt x="521" y="341"/>
                  </a:lnTo>
                  <a:lnTo>
                    <a:pt x="521" y="341"/>
                  </a:lnTo>
                  <a:lnTo>
                    <a:pt x="521" y="341"/>
                  </a:lnTo>
                  <a:lnTo>
                    <a:pt x="521" y="343"/>
                  </a:lnTo>
                  <a:lnTo>
                    <a:pt x="524" y="343"/>
                  </a:lnTo>
                  <a:lnTo>
                    <a:pt x="521" y="348"/>
                  </a:lnTo>
                  <a:lnTo>
                    <a:pt x="521" y="353"/>
                  </a:lnTo>
                  <a:lnTo>
                    <a:pt x="519" y="355"/>
                  </a:lnTo>
                  <a:lnTo>
                    <a:pt x="521" y="358"/>
                  </a:lnTo>
                  <a:lnTo>
                    <a:pt x="521" y="358"/>
                  </a:lnTo>
                  <a:lnTo>
                    <a:pt x="524" y="358"/>
                  </a:lnTo>
                  <a:lnTo>
                    <a:pt x="524" y="358"/>
                  </a:lnTo>
                  <a:lnTo>
                    <a:pt x="524" y="360"/>
                  </a:lnTo>
                  <a:lnTo>
                    <a:pt x="524" y="360"/>
                  </a:lnTo>
                  <a:lnTo>
                    <a:pt x="524" y="360"/>
                  </a:lnTo>
                  <a:lnTo>
                    <a:pt x="521" y="360"/>
                  </a:lnTo>
                  <a:lnTo>
                    <a:pt x="521" y="362"/>
                  </a:lnTo>
                  <a:lnTo>
                    <a:pt x="521" y="362"/>
                  </a:lnTo>
                  <a:lnTo>
                    <a:pt x="521" y="362"/>
                  </a:lnTo>
                  <a:lnTo>
                    <a:pt x="521" y="362"/>
                  </a:lnTo>
                  <a:lnTo>
                    <a:pt x="519" y="362"/>
                  </a:lnTo>
                  <a:lnTo>
                    <a:pt x="519" y="362"/>
                  </a:lnTo>
                  <a:lnTo>
                    <a:pt x="519" y="362"/>
                  </a:lnTo>
                  <a:lnTo>
                    <a:pt x="519" y="358"/>
                  </a:lnTo>
                  <a:lnTo>
                    <a:pt x="519" y="358"/>
                  </a:lnTo>
                  <a:lnTo>
                    <a:pt x="517" y="358"/>
                  </a:lnTo>
                  <a:lnTo>
                    <a:pt x="514" y="358"/>
                  </a:lnTo>
                  <a:lnTo>
                    <a:pt x="512" y="358"/>
                  </a:lnTo>
                  <a:lnTo>
                    <a:pt x="512" y="358"/>
                  </a:lnTo>
                  <a:lnTo>
                    <a:pt x="509" y="358"/>
                  </a:lnTo>
                  <a:lnTo>
                    <a:pt x="507" y="358"/>
                  </a:lnTo>
                  <a:lnTo>
                    <a:pt x="507" y="358"/>
                  </a:lnTo>
                  <a:lnTo>
                    <a:pt x="507" y="360"/>
                  </a:lnTo>
                  <a:lnTo>
                    <a:pt x="505" y="362"/>
                  </a:lnTo>
                  <a:lnTo>
                    <a:pt x="505" y="365"/>
                  </a:lnTo>
                  <a:lnTo>
                    <a:pt x="507" y="369"/>
                  </a:lnTo>
                  <a:lnTo>
                    <a:pt x="507" y="377"/>
                  </a:lnTo>
                  <a:lnTo>
                    <a:pt x="505" y="384"/>
                  </a:lnTo>
                  <a:lnTo>
                    <a:pt x="502" y="388"/>
                  </a:lnTo>
                  <a:lnTo>
                    <a:pt x="500" y="393"/>
                  </a:lnTo>
                  <a:lnTo>
                    <a:pt x="500" y="393"/>
                  </a:lnTo>
                  <a:lnTo>
                    <a:pt x="498" y="395"/>
                  </a:lnTo>
                  <a:lnTo>
                    <a:pt x="495" y="398"/>
                  </a:lnTo>
                  <a:lnTo>
                    <a:pt x="493" y="398"/>
                  </a:lnTo>
                  <a:lnTo>
                    <a:pt x="491" y="400"/>
                  </a:lnTo>
                  <a:lnTo>
                    <a:pt x="486" y="398"/>
                  </a:lnTo>
                  <a:lnTo>
                    <a:pt x="486" y="395"/>
                  </a:lnTo>
                  <a:lnTo>
                    <a:pt x="486" y="395"/>
                  </a:lnTo>
                  <a:lnTo>
                    <a:pt x="483" y="398"/>
                  </a:lnTo>
                  <a:lnTo>
                    <a:pt x="483" y="400"/>
                  </a:lnTo>
                  <a:lnTo>
                    <a:pt x="483" y="403"/>
                  </a:lnTo>
                  <a:lnTo>
                    <a:pt x="483" y="405"/>
                  </a:lnTo>
                  <a:lnTo>
                    <a:pt x="483" y="407"/>
                  </a:lnTo>
                  <a:lnTo>
                    <a:pt x="483" y="407"/>
                  </a:lnTo>
                  <a:lnTo>
                    <a:pt x="481" y="405"/>
                  </a:lnTo>
                  <a:lnTo>
                    <a:pt x="481" y="403"/>
                  </a:lnTo>
                  <a:lnTo>
                    <a:pt x="479" y="405"/>
                  </a:lnTo>
                  <a:lnTo>
                    <a:pt x="479" y="407"/>
                  </a:lnTo>
                  <a:lnTo>
                    <a:pt x="476" y="410"/>
                  </a:lnTo>
                  <a:lnTo>
                    <a:pt x="476" y="412"/>
                  </a:lnTo>
                  <a:lnTo>
                    <a:pt x="467" y="421"/>
                  </a:lnTo>
                  <a:lnTo>
                    <a:pt x="464" y="424"/>
                  </a:lnTo>
                  <a:lnTo>
                    <a:pt x="460" y="424"/>
                  </a:lnTo>
                  <a:lnTo>
                    <a:pt x="457" y="424"/>
                  </a:lnTo>
                  <a:lnTo>
                    <a:pt x="453" y="424"/>
                  </a:lnTo>
                  <a:lnTo>
                    <a:pt x="455" y="426"/>
                  </a:lnTo>
                  <a:lnTo>
                    <a:pt x="453" y="429"/>
                  </a:lnTo>
                  <a:lnTo>
                    <a:pt x="450" y="431"/>
                  </a:lnTo>
                  <a:lnTo>
                    <a:pt x="446" y="431"/>
                  </a:lnTo>
                  <a:lnTo>
                    <a:pt x="441" y="426"/>
                  </a:lnTo>
                  <a:lnTo>
                    <a:pt x="436" y="424"/>
                  </a:lnTo>
                  <a:lnTo>
                    <a:pt x="434" y="426"/>
                  </a:lnTo>
                  <a:lnTo>
                    <a:pt x="434" y="429"/>
                  </a:lnTo>
                  <a:lnTo>
                    <a:pt x="438" y="436"/>
                  </a:lnTo>
                  <a:lnTo>
                    <a:pt x="441" y="438"/>
                  </a:lnTo>
                  <a:lnTo>
                    <a:pt x="438" y="440"/>
                  </a:lnTo>
                  <a:lnTo>
                    <a:pt x="436" y="440"/>
                  </a:lnTo>
                  <a:lnTo>
                    <a:pt x="436" y="440"/>
                  </a:lnTo>
                  <a:lnTo>
                    <a:pt x="438" y="443"/>
                  </a:lnTo>
                  <a:lnTo>
                    <a:pt x="438" y="445"/>
                  </a:lnTo>
                  <a:lnTo>
                    <a:pt x="438" y="448"/>
                  </a:lnTo>
                  <a:lnTo>
                    <a:pt x="436" y="450"/>
                  </a:lnTo>
                  <a:lnTo>
                    <a:pt x="436" y="450"/>
                  </a:lnTo>
                  <a:lnTo>
                    <a:pt x="434" y="455"/>
                  </a:lnTo>
                  <a:lnTo>
                    <a:pt x="434" y="457"/>
                  </a:lnTo>
                  <a:lnTo>
                    <a:pt x="434" y="457"/>
                  </a:lnTo>
                  <a:lnTo>
                    <a:pt x="436" y="457"/>
                  </a:lnTo>
                  <a:lnTo>
                    <a:pt x="438" y="452"/>
                  </a:lnTo>
                  <a:lnTo>
                    <a:pt x="450" y="438"/>
                  </a:lnTo>
                  <a:lnTo>
                    <a:pt x="450" y="436"/>
                  </a:lnTo>
                  <a:lnTo>
                    <a:pt x="474" y="421"/>
                  </a:lnTo>
                  <a:lnTo>
                    <a:pt x="493" y="407"/>
                  </a:lnTo>
                  <a:lnTo>
                    <a:pt x="507" y="395"/>
                  </a:lnTo>
                  <a:lnTo>
                    <a:pt x="517" y="386"/>
                  </a:lnTo>
                  <a:lnTo>
                    <a:pt x="528" y="372"/>
                  </a:lnTo>
                  <a:lnTo>
                    <a:pt x="533" y="365"/>
                  </a:lnTo>
                  <a:lnTo>
                    <a:pt x="540" y="355"/>
                  </a:lnTo>
                  <a:lnTo>
                    <a:pt x="550" y="341"/>
                  </a:lnTo>
                  <a:lnTo>
                    <a:pt x="552" y="339"/>
                  </a:lnTo>
                  <a:lnTo>
                    <a:pt x="552" y="339"/>
                  </a:lnTo>
                  <a:lnTo>
                    <a:pt x="573" y="303"/>
                  </a:lnTo>
                  <a:lnTo>
                    <a:pt x="578" y="289"/>
                  </a:lnTo>
                  <a:lnTo>
                    <a:pt x="580" y="279"/>
                  </a:lnTo>
                  <a:lnTo>
                    <a:pt x="595" y="244"/>
                  </a:lnTo>
                  <a:lnTo>
                    <a:pt x="597" y="239"/>
                  </a:lnTo>
                  <a:lnTo>
                    <a:pt x="602" y="227"/>
                  </a:lnTo>
                  <a:lnTo>
                    <a:pt x="609" y="218"/>
                  </a:lnTo>
                  <a:lnTo>
                    <a:pt x="611" y="211"/>
                  </a:lnTo>
                  <a:lnTo>
                    <a:pt x="621" y="199"/>
                  </a:lnTo>
                  <a:lnTo>
                    <a:pt x="621" y="199"/>
                  </a:lnTo>
                  <a:lnTo>
                    <a:pt x="618" y="199"/>
                  </a:lnTo>
                  <a:lnTo>
                    <a:pt x="618" y="199"/>
                  </a:lnTo>
                  <a:lnTo>
                    <a:pt x="618" y="199"/>
                  </a:lnTo>
                  <a:lnTo>
                    <a:pt x="618" y="199"/>
                  </a:lnTo>
                  <a:lnTo>
                    <a:pt x="618" y="197"/>
                  </a:lnTo>
                  <a:lnTo>
                    <a:pt x="618" y="197"/>
                  </a:lnTo>
                  <a:lnTo>
                    <a:pt x="616" y="197"/>
                  </a:lnTo>
                  <a:lnTo>
                    <a:pt x="616" y="197"/>
                  </a:lnTo>
                  <a:lnTo>
                    <a:pt x="614" y="197"/>
                  </a:lnTo>
                  <a:lnTo>
                    <a:pt x="611" y="194"/>
                  </a:lnTo>
                  <a:lnTo>
                    <a:pt x="609" y="192"/>
                  </a:lnTo>
                  <a:lnTo>
                    <a:pt x="609" y="190"/>
                  </a:lnTo>
                  <a:lnTo>
                    <a:pt x="607" y="190"/>
                  </a:lnTo>
                  <a:lnTo>
                    <a:pt x="604" y="190"/>
                  </a:lnTo>
                  <a:lnTo>
                    <a:pt x="602" y="187"/>
                  </a:lnTo>
                  <a:lnTo>
                    <a:pt x="602" y="190"/>
                  </a:lnTo>
                  <a:lnTo>
                    <a:pt x="599" y="190"/>
                  </a:lnTo>
                  <a:lnTo>
                    <a:pt x="599" y="190"/>
                  </a:lnTo>
                  <a:lnTo>
                    <a:pt x="599" y="190"/>
                  </a:lnTo>
                  <a:lnTo>
                    <a:pt x="597" y="190"/>
                  </a:lnTo>
                  <a:lnTo>
                    <a:pt x="597" y="190"/>
                  </a:lnTo>
                  <a:lnTo>
                    <a:pt x="597" y="190"/>
                  </a:lnTo>
                  <a:lnTo>
                    <a:pt x="595" y="192"/>
                  </a:lnTo>
                  <a:lnTo>
                    <a:pt x="595" y="192"/>
                  </a:lnTo>
                  <a:lnTo>
                    <a:pt x="592" y="192"/>
                  </a:lnTo>
                  <a:lnTo>
                    <a:pt x="590" y="192"/>
                  </a:lnTo>
                  <a:lnTo>
                    <a:pt x="590" y="194"/>
                  </a:lnTo>
                  <a:lnTo>
                    <a:pt x="590" y="194"/>
                  </a:lnTo>
                  <a:lnTo>
                    <a:pt x="590" y="194"/>
                  </a:lnTo>
                  <a:lnTo>
                    <a:pt x="590" y="194"/>
                  </a:lnTo>
                  <a:lnTo>
                    <a:pt x="592" y="197"/>
                  </a:lnTo>
                  <a:lnTo>
                    <a:pt x="595" y="197"/>
                  </a:lnTo>
                  <a:lnTo>
                    <a:pt x="595" y="197"/>
                  </a:lnTo>
                  <a:lnTo>
                    <a:pt x="595" y="199"/>
                  </a:lnTo>
                  <a:lnTo>
                    <a:pt x="595" y="199"/>
                  </a:lnTo>
                  <a:lnTo>
                    <a:pt x="595" y="199"/>
                  </a:lnTo>
                  <a:lnTo>
                    <a:pt x="595" y="199"/>
                  </a:lnTo>
                  <a:lnTo>
                    <a:pt x="595" y="201"/>
                  </a:lnTo>
                  <a:lnTo>
                    <a:pt x="595" y="201"/>
                  </a:lnTo>
                  <a:lnTo>
                    <a:pt x="595" y="201"/>
                  </a:lnTo>
                  <a:lnTo>
                    <a:pt x="592" y="204"/>
                  </a:lnTo>
                  <a:lnTo>
                    <a:pt x="592" y="201"/>
                  </a:lnTo>
                  <a:lnTo>
                    <a:pt x="592" y="201"/>
                  </a:lnTo>
                  <a:lnTo>
                    <a:pt x="592" y="201"/>
                  </a:lnTo>
                  <a:lnTo>
                    <a:pt x="590" y="199"/>
                  </a:lnTo>
                  <a:lnTo>
                    <a:pt x="590" y="199"/>
                  </a:lnTo>
                  <a:lnTo>
                    <a:pt x="588" y="199"/>
                  </a:lnTo>
                  <a:lnTo>
                    <a:pt x="585" y="199"/>
                  </a:lnTo>
                  <a:lnTo>
                    <a:pt x="585" y="197"/>
                  </a:lnTo>
                  <a:lnTo>
                    <a:pt x="585" y="197"/>
                  </a:lnTo>
                  <a:lnTo>
                    <a:pt x="585" y="197"/>
                  </a:lnTo>
                  <a:lnTo>
                    <a:pt x="585" y="197"/>
                  </a:lnTo>
                  <a:lnTo>
                    <a:pt x="585" y="194"/>
                  </a:lnTo>
                  <a:lnTo>
                    <a:pt x="585" y="192"/>
                  </a:lnTo>
                  <a:lnTo>
                    <a:pt x="585" y="192"/>
                  </a:lnTo>
                  <a:lnTo>
                    <a:pt x="585" y="190"/>
                  </a:lnTo>
                  <a:lnTo>
                    <a:pt x="585" y="190"/>
                  </a:lnTo>
                  <a:lnTo>
                    <a:pt x="585" y="187"/>
                  </a:lnTo>
                  <a:lnTo>
                    <a:pt x="585" y="187"/>
                  </a:lnTo>
                  <a:lnTo>
                    <a:pt x="588" y="187"/>
                  </a:lnTo>
                  <a:lnTo>
                    <a:pt x="590" y="185"/>
                  </a:lnTo>
                  <a:lnTo>
                    <a:pt x="590" y="182"/>
                  </a:lnTo>
                  <a:lnTo>
                    <a:pt x="590" y="182"/>
                  </a:lnTo>
                  <a:lnTo>
                    <a:pt x="592" y="180"/>
                  </a:lnTo>
                  <a:lnTo>
                    <a:pt x="592" y="180"/>
                  </a:lnTo>
                  <a:lnTo>
                    <a:pt x="592" y="180"/>
                  </a:lnTo>
                  <a:lnTo>
                    <a:pt x="592" y="180"/>
                  </a:lnTo>
                  <a:lnTo>
                    <a:pt x="592" y="180"/>
                  </a:lnTo>
                  <a:lnTo>
                    <a:pt x="592" y="180"/>
                  </a:lnTo>
                  <a:lnTo>
                    <a:pt x="592" y="180"/>
                  </a:lnTo>
                  <a:lnTo>
                    <a:pt x="595" y="180"/>
                  </a:lnTo>
                  <a:lnTo>
                    <a:pt x="595" y="180"/>
                  </a:lnTo>
                  <a:lnTo>
                    <a:pt x="595" y="180"/>
                  </a:lnTo>
                  <a:lnTo>
                    <a:pt x="595" y="180"/>
                  </a:lnTo>
                  <a:lnTo>
                    <a:pt x="595" y="180"/>
                  </a:lnTo>
                  <a:lnTo>
                    <a:pt x="595" y="180"/>
                  </a:lnTo>
                  <a:lnTo>
                    <a:pt x="595" y="180"/>
                  </a:lnTo>
                  <a:lnTo>
                    <a:pt x="597" y="180"/>
                  </a:lnTo>
                  <a:lnTo>
                    <a:pt x="597" y="180"/>
                  </a:lnTo>
                  <a:lnTo>
                    <a:pt x="597" y="180"/>
                  </a:lnTo>
                  <a:lnTo>
                    <a:pt x="597" y="180"/>
                  </a:lnTo>
                  <a:lnTo>
                    <a:pt x="597" y="180"/>
                  </a:lnTo>
                  <a:lnTo>
                    <a:pt x="597" y="178"/>
                  </a:lnTo>
                  <a:lnTo>
                    <a:pt x="597" y="178"/>
                  </a:lnTo>
                  <a:lnTo>
                    <a:pt x="597" y="175"/>
                  </a:lnTo>
                  <a:lnTo>
                    <a:pt x="597" y="175"/>
                  </a:lnTo>
                  <a:lnTo>
                    <a:pt x="599" y="175"/>
                  </a:lnTo>
                  <a:lnTo>
                    <a:pt x="599" y="173"/>
                  </a:lnTo>
                  <a:lnTo>
                    <a:pt x="599" y="171"/>
                  </a:lnTo>
                  <a:lnTo>
                    <a:pt x="602" y="168"/>
                  </a:lnTo>
                  <a:lnTo>
                    <a:pt x="602" y="168"/>
                  </a:lnTo>
                  <a:lnTo>
                    <a:pt x="602" y="166"/>
                  </a:lnTo>
                  <a:lnTo>
                    <a:pt x="599" y="159"/>
                  </a:lnTo>
                  <a:lnTo>
                    <a:pt x="599" y="156"/>
                  </a:lnTo>
                  <a:lnTo>
                    <a:pt x="602" y="152"/>
                  </a:lnTo>
                  <a:lnTo>
                    <a:pt x="602" y="152"/>
                  </a:lnTo>
                  <a:lnTo>
                    <a:pt x="602" y="152"/>
                  </a:lnTo>
                  <a:lnTo>
                    <a:pt x="602" y="152"/>
                  </a:lnTo>
                  <a:lnTo>
                    <a:pt x="602" y="152"/>
                  </a:lnTo>
                  <a:lnTo>
                    <a:pt x="602" y="152"/>
                  </a:lnTo>
                  <a:lnTo>
                    <a:pt x="604" y="149"/>
                  </a:lnTo>
                  <a:lnTo>
                    <a:pt x="604" y="149"/>
                  </a:lnTo>
                  <a:lnTo>
                    <a:pt x="604" y="149"/>
                  </a:lnTo>
                  <a:lnTo>
                    <a:pt x="604" y="149"/>
                  </a:lnTo>
                  <a:lnTo>
                    <a:pt x="604" y="147"/>
                  </a:lnTo>
                  <a:lnTo>
                    <a:pt x="604" y="147"/>
                  </a:lnTo>
                  <a:lnTo>
                    <a:pt x="604" y="147"/>
                  </a:lnTo>
                  <a:lnTo>
                    <a:pt x="604" y="145"/>
                  </a:lnTo>
                  <a:lnTo>
                    <a:pt x="604" y="145"/>
                  </a:lnTo>
                  <a:lnTo>
                    <a:pt x="604" y="145"/>
                  </a:lnTo>
                  <a:lnTo>
                    <a:pt x="604" y="145"/>
                  </a:lnTo>
                  <a:lnTo>
                    <a:pt x="604" y="145"/>
                  </a:lnTo>
                  <a:lnTo>
                    <a:pt x="604" y="147"/>
                  </a:lnTo>
                  <a:lnTo>
                    <a:pt x="604" y="14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noEditPoints="1"/>
            </p:cNvSpPr>
            <p:nvPr/>
          </p:nvSpPr>
          <p:spPr bwMode="auto">
            <a:xfrm>
              <a:off x="4845" y="896"/>
              <a:ext cx="727" cy="616"/>
            </a:xfrm>
            <a:custGeom>
              <a:avLst/>
              <a:gdLst>
                <a:gd name="T0" fmla="*/ 279 w 727"/>
                <a:gd name="T1" fmla="*/ 563 h 616"/>
                <a:gd name="T2" fmla="*/ 275 w 727"/>
                <a:gd name="T3" fmla="*/ 554 h 616"/>
                <a:gd name="T4" fmla="*/ 272 w 727"/>
                <a:gd name="T5" fmla="*/ 552 h 616"/>
                <a:gd name="T6" fmla="*/ 275 w 727"/>
                <a:gd name="T7" fmla="*/ 537 h 616"/>
                <a:gd name="T8" fmla="*/ 270 w 727"/>
                <a:gd name="T9" fmla="*/ 528 h 616"/>
                <a:gd name="T10" fmla="*/ 267 w 727"/>
                <a:gd name="T11" fmla="*/ 521 h 616"/>
                <a:gd name="T12" fmla="*/ 263 w 727"/>
                <a:gd name="T13" fmla="*/ 504 h 616"/>
                <a:gd name="T14" fmla="*/ 253 w 727"/>
                <a:gd name="T15" fmla="*/ 483 h 616"/>
                <a:gd name="T16" fmla="*/ 241 w 727"/>
                <a:gd name="T17" fmla="*/ 471 h 616"/>
                <a:gd name="T18" fmla="*/ 201 w 727"/>
                <a:gd name="T19" fmla="*/ 464 h 616"/>
                <a:gd name="T20" fmla="*/ 182 w 727"/>
                <a:gd name="T21" fmla="*/ 469 h 616"/>
                <a:gd name="T22" fmla="*/ 163 w 727"/>
                <a:gd name="T23" fmla="*/ 469 h 616"/>
                <a:gd name="T24" fmla="*/ 149 w 727"/>
                <a:gd name="T25" fmla="*/ 466 h 616"/>
                <a:gd name="T26" fmla="*/ 137 w 727"/>
                <a:gd name="T27" fmla="*/ 459 h 616"/>
                <a:gd name="T28" fmla="*/ 121 w 727"/>
                <a:gd name="T29" fmla="*/ 455 h 616"/>
                <a:gd name="T30" fmla="*/ 83 w 727"/>
                <a:gd name="T31" fmla="*/ 455 h 616"/>
                <a:gd name="T32" fmla="*/ 47 w 727"/>
                <a:gd name="T33" fmla="*/ 504 h 616"/>
                <a:gd name="T34" fmla="*/ 40 w 727"/>
                <a:gd name="T35" fmla="*/ 518 h 616"/>
                <a:gd name="T36" fmla="*/ 26 w 727"/>
                <a:gd name="T37" fmla="*/ 540 h 616"/>
                <a:gd name="T38" fmla="*/ 19 w 727"/>
                <a:gd name="T39" fmla="*/ 544 h 616"/>
                <a:gd name="T40" fmla="*/ 9 w 727"/>
                <a:gd name="T41" fmla="*/ 547 h 616"/>
                <a:gd name="T42" fmla="*/ 5 w 727"/>
                <a:gd name="T43" fmla="*/ 556 h 616"/>
                <a:gd name="T44" fmla="*/ 0 w 727"/>
                <a:gd name="T45" fmla="*/ 563 h 616"/>
                <a:gd name="T46" fmla="*/ 0 w 727"/>
                <a:gd name="T47" fmla="*/ 571 h 616"/>
                <a:gd name="T48" fmla="*/ 7 w 727"/>
                <a:gd name="T49" fmla="*/ 566 h 616"/>
                <a:gd name="T50" fmla="*/ 21 w 727"/>
                <a:gd name="T51" fmla="*/ 575 h 616"/>
                <a:gd name="T52" fmla="*/ 35 w 727"/>
                <a:gd name="T53" fmla="*/ 580 h 616"/>
                <a:gd name="T54" fmla="*/ 43 w 727"/>
                <a:gd name="T55" fmla="*/ 575 h 616"/>
                <a:gd name="T56" fmla="*/ 47 w 727"/>
                <a:gd name="T57" fmla="*/ 571 h 616"/>
                <a:gd name="T58" fmla="*/ 61 w 727"/>
                <a:gd name="T59" fmla="*/ 561 h 616"/>
                <a:gd name="T60" fmla="*/ 64 w 727"/>
                <a:gd name="T61" fmla="*/ 554 h 616"/>
                <a:gd name="T62" fmla="*/ 80 w 727"/>
                <a:gd name="T63" fmla="*/ 547 h 616"/>
                <a:gd name="T64" fmla="*/ 90 w 727"/>
                <a:gd name="T65" fmla="*/ 544 h 616"/>
                <a:gd name="T66" fmla="*/ 102 w 727"/>
                <a:gd name="T67" fmla="*/ 542 h 616"/>
                <a:gd name="T68" fmla="*/ 111 w 727"/>
                <a:gd name="T69" fmla="*/ 542 h 616"/>
                <a:gd name="T70" fmla="*/ 95 w 727"/>
                <a:gd name="T71" fmla="*/ 568 h 616"/>
                <a:gd name="T72" fmla="*/ 85 w 727"/>
                <a:gd name="T73" fmla="*/ 582 h 616"/>
                <a:gd name="T74" fmla="*/ 85 w 727"/>
                <a:gd name="T75" fmla="*/ 592 h 616"/>
                <a:gd name="T76" fmla="*/ 99 w 727"/>
                <a:gd name="T77" fmla="*/ 594 h 616"/>
                <a:gd name="T78" fmla="*/ 106 w 727"/>
                <a:gd name="T79" fmla="*/ 601 h 616"/>
                <a:gd name="T80" fmla="*/ 121 w 727"/>
                <a:gd name="T81" fmla="*/ 599 h 616"/>
                <a:gd name="T82" fmla="*/ 128 w 727"/>
                <a:gd name="T83" fmla="*/ 594 h 616"/>
                <a:gd name="T84" fmla="*/ 140 w 727"/>
                <a:gd name="T85" fmla="*/ 599 h 616"/>
                <a:gd name="T86" fmla="*/ 144 w 727"/>
                <a:gd name="T87" fmla="*/ 611 h 616"/>
                <a:gd name="T88" fmla="*/ 151 w 727"/>
                <a:gd name="T89" fmla="*/ 611 h 616"/>
                <a:gd name="T90" fmla="*/ 161 w 727"/>
                <a:gd name="T91" fmla="*/ 608 h 616"/>
                <a:gd name="T92" fmla="*/ 163 w 727"/>
                <a:gd name="T93" fmla="*/ 599 h 616"/>
                <a:gd name="T94" fmla="*/ 161 w 727"/>
                <a:gd name="T95" fmla="*/ 589 h 616"/>
                <a:gd name="T96" fmla="*/ 168 w 727"/>
                <a:gd name="T97" fmla="*/ 587 h 616"/>
                <a:gd name="T98" fmla="*/ 163 w 727"/>
                <a:gd name="T99" fmla="*/ 578 h 616"/>
                <a:gd name="T100" fmla="*/ 170 w 727"/>
                <a:gd name="T101" fmla="*/ 566 h 616"/>
                <a:gd name="T102" fmla="*/ 180 w 727"/>
                <a:gd name="T103" fmla="*/ 561 h 616"/>
                <a:gd name="T104" fmla="*/ 182 w 727"/>
                <a:gd name="T105" fmla="*/ 571 h 616"/>
                <a:gd name="T106" fmla="*/ 211 w 727"/>
                <a:gd name="T107" fmla="*/ 575 h 616"/>
                <a:gd name="T108" fmla="*/ 232 w 727"/>
                <a:gd name="T109" fmla="*/ 573 h 616"/>
                <a:gd name="T110" fmla="*/ 258 w 727"/>
                <a:gd name="T111" fmla="*/ 580 h 616"/>
                <a:gd name="T112" fmla="*/ 279 w 727"/>
                <a:gd name="T113" fmla="*/ 580 h 616"/>
                <a:gd name="T114" fmla="*/ 485 w 727"/>
                <a:gd name="T115" fmla="*/ 369 h 616"/>
                <a:gd name="T116" fmla="*/ 483 w 727"/>
                <a:gd name="T117" fmla="*/ 372 h 616"/>
                <a:gd name="T118" fmla="*/ 722 w 727"/>
                <a:gd name="T119" fmla="*/ 0 h 616"/>
                <a:gd name="T120" fmla="*/ 724 w 727"/>
                <a:gd name="T121" fmla="*/ 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7" h="616">
                  <a:moveTo>
                    <a:pt x="284" y="568"/>
                  </a:moveTo>
                  <a:lnTo>
                    <a:pt x="284" y="568"/>
                  </a:lnTo>
                  <a:lnTo>
                    <a:pt x="282" y="568"/>
                  </a:lnTo>
                  <a:lnTo>
                    <a:pt x="282" y="566"/>
                  </a:lnTo>
                  <a:lnTo>
                    <a:pt x="282" y="566"/>
                  </a:lnTo>
                  <a:lnTo>
                    <a:pt x="279" y="566"/>
                  </a:lnTo>
                  <a:lnTo>
                    <a:pt x="279" y="563"/>
                  </a:lnTo>
                  <a:lnTo>
                    <a:pt x="279" y="563"/>
                  </a:lnTo>
                  <a:lnTo>
                    <a:pt x="279" y="561"/>
                  </a:lnTo>
                  <a:lnTo>
                    <a:pt x="279" y="559"/>
                  </a:lnTo>
                  <a:lnTo>
                    <a:pt x="279" y="556"/>
                  </a:lnTo>
                  <a:lnTo>
                    <a:pt x="279" y="556"/>
                  </a:lnTo>
                  <a:lnTo>
                    <a:pt x="279" y="556"/>
                  </a:lnTo>
                  <a:lnTo>
                    <a:pt x="277" y="556"/>
                  </a:lnTo>
                  <a:lnTo>
                    <a:pt x="277" y="556"/>
                  </a:lnTo>
                  <a:lnTo>
                    <a:pt x="275" y="554"/>
                  </a:lnTo>
                  <a:lnTo>
                    <a:pt x="275" y="554"/>
                  </a:lnTo>
                  <a:lnTo>
                    <a:pt x="275" y="554"/>
                  </a:lnTo>
                  <a:lnTo>
                    <a:pt x="272" y="556"/>
                  </a:lnTo>
                  <a:lnTo>
                    <a:pt x="272" y="556"/>
                  </a:lnTo>
                  <a:lnTo>
                    <a:pt x="270" y="556"/>
                  </a:lnTo>
                  <a:lnTo>
                    <a:pt x="270" y="554"/>
                  </a:lnTo>
                  <a:lnTo>
                    <a:pt x="272" y="552"/>
                  </a:lnTo>
                  <a:lnTo>
                    <a:pt x="272" y="552"/>
                  </a:lnTo>
                  <a:lnTo>
                    <a:pt x="275" y="554"/>
                  </a:lnTo>
                  <a:lnTo>
                    <a:pt x="275" y="544"/>
                  </a:lnTo>
                  <a:lnTo>
                    <a:pt x="275" y="542"/>
                  </a:lnTo>
                  <a:lnTo>
                    <a:pt x="272" y="542"/>
                  </a:lnTo>
                  <a:lnTo>
                    <a:pt x="272" y="542"/>
                  </a:lnTo>
                  <a:lnTo>
                    <a:pt x="275" y="540"/>
                  </a:lnTo>
                  <a:lnTo>
                    <a:pt x="275" y="537"/>
                  </a:lnTo>
                  <a:lnTo>
                    <a:pt x="275" y="537"/>
                  </a:lnTo>
                  <a:lnTo>
                    <a:pt x="272" y="537"/>
                  </a:lnTo>
                  <a:lnTo>
                    <a:pt x="272" y="535"/>
                  </a:lnTo>
                  <a:lnTo>
                    <a:pt x="272" y="535"/>
                  </a:lnTo>
                  <a:lnTo>
                    <a:pt x="272" y="535"/>
                  </a:lnTo>
                  <a:lnTo>
                    <a:pt x="270" y="533"/>
                  </a:lnTo>
                  <a:lnTo>
                    <a:pt x="270" y="533"/>
                  </a:lnTo>
                  <a:lnTo>
                    <a:pt x="270" y="530"/>
                  </a:lnTo>
                  <a:lnTo>
                    <a:pt x="270" y="528"/>
                  </a:lnTo>
                  <a:lnTo>
                    <a:pt x="270" y="528"/>
                  </a:lnTo>
                  <a:lnTo>
                    <a:pt x="270" y="528"/>
                  </a:lnTo>
                  <a:lnTo>
                    <a:pt x="267" y="526"/>
                  </a:lnTo>
                  <a:lnTo>
                    <a:pt x="270" y="526"/>
                  </a:lnTo>
                  <a:lnTo>
                    <a:pt x="270" y="523"/>
                  </a:lnTo>
                  <a:lnTo>
                    <a:pt x="270" y="523"/>
                  </a:lnTo>
                  <a:lnTo>
                    <a:pt x="267" y="521"/>
                  </a:lnTo>
                  <a:lnTo>
                    <a:pt x="267" y="521"/>
                  </a:lnTo>
                  <a:lnTo>
                    <a:pt x="267" y="518"/>
                  </a:lnTo>
                  <a:lnTo>
                    <a:pt x="267" y="514"/>
                  </a:lnTo>
                  <a:lnTo>
                    <a:pt x="265" y="514"/>
                  </a:lnTo>
                  <a:lnTo>
                    <a:pt x="265" y="511"/>
                  </a:lnTo>
                  <a:lnTo>
                    <a:pt x="265" y="507"/>
                  </a:lnTo>
                  <a:lnTo>
                    <a:pt x="265" y="507"/>
                  </a:lnTo>
                  <a:lnTo>
                    <a:pt x="265" y="507"/>
                  </a:lnTo>
                  <a:lnTo>
                    <a:pt x="263" y="504"/>
                  </a:lnTo>
                  <a:lnTo>
                    <a:pt x="263" y="502"/>
                  </a:lnTo>
                  <a:lnTo>
                    <a:pt x="263" y="502"/>
                  </a:lnTo>
                  <a:lnTo>
                    <a:pt x="260" y="497"/>
                  </a:lnTo>
                  <a:lnTo>
                    <a:pt x="258" y="490"/>
                  </a:lnTo>
                  <a:lnTo>
                    <a:pt x="256" y="488"/>
                  </a:lnTo>
                  <a:lnTo>
                    <a:pt x="253" y="488"/>
                  </a:lnTo>
                  <a:lnTo>
                    <a:pt x="253" y="485"/>
                  </a:lnTo>
                  <a:lnTo>
                    <a:pt x="253" y="483"/>
                  </a:lnTo>
                  <a:lnTo>
                    <a:pt x="253" y="483"/>
                  </a:lnTo>
                  <a:lnTo>
                    <a:pt x="251" y="478"/>
                  </a:lnTo>
                  <a:lnTo>
                    <a:pt x="251" y="478"/>
                  </a:lnTo>
                  <a:lnTo>
                    <a:pt x="248" y="476"/>
                  </a:lnTo>
                  <a:lnTo>
                    <a:pt x="248" y="476"/>
                  </a:lnTo>
                  <a:lnTo>
                    <a:pt x="246" y="476"/>
                  </a:lnTo>
                  <a:lnTo>
                    <a:pt x="244" y="473"/>
                  </a:lnTo>
                  <a:lnTo>
                    <a:pt x="241" y="471"/>
                  </a:lnTo>
                  <a:lnTo>
                    <a:pt x="239" y="471"/>
                  </a:lnTo>
                  <a:lnTo>
                    <a:pt x="237" y="469"/>
                  </a:lnTo>
                  <a:lnTo>
                    <a:pt x="230" y="469"/>
                  </a:lnTo>
                  <a:lnTo>
                    <a:pt x="222" y="466"/>
                  </a:lnTo>
                  <a:lnTo>
                    <a:pt x="211" y="464"/>
                  </a:lnTo>
                  <a:lnTo>
                    <a:pt x="203" y="464"/>
                  </a:lnTo>
                  <a:lnTo>
                    <a:pt x="203" y="464"/>
                  </a:lnTo>
                  <a:lnTo>
                    <a:pt x="201" y="464"/>
                  </a:lnTo>
                  <a:lnTo>
                    <a:pt x="196" y="466"/>
                  </a:lnTo>
                  <a:lnTo>
                    <a:pt x="194" y="466"/>
                  </a:lnTo>
                  <a:lnTo>
                    <a:pt x="194" y="469"/>
                  </a:lnTo>
                  <a:lnTo>
                    <a:pt x="180" y="466"/>
                  </a:lnTo>
                  <a:lnTo>
                    <a:pt x="180" y="469"/>
                  </a:lnTo>
                  <a:lnTo>
                    <a:pt x="185" y="469"/>
                  </a:lnTo>
                  <a:lnTo>
                    <a:pt x="185" y="469"/>
                  </a:lnTo>
                  <a:lnTo>
                    <a:pt x="182" y="469"/>
                  </a:lnTo>
                  <a:lnTo>
                    <a:pt x="180" y="469"/>
                  </a:lnTo>
                  <a:lnTo>
                    <a:pt x="177" y="466"/>
                  </a:lnTo>
                  <a:lnTo>
                    <a:pt x="170" y="466"/>
                  </a:lnTo>
                  <a:lnTo>
                    <a:pt x="161" y="466"/>
                  </a:lnTo>
                  <a:lnTo>
                    <a:pt x="159" y="466"/>
                  </a:lnTo>
                  <a:lnTo>
                    <a:pt x="159" y="466"/>
                  </a:lnTo>
                  <a:lnTo>
                    <a:pt x="161" y="469"/>
                  </a:lnTo>
                  <a:lnTo>
                    <a:pt x="163" y="469"/>
                  </a:lnTo>
                  <a:lnTo>
                    <a:pt x="161" y="469"/>
                  </a:lnTo>
                  <a:lnTo>
                    <a:pt x="161" y="471"/>
                  </a:lnTo>
                  <a:lnTo>
                    <a:pt x="159" y="469"/>
                  </a:lnTo>
                  <a:lnTo>
                    <a:pt x="156" y="469"/>
                  </a:lnTo>
                  <a:lnTo>
                    <a:pt x="156" y="469"/>
                  </a:lnTo>
                  <a:lnTo>
                    <a:pt x="154" y="466"/>
                  </a:lnTo>
                  <a:lnTo>
                    <a:pt x="149" y="466"/>
                  </a:lnTo>
                  <a:lnTo>
                    <a:pt x="149" y="466"/>
                  </a:lnTo>
                  <a:lnTo>
                    <a:pt x="149" y="466"/>
                  </a:lnTo>
                  <a:lnTo>
                    <a:pt x="147" y="466"/>
                  </a:lnTo>
                  <a:lnTo>
                    <a:pt x="144" y="466"/>
                  </a:lnTo>
                  <a:lnTo>
                    <a:pt x="142" y="464"/>
                  </a:lnTo>
                  <a:lnTo>
                    <a:pt x="140" y="462"/>
                  </a:lnTo>
                  <a:lnTo>
                    <a:pt x="140" y="462"/>
                  </a:lnTo>
                  <a:lnTo>
                    <a:pt x="140" y="462"/>
                  </a:lnTo>
                  <a:lnTo>
                    <a:pt x="137" y="459"/>
                  </a:lnTo>
                  <a:lnTo>
                    <a:pt x="137" y="459"/>
                  </a:lnTo>
                  <a:lnTo>
                    <a:pt x="137" y="459"/>
                  </a:lnTo>
                  <a:lnTo>
                    <a:pt x="135" y="457"/>
                  </a:lnTo>
                  <a:lnTo>
                    <a:pt x="132" y="455"/>
                  </a:lnTo>
                  <a:lnTo>
                    <a:pt x="125" y="455"/>
                  </a:lnTo>
                  <a:lnTo>
                    <a:pt x="125" y="455"/>
                  </a:lnTo>
                  <a:lnTo>
                    <a:pt x="123" y="455"/>
                  </a:lnTo>
                  <a:lnTo>
                    <a:pt x="121" y="455"/>
                  </a:lnTo>
                  <a:lnTo>
                    <a:pt x="118" y="455"/>
                  </a:lnTo>
                  <a:lnTo>
                    <a:pt x="118" y="455"/>
                  </a:lnTo>
                  <a:lnTo>
                    <a:pt x="116" y="455"/>
                  </a:lnTo>
                  <a:lnTo>
                    <a:pt x="114" y="455"/>
                  </a:lnTo>
                  <a:lnTo>
                    <a:pt x="111" y="452"/>
                  </a:lnTo>
                  <a:lnTo>
                    <a:pt x="106" y="447"/>
                  </a:lnTo>
                  <a:lnTo>
                    <a:pt x="106" y="447"/>
                  </a:lnTo>
                  <a:lnTo>
                    <a:pt x="83" y="455"/>
                  </a:lnTo>
                  <a:lnTo>
                    <a:pt x="80" y="457"/>
                  </a:lnTo>
                  <a:lnTo>
                    <a:pt x="78" y="457"/>
                  </a:lnTo>
                  <a:lnTo>
                    <a:pt x="69" y="464"/>
                  </a:lnTo>
                  <a:lnTo>
                    <a:pt x="69" y="466"/>
                  </a:lnTo>
                  <a:lnTo>
                    <a:pt x="61" y="478"/>
                  </a:lnTo>
                  <a:lnTo>
                    <a:pt x="54" y="497"/>
                  </a:lnTo>
                  <a:lnTo>
                    <a:pt x="52" y="497"/>
                  </a:lnTo>
                  <a:lnTo>
                    <a:pt x="47" y="504"/>
                  </a:lnTo>
                  <a:lnTo>
                    <a:pt x="45" y="507"/>
                  </a:lnTo>
                  <a:lnTo>
                    <a:pt x="45" y="507"/>
                  </a:lnTo>
                  <a:lnTo>
                    <a:pt x="43" y="509"/>
                  </a:lnTo>
                  <a:lnTo>
                    <a:pt x="40" y="514"/>
                  </a:lnTo>
                  <a:lnTo>
                    <a:pt x="40" y="516"/>
                  </a:lnTo>
                  <a:lnTo>
                    <a:pt x="40" y="516"/>
                  </a:lnTo>
                  <a:lnTo>
                    <a:pt x="40" y="518"/>
                  </a:lnTo>
                  <a:lnTo>
                    <a:pt x="40" y="518"/>
                  </a:lnTo>
                  <a:lnTo>
                    <a:pt x="38" y="521"/>
                  </a:lnTo>
                  <a:lnTo>
                    <a:pt x="38" y="526"/>
                  </a:lnTo>
                  <a:lnTo>
                    <a:pt x="38" y="526"/>
                  </a:lnTo>
                  <a:lnTo>
                    <a:pt x="38" y="526"/>
                  </a:lnTo>
                  <a:lnTo>
                    <a:pt x="38" y="528"/>
                  </a:lnTo>
                  <a:lnTo>
                    <a:pt x="38" y="528"/>
                  </a:lnTo>
                  <a:lnTo>
                    <a:pt x="35" y="530"/>
                  </a:lnTo>
                  <a:lnTo>
                    <a:pt x="26" y="540"/>
                  </a:lnTo>
                  <a:lnTo>
                    <a:pt x="26" y="540"/>
                  </a:lnTo>
                  <a:lnTo>
                    <a:pt x="26" y="542"/>
                  </a:lnTo>
                  <a:lnTo>
                    <a:pt x="26" y="542"/>
                  </a:lnTo>
                  <a:lnTo>
                    <a:pt x="24" y="542"/>
                  </a:lnTo>
                  <a:lnTo>
                    <a:pt x="24" y="544"/>
                  </a:lnTo>
                  <a:lnTo>
                    <a:pt x="21" y="544"/>
                  </a:lnTo>
                  <a:lnTo>
                    <a:pt x="19" y="544"/>
                  </a:lnTo>
                  <a:lnTo>
                    <a:pt x="19" y="544"/>
                  </a:lnTo>
                  <a:lnTo>
                    <a:pt x="16" y="544"/>
                  </a:lnTo>
                  <a:lnTo>
                    <a:pt x="16" y="544"/>
                  </a:lnTo>
                  <a:lnTo>
                    <a:pt x="14" y="544"/>
                  </a:lnTo>
                  <a:lnTo>
                    <a:pt x="14" y="542"/>
                  </a:lnTo>
                  <a:lnTo>
                    <a:pt x="14" y="542"/>
                  </a:lnTo>
                  <a:lnTo>
                    <a:pt x="12" y="544"/>
                  </a:lnTo>
                  <a:lnTo>
                    <a:pt x="12" y="544"/>
                  </a:lnTo>
                  <a:lnTo>
                    <a:pt x="9" y="547"/>
                  </a:lnTo>
                  <a:lnTo>
                    <a:pt x="7" y="549"/>
                  </a:lnTo>
                  <a:lnTo>
                    <a:pt x="7" y="549"/>
                  </a:lnTo>
                  <a:lnTo>
                    <a:pt x="7" y="552"/>
                  </a:lnTo>
                  <a:lnTo>
                    <a:pt x="7" y="552"/>
                  </a:lnTo>
                  <a:lnTo>
                    <a:pt x="7" y="552"/>
                  </a:lnTo>
                  <a:lnTo>
                    <a:pt x="5" y="554"/>
                  </a:lnTo>
                  <a:lnTo>
                    <a:pt x="5" y="554"/>
                  </a:lnTo>
                  <a:lnTo>
                    <a:pt x="5" y="556"/>
                  </a:lnTo>
                  <a:lnTo>
                    <a:pt x="5" y="556"/>
                  </a:lnTo>
                  <a:lnTo>
                    <a:pt x="2" y="559"/>
                  </a:lnTo>
                  <a:lnTo>
                    <a:pt x="2" y="559"/>
                  </a:lnTo>
                  <a:lnTo>
                    <a:pt x="2" y="559"/>
                  </a:lnTo>
                  <a:lnTo>
                    <a:pt x="0" y="559"/>
                  </a:lnTo>
                  <a:lnTo>
                    <a:pt x="0" y="561"/>
                  </a:lnTo>
                  <a:lnTo>
                    <a:pt x="0" y="563"/>
                  </a:lnTo>
                  <a:lnTo>
                    <a:pt x="0" y="563"/>
                  </a:lnTo>
                  <a:lnTo>
                    <a:pt x="0" y="566"/>
                  </a:lnTo>
                  <a:lnTo>
                    <a:pt x="0" y="566"/>
                  </a:lnTo>
                  <a:lnTo>
                    <a:pt x="0" y="568"/>
                  </a:lnTo>
                  <a:lnTo>
                    <a:pt x="0" y="568"/>
                  </a:lnTo>
                  <a:lnTo>
                    <a:pt x="0" y="568"/>
                  </a:lnTo>
                  <a:lnTo>
                    <a:pt x="0" y="568"/>
                  </a:lnTo>
                  <a:lnTo>
                    <a:pt x="0" y="571"/>
                  </a:lnTo>
                  <a:lnTo>
                    <a:pt x="0" y="571"/>
                  </a:lnTo>
                  <a:lnTo>
                    <a:pt x="0" y="571"/>
                  </a:lnTo>
                  <a:lnTo>
                    <a:pt x="2" y="571"/>
                  </a:lnTo>
                  <a:lnTo>
                    <a:pt x="2" y="571"/>
                  </a:lnTo>
                  <a:lnTo>
                    <a:pt x="5" y="571"/>
                  </a:lnTo>
                  <a:lnTo>
                    <a:pt x="5" y="568"/>
                  </a:lnTo>
                  <a:lnTo>
                    <a:pt x="7" y="566"/>
                  </a:lnTo>
                  <a:lnTo>
                    <a:pt x="7" y="566"/>
                  </a:lnTo>
                  <a:lnTo>
                    <a:pt x="7" y="566"/>
                  </a:lnTo>
                  <a:lnTo>
                    <a:pt x="7" y="566"/>
                  </a:lnTo>
                  <a:lnTo>
                    <a:pt x="7" y="568"/>
                  </a:lnTo>
                  <a:lnTo>
                    <a:pt x="7" y="568"/>
                  </a:lnTo>
                  <a:lnTo>
                    <a:pt x="9" y="571"/>
                  </a:lnTo>
                  <a:lnTo>
                    <a:pt x="9" y="571"/>
                  </a:lnTo>
                  <a:lnTo>
                    <a:pt x="12" y="571"/>
                  </a:lnTo>
                  <a:lnTo>
                    <a:pt x="12" y="571"/>
                  </a:lnTo>
                  <a:lnTo>
                    <a:pt x="21" y="575"/>
                  </a:lnTo>
                  <a:lnTo>
                    <a:pt x="24" y="578"/>
                  </a:lnTo>
                  <a:lnTo>
                    <a:pt x="24" y="578"/>
                  </a:lnTo>
                  <a:lnTo>
                    <a:pt x="24" y="578"/>
                  </a:lnTo>
                  <a:lnTo>
                    <a:pt x="26" y="578"/>
                  </a:lnTo>
                  <a:lnTo>
                    <a:pt x="26" y="578"/>
                  </a:lnTo>
                  <a:lnTo>
                    <a:pt x="26" y="575"/>
                  </a:lnTo>
                  <a:lnTo>
                    <a:pt x="28" y="575"/>
                  </a:lnTo>
                  <a:lnTo>
                    <a:pt x="35" y="580"/>
                  </a:lnTo>
                  <a:lnTo>
                    <a:pt x="38" y="580"/>
                  </a:lnTo>
                  <a:lnTo>
                    <a:pt x="38" y="578"/>
                  </a:lnTo>
                  <a:lnTo>
                    <a:pt x="40" y="575"/>
                  </a:lnTo>
                  <a:lnTo>
                    <a:pt x="40" y="573"/>
                  </a:lnTo>
                  <a:lnTo>
                    <a:pt x="43" y="573"/>
                  </a:lnTo>
                  <a:lnTo>
                    <a:pt x="43" y="573"/>
                  </a:lnTo>
                  <a:lnTo>
                    <a:pt x="43" y="573"/>
                  </a:lnTo>
                  <a:lnTo>
                    <a:pt x="43" y="575"/>
                  </a:lnTo>
                  <a:lnTo>
                    <a:pt x="43" y="575"/>
                  </a:lnTo>
                  <a:lnTo>
                    <a:pt x="45" y="575"/>
                  </a:lnTo>
                  <a:lnTo>
                    <a:pt x="45" y="573"/>
                  </a:lnTo>
                  <a:lnTo>
                    <a:pt x="45" y="573"/>
                  </a:lnTo>
                  <a:lnTo>
                    <a:pt x="47" y="573"/>
                  </a:lnTo>
                  <a:lnTo>
                    <a:pt x="47" y="573"/>
                  </a:lnTo>
                  <a:lnTo>
                    <a:pt x="47" y="573"/>
                  </a:lnTo>
                  <a:lnTo>
                    <a:pt x="47" y="571"/>
                  </a:lnTo>
                  <a:lnTo>
                    <a:pt x="54" y="568"/>
                  </a:lnTo>
                  <a:lnTo>
                    <a:pt x="59" y="566"/>
                  </a:lnTo>
                  <a:lnTo>
                    <a:pt x="59" y="563"/>
                  </a:lnTo>
                  <a:lnTo>
                    <a:pt x="59" y="563"/>
                  </a:lnTo>
                  <a:lnTo>
                    <a:pt x="61" y="561"/>
                  </a:lnTo>
                  <a:lnTo>
                    <a:pt x="61" y="561"/>
                  </a:lnTo>
                  <a:lnTo>
                    <a:pt x="61" y="561"/>
                  </a:lnTo>
                  <a:lnTo>
                    <a:pt x="61" y="561"/>
                  </a:lnTo>
                  <a:lnTo>
                    <a:pt x="61" y="561"/>
                  </a:lnTo>
                  <a:lnTo>
                    <a:pt x="64" y="561"/>
                  </a:lnTo>
                  <a:lnTo>
                    <a:pt x="64" y="561"/>
                  </a:lnTo>
                  <a:lnTo>
                    <a:pt x="64" y="559"/>
                  </a:lnTo>
                  <a:lnTo>
                    <a:pt x="64" y="559"/>
                  </a:lnTo>
                  <a:lnTo>
                    <a:pt x="64" y="556"/>
                  </a:lnTo>
                  <a:lnTo>
                    <a:pt x="64" y="554"/>
                  </a:lnTo>
                  <a:lnTo>
                    <a:pt x="64" y="554"/>
                  </a:lnTo>
                  <a:lnTo>
                    <a:pt x="66" y="554"/>
                  </a:lnTo>
                  <a:lnTo>
                    <a:pt x="66" y="552"/>
                  </a:lnTo>
                  <a:lnTo>
                    <a:pt x="66" y="552"/>
                  </a:lnTo>
                  <a:lnTo>
                    <a:pt x="66" y="552"/>
                  </a:lnTo>
                  <a:lnTo>
                    <a:pt x="71" y="549"/>
                  </a:lnTo>
                  <a:lnTo>
                    <a:pt x="76" y="549"/>
                  </a:lnTo>
                  <a:lnTo>
                    <a:pt x="76" y="547"/>
                  </a:lnTo>
                  <a:lnTo>
                    <a:pt x="80" y="547"/>
                  </a:lnTo>
                  <a:lnTo>
                    <a:pt x="80" y="547"/>
                  </a:lnTo>
                  <a:lnTo>
                    <a:pt x="80" y="547"/>
                  </a:lnTo>
                  <a:lnTo>
                    <a:pt x="83" y="547"/>
                  </a:lnTo>
                  <a:lnTo>
                    <a:pt x="83" y="547"/>
                  </a:lnTo>
                  <a:lnTo>
                    <a:pt x="83" y="547"/>
                  </a:lnTo>
                  <a:lnTo>
                    <a:pt x="85" y="544"/>
                  </a:lnTo>
                  <a:lnTo>
                    <a:pt x="87" y="544"/>
                  </a:lnTo>
                  <a:lnTo>
                    <a:pt x="90" y="544"/>
                  </a:lnTo>
                  <a:lnTo>
                    <a:pt x="90" y="544"/>
                  </a:lnTo>
                  <a:lnTo>
                    <a:pt x="90" y="547"/>
                  </a:lnTo>
                  <a:lnTo>
                    <a:pt x="92" y="547"/>
                  </a:lnTo>
                  <a:lnTo>
                    <a:pt x="92" y="547"/>
                  </a:lnTo>
                  <a:lnTo>
                    <a:pt x="95" y="544"/>
                  </a:lnTo>
                  <a:lnTo>
                    <a:pt x="95" y="544"/>
                  </a:lnTo>
                  <a:lnTo>
                    <a:pt x="99" y="542"/>
                  </a:lnTo>
                  <a:lnTo>
                    <a:pt x="102" y="542"/>
                  </a:lnTo>
                  <a:lnTo>
                    <a:pt x="104" y="540"/>
                  </a:lnTo>
                  <a:lnTo>
                    <a:pt x="106" y="540"/>
                  </a:lnTo>
                  <a:lnTo>
                    <a:pt x="109" y="540"/>
                  </a:lnTo>
                  <a:lnTo>
                    <a:pt x="109" y="540"/>
                  </a:lnTo>
                  <a:lnTo>
                    <a:pt x="109" y="542"/>
                  </a:lnTo>
                  <a:lnTo>
                    <a:pt x="111" y="542"/>
                  </a:lnTo>
                  <a:lnTo>
                    <a:pt x="111" y="542"/>
                  </a:lnTo>
                  <a:lnTo>
                    <a:pt x="111" y="542"/>
                  </a:lnTo>
                  <a:lnTo>
                    <a:pt x="111" y="547"/>
                  </a:lnTo>
                  <a:lnTo>
                    <a:pt x="111" y="549"/>
                  </a:lnTo>
                  <a:lnTo>
                    <a:pt x="109" y="552"/>
                  </a:lnTo>
                  <a:lnTo>
                    <a:pt x="106" y="552"/>
                  </a:lnTo>
                  <a:lnTo>
                    <a:pt x="102" y="559"/>
                  </a:lnTo>
                  <a:lnTo>
                    <a:pt x="99" y="561"/>
                  </a:lnTo>
                  <a:lnTo>
                    <a:pt x="95" y="566"/>
                  </a:lnTo>
                  <a:lnTo>
                    <a:pt x="95" y="568"/>
                  </a:lnTo>
                  <a:lnTo>
                    <a:pt x="95" y="568"/>
                  </a:lnTo>
                  <a:lnTo>
                    <a:pt x="92" y="575"/>
                  </a:lnTo>
                  <a:lnTo>
                    <a:pt x="92" y="580"/>
                  </a:lnTo>
                  <a:lnTo>
                    <a:pt x="90" y="580"/>
                  </a:lnTo>
                  <a:lnTo>
                    <a:pt x="87" y="580"/>
                  </a:lnTo>
                  <a:lnTo>
                    <a:pt x="85" y="582"/>
                  </a:lnTo>
                  <a:lnTo>
                    <a:pt x="85" y="582"/>
                  </a:lnTo>
                  <a:lnTo>
                    <a:pt x="85" y="582"/>
                  </a:lnTo>
                  <a:lnTo>
                    <a:pt x="85" y="582"/>
                  </a:lnTo>
                  <a:lnTo>
                    <a:pt x="83" y="587"/>
                  </a:lnTo>
                  <a:lnTo>
                    <a:pt x="83" y="589"/>
                  </a:lnTo>
                  <a:lnTo>
                    <a:pt x="85" y="589"/>
                  </a:lnTo>
                  <a:lnTo>
                    <a:pt x="85" y="592"/>
                  </a:lnTo>
                  <a:lnTo>
                    <a:pt x="85" y="592"/>
                  </a:lnTo>
                  <a:lnTo>
                    <a:pt x="85" y="592"/>
                  </a:lnTo>
                  <a:lnTo>
                    <a:pt x="85" y="592"/>
                  </a:lnTo>
                  <a:lnTo>
                    <a:pt x="87" y="592"/>
                  </a:lnTo>
                  <a:lnTo>
                    <a:pt x="92" y="594"/>
                  </a:lnTo>
                  <a:lnTo>
                    <a:pt x="92" y="594"/>
                  </a:lnTo>
                  <a:lnTo>
                    <a:pt x="95" y="592"/>
                  </a:lnTo>
                  <a:lnTo>
                    <a:pt x="95" y="592"/>
                  </a:lnTo>
                  <a:lnTo>
                    <a:pt x="97" y="594"/>
                  </a:lnTo>
                  <a:lnTo>
                    <a:pt x="97" y="594"/>
                  </a:lnTo>
                  <a:lnTo>
                    <a:pt x="99" y="594"/>
                  </a:lnTo>
                  <a:lnTo>
                    <a:pt x="99" y="594"/>
                  </a:lnTo>
                  <a:lnTo>
                    <a:pt x="102" y="594"/>
                  </a:lnTo>
                  <a:lnTo>
                    <a:pt x="102" y="594"/>
                  </a:lnTo>
                  <a:lnTo>
                    <a:pt x="104" y="597"/>
                  </a:lnTo>
                  <a:lnTo>
                    <a:pt x="104" y="597"/>
                  </a:lnTo>
                  <a:lnTo>
                    <a:pt x="104" y="597"/>
                  </a:lnTo>
                  <a:lnTo>
                    <a:pt x="104" y="599"/>
                  </a:lnTo>
                  <a:lnTo>
                    <a:pt x="106" y="601"/>
                  </a:lnTo>
                  <a:lnTo>
                    <a:pt x="106" y="604"/>
                  </a:lnTo>
                  <a:lnTo>
                    <a:pt x="109" y="604"/>
                  </a:lnTo>
                  <a:lnTo>
                    <a:pt x="109" y="604"/>
                  </a:lnTo>
                  <a:lnTo>
                    <a:pt x="111" y="601"/>
                  </a:lnTo>
                  <a:lnTo>
                    <a:pt x="111" y="601"/>
                  </a:lnTo>
                  <a:lnTo>
                    <a:pt x="114" y="599"/>
                  </a:lnTo>
                  <a:lnTo>
                    <a:pt x="121" y="599"/>
                  </a:lnTo>
                  <a:lnTo>
                    <a:pt x="121" y="599"/>
                  </a:lnTo>
                  <a:lnTo>
                    <a:pt x="121" y="597"/>
                  </a:lnTo>
                  <a:lnTo>
                    <a:pt x="123" y="597"/>
                  </a:lnTo>
                  <a:lnTo>
                    <a:pt x="123" y="597"/>
                  </a:lnTo>
                  <a:lnTo>
                    <a:pt x="125" y="594"/>
                  </a:lnTo>
                  <a:lnTo>
                    <a:pt x="125" y="594"/>
                  </a:lnTo>
                  <a:lnTo>
                    <a:pt x="125" y="594"/>
                  </a:lnTo>
                  <a:lnTo>
                    <a:pt x="125" y="594"/>
                  </a:lnTo>
                  <a:lnTo>
                    <a:pt x="128" y="594"/>
                  </a:lnTo>
                  <a:lnTo>
                    <a:pt x="128" y="594"/>
                  </a:lnTo>
                  <a:lnTo>
                    <a:pt x="128" y="597"/>
                  </a:lnTo>
                  <a:lnTo>
                    <a:pt x="130" y="597"/>
                  </a:lnTo>
                  <a:lnTo>
                    <a:pt x="130" y="597"/>
                  </a:lnTo>
                  <a:lnTo>
                    <a:pt x="132" y="597"/>
                  </a:lnTo>
                  <a:lnTo>
                    <a:pt x="132" y="597"/>
                  </a:lnTo>
                  <a:lnTo>
                    <a:pt x="137" y="597"/>
                  </a:lnTo>
                  <a:lnTo>
                    <a:pt x="140" y="599"/>
                  </a:lnTo>
                  <a:lnTo>
                    <a:pt x="142" y="599"/>
                  </a:lnTo>
                  <a:lnTo>
                    <a:pt x="142" y="599"/>
                  </a:lnTo>
                  <a:lnTo>
                    <a:pt x="144" y="601"/>
                  </a:lnTo>
                  <a:lnTo>
                    <a:pt x="144" y="601"/>
                  </a:lnTo>
                  <a:lnTo>
                    <a:pt x="144" y="604"/>
                  </a:lnTo>
                  <a:lnTo>
                    <a:pt x="147" y="604"/>
                  </a:lnTo>
                  <a:lnTo>
                    <a:pt x="147" y="604"/>
                  </a:lnTo>
                  <a:lnTo>
                    <a:pt x="144" y="611"/>
                  </a:lnTo>
                  <a:lnTo>
                    <a:pt x="142" y="611"/>
                  </a:lnTo>
                  <a:lnTo>
                    <a:pt x="142" y="611"/>
                  </a:lnTo>
                  <a:lnTo>
                    <a:pt x="144" y="613"/>
                  </a:lnTo>
                  <a:lnTo>
                    <a:pt x="144" y="613"/>
                  </a:lnTo>
                  <a:lnTo>
                    <a:pt x="147" y="616"/>
                  </a:lnTo>
                  <a:lnTo>
                    <a:pt x="147" y="616"/>
                  </a:lnTo>
                  <a:lnTo>
                    <a:pt x="147" y="616"/>
                  </a:lnTo>
                  <a:lnTo>
                    <a:pt x="151" y="611"/>
                  </a:lnTo>
                  <a:lnTo>
                    <a:pt x="151" y="611"/>
                  </a:lnTo>
                  <a:lnTo>
                    <a:pt x="154" y="611"/>
                  </a:lnTo>
                  <a:lnTo>
                    <a:pt x="156" y="611"/>
                  </a:lnTo>
                  <a:lnTo>
                    <a:pt x="156" y="611"/>
                  </a:lnTo>
                  <a:lnTo>
                    <a:pt x="159" y="611"/>
                  </a:lnTo>
                  <a:lnTo>
                    <a:pt x="159" y="611"/>
                  </a:lnTo>
                  <a:lnTo>
                    <a:pt x="161" y="611"/>
                  </a:lnTo>
                  <a:lnTo>
                    <a:pt x="161" y="608"/>
                  </a:lnTo>
                  <a:lnTo>
                    <a:pt x="161" y="606"/>
                  </a:lnTo>
                  <a:lnTo>
                    <a:pt x="163" y="604"/>
                  </a:lnTo>
                  <a:lnTo>
                    <a:pt x="163" y="601"/>
                  </a:lnTo>
                  <a:lnTo>
                    <a:pt x="163" y="601"/>
                  </a:lnTo>
                  <a:lnTo>
                    <a:pt x="163" y="599"/>
                  </a:lnTo>
                  <a:lnTo>
                    <a:pt x="163" y="599"/>
                  </a:lnTo>
                  <a:lnTo>
                    <a:pt x="163" y="599"/>
                  </a:lnTo>
                  <a:lnTo>
                    <a:pt x="163" y="599"/>
                  </a:lnTo>
                  <a:lnTo>
                    <a:pt x="163" y="597"/>
                  </a:lnTo>
                  <a:lnTo>
                    <a:pt x="163" y="597"/>
                  </a:lnTo>
                  <a:lnTo>
                    <a:pt x="161" y="597"/>
                  </a:lnTo>
                  <a:lnTo>
                    <a:pt x="161" y="594"/>
                  </a:lnTo>
                  <a:lnTo>
                    <a:pt x="161" y="592"/>
                  </a:lnTo>
                  <a:lnTo>
                    <a:pt x="161" y="592"/>
                  </a:lnTo>
                  <a:lnTo>
                    <a:pt x="161" y="589"/>
                  </a:lnTo>
                  <a:lnTo>
                    <a:pt x="161" y="589"/>
                  </a:lnTo>
                  <a:lnTo>
                    <a:pt x="163" y="587"/>
                  </a:lnTo>
                  <a:lnTo>
                    <a:pt x="163" y="587"/>
                  </a:lnTo>
                  <a:lnTo>
                    <a:pt x="163" y="587"/>
                  </a:lnTo>
                  <a:lnTo>
                    <a:pt x="163" y="587"/>
                  </a:lnTo>
                  <a:lnTo>
                    <a:pt x="166" y="587"/>
                  </a:lnTo>
                  <a:lnTo>
                    <a:pt x="166" y="587"/>
                  </a:lnTo>
                  <a:lnTo>
                    <a:pt x="166" y="587"/>
                  </a:lnTo>
                  <a:lnTo>
                    <a:pt x="168" y="587"/>
                  </a:lnTo>
                  <a:lnTo>
                    <a:pt x="168" y="587"/>
                  </a:lnTo>
                  <a:lnTo>
                    <a:pt x="168" y="587"/>
                  </a:lnTo>
                  <a:lnTo>
                    <a:pt x="168" y="587"/>
                  </a:lnTo>
                  <a:lnTo>
                    <a:pt x="168" y="585"/>
                  </a:lnTo>
                  <a:lnTo>
                    <a:pt x="166" y="580"/>
                  </a:lnTo>
                  <a:lnTo>
                    <a:pt x="166" y="580"/>
                  </a:lnTo>
                  <a:lnTo>
                    <a:pt x="163" y="578"/>
                  </a:lnTo>
                  <a:lnTo>
                    <a:pt x="163" y="578"/>
                  </a:lnTo>
                  <a:lnTo>
                    <a:pt x="163" y="575"/>
                  </a:lnTo>
                  <a:lnTo>
                    <a:pt x="163" y="573"/>
                  </a:lnTo>
                  <a:lnTo>
                    <a:pt x="163" y="571"/>
                  </a:lnTo>
                  <a:lnTo>
                    <a:pt x="163" y="568"/>
                  </a:lnTo>
                  <a:lnTo>
                    <a:pt x="166" y="568"/>
                  </a:lnTo>
                  <a:lnTo>
                    <a:pt x="166" y="568"/>
                  </a:lnTo>
                  <a:lnTo>
                    <a:pt x="168" y="568"/>
                  </a:lnTo>
                  <a:lnTo>
                    <a:pt x="170" y="566"/>
                  </a:lnTo>
                  <a:lnTo>
                    <a:pt x="173" y="563"/>
                  </a:lnTo>
                  <a:lnTo>
                    <a:pt x="173" y="563"/>
                  </a:lnTo>
                  <a:lnTo>
                    <a:pt x="173" y="561"/>
                  </a:lnTo>
                  <a:lnTo>
                    <a:pt x="175" y="561"/>
                  </a:lnTo>
                  <a:lnTo>
                    <a:pt x="175" y="563"/>
                  </a:lnTo>
                  <a:lnTo>
                    <a:pt x="175" y="563"/>
                  </a:lnTo>
                  <a:lnTo>
                    <a:pt x="177" y="561"/>
                  </a:lnTo>
                  <a:lnTo>
                    <a:pt x="180" y="561"/>
                  </a:lnTo>
                  <a:lnTo>
                    <a:pt x="180" y="563"/>
                  </a:lnTo>
                  <a:lnTo>
                    <a:pt x="182" y="563"/>
                  </a:lnTo>
                  <a:lnTo>
                    <a:pt x="182" y="563"/>
                  </a:lnTo>
                  <a:lnTo>
                    <a:pt x="182" y="566"/>
                  </a:lnTo>
                  <a:lnTo>
                    <a:pt x="182" y="566"/>
                  </a:lnTo>
                  <a:lnTo>
                    <a:pt x="182" y="568"/>
                  </a:lnTo>
                  <a:lnTo>
                    <a:pt x="182" y="568"/>
                  </a:lnTo>
                  <a:lnTo>
                    <a:pt x="182" y="571"/>
                  </a:lnTo>
                  <a:lnTo>
                    <a:pt x="185" y="571"/>
                  </a:lnTo>
                  <a:lnTo>
                    <a:pt x="194" y="573"/>
                  </a:lnTo>
                  <a:lnTo>
                    <a:pt x="199" y="573"/>
                  </a:lnTo>
                  <a:lnTo>
                    <a:pt x="199" y="573"/>
                  </a:lnTo>
                  <a:lnTo>
                    <a:pt x="201" y="573"/>
                  </a:lnTo>
                  <a:lnTo>
                    <a:pt x="201" y="573"/>
                  </a:lnTo>
                  <a:lnTo>
                    <a:pt x="206" y="575"/>
                  </a:lnTo>
                  <a:lnTo>
                    <a:pt x="211" y="575"/>
                  </a:lnTo>
                  <a:lnTo>
                    <a:pt x="218" y="575"/>
                  </a:lnTo>
                  <a:lnTo>
                    <a:pt x="220" y="573"/>
                  </a:lnTo>
                  <a:lnTo>
                    <a:pt x="225" y="573"/>
                  </a:lnTo>
                  <a:lnTo>
                    <a:pt x="227" y="573"/>
                  </a:lnTo>
                  <a:lnTo>
                    <a:pt x="227" y="573"/>
                  </a:lnTo>
                  <a:lnTo>
                    <a:pt x="230" y="573"/>
                  </a:lnTo>
                  <a:lnTo>
                    <a:pt x="230" y="571"/>
                  </a:lnTo>
                  <a:lnTo>
                    <a:pt x="232" y="573"/>
                  </a:lnTo>
                  <a:lnTo>
                    <a:pt x="234" y="573"/>
                  </a:lnTo>
                  <a:lnTo>
                    <a:pt x="239" y="573"/>
                  </a:lnTo>
                  <a:lnTo>
                    <a:pt x="244" y="575"/>
                  </a:lnTo>
                  <a:lnTo>
                    <a:pt x="246" y="575"/>
                  </a:lnTo>
                  <a:lnTo>
                    <a:pt x="248" y="575"/>
                  </a:lnTo>
                  <a:lnTo>
                    <a:pt x="253" y="578"/>
                  </a:lnTo>
                  <a:lnTo>
                    <a:pt x="258" y="580"/>
                  </a:lnTo>
                  <a:lnTo>
                    <a:pt x="258" y="580"/>
                  </a:lnTo>
                  <a:lnTo>
                    <a:pt x="260" y="580"/>
                  </a:lnTo>
                  <a:lnTo>
                    <a:pt x="263" y="578"/>
                  </a:lnTo>
                  <a:lnTo>
                    <a:pt x="267" y="578"/>
                  </a:lnTo>
                  <a:lnTo>
                    <a:pt x="272" y="580"/>
                  </a:lnTo>
                  <a:lnTo>
                    <a:pt x="277" y="580"/>
                  </a:lnTo>
                  <a:lnTo>
                    <a:pt x="277" y="580"/>
                  </a:lnTo>
                  <a:lnTo>
                    <a:pt x="279" y="580"/>
                  </a:lnTo>
                  <a:lnTo>
                    <a:pt x="279" y="580"/>
                  </a:lnTo>
                  <a:lnTo>
                    <a:pt x="279" y="580"/>
                  </a:lnTo>
                  <a:lnTo>
                    <a:pt x="282" y="578"/>
                  </a:lnTo>
                  <a:lnTo>
                    <a:pt x="284" y="578"/>
                  </a:lnTo>
                  <a:lnTo>
                    <a:pt x="284" y="578"/>
                  </a:lnTo>
                  <a:lnTo>
                    <a:pt x="284" y="573"/>
                  </a:lnTo>
                  <a:lnTo>
                    <a:pt x="284" y="568"/>
                  </a:lnTo>
                  <a:close/>
                  <a:moveTo>
                    <a:pt x="485" y="369"/>
                  </a:moveTo>
                  <a:lnTo>
                    <a:pt x="485" y="369"/>
                  </a:lnTo>
                  <a:lnTo>
                    <a:pt x="483" y="369"/>
                  </a:lnTo>
                  <a:lnTo>
                    <a:pt x="483" y="369"/>
                  </a:lnTo>
                  <a:lnTo>
                    <a:pt x="483" y="372"/>
                  </a:lnTo>
                  <a:lnTo>
                    <a:pt x="483" y="372"/>
                  </a:lnTo>
                  <a:lnTo>
                    <a:pt x="480" y="372"/>
                  </a:lnTo>
                  <a:lnTo>
                    <a:pt x="480" y="372"/>
                  </a:lnTo>
                  <a:lnTo>
                    <a:pt x="483" y="372"/>
                  </a:lnTo>
                  <a:lnTo>
                    <a:pt x="483" y="372"/>
                  </a:lnTo>
                  <a:lnTo>
                    <a:pt x="485" y="372"/>
                  </a:lnTo>
                  <a:lnTo>
                    <a:pt x="485" y="372"/>
                  </a:lnTo>
                  <a:lnTo>
                    <a:pt x="488" y="369"/>
                  </a:lnTo>
                  <a:lnTo>
                    <a:pt x="488" y="369"/>
                  </a:lnTo>
                  <a:lnTo>
                    <a:pt x="488" y="369"/>
                  </a:lnTo>
                  <a:lnTo>
                    <a:pt x="485" y="369"/>
                  </a:lnTo>
                  <a:close/>
                  <a:moveTo>
                    <a:pt x="724" y="2"/>
                  </a:moveTo>
                  <a:lnTo>
                    <a:pt x="722" y="0"/>
                  </a:lnTo>
                  <a:lnTo>
                    <a:pt x="720" y="0"/>
                  </a:lnTo>
                  <a:lnTo>
                    <a:pt x="720" y="2"/>
                  </a:lnTo>
                  <a:lnTo>
                    <a:pt x="720" y="2"/>
                  </a:lnTo>
                  <a:lnTo>
                    <a:pt x="720" y="5"/>
                  </a:lnTo>
                  <a:lnTo>
                    <a:pt x="720" y="5"/>
                  </a:lnTo>
                  <a:lnTo>
                    <a:pt x="722" y="5"/>
                  </a:lnTo>
                  <a:lnTo>
                    <a:pt x="724" y="5"/>
                  </a:lnTo>
                  <a:lnTo>
                    <a:pt x="724" y="5"/>
                  </a:lnTo>
                  <a:lnTo>
                    <a:pt x="724" y="5"/>
                  </a:lnTo>
                  <a:lnTo>
                    <a:pt x="727" y="2"/>
                  </a:lnTo>
                  <a:lnTo>
                    <a:pt x="724" y="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noEditPoints="1"/>
            </p:cNvSpPr>
            <p:nvPr/>
          </p:nvSpPr>
          <p:spPr bwMode="auto">
            <a:xfrm>
              <a:off x="4352" y="2622"/>
              <a:ext cx="308" cy="218"/>
            </a:xfrm>
            <a:custGeom>
              <a:avLst/>
              <a:gdLst>
                <a:gd name="T0" fmla="*/ 287 w 308"/>
                <a:gd name="T1" fmla="*/ 38 h 218"/>
                <a:gd name="T2" fmla="*/ 270 w 308"/>
                <a:gd name="T3" fmla="*/ 35 h 218"/>
                <a:gd name="T4" fmla="*/ 261 w 308"/>
                <a:gd name="T5" fmla="*/ 33 h 218"/>
                <a:gd name="T6" fmla="*/ 249 w 308"/>
                <a:gd name="T7" fmla="*/ 28 h 218"/>
                <a:gd name="T8" fmla="*/ 249 w 308"/>
                <a:gd name="T9" fmla="*/ 19 h 218"/>
                <a:gd name="T10" fmla="*/ 249 w 308"/>
                <a:gd name="T11" fmla="*/ 7 h 218"/>
                <a:gd name="T12" fmla="*/ 235 w 308"/>
                <a:gd name="T13" fmla="*/ 2 h 218"/>
                <a:gd name="T14" fmla="*/ 225 w 308"/>
                <a:gd name="T15" fmla="*/ 14 h 218"/>
                <a:gd name="T16" fmla="*/ 218 w 308"/>
                <a:gd name="T17" fmla="*/ 14 h 218"/>
                <a:gd name="T18" fmla="*/ 218 w 308"/>
                <a:gd name="T19" fmla="*/ 19 h 218"/>
                <a:gd name="T20" fmla="*/ 211 w 308"/>
                <a:gd name="T21" fmla="*/ 35 h 218"/>
                <a:gd name="T22" fmla="*/ 199 w 308"/>
                <a:gd name="T23" fmla="*/ 66 h 218"/>
                <a:gd name="T24" fmla="*/ 204 w 308"/>
                <a:gd name="T25" fmla="*/ 73 h 218"/>
                <a:gd name="T26" fmla="*/ 197 w 308"/>
                <a:gd name="T27" fmla="*/ 80 h 218"/>
                <a:gd name="T28" fmla="*/ 145 w 308"/>
                <a:gd name="T29" fmla="*/ 106 h 218"/>
                <a:gd name="T30" fmla="*/ 138 w 308"/>
                <a:gd name="T31" fmla="*/ 106 h 218"/>
                <a:gd name="T32" fmla="*/ 128 w 308"/>
                <a:gd name="T33" fmla="*/ 104 h 218"/>
                <a:gd name="T34" fmla="*/ 109 w 308"/>
                <a:gd name="T35" fmla="*/ 106 h 218"/>
                <a:gd name="T36" fmla="*/ 100 w 308"/>
                <a:gd name="T37" fmla="*/ 106 h 218"/>
                <a:gd name="T38" fmla="*/ 88 w 308"/>
                <a:gd name="T39" fmla="*/ 109 h 218"/>
                <a:gd name="T40" fmla="*/ 62 w 308"/>
                <a:gd name="T41" fmla="*/ 116 h 218"/>
                <a:gd name="T42" fmla="*/ 41 w 308"/>
                <a:gd name="T43" fmla="*/ 123 h 218"/>
                <a:gd name="T44" fmla="*/ 19 w 308"/>
                <a:gd name="T45" fmla="*/ 132 h 218"/>
                <a:gd name="T46" fmla="*/ 10 w 308"/>
                <a:gd name="T47" fmla="*/ 139 h 218"/>
                <a:gd name="T48" fmla="*/ 19 w 308"/>
                <a:gd name="T49" fmla="*/ 154 h 218"/>
                <a:gd name="T50" fmla="*/ 31 w 308"/>
                <a:gd name="T51" fmla="*/ 154 h 218"/>
                <a:gd name="T52" fmla="*/ 41 w 308"/>
                <a:gd name="T53" fmla="*/ 154 h 218"/>
                <a:gd name="T54" fmla="*/ 55 w 308"/>
                <a:gd name="T55" fmla="*/ 158 h 218"/>
                <a:gd name="T56" fmla="*/ 50 w 308"/>
                <a:gd name="T57" fmla="*/ 168 h 218"/>
                <a:gd name="T58" fmla="*/ 34 w 308"/>
                <a:gd name="T59" fmla="*/ 175 h 218"/>
                <a:gd name="T60" fmla="*/ 24 w 308"/>
                <a:gd name="T61" fmla="*/ 177 h 218"/>
                <a:gd name="T62" fmla="*/ 8 w 308"/>
                <a:gd name="T63" fmla="*/ 184 h 218"/>
                <a:gd name="T64" fmla="*/ 5 w 308"/>
                <a:gd name="T65" fmla="*/ 201 h 218"/>
                <a:gd name="T66" fmla="*/ 8 w 308"/>
                <a:gd name="T67" fmla="*/ 210 h 218"/>
                <a:gd name="T68" fmla="*/ 24 w 308"/>
                <a:gd name="T69" fmla="*/ 215 h 218"/>
                <a:gd name="T70" fmla="*/ 19 w 308"/>
                <a:gd name="T71" fmla="*/ 210 h 218"/>
                <a:gd name="T72" fmla="*/ 15 w 308"/>
                <a:gd name="T73" fmla="*/ 206 h 218"/>
                <a:gd name="T74" fmla="*/ 27 w 308"/>
                <a:gd name="T75" fmla="*/ 189 h 218"/>
                <a:gd name="T76" fmla="*/ 41 w 308"/>
                <a:gd name="T77" fmla="*/ 182 h 218"/>
                <a:gd name="T78" fmla="*/ 41 w 308"/>
                <a:gd name="T79" fmla="*/ 184 h 218"/>
                <a:gd name="T80" fmla="*/ 53 w 308"/>
                <a:gd name="T81" fmla="*/ 189 h 218"/>
                <a:gd name="T82" fmla="*/ 67 w 308"/>
                <a:gd name="T83" fmla="*/ 182 h 218"/>
                <a:gd name="T84" fmla="*/ 81 w 308"/>
                <a:gd name="T85" fmla="*/ 177 h 218"/>
                <a:gd name="T86" fmla="*/ 95 w 308"/>
                <a:gd name="T87" fmla="*/ 184 h 218"/>
                <a:gd name="T88" fmla="*/ 74 w 308"/>
                <a:gd name="T89" fmla="*/ 189 h 218"/>
                <a:gd name="T90" fmla="*/ 105 w 308"/>
                <a:gd name="T91" fmla="*/ 192 h 218"/>
                <a:gd name="T92" fmla="*/ 133 w 308"/>
                <a:gd name="T93" fmla="*/ 177 h 218"/>
                <a:gd name="T94" fmla="*/ 126 w 308"/>
                <a:gd name="T95" fmla="*/ 168 h 218"/>
                <a:gd name="T96" fmla="*/ 143 w 308"/>
                <a:gd name="T97" fmla="*/ 158 h 218"/>
                <a:gd name="T98" fmla="*/ 140 w 308"/>
                <a:gd name="T99" fmla="*/ 170 h 218"/>
                <a:gd name="T100" fmla="*/ 140 w 308"/>
                <a:gd name="T101" fmla="*/ 182 h 218"/>
                <a:gd name="T102" fmla="*/ 211 w 308"/>
                <a:gd name="T103" fmla="*/ 182 h 218"/>
                <a:gd name="T104" fmla="*/ 225 w 308"/>
                <a:gd name="T105" fmla="*/ 177 h 218"/>
                <a:gd name="T106" fmla="*/ 235 w 308"/>
                <a:gd name="T107" fmla="*/ 165 h 218"/>
                <a:gd name="T108" fmla="*/ 228 w 308"/>
                <a:gd name="T109" fmla="*/ 147 h 218"/>
                <a:gd name="T110" fmla="*/ 244 w 308"/>
                <a:gd name="T111" fmla="*/ 132 h 218"/>
                <a:gd name="T112" fmla="*/ 299 w 308"/>
                <a:gd name="T113" fmla="*/ 66 h 218"/>
                <a:gd name="T114" fmla="*/ 60 w 308"/>
                <a:gd name="T115" fmla="*/ 196 h 218"/>
                <a:gd name="T116" fmla="*/ 55 w 308"/>
                <a:gd name="T117" fmla="*/ 194 h 218"/>
                <a:gd name="T118" fmla="*/ 41 w 308"/>
                <a:gd name="T119" fmla="*/ 201 h 218"/>
                <a:gd name="T120" fmla="*/ 43 w 308"/>
                <a:gd name="T121" fmla="*/ 203 h 218"/>
                <a:gd name="T122" fmla="*/ 60 w 308"/>
                <a:gd name="T123" fmla="*/ 20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218">
                  <a:moveTo>
                    <a:pt x="308" y="45"/>
                  </a:moveTo>
                  <a:lnTo>
                    <a:pt x="308" y="42"/>
                  </a:lnTo>
                  <a:lnTo>
                    <a:pt x="308" y="42"/>
                  </a:lnTo>
                  <a:lnTo>
                    <a:pt x="308" y="42"/>
                  </a:lnTo>
                  <a:lnTo>
                    <a:pt x="306" y="40"/>
                  </a:lnTo>
                  <a:lnTo>
                    <a:pt x="306" y="40"/>
                  </a:lnTo>
                  <a:lnTo>
                    <a:pt x="306" y="40"/>
                  </a:lnTo>
                  <a:lnTo>
                    <a:pt x="306" y="40"/>
                  </a:lnTo>
                  <a:lnTo>
                    <a:pt x="301" y="38"/>
                  </a:lnTo>
                  <a:lnTo>
                    <a:pt x="301" y="38"/>
                  </a:lnTo>
                  <a:lnTo>
                    <a:pt x="299" y="38"/>
                  </a:lnTo>
                  <a:lnTo>
                    <a:pt x="299" y="35"/>
                  </a:lnTo>
                  <a:lnTo>
                    <a:pt x="296" y="35"/>
                  </a:lnTo>
                  <a:lnTo>
                    <a:pt x="292" y="38"/>
                  </a:lnTo>
                  <a:lnTo>
                    <a:pt x="287" y="38"/>
                  </a:lnTo>
                  <a:lnTo>
                    <a:pt x="285" y="38"/>
                  </a:lnTo>
                  <a:lnTo>
                    <a:pt x="285" y="38"/>
                  </a:lnTo>
                  <a:lnTo>
                    <a:pt x="285" y="38"/>
                  </a:lnTo>
                  <a:lnTo>
                    <a:pt x="282" y="38"/>
                  </a:lnTo>
                  <a:lnTo>
                    <a:pt x="280" y="38"/>
                  </a:lnTo>
                  <a:lnTo>
                    <a:pt x="280" y="35"/>
                  </a:lnTo>
                  <a:lnTo>
                    <a:pt x="280" y="35"/>
                  </a:lnTo>
                  <a:lnTo>
                    <a:pt x="280" y="35"/>
                  </a:lnTo>
                  <a:lnTo>
                    <a:pt x="280" y="35"/>
                  </a:lnTo>
                  <a:lnTo>
                    <a:pt x="275" y="35"/>
                  </a:lnTo>
                  <a:lnTo>
                    <a:pt x="273" y="35"/>
                  </a:lnTo>
                  <a:lnTo>
                    <a:pt x="273" y="35"/>
                  </a:lnTo>
                  <a:lnTo>
                    <a:pt x="273" y="35"/>
                  </a:lnTo>
                  <a:lnTo>
                    <a:pt x="270" y="35"/>
                  </a:lnTo>
                  <a:lnTo>
                    <a:pt x="270" y="35"/>
                  </a:lnTo>
                  <a:lnTo>
                    <a:pt x="270" y="35"/>
                  </a:lnTo>
                  <a:lnTo>
                    <a:pt x="270" y="35"/>
                  </a:lnTo>
                  <a:lnTo>
                    <a:pt x="268" y="35"/>
                  </a:lnTo>
                  <a:lnTo>
                    <a:pt x="268" y="35"/>
                  </a:lnTo>
                  <a:lnTo>
                    <a:pt x="266" y="33"/>
                  </a:lnTo>
                  <a:lnTo>
                    <a:pt x="266" y="33"/>
                  </a:lnTo>
                  <a:lnTo>
                    <a:pt x="266" y="33"/>
                  </a:lnTo>
                  <a:lnTo>
                    <a:pt x="266" y="33"/>
                  </a:lnTo>
                  <a:lnTo>
                    <a:pt x="263" y="33"/>
                  </a:lnTo>
                  <a:lnTo>
                    <a:pt x="263" y="33"/>
                  </a:lnTo>
                  <a:lnTo>
                    <a:pt x="263" y="33"/>
                  </a:lnTo>
                  <a:lnTo>
                    <a:pt x="263" y="33"/>
                  </a:lnTo>
                  <a:lnTo>
                    <a:pt x="261" y="33"/>
                  </a:lnTo>
                  <a:lnTo>
                    <a:pt x="261" y="33"/>
                  </a:lnTo>
                  <a:lnTo>
                    <a:pt x="261" y="33"/>
                  </a:lnTo>
                  <a:lnTo>
                    <a:pt x="261" y="33"/>
                  </a:lnTo>
                  <a:lnTo>
                    <a:pt x="259" y="33"/>
                  </a:lnTo>
                  <a:lnTo>
                    <a:pt x="259" y="31"/>
                  </a:lnTo>
                  <a:lnTo>
                    <a:pt x="256" y="31"/>
                  </a:lnTo>
                  <a:lnTo>
                    <a:pt x="256" y="31"/>
                  </a:lnTo>
                  <a:lnTo>
                    <a:pt x="254" y="31"/>
                  </a:lnTo>
                  <a:lnTo>
                    <a:pt x="254" y="28"/>
                  </a:lnTo>
                  <a:lnTo>
                    <a:pt x="251" y="28"/>
                  </a:lnTo>
                  <a:lnTo>
                    <a:pt x="251" y="28"/>
                  </a:lnTo>
                  <a:lnTo>
                    <a:pt x="251" y="28"/>
                  </a:lnTo>
                  <a:lnTo>
                    <a:pt x="249" y="28"/>
                  </a:lnTo>
                  <a:lnTo>
                    <a:pt x="249" y="28"/>
                  </a:lnTo>
                  <a:lnTo>
                    <a:pt x="249" y="28"/>
                  </a:lnTo>
                  <a:lnTo>
                    <a:pt x="249" y="28"/>
                  </a:lnTo>
                  <a:lnTo>
                    <a:pt x="249" y="28"/>
                  </a:lnTo>
                  <a:lnTo>
                    <a:pt x="249" y="28"/>
                  </a:lnTo>
                  <a:lnTo>
                    <a:pt x="249" y="28"/>
                  </a:lnTo>
                  <a:lnTo>
                    <a:pt x="249" y="26"/>
                  </a:lnTo>
                  <a:lnTo>
                    <a:pt x="249" y="26"/>
                  </a:lnTo>
                  <a:lnTo>
                    <a:pt x="247" y="26"/>
                  </a:lnTo>
                  <a:lnTo>
                    <a:pt x="247" y="26"/>
                  </a:lnTo>
                  <a:lnTo>
                    <a:pt x="247" y="26"/>
                  </a:lnTo>
                  <a:lnTo>
                    <a:pt x="247" y="23"/>
                  </a:lnTo>
                  <a:lnTo>
                    <a:pt x="247" y="23"/>
                  </a:lnTo>
                  <a:lnTo>
                    <a:pt x="247" y="21"/>
                  </a:lnTo>
                  <a:lnTo>
                    <a:pt x="247" y="21"/>
                  </a:lnTo>
                  <a:lnTo>
                    <a:pt x="247" y="21"/>
                  </a:lnTo>
                  <a:lnTo>
                    <a:pt x="247" y="21"/>
                  </a:lnTo>
                  <a:lnTo>
                    <a:pt x="247" y="21"/>
                  </a:lnTo>
                  <a:lnTo>
                    <a:pt x="249" y="19"/>
                  </a:lnTo>
                  <a:lnTo>
                    <a:pt x="249" y="19"/>
                  </a:lnTo>
                  <a:lnTo>
                    <a:pt x="249" y="19"/>
                  </a:lnTo>
                  <a:lnTo>
                    <a:pt x="249" y="16"/>
                  </a:lnTo>
                  <a:lnTo>
                    <a:pt x="249" y="16"/>
                  </a:lnTo>
                  <a:lnTo>
                    <a:pt x="249" y="16"/>
                  </a:lnTo>
                  <a:lnTo>
                    <a:pt x="249" y="14"/>
                  </a:lnTo>
                  <a:lnTo>
                    <a:pt x="247" y="14"/>
                  </a:lnTo>
                  <a:lnTo>
                    <a:pt x="247" y="12"/>
                  </a:lnTo>
                  <a:lnTo>
                    <a:pt x="247" y="12"/>
                  </a:lnTo>
                  <a:lnTo>
                    <a:pt x="247" y="12"/>
                  </a:lnTo>
                  <a:lnTo>
                    <a:pt x="247" y="12"/>
                  </a:lnTo>
                  <a:lnTo>
                    <a:pt x="247" y="9"/>
                  </a:lnTo>
                  <a:lnTo>
                    <a:pt x="247" y="9"/>
                  </a:lnTo>
                  <a:lnTo>
                    <a:pt x="249" y="9"/>
                  </a:lnTo>
                  <a:lnTo>
                    <a:pt x="249" y="7"/>
                  </a:lnTo>
                  <a:lnTo>
                    <a:pt x="249" y="7"/>
                  </a:lnTo>
                  <a:lnTo>
                    <a:pt x="247" y="7"/>
                  </a:lnTo>
                  <a:lnTo>
                    <a:pt x="247" y="7"/>
                  </a:lnTo>
                  <a:lnTo>
                    <a:pt x="247" y="7"/>
                  </a:lnTo>
                  <a:lnTo>
                    <a:pt x="247" y="7"/>
                  </a:lnTo>
                  <a:lnTo>
                    <a:pt x="247" y="4"/>
                  </a:lnTo>
                  <a:lnTo>
                    <a:pt x="247" y="4"/>
                  </a:lnTo>
                  <a:lnTo>
                    <a:pt x="247" y="4"/>
                  </a:lnTo>
                  <a:lnTo>
                    <a:pt x="247" y="2"/>
                  </a:lnTo>
                  <a:lnTo>
                    <a:pt x="247" y="2"/>
                  </a:lnTo>
                  <a:lnTo>
                    <a:pt x="244" y="2"/>
                  </a:lnTo>
                  <a:lnTo>
                    <a:pt x="242" y="2"/>
                  </a:lnTo>
                  <a:lnTo>
                    <a:pt x="237" y="0"/>
                  </a:lnTo>
                  <a:lnTo>
                    <a:pt x="235" y="0"/>
                  </a:lnTo>
                  <a:lnTo>
                    <a:pt x="235" y="2"/>
                  </a:lnTo>
                  <a:lnTo>
                    <a:pt x="235" y="2"/>
                  </a:lnTo>
                  <a:lnTo>
                    <a:pt x="235" y="2"/>
                  </a:lnTo>
                  <a:lnTo>
                    <a:pt x="232" y="2"/>
                  </a:lnTo>
                  <a:lnTo>
                    <a:pt x="232" y="2"/>
                  </a:lnTo>
                  <a:lnTo>
                    <a:pt x="232" y="4"/>
                  </a:lnTo>
                  <a:lnTo>
                    <a:pt x="232" y="4"/>
                  </a:lnTo>
                  <a:lnTo>
                    <a:pt x="232" y="4"/>
                  </a:lnTo>
                  <a:lnTo>
                    <a:pt x="230" y="7"/>
                  </a:lnTo>
                  <a:lnTo>
                    <a:pt x="230" y="12"/>
                  </a:lnTo>
                  <a:lnTo>
                    <a:pt x="228" y="12"/>
                  </a:lnTo>
                  <a:lnTo>
                    <a:pt x="228" y="12"/>
                  </a:lnTo>
                  <a:lnTo>
                    <a:pt x="228" y="12"/>
                  </a:lnTo>
                  <a:lnTo>
                    <a:pt x="228" y="12"/>
                  </a:lnTo>
                  <a:lnTo>
                    <a:pt x="225" y="12"/>
                  </a:lnTo>
                  <a:lnTo>
                    <a:pt x="225" y="14"/>
                  </a:lnTo>
                  <a:lnTo>
                    <a:pt x="225" y="14"/>
                  </a:lnTo>
                  <a:lnTo>
                    <a:pt x="225" y="12"/>
                  </a:lnTo>
                  <a:lnTo>
                    <a:pt x="225" y="12"/>
                  </a:lnTo>
                  <a:lnTo>
                    <a:pt x="225" y="12"/>
                  </a:lnTo>
                  <a:lnTo>
                    <a:pt x="223" y="12"/>
                  </a:lnTo>
                  <a:lnTo>
                    <a:pt x="223" y="12"/>
                  </a:lnTo>
                  <a:lnTo>
                    <a:pt x="223" y="12"/>
                  </a:lnTo>
                  <a:lnTo>
                    <a:pt x="221" y="12"/>
                  </a:lnTo>
                  <a:lnTo>
                    <a:pt x="221" y="12"/>
                  </a:lnTo>
                  <a:lnTo>
                    <a:pt x="221" y="12"/>
                  </a:lnTo>
                  <a:lnTo>
                    <a:pt x="221" y="12"/>
                  </a:lnTo>
                  <a:lnTo>
                    <a:pt x="218" y="12"/>
                  </a:lnTo>
                  <a:lnTo>
                    <a:pt x="218" y="12"/>
                  </a:lnTo>
                  <a:lnTo>
                    <a:pt x="218" y="12"/>
                  </a:lnTo>
                  <a:lnTo>
                    <a:pt x="218" y="14"/>
                  </a:lnTo>
                  <a:lnTo>
                    <a:pt x="216" y="14"/>
                  </a:lnTo>
                  <a:lnTo>
                    <a:pt x="216" y="14"/>
                  </a:lnTo>
                  <a:lnTo>
                    <a:pt x="216" y="14"/>
                  </a:lnTo>
                  <a:lnTo>
                    <a:pt x="216" y="14"/>
                  </a:lnTo>
                  <a:lnTo>
                    <a:pt x="216" y="16"/>
                  </a:lnTo>
                  <a:lnTo>
                    <a:pt x="216" y="16"/>
                  </a:lnTo>
                  <a:lnTo>
                    <a:pt x="216" y="16"/>
                  </a:lnTo>
                  <a:lnTo>
                    <a:pt x="216" y="19"/>
                  </a:lnTo>
                  <a:lnTo>
                    <a:pt x="216" y="19"/>
                  </a:lnTo>
                  <a:lnTo>
                    <a:pt x="216" y="19"/>
                  </a:lnTo>
                  <a:lnTo>
                    <a:pt x="216" y="19"/>
                  </a:lnTo>
                  <a:lnTo>
                    <a:pt x="218" y="19"/>
                  </a:lnTo>
                  <a:lnTo>
                    <a:pt x="218" y="19"/>
                  </a:lnTo>
                  <a:lnTo>
                    <a:pt x="218" y="19"/>
                  </a:lnTo>
                  <a:lnTo>
                    <a:pt x="218" y="19"/>
                  </a:lnTo>
                  <a:lnTo>
                    <a:pt x="218" y="19"/>
                  </a:lnTo>
                  <a:lnTo>
                    <a:pt x="218" y="21"/>
                  </a:lnTo>
                  <a:lnTo>
                    <a:pt x="216" y="23"/>
                  </a:lnTo>
                  <a:lnTo>
                    <a:pt x="216" y="26"/>
                  </a:lnTo>
                  <a:lnTo>
                    <a:pt x="214" y="26"/>
                  </a:lnTo>
                  <a:lnTo>
                    <a:pt x="214" y="28"/>
                  </a:lnTo>
                  <a:lnTo>
                    <a:pt x="214" y="28"/>
                  </a:lnTo>
                  <a:lnTo>
                    <a:pt x="214" y="31"/>
                  </a:lnTo>
                  <a:lnTo>
                    <a:pt x="214" y="31"/>
                  </a:lnTo>
                  <a:lnTo>
                    <a:pt x="211" y="31"/>
                  </a:lnTo>
                  <a:lnTo>
                    <a:pt x="211" y="31"/>
                  </a:lnTo>
                  <a:lnTo>
                    <a:pt x="211" y="33"/>
                  </a:lnTo>
                  <a:lnTo>
                    <a:pt x="211" y="33"/>
                  </a:lnTo>
                  <a:lnTo>
                    <a:pt x="211" y="35"/>
                  </a:lnTo>
                  <a:lnTo>
                    <a:pt x="211" y="35"/>
                  </a:lnTo>
                  <a:lnTo>
                    <a:pt x="211" y="35"/>
                  </a:lnTo>
                  <a:lnTo>
                    <a:pt x="211" y="35"/>
                  </a:lnTo>
                  <a:lnTo>
                    <a:pt x="209" y="40"/>
                  </a:lnTo>
                  <a:lnTo>
                    <a:pt x="209" y="42"/>
                  </a:lnTo>
                  <a:lnTo>
                    <a:pt x="209" y="47"/>
                  </a:lnTo>
                  <a:lnTo>
                    <a:pt x="204" y="49"/>
                  </a:lnTo>
                  <a:lnTo>
                    <a:pt x="204" y="49"/>
                  </a:lnTo>
                  <a:lnTo>
                    <a:pt x="202" y="52"/>
                  </a:lnTo>
                  <a:lnTo>
                    <a:pt x="202" y="52"/>
                  </a:lnTo>
                  <a:lnTo>
                    <a:pt x="202" y="54"/>
                  </a:lnTo>
                  <a:lnTo>
                    <a:pt x="202" y="57"/>
                  </a:lnTo>
                  <a:lnTo>
                    <a:pt x="202" y="59"/>
                  </a:lnTo>
                  <a:lnTo>
                    <a:pt x="202" y="59"/>
                  </a:lnTo>
                  <a:lnTo>
                    <a:pt x="202" y="59"/>
                  </a:lnTo>
                  <a:lnTo>
                    <a:pt x="199" y="66"/>
                  </a:lnTo>
                  <a:lnTo>
                    <a:pt x="197" y="68"/>
                  </a:lnTo>
                  <a:lnTo>
                    <a:pt x="197" y="71"/>
                  </a:lnTo>
                  <a:lnTo>
                    <a:pt x="197" y="71"/>
                  </a:lnTo>
                  <a:lnTo>
                    <a:pt x="197" y="71"/>
                  </a:lnTo>
                  <a:lnTo>
                    <a:pt x="197" y="71"/>
                  </a:lnTo>
                  <a:lnTo>
                    <a:pt x="197" y="71"/>
                  </a:lnTo>
                  <a:lnTo>
                    <a:pt x="199" y="71"/>
                  </a:lnTo>
                  <a:lnTo>
                    <a:pt x="199" y="71"/>
                  </a:lnTo>
                  <a:lnTo>
                    <a:pt x="199" y="73"/>
                  </a:lnTo>
                  <a:lnTo>
                    <a:pt x="202" y="73"/>
                  </a:lnTo>
                  <a:lnTo>
                    <a:pt x="202" y="73"/>
                  </a:lnTo>
                  <a:lnTo>
                    <a:pt x="202" y="73"/>
                  </a:lnTo>
                  <a:lnTo>
                    <a:pt x="202" y="73"/>
                  </a:lnTo>
                  <a:lnTo>
                    <a:pt x="202" y="71"/>
                  </a:lnTo>
                  <a:lnTo>
                    <a:pt x="204" y="73"/>
                  </a:lnTo>
                  <a:lnTo>
                    <a:pt x="204" y="73"/>
                  </a:lnTo>
                  <a:lnTo>
                    <a:pt x="204" y="73"/>
                  </a:lnTo>
                  <a:lnTo>
                    <a:pt x="204" y="73"/>
                  </a:lnTo>
                  <a:lnTo>
                    <a:pt x="204" y="73"/>
                  </a:lnTo>
                  <a:lnTo>
                    <a:pt x="204" y="73"/>
                  </a:lnTo>
                  <a:lnTo>
                    <a:pt x="204" y="76"/>
                  </a:lnTo>
                  <a:lnTo>
                    <a:pt x="206" y="76"/>
                  </a:lnTo>
                  <a:lnTo>
                    <a:pt x="204" y="76"/>
                  </a:lnTo>
                  <a:lnTo>
                    <a:pt x="204" y="78"/>
                  </a:lnTo>
                  <a:lnTo>
                    <a:pt x="204" y="78"/>
                  </a:lnTo>
                  <a:lnTo>
                    <a:pt x="202" y="80"/>
                  </a:lnTo>
                  <a:lnTo>
                    <a:pt x="202" y="80"/>
                  </a:lnTo>
                  <a:lnTo>
                    <a:pt x="199" y="80"/>
                  </a:lnTo>
                  <a:lnTo>
                    <a:pt x="199" y="80"/>
                  </a:lnTo>
                  <a:lnTo>
                    <a:pt x="197" y="80"/>
                  </a:lnTo>
                  <a:lnTo>
                    <a:pt x="197" y="80"/>
                  </a:lnTo>
                  <a:lnTo>
                    <a:pt x="195" y="83"/>
                  </a:lnTo>
                  <a:lnTo>
                    <a:pt x="195" y="83"/>
                  </a:lnTo>
                  <a:lnTo>
                    <a:pt x="190" y="83"/>
                  </a:lnTo>
                  <a:lnTo>
                    <a:pt x="183" y="87"/>
                  </a:lnTo>
                  <a:lnTo>
                    <a:pt x="173" y="92"/>
                  </a:lnTo>
                  <a:lnTo>
                    <a:pt x="166" y="94"/>
                  </a:lnTo>
                  <a:lnTo>
                    <a:pt x="157" y="99"/>
                  </a:lnTo>
                  <a:lnTo>
                    <a:pt x="154" y="99"/>
                  </a:lnTo>
                  <a:lnTo>
                    <a:pt x="152" y="102"/>
                  </a:lnTo>
                  <a:lnTo>
                    <a:pt x="152" y="104"/>
                  </a:lnTo>
                  <a:lnTo>
                    <a:pt x="147" y="104"/>
                  </a:lnTo>
                  <a:lnTo>
                    <a:pt x="145" y="104"/>
                  </a:lnTo>
                  <a:lnTo>
                    <a:pt x="145" y="106"/>
                  </a:lnTo>
                  <a:lnTo>
                    <a:pt x="145" y="106"/>
                  </a:lnTo>
                  <a:lnTo>
                    <a:pt x="143" y="109"/>
                  </a:lnTo>
                  <a:lnTo>
                    <a:pt x="143" y="109"/>
                  </a:lnTo>
                  <a:lnTo>
                    <a:pt x="140" y="109"/>
                  </a:lnTo>
                  <a:lnTo>
                    <a:pt x="140" y="109"/>
                  </a:lnTo>
                  <a:lnTo>
                    <a:pt x="138" y="109"/>
                  </a:lnTo>
                  <a:lnTo>
                    <a:pt x="138" y="111"/>
                  </a:lnTo>
                  <a:lnTo>
                    <a:pt x="138" y="111"/>
                  </a:lnTo>
                  <a:lnTo>
                    <a:pt x="135" y="111"/>
                  </a:lnTo>
                  <a:lnTo>
                    <a:pt x="135" y="109"/>
                  </a:lnTo>
                  <a:lnTo>
                    <a:pt x="135" y="109"/>
                  </a:lnTo>
                  <a:lnTo>
                    <a:pt x="135" y="109"/>
                  </a:lnTo>
                  <a:lnTo>
                    <a:pt x="135" y="109"/>
                  </a:lnTo>
                  <a:lnTo>
                    <a:pt x="135" y="109"/>
                  </a:lnTo>
                  <a:lnTo>
                    <a:pt x="135" y="109"/>
                  </a:lnTo>
                  <a:lnTo>
                    <a:pt x="138" y="106"/>
                  </a:lnTo>
                  <a:lnTo>
                    <a:pt x="138" y="106"/>
                  </a:lnTo>
                  <a:lnTo>
                    <a:pt x="138" y="106"/>
                  </a:lnTo>
                  <a:lnTo>
                    <a:pt x="138" y="106"/>
                  </a:lnTo>
                  <a:lnTo>
                    <a:pt x="138" y="106"/>
                  </a:lnTo>
                  <a:lnTo>
                    <a:pt x="138" y="104"/>
                  </a:lnTo>
                  <a:lnTo>
                    <a:pt x="138" y="104"/>
                  </a:lnTo>
                  <a:lnTo>
                    <a:pt x="138" y="104"/>
                  </a:lnTo>
                  <a:lnTo>
                    <a:pt x="138" y="104"/>
                  </a:lnTo>
                  <a:lnTo>
                    <a:pt x="135" y="104"/>
                  </a:lnTo>
                  <a:lnTo>
                    <a:pt x="133" y="104"/>
                  </a:lnTo>
                  <a:lnTo>
                    <a:pt x="131" y="104"/>
                  </a:lnTo>
                  <a:lnTo>
                    <a:pt x="131" y="104"/>
                  </a:lnTo>
                  <a:lnTo>
                    <a:pt x="131" y="104"/>
                  </a:lnTo>
                  <a:lnTo>
                    <a:pt x="128" y="104"/>
                  </a:lnTo>
                  <a:lnTo>
                    <a:pt x="128" y="104"/>
                  </a:lnTo>
                  <a:lnTo>
                    <a:pt x="128" y="104"/>
                  </a:lnTo>
                  <a:lnTo>
                    <a:pt x="128" y="104"/>
                  </a:lnTo>
                  <a:lnTo>
                    <a:pt x="126" y="104"/>
                  </a:lnTo>
                  <a:lnTo>
                    <a:pt x="124" y="104"/>
                  </a:lnTo>
                  <a:lnTo>
                    <a:pt x="124" y="104"/>
                  </a:lnTo>
                  <a:lnTo>
                    <a:pt x="124" y="104"/>
                  </a:lnTo>
                  <a:lnTo>
                    <a:pt x="124" y="102"/>
                  </a:lnTo>
                  <a:lnTo>
                    <a:pt x="121" y="102"/>
                  </a:lnTo>
                  <a:lnTo>
                    <a:pt x="121" y="102"/>
                  </a:lnTo>
                  <a:lnTo>
                    <a:pt x="121" y="102"/>
                  </a:lnTo>
                  <a:lnTo>
                    <a:pt x="119" y="104"/>
                  </a:lnTo>
                  <a:lnTo>
                    <a:pt x="112" y="106"/>
                  </a:lnTo>
                  <a:lnTo>
                    <a:pt x="112" y="106"/>
                  </a:lnTo>
                  <a:lnTo>
                    <a:pt x="112" y="106"/>
                  </a:lnTo>
                  <a:lnTo>
                    <a:pt x="109" y="106"/>
                  </a:lnTo>
                  <a:lnTo>
                    <a:pt x="107" y="106"/>
                  </a:lnTo>
                  <a:lnTo>
                    <a:pt x="107" y="106"/>
                  </a:lnTo>
                  <a:lnTo>
                    <a:pt x="107" y="106"/>
                  </a:lnTo>
                  <a:lnTo>
                    <a:pt x="105" y="109"/>
                  </a:lnTo>
                  <a:lnTo>
                    <a:pt x="105" y="109"/>
                  </a:lnTo>
                  <a:lnTo>
                    <a:pt x="102" y="109"/>
                  </a:lnTo>
                  <a:lnTo>
                    <a:pt x="102" y="109"/>
                  </a:lnTo>
                  <a:lnTo>
                    <a:pt x="102" y="106"/>
                  </a:lnTo>
                  <a:lnTo>
                    <a:pt x="102" y="106"/>
                  </a:lnTo>
                  <a:lnTo>
                    <a:pt x="102" y="106"/>
                  </a:lnTo>
                  <a:lnTo>
                    <a:pt x="100" y="106"/>
                  </a:lnTo>
                  <a:lnTo>
                    <a:pt x="100" y="106"/>
                  </a:lnTo>
                  <a:lnTo>
                    <a:pt x="100" y="106"/>
                  </a:lnTo>
                  <a:lnTo>
                    <a:pt x="100" y="106"/>
                  </a:lnTo>
                  <a:lnTo>
                    <a:pt x="100" y="106"/>
                  </a:lnTo>
                  <a:lnTo>
                    <a:pt x="98" y="106"/>
                  </a:lnTo>
                  <a:lnTo>
                    <a:pt x="98" y="106"/>
                  </a:lnTo>
                  <a:lnTo>
                    <a:pt x="98" y="106"/>
                  </a:lnTo>
                  <a:lnTo>
                    <a:pt x="95" y="106"/>
                  </a:lnTo>
                  <a:lnTo>
                    <a:pt x="95" y="109"/>
                  </a:lnTo>
                  <a:lnTo>
                    <a:pt x="95" y="109"/>
                  </a:lnTo>
                  <a:lnTo>
                    <a:pt x="95" y="109"/>
                  </a:lnTo>
                  <a:lnTo>
                    <a:pt x="93" y="109"/>
                  </a:lnTo>
                  <a:lnTo>
                    <a:pt x="93" y="109"/>
                  </a:lnTo>
                  <a:lnTo>
                    <a:pt x="93" y="109"/>
                  </a:lnTo>
                  <a:lnTo>
                    <a:pt x="90" y="109"/>
                  </a:lnTo>
                  <a:lnTo>
                    <a:pt x="90" y="109"/>
                  </a:lnTo>
                  <a:lnTo>
                    <a:pt x="88" y="109"/>
                  </a:lnTo>
                  <a:lnTo>
                    <a:pt x="88" y="109"/>
                  </a:lnTo>
                  <a:lnTo>
                    <a:pt x="88" y="109"/>
                  </a:lnTo>
                  <a:lnTo>
                    <a:pt x="88" y="109"/>
                  </a:lnTo>
                  <a:lnTo>
                    <a:pt x="88" y="109"/>
                  </a:lnTo>
                  <a:lnTo>
                    <a:pt x="88" y="106"/>
                  </a:lnTo>
                  <a:lnTo>
                    <a:pt x="88" y="106"/>
                  </a:lnTo>
                  <a:lnTo>
                    <a:pt x="86" y="106"/>
                  </a:lnTo>
                  <a:lnTo>
                    <a:pt x="86" y="106"/>
                  </a:lnTo>
                  <a:lnTo>
                    <a:pt x="83" y="109"/>
                  </a:lnTo>
                  <a:lnTo>
                    <a:pt x="79" y="109"/>
                  </a:lnTo>
                  <a:lnTo>
                    <a:pt x="79" y="111"/>
                  </a:lnTo>
                  <a:lnTo>
                    <a:pt x="76" y="111"/>
                  </a:lnTo>
                  <a:lnTo>
                    <a:pt x="76" y="111"/>
                  </a:lnTo>
                  <a:lnTo>
                    <a:pt x="74" y="113"/>
                  </a:lnTo>
                  <a:lnTo>
                    <a:pt x="64" y="116"/>
                  </a:lnTo>
                  <a:lnTo>
                    <a:pt x="64" y="116"/>
                  </a:lnTo>
                  <a:lnTo>
                    <a:pt x="62" y="116"/>
                  </a:lnTo>
                  <a:lnTo>
                    <a:pt x="62" y="116"/>
                  </a:lnTo>
                  <a:lnTo>
                    <a:pt x="62" y="116"/>
                  </a:lnTo>
                  <a:lnTo>
                    <a:pt x="60" y="118"/>
                  </a:lnTo>
                  <a:lnTo>
                    <a:pt x="60" y="120"/>
                  </a:lnTo>
                  <a:lnTo>
                    <a:pt x="53" y="123"/>
                  </a:lnTo>
                  <a:lnTo>
                    <a:pt x="50" y="123"/>
                  </a:lnTo>
                  <a:lnTo>
                    <a:pt x="48" y="123"/>
                  </a:lnTo>
                  <a:lnTo>
                    <a:pt x="48" y="123"/>
                  </a:lnTo>
                  <a:lnTo>
                    <a:pt x="48" y="123"/>
                  </a:lnTo>
                  <a:lnTo>
                    <a:pt x="48" y="123"/>
                  </a:lnTo>
                  <a:lnTo>
                    <a:pt x="48" y="123"/>
                  </a:lnTo>
                  <a:lnTo>
                    <a:pt x="48" y="123"/>
                  </a:lnTo>
                  <a:lnTo>
                    <a:pt x="45" y="123"/>
                  </a:lnTo>
                  <a:lnTo>
                    <a:pt x="43" y="123"/>
                  </a:lnTo>
                  <a:lnTo>
                    <a:pt x="41" y="123"/>
                  </a:lnTo>
                  <a:lnTo>
                    <a:pt x="38" y="123"/>
                  </a:lnTo>
                  <a:lnTo>
                    <a:pt x="36" y="123"/>
                  </a:lnTo>
                  <a:lnTo>
                    <a:pt x="36" y="123"/>
                  </a:lnTo>
                  <a:lnTo>
                    <a:pt x="36" y="123"/>
                  </a:lnTo>
                  <a:lnTo>
                    <a:pt x="34" y="123"/>
                  </a:lnTo>
                  <a:lnTo>
                    <a:pt x="29" y="128"/>
                  </a:lnTo>
                  <a:lnTo>
                    <a:pt x="29" y="128"/>
                  </a:lnTo>
                  <a:lnTo>
                    <a:pt x="27" y="128"/>
                  </a:lnTo>
                  <a:lnTo>
                    <a:pt x="27" y="128"/>
                  </a:lnTo>
                  <a:lnTo>
                    <a:pt x="24" y="128"/>
                  </a:lnTo>
                  <a:lnTo>
                    <a:pt x="22" y="128"/>
                  </a:lnTo>
                  <a:lnTo>
                    <a:pt x="22" y="130"/>
                  </a:lnTo>
                  <a:lnTo>
                    <a:pt x="22" y="130"/>
                  </a:lnTo>
                  <a:lnTo>
                    <a:pt x="19" y="130"/>
                  </a:lnTo>
                  <a:lnTo>
                    <a:pt x="19" y="132"/>
                  </a:lnTo>
                  <a:lnTo>
                    <a:pt x="19" y="132"/>
                  </a:lnTo>
                  <a:lnTo>
                    <a:pt x="17" y="132"/>
                  </a:lnTo>
                  <a:lnTo>
                    <a:pt x="17" y="132"/>
                  </a:lnTo>
                  <a:lnTo>
                    <a:pt x="15" y="132"/>
                  </a:lnTo>
                  <a:lnTo>
                    <a:pt x="15" y="132"/>
                  </a:lnTo>
                  <a:lnTo>
                    <a:pt x="12" y="132"/>
                  </a:lnTo>
                  <a:lnTo>
                    <a:pt x="12" y="132"/>
                  </a:lnTo>
                  <a:lnTo>
                    <a:pt x="8" y="135"/>
                  </a:lnTo>
                  <a:lnTo>
                    <a:pt x="8" y="135"/>
                  </a:lnTo>
                  <a:lnTo>
                    <a:pt x="3" y="137"/>
                  </a:lnTo>
                  <a:lnTo>
                    <a:pt x="5" y="137"/>
                  </a:lnTo>
                  <a:lnTo>
                    <a:pt x="5" y="137"/>
                  </a:lnTo>
                  <a:lnTo>
                    <a:pt x="8" y="137"/>
                  </a:lnTo>
                  <a:lnTo>
                    <a:pt x="10" y="139"/>
                  </a:lnTo>
                  <a:lnTo>
                    <a:pt x="10" y="139"/>
                  </a:lnTo>
                  <a:lnTo>
                    <a:pt x="10" y="139"/>
                  </a:lnTo>
                  <a:lnTo>
                    <a:pt x="12" y="144"/>
                  </a:lnTo>
                  <a:lnTo>
                    <a:pt x="12" y="144"/>
                  </a:lnTo>
                  <a:lnTo>
                    <a:pt x="15" y="147"/>
                  </a:lnTo>
                  <a:lnTo>
                    <a:pt x="15" y="147"/>
                  </a:lnTo>
                  <a:lnTo>
                    <a:pt x="17" y="149"/>
                  </a:lnTo>
                  <a:lnTo>
                    <a:pt x="17" y="149"/>
                  </a:lnTo>
                  <a:lnTo>
                    <a:pt x="17" y="149"/>
                  </a:lnTo>
                  <a:lnTo>
                    <a:pt x="17" y="149"/>
                  </a:lnTo>
                  <a:lnTo>
                    <a:pt x="17" y="149"/>
                  </a:lnTo>
                  <a:lnTo>
                    <a:pt x="17" y="149"/>
                  </a:lnTo>
                  <a:lnTo>
                    <a:pt x="19" y="149"/>
                  </a:lnTo>
                  <a:lnTo>
                    <a:pt x="19" y="151"/>
                  </a:lnTo>
                  <a:lnTo>
                    <a:pt x="19" y="154"/>
                  </a:lnTo>
                  <a:lnTo>
                    <a:pt x="19" y="154"/>
                  </a:lnTo>
                  <a:lnTo>
                    <a:pt x="19" y="154"/>
                  </a:lnTo>
                  <a:lnTo>
                    <a:pt x="19" y="154"/>
                  </a:lnTo>
                  <a:lnTo>
                    <a:pt x="22" y="154"/>
                  </a:lnTo>
                  <a:lnTo>
                    <a:pt x="22" y="154"/>
                  </a:lnTo>
                  <a:lnTo>
                    <a:pt x="22" y="154"/>
                  </a:lnTo>
                  <a:lnTo>
                    <a:pt x="24" y="154"/>
                  </a:lnTo>
                  <a:lnTo>
                    <a:pt x="24" y="154"/>
                  </a:lnTo>
                  <a:lnTo>
                    <a:pt x="24" y="154"/>
                  </a:lnTo>
                  <a:lnTo>
                    <a:pt x="27" y="154"/>
                  </a:lnTo>
                  <a:lnTo>
                    <a:pt x="27" y="154"/>
                  </a:lnTo>
                  <a:lnTo>
                    <a:pt x="27" y="154"/>
                  </a:lnTo>
                  <a:lnTo>
                    <a:pt x="29" y="156"/>
                  </a:lnTo>
                  <a:lnTo>
                    <a:pt x="29" y="154"/>
                  </a:lnTo>
                  <a:lnTo>
                    <a:pt x="29" y="154"/>
                  </a:lnTo>
                  <a:lnTo>
                    <a:pt x="31" y="154"/>
                  </a:lnTo>
                  <a:lnTo>
                    <a:pt x="31" y="154"/>
                  </a:lnTo>
                  <a:lnTo>
                    <a:pt x="31" y="154"/>
                  </a:lnTo>
                  <a:lnTo>
                    <a:pt x="31" y="154"/>
                  </a:lnTo>
                  <a:lnTo>
                    <a:pt x="34" y="154"/>
                  </a:lnTo>
                  <a:lnTo>
                    <a:pt x="36" y="154"/>
                  </a:lnTo>
                  <a:lnTo>
                    <a:pt x="36" y="154"/>
                  </a:lnTo>
                  <a:lnTo>
                    <a:pt x="36" y="154"/>
                  </a:lnTo>
                  <a:lnTo>
                    <a:pt x="36" y="154"/>
                  </a:lnTo>
                  <a:lnTo>
                    <a:pt x="38" y="154"/>
                  </a:lnTo>
                  <a:lnTo>
                    <a:pt x="38" y="154"/>
                  </a:lnTo>
                  <a:lnTo>
                    <a:pt x="38" y="151"/>
                  </a:lnTo>
                  <a:lnTo>
                    <a:pt x="41" y="151"/>
                  </a:lnTo>
                  <a:lnTo>
                    <a:pt x="41" y="151"/>
                  </a:lnTo>
                  <a:lnTo>
                    <a:pt x="41" y="151"/>
                  </a:lnTo>
                  <a:lnTo>
                    <a:pt x="41" y="154"/>
                  </a:lnTo>
                  <a:lnTo>
                    <a:pt x="41" y="154"/>
                  </a:lnTo>
                  <a:lnTo>
                    <a:pt x="43" y="154"/>
                  </a:lnTo>
                  <a:lnTo>
                    <a:pt x="43" y="154"/>
                  </a:lnTo>
                  <a:lnTo>
                    <a:pt x="45" y="151"/>
                  </a:lnTo>
                  <a:lnTo>
                    <a:pt x="48" y="151"/>
                  </a:lnTo>
                  <a:lnTo>
                    <a:pt x="50" y="154"/>
                  </a:lnTo>
                  <a:lnTo>
                    <a:pt x="50" y="154"/>
                  </a:lnTo>
                  <a:lnTo>
                    <a:pt x="50" y="154"/>
                  </a:lnTo>
                  <a:lnTo>
                    <a:pt x="50" y="151"/>
                  </a:lnTo>
                  <a:lnTo>
                    <a:pt x="53" y="151"/>
                  </a:lnTo>
                  <a:lnTo>
                    <a:pt x="53" y="151"/>
                  </a:lnTo>
                  <a:lnTo>
                    <a:pt x="53" y="151"/>
                  </a:lnTo>
                  <a:lnTo>
                    <a:pt x="53" y="154"/>
                  </a:lnTo>
                  <a:lnTo>
                    <a:pt x="55" y="156"/>
                  </a:lnTo>
                  <a:lnTo>
                    <a:pt x="55" y="158"/>
                  </a:lnTo>
                  <a:lnTo>
                    <a:pt x="57" y="158"/>
                  </a:lnTo>
                  <a:lnTo>
                    <a:pt x="57" y="161"/>
                  </a:lnTo>
                  <a:lnTo>
                    <a:pt x="57" y="161"/>
                  </a:lnTo>
                  <a:lnTo>
                    <a:pt x="57" y="161"/>
                  </a:lnTo>
                  <a:lnTo>
                    <a:pt x="55" y="161"/>
                  </a:lnTo>
                  <a:lnTo>
                    <a:pt x="55" y="161"/>
                  </a:lnTo>
                  <a:lnTo>
                    <a:pt x="55" y="161"/>
                  </a:lnTo>
                  <a:lnTo>
                    <a:pt x="55" y="163"/>
                  </a:lnTo>
                  <a:lnTo>
                    <a:pt x="53" y="163"/>
                  </a:lnTo>
                  <a:lnTo>
                    <a:pt x="53" y="163"/>
                  </a:lnTo>
                  <a:lnTo>
                    <a:pt x="53" y="163"/>
                  </a:lnTo>
                  <a:lnTo>
                    <a:pt x="50" y="165"/>
                  </a:lnTo>
                  <a:lnTo>
                    <a:pt x="50" y="165"/>
                  </a:lnTo>
                  <a:lnTo>
                    <a:pt x="50" y="168"/>
                  </a:lnTo>
                  <a:lnTo>
                    <a:pt x="50" y="168"/>
                  </a:lnTo>
                  <a:lnTo>
                    <a:pt x="50" y="168"/>
                  </a:lnTo>
                  <a:lnTo>
                    <a:pt x="50" y="168"/>
                  </a:lnTo>
                  <a:lnTo>
                    <a:pt x="48" y="170"/>
                  </a:lnTo>
                  <a:lnTo>
                    <a:pt x="48" y="170"/>
                  </a:lnTo>
                  <a:lnTo>
                    <a:pt x="48" y="173"/>
                  </a:lnTo>
                  <a:lnTo>
                    <a:pt x="45" y="173"/>
                  </a:lnTo>
                  <a:lnTo>
                    <a:pt x="41" y="175"/>
                  </a:lnTo>
                  <a:lnTo>
                    <a:pt x="41" y="175"/>
                  </a:lnTo>
                  <a:lnTo>
                    <a:pt x="41" y="175"/>
                  </a:lnTo>
                  <a:lnTo>
                    <a:pt x="38" y="175"/>
                  </a:lnTo>
                  <a:lnTo>
                    <a:pt x="38" y="175"/>
                  </a:lnTo>
                  <a:lnTo>
                    <a:pt x="38" y="175"/>
                  </a:lnTo>
                  <a:lnTo>
                    <a:pt x="36" y="175"/>
                  </a:lnTo>
                  <a:lnTo>
                    <a:pt x="34" y="175"/>
                  </a:lnTo>
                  <a:lnTo>
                    <a:pt x="34" y="175"/>
                  </a:lnTo>
                  <a:lnTo>
                    <a:pt x="34" y="175"/>
                  </a:lnTo>
                  <a:lnTo>
                    <a:pt x="34" y="175"/>
                  </a:lnTo>
                  <a:lnTo>
                    <a:pt x="34" y="175"/>
                  </a:lnTo>
                  <a:lnTo>
                    <a:pt x="34" y="175"/>
                  </a:lnTo>
                  <a:lnTo>
                    <a:pt x="34" y="175"/>
                  </a:lnTo>
                  <a:lnTo>
                    <a:pt x="34" y="175"/>
                  </a:lnTo>
                  <a:lnTo>
                    <a:pt x="31" y="175"/>
                  </a:lnTo>
                  <a:lnTo>
                    <a:pt x="29" y="177"/>
                  </a:lnTo>
                  <a:lnTo>
                    <a:pt x="27" y="177"/>
                  </a:lnTo>
                  <a:lnTo>
                    <a:pt x="27" y="177"/>
                  </a:lnTo>
                  <a:lnTo>
                    <a:pt x="24" y="177"/>
                  </a:lnTo>
                  <a:lnTo>
                    <a:pt x="24" y="175"/>
                  </a:lnTo>
                  <a:lnTo>
                    <a:pt x="24" y="175"/>
                  </a:lnTo>
                  <a:lnTo>
                    <a:pt x="24" y="177"/>
                  </a:lnTo>
                  <a:lnTo>
                    <a:pt x="24" y="177"/>
                  </a:lnTo>
                  <a:lnTo>
                    <a:pt x="22" y="177"/>
                  </a:lnTo>
                  <a:lnTo>
                    <a:pt x="19" y="180"/>
                  </a:lnTo>
                  <a:lnTo>
                    <a:pt x="17" y="180"/>
                  </a:lnTo>
                  <a:lnTo>
                    <a:pt x="17" y="180"/>
                  </a:lnTo>
                  <a:lnTo>
                    <a:pt x="15" y="180"/>
                  </a:lnTo>
                  <a:lnTo>
                    <a:pt x="12" y="180"/>
                  </a:lnTo>
                  <a:lnTo>
                    <a:pt x="12" y="182"/>
                  </a:lnTo>
                  <a:lnTo>
                    <a:pt x="12" y="182"/>
                  </a:lnTo>
                  <a:lnTo>
                    <a:pt x="12" y="182"/>
                  </a:lnTo>
                  <a:lnTo>
                    <a:pt x="12" y="182"/>
                  </a:lnTo>
                  <a:lnTo>
                    <a:pt x="10" y="184"/>
                  </a:lnTo>
                  <a:lnTo>
                    <a:pt x="10" y="184"/>
                  </a:lnTo>
                  <a:lnTo>
                    <a:pt x="10" y="184"/>
                  </a:lnTo>
                  <a:lnTo>
                    <a:pt x="10" y="184"/>
                  </a:lnTo>
                  <a:lnTo>
                    <a:pt x="8" y="184"/>
                  </a:lnTo>
                  <a:lnTo>
                    <a:pt x="8" y="184"/>
                  </a:lnTo>
                  <a:lnTo>
                    <a:pt x="8" y="187"/>
                  </a:lnTo>
                  <a:lnTo>
                    <a:pt x="8" y="187"/>
                  </a:lnTo>
                  <a:lnTo>
                    <a:pt x="8" y="187"/>
                  </a:lnTo>
                  <a:lnTo>
                    <a:pt x="8" y="187"/>
                  </a:lnTo>
                  <a:lnTo>
                    <a:pt x="8" y="189"/>
                  </a:lnTo>
                  <a:lnTo>
                    <a:pt x="8" y="189"/>
                  </a:lnTo>
                  <a:lnTo>
                    <a:pt x="5" y="194"/>
                  </a:lnTo>
                  <a:lnTo>
                    <a:pt x="5" y="194"/>
                  </a:lnTo>
                  <a:lnTo>
                    <a:pt x="5" y="196"/>
                  </a:lnTo>
                  <a:lnTo>
                    <a:pt x="5" y="196"/>
                  </a:lnTo>
                  <a:lnTo>
                    <a:pt x="5" y="199"/>
                  </a:lnTo>
                  <a:lnTo>
                    <a:pt x="5" y="199"/>
                  </a:lnTo>
                  <a:lnTo>
                    <a:pt x="5" y="201"/>
                  </a:lnTo>
                  <a:lnTo>
                    <a:pt x="5" y="201"/>
                  </a:lnTo>
                  <a:lnTo>
                    <a:pt x="3" y="201"/>
                  </a:lnTo>
                  <a:lnTo>
                    <a:pt x="3" y="201"/>
                  </a:lnTo>
                  <a:lnTo>
                    <a:pt x="3" y="201"/>
                  </a:lnTo>
                  <a:lnTo>
                    <a:pt x="0" y="203"/>
                  </a:lnTo>
                  <a:lnTo>
                    <a:pt x="0" y="206"/>
                  </a:lnTo>
                  <a:lnTo>
                    <a:pt x="0" y="206"/>
                  </a:lnTo>
                  <a:lnTo>
                    <a:pt x="0" y="206"/>
                  </a:lnTo>
                  <a:lnTo>
                    <a:pt x="0" y="206"/>
                  </a:lnTo>
                  <a:lnTo>
                    <a:pt x="3" y="206"/>
                  </a:lnTo>
                  <a:lnTo>
                    <a:pt x="3" y="210"/>
                  </a:lnTo>
                  <a:lnTo>
                    <a:pt x="5" y="213"/>
                  </a:lnTo>
                  <a:lnTo>
                    <a:pt x="5" y="213"/>
                  </a:lnTo>
                  <a:lnTo>
                    <a:pt x="5" y="213"/>
                  </a:lnTo>
                  <a:lnTo>
                    <a:pt x="5" y="213"/>
                  </a:lnTo>
                  <a:lnTo>
                    <a:pt x="8" y="210"/>
                  </a:lnTo>
                  <a:lnTo>
                    <a:pt x="8" y="210"/>
                  </a:lnTo>
                  <a:lnTo>
                    <a:pt x="8" y="213"/>
                  </a:lnTo>
                  <a:lnTo>
                    <a:pt x="8" y="213"/>
                  </a:lnTo>
                  <a:lnTo>
                    <a:pt x="10" y="215"/>
                  </a:lnTo>
                  <a:lnTo>
                    <a:pt x="10" y="215"/>
                  </a:lnTo>
                  <a:lnTo>
                    <a:pt x="12" y="218"/>
                  </a:lnTo>
                  <a:lnTo>
                    <a:pt x="12" y="218"/>
                  </a:lnTo>
                  <a:lnTo>
                    <a:pt x="15" y="215"/>
                  </a:lnTo>
                  <a:lnTo>
                    <a:pt x="17" y="215"/>
                  </a:lnTo>
                  <a:lnTo>
                    <a:pt x="19" y="215"/>
                  </a:lnTo>
                  <a:lnTo>
                    <a:pt x="19" y="215"/>
                  </a:lnTo>
                  <a:lnTo>
                    <a:pt x="22" y="215"/>
                  </a:lnTo>
                  <a:lnTo>
                    <a:pt x="22" y="218"/>
                  </a:lnTo>
                  <a:lnTo>
                    <a:pt x="24" y="218"/>
                  </a:lnTo>
                  <a:lnTo>
                    <a:pt x="24" y="215"/>
                  </a:lnTo>
                  <a:lnTo>
                    <a:pt x="27" y="213"/>
                  </a:lnTo>
                  <a:lnTo>
                    <a:pt x="29" y="210"/>
                  </a:lnTo>
                  <a:lnTo>
                    <a:pt x="29" y="213"/>
                  </a:lnTo>
                  <a:lnTo>
                    <a:pt x="29" y="210"/>
                  </a:lnTo>
                  <a:lnTo>
                    <a:pt x="27" y="210"/>
                  </a:lnTo>
                  <a:lnTo>
                    <a:pt x="24" y="208"/>
                  </a:lnTo>
                  <a:lnTo>
                    <a:pt x="24" y="208"/>
                  </a:lnTo>
                  <a:lnTo>
                    <a:pt x="24" y="208"/>
                  </a:lnTo>
                  <a:lnTo>
                    <a:pt x="24" y="208"/>
                  </a:lnTo>
                  <a:lnTo>
                    <a:pt x="27" y="206"/>
                  </a:lnTo>
                  <a:lnTo>
                    <a:pt x="24" y="206"/>
                  </a:lnTo>
                  <a:lnTo>
                    <a:pt x="22" y="206"/>
                  </a:lnTo>
                  <a:lnTo>
                    <a:pt x="22" y="208"/>
                  </a:lnTo>
                  <a:lnTo>
                    <a:pt x="19" y="208"/>
                  </a:lnTo>
                  <a:lnTo>
                    <a:pt x="19" y="210"/>
                  </a:lnTo>
                  <a:lnTo>
                    <a:pt x="17" y="210"/>
                  </a:lnTo>
                  <a:lnTo>
                    <a:pt x="17" y="210"/>
                  </a:lnTo>
                  <a:lnTo>
                    <a:pt x="17" y="208"/>
                  </a:lnTo>
                  <a:lnTo>
                    <a:pt x="19" y="208"/>
                  </a:lnTo>
                  <a:lnTo>
                    <a:pt x="19" y="206"/>
                  </a:lnTo>
                  <a:lnTo>
                    <a:pt x="19" y="206"/>
                  </a:lnTo>
                  <a:lnTo>
                    <a:pt x="17" y="206"/>
                  </a:lnTo>
                  <a:lnTo>
                    <a:pt x="17" y="208"/>
                  </a:lnTo>
                  <a:lnTo>
                    <a:pt x="15" y="208"/>
                  </a:lnTo>
                  <a:lnTo>
                    <a:pt x="17" y="206"/>
                  </a:lnTo>
                  <a:lnTo>
                    <a:pt x="19" y="203"/>
                  </a:lnTo>
                  <a:lnTo>
                    <a:pt x="19" y="203"/>
                  </a:lnTo>
                  <a:lnTo>
                    <a:pt x="17" y="203"/>
                  </a:lnTo>
                  <a:lnTo>
                    <a:pt x="15" y="206"/>
                  </a:lnTo>
                  <a:lnTo>
                    <a:pt x="15" y="206"/>
                  </a:lnTo>
                  <a:lnTo>
                    <a:pt x="12" y="203"/>
                  </a:lnTo>
                  <a:lnTo>
                    <a:pt x="12" y="201"/>
                  </a:lnTo>
                  <a:lnTo>
                    <a:pt x="15" y="199"/>
                  </a:lnTo>
                  <a:lnTo>
                    <a:pt x="15" y="199"/>
                  </a:lnTo>
                  <a:lnTo>
                    <a:pt x="15" y="196"/>
                  </a:lnTo>
                  <a:lnTo>
                    <a:pt x="15" y="196"/>
                  </a:lnTo>
                  <a:lnTo>
                    <a:pt x="15" y="196"/>
                  </a:lnTo>
                  <a:lnTo>
                    <a:pt x="17" y="192"/>
                  </a:lnTo>
                  <a:lnTo>
                    <a:pt x="17" y="192"/>
                  </a:lnTo>
                  <a:lnTo>
                    <a:pt x="19" y="189"/>
                  </a:lnTo>
                  <a:lnTo>
                    <a:pt x="22" y="189"/>
                  </a:lnTo>
                  <a:lnTo>
                    <a:pt x="22" y="189"/>
                  </a:lnTo>
                  <a:lnTo>
                    <a:pt x="22" y="192"/>
                  </a:lnTo>
                  <a:lnTo>
                    <a:pt x="22" y="192"/>
                  </a:lnTo>
                  <a:lnTo>
                    <a:pt x="27" y="189"/>
                  </a:lnTo>
                  <a:lnTo>
                    <a:pt x="31" y="189"/>
                  </a:lnTo>
                  <a:lnTo>
                    <a:pt x="34" y="187"/>
                  </a:lnTo>
                  <a:lnTo>
                    <a:pt x="36" y="187"/>
                  </a:lnTo>
                  <a:lnTo>
                    <a:pt x="34" y="184"/>
                  </a:lnTo>
                  <a:lnTo>
                    <a:pt x="36" y="182"/>
                  </a:lnTo>
                  <a:lnTo>
                    <a:pt x="36" y="182"/>
                  </a:lnTo>
                  <a:lnTo>
                    <a:pt x="38" y="182"/>
                  </a:lnTo>
                  <a:lnTo>
                    <a:pt x="38" y="182"/>
                  </a:lnTo>
                  <a:lnTo>
                    <a:pt x="38" y="182"/>
                  </a:lnTo>
                  <a:lnTo>
                    <a:pt x="38" y="182"/>
                  </a:lnTo>
                  <a:lnTo>
                    <a:pt x="38" y="182"/>
                  </a:lnTo>
                  <a:lnTo>
                    <a:pt x="41" y="182"/>
                  </a:lnTo>
                  <a:lnTo>
                    <a:pt x="41" y="184"/>
                  </a:lnTo>
                  <a:lnTo>
                    <a:pt x="41" y="182"/>
                  </a:lnTo>
                  <a:lnTo>
                    <a:pt x="41" y="182"/>
                  </a:lnTo>
                  <a:lnTo>
                    <a:pt x="41" y="182"/>
                  </a:lnTo>
                  <a:lnTo>
                    <a:pt x="41" y="180"/>
                  </a:lnTo>
                  <a:lnTo>
                    <a:pt x="43" y="180"/>
                  </a:lnTo>
                  <a:lnTo>
                    <a:pt x="43" y="180"/>
                  </a:lnTo>
                  <a:lnTo>
                    <a:pt x="43" y="180"/>
                  </a:lnTo>
                  <a:lnTo>
                    <a:pt x="43" y="180"/>
                  </a:lnTo>
                  <a:lnTo>
                    <a:pt x="43" y="182"/>
                  </a:lnTo>
                  <a:lnTo>
                    <a:pt x="43" y="182"/>
                  </a:lnTo>
                  <a:lnTo>
                    <a:pt x="43" y="182"/>
                  </a:lnTo>
                  <a:lnTo>
                    <a:pt x="43" y="182"/>
                  </a:lnTo>
                  <a:lnTo>
                    <a:pt x="45" y="184"/>
                  </a:lnTo>
                  <a:lnTo>
                    <a:pt x="45" y="184"/>
                  </a:lnTo>
                  <a:lnTo>
                    <a:pt x="43" y="184"/>
                  </a:lnTo>
                  <a:lnTo>
                    <a:pt x="43" y="184"/>
                  </a:lnTo>
                  <a:lnTo>
                    <a:pt x="41" y="184"/>
                  </a:lnTo>
                  <a:lnTo>
                    <a:pt x="41" y="187"/>
                  </a:lnTo>
                  <a:lnTo>
                    <a:pt x="43" y="189"/>
                  </a:lnTo>
                  <a:lnTo>
                    <a:pt x="43" y="187"/>
                  </a:lnTo>
                  <a:lnTo>
                    <a:pt x="43" y="187"/>
                  </a:lnTo>
                  <a:lnTo>
                    <a:pt x="45" y="187"/>
                  </a:lnTo>
                  <a:lnTo>
                    <a:pt x="45" y="187"/>
                  </a:lnTo>
                  <a:lnTo>
                    <a:pt x="45" y="187"/>
                  </a:lnTo>
                  <a:lnTo>
                    <a:pt x="48" y="187"/>
                  </a:lnTo>
                  <a:lnTo>
                    <a:pt x="50" y="187"/>
                  </a:lnTo>
                  <a:lnTo>
                    <a:pt x="50" y="187"/>
                  </a:lnTo>
                  <a:lnTo>
                    <a:pt x="50" y="187"/>
                  </a:lnTo>
                  <a:lnTo>
                    <a:pt x="50" y="189"/>
                  </a:lnTo>
                  <a:lnTo>
                    <a:pt x="50" y="192"/>
                  </a:lnTo>
                  <a:lnTo>
                    <a:pt x="53" y="192"/>
                  </a:lnTo>
                  <a:lnTo>
                    <a:pt x="53" y="189"/>
                  </a:lnTo>
                  <a:lnTo>
                    <a:pt x="53" y="189"/>
                  </a:lnTo>
                  <a:lnTo>
                    <a:pt x="55" y="189"/>
                  </a:lnTo>
                  <a:lnTo>
                    <a:pt x="55" y="192"/>
                  </a:lnTo>
                  <a:lnTo>
                    <a:pt x="55" y="192"/>
                  </a:lnTo>
                  <a:lnTo>
                    <a:pt x="55" y="192"/>
                  </a:lnTo>
                  <a:lnTo>
                    <a:pt x="55" y="189"/>
                  </a:lnTo>
                  <a:lnTo>
                    <a:pt x="57" y="189"/>
                  </a:lnTo>
                  <a:lnTo>
                    <a:pt x="57" y="189"/>
                  </a:lnTo>
                  <a:lnTo>
                    <a:pt x="60" y="189"/>
                  </a:lnTo>
                  <a:lnTo>
                    <a:pt x="60" y="189"/>
                  </a:lnTo>
                  <a:lnTo>
                    <a:pt x="62" y="187"/>
                  </a:lnTo>
                  <a:lnTo>
                    <a:pt x="62" y="187"/>
                  </a:lnTo>
                  <a:lnTo>
                    <a:pt x="64" y="182"/>
                  </a:lnTo>
                  <a:lnTo>
                    <a:pt x="64" y="182"/>
                  </a:lnTo>
                  <a:lnTo>
                    <a:pt x="67" y="182"/>
                  </a:lnTo>
                  <a:lnTo>
                    <a:pt x="67" y="182"/>
                  </a:lnTo>
                  <a:lnTo>
                    <a:pt x="67" y="182"/>
                  </a:lnTo>
                  <a:lnTo>
                    <a:pt x="64" y="184"/>
                  </a:lnTo>
                  <a:lnTo>
                    <a:pt x="67" y="184"/>
                  </a:lnTo>
                  <a:lnTo>
                    <a:pt x="67" y="184"/>
                  </a:lnTo>
                  <a:lnTo>
                    <a:pt x="69" y="182"/>
                  </a:lnTo>
                  <a:lnTo>
                    <a:pt x="69" y="182"/>
                  </a:lnTo>
                  <a:lnTo>
                    <a:pt x="69" y="182"/>
                  </a:lnTo>
                  <a:lnTo>
                    <a:pt x="72" y="180"/>
                  </a:lnTo>
                  <a:lnTo>
                    <a:pt x="74" y="180"/>
                  </a:lnTo>
                  <a:lnTo>
                    <a:pt x="76" y="180"/>
                  </a:lnTo>
                  <a:lnTo>
                    <a:pt x="79" y="180"/>
                  </a:lnTo>
                  <a:lnTo>
                    <a:pt x="79" y="177"/>
                  </a:lnTo>
                  <a:lnTo>
                    <a:pt x="81" y="177"/>
                  </a:lnTo>
                  <a:lnTo>
                    <a:pt x="81" y="177"/>
                  </a:lnTo>
                  <a:lnTo>
                    <a:pt x="79" y="180"/>
                  </a:lnTo>
                  <a:lnTo>
                    <a:pt x="81" y="180"/>
                  </a:lnTo>
                  <a:lnTo>
                    <a:pt x="83" y="180"/>
                  </a:lnTo>
                  <a:lnTo>
                    <a:pt x="83" y="180"/>
                  </a:lnTo>
                  <a:lnTo>
                    <a:pt x="86" y="180"/>
                  </a:lnTo>
                  <a:lnTo>
                    <a:pt x="86" y="180"/>
                  </a:lnTo>
                  <a:lnTo>
                    <a:pt x="88" y="182"/>
                  </a:lnTo>
                  <a:lnTo>
                    <a:pt x="90" y="182"/>
                  </a:lnTo>
                  <a:lnTo>
                    <a:pt x="90" y="182"/>
                  </a:lnTo>
                  <a:lnTo>
                    <a:pt x="90" y="184"/>
                  </a:lnTo>
                  <a:lnTo>
                    <a:pt x="93" y="184"/>
                  </a:lnTo>
                  <a:lnTo>
                    <a:pt x="93" y="184"/>
                  </a:lnTo>
                  <a:lnTo>
                    <a:pt x="93" y="184"/>
                  </a:lnTo>
                  <a:lnTo>
                    <a:pt x="95" y="184"/>
                  </a:lnTo>
                  <a:lnTo>
                    <a:pt x="95" y="184"/>
                  </a:lnTo>
                  <a:lnTo>
                    <a:pt x="95" y="187"/>
                  </a:lnTo>
                  <a:lnTo>
                    <a:pt x="98" y="187"/>
                  </a:lnTo>
                  <a:lnTo>
                    <a:pt x="98" y="187"/>
                  </a:lnTo>
                  <a:lnTo>
                    <a:pt x="100" y="187"/>
                  </a:lnTo>
                  <a:lnTo>
                    <a:pt x="98" y="189"/>
                  </a:lnTo>
                  <a:lnTo>
                    <a:pt x="95" y="189"/>
                  </a:lnTo>
                  <a:lnTo>
                    <a:pt x="88" y="192"/>
                  </a:lnTo>
                  <a:lnTo>
                    <a:pt x="83" y="192"/>
                  </a:lnTo>
                  <a:lnTo>
                    <a:pt x="79" y="189"/>
                  </a:lnTo>
                  <a:lnTo>
                    <a:pt x="79" y="189"/>
                  </a:lnTo>
                  <a:lnTo>
                    <a:pt x="76" y="192"/>
                  </a:lnTo>
                  <a:lnTo>
                    <a:pt x="76" y="192"/>
                  </a:lnTo>
                  <a:lnTo>
                    <a:pt x="76" y="192"/>
                  </a:lnTo>
                  <a:lnTo>
                    <a:pt x="74" y="192"/>
                  </a:lnTo>
                  <a:lnTo>
                    <a:pt x="74" y="189"/>
                  </a:lnTo>
                  <a:lnTo>
                    <a:pt x="69" y="189"/>
                  </a:lnTo>
                  <a:lnTo>
                    <a:pt x="69" y="192"/>
                  </a:lnTo>
                  <a:lnTo>
                    <a:pt x="69" y="192"/>
                  </a:lnTo>
                  <a:lnTo>
                    <a:pt x="69" y="194"/>
                  </a:lnTo>
                  <a:lnTo>
                    <a:pt x="69" y="194"/>
                  </a:lnTo>
                  <a:lnTo>
                    <a:pt x="72" y="194"/>
                  </a:lnTo>
                  <a:lnTo>
                    <a:pt x="74" y="194"/>
                  </a:lnTo>
                  <a:lnTo>
                    <a:pt x="74" y="194"/>
                  </a:lnTo>
                  <a:lnTo>
                    <a:pt x="76" y="192"/>
                  </a:lnTo>
                  <a:lnTo>
                    <a:pt x="79" y="192"/>
                  </a:lnTo>
                  <a:lnTo>
                    <a:pt x="100" y="189"/>
                  </a:lnTo>
                  <a:lnTo>
                    <a:pt x="102" y="192"/>
                  </a:lnTo>
                  <a:lnTo>
                    <a:pt x="102" y="192"/>
                  </a:lnTo>
                  <a:lnTo>
                    <a:pt x="102" y="192"/>
                  </a:lnTo>
                  <a:lnTo>
                    <a:pt x="105" y="192"/>
                  </a:lnTo>
                  <a:lnTo>
                    <a:pt x="105" y="192"/>
                  </a:lnTo>
                  <a:lnTo>
                    <a:pt x="105" y="192"/>
                  </a:lnTo>
                  <a:lnTo>
                    <a:pt x="105" y="192"/>
                  </a:lnTo>
                  <a:lnTo>
                    <a:pt x="109" y="189"/>
                  </a:lnTo>
                  <a:lnTo>
                    <a:pt x="112" y="189"/>
                  </a:lnTo>
                  <a:lnTo>
                    <a:pt x="131" y="187"/>
                  </a:lnTo>
                  <a:lnTo>
                    <a:pt x="133" y="184"/>
                  </a:lnTo>
                  <a:lnTo>
                    <a:pt x="133" y="184"/>
                  </a:lnTo>
                  <a:lnTo>
                    <a:pt x="135" y="182"/>
                  </a:lnTo>
                  <a:lnTo>
                    <a:pt x="135" y="182"/>
                  </a:lnTo>
                  <a:lnTo>
                    <a:pt x="135" y="182"/>
                  </a:lnTo>
                  <a:lnTo>
                    <a:pt x="135" y="180"/>
                  </a:lnTo>
                  <a:lnTo>
                    <a:pt x="135" y="180"/>
                  </a:lnTo>
                  <a:lnTo>
                    <a:pt x="135" y="177"/>
                  </a:lnTo>
                  <a:lnTo>
                    <a:pt x="133" y="177"/>
                  </a:lnTo>
                  <a:lnTo>
                    <a:pt x="131" y="175"/>
                  </a:lnTo>
                  <a:lnTo>
                    <a:pt x="131" y="175"/>
                  </a:lnTo>
                  <a:lnTo>
                    <a:pt x="131" y="175"/>
                  </a:lnTo>
                  <a:lnTo>
                    <a:pt x="131" y="175"/>
                  </a:lnTo>
                  <a:lnTo>
                    <a:pt x="133" y="175"/>
                  </a:lnTo>
                  <a:lnTo>
                    <a:pt x="131" y="175"/>
                  </a:lnTo>
                  <a:lnTo>
                    <a:pt x="131" y="173"/>
                  </a:lnTo>
                  <a:lnTo>
                    <a:pt x="131" y="173"/>
                  </a:lnTo>
                  <a:lnTo>
                    <a:pt x="131" y="173"/>
                  </a:lnTo>
                  <a:lnTo>
                    <a:pt x="131" y="173"/>
                  </a:lnTo>
                  <a:lnTo>
                    <a:pt x="131" y="173"/>
                  </a:lnTo>
                  <a:lnTo>
                    <a:pt x="128" y="173"/>
                  </a:lnTo>
                  <a:lnTo>
                    <a:pt x="128" y="173"/>
                  </a:lnTo>
                  <a:lnTo>
                    <a:pt x="128" y="173"/>
                  </a:lnTo>
                  <a:lnTo>
                    <a:pt x="126" y="168"/>
                  </a:lnTo>
                  <a:lnTo>
                    <a:pt x="126" y="168"/>
                  </a:lnTo>
                  <a:lnTo>
                    <a:pt x="126" y="165"/>
                  </a:lnTo>
                  <a:lnTo>
                    <a:pt x="128" y="165"/>
                  </a:lnTo>
                  <a:lnTo>
                    <a:pt x="128" y="163"/>
                  </a:lnTo>
                  <a:lnTo>
                    <a:pt x="131" y="163"/>
                  </a:lnTo>
                  <a:lnTo>
                    <a:pt x="133" y="163"/>
                  </a:lnTo>
                  <a:lnTo>
                    <a:pt x="135" y="161"/>
                  </a:lnTo>
                  <a:lnTo>
                    <a:pt x="135" y="161"/>
                  </a:lnTo>
                  <a:lnTo>
                    <a:pt x="138" y="161"/>
                  </a:lnTo>
                  <a:lnTo>
                    <a:pt x="138" y="161"/>
                  </a:lnTo>
                  <a:lnTo>
                    <a:pt x="138" y="161"/>
                  </a:lnTo>
                  <a:lnTo>
                    <a:pt x="140" y="161"/>
                  </a:lnTo>
                  <a:lnTo>
                    <a:pt x="140" y="161"/>
                  </a:lnTo>
                  <a:lnTo>
                    <a:pt x="140" y="158"/>
                  </a:lnTo>
                  <a:lnTo>
                    <a:pt x="143" y="158"/>
                  </a:lnTo>
                  <a:lnTo>
                    <a:pt x="143" y="158"/>
                  </a:lnTo>
                  <a:lnTo>
                    <a:pt x="145" y="158"/>
                  </a:lnTo>
                  <a:lnTo>
                    <a:pt x="145" y="158"/>
                  </a:lnTo>
                  <a:lnTo>
                    <a:pt x="145" y="158"/>
                  </a:lnTo>
                  <a:lnTo>
                    <a:pt x="145" y="161"/>
                  </a:lnTo>
                  <a:lnTo>
                    <a:pt x="145" y="163"/>
                  </a:lnTo>
                  <a:lnTo>
                    <a:pt x="145" y="165"/>
                  </a:lnTo>
                  <a:lnTo>
                    <a:pt x="145" y="165"/>
                  </a:lnTo>
                  <a:lnTo>
                    <a:pt x="145" y="165"/>
                  </a:lnTo>
                  <a:lnTo>
                    <a:pt x="143" y="165"/>
                  </a:lnTo>
                  <a:lnTo>
                    <a:pt x="143" y="168"/>
                  </a:lnTo>
                  <a:lnTo>
                    <a:pt x="143" y="168"/>
                  </a:lnTo>
                  <a:lnTo>
                    <a:pt x="143" y="168"/>
                  </a:lnTo>
                  <a:lnTo>
                    <a:pt x="145" y="168"/>
                  </a:lnTo>
                  <a:lnTo>
                    <a:pt x="140" y="170"/>
                  </a:lnTo>
                  <a:lnTo>
                    <a:pt x="140" y="173"/>
                  </a:lnTo>
                  <a:lnTo>
                    <a:pt x="138" y="175"/>
                  </a:lnTo>
                  <a:lnTo>
                    <a:pt x="138" y="177"/>
                  </a:lnTo>
                  <a:lnTo>
                    <a:pt x="138" y="177"/>
                  </a:lnTo>
                  <a:lnTo>
                    <a:pt x="138" y="177"/>
                  </a:lnTo>
                  <a:lnTo>
                    <a:pt x="140" y="177"/>
                  </a:lnTo>
                  <a:lnTo>
                    <a:pt x="140" y="180"/>
                  </a:lnTo>
                  <a:lnTo>
                    <a:pt x="140" y="180"/>
                  </a:lnTo>
                  <a:lnTo>
                    <a:pt x="140" y="180"/>
                  </a:lnTo>
                  <a:lnTo>
                    <a:pt x="138" y="180"/>
                  </a:lnTo>
                  <a:lnTo>
                    <a:pt x="138" y="180"/>
                  </a:lnTo>
                  <a:lnTo>
                    <a:pt x="138" y="180"/>
                  </a:lnTo>
                  <a:lnTo>
                    <a:pt x="138" y="180"/>
                  </a:lnTo>
                  <a:lnTo>
                    <a:pt x="140" y="182"/>
                  </a:lnTo>
                  <a:lnTo>
                    <a:pt x="140" y="182"/>
                  </a:lnTo>
                  <a:lnTo>
                    <a:pt x="143" y="182"/>
                  </a:lnTo>
                  <a:lnTo>
                    <a:pt x="143" y="182"/>
                  </a:lnTo>
                  <a:lnTo>
                    <a:pt x="145" y="184"/>
                  </a:lnTo>
                  <a:lnTo>
                    <a:pt x="152" y="184"/>
                  </a:lnTo>
                  <a:lnTo>
                    <a:pt x="159" y="184"/>
                  </a:lnTo>
                  <a:lnTo>
                    <a:pt x="166" y="184"/>
                  </a:lnTo>
                  <a:lnTo>
                    <a:pt x="171" y="184"/>
                  </a:lnTo>
                  <a:lnTo>
                    <a:pt x="171" y="184"/>
                  </a:lnTo>
                  <a:lnTo>
                    <a:pt x="173" y="182"/>
                  </a:lnTo>
                  <a:lnTo>
                    <a:pt x="173" y="182"/>
                  </a:lnTo>
                  <a:lnTo>
                    <a:pt x="176" y="182"/>
                  </a:lnTo>
                  <a:lnTo>
                    <a:pt x="178" y="182"/>
                  </a:lnTo>
                  <a:lnTo>
                    <a:pt x="185" y="182"/>
                  </a:lnTo>
                  <a:lnTo>
                    <a:pt x="197" y="182"/>
                  </a:lnTo>
                  <a:lnTo>
                    <a:pt x="211" y="182"/>
                  </a:lnTo>
                  <a:lnTo>
                    <a:pt x="221" y="182"/>
                  </a:lnTo>
                  <a:lnTo>
                    <a:pt x="223" y="182"/>
                  </a:lnTo>
                  <a:lnTo>
                    <a:pt x="223" y="184"/>
                  </a:lnTo>
                  <a:lnTo>
                    <a:pt x="225" y="184"/>
                  </a:lnTo>
                  <a:lnTo>
                    <a:pt x="225" y="184"/>
                  </a:lnTo>
                  <a:lnTo>
                    <a:pt x="225" y="182"/>
                  </a:lnTo>
                  <a:lnTo>
                    <a:pt x="225" y="182"/>
                  </a:lnTo>
                  <a:lnTo>
                    <a:pt x="225" y="182"/>
                  </a:lnTo>
                  <a:lnTo>
                    <a:pt x="225" y="182"/>
                  </a:lnTo>
                  <a:lnTo>
                    <a:pt x="223" y="182"/>
                  </a:lnTo>
                  <a:lnTo>
                    <a:pt x="223" y="180"/>
                  </a:lnTo>
                  <a:lnTo>
                    <a:pt x="223" y="177"/>
                  </a:lnTo>
                  <a:lnTo>
                    <a:pt x="223" y="177"/>
                  </a:lnTo>
                  <a:lnTo>
                    <a:pt x="225" y="177"/>
                  </a:lnTo>
                  <a:lnTo>
                    <a:pt x="225" y="177"/>
                  </a:lnTo>
                  <a:lnTo>
                    <a:pt x="225" y="177"/>
                  </a:lnTo>
                  <a:lnTo>
                    <a:pt x="225" y="177"/>
                  </a:lnTo>
                  <a:lnTo>
                    <a:pt x="225" y="175"/>
                  </a:lnTo>
                  <a:lnTo>
                    <a:pt x="225" y="175"/>
                  </a:lnTo>
                  <a:lnTo>
                    <a:pt x="228" y="173"/>
                  </a:lnTo>
                  <a:lnTo>
                    <a:pt x="228" y="173"/>
                  </a:lnTo>
                  <a:lnTo>
                    <a:pt x="228" y="173"/>
                  </a:lnTo>
                  <a:lnTo>
                    <a:pt x="228" y="173"/>
                  </a:lnTo>
                  <a:lnTo>
                    <a:pt x="228" y="173"/>
                  </a:lnTo>
                  <a:lnTo>
                    <a:pt x="230" y="170"/>
                  </a:lnTo>
                  <a:lnTo>
                    <a:pt x="232" y="168"/>
                  </a:lnTo>
                  <a:lnTo>
                    <a:pt x="232" y="168"/>
                  </a:lnTo>
                  <a:lnTo>
                    <a:pt x="235" y="168"/>
                  </a:lnTo>
                  <a:lnTo>
                    <a:pt x="235" y="168"/>
                  </a:lnTo>
                  <a:lnTo>
                    <a:pt x="235" y="165"/>
                  </a:lnTo>
                  <a:lnTo>
                    <a:pt x="237" y="165"/>
                  </a:lnTo>
                  <a:lnTo>
                    <a:pt x="237" y="163"/>
                  </a:lnTo>
                  <a:lnTo>
                    <a:pt x="235" y="165"/>
                  </a:lnTo>
                  <a:lnTo>
                    <a:pt x="235" y="165"/>
                  </a:lnTo>
                  <a:lnTo>
                    <a:pt x="232" y="165"/>
                  </a:lnTo>
                  <a:lnTo>
                    <a:pt x="232" y="165"/>
                  </a:lnTo>
                  <a:lnTo>
                    <a:pt x="230" y="168"/>
                  </a:lnTo>
                  <a:lnTo>
                    <a:pt x="230" y="168"/>
                  </a:lnTo>
                  <a:lnTo>
                    <a:pt x="230" y="165"/>
                  </a:lnTo>
                  <a:lnTo>
                    <a:pt x="228" y="163"/>
                  </a:lnTo>
                  <a:lnTo>
                    <a:pt x="225" y="161"/>
                  </a:lnTo>
                  <a:lnTo>
                    <a:pt x="225" y="158"/>
                  </a:lnTo>
                  <a:lnTo>
                    <a:pt x="225" y="154"/>
                  </a:lnTo>
                  <a:lnTo>
                    <a:pt x="228" y="149"/>
                  </a:lnTo>
                  <a:lnTo>
                    <a:pt x="228" y="147"/>
                  </a:lnTo>
                  <a:lnTo>
                    <a:pt x="232" y="147"/>
                  </a:lnTo>
                  <a:lnTo>
                    <a:pt x="232" y="144"/>
                  </a:lnTo>
                  <a:lnTo>
                    <a:pt x="232" y="144"/>
                  </a:lnTo>
                  <a:lnTo>
                    <a:pt x="235" y="144"/>
                  </a:lnTo>
                  <a:lnTo>
                    <a:pt x="235" y="142"/>
                  </a:lnTo>
                  <a:lnTo>
                    <a:pt x="235" y="142"/>
                  </a:lnTo>
                  <a:lnTo>
                    <a:pt x="235" y="142"/>
                  </a:lnTo>
                  <a:lnTo>
                    <a:pt x="237" y="142"/>
                  </a:lnTo>
                  <a:lnTo>
                    <a:pt x="237" y="139"/>
                  </a:lnTo>
                  <a:lnTo>
                    <a:pt x="240" y="137"/>
                  </a:lnTo>
                  <a:lnTo>
                    <a:pt x="242" y="137"/>
                  </a:lnTo>
                  <a:lnTo>
                    <a:pt x="242" y="135"/>
                  </a:lnTo>
                  <a:lnTo>
                    <a:pt x="244" y="135"/>
                  </a:lnTo>
                  <a:lnTo>
                    <a:pt x="244" y="132"/>
                  </a:lnTo>
                  <a:lnTo>
                    <a:pt x="244" y="132"/>
                  </a:lnTo>
                  <a:lnTo>
                    <a:pt x="247" y="130"/>
                  </a:lnTo>
                  <a:lnTo>
                    <a:pt x="251" y="125"/>
                  </a:lnTo>
                  <a:lnTo>
                    <a:pt x="261" y="123"/>
                  </a:lnTo>
                  <a:lnTo>
                    <a:pt x="268" y="120"/>
                  </a:lnTo>
                  <a:lnTo>
                    <a:pt x="277" y="116"/>
                  </a:lnTo>
                  <a:lnTo>
                    <a:pt x="285" y="113"/>
                  </a:lnTo>
                  <a:lnTo>
                    <a:pt x="294" y="111"/>
                  </a:lnTo>
                  <a:lnTo>
                    <a:pt x="306" y="104"/>
                  </a:lnTo>
                  <a:lnTo>
                    <a:pt x="306" y="102"/>
                  </a:lnTo>
                  <a:lnTo>
                    <a:pt x="306" y="97"/>
                  </a:lnTo>
                  <a:lnTo>
                    <a:pt x="304" y="87"/>
                  </a:lnTo>
                  <a:lnTo>
                    <a:pt x="304" y="78"/>
                  </a:lnTo>
                  <a:lnTo>
                    <a:pt x="304" y="73"/>
                  </a:lnTo>
                  <a:lnTo>
                    <a:pt x="304" y="68"/>
                  </a:lnTo>
                  <a:lnTo>
                    <a:pt x="299" y="66"/>
                  </a:lnTo>
                  <a:lnTo>
                    <a:pt x="299" y="61"/>
                  </a:lnTo>
                  <a:lnTo>
                    <a:pt x="299" y="59"/>
                  </a:lnTo>
                  <a:lnTo>
                    <a:pt x="301" y="57"/>
                  </a:lnTo>
                  <a:lnTo>
                    <a:pt x="304" y="57"/>
                  </a:lnTo>
                  <a:lnTo>
                    <a:pt x="306" y="52"/>
                  </a:lnTo>
                  <a:lnTo>
                    <a:pt x="308" y="49"/>
                  </a:lnTo>
                  <a:lnTo>
                    <a:pt x="308" y="47"/>
                  </a:lnTo>
                  <a:lnTo>
                    <a:pt x="308" y="45"/>
                  </a:lnTo>
                  <a:lnTo>
                    <a:pt x="308" y="45"/>
                  </a:lnTo>
                  <a:close/>
                  <a:moveTo>
                    <a:pt x="62" y="199"/>
                  </a:moveTo>
                  <a:lnTo>
                    <a:pt x="60" y="199"/>
                  </a:lnTo>
                  <a:lnTo>
                    <a:pt x="60" y="199"/>
                  </a:lnTo>
                  <a:lnTo>
                    <a:pt x="60" y="199"/>
                  </a:lnTo>
                  <a:lnTo>
                    <a:pt x="60" y="196"/>
                  </a:lnTo>
                  <a:lnTo>
                    <a:pt x="60" y="196"/>
                  </a:lnTo>
                  <a:lnTo>
                    <a:pt x="60" y="196"/>
                  </a:lnTo>
                  <a:lnTo>
                    <a:pt x="60" y="196"/>
                  </a:lnTo>
                  <a:lnTo>
                    <a:pt x="60" y="196"/>
                  </a:lnTo>
                  <a:lnTo>
                    <a:pt x="60" y="199"/>
                  </a:lnTo>
                  <a:lnTo>
                    <a:pt x="57" y="199"/>
                  </a:lnTo>
                  <a:lnTo>
                    <a:pt x="57" y="196"/>
                  </a:lnTo>
                  <a:lnTo>
                    <a:pt x="57" y="196"/>
                  </a:lnTo>
                  <a:lnTo>
                    <a:pt x="55" y="196"/>
                  </a:lnTo>
                  <a:lnTo>
                    <a:pt x="55" y="196"/>
                  </a:lnTo>
                  <a:lnTo>
                    <a:pt x="53" y="196"/>
                  </a:lnTo>
                  <a:lnTo>
                    <a:pt x="53" y="196"/>
                  </a:lnTo>
                  <a:lnTo>
                    <a:pt x="53" y="196"/>
                  </a:lnTo>
                  <a:lnTo>
                    <a:pt x="55" y="194"/>
                  </a:lnTo>
                  <a:lnTo>
                    <a:pt x="55" y="194"/>
                  </a:lnTo>
                  <a:lnTo>
                    <a:pt x="55" y="194"/>
                  </a:lnTo>
                  <a:lnTo>
                    <a:pt x="53" y="194"/>
                  </a:lnTo>
                  <a:lnTo>
                    <a:pt x="53" y="194"/>
                  </a:lnTo>
                  <a:lnTo>
                    <a:pt x="53" y="194"/>
                  </a:lnTo>
                  <a:lnTo>
                    <a:pt x="50" y="194"/>
                  </a:lnTo>
                  <a:lnTo>
                    <a:pt x="50" y="194"/>
                  </a:lnTo>
                  <a:lnTo>
                    <a:pt x="50" y="194"/>
                  </a:lnTo>
                  <a:lnTo>
                    <a:pt x="50" y="192"/>
                  </a:lnTo>
                  <a:lnTo>
                    <a:pt x="50" y="192"/>
                  </a:lnTo>
                  <a:lnTo>
                    <a:pt x="50" y="194"/>
                  </a:lnTo>
                  <a:lnTo>
                    <a:pt x="50" y="194"/>
                  </a:lnTo>
                  <a:lnTo>
                    <a:pt x="48" y="196"/>
                  </a:lnTo>
                  <a:lnTo>
                    <a:pt x="48" y="196"/>
                  </a:lnTo>
                  <a:lnTo>
                    <a:pt x="45" y="196"/>
                  </a:lnTo>
                  <a:lnTo>
                    <a:pt x="43" y="199"/>
                  </a:lnTo>
                  <a:lnTo>
                    <a:pt x="41" y="201"/>
                  </a:lnTo>
                  <a:lnTo>
                    <a:pt x="41" y="201"/>
                  </a:lnTo>
                  <a:lnTo>
                    <a:pt x="41" y="201"/>
                  </a:lnTo>
                  <a:lnTo>
                    <a:pt x="41" y="201"/>
                  </a:lnTo>
                  <a:lnTo>
                    <a:pt x="41" y="201"/>
                  </a:lnTo>
                  <a:lnTo>
                    <a:pt x="41" y="201"/>
                  </a:lnTo>
                  <a:lnTo>
                    <a:pt x="43" y="201"/>
                  </a:lnTo>
                  <a:lnTo>
                    <a:pt x="43" y="203"/>
                  </a:lnTo>
                  <a:lnTo>
                    <a:pt x="43" y="203"/>
                  </a:lnTo>
                  <a:lnTo>
                    <a:pt x="43" y="203"/>
                  </a:lnTo>
                  <a:lnTo>
                    <a:pt x="43" y="206"/>
                  </a:lnTo>
                  <a:lnTo>
                    <a:pt x="43" y="206"/>
                  </a:lnTo>
                  <a:lnTo>
                    <a:pt x="43" y="206"/>
                  </a:lnTo>
                  <a:lnTo>
                    <a:pt x="43" y="206"/>
                  </a:lnTo>
                  <a:lnTo>
                    <a:pt x="43" y="206"/>
                  </a:lnTo>
                  <a:lnTo>
                    <a:pt x="43" y="203"/>
                  </a:lnTo>
                  <a:lnTo>
                    <a:pt x="45" y="203"/>
                  </a:lnTo>
                  <a:lnTo>
                    <a:pt x="45" y="201"/>
                  </a:lnTo>
                  <a:lnTo>
                    <a:pt x="45" y="201"/>
                  </a:lnTo>
                  <a:lnTo>
                    <a:pt x="48" y="201"/>
                  </a:lnTo>
                  <a:lnTo>
                    <a:pt x="48" y="201"/>
                  </a:lnTo>
                  <a:lnTo>
                    <a:pt x="50" y="203"/>
                  </a:lnTo>
                  <a:lnTo>
                    <a:pt x="50" y="203"/>
                  </a:lnTo>
                  <a:lnTo>
                    <a:pt x="50" y="203"/>
                  </a:lnTo>
                  <a:lnTo>
                    <a:pt x="55" y="203"/>
                  </a:lnTo>
                  <a:lnTo>
                    <a:pt x="55" y="201"/>
                  </a:lnTo>
                  <a:lnTo>
                    <a:pt x="55" y="201"/>
                  </a:lnTo>
                  <a:lnTo>
                    <a:pt x="57" y="201"/>
                  </a:lnTo>
                  <a:lnTo>
                    <a:pt x="57" y="201"/>
                  </a:lnTo>
                  <a:lnTo>
                    <a:pt x="57" y="201"/>
                  </a:lnTo>
                  <a:lnTo>
                    <a:pt x="60" y="201"/>
                  </a:lnTo>
                  <a:lnTo>
                    <a:pt x="60" y="201"/>
                  </a:lnTo>
                  <a:lnTo>
                    <a:pt x="60" y="201"/>
                  </a:lnTo>
                  <a:lnTo>
                    <a:pt x="60" y="201"/>
                  </a:lnTo>
                  <a:lnTo>
                    <a:pt x="60" y="201"/>
                  </a:lnTo>
                  <a:lnTo>
                    <a:pt x="60" y="201"/>
                  </a:lnTo>
                  <a:lnTo>
                    <a:pt x="60" y="201"/>
                  </a:lnTo>
                  <a:lnTo>
                    <a:pt x="62" y="201"/>
                  </a:lnTo>
                  <a:lnTo>
                    <a:pt x="62" y="201"/>
                  </a:lnTo>
                  <a:lnTo>
                    <a:pt x="62" y="201"/>
                  </a:lnTo>
                  <a:lnTo>
                    <a:pt x="62" y="201"/>
                  </a:lnTo>
                  <a:lnTo>
                    <a:pt x="62" y="19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4265" y="1180"/>
              <a:ext cx="438" cy="639"/>
            </a:xfrm>
            <a:custGeom>
              <a:avLst/>
              <a:gdLst>
                <a:gd name="T0" fmla="*/ 412 w 438"/>
                <a:gd name="T1" fmla="*/ 296 h 639"/>
                <a:gd name="T2" fmla="*/ 398 w 438"/>
                <a:gd name="T3" fmla="*/ 237 h 639"/>
                <a:gd name="T4" fmla="*/ 386 w 438"/>
                <a:gd name="T5" fmla="*/ 187 h 639"/>
                <a:gd name="T6" fmla="*/ 372 w 438"/>
                <a:gd name="T7" fmla="*/ 145 h 639"/>
                <a:gd name="T8" fmla="*/ 372 w 438"/>
                <a:gd name="T9" fmla="*/ 88 h 639"/>
                <a:gd name="T10" fmla="*/ 362 w 438"/>
                <a:gd name="T11" fmla="*/ 40 h 639"/>
                <a:gd name="T12" fmla="*/ 364 w 438"/>
                <a:gd name="T13" fmla="*/ 14 h 639"/>
                <a:gd name="T14" fmla="*/ 350 w 438"/>
                <a:gd name="T15" fmla="*/ 12 h 639"/>
                <a:gd name="T16" fmla="*/ 329 w 438"/>
                <a:gd name="T17" fmla="*/ 0 h 639"/>
                <a:gd name="T18" fmla="*/ 324 w 438"/>
                <a:gd name="T19" fmla="*/ 21 h 639"/>
                <a:gd name="T20" fmla="*/ 305 w 438"/>
                <a:gd name="T21" fmla="*/ 43 h 639"/>
                <a:gd name="T22" fmla="*/ 277 w 438"/>
                <a:gd name="T23" fmla="*/ 57 h 639"/>
                <a:gd name="T24" fmla="*/ 258 w 438"/>
                <a:gd name="T25" fmla="*/ 88 h 639"/>
                <a:gd name="T26" fmla="*/ 239 w 438"/>
                <a:gd name="T27" fmla="*/ 111 h 639"/>
                <a:gd name="T28" fmla="*/ 241 w 438"/>
                <a:gd name="T29" fmla="*/ 147 h 639"/>
                <a:gd name="T30" fmla="*/ 246 w 438"/>
                <a:gd name="T31" fmla="*/ 173 h 639"/>
                <a:gd name="T32" fmla="*/ 239 w 438"/>
                <a:gd name="T33" fmla="*/ 211 h 639"/>
                <a:gd name="T34" fmla="*/ 227 w 438"/>
                <a:gd name="T35" fmla="*/ 232 h 639"/>
                <a:gd name="T36" fmla="*/ 232 w 438"/>
                <a:gd name="T37" fmla="*/ 263 h 639"/>
                <a:gd name="T38" fmla="*/ 248 w 438"/>
                <a:gd name="T39" fmla="*/ 282 h 639"/>
                <a:gd name="T40" fmla="*/ 237 w 438"/>
                <a:gd name="T41" fmla="*/ 313 h 639"/>
                <a:gd name="T42" fmla="*/ 201 w 438"/>
                <a:gd name="T43" fmla="*/ 320 h 639"/>
                <a:gd name="T44" fmla="*/ 182 w 438"/>
                <a:gd name="T45" fmla="*/ 310 h 639"/>
                <a:gd name="T46" fmla="*/ 156 w 438"/>
                <a:gd name="T47" fmla="*/ 315 h 639"/>
                <a:gd name="T48" fmla="*/ 144 w 438"/>
                <a:gd name="T49" fmla="*/ 324 h 639"/>
                <a:gd name="T50" fmla="*/ 125 w 438"/>
                <a:gd name="T51" fmla="*/ 343 h 639"/>
                <a:gd name="T52" fmla="*/ 92 w 438"/>
                <a:gd name="T53" fmla="*/ 362 h 639"/>
                <a:gd name="T54" fmla="*/ 40 w 438"/>
                <a:gd name="T55" fmla="*/ 386 h 639"/>
                <a:gd name="T56" fmla="*/ 35 w 438"/>
                <a:gd name="T57" fmla="*/ 412 h 639"/>
                <a:gd name="T58" fmla="*/ 26 w 438"/>
                <a:gd name="T59" fmla="*/ 436 h 639"/>
                <a:gd name="T60" fmla="*/ 9 w 438"/>
                <a:gd name="T61" fmla="*/ 471 h 639"/>
                <a:gd name="T62" fmla="*/ 7 w 438"/>
                <a:gd name="T63" fmla="*/ 504 h 639"/>
                <a:gd name="T64" fmla="*/ 12 w 438"/>
                <a:gd name="T65" fmla="*/ 535 h 639"/>
                <a:gd name="T66" fmla="*/ 5 w 438"/>
                <a:gd name="T67" fmla="*/ 587 h 639"/>
                <a:gd name="T68" fmla="*/ 43 w 438"/>
                <a:gd name="T69" fmla="*/ 618 h 639"/>
                <a:gd name="T70" fmla="*/ 76 w 438"/>
                <a:gd name="T71" fmla="*/ 639 h 639"/>
                <a:gd name="T72" fmla="*/ 99 w 438"/>
                <a:gd name="T73" fmla="*/ 630 h 639"/>
                <a:gd name="T74" fmla="*/ 114 w 438"/>
                <a:gd name="T75" fmla="*/ 620 h 639"/>
                <a:gd name="T76" fmla="*/ 159 w 438"/>
                <a:gd name="T77" fmla="*/ 604 h 639"/>
                <a:gd name="T78" fmla="*/ 170 w 438"/>
                <a:gd name="T79" fmla="*/ 587 h 639"/>
                <a:gd name="T80" fmla="*/ 177 w 438"/>
                <a:gd name="T81" fmla="*/ 566 h 639"/>
                <a:gd name="T82" fmla="*/ 173 w 438"/>
                <a:gd name="T83" fmla="*/ 535 h 639"/>
                <a:gd name="T84" fmla="*/ 180 w 438"/>
                <a:gd name="T85" fmla="*/ 526 h 639"/>
                <a:gd name="T86" fmla="*/ 194 w 438"/>
                <a:gd name="T87" fmla="*/ 519 h 639"/>
                <a:gd name="T88" fmla="*/ 208 w 438"/>
                <a:gd name="T89" fmla="*/ 523 h 639"/>
                <a:gd name="T90" fmla="*/ 220 w 438"/>
                <a:gd name="T91" fmla="*/ 521 h 639"/>
                <a:gd name="T92" fmla="*/ 237 w 438"/>
                <a:gd name="T93" fmla="*/ 526 h 639"/>
                <a:gd name="T94" fmla="*/ 246 w 438"/>
                <a:gd name="T95" fmla="*/ 533 h 639"/>
                <a:gd name="T96" fmla="*/ 265 w 438"/>
                <a:gd name="T97" fmla="*/ 535 h 639"/>
                <a:gd name="T98" fmla="*/ 277 w 438"/>
                <a:gd name="T99" fmla="*/ 526 h 639"/>
                <a:gd name="T100" fmla="*/ 289 w 438"/>
                <a:gd name="T101" fmla="*/ 514 h 639"/>
                <a:gd name="T102" fmla="*/ 312 w 438"/>
                <a:gd name="T103" fmla="*/ 507 h 639"/>
                <a:gd name="T104" fmla="*/ 322 w 438"/>
                <a:gd name="T105" fmla="*/ 509 h 639"/>
                <a:gd name="T106" fmla="*/ 334 w 438"/>
                <a:gd name="T107" fmla="*/ 500 h 639"/>
                <a:gd name="T108" fmla="*/ 346 w 438"/>
                <a:gd name="T109" fmla="*/ 488 h 639"/>
                <a:gd name="T110" fmla="*/ 362 w 438"/>
                <a:gd name="T111" fmla="*/ 469 h 639"/>
                <a:gd name="T112" fmla="*/ 386 w 438"/>
                <a:gd name="T113" fmla="*/ 452 h 639"/>
                <a:gd name="T114" fmla="*/ 400 w 438"/>
                <a:gd name="T115" fmla="*/ 443 h 639"/>
                <a:gd name="T116" fmla="*/ 409 w 438"/>
                <a:gd name="T117" fmla="*/ 433 h 639"/>
                <a:gd name="T118" fmla="*/ 428 w 438"/>
                <a:gd name="T119" fmla="*/ 400 h 639"/>
                <a:gd name="T120" fmla="*/ 419 w 438"/>
                <a:gd name="T121" fmla="*/ 379 h 639"/>
                <a:gd name="T122" fmla="*/ 424 w 438"/>
                <a:gd name="T123" fmla="*/ 35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8" h="639">
                  <a:moveTo>
                    <a:pt x="438" y="317"/>
                  </a:moveTo>
                  <a:lnTo>
                    <a:pt x="438" y="317"/>
                  </a:lnTo>
                  <a:lnTo>
                    <a:pt x="438" y="317"/>
                  </a:lnTo>
                  <a:lnTo>
                    <a:pt x="435" y="317"/>
                  </a:lnTo>
                  <a:lnTo>
                    <a:pt x="435" y="317"/>
                  </a:lnTo>
                  <a:lnTo>
                    <a:pt x="435" y="315"/>
                  </a:lnTo>
                  <a:lnTo>
                    <a:pt x="435" y="315"/>
                  </a:lnTo>
                  <a:lnTo>
                    <a:pt x="433" y="313"/>
                  </a:lnTo>
                  <a:lnTo>
                    <a:pt x="433" y="313"/>
                  </a:lnTo>
                  <a:lnTo>
                    <a:pt x="433" y="313"/>
                  </a:lnTo>
                  <a:lnTo>
                    <a:pt x="421" y="310"/>
                  </a:lnTo>
                  <a:lnTo>
                    <a:pt x="421" y="310"/>
                  </a:lnTo>
                  <a:lnTo>
                    <a:pt x="419" y="308"/>
                  </a:lnTo>
                  <a:lnTo>
                    <a:pt x="414" y="308"/>
                  </a:lnTo>
                  <a:lnTo>
                    <a:pt x="414" y="305"/>
                  </a:lnTo>
                  <a:lnTo>
                    <a:pt x="414" y="305"/>
                  </a:lnTo>
                  <a:lnTo>
                    <a:pt x="414" y="305"/>
                  </a:lnTo>
                  <a:lnTo>
                    <a:pt x="414" y="301"/>
                  </a:lnTo>
                  <a:lnTo>
                    <a:pt x="414" y="298"/>
                  </a:lnTo>
                  <a:lnTo>
                    <a:pt x="412" y="296"/>
                  </a:lnTo>
                  <a:lnTo>
                    <a:pt x="409" y="294"/>
                  </a:lnTo>
                  <a:lnTo>
                    <a:pt x="409" y="291"/>
                  </a:lnTo>
                  <a:lnTo>
                    <a:pt x="407" y="284"/>
                  </a:lnTo>
                  <a:lnTo>
                    <a:pt x="407" y="284"/>
                  </a:lnTo>
                  <a:lnTo>
                    <a:pt x="407" y="282"/>
                  </a:lnTo>
                  <a:lnTo>
                    <a:pt x="407" y="279"/>
                  </a:lnTo>
                  <a:lnTo>
                    <a:pt x="407" y="277"/>
                  </a:lnTo>
                  <a:lnTo>
                    <a:pt x="407" y="277"/>
                  </a:lnTo>
                  <a:lnTo>
                    <a:pt x="407" y="275"/>
                  </a:lnTo>
                  <a:lnTo>
                    <a:pt x="407" y="275"/>
                  </a:lnTo>
                  <a:lnTo>
                    <a:pt x="402" y="260"/>
                  </a:lnTo>
                  <a:lnTo>
                    <a:pt x="402" y="258"/>
                  </a:lnTo>
                  <a:lnTo>
                    <a:pt x="400" y="256"/>
                  </a:lnTo>
                  <a:lnTo>
                    <a:pt x="400" y="256"/>
                  </a:lnTo>
                  <a:lnTo>
                    <a:pt x="400" y="253"/>
                  </a:lnTo>
                  <a:lnTo>
                    <a:pt x="400" y="253"/>
                  </a:lnTo>
                  <a:lnTo>
                    <a:pt x="400" y="251"/>
                  </a:lnTo>
                  <a:lnTo>
                    <a:pt x="400" y="251"/>
                  </a:lnTo>
                  <a:lnTo>
                    <a:pt x="400" y="246"/>
                  </a:lnTo>
                  <a:lnTo>
                    <a:pt x="398" y="237"/>
                  </a:lnTo>
                  <a:lnTo>
                    <a:pt x="398" y="232"/>
                  </a:lnTo>
                  <a:lnTo>
                    <a:pt x="398" y="230"/>
                  </a:lnTo>
                  <a:lnTo>
                    <a:pt x="398" y="225"/>
                  </a:lnTo>
                  <a:lnTo>
                    <a:pt x="398" y="223"/>
                  </a:lnTo>
                  <a:lnTo>
                    <a:pt x="395" y="216"/>
                  </a:lnTo>
                  <a:lnTo>
                    <a:pt x="395" y="211"/>
                  </a:lnTo>
                  <a:lnTo>
                    <a:pt x="395" y="211"/>
                  </a:lnTo>
                  <a:lnTo>
                    <a:pt x="395" y="208"/>
                  </a:lnTo>
                  <a:lnTo>
                    <a:pt x="395" y="208"/>
                  </a:lnTo>
                  <a:lnTo>
                    <a:pt x="393" y="206"/>
                  </a:lnTo>
                  <a:lnTo>
                    <a:pt x="391" y="206"/>
                  </a:lnTo>
                  <a:lnTo>
                    <a:pt x="391" y="204"/>
                  </a:lnTo>
                  <a:lnTo>
                    <a:pt x="388" y="204"/>
                  </a:lnTo>
                  <a:lnTo>
                    <a:pt x="386" y="201"/>
                  </a:lnTo>
                  <a:lnTo>
                    <a:pt x="386" y="199"/>
                  </a:lnTo>
                  <a:lnTo>
                    <a:pt x="386" y="197"/>
                  </a:lnTo>
                  <a:lnTo>
                    <a:pt x="386" y="194"/>
                  </a:lnTo>
                  <a:lnTo>
                    <a:pt x="388" y="192"/>
                  </a:lnTo>
                  <a:lnTo>
                    <a:pt x="386" y="189"/>
                  </a:lnTo>
                  <a:lnTo>
                    <a:pt x="386" y="187"/>
                  </a:lnTo>
                  <a:lnTo>
                    <a:pt x="383" y="185"/>
                  </a:lnTo>
                  <a:lnTo>
                    <a:pt x="383" y="182"/>
                  </a:lnTo>
                  <a:lnTo>
                    <a:pt x="383" y="180"/>
                  </a:lnTo>
                  <a:lnTo>
                    <a:pt x="383" y="180"/>
                  </a:lnTo>
                  <a:lnTo>
                    <a:pt x="381" y="178"/>
                  </a:lnTo>
                  <a:lnTo>
                    <a:pt x="381" y="175"/>
                  </a:lnTo>
                  <a:lnTo>
                    <a:pt x="379" y="173"/>
                  </a:lnTo>
                  <a:lnTo>
                    <a:pt x="376" y="171"/>
                  </a:lnTo>
                  <a:lnTo>
                    <a:pt x="376" y="171"/>
                  </a:lnTo>
                  <a:lnTo>
                    <a:pt x="376" y="166"/>
                  </a:lnTo>
                  <a:lnTo>
                    <a:pt x="376" y="161"/>
                  </a:lnTo>
                  <a:lnTo>
                    <a:pt x="376" y="159"/>
                  </a:lnTo>
                  <a:lnTo>
                    <a:pt x="376" y="159"/>
                  </a:lnTo>
                  <a:lnTo>
                    <a:pt x="374" y="156"/>
                  </a:lnTo>
                  <a:lnTo>
                    <a:pt x="374" y="154"/>
                  </a:lnTo>
                  <a:lnTo>
                    <a:pt x="374" y="152"/>
                  </a:lnTo>
                  <a:lnTo>
                    <a:pt x="374" y="149"/>
                  </a:lnTo>
                  <a:lnTo>
                    <a:pt x="374" y="147"/>
                  </a:lnTo>
                  <a:lnTo>
                    <a:pt x="372" y="147"/>
                  </a:lnTo>
                  <a:lnTo>
                    <a:pt x="372" y="145"/>
                  </a:lnTo>
                  <a:lnTo>
                    <a:pt x="374" y="142"/>
                  </a:lnTo>
                  <a:lnTo>
                    <a:pt x="374" y="140"/>
                  </a:lnTo>
                  <a:lnTo>
                    <a:pt x="374" y="137"/>
                  </a:lnTo>
                  <a:lnTo>
                    <a:pt x="376" y="135"/>
                  </a:lnTo>
                  <a:lnTo>
                    <a:pt x="379" y="133"/>
                  </a:lnTo>
                  <a:lnTo>
                    <a:pt x="381" y="130"/>
                  </a:lnTo>
                  <a:lnTo>
                    <a:pt x="381" y="130"/>
                  </a:lnTo>
                  <a:lnTo>
                    <a:pt x="383" y="126"/>
                  </a:lnTo>
                  <a:lnTo>
                    <a:pt x="386" y="123"/>
                  </a:lnTo>
                  <a:lnTo>
                    <a:pt x="386" y="118"/>
                  </a:lnTo>
                  <a:lnTo>
                    <a:pt x="383" y="116"/>
                  </a:lnTo>
                  <a:lnTo>
                    <a:pt x="381" y="111"/>
                  </a:lnTo>
                  <a:lnTo>
                    <a:pt x="381" y="111"/>
                  </a:lnTo>
                  <a:lnTo>
                    <a:pt x="379" y="109"/>
                  </a:lnTo>
                  <a:lnTo>
                    <a:pt x="376" y="107"/>
                  </a:lnTo>
                  <a:lnTo>
                    <a:pt x="376" y="107"/>
                  </a:lnTo>
                  <a:lnTo>
                    <a:pt x="374" y="102"/>
                  </a:lnTo>
                  <a:lnTo>
                    <a:pt x="372" y="95"/>
                  </a:lnTo>
                  <a:lnTo>
                    <a:pt x="372" y="92"/>
                  </a:lnTo>
                  <a:lnTo>
                    <a:pt x="372" y="88"/>
                  </a:lnTo>
                  <a:lnTo>
                    <a:pt x="369" y="85"/>
                  </a:lnTo>
                  <a:lnTo>
                    <a:pt x="369" y="83"/>
                  </a:lnTo>
                  <a:lnTo>
                    <a:pt x="367" y="81"/>
                  </a:lnTo>
                  <a:lnTo>
                    <a:pt x="367" y="78"/>
                  </a:lnTo>
                  <a:lnTo>
                    <a:pt x="364" y="76"/>
                  </a:lnTo>
                  <a:lnTo>
                    <a:pt x="362" y="71"/>
                  </a:lnTo>
                  <a:lnTo>
                    <a:pt x="362" y="71"/>
                  </a:lnTo>
                  <a:lnTo>
                    <a:pt x="362" y="69"/>
                  </a:lnTo>
                  <a:lnTo>
                    <a:pt x="362" y="66"/>
                  </a:lnTo>
                  <a:lnTo>
                    <a:pt x="362" y="64"/>
                  </a:lnTo>
                  <a:lnTo>
                    <a:pt x="360" y="62"/>
                  </a:lnTo>
                  <a:lnTo>
                    <a:pt x="357" y="59"/>
                  </a:lnTo>
                  <a:lnTo>
                    <a:pt x="357" y="57"/>
                  </a:lnTo>
                  <a:lnTo>
                    <a:pt x="355" y="55"/>
                  </a:lnTo>
                  <a:lnTo>
                    <a:pt x="355" y="52"/>
                  </a:lnTo>
                  <a:lnTo>
                    <a:pt x="357" y="50"/>
                  </a:lnTo>
                  <a:lnTo>
                    <a:pt x="357" y="47"/>
                  </a:lnTo>
                  <a:lnTo>
                    <a:pt x="357" y="45"/>
                  </a:lnTo>
                  <a:lnTo>
                    <a:pt x="360" y="43"/>
                  </a:lnTo>
                  <a:lnTo>
                    <a:pt x="362" y="40"/>
                  </a:lnTo>
                  <a:lnTo>
                    <a:pt x="372" y="26"/>
                  </a:lnTo>
                  <a:lnTo>
                    <a:pt x="372" y="26"/>
                  </a:lnTo>
                  <a:lnTo>
                    <a:pt x="372" y="21"/>
                  </a:lnTo>
                  <a:lnTo>
                    <a:pt x="372" y="21"/>
                  </a:lnTo>
                  <a:lnTo>
                    <a:pt x="372" y="21"/>
                  </a:lnTo>
                  <a:lnTo>
                    <a:pt x="372" y="21"/>
                  </a:lnTo>
                  <a:lnTo>
                    <a:pt x="369" y="19"/>
                  </a:lnTo>
                  <a:lnTo>
                    <a:pt x="369" y="17"/>
                  </a:lnTo>
                  <a:lnTo>
                    <a:pt x="369" y="19"/>
                  </a:lnTo>
                  <a:lnTo>
                    <a:pt x="367" y="19"/>
                  </a:lnTo>
                  <a:lnTo>
                    <a:pt x="367" y="17"/>
                  </a:lnTo>
                  <a:lnTo>
                    <a:pt x="367" y="17"/>
                  </a:lnTo>
                  <a:lnTo>
                    <a:pt x="367" y="17"/>
                  </a:lnTo>
                  <a:lnTo>
                    <a:pt x="367" y="17"/>
                  </a:lnTo>
                  <a:lnTo>
                    <a:pt x="367" y="17"/>
                  </a:lnTo>
                  <a:lnTo>
                    <a:pt x="364" y="17"/>
                  </a:lnTo>
                  <a:lnTo>
                    <a:pt x="364" y="17"/>
                  </a:lnTo>
                  <a:lnTo>
                    <a:pt x="364" y="17"/>
                  </a:lnTo>
                  <a:lnTo>
                    <a:pt x="367" y="14"/>
                  </a:lnTo>
                  <a:lnTo>
                    <a:pt x="364" y="14"/>
                  </a:lnTo>
                  <a:lnTo>
                    <a:pt x="364" y="14"/>
                  </a:lnTo>
                  <a:lnTo>
                    <a:pt x="364" y="14"/>
                  </a:lnTo>
                  <a:lnTo>
                    <a:pt x="357" y="12"/>
                  </a:lnTo>
                  <a:lnTo>
                    <a:pt x="357" y="14"/>
                  </a:lnTo>
                  <a:lnTo>
                    <a:pt x="357" y="14"/>
                  </a:lnTo>
                  <a:lnTo>
                    <a:pt x="357" y="14"/>
                  </a:lnTo>
                  <a:lnTo>
                    <a:pt x="357" y="14"/>
                  </a:lnTo>
                  <a:lnTo>
                    <a:pt x="355" y="14"/>
                  </a:lnTo>
                  <a:lnTo>
                    <a:pt x="355" y="14"/>
                  </a:lnTo>
                  <a:lnTo>
                    <a:pt x="355" y="14"/>
                  </a:lnTo>
                  <a:lnTo>
                    <a:pt x="357" y="14"/>
                  </a:lnTo>
                  <a:lnTo>
                    <a:pt x="357" y="14"/>
                  </a:lnTo>
                  <a:lnTo>
                    <a:pt x="355" y="14"/>
                  </a:lnTo>
                  <a:lnTo>
                    <a:pt x="355" y="14"/>
                  </a:lnTo>
                  <a:lnTo>
                    <a:pt x="357" y="14"/>
                  </a:lnTo>
                  <a:lnTo>
                    <a:pt x="357" y="12"/>
                  </a:lnTo>
                  <a:lnTo>
                    <a:pt x="355" y="12"/>
                  </a:lnTo>
                  <a:lnTo>
                    <a:pt x="355" y="12"/>
                  </a:lnTo>
                  <a:lnTo>
                    <a:pt x="353" y="12"/>
                  </a:lnTo>
                  <a:lnTo>
                    <a:pt x="350" y="12"/>
                  </a:lnTo>
                  <a:lnTo>
                    <a:pt x="343" y="12"/>
                  </a:lnTo>
                  <a:lnTo>
                    <a:pt x="343" y="12"/>
                  </a:lnTo>
                  <a:lnTo>
                    <a:pt x="341" y="12"/>
                  </a:lnTo>
                  <a:lnTo>
                    <a:pt x="341" y="10"/>
                  </a:lnTo>
                  <a:lnTo>
                    <a:pt x="338" y="10"/>
                  </a:lnTo>
                  <a:lnTo>
                    <a:pt x="338" y="10"/>
                  </a:lnTo>
                  <a:lnTo>
                    <a:pt x="338" y="10"/>
                  </a:lnTo>
                  <a:lnTo>
                    <a:pt x="336" y="10"/>
                  </a:lnTo>
                  <a:lnTo>
                    <a:pt x="336" y="10"/>
                  </a:lnTo>
                  <a:lnTo>
                    <a:pt x="338" y="10"/>
                  </a:lnTo>
                  <a:lnTo>
                    <a:pt x="338" y="10"/>
                  </a:lnTo>
                  <a:lnTo>
                    <a:pt x="338" y="10"/>
                  </a:lnTo>
                  <a:lnTo>
                    <a:pt x="338" y="10"/>
                  </a:lnTo>
                  <a:lnTo>
                    <a:pt x="338" y="10"/>
                  </a:lnTo>
                  <a:lnTo>
                    <a:pt x="338" y="10"/>
                  </a:lnTo>
                  <a:lnTo>
                    <a:pt x="341" y="10"/>
                  </a:lnTo>
                  <a:lnTo>
                    <a:pt x="338" y="10"/>
                  </a:lnTo>
                  <a:lnTo>
                    <a:pt x="336" y="7"/>
                  </a:lnTo>
                  <a:lnTo>
                    <a:pt x="331" y="2"/>
                  </a:lnTo>
                  <a:lnTo>
                    <a:pt x="329" y="0"/>
                  </a:lnTo>
                  <a:lnTo>
                    <a:pt x="327" y="0"/>
                  </a:lnTo>
                  <a:lnTo>
                    <a:pt x="327" y="2"/>
                  </a:lnTo>
                  <a:lnTo>
                    <a:pt x="324" y="2"/>
                  </a:lnTo>
                  <a:lnTo>
                    <a:pt x="324" y="2"/>
                  </a:lnTo>
                  <a:lnTo>
                    <a:pt x="324" y="2"/>
                  </a:lnTo>
                  <a:lnTo>
                    <a:pt x="324" y="7"/>
                  </a:lnTo>
                  <a:lnTo>
                    <a:pt x="324" y="7"/>
                  </a:lnTo>
                  <a:lnTo>
                    <a:pt x="324" y="7"/>
                  </a:lnTo>
                  <a:lnTo>
                    <a:pt x="324" y="10"/>
                  </a:lnTo>
                  <a:lnTo>
                    <a:pt x="324" y="12"/>
                  </a:lnTo>
                  <a:lnTo>
                    <a:pt x="324" y="12"/>
                  </a:lnTo>
                  <a:lnTo>
                    <a:pt x="324" y="12"/>
                  </a:lnTo>
                  <a:lnTo>
                    <a:pt x="327" y="14"/>
                  </a:lnTo>
                  <a:lnTo>
                    <a:pt x="327" y="14"/>
                  </a:lnTo>
                  <a:lnTo>
                    <a:pt x="327" y="17"/>
                  </a:lnTo>
                  <a:lnTo>
                    <a:pt x="327" y="17"/>
                  </a:lnTo>
                  <a:lnTo>
                    <a:pt x="327" y="19"/>
                  </a:lnTo>
                  <a:lnTo>
                    <a:pt x="327" y="19"/>
                  </a:lnTo>
                  <a:lnTo>
                    <a:pt x="327" y="21"/>
                  </a:lnTo>
                  <a:lnTo>
                    <a:pt x="324" y="21"/>
                  </a:lnTo>
                  <a:lnTo>
                    <a:pt x="324" y="24"/>
                  </a:lnTo>
                  <a:lnTo>
                    <a:pt x="322" y="26"/>
                  </a:lnTo>
                  <a:lnTo>
                    <a:pt x="322" y="26"/>
                  </a:lnTo>
                  <a:lnTo>
                    <a:pt x="319" y="29"/>
                  </a:lnTo>
                  <a:lnTo>
                    <a:pt x="317" y="29"/>
                  </a:lnTo>
                  <a:lnTo>
                    <a:pt x="317" y="33"/>
                  </a:lnTo>
                  <a:lnTo>
                    <a:pt x="317" y="33"/>
                  </a:lnTo>
                  <a:lnTo>
                    <a:pt x="317" y="33"/>
                  </a:lnTo>
                  <a:lnTo>
                    <a:pt x="315" y="33"/>
                  </a:lnTo>
                  <a:lnTo>
                    <a:pt x="315" y="36"/>
                  </a:lnTo>
                  <a:lnTo>
                    <a:pt x="315" y="36"/>
                  </a:lnTo>
                  <a:lnTo>
                    <a:pt x="315" y="36"/>
                  </a:lnTo>
                  <a:lnTo>
                    <a:pt x="315" y="36"/>
                  </a:lnTo>
                  <a:lnTo>
                    <a:pt x="315" y="38"/>
                  </a:lnTo>
                  <a:lnTo>
                    <a:pt x="312" y="38"/>
                  </a:lnTo>
                  <a:lnTo>
                    <a:pt x="305" y="40"/>
                  </a:lnTo>
                  <a:lnTo>
                    <a:pt x="303" y="40"/>
                  </a:lnTo>
                  <a:lnTo>
                    <a:pt x="303" y="40"/>
                  </a:lnTo>
                  <a:lnTo>
                    <a:pt x="305" y="43"/>
                  </a:lnTo>
                  <a:lnTo>
                    <a:pt x="305" y="43"/>
                  </a:lnTo>
                  <a:lnTo>
                    <a:pt x="305" y="43"/>
                  </a:lnTo>
                  <a:lnTo>
                    <a:pt x="298" y="52"/>
                  </a:lnTo>
                  <a:lnTo>
                    <a:pt x="296" y="55"/>
                  </a:lnTo>
                  <a:lnTo>
                    <a:pt x="293" y="55"/>
                  </a:lnTo>
                  <a:lnTo>
                    <a:pt x="293" y="55"/>
                  </a:lnTo>
                  <a:lnTo>
                    <a:pt x="291" y="55"/>
                  </a:lnTo>
                  <a:lnTo>
                    <a:pt x="286" y="55"/>
                  </a:lnTo>
                  <a:lnTo>
                    <a:pt x="286" y="55"/>
                  </a:lnTo>
                  <a:lnTo>
                    <a:pt x="286" y="55"/>
                  </a:lnTo>
                  <a:lnTo>
                    <a:pt x="284" y="55"/>
                  </a:lnTo>
                  <a:lnTo>
                    <a:pt x="284" y="55"/>
                  </a:lnTo>
                  <a:lnTo>
                    <a:pt x="284" y="55"/>
                  </a:lnTo>
                  <a:lnTo>
                    <a:pt x="284" y="57"/>
                  </a:lnTo>
                  <a:lnTo>
                    <a:pt x="284" y="57"/>
                  </a:lnTo>
                  <a:lnTo>
                    <a:pt x="282" y="57"/>
                  </a:lnTo>
                  <a:lnTo>
                    <a:pt x="279" y="57"/>
                  </a:lnTo>
                  <a:lnTo>
                    <a:pt x="279" y="57"/>
                  </a:lnTo>
                  <a:lnTo>
                    <a:pt x="279" y="57"/>
                  </a:lnTo>
                  <a:lnTo>
                    <a:pt x="277" y="57"/>
                  </a:lnTo>
                  <a:lnTo>
                    <a:pt x="277" y="57"/>
                  </a:lnTo>
                  <a:lnTo>
                    <a:pt x="277" y="57"/>
                  </a:lnTo>
                  <a:lnTo>
                    <a:pt x="275" y="57"/>
                  </a:lnTo>
                  <a:lnTo>
                    <a:pt x="275" y="57"/>
                  </a:lnTo>
                  <a:lnTo>
                    <a:pt x="275" y="55"/>
                  </a:lnTo>
                  <a:lnTo>
                    <a:pt x="275" y="55"/>
                  </a:lnTo>
                  <a:lnTo>
                    <a:pt x="275" y="55"/>
                  </a:lnTo>
                  <a:lnTo>
                    <a:pt x="272" y="57"/>
                  </a:lnTo>
                  <a:lnTo>
                    <a:pt x="272" y="57"/>
                  </a:lnTo>
                  <a:lnTo>
                    <a:pt x="272" y="59"/>
                  </a:lnTo>
                  <a:lnTo>
                    <a:pt x="270" y="62"/>
                  </a:lnTo>
                  <a:lnTo>
                    <a:pt x="267" y="64"/>
                  </a:lnTo>
                  <a:lnTo>
                    <a:pt x="263" y="69"/>
                  </a:lnTo>
                  <a:lnTo>
                    <a:pt x="260" y="71"/>
                  </a:lnTo>
                  <a:lnTo>
                    <a:pt x="260" y="73"/>
                  </a:lnTo>
                  <a:lnTo>
                    <a:pt x="260" y="76"/>
                  </a:lnTo>
                  <a:lnTo>
                    <a:pt x="260" y="81"/>
                  </a:lnTo>
                  <a:lnTo>
                    <a:pt x="260" y="83"/>
                  </a:lnTo>
                  <a:lnTo>
                    <a:pt x="258" y="85"/>
                  </a:lnTo>
                  <a:lnTo>
                    <a:pt x="258" y="85"/>
                  </a:lnTo>
                  <a:lnTo>
                    <a:pt x="258" y="88"/>
                  </a:lnTo>
                  <a:lnTo>
                    <a:pt x="258" y="90"/>
                  </a:lnTo>
                  <a:lnTo>
                    <a:pt x="256" y="90"/>
                  </a:lnTo>
                  <a:lnTo>
                    <a:pt x="256" y="92"/>
                  </a:lnTo>
                  <a:lnTo>
                    <a:pt x="253" y="92"/>
                  </a:lnTo>
                  <a:lnTo>
                    <a:pt x="253" y="95"/>
                  </a:lnTo>
                  <a:lnTo>
                    <a:pt x="251" y="95"/>
                  </a:lnTo>
                  <a:lnTo>
                    <a:pt x="251" y="95"/>
                  </a:lnTo>
                  <a:lnTo>
                    <a:pt x="251" y="97"/>
                  </a:lnTo>
                  <a:lnTo>
                    <a:pt x="246" y="100"/>
                  </a:lnTo>
                  <a:lnTo>
                    <a:pt x="246" y="102"/>
                  </a:lnTo>
                  <a:lnTo>
                    <a:pt x="246" y="102"/>
                  </a:lnTo>
                  <a:lnTo>
                    <a:pt x="246" y="104"/>
                  </a:lnTo>
                  <a:lnTo>
                    <a:pt x="246" y="104"/>
                  </a:lnTo>
                  <a:lnTo>
                    <a:pt x="244" y="107"/>
                  </a:lnTo>
                  <a:lnTo>
                    <a:pt x="244" y="107"/>
                  </a:lnTo>
                  <a:lnTo>
                    <a:pt x="244" y="109"/>
                  </a:lnTo>
                  <a:lnTo>
                    <a:pt x="241" y="109"/>
                  </a:lnTo>
                  <a:lnTo>
                    <a:pt x="241" y="109"/>
                  </a:lnTo>
                  <a:lnTo>
                    <a:pt x="241" y="111"/>
                  </a:lnTo>
                  <a:lnTo>
                    <a:pt x="239" y="111"/>
                  </a:lnTo>
                  <a:lnTo>
                    <a:pt x="237" y="116"/>
                  </a:lnTo>
                  <a:lnTo>
                    <a:pt x="234" y="116"/>
                  </a:lnTo>
                  <a:lnTo>
                    <a:pt x="237" y="121"/>
                  </a:lnTo>
                  <a:lnTo>
                    <a:pt x="237" y="121"/>
                  </a:lnTo>
                  <a:lnTo>
                    <a:pt x="237" y="123"/>
                  </a:lnTo>
                  <a:lnTo>
                    <a:pt x="237" y="128"/>
                  </a:lnTo>
                  <a:lnTo>
                    <a:pt x="239" y="128"/>
                  </a:lnTo>
                  <a:lnTo>
                    <a:pt x="239" y="128"/>
                  </a:lnTo>
                  <a:lnTo>
                    <a:pt x="241" y="128"/>
                  </a:lnTo>
                  <a:lnTo>
                    <a:pt x="241" y="128"/>
                  </a:lnTo>
                  <a:lnTo>
                    <a:pt x="244" y="130"/>
                  </a:lnTo>
                  <a:lnTo>
                    <a:pt x="244" y="130"/>
                  </a:lnTo>
                  <a:lnTo>
                    <a:pt x="244" y="135"/>
                  </a:lnTo>
                  <a:lnTo>
                    <a:pt x="246" y="135"/>
                  </a:lnTo>
                  <a:lnTo>
                    <a:pt x="246" y="137"/>
                  </a:lnTo>
                  <a:lnTo>
                    <a:pt x="246" y="140"/>
                  </a:lnTo>
                  <a:lnTo>
                    <a:pt x="244" y="142"/>
                  </a:lnTo>
                  <a:lnTo>
                    <a:pt x="244" y="147"/>
                  </a:lnTo>
                  <a:lnTo>
                    <a:pt x="241" y="147"/>
                  </a:lnTo>
                  <a:lnTo>
                    <a:pt x="241" y="147"/>
                  </a:lnTo>
                  <a:lnTo>
                    <a:pt x="239" y="149"/>
                  </a:lnTo>
                  <a:lnTo>
                    <a:pt x="239" y="149"/>
                  </a:lnTo>
                  <a:lnTo>
                    <a:pt x="239" y="152"/>
                  </a:lnTo>
                  <a:lnTo>
                    <a:pt x="239" y="154"/>
                  </a:lnTo>
                  <a:lnTo>
                    <a:pt x="239" y="154"/>
                  </a:lnTo>
                  <a:lnTo>
                    <a:pt x="239" y="156"/>
                  </a:lnTo>
                  <a:lnTo>
                    <a:pt x="239" y="156"/>
                  </a:lnTo>
                  <a:lnTo>
                    <a:pt x="239" y="159"/>
                  </a:lnTo>
                  <a:lnTo>
                    <a:pt x="239" y="161"/>
                  </a:lnTo>
                  <a:lnTo>
                    <a:pt x="239" y="161"/>
                  </a:lnTo>
                  <a:lnTo>
                    <a:pt x="241" y="161"/>
                  </a:lnTo>
                  <a:lnTo>
                    <a:pt x="241" y="163"/>
                  </a:lnTo>
                  <a:lnTo>
                    <a:pt x="244" y="166"/>
                  </a:lnTo>
                  <a:lnTo>
                    <a:pt x="244" y="168"/>
                  </a:lnTo>
                  <a:lnTo>
                    <a:pt x="244" y="168"/>
                  </a:lnTo>
                  <a:lnTo>
                    <a:pt x="246" y="171"/>
                  </a:lnTo>
                  <a:lnTo>
                    <a:pt x="246" y="171"/>
                  </a:lnTo>
                  <a:lnTo>
                    <a:pt x="246" y="171"/>
                  </a:lnTo>
                  <a:lnTo>
                    <a:pt x="246" y="173"/>
                  </a:lnTo>
                  <a:lnTo>
                    <a:pt x="246" y="173"/>
                  </a:lnTo>
                  <a:lnTo>
                    <a:pt x="246" y="173"/>
                  </a:lnTo>
                  <a:lnTo>
                    <a:pt x="246" y="175"/>
                  </a:lnTo>
                  <a:lnTo>
                    <a:pt x="246" y="178"/>
                  </a:lnTo>
                  <a:lnTo>
                    <a:pt x="248" y="180"/>
                  </a:lnTo>
                  <a:lnTo>
                    <a:pt x="248" y="185"/>
                  </a:lnTo>
                  <a:lnTo>
                    <a:pt x="248" y="185"/>
                  </a:lnTo>
                  <a:lnTo>
                    <a:pt x="251" y="189"/>
                  </a:lnTo>
                  <a:lnTo>
                    <a:pt x="251" y="189"/>
                  </a:lnTo>
                  <a:lnTo>
                    <a:pt x="251" y="192"/>
                  </a:lnTo>
                  <a:lnTo>
                    <a:pt x="248" y="192"/>
                  </a:lnTo>
                  <a:lnTo>
                    <a:pt x="248" y="194"/>
                  </a:lnTo>
                  <a:lnTo>
                    <a:pt x="248" y="194"/>
                  </a:lnTo>
                  <a:lnTo>
                    <a:pt x="248" y="194"/>
                  </a:lnTo>
                  <a:lnTo>
                    <a:pt x="248" y="197"/>
                  </a:lnTo>
                  <a:lnTo>
                    <a:pt x="248" y="201"/>
                  </a:lnTo>
                  <a:lnTo>
                    <a:pt x="246" y="204"/>
                  </a:lnTo>
                  <a:lnTo>
                    <a:pt x="241" y="206"/>
                  </a:lnTo>
                  <a:lnTo>
                    <a:pt x="241" y="208"/>
                  </a:lnTo>
                  <a:lnTo>
                    <a:pt x="239" y="211"/>
                  </a:lnTo>
                  <a:lnTo>
                    <a:pt x="239" y="211"/>
                  </a:lnTo>
                  <a:lnTo>
                    <a:pt x="237" y="213"/>
                  </a:lnTo>
                  <a:lnTo>
                    <a:pt x="237" y="213"/>
                  </a:lnTo>
                  <a:lnTo>
                    <a:pt x="232" y="220"/>
                  </a:lnTo>
                  <a:lnTo>
                    <a:pt x="232" y="220"/>
                  </a:lnTo>
                  <a:lnTo>
                    <a:pt x="232" y="220"/>
                  </a:lnTo>
                  <a:lnTo>
                    <a:pt x="232" y="223"/>
                  </a:lnTo>
                  <a:lnTo>
                    <a:pt x="230" y="223"/>
                  </a:lnTo>
                  <a:lnTo>
                    <a:pt x="230" y="223"/>
                  </a:lnTo>
                  <a:lnTo>
                    <a:pt x="227" y="223"/>
                  </a:lnTo>
                  <a:lnTo>
                    <a:pt x="227" y="223"/>
                  </a:lnTo>
                  <a:lnTo>
                    <a:pt x="227" y="225"/>
                  </a:lnTo>
                  <a:lnTo>
                    <a:pt x="227" y="225"/>
                  </a:lnTo>
                  <a:lnTo>
                    <a:pt x="227" y="227"/>
                  </a:lnTo>
                  <a:lnTo>
                    <a:pt x="227" y="227"/>
                  </a:lnTo>
                  <a:lnTo>
                    <a:pt x="227" y="230"/>
                  </a:lnTo>
                  <a:lnTo>
                    <a:pt x="227" y="230"/>
                  </a:lnTo>
                  <a:lnTo>
                    <a:pt x="227" y="230"/>
                  </a:lnTo>
                  <a:lnTo>
                    <a:pt x="227" y="230"/>
                  </a:lnTo>
                  <a:lnTo>
                    <a:pt x="227" y="232"/>
                  </a:lnTo>
                  <a:lnTo>
                    <a:pt x="227" y="232"/>
                  </a:lnTo>
                  <a:lnTo>
                    <a:pt x="227" y="232"/>
                  </a:lnTo>
                  <a:lnTo>
                    <a:pt x="227" y="234"/>
                  </a:lnTo>
                  <a:lnTo>
                    <a:pt x="227" y="234"/>
                  </a:lnTo>
                  <a:lnTo>
                    <a:pt x="227" y="234"/>
                  </a:lnTo>
                  <a:lnTo>
                    <a:pt x="227" y="237"/>
                  </a:lnTo>
                  <a:lnTo>
                    <a:pt x="227" y="242"/>
                  </a:lnTo>
                  <a:lnTo>
                    <a:pt x="227" y="244"/>
                  </a:lnTo>
                  <a:lnTo>
                    <a:pt x="227" y="244"/>
                  </a:lnTo>
                  <a:lnTo>
                    <a:pt x="227" y="246"/>
                  </a:lnTo>
                  <a:lnTo>
                    <a:pt x="227" y="246"/>
                  </a:lnTo>
                  <a:lnTo>
                    <a:pt x="227" y="249"/>
                  </a:lnTo>
                  <a:lnTo>
                    <a:pt x="227" y="251"/>
                  </a:lnTo>
                  <a:lnTo>
                    <a:pt x="227" y="251"/>
                  </a:lnTo>
                  <a:lnTo>
                    <a:pt x="230" y="253"/>
                  </a:lnTo>
                  <a:lnTo>
                    <a:pt x="230" y="256"/>
                  </a:lnTo>
                  <a:lnTo>
                    <a:pt x="230" y="258"/>
                  </a:lnTo>
                  <a:lnTo>
                    <a:pt x="230" y="258"/>
                  </a:lnTo>
                  <a:lnTo>
                    <a:pt x="230" y="260"/>
                  </a:lnTo>
                  <a:lnTo>
                    <a:pt x="230" y="263"/>
                  </a:lnTo>
                  <a:lnTo>
                    <a:pt x="232" y="263"/>
                  </a:lnTo>
                  <a:lnTo>
                    <a:pt x="232" y="263"/>
                  </a:lnTo>
                  <a:lnTo>
                    <a:pt x="234" y="263"/>
                  </a:lnTo>
                  <a:lnTo>
                    <a:pt x="234" y="265"/>
                  </a:lnTo>
                  <a:lnTo>
                    <a:pt x="234" y="265"/>
                  </a:lnTo>
                  <a:lnTo>
                    <a:pt x="234" y="265"/>
                  </a:lnTo>
                  <a:lnTo>
                    <a:pt x="237" y="268"/>
                  </a:lnTo>
                  <a:lnTo>
                    <a:pt x="237" y="268"/>
                  </a:lnTo>
                  <a:lnTo>
                    <a:pt x="237" y="270"/>
                  </a:lnTo>
                  <a:lnTo>
                    <a:pt x="239" y="270"/>
                  </a:lnTo>
                  <a:lnTo>
                    <a:pt x="239" y="270"/>
                  </a:lnTo>
                  <a:lnTo>
                    <a:pt x="239" y="270"/>
                  </a:lnTo>
                  <a:lnTo>
                    <a:pt x="241" y="272"/>
                  </a:lnTo>
                  <a:lnTo>
                    <a:pt x="241" y="272"/>
                  </a:lnTo>
                  <a:lnTo>
                    <a:pt x="246" y="272"/>
                  </a:lnTo>
                  <a:lnTo>
                    <a:pt x="246" y="275"/>
                  </a:lnTo>
                  <a:lnTo>
                    <a:pt x="246" y="279"/>
                  </a:lnTo>
                  <a:lnTo>
                    <a:pt x="246" y="282"/>
                  </a:lnTo>
                  <a:lnTo>
                    <a:pt x="246" y="282"/>
                  </a:lnTo>
                  <a:lnTo>
                    <a:pt x="248" y="282"/>
                  </a:lnTo>
                  <a:lnTo>
                    <a:pt x="248" y="282"/>
                  </a:lnTo>
                  <a:lnTo>
                    <a:pt x="246" y="284"/>
                  </a:lnTo>
                  <a:lnTo>
                    <a:pt x="246" y="284"/>
                  </a:lnTo>
                  <a:lnTo>
                    <a:pt x="244" y="289"/>
                  </a:lnTo>
                  <a:lnTo>
                    <a:pt x="244" y="289"/>
                  </a:lnTo>
                  <a:lnTo>
                    <a:pt x="246" y="291"/>
                  </a:lnTo>
                  <a:lnTo>
                    <a:pt x="246" y="291"/>
                  </a:lnTo>
                  <a:lnTo>
                    <a:pt x="246" y="294"/>
                  </a:lnTo>
                  <a:lnTo>
                    <a:pt x="246" y="294"/>
                  </a:lnTo>
                  <a:lnTo>
                    <a:pt x="244" y="294"/>
                  </a:lnTo>
                  <a:lnTo>
                    <a:pt x="244" y="294"/>
                  </a:lnTo>
                  <a:lnTo>
                    <a:pt x="244" y="298"/>
                  </a:lnTo>
                  <a:lnTo>
                    <a:pt x="244" y="301"/>
                  </a:lnTo>
                  <a:lnTo>
                    <a:pt x="244" y="301"/>
                  </a:lnTo>
                  <a:lnTo>
                    <a:pt x="241" y="301"/>
                  </a:lnTo>
                  <a:lnTo>
                    <a:pt x="241" y="303"/>
                  </a:lnTo>
                  <a:lnTo>
                    <a:pt x="241" y="303"/>
                  </a:lnTo>
                  <a:lnTo>
                    <a:pt x="241" y="305"/>
                  </a:lnTo>
                  <a:lnTo>
                    <a:pt x="241" y="308"/>
                  </a:lnTo>
                  <a:lnTo>
                    <a:pt x="241" y="308"/>
                  </a:lnTo>
                  <a:lnTo>
                    <a:pt x="237" y="313"/>
                  </a:lnTo>
                  <a:lnTo>
                    <a:pt x="234" y="315"/>
                  </a:lnTo>
                  <a:lnTo>
                    <a:pt x="234" y="315"/>
                  </a:lnTo>
                  <a:lnTo>
                    <a:pt x="232" y="315"/>
                  </a:lnTo>
                  <a:lnTo>
                    <a:pt x="230" y="315"/>
                  </a:lnTo>
                  <a:lnTo>
                    <a:pt x="230" y="315"/>
                  </a:lnTo>
                  <a:lnTo>
                    <a:pt x="227" y="315"/>
                  </a:lnTo>
                  <a:lnTo>
                    <a:pt x="225" y="315"/>
                  </a:lnTo>
                  <a:lnTo>
                    <a:pt x="225" y="315"/>
                  </a:lnTo>
                  <a:lnTo>
                    <a:pt x="222" y="315"/>
                  </a:lnTo>
                  <a:lnTo>
                    <a:pt x="220" y="315"/>
                  </a:lnTo>
                  <a:lnTo>
                    <a:pt x="220" y="313"/>
                  </a:lnTo>
                  <a:lnTo>
                    <a:pt x="218" y="315"/>
                  </a:lnTo>
                  <a:lnTo>
                    <a:pt x="213" y="317"/>
                  </a:lnTo>
                  <a:lnTo>
                    <a:pt x="213" y="317"/>
                  </a:lnTo>
                  <a:lnTo>
                    <a:pt x="211" y="317"/>
                  </a:lnTo>
                  <a:lnTo>
                    <a:pt x="208" y="317"/>
                  </a:lnTo>
                  <a:lnTo>
                    <a:pt x="206" y="317"/>
                  </a:lnTo>
                  <a:lnTo>
                    <a:pt x="203" y="320"/>
                  </a:lnTo>
                  <a:lnTo>
                    <a:pt x="203" y="320"/>
                  </a:lnTo>
                  <a:lnTo>
                    <a:pt x="201" y="320"/>
                  </a:lnTo>
                  <a:lnTo>
                    <a:pt x="201" y="320"/>
                  </a:lnTo>
                  <a:lnTo>
                    <a:pt x="199" y="320"/>
                  </a:lnTo>
                  <a:lnTo>
                    <a:pt x="196" y="320"/>
                  </a:lnTo>
                  <a:lnTo>
                    <a:pt x="196" y="320"/>
                  </a:lnTo>
                  <a:lnTo>
                    <a:pt x="196" y="320"/>
                  </a:lnTo>
                  <a:lnTo>
                    <a:pt x="194" y="317"/>
                  </a:lnTo>
                  <a:lnTo>
                    <a:pt x="194" y="317"/>
                  </a:lnTo>
                  <a:lnTo>
                    <a:pt x="194" y="317"/>
                  </a:lnTo>
                  <a:lnTo>
                    <a:pt x="192" y="315"/>
                  </a:lnTo>
                  <a:lnTo>
                    <a:pt x="192" y="315"/>
                  </a:lnTo>
                  <a:lnTo>
                    <a:pt x="192" y="315"/>
                  </a:lnTo>
                  <a:lnTo>
                    <a:pt x="192" y="315"/>
                  </a:lnTo>
                  <a:lnTo>
                    <a:pt x="192" y="313"/>
                  </a:lnTo>
                  <a:lnTo>
                    <a:pt x="189" y="313"/>
                  </a:lnTo>
                  <a:lnTo>
                    <a:pt x="189" y="313"/>
                  </a:lnTo>
                  <a:lnTo>
                    <a:pt x="187" y="313"/>
                  </a:lnTo>
                  <a:lnTo>
                    <a:pt x="187" y="313"/>
                  </a:lnTo>
                  <a:lnTo>
                    <a:pt x="185" y="310"/>
                  </a:lnTo>
                  <a:lnTo>
                    <a:pt x="185" y="310"/>
                  </a:lnTo>
                  <a:lnTo>
                    <a:pt x="182" y="310"/>
                  </a:lnTo>
                  <a:lnTo>
                    <a:pt x="180" y="310"/>
                  </a:lnTo>
                  <a:lnTo>
                    <a:pt x="173" y="310"/>
                  </a:lnTo>
                  <a:lnTo>
                    <a:pt x="173" y="310"/>
                  </a:lnTo>
                  <a:lnTo>
                    <a:pt x="173" y="310"/>
                  </a:lnTo>
                  <a:lnTo>
                    <a:pt x="170" y="310"/>
                  </a:lnTo>
                  <a:lnTo>
                    <a:pt x="170" y="310"/>
                  </a:lnTo>
                  <a:lnTo>
                    <a:pt x="170" y="310"/>
                  </a:lnTo>
                  <a:lnTo>
                    <a:pt x="168" y="313"/>
                  </a:lnTo>
                  <a:lnTo>
                    <a:pt x="168" y="313"/>
                  </a:lnTo>
                  <a:lnTo>
                    <a:pt x="166" y="313"/>
                  </a:lnTo>
                  <a:lnTo>
                    <a:pt x="163" y="313"/>
                  </a:lnTo>
                  <a:lnTo>
                    <a:pt x="161" y="315"/>
                  </a:lnTo>
                  <a:lnTo>
                    <a:pt x="161" y="315"/>
                  </a:lnTo>
                  <a:lnTo>
                    <a:pt x="159" y="313"/>
                  </a:lnTo>
                  <a:lnTo>
                    <a:pt x="159" y="313"/>
                  </a:lnTo>
                  <a:lnTo>
                    <a:pt x="159" y="313"/>
                  </a:lnTo>
                  <a:lnTo>
                    <a:pt x="159" y="313"/>
                  </a:lnTo>
                  <a:lnTo>
                    <a:pt x="156" y="313"/>
                  </a:lnTo>
                  <a:lnTo>
                    <a:pt x="156" y="315"/>
                  </a:lnTo>
                  <a:lnTo>
                    <a:pt x="156" y="315"/>
                  </a:lnTo>
                  <a:lnTo>
                    <a:pt x="154" y="315"/>
                  </a:lnTo>
                  <a:lnTo>
                    <a:pt x="151" y="315"/>
                  </a:lnTo>
                  <a:lnTo>
                    <a:pt x="151" y="315"/>
                  </a:lnTo>
                  <a:lnTo>
                    <a:pt x="151" y="317"/>
                  </a:lnTo>
                  <a:lnTo>
                    <a:pt x="151" y="320"/>
                  </a:lnTo>
                  <a:lnTo>
                    <a:pt x="149" y="317"/>
                  </a:lnTo>
                  <a:lnTo>
                    <a:pt x="149" y="317"/>
                  </a:lnTo>
                  <a:lnTo>
                    <a:pt x="149" y="317"/>
                  </a:lnTo>
                  <a:lnTo>
                    <a:pt x="147" y="320"/>
                  </a:lnTo>
                  <a:lnTo>
                    <a:pt x="147" y="320"/>
                  </a:lnTo>
                  <a:lnTo>
                    <a:pt x="149" y="320"/>
                  </a:lnTo>
                  <a:lnTo>
                    <a:pt x="149" y="320"/>
                  </a:lnTo>
                  <a:lnTo>
                    <a:pt x="149" y="322"/>
                  </a:lnTo>
                  <a:lnTo>
                    <a:pt x="149" y="322"/>
                  </a:lnTo>
                  <a:lnTo>
                    <a:pt x="147" y="322"/>
                  </a:lnTo>
                  <a:lnTo>
                    <a:pt x="147" y="322"/>
                  </a:lnTo>
                  <a:lnTo>
                    <a:pt x="147" y="322"/>
                  </a:lnTo>
                  <a:lnTo>
                    <a:pt x="147" y="322"/>
                  </a:lnTo>
                  <a:lnTo>
                    <a:pt x="144" y="324"/>
                  </a:lnTo>
                  <a:lnTo>
                    <a:pt x="144" y="324"/>
                  </a:lnTo>
                  <a:lnTo>
                    <a:pt x="144" y="324"/>
                  </a:lnTo>
                  <a:lnTo>
                    <a:pt x="144" y="324"/>
                  </a:lnTo>
                  <a:lnTo>
                    <a:pt x="142" y="327"/>
                  </a:lnTo>
                  <a:lnTo>
                    <a:pt x="142" y="327"/>
                  </a:lnTo>
                  <a:lnTo>
                    <a:pt x="142" y="327"/>
                  </a:lnTo>
                  <a:lnTo>
                    <a:pt x="142" y="327"/>
                  </a:lnTo>
                  <a:lnTo>
                    <a:pt x="142" y="327"/>
                  </a:lnTo>
                  <a:lnTo>
                    <a:pt x="140" y="329"/>
                  </a:lnTo>
                  <a:lnTo>
                    <a:pt x="140" y="332"/>
                  </a:lnTo>
                  <a:lnTo>
                    <a:pt x="137" y="332"/>
                  </a:lnTo>
                  <a:lnTo>
                    <a:pt x="137" y="334"/>
                  </a:lnTo>
                  <a:lnTo>
                    <a:pt x="137" y="334"/>
                  </a:lnTo>
                  <a:lnTo>
                    <a:pt x="135" y="334"/>
                  </a:lnTo>
                  <a:lnTo>
                    <a:pt x="132" y="339"/>
                  </a:lnTo>
                  <a:lnTo>
                    <a:pt x="132" y="341"/>
                  </a:lnTo>
                  <a:lnTo>
                    <a:pt x="132" y="341"/>
                  </a:lnTo>
                  <a:lnTo>
                    <a:pt x="130" y="341"/>
                  </a:lnTo>
                  <a:lnTo>
                    <a:pt x="128" y="341"/>
                  </a:lnTo>
                  <a:lnTo>
                    <a:pt x="128" y="343"/>
                  </a:lnTo>
                  <a:lnTo>
                    <a:pt x="125" y="343"/>
                  </a:lnTo>
                  <a:lnTo>
                    <a:pt x="121" y="343"/>
                  </a:lnTo>
                  <a:lnTo>
                    <a:pt x="116" y="346"/>
                  </a:lnTo>
                  <a:lnTo>
                    <a:pt x="116" y="348"/>
                  </a:lnTo>
                  <a:lnTo>
                    <a:pt x="114" y="350"/>
                  </a:lnTo>
                  <a:lnTo>
                    <a:pt x="111" y="353"/>
                  </a:lnTo>
                  <a:lnTo>
                    <a:pt x="109" y="355"/>
                  </a:lnTo>
                  <a:lnTo>
                    <a:pt x="109" y="358"/>
                  </a:lnTo>
                  <a:lnTo>
                    <a:pt x="106" y="358"/>
                  </a:lnTo>
                  <a:lnTo>
                    <a:pt x="104" y="358"/>
                  </a:lnTo>
                  <a:lnTo>
                    <a:pt x="104" y="360"/>
                  </a:lnTo>
                  <a:lnTo>
                    <a:pt x="102" y="360"/>
                  </a:lnTo>
                  <a:lnTo>
                    <a:pt x="102" y="362"/>
                  </a:lnTo>
                  <a:lnTo>
                    <a:pt x="102" y="365"/>
                  </a:lnTo>
                  <a:lnTo>
                    <a:pt x="99" y="365"/>
                  </a:lnTo>
                  <a:lnTo>
                    <a:pt x="97" y="362"/>
                  </a:lnTo>
                  <a:lnTo>
                    <a:pt x="97" y="362"/>
                  </a:lnTo>
                  <a:lnTo>
                    <a:pt x="97" y="362"/>
                  </a:lnTo>
                  <a:lnTo>
                    <a:pt x="95" y="362"/>
                  </a:lnTo>
                  <a:lnTo>
                    <a:pt x="95" y="362"/>
                  </a:lnTo>
                  <a:lnTo>
                    <a:pt x="92" y="362"/>
                  </a:lnTo>
                  <a:lnTo>
                    <a:pt x="92" y="362"/>
                  </a:lnTo>
                  <a:lnTo>
                    <a:pt x="90" y="365"/>
                  </a:lnTo>
                  <a:lnTo>
                    <a:pt x="87" y="365"/>
                  </a:lnTo>
                  <a:lnTo>
                    <a:pt x="87" y="365"/>
                  </a:lnTo>
                  <a:lnTo>
                    <a:pt x="87" y="365"/>
                  </a:lnTo>
                  <a:lnTo>
                    <a:pt x="85" y="365"/>
                  </a:lnTo>
                  <a:lnTo>
                    <a:pt x="85" y="367"/>
                  </a:lnTo>
                  <a:lnTo>
                    <a:pt x="85" y="367"/>
                  </a:lnTo>
                  <a:lnTo>
                    <a:pt x="85" y="367"/>
                  </a:lnTo>
                  <a:lnTo>
                    <a:pt x="83" y="369"/>
                  </a:lnTo>
                  <a:lnTo>
                    <a:pt x="78" y="372"/>
                  </a:lnTo>
                  <a:lnTo>
                    <a:pt x="76" y="372"/>
                  </a:lnTo>
                  <a:lnTo>
                    <a:pt x="71" y="372"/>
                  </a:lnTo>
                  <a:lnTo>
                    <a:pt x="64" y="374"/>
                  </a:lnTo>
                  <a:lnTo>
                    <a:pt x="61" y="376"/>
                  </a:lnTo>
                  <a:lnTo>
                    <a:pt x="57" y="376"/>
                  </a:lnTo>
                  <a:lnTo>
                    <a:pt x="54" y="376"/>
                  </a:lnTo>
                  <a:lnTo>
                    <a:pt x="50" y="381"/>
                  </a:lnTo>
                  <a:lnTo>
                    <a:pt x="43" y="384"/>
                  </a:lnTo>
                  <a:lnTo>
                    <a:pt x="40" y="386"/>
                  </a:lnTo>
                  <a:lnTo>
                    <a:pt x="38" y="388"/>
                  </a:lnTo>
                  <a:lnTo>
                    <a:pt x="38" y="395"/>
                  </a:lnTo>
                  <a:lnTo>
                    <a:pt x="35" y="398"/>
                  </a:lnTo>
                  <a:lnTo>
                    <a:pt x="35" y="400"/>
                  </a:lnTo>
                  <a:lnTo>
                    <a:pt x="35" y="400"/>
                  </a:lnTo>
                  <a:lnTo>
                    <a:pt x="35" y="400"/>
                  </a:lnTo>
                  <a:lnTo>
                    <a:pt x="35" y="400"/>
                  </a:lnTo>
                  <a:lnTo>
                    <a:pt x="35" y="400"/>
                  </a:lnTo>
                  <a:lnTo>
                    <a:pt x="35" y="400"/>
                  </a:lnTo>
                  <a:lnTo>
                    <a:pt x="35" y="403"/>
                  </a:lnTo>
                  <a:lnTo>
                    <a:pt x="35" y="403"/>
                  </a:lnTo>
                  <a:lnTo>
                    <a:pt x="35" y="405"/>
                  </a:lnTo>
                  <a:lnTo>
                    <a:pt x="35" y="405"/>
                  </a:lnTo>
                  <a:lnTo>
                    <a:pt x="35" y="405"/>
                  </a:lnTo>
                  <a:lnTo>
                    <a:pt x="33" y="407"/>
                  </a:lnTo>
                  <a:lnTo>
                    <a:pt x="33" y="407"/>
                  </a:lnTo>
                  <a:lnTo>
                    <a:pt x="35" y="410"/>
                  </a:lnTo>
                  <a:lnTo>
                    <a:pt x="35" y="410"/>
                  </a:lnTo>
                  <a:lnTo>
                    <a:pt x="33" y="410"/>
                  </a:lnTo>
                  <a:lnTo>
                    <a:pt x="35" y="412"/>
                  </a:lnTo>
                  <a:lnTo>
                    <a:pt x="35" y="412"/>
                  </a:lnTo>
                  <a:lnTo>
                    <a:pt x="35" y="412"/>
                  </a:lnTo>
                  <a:lnTo>
                    <a:pt x="35" y="412"/>
                  </a:lnTo>
                  <a:lnTo>
                    <a:pt x="33" y="412"/>
                  </a:lnTo>
                  <a:lnTo>
                    <a:pt x="33" y="414"/>
                  </a:lnTo>
                  <a:lnTo>
                    <a:pt x="33" y="417"/>
                  </a:lnTo>
                  <a:lnTo>
                    <a:pt x="33" y="424"/>
                  </a:lnTo>
                  <a:lnTo>
                    <a:pt x="33" y="424"/>
                  </a:lnTo>
                  <a:lnTo>
                    <a:pt x="31" y="424"/>
                  </a:lnTo>
                  <a:lnTo>
                    <a:pt x="31" y="426"/>
                  </a:lnTo>
                  <a:lnTo>
                    <a:pt x="31" y="429"/>
                  </a:lnTo>
                  <a:lnTo>
                    <a:pt x="31" y="429"/>
                  </a:lnTo>
                  <a:lnTo>
                    <a:pt x="28" y="429"/>
                  </a:lnTo>
                  <a:lnTo>
                    <a:pt x="26" y="431"/>
                  </a:lnTo>
                  <a:lnTo>
                    <a:pt x="26" y="431"/>
                  </a:lnTo>
                  <a:lnTo>
                    <a:pt x="26" y="431"/>
                  </a:lnTo>
                  <a:lnTo>
                    <a:pt x="26" y="433"/>
                  </a:lnTo>
                  <a:lnTo>
                    <a:pt x="26" y="433"/>
                  </a:lnTo>
                  <a:lnTo>
                    <a:pt x="26" y="436"/>
                  </a:lnTo>
                  <a:lnTo>
                    <a:pt x="26" y="436"/>
                  </a:lnTo>
                  <a:lnTo>
                    <a:pt x="24" y="440"/>
                  </a:lnTo>
                  <a:lnTo>
                    <a:pt x="24" y="440"/>
                  </a:lnTo>
                  <a:lnTo>
                    <a:pt x="24" y="440"/>
                  </a:lnTo>
                  <a:lnTo>
                    <a:pt x="21" y="443"/>
                  </a:lnTo>
                  <a:lnTo>
                    <a:pt x="21" y="445"/>
                  </a:lnTo>
                  <a:lnTo>
                    <a:pt x="19" y="452"/>
                  </a:lnTo>
                  <a:lnTo>
                    <a:pt x="19" y="455"/>
                  </a:lnTo>
                  <a:lnTo>
                    <a:pt x="16" y="457"/>
                  </a:lnTo>
                  <a:lnTo>
                    <a:pt x="16" y="457"/>
                  </a:lnTo>
                  <a:lnTo>
                    <a:pt x="19" y="459"/>
                  </a:lnTo>
                  <a:lnTo>
                    <a:pt x="16" y="459"/>
                  </a:lnTo>
                  <a:lnTo>
                    <a:pt x="16" y="462"/>
                  </a:lnTo>
                  <a:lnTo>
                    <a:pt x="14" y="462"/>
                  </a:lnTo>
                  <a:lnTo>
                    <a:pt x="14" y="464"/>
                  </a:lnTo>
                  <a:lnTo>
                    <a:pt x="14" y="466"/>
                  </a:lnTo>
                  <a:lnTo>
                    <a:pt x="12" y="466"/>
                  </a:lnTo>
                  <a:lnTo>
                    <a:pt x="9" y="469"/>
                  </a:lnTo>
                  <a:lnTo>
                    <a:pt x="9" y="469"/>
                  </a:lnTo>
                  <a:lnTo>
                    <a:pt x="9" y="469"/>
                  </a:lnTo>
                  <a:lnTo>
                    <a:pt x="9" y="471"/>
                  </a:lnTo>
                  <a:lnTo>
                    <a:pt x="9" y="471"/>
                  </a:lnTo>
                  <a:lnTo>
                    <a:pt x="9" y="471"/>
                  </a:lnTo>
                  <a:lnTo>
                    <a:pt x="7" y="471"/>
                  </a:lnTo>
                  <a:lnTo>
                    <a:pt x="7" y="471"/>
                  </a:lnTo>
                  <a:lnTo>
                    <a:pt x="5" y="474"/>
                  </a:lnTo>
                  <a:lnTo>
                    <a:pt x="5" y="476"/>
                  </a:lnTo>
                  <a:lnTo>
                    <a:pt x="5" y="478"/>
                  </a:lnTo>
                  <a:lnTo>
                    <a:pt x="2" y="478"/>
                  </a:lnTo>
                  <a:lnTo>
                    <a:pt x="2" y="481"/>
                  </a:lnTo>
                  <a:lnTo>
                    <a:pt x="0" y="483"/>
                  </a:lnTo>
                  <a:lnTo>
                    <a:pt x="0" y="485"/>
                  </a:lnTo>
                  <a:lnTo>
                    <a:pt x="2" y="488"/>
                  </a:lnTo>
                  <a:lnTo>
                    <a:pt x="5" y="490"/>
                  </a:lnTo>
                  <a:lnTo>
                    <a:pt x="5" y="492"/>
                  </a:lnTo>
                  <a:lnTo>
                    <a:pt x="5" y="495"/>
                  </a:lnTo>
                  <a:lnTo>
                    <a:pt x="5" y="500"/>
                  </a:lnTo>
                  <a:lnTo>
                    <a:pt x="5" y="502"/>
                  </a:lnTo>
                  <a:lnTo>
                    <a:pt x="5" y="502"/>
                  </a:lnTo>
                  <a:lnTo>
                    <a:pt x="5" y="504"/>
                  </a:lnTo>
                  <a:lnTo>
                    <a:pt x="7" y="504"/>
                  </a:lnTo>
                  <a:lnTo>
                    <a:pt x="7" y="504"/>
                  </a:lnTo>
                  <a:lnTo>
                    <a:pt x="7" y="504"/>
                  </a:lnTo>
                  <a:lnTo>
                    <a:pt x="7" y="507"/>
                  </a:lnTo>
                  <a:lnTo>
                    <a:pt x="7" y="507"/>
                  </a:lnTo>
                  <a:lnTo>
                    <a:pt x="7" y="507"/>
                  </a:lnTo>
                  <a:lnTo>
                    <a:pt x="7" y="514"/>
                  </a:lnTo>
                  <a:lnTo>
                    <a:pt x="7" y="516"/>
                  </a:lnTo>
                  <a:lnTo>
                    <a:pt x="9" y="519"/>
                  </a:lnTo>
                  <a:lnTo>
                    <a:pt x="12" y="519"/>
                  </a:lnTo>
                  <a:lnTo>
                    <a:pt x="12" y="521"/>
                  </a:lnTo>
                  <a:lnTo>
                    <a:pt x="14" y="521"/>
                  </a:lnTo>
                  <a:lnTo>
                    <a:pt x="14" y="523"/>
                  </a:lnTo>
                  <a:lnTo>
                    <a:pt x="14" y="523"/>
                  </a:lnTo>
                  <a:lnTo>
                    <a:pt x="14" y="526"/>
                  </a:lnTo>
                  <a:lnTo>
                    <a:pt x="14" y="528"/>
                  </a:lnTo>
                  <a:lnTo>
                    <a:pt x="14" y="530"/>
                  </a:lnTo>
                  <a:lnTo>
                    <a:pt x="14" y="530"/>
                  </a:lnTo>
                  <a:lnTo>
                    <a:pt x="12" y="530"/>
                  </a:lnTo>
                  <a:lnTo>
                    <a:pt x="12" y="533"/>
                  </a:lnTo>
                  <a:lnTo>
                    <a:pt x="12" y="535"/>
                  </a:lnTo>
                  <a:lnTo>
                    <a:pt x="12" y="537"/>
                  </a:lnTo>
                  <a:lnTo>
                    <a:pt x="12" y="545"/>
                  </a:lnTo>
                  <a:lnTo>
                    <a:pt x="12" y="549"/>
                  </a:lnTo>
                  <a:lnTo>
                    <a:pt x="12" y="552"/>
                  </a:lnTo>
                  <a:lnTo>
                    <a:pt x="12" y="554"/>
                  </a:lnTo>
                  <a:lnTo>
                    <a:pt x="9" y="556"/>
                  </a:lnTo>
                  <a:lnTo>
                    <a:pt x="9" y="561"/>
                  </a:lnTo>
                  <a:lnTo>
                    <a:pt x="12" y="566"/>
                  </a:lnTo>
                  <a:lnTo>
                    <a:pt x="9" y="568"/>
                  </a:lnTo>
                  <a:lnTo>
                    <a:pt x="7" y="571"/>
                  </a:lnTo>
                  <a:lnTo>
                    <a:pt x="7" y="571"/>
                  </a:lnTo>
                  <a:lnTo>
                    <a:pt x="7" y="573"/>
                  </a:lnTo>
                  <a:lnTo>
                    <a:pt x="7" y="575"/>
                  </a:lnTo>
                  <a:lnTo>
                    <a:pt x="7" y="575"/>
                  </a:lnTo>
                  <a:lnTo>
                    <a:pt x="2" y="582"/>
                  </a:lnTo>
                  <a:lnTo>
                    <a:pt x="2" y="582"/>
                  </a:lnTo>
                  <a:lnTo>
                    <a:pt x="5" y="585"/>
                  </a:lnTo>
                  <a:lnTo>
                    <a:pt x="5" y="585"/>
                  </a:lnTo>
                  <a:lnTo>
                    <a:pt x="5" y="585"/>
                  </a:lnTo>
                  <a:lnTo>
                    <a:pt x="5" y="587"/>
                  </a:lnTo>
                  <a:lnTo>
                    <a:pt x="5" y="587"/>
                  </a:lnTo>
                  <a:lnTo>
                    <a:pt x="5" y="590"/>
                  </a:lnTo>
                  <a:lnTo>
                    <a:pt x="2" y="592"/>
                  </a:lnTo>
                  <a:lnTo>
                    <a:pt x="5" y="594"/>
                  </a:lnTo>
                  <a:lnTo>
                    <a:pt x="14" y="594"/>
                  </a:lnTo>
                  <a:lnTo>
                    <a:pt x="19" y="594"/>
                  </a:lnTo>
                  <a:lnTo>
                    <a:pt x="28" y="594"/>
                  </a:lnTo>
                  <a:lnTo>
                    <a:pt x="31" y="594"/>
                  </a:lnTo>
                  <a:lnTo>
                    <a:pt x="31" y="597"/>
                  </a:lnTo>
                  <a:lnTo>
                    <a:pt x="33" y="597"/>
                  </a:lnTo>
                  <a:lnTo>
                    <a:pt x="38" y="601"/>
                  </a:lnTo>
                  <a:lnTo>
                    <a:pt x="40" y="606"/>
                  </a:lnTo>
                  <a:lnTo>
                    <a:pt x="40" y="606"/>
                  </a:lnTo>
                  <a:lnTo>
                    <a:pt x="40" y="608"/>
                  </a:lnTo>
                  <a:lnTo>
                    <a:pt x="40" y="608"/>
                  </a:lnTo>
                  <a:lnTo>
                    <a:pt x="40" y="611"/>
                  </a:lnTo>
                  <a:lnTo>
                    <a:pt x="43" y="613"/>
                  </a:lnTo>
                  <a:lnTo>
                    <a:pt x="43" y="616"/>
                  </a:lnTo>
                  <a:lnTo>
                    <a:pt x="43" y="618"/>
                  </a:lnTo>
                  <a:lnTo>
                    <a:pt x="43" y="618"/>
                  </a:lnTo>
                  <a:lnTo>
                    <a:pt x="47" y="623"/>
                  </a:lnTo>
                  <a:lnTo>
                    <a:pt x="52" y="630"/>
                  </a:lnTo>
                  <a:lnTo>
                    <a:pt x="52" y="630"/>
                  </a:lnTo>
                  <a:lnTo>
                    <a:pt x="52" y="630"/>
                  </a:lnTo>
                  <a:lnTo>
                    <a:pt x="52" y="632"/>
                  </a:lnTo>
                  <a:lnTo>
                    <a:pt x="54" y="632"/>
                  </a:lnTo>
                  <a:lnTo>
                    <a:pt x="54" y="632"/>
                  </a:lnTo>
                  <a:lnTo>
                    <a:pt x="57" y="632"/>
                  </a:lnTo>
                  <a:lnTo>
                    <a:pt x="59" y="635"/>
                  </a:lnTo>
                  <a:lnTo>
                    <a:pt x="61" y="635"/>
                  </a:lnTo>
                  <a:lnTo>
                    <a:pt x="64" y="635"/>
                  </a:lnTo>
                  <a:lnTo>
                    <a:pt x="66" y="637"/>
                  </a:lnTo>
                  <a:lnTo>
                    <a:pt x="66" y="637"/>
                  </a:lnTo>
                  <a:lnTo>
                    <a:pt x="69" y="637"/>
                  </a:lnTo>
                  <a:lnTo>
                    <a:pt x="73" y="639"/>
                  </a:lnTo>
                  <a:lnTo>
                    <a:pt x="73" y="639"/>
                  </a:lnTo>
                  <a:lnTo>
                    <a:pt x="73" y="639"/>
                  </a:lnTo>
                  <a:lnTo>
                    <a:pt x="73" y="639"/>
                  </a:lnTo>
                  <a:lnTo>
                    <a:pt x="76" y="639"/>
                  </a:lnTo>
                  <a:lnTo>
                    <a:pt x="76" y="639"/>
                  </a:lnTo>
                  <a:lnTo>
                    <a:pt x="76" y="639"/>
                  </a:lnTo>
                  <a:lnTo>
                    <a:pt x="76" y="639"/>
                  </a:lnTo>
                  <a:lnTo>
                    <a:pt x="78" y="639"/>
                  </a:lnTo>
                  <a:lnTo>
                    <a:pt x="78" y="639"/>
                  </a:lnTo>
                  <a:lnTo>
                    <a:pt x="78" y="637"/>
                  </a:lnTo>
                  <a:lnTo>
                    <a:pt x="83" y="637"/>
                  </a:lnTo>
                  <a:lnTo>
                    <a:pt x="83" y="637"/>
                  </a:lnTo>
                  <a:lnTo>
                    <a:pt x="90" y="639"/>
                  </a:lnTo>
                  <a:lnTo>
                    <a:pt x="90" y="639"/>
                  </a:lnTo>
                  <a:lnTo>
                    <a:pt x="92" y="639"/>
                  </a:lnTo>
                  <a:lnTo>
                    <a:pt x="92" y="639"/>
                  </a:lnTo>
                  <a:lnTo>
                    <a:pt x="92" y="639"/>
                  </a:lnTo>
                  <a:lnTo>
                    <a:pt x="95" y="637"/>
                  </a:lnTo>
                  <a:lnTo>
                    <a:pt x="95" y="637"/>
                  </a:lnTo>
                  <a:lnTo>
                    <a:pt x="95" y="637"/>
                  </a:lnTo>
                  <a:lnTo>
                    <a:pt x="95" y="637"/>
                  </a:lnTo>
                  <a:lnTo>
                    <a:pt x="97" y="632"/>
                  </a:lnTo>
                  <a:lnTo>
                    <a:pt x="97" y="630"/>
                  </a:lnTo>
                  <a:lnTo>
                    <a:pt x="97" y="630"/>
                  </a:lnTo>
                  <a:lnTo>
                    <a:pt x="99" y="630"/>
                  </a:lnTo>
                  <a:lnTo>
                    <a:pt x="102" y="630"/>
                  </a:lnTo>
                  <a:lnTo>
                    <a:pt x="104" y="627"/>
                  </a:lnTo>
                  <a:lnTo>
                    <a:pt x="104" y="627"/>
                  </a:lnTo>
                  <a:lnTo>
                    <a:pt x="104" y="627"/>
                  </a:lnTo>
                  <a:lnTo>
                    <a:pt x="106" y="627"/>
                  </a:lnTo>
                  <a:lnTo>
                    <a:pt x="106" y="627"/>
                  </a:lnTo>
                  <a:lnTo>
                    <a:pt x="106" y="627"/>
                  </a:lnTo>
                  <a:lnTo>
                    <a:pt x="106" y="625"/>
                  </a:lnTo>
                  <a:lnTo>
                    <a:pt x="106" y="625"/>
                  </a:lnTo>
                  <a:lnTo>
                    <a:pt x="106" y="623"/>
                  </a:lnTo>
                  <a:lnTo>
                    <a:pt x="106" y="623"/>
                  </a:lnTo>
                  <a:lnTo>
                    <a:pt x="109" y="623"/>
                  </a:lnTo>
                  <a:lnTo>
                    <a:pt x="109" y="623"/>
                  </a:lnTo>
                  <a:lnTo>
                    <a:pt x="109" y="623"/>
                  </a:lnTo>
                  <a:lnTo>
                    <a:pt x="111" y="623"/>
                  </a:lnTo>
                  <a:lnTo>
                    <a:pt x="111" y="623"/>
                  </a:lnTo>
                  <a:lnTo>
                    <a:pt x="111" y="623"/>
                  </a:lnTo>
                  <a:lnTo>
                    <a:pt x="114" y="620"/>
                  </a:lnTo>
                  <a:lnTo>
                    <a:pt x="114" y="620"/>
                  </a:lnTo>
                  <a:lnTo>
                    <a:pt x="114" y="620"/>
                  </a:lnTo>
                  <a:lnTo>
                    <a:pt x="114" y="618"/>
                  </a:lnTo>
                  <a:lnTo>
                    <a:pt x="116" y="618"/>
                  </a:lnTo>
                  <a:lnTo>
                    <a:pt x="118" y="618"/>
                  </a:lnTo>
                  <a:lnTo>
                    <a:pt x="121" y="618"/>
                  </a:lnTo>
                  <a:lnTo>
                    <a:pt x="123" y="616"/>
                  </a:lnTo>
                  <a:lnTo>
                    <a:pt x="123" y="616"/>
                  </a:lnTo>
                  <a:lnTo>
                    <a:pt x="123" y="616"/>
                  </a:lnTo>
                  <a:lnTo>
                    <a:pt x="125" y="616"/>
                  </a:lnTo>
                  <a:lnTo>
                    <a:pt x="132" y="616"/>
                  </a:lnTo>
                  <a:lnTo>
                    <a:pt x="137" y="618"/>
                  </a:lnTo>
                  <a:lnTo>
                    <a:pt x="137" y="618"/>
                  </a:lnTo>
                  <a:lnTo>
                    <a:pt x="140" y="618"/>
                  </a:lnTo>
                  <a:lnTo>
                    <a:pt x="140" y="618"/>
                  </a:lnTo>
                  <a:lnTo>
                    <a:pt x="144" y="618"/>
                  </a:lnTo>
                  <a:lnTo>
                    <a:pt x="147" y="616"/>
                  </a:lnTo>
                  <a:lnTo>
                    <a:pt x="147" y="616"/>
                  </a:lnTo>
                  <a:lnTo>
                    <a:pt x="149" y="616"/>
                  </a:lnTo>
                  <a:lnTo>
                    <a:pt x="156" y="606"/>
                  </a:lnTo>
                  <a:lnTo>
                    <a:pt x="159" y="604"/>
                  </a:lnTo>
                  <a:lnTo>
                    <a:pt x="159" y="604"/>
                  </a:lnTo>
                  <a:lnTo>
                    <a:pt x="159" y="604"/>
                  </a:lnTo>
                  <a:lnTo>
                    <a:pt x="159" y="604"/>
                  </a:lnTo>
                  <a:lnTo>
                    <a:pt x="161" y="604"/>
                  </a:lnTo>
                  <a:lnTo>
                    <a:pt x="161" y="604"/>
                  </a:lnTo>
                  <a:lnTo>
                    <a:pt x="161" y="604"/>
                  </a:lnTo>
                  <a:lnTo>
                    <a:pt x="163" y="604"/>
                  </a:lnTo>
                  <a:lnTo>
                    <a:pt x="163" y="604"/>
                  </a:lnTo>
                  <a:lnTo>
                    <a:pt x="163" y="601"/>
                  </a:lnTo>
                  <a:lnTo>
                    <a:pt x="163" y="599"/>
                  </a:lnTo>
                  <a:lnTo>
                    <a:pt x="163" y="599"/>
                  </a:lnTo>
                  <a:lnTo>
                    <a:pt x="163" y="599"/>
                  </a:lnTo>
                  <a:lnTo>
                    <a:pt x="166" y="599"/>
                  </a:lnTo>
                  <a:lnTo>
                    <a:pt x="166" y="597"/>
                  </a:lnTo>
                  <a:lnTo>
                    <a:pt x="166" y="597"/>
                  </a:lnTo>
                  <a:lnTo>
                    <a:pt x="166" y="597"/>
                  </a:lnTo>
                  <a:lnTo>
                    <a:pt x="168" y="594"/>
                  </a:lnTo>
                  <a:lnTo>
                    <a:pt x="168" y="592"/>
                  </a:lnTo>
                  <a:lnTo>
                    <a:pt x="170" y="587"/>
                  </a:lnTo>
                  <a:lnTo>
                    <a:pt x="170" y="587"/>
                  </a:lnTo>
                  <a:lnTo>
                    <a:pt x="170" y="587"/>
                  </a:lnTo>
                  <a:lnTo>
                    <a:pt x="173" y="585"/>
                  </a:lnTo>
                  <a:lnTo>
                    <a:pt x="173" y="585"/>
                  </a:lnTo>
                  <a:lnTo>
                    <a:pt x="173" y="585"/>
                  </a:lnTo>
                  <a:lnTo>
                    <a:pt x="173" y="585"/>
                  </a:lnTo>
                  <a:lnTo>
                    <a:pt x="175" y="582"/>
                  </a:lnTo>
                  <a:lnTo>
                    <a:pt x="175" y="582"/>
                  </a:lnTo>
                  <a:lnTo>
                    <a:pt x="175" y="582"/>
                  </a:lnTo>
                  <a:lnTo>
                    <a:pt x="175" y="582"/>
                  </a:lnTo>
                  <a:lnTo>
                    <a:pt x="175" y="580"/>
                  </a:lnTo>
                  <a:lnTo>
                    <a:pt x="175" y="578"/>
                  </a:lnTo>
                  <a:lnTo>
                    <a:pt x="175" y="578"/>
                  </a:lnTo>
                  <a:lnTo>
                    <a:pt x="175" y="578"/>
                  </a:lnTo>
                  <a:lnTo>
                    <a:pt x="177" y="575"/>
                  </a:lnTo>
                  <a:lnTo>
                    <a:pt x="180" y="573"/>
                  </a:lnTo>
                  <a:lnTo>
                    <a:pt x="180" y="573"/>
                  </a:lnTo>
                  <a:lnTo>
                    <a:pt x="180" y="571"/>
                  </a:lnTo>
                  <a:lnTo>
                    <a:pt x="180" y="571"/>
                  </a:lnTo>
                  <a:lnTo>
                    <a:pt x="180" y="568"/>
                  </a:lnTo>
                  <a:lnTo>
                    <a:pt x="180" y="566"/>
                  </a:lnTo>
                  <a:lnTo>
                    <a:pt x="177" y="566"/>
                  </a:lnTo>
                  <a:lnTo>
                    <a:pt x="180" y="564"/>
                  </a:lnTo>
                  <a:lnTo>
                    <a:pt x="180" y="564"/>
                  </a:lnTo>
                  <a:lnTo>
                    <a:pt x="180" y="559"/>
                  </a:lnTo>
                  <a:lnTo>
                    <a:pt x="182" y="559"/>
                  </a:lnTo>
                  <a:lnTo>
                    <a:pt x="182" y="556"/>
                  </a:lnTo>
                  <a:lnTo>
                    <a:pt x="182" y="556"/>
                  </a:lnTo>
                  <a:lnTo>
                    <a:pt x="182" y="554"/>
                  </a:lnTo>
                  <a:lnTo>
                    <a:pt x="180" y="552"/>
                  </a:lnTo>
                  <a:lnTo>
                    <a:pt x="180" y="552"/>
                  </a:lnTo>
                  <a:lnTo>
                    <a:pt x="180" y="552"/>
                  </a:lnTo>
                  <a:lnTo>
                    <a:pt x="180" y="552"/>
                  </a:lnTo>
                  <a:lnTo>
                    <a:pt x="177" y="549"/>
                  </a:lnTo>
                  <a:lnTo>
                    <a:pt x="177" y="549"/>
                  </a:lnTo>
                  <a:lnTo>
                    <a:pt x="177" y="549"/>
                  </a:lnTo>
                  <a:lnTo>
                    <a:pt x="177" y="547"/>
                  </a:lnTo>
                  <a:lnTo>
                    <a:pt x="177" y="547"/>
                  </a:lnTo>
                  <a:lnTo>
                    <a:pt x="175" y="545"/>
                  </a:lnTo>
                  <a:lnTo>
                    <a:pt x="175" y="542"/>
                  </a:lnTo>
                  <a:lnTo>
                    <a:pt x="173" y="535"/>
                  </a:lnTo>
                  <a:lnTo>
                    <a:pt x="173" y="535"/>
                  </a:lnTo>
                  <a:lnTo>
                    <a:pt x="173" y="535"/>
                  </a:lnTo>
                  <a:lnTo>
                    <a:pt x="173" y="535"/>
                  </a:lnTo>
                  <a:lnTo>
                    <a:pt x="173" y="535"/>
                  </a:lnTo>
                  <a:lnTo>
                    <a:pt x="173" y="533"/>
                  </a:lnTo>
                  <a:lnTo>
                    <a:pt x="173" y="533"/>
                  </a:lnTo>
                  <a:lnTo>
                    <a:pt x="170" y="533"/>
                  </a:lnTo>
                  <a:lnTo>
                    <a:pt x="170" y="533"/>
                  </a:lnTo>
                  <a:lnTo>
                    <a:pt x="170" y="530"/>
                  </a:lnTo>
                  <a:lnTo>
                    <a:pt x="170" y="530"/>
                  </a:lnTo>
                  <a:lnTo>
                    <a:pt x="168" y="528"/>
                  </a:lnTo>
                  <a:lnTo>
                    <a:pt x="170" y="526"/>
                  </a:lnTo>
                  <a:lnTo>
                    <a:pt x="170" y="526"/>
                  </a:lnTo>
                  <a:lnTo>
                    <a:pt x="170" y="523"/>
                  </a:lnTo>
                  <a:lnTo>
                    <a:pt x="170" y="523"/>
                  </a:lnTo>
                  <a:lnTo>
                    <a:pt x="173" y="523"/>
                  </a:lnTo>
                  <a:lnTo>
                    <a:pt x="175" y="523"/>
                  </a:lnTo>
                  <a:lnTo>
                    <a:pt x="177" y="526"/>
                  </a:lnTo>
                  <a:lnTo>
                    <a:pt x="180" y="526"/>
                  </a:lnTo>
                  <a:lnTo>
                    <a:pt x="180" y="526"/>
                  </a:lnTo>
                  <a:lnTo>
                    <a:pt x="180" y="526"/>
                  </a:lnTo>
                  <a:lnTo>
                    <a:pt x="180" y="526"/>
                  </a:lnTo>
                  <a:lnTo>
                    <a:pt x="180" y="526"/>
                  </a:lnTo>
                  <a:lnTo>
                    <a:pt x="182" y="523"/>
                  </a:lnTo>
                  <a:lnTo>
                    <a:pt x="182" y="523"/>
                  </a:lnTo>
                  <a:lnTo>
                    <a:pt x="182" y="521"/>
                  </a:lnTo>
                  <a:lnTo>
                    <a:pt x="182" y="521"/>
                  </a:lnTo>
                  <a:lnTo>
                    <a:pt x="182" y="519"/>
                  </a:lnTo>
                  <a:lnTo>
                    <a:pt x="185" y="519"/>
                  </a:lnTo>
                  <a:lnTo>
                    <a:pt x="185" y="519"/>
                  </a:lnTo>
                  <a:lnTo>
                    <a:pt x="185" y="516"/>
                  </a:lnTo>
                  <a:lnTo>
                    <a:pt x="187" y="516"/>
                  </a:lnTo>
                  <a:lnTo>
                    <a:pt x="187" y="516"/>
                  </a:lnTo>
                  <a:lnTo>
                    <a:pt x="189" y="519"/>
                  </a:lnTo>
                  <a:lnTo>
                    <a:pt x="192" y="519"/>
                  </a:lnTo>
                  <a:lnTo>
                    <a:pt x="192" y="519"/>
                  </a:lnTo>
                  <a:lnTo>
                    <a:pt x="192" y="519"/>
                  </a:lnTo>
                  <a:lnTo>
                    <a:pt x="194" y="519"/>
                  </a:lnTo>
                  <a:lnTo>
                    <a:pt x="194" y="519"/>
                  </a:lnTo>
                  <a:lnTo>
                    <a:pt x="194" y="519"/>
                  </a:lnTo>
                  <a:lnTo>
                    <a:pt x="194" y="519"/>
                  </a:lnTo>
                  <a:lnTo>
                    <a:pt x="196" y="519"/>
                  </a:lnTo>
                  <a:lnTo>
                    <a:pt x="196" y="516"/>
                  </a:lnTo>
                  <a:lnTo>
                    <a:pt x="196" y="516"/>
                  </a:lnTo>
                  <a:lnTo>
                    <a:pt x="196" y="516"/>
                  </a:lnTo>
                  <a:lnTo>
                    <a:pt x="196" y="514"/>
                  </a:lnTo>
                  <a:lnTo>
                    <a:pt x="199" y="514"/>
                  </a:lnTo>
                  <a:lnTo>
                    <a:pt x="199" y="514"/>
                  </a:lnTo>
                  <a:lnTo>
                    <a:pt x="199" y="514"/>
                  </a:lnTo>
                  <a:lnTo>
                    <a:pt x="201" y="516"/>
                  </a:lnTo>
                  <a:lnTo>
                    <a:pt x="203" y="516"/>
                  </a:lnTo>
                  <a:lnTo>
                    <a:pt x="203" y="516"/>
                  </a:lnTo>
                  <a:lnTo>
                    <a:pt x="203" y="519"/>
                  </a:lnTo>
                  <a:lnTo>
                    <a:pt x="206" y="523"/>
                  </a:lnTo>
                  <a:lnTo>
                    <a:pt x="206" y="523"/>
                  </a:lnTo>
                  <a:lnTo>
                    <a:pt x="206" y="523"/>
                  </a:lnTo>
                  <a:lnTo>
                    <a:pt x="206" y="523"/>
                  </a:lnTo>
                  <a:lnTo>
                    <a:pt x="206" y="523"/>
                  </a:lnTo>
                  <a:lnTo>
                    <a:pt x="208" y="523"/>
                  </a:lnTo>
                  <a:lnTo>
                    <a:pt x="208" y="523"/>
                  </a:lnTo>
                  <a:lnTo>
                    <a:pt x="208" y="523"/>
                  </a:lnTo>
                  <a:lnTo>
                    <a:pt x="208" y="523"/>
                  </a:lnTo>
                  <a:lnTo>
                    <a:pt x="208" y="523"/>
                  </a:lnTo>
                  <a:lnTo>
                    <a:pt x="208" y="523"/>
                  </a:lnTo>
                  <a:lnTo>
                    <a:pt x="211" y="523"/>
                  </a:lnTo>
                  <a:lnTo>
                    <a:pt x="211" y="523"/>
                  </a:lnTo>
                  <a:lnTo>
                    <a:pt x="211" y="523"/>
                  </a:lnTo>
                  <a:lnTo>
                    <a:pt x="211" y="523"/>
                  </a:lnTo>
                  <a:lnTo>
                    <a:pt x="213" y="523"/>
                  </a:lnTo>
                  <a:lnTo>
                    <a:pt x="215" y="523"/>
                  </a:lnTo>
                  <a:lnTo>
                    <a:pt x="215" y="523"/>
                  </a:lnTo>
                  <a:lnTo>
                    <a:pt x="218" y="523"/>
                  </a:lnTo>
                  <a:lnTo>
                    <a:pt x="218" y="523"/>
                  </a:lnTo>
                  <a:lnTo>
                    <a:pt x="218" y="523"/>
                  </a:lnTo>
                  <a:lnTo>
                    <a:pt x="218" y="523"/>
                  </a:lnTo>
                  <a:lnTo>
                    <a:pt x="220" y="523"/>
                  </a:lnTo>
                  <a:lnTo>
                    <a:pt x="220" y="523"/>
                  </a:lnTo>
                  <a:lnTo>
                    <a:pt x="220" y="523"/>
                  </a:lnTo>
                  <a:lnTo>
                    <a:pt x="220" y="523"/>
                  </a:lnTo>
                  <a:lnTo>
                    <a:pt x="220" y="523"/>
                  </a:lnTo>
                  <a:lnTo>
                    <a:pt x="220" y="521"/>
                  </a:lnTo>
                  <a:lnTo>
                    <a:pt x="220" y="521"/>
                  </a:lnTo>
                  <a:lnTo>
                    <a:pt x="222" y="521"/>
                  </a:lnTo>
                  <a:lnTo>
                    <a:pt x="222" y="521"/>
                  </a:lnTo>
                  <a:lnTo>
                    <a:pt x="225" y="519"/>
                  </a:lnTo>
                  <a:lnTo>
                    <a:pt x="225" y="519"/>
                  </a:lnTo>
                  <a:lnTo>
                    <a:pt x="225" y="519"/>
                  </a:lnTo>
                  <a:lnTo>
                    <a:pt x="227" y="521"/>
                  </a:lnTo>
                  <a:lnTo>
                    <a:pt x="227" y="521"/>
                  </a:lnTo>
                  <a:lnTo>
                    <a:pt x="232" y="521"/>
                  </a:lnTo>
                  <a:lnTo>
                    <a:pt x="232" y="521"/>
                  </a:lnTo>
                  <a:lnTo>
                    <a:pt x="232" y="521"/>
                  </a:lnTo>
                  <a:lnTo>
                    <a:pt x="232" y="523"/>
                  </a:lnTo>
                  <a:lnTo>
                    <a:pt x="232" y="523"/>
                  </a:lnTo>
                  <a:lnTo>
                    <a:pt x="232" y="523"/>
                  </a:lnTo>
                  <a:lnTo>
                    <a:pt x="232" y="523"/>
                  </a:lnTo>
                  <a:lnTo>
                    <a:pt x="232" y="526"/>
                  </a:lnTo>
                  <a:lnTo>
                    <a:pt x="234" y="526"/>
                  </a:lnTo>
                  <a:lnTo>
                    <a:pt x="234" y="523"/>
                  </a:lnTo>
                  <a:lnTo>
                    <a:pt x="237" y="523"/>
                  </a:lnTo>
                  <a:lnTo>
                    <a:pt x="237" y="526"/>
                  </a:lnTo>
                  <a:lnTo>
                    <a:pt x="237" y="526"/>
                  </a:lnTo>
                  <a:lnTo>
                    <a:pt x="239" y="526"/>
                  </a:lnTo>
                  <a:lnTo>
                    <a:pt x="239" y="526"/>
                  </a:lnTo>
                  <a:lnTo>
                    <a:pt x="239" y="526"/>
                  </a:lnTo>
                  <a:lnTo>
                    <a:pt x="239" y="526"/>
                  </a:lnTo>
                  <a:lnTo>
                    <a:pt x="239" y="526"/>
                  </a:lnTo>
                  <a:lnTo>
                    <a:pt x="239" y="528"/>
                  </a:lnTo>
                  <a:lnTo>
                    <a:pt x="239" y="528"/>
                  </a:lnTo>
                  <a:lnTo>
                    <a:pt x="239" y="528"/>
                  </a:lnTo>
                  <a:lnTo>
                    <a:pt x="239" y="530"/>
                  </a:lnTo>
                  <a:lnTo>
                    <a:pt x="239" y="530"/>
                  </a:lnTo>
                  <a:lnTo>
                    <a:pt x="239" y="530"/>
                  </a:lnTo>
                  <a:lnTo>
                    <a:pt x="239" y="530"/>
                  </a:lnTo>
                  <a:lnTo>
                    <a:pt x="239" y="530"/>
                  </a:lnTo>
                  <a:lnTo>
                    <a:pt x="239" y="530"/>
                  </a:lnTo>
                  <a:lnTo>
                    <a:pt x="239" y="530"/>
                  </a:lnTo>
                  <a:lnTo>
                    <a:pt x="241" y="530"/>
                  </a:lnTo>
                  <a:lnTo>
                    <a:pt x="241" y="530"/>
                  </a:lnTo>
                  <a:lnTo>
                    <a:pt x="241" y="533"/>
                  </a:lnTo>
                  <a:lnTo>
                    <a:pt x="246" y="533"/>
                  </a:lnTo>
                  <a:lnTo>
                    <a:pt x="246" y="533"/>
                  </a:lnTo>
                  <a:lnTo>
                    <a:pt x="246" y="533"/>
                  </a:lnTo>
                  <a:lnTo>
                    <a:pt x="248" y="533"/>
                  </a:lnTo>
                  <a:lnTo>
                    <a:pt x="248" y="533"/>
                  </a:lnTo>
                  <a:lnTo>
                    <a:pt x="248" y="533"/>
                  </a:lnTo>
                  <a:lnTo>
                    <a:pt x="248" y="533"/>
                  </a:lnTo>
                  <a:lnTo>
                    <a:pt x="251" y="533"/>
                  </a:lnTo>
                  <a:lnTo>
                    <a:pt x="251" y="533"/>
                  </a:lnTo>
                  <a:lnTo>
                    <a:pt x="253" y="530"/>
                  </a:lnTo>
                  <a:lnTo>
                    <a:pt x="256" y="530"/>
                  </a:lnTo>
                  <a:lnTo>
                    <a:pt x="260" y="533"/>
                  </a:lnTo>
                  <a:lnTo>
                    <a:pt x="260" y="533"/>
                  </a:lnTo>
                  <a:lnTo>
                    <a:pt x="260" y="533"/>
                  </a:lnTo>
                  <a:lnTo>
                    <a:pt x="263" y="533"/>
                  </a:lnTo>
                  <a:lnTo>
                    <a:pt x="263" y="535"/>
                  </a:lnTo>
                  <a:lnTo>
                    <a:pt x="263" y="535"/>
                  </a:lnTo>
                  <a:lnTo>
                    <a:pt x="263" y="535"/>
                  </a:lnTo>
                  <a:lnTo>
                    <a:pt x="265" y="535"/>
                  </a:lnTo>
                  <a:lnTo>
                    <a:pt x="265" y="535"/>
                  </a:lnTo>
                  <a:lnTo>
                    <a:pt x="265" y="535"/>
                  </a:lnTo>
                  <a:lnTo>
                    <a:pt x="265" y="533"/>
                  </a:lnTo>
                  <a:lnTo>
                    <a:pt x="265" y="533"/>
                  </a:lnTo>
                  <a:lnTo>
                    <a:pt x="267" y="530"/>
                  </a:lnTo>
                  <a:lnTo>
                    <a:pt x="267" y="530"/>
                  </a:lnTo>
                  <a:lnTo>
                    <a:pt x="267" y="528"/>
                  </a:lnTo>
                  <a:lnTo>
                    <a:pt x="267" y="528"/>
                  </a:lnTo>
                  <a:lnTo>
                    <a:pt x="267" y="528"/>
                  </a:lnTo>
                  <a:lnTo>
                    <a:pt x="267" y="528"/>
                  </a:lnTo>
                  <a:lnTo>
                    <a:pt x="270" y="528"/>
                  </a:lnTo>
                  <a:lnTo>
                    <a:pt x="270" y="528"/>
                  </a:lnTo>
                  <a:lnTo>
                    <a:pt x="275" y="530"/>
                  </a:lnTo>
                  <a:lnTo>
                    <a:pt x="275" y="530"/>
                  </a:lnTo>
                  <a:lnTo>
                    <a:pt x="275" y="530"/>
                  </a:lnTo>
                  <a:lnTo>
                    <a:pt x="275" y="530"/>
                  </a:lnTo>
                  <a:lnTo>
                    <a:pt x="275" y="528"/>
                  </a:lnTo>
                  <a:lnTo>
                    <a:pt x="275" y="528"/>
                  </a:lnTo>
                  <a:lnTo>
                    <a:pt x="275" y="528"/>
                  </a:lnTo>
                  <a:lnTo>
                    <a:pt x="275" y="528"/>
                  </a:lnTo>
                  <a:lnTo>
                    <a:pt x="277" y="528"/>
                  </a:lnTo>
                  <a:lnTo>
                    <a:pt x="277" y="526"/>
                  </a:lnTo>
                  <a:lnTo>
                    <a:pt x="279" y="523"/>
                  </a:lnTo>
                  <a:lnTo>
                    <a:pt x="279" y="523"/>
                  </a:lnTo>
                  <a:lnTo>
                    <a:pt x="279" y="521"/>
                  </a:lnTo>
                  <a:lnTo>
                    <a:pt x="279" y="521"/>
                  </a:lnTo>
                  <a:lnTo>
                    <a:pt x="279" y="521"/>
                  </a:lnTo>
                  <a:lnTo>
                    <a:pt x="282" y="521"/>
                  </a:lnTo>
                  <a:lnTo>
                    <a:pt x="284" y="521"/>
                  </a:lnTo>
                  <a:lnTo>
                    <a:pt x="284" y="521"/>
                  </a:lnTo>
                  <a:lnTo>
                    <a:pt x="284" y="521"/>
                  </a:lnTo>
                  <a:lnTo>
                    <a:pt x="284" y="519"/>
                  </a:lnTo>
                  <a:lnTo>
                    <a:pt x="284" y="519"/>
                  </a:lnTo>
                  <a:lnTo>
                    <a:pt x="284" y="519"/>
                  </a:lnTo>
                  <a:lnTo>
                    <a:pt x="286" y="516"/>
                  </a:lnTo>
                  <a:lnTo>
                    <a:pt x="286" y="516"/>
                  </a:lnTo>
                  <a:lnTo>
                    <a:pt x="286" y="516"/>
                  </a:lnTo>
                  <a:lnTo>
                    <a:pt x="286" y="516"/>
                  </a:lnTo>
                  <a:lnTo>
                    <a:pt x="289" y="514"/>
                  </a:lnTo>
                  <a:lnTo>
                    <a:pt x="289" y="514"/>
                  </a:lnTo>
                  <a:lnTo>
                    <a:pt x="289" y="514"/>
                  </a:lnTo>
                  <a:lnTo>
                    <a:pt x="289" y="514"/>
                  </a:lnTo>
                  <a:lnTo>
                    <a:pt x="291" y="516"/>
                  </a:lnTo>
                  <a:lnTo>
                    <a:pt x="291" y="516"/>
                  </a:lnTo>
                  <a:lnTo>
                    <a:pt x="291" y="516"/>
                  </a:lnTo>
                  <a:lnTo>
                    <a:pt x="301" y="514"/>
                  </a:lnTo>
                  <a:lnTo>
                    <a:pt x="303" y="514"/>
                  </a:lnTo>
                  <a:lnTo>
                    <a:pt x="303" y="511"/>
                  </a:lnTo>
                  <a:lnTo>
                    <a:pt x="305" y="511"/>
                  </a:lnTo>
                  <a:lnTo>
                    <a:pt x="305" y="511"/>
                  </a:lnTo>
                  <a:lnTo>
                    <a:pt x="308" y="509"/>
                  </a:lnTo>
                  <a:lnTo>
                    <a:pt x="308" y="507"/>
                  </a:lnTo>
                  <a:lnTo>
                    <a:pt x="308" y="507"/>
                  </a:lnTo>
                  <a:lnTo>
                    <a:pt x="308" y="507"/>
                  </a:lnTo>
                  <a:lnTo>
                    <a:pt x="310" y="507"/>
                  </a:lnTo>
                  <a:lnTo>
                    <a:pt x="310" y="507"/>
                  </a:lnTo>
                  <a:lnTo>
                    <a:pt x="310" y="507"/>
                  </a:lnTo>
                  <a:lnTo>
                    <a:pt x="310" y="507"/>
                  </a:lnTo>
                  <a:lnTo>
                    <a:pt x="312" y="507"/>
                  </a:lnTo>
                  <a:lnTo>
                    <a:pt x="312" y="507"/>
                  </a:lnTo>
                  <a:lnTo>
                    <a:pt x="312" y="507"/>
                  </a:lnTo>
                  <a:lnTo>
                    <a:pt x="312" y="507"/>
                  </a:lnTo>
                  <a:lnTo>
                    <a:pt x="315" y="507"/>
                  </a:lnTo>
                  <a:lnTo>
                    <a:pt x="315" y="507"/>
                  </a:lnTo>
                  <a:lnTo>
                    <a:pt x="315" y="507"/>
                  </a:lnTo>
                  <a:lnTo>
                    <a:pt x="315" y="507"/>
                  </a:lnTo>
                  <a:lnTo>
                    <a:pt x="317" y="507"/>
                  </a:lnTo>
                  <a:lnTo>
                    <a:pt x="317" y="507"/>
                  </a:lnTo>
                  <a:lnTo>
                    <a:pt x="317" y="507"/>
                  </a:lnTo>
                  <a:lnTo>
                    <a:pt x="317" y="507"/>
                  </a:lnTo>
                  <a:lnTo>
                    <a:pt x="317" y="507"/>
                  </a:lnTo>
                  <a:lnTo>
                    <a:pt x="319" y="507"/>
                  </a:lnTo>
                  <a:lnTo>
                    <a:pt x="319" y="507"/>
                  </a:lnTo>
                  <a:lnTo>
                    <a:pt x="319" y="507"/>
                  </a:lnTo>
                  <a:lnTo>
                    <a:pt x="319" y="507"/>
                  </a:lnTo>
                  <a:lnTo>
                    <a:pt x="322" y="507"/>
                  </a:lnTo>
                  <a:lnTo>
                    <a:pt x="322" y="507"/>
                  </a:lnTo>
                  <a:lnTo>
                    <a:pt x="322" y="507"/>
                  </a:lnTo>
                  <a:lnTo>
                    <a:pt x="322" y="509"/>
                  </a:lnTo>
                  <a:lnTo>
                    <a:pt x="322" y="509"/>
                  </a:lnTo>
                  <a:lnTo>
                    <a:pt x="322" y="509"/>
                  </a:lnTo>
                  <a:lnTo>
                    <a:pt x="322" y="509"/>
                  </a:lnTo>
                  <a:lnTo>
                    <a:pt x="324" y="509"/>
                  </a:lnTo>
                  <a:lnTo>
                    <a:pt x="324" y="511"/>
                  </a:lnTo>
                  <a:lnTo>
                    <a:pt x="324" y="509"/>
                  </a:lnTo>
                  <a:lnTo>
                    <a:pt x="324" y="509"/>
                  </a:lnTo>
                  <a:lnTo>
                    <a:pt x="324" y="509"/>
                  </a:lnTo>
                  <a:lnTo>
                    <a:pt x="327" y="509"/>
                  </a:lnTo>
                  <a:lnTo>
                    <a:pt x="327" y="509"/>
                  </a:lnTo>
                  <a:lnTo>
                    <a:pt x="329" y="504"/>
                  </a:lnTo>
                  <a:lnTo>
                    <a:pt x="329" y="504"/>
                  </a:lnTo>
                  <a:lnTo>
                    <a:pt x="329" y="504"/>
                  </a:lnTo>
                  <a:lnTo>
                    <a:pt x="329" y="504"/>
                  </a:lnTo>
                  <a:lnTo>
                    <a:pt x="329" y="504"/>
                  </a:lnTo>
                  <a:lnTo>
                    <a:pt x="334" y="502"/>
                  </a:lnTo>
                  <a:lnTo>
                    <a:pt x="334" y="502"/>
                  </a:lnTo>
                  <a:lnTo>
                    <a:pt x="334" y="502"/>
                  </a:lnTo>
                  <a:lnTo>
                    <a:pt x="334" y="502"/>
                  </a:lnTo>
                  <a:lnTo>
                    <a:pt x="334" y="502"/>
                  </a:lnTo>
                  <a:lnTo>
                    <a:pt x="334" y="500"/>
                  </a:lnTo>
                  <a:lnTo>
                    <a:pt x="334" y="500"/>
                  </a:lnTo>
                  <a:lnTo>
                    <a:pt x="334" y="500"/>
                  </a:lnTo>
                  <a:lnTo>
                    <a:pt x="334" y="495"/>
                  </a:lnTo>
                  <a:lnTo>
                    <a:pt x="334" y="490"/>
                  </a:lnTo>
                  <a:lnTo>
                    <a:pt x="334" y="490"/>
                  </a:lnTo>
                  <a:lnTo>
                    <a:pt x="334" y="490"/>
                  </a:lnTo>
                  <a:lnTo>
                    <a:pt x="334" y="490"/>
                  </a:lnTo>
                  <a:lnTo>
                    <a:pt x="334" y="490"/>
                  </a:lnTo>
                  <a:lnTo>
                    <a:pt x="334" y="488"/>
                  </a:lnTo>
                  <a:lnTo>
                    <a:pt x="334" y="488"/>
                  </a:lnTo>
                  <a:lnTo>
                    <a:pt x="336" y="488"/>
                  </a:lnTo>
                  <a:lnTo>
                    <a:pt x="336" y="488"/>
                  </a:lnTo>
                  <a:lnTo>
                    <a:pt x="338" y="488"/>
                  </a:lnTo>
                  <a:lnTo>
                    <a:pt x="341" y="488"/>
                  </a:lnTo>
                  <a:lnTo>
                    <a:pt x="343" y="488"/>
                  </a:lnTo>
                  <a:lnTo>
                    <a:pt x="343" y="488"/>
                  </a:lnTo>
                  <a:lnTo>
                    <a:pt x="343" y="488"/>
                  </a:lnTo>
                  <a:lnTo>
                    <a:pt x="343" y="488"/>
                  </a:lnTo>
                  <a:lnTo>
                    <a:pt x="346" y="488"/>
                  </a:lnTo>
                  <a:lnTo>
                    <a:pt x="346" y="488"/>
                  </a:lnTo>
                  <a:lnTo>
                    <a:pt x="346" y="488"/>
                  </a:lnTo>
                  <a:lnTo>
                    <a:pt x="346" y="488"/>
                  </a:lnTo>
                  <a:lnTo>
                    <a:pt x="348" y="488"/>
                  </a:lnTo>
                  <a:lnTo>
                    <a:pt x="348" y="488"/>
                  </a:lnTo>
                  <a:lnTo>
                    <a:pt x="348" y="488"/>
                  </a:lnTo>
                  <a:lnTo>
                    <a:pt x="348" y="488"/>
                  </a:lnTo>
                  <a:lnTo>
                    <a:pt x="350" y="488"/>
                  </a:lnTo>
                  <a:lnTo>
                    <a:pt x="350" y="485"/>
                  </a:lnTo>
                  <a:lnTo>
                    <a:pt x="353" y="485"/>
                  </a:lnTo>
                  <a:lnTo>
                    <a:pt x="353" y="485"/>
                  </a:lnTo>
                  <a:lnTo>
                    <a:pt x="353" y="485"/>
                  </a:lnTo>
                  <a:lnTo>
                    <a:pt x="353" y="483"/>
                  </a:lnTo>
                  <a:lnTo>
                    <a:pt x="355" y="481"/>
                  </a:lnTo>
                  <a:lnTo>
                    <a:pt x="355" y="481"/>
                  </a:lnTo>
                  <a:lnTo>
                    <a:pt x="357" y="476"/>
                  </a:lnTo>
                  <a:lnTo>
                    <a:pt x="357" y="476"/>
                  </a:lnTo>
                  <a:lnTo>
                    <a:pt x="357" y="476"/>
                  </a:lnTo>
                  <a:lnTo>
                    <a:pt x="360" y="476"/>
                  </a:lnTo>
                  <a:lnTo>
                    <a:pt x="360" y="474"/>
                  </a:lnTo>
                  <a:lnTo>
                    <a:pt x="360" y="474"/>
                  </a:lnTo>
                  <a:lnTo>
                    <a:pt x="360" y="474"/>
                  </a:lnTo>
                  <a:lnTo>
                    <a:pt x="362" y="469"/>
                  </a:lnTo>
                  <a:lnTo>
                    <a:pt x="362" y="466"/>
                  </a:lnTo>
                  <a:lnTo>
                    <a:pt x="369" y="464"/>
                  </a:lnTo>
                  <a:lnTo>
                    <a:pt x="374" y="462"/>
                  </a:lnTo>
                  <a:lnTo>
                    <a:pt x="376" y="462"/>
                  </a:lnTo>
                  <a:lnTo>
                    <a:pt x="376" y="462"/>
                  </a:lnTo>
                  <a:lnTo>
                    <a:pt x="376" y="459"/>
                  </a:lnTo>
                  <a:lnTo>
                    <a:pt x="376" y="459"/>
                  </a:lnTo>
                  <a:lnTo>
                    <a:pt x="376" y="457"/>
                  </a:lnTo>
                  <a:lnTo>
                    <a:pt x="379" y="457"/>
                  </a:lnTo>
                  <a:lnTo>
                    <a:pt x="379" y="457"/>
                  </a:lnTo>
                  <a:lnTo>
                    <a:pt x="379" y="455"/>
                  </a:lnTo>
                  <a:lnTo>
                    <a:pt x="379" y="455"/>
                  </a:lnTo>
                  <a:lnTo>
                    <a:pt x="381" y="455"/>
                  </a:lnTo>
                  <a:lnTo>
                    <a:pt x="381" y="455"/>
                  </a:lnTo>
                  <a:lnTo>
                    <a:pt x="383" y="452"/>
                  </a:lnTo>
                  <a:lnTo>
                    <a:pt x="383" y="452"/>
                  </a:lnTo>
                  <a:lnTo>
                    <a:pt x="383" y="452"/>
                  </a:lnTo>
                  <a:lnTo>
                    <a:pt x="386" y="452"/>
                  </a:lnTo>
                  <a:lnTo>
                    <a:pt x="386" y="452"/>
                  </a:lnTo>
                  <a:lnTo>
                    <a:pt x="386" y="452"/>
                  </a:lnTo>
                  <a:lnTo>
                    <a:pt x="386" y="450"/>
                  </a:lnTo>
                  <a:lnTo>
                    <a:pt x="386" y="450"/>
                  </a:lnTo>
                  <a:lnTo>
                    <a:pt x="386" y="450"/>
                  </a:lnTo>
                  <a:lnTo>
                    <a:pt x="386" y="448"/>
                  </a:lnTo>
                  <a:lnTo>
                    <a:pt x="388" y="448"/>
                  </a:lnTo>
                  <a:lnTo>
                    <a:pt x="388" y="448"/>
                  </a:lnTo>
                  <a:lnTo>
                    <a:pt x="388" y="445"/>
                  </a:lnTo>
                  <a:lnTo>
                    <a:pt x="388" y="445"/>
                  </a:lnTo>
                  <a:lnTo>
                    <a:pt x="391" y="445"/>
                  </a:lnTo>
                  <a:lnTo>
                    <a:pt x="391" y="445"/>
                  </a:lnTo>
                  <a:lnTo>
                    <a:pt x="391" y="445"/>
                  </a:lnTo>
                  <a:lnTo>
                    <a:pt x="393" y="445"/>
                  </a:lnTo>
                  <a:lnTo>
                    <a:pt x="393" y="445"/>
                  </a:lnTo>
                  <a:lnTo>
                    <a:pt x="395" y="445"/>
                  </a:lnTo>
                  <a:lnTo>
                    <a:pt x="398" y="445"/>
                  </a:lnTo>
                  <a:lnTo>
                    <a:pt x="398" y="445"/>
                  </a:lnTo>
                  <a:lnTo>
                    <a:pt x="398" y="445"/>
                  </a:lnTo>
                  <a:lnTo>
                    <a:pt x="398" y="445"/>
                  </a:lnTo>
                  <a:lnTo>
                    <a:pt x="398" y="445"/>
                  </a:lnTo>
                  <a:lnTo>
                    <a:pt x="400" y="443"/>
                  </a:lnTo>
                  <a:lnTo>
                    <a:pt x="400" y="443"/>
                  </a:lnTo>
                  <a:lnTo>
                    <a:pt x="400" y="443"/>
                  </a:lnTo>
                  <a:lnTo>
                    <a:pt x="400" y="440"/>
                  </a:lnTo>
                  <a:lnTo>
                    <a:pt x="400" y="438"/>
                  </a:lnTo>
                  <a:lnTo>
                    <a:pt x="400" y="438"/>
                  </a:lnTo>
                  <a:lnTo>
                    <a:pt x="400" y="438"/>
                  </a:lnTo>
                  <a:lnTo>
                    <a:pt x="402" y="438"/>
                  </a:lnTo>
                  <a:lnTo>
                    <a:pt x="402" y="438"/>
                  </a:lnTo>
                  <a:lnTo>
                    <a:pt x="402" y="438"/>
                  </a:lnTo>
                  <a:lnTo>
                    <a:pt x="405" y="440"/>
                  </a:lnTo>
                  <a:lnTo>
                    <a:pt x="405" y="440"/>
                  </a:lnTo>
                  <a:lnTo>
                    <a:pt x="405" y="440"/>
                  </a:lnTo>
                  <a:lnTo>
                    <a:pt x="405" y="440"/>
                  </a:lnTo>
                  <a:lnTo>
                    <a:pt x="405" y="440"/>
                  </a:lnTo>
                  <a:lnTo>
                    <a:pt x="405" y="438"/>
                  </a:lnTo>
                  <a:lnTo>
                    <a:pt x="407" y="438"/>
                  </a:lnTo>
                  <a:lnTo>
                    <a:pt x="407" y="436"/>
                  </a:lnTo>
                  <a:lnTo>
                    <a:pt x="407" y="436"/>
                  </a:lnTo>
                  <a:lnTo>
                    <a:pt x="409" y="436"/>
                  </a:lnTo>
                  <a:lnTo>
                    <a:pt x="409" y="433"/>
                  </a:lnTo>
                  <a:lnTo>
                    <a:pt x="409" y="431"/>
                  </a:lnTo>
                  <a:lnTo>
                    <a:pt x="412" y="431"/>
                  </a:lnTo>
                  <a:lnTo>
                    <a:pt x="412" y="431"/>
                  </a:lnTo>
                  <a:lnTo>
                    <a:pt x="417" y="429"/>
                  </a:lnTo>
                  <a:lnTo>
                    <a:pt x="417" y="426"/>
                  </a:lnTo>
                  <a:lnTo>
                    <a:pt x="419" y="426"/>
                  </a:lnTo>
                  <a:lnTo>
                    <a:pt x="419" y="424"/>
                  </a:lnTo>
                  <a:lnTo>
                    <a:pt x="421" y="421"/>
                  </a:lnTo>
                  <a:lnTo>
                    <a:pt x="421" y="421"/>
                  </a:lnTo>
                  <a:lnTo>
                    <a:pt x="421" y="421"/>
                  </a:lnTo>
                  <a:lnTo>
                    <a:pt x="424" y="421"/>
                  </a:lnTo>
                  <a:lnTo>
                    <a:pt x="424" y="421"/>
                  </a:lnTo>
                  <a:lnTo>
                    <a:pt x="424" y="421"/>
                  </a:lnTo>
                  <a:lnTo>
                    <a:pt x="424" y="421"/>
                  </a:lnTo>
                  <a:lnTo>
                    <a:pt x="424" y="421"/>
                  </a:lnTo>
                  <a:lnTo>
                    <a:pt x="424" y="419"/>
                  </a:lnTo>
                  <a:lnTo>
                    <a:pt x="426" y="414"/>
                  </a:lnTo>
                  <a:lnTo>
                    <a:pt x="428" y="412"/>
                  </a:lnTo>
                  <a:lnTo>
                    <a:pt x="428" y="405"/>
                  </a:lnTo>
                  <a:lnTo>
                    <a:pt x="428" y="400"/>
                  </a:lnTo>
                  <a:lnTo>
                    <a:pt x="426" y="398"/>
                  </a:lnTo>
                  <a:lnTo>
                    <a:pt x="426" y="398"/>
                  </a:lnTo>
                  <a:lnTo>
                    <a:pt x="426" y="395"/>
                  </a:lnTo>
                  <a:lnTo>
                    <a:pt x="424" y="395"/>
                  </a:lnTo>
                  <a:lnTo>
                    <a:pt x="419" y="393"/>
                  </a:lnTo>
                  <a:lnTo>
                    <a:pt x="419" y="393"/>
                  </a:lnTo>
                  <a:lnTo>
                    <a:pt x="419" y="393"/>
                  </a:lnTo>
                  <a:lnTo>
                    <a:pt x="419" y="391"/>
                  </a:lnTo>
                  <a:lnTo>
                    <a:pt x="419" y="391"/>
                  </a:lnTo>
                  <a:lnTo>
                    <a:pt x="419" y="388"/>
                  </a:lnTo>
                  <a:lnTo>
                    <a:pt x="421" y="388"/>
                  </a:lnTo>
                  <a:lnTo>
                    <a:pt x="421" y="388"/>
                  </a:lnTo>
                  <a:lnTo>
                    <a:pt x="421" y="386"/>
                  </a:lnTo>
                  <a:lnTo>
                    <a:pt x="421" y="386"/>
                  </a:lnTo>
                  <a:lnTo>
                    <a:pt x="421" y="386"/>
                  </a:lnTo>
                  <a:lnTo>
                    <a:pt x="421" y="384"/>
                  </a:lnTo>
                  <a:lnTo>
                    <a:pt x="421" y="384"/>
                  </a:lnTo>
                  <a:lnTo>
                    <a:pt x="421" y="381"/>
                  </a:lnTo>
                  <a:lnTo>
                    <a:pt x="421" y="381"/>
                  </a:lnTo>
                  <a:lnTo>
                    <a:pt x="419" y="379"/>
                  </a:lnTo>
                  <a:lnTo>
                    <a:pt x="417" y="374"/>
                  </a:lnTo>
                  <a:lnTo>
                    <a:pt x="417" y="372"/>
                  </a:lnTo>
                  <a:lnTo>
                    <a:pt x="414" y="372"/>
                  </a:lnTo>
                  <a:lnTo>
                    <a:pt x="414" y="369"/>
                  </a:lnTo>
                  <a:lnTo>
                    <a:pt x="417" y="367"/>
                  </a:lnTo>
                  <a:lnTo>
                    <a:pt x="417" y="367"/>
                  </a:lnTo>
                  <a:lnTo>
                    <a:pt x="417" y="367"/>
                  </a:lnTo>
                  <a:lnTo>
                    <a:pt x="417" y="365"/>
                  </a:lnTo>
                  <a:lnTo>
                    <a:pt x="417" y="365"/>
                  </a:lnTo>
                  <a:lnTo>
                    <a:pt x="417" y="365"/>
                  </a:lnTo>
                  <a:lnTo>
                    <a:pt x="419" y="365"/>
                  </a:lnTo>
                  <a:lnTo>
                    <a:pt x="419" y="365"/>
                  </a:lnTo>
                  <a:lnTo>
                    <a:pt x="428" y="362"/>
                  </a:lnTo>
                  <a:lnTo>
                    <a:pt x="428" y="358"/>
                  </a:lnTo>
                  <a:lnTo>
                    <a:pt x="428" y="358"/>
                  </a:lnTo>
                  <a:lnTo>
                    <a:pt x="428" y="355"/>
                  </a:lnTo>
                  <a:lnTo>
                    <a:pt x="426" y="355"/>
                  </a:lnTo>
                  <a:lnTo>
                    <a:pt x="426" y="355"/>
                  </a:lnTo>
                  <a:lnTo>
                    <a:pt x="426" y="353"/>
                  </a:lnTo>
                  <a:lnTo>
                    <a:pt x="424" y="350"/>
                  </a:lnTo>
                  <a:lnTo>
                    <a:pt x="424" y="350"/>
                  </a:lnTo>
                  <a:lnTo>
                    <a:pt x="424" y="348"/>
                  </a:lnTo>
                  <a:lnTo>
                    <a:pt x="431" y="334"/>
                  </a:lnTo>
                  <a:lnTo>
                    <a:pt x="431" y="332"/>
                  </a:lnTo>
                  <a:lnTo>
                    <a:pt x="435" y="324"/>
                  </a:lnTo>
                  <a:lnTo>
                    <a:pt x="435" y="324"/>
                  </a:lnTo>
                  <a:lnTo>
                    <a:pt x="438" y="322"/>
                  </a:lnTo>
                  <a:lnTo>
                    <a:pt x="438" y="320"/>
                  </a:lnTo>
                  <a:lnTo>
                    <a:pt x="438" y="320"/>
                  </a:lnTo>
                  <a:lnTo>
                    <a:pt x="438" y="3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noEditPoints="1"/>
            </p:cNvSpPr>
            <p:nvPr/>
          </p:nvSpPr>
          <p:spPr bwMode="auto">
            <a:xfrm>
              <a:off x="4627" y="1533"/>
              <a:ext cx="516" cy="175"/>
            </a:xfrm>
            <a:custGeom>
              <a:avLst/>
              <a:gdLst>
                <a:gd name="T0" fmla="*/ 507 w 516"/>
                <a:gd name="T1" fmla="*/ 35 h 175"/>
                <a:gd name="T2" fmla="*/ 514 w 516"/>
                <a:gd name="T3" fmla="*/ 26 h 175"/>
                <a:gd name="T4" fmla="*/ 493 w 516"/>
                <a:gd name="T5" fmla="*/ 12 h 175"/>
                <a:gd name="T6" fmla="*/ 469 w 516"/>
                <a:gd name="T7" fmla="*/ 16 h 175"/>
                <a:gd name="T8" fmla="*/ 445 w 516"/>
                <a:gd name="T9" fmla="*/ 35 h 175"/>
                <a:gd name="T10" fmla="*/ 429 w 516"/>
                <a:gd name="T11" fmla="*/ 38 h 175"/>
                <a:gd name="T12" fmla="*/ 429 w 516"/>
                <a:gd name="T13" fmla="*/ 42 h 175"/>
                <a:gd name="T14" fmla="*/ 417 w 516"/>
                <a:gd name="T15" fmla="*/ 45 h 175"/>
                <a:gd name="T16" fmla="*/ 405 w 516"/>
                <a:gd name="T17" fmla="*/ 45 h 175"/>
                <a:gd name="T18" fmla="*/ 388 w 516"/>
                <a:gd name="T19" fmla="*/ 45 h 175"/>
                <a:gd name="T20" fmla="*/ 377 w 516"/>
                <a:gd name="T21" fmla="*/ 54 h 175"/>
                <a:gd name="T22" fmla="*/ 372 w 516"/>
                <a:gd name="T23" fmla="*/ 64 h 175"/>
                <a:gd name="T24" fmla="*/ 348 w 516"/>
                <a:gd name="T25" fmla="*/ 80 h 175"/>
                <a:gd name="T26" fmla="*/ 332 w 516"/>
                <a:gd name="T27" fmla="*/ 61 h 175"/>
                <a:gd name="T28" fmla="*/ 322 w 516"/>
                <a:gd name="T29" fmla="*/ 57 h 175"/>
                <a:gd name="T30" fmla="*/ 320 w 516"/>
                <a:gd name="T31" fmla="*/ 54 h 175"/>
                <a:gd name="T32" fmla="*/ 327 w 516"/>
                <a:gd name="T33" fmla="*/ 31 h 175"/>
                <a:gd name="T34" fmla="*/ 343 w 516"/>
                <a:gd name="T35" fmla="*/ 19 h 175"/>
                <a:gd name="T36" fmla="*/ 339 w 516"/>
                <a:gd name="T37" fmla="*/ 9 h 175"/>
                <a:gd name="T38" fmla="*/ 313 w 516"/>
                <a:gd name="T39" fmla="*/ 7 h 175"/>
                <a:gd name="T40" fmla="*/ 301 w 516"/>
                <a:gd name="T41" fmla="*/ 16 h 175"/>
                <a:gd name="T42" fmla="*/ 270 w 516"/>
                <a:gd name="T43" fmla="*/ 38 h 175"/>
                <a:gd name="T44" fmla="*/ 258 w 516"/>
                <a:gd name="T45" fmla="*/ 45 h 175"/>
                <a:gd name="T46" fmla="*/ 251 w 516"/>
                <a:gd name="T47" fmla="*/ 42 h 175"/>
                <a:gd name="T48" fmla="*/ 244 w 516"/>
                <a:gd name="T49" fmla="*/ 47 h 175"/>
                <a:gd name="T50" fmla="*/ 234 w 516"/>
                <a:gd name="T51" fmla="*/ 35 h 175"/>
                <a:gd name="T52" fmla="*/ 223 w 516"/>
                <a:gd name="T53" fmla="*/ 40 h 175"/>
                <a:gd name="T54" fmla="*/ 213 w 516"/>
                <a:gd name="T55" fmla="*/ 31 h 175"/>
                <a:gd name="T56" fmla="*/ 199 w 516"/>
                <a:gd name="T57" fmla="*/ 33 h 175"/>
                <a:gd name="T58" fmla="*/ 189 w 516"/>
                <a:gd name="T59" fmla="*/ 47 h 175"/>
                <a:gd name="T60" fmla="*/ 173 w 516"/>
                <a:gd name="T61" fmla="*/ 35 h 175"/>
                <a:gd name="T62" fmla="*/ 142 w 516"/>
                <a:gd name="T63" fmla="*/ 16 h 175"/>
                <a:gd name="T64" fmla="*/ 55 w 516"/>
                <a:gd name="T65" fmla="*/ 12 h 175"/>
                <a:gd name="T66" fmla="*/ 57 w 516"/>
                <a:gd name="T67" fmla="*/ 38 h 175"/>
                <a:gd name="T68" fmla="*/ 59 w 516"/>
                <a:gd name="T69" fmla="*/ 68 h 175"/>
                <a:gd name="T70" fmla="*/ 40 w 516"/>
                <a:gd name="T71" fmla="*/ 85 h 175"/>
                <a:gd name="T72" fmla="*/ 29 w 516"/>
                <a:gd name="T73" fmla="*/ 92 h 175"/>
                <a:gd name="T74" fmla="*/ 17 w 516"/>
                <a:gd name="T75" fmla="*/ 104 h 175"/>
                <a:gd name="T76" fmla="*/ 19 w 516"/>
                <a:gd name="T77" fmla="*/ 113 h 175"/>
                <a:gd name="T78" fmla="*/ 29 w 516"/>
                <a:gd name="T79" fmla="*/ 121 h 175"/>
                <a:gd name="T80" fmla="*/ 38 w 516"/>
                <a:gd name="T81" fmla="*/ 125 h 175"/>
                <a:gd name="T82" fmla="*/ 40 w 516"/>
                <a:gd name="T83" fmla="*/ 144 h 175"/>
                <a:gd name="T84" fmla="*/ 52 w 516"/>
                <a:gd name="T85" fmla="*/ 156 h 175"/>
                <a:gd name="T86" fmla="*/ 47 w 516"/>
                <a:gd name="T87" fmla="*/ 173 h 175"/>
                <a:gd name="T88" fmla="*/ 78 w 516"/>
                <a:gd name="T89" fmla="*/ 166 h 175"/>
                <a:gd name="T90" fmla="*/ 100 w 516"/>
                <a:gd name="T91" fmla="*/ 144 h 175"/>
                <a:gd name="T92" fmla="*/ 133 w 516"/>
                <a:gd name="T93" fmla="*/ 121 h 175"/>
                <a:gd name="T94" fmla="*/ 168 w 516"/>
                <a:gd name="T95" fmla="*/ 111 h 175"/>
                <a:gd name="T96" fmla="*/ 201 w 516"/>
                <a:gd name="T97" fmla="*/ 121 h 175"/>
                <a:gd name="T98" fmla="*/ 225 w 516"/>
                <a:gd name="T99" fmla="*/ 132 h 175"/>
                <a:gd name="T100" fmla="*/ 239 w 516"/>
                <a:gd name="T101" fmla="*/ 144 h 175"/>
                <a:gd name="T102" fmla="*/ 268 w 516"/>
                <a:gd name="T103" fmla="*/ 149 h 175"/>
                <a:gd name="T104" fmla="*/ 287 w 516"/>
                <a:gd name="T105" fmla="*/ 130 h 175"/>
                <a:gd name="T106" fmla="*/ 308 w 516"/>
                <a:gd name="T107" fmla="*/ 137 h 175"/>
                <a:gd name="T108" fmla="*/ 374 w 516"/>
                <a:gd name="T109" fmla="*/ 161 h 175"/>
                <a:gd name="T110" fmla="*/ 412 w 516"/>
                <a:gd name="T111" fmla="*/ 137 h 175"/>
                <a:gd name="T112" fmla="*/ 438 w 516"/>
                <a:gd name="T113" fmla="*/ 130 h 175"/>
                <a:gd name="T114" fmla="*/ 485 w 516"/>
                <a:gd name="T115" fmla="*/ 130 h 175"/>
                <a:gd name="T116" fmla="*/ 504 w 516"/>
                <a:gd name="T117" fmla="*/ 85 h 175"/>
                <a:gd name="T118" fmla="*/ 507 w 516"/>
                <a:gd name="T119" fmla="*/ 61 h 175"/>
                <a:gd name="T120" fmla="*/ 509 w 516"/>
                <a:gd name="T121" fmla="*/ 4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 h="175">
                  <a:moveTo>
                    <a:pt x="514" y="52"/>
                  </a:moveTo>
                  <a:lnTo>
                    <a:pt x="514" y="50"/>
                  </a:lnTo>
                  <a:lnTo>
                    <a:pt x="514" y="47"/>
                  </a:lnTo>
                  <a:lnTo>
                    <a:pt x="514" y="47"/>
                  </a:lnTo>
                  <a:lnTo>
                    <a:pt x="511" y="50"/>
                  </a:lnTo>
                  <a:lnTo>
                    <a:pt x="511" y="47"/>
                  </a:lnTo>
                  <a:lnTo>
                    <a:pt x="511" y="45"/>
                  </a:lnTo>
                  <a:lnTo>
                    <a:pt x="511" y="45"/>
                  </a:lnTo>
                  <a:lnTo>
                    <a:pt x="509" y="45"/>
                  </a:lnTo>
                  <a:lnTo>
                    <a:pt x="509" y="42"/>
                  </a:lnTo>
                  <a:lnTo>
                    <a:pt x="509" y="40"/>
                  </a:lnTo>
                  <a:lnTo>
                    <a:pt x="509" y="38"/>
                  </a:lnTo>
                  <a:lnTo>
                    <a:pt x="509" y="38"/>
                  </a:lnTo>
                  <a:lnTo>
                    <a:pt x="511" y="38"/>
                  </a:lnTo>
                  <a:lnTo>
                    <a:pt x="511" y="35"/>
                  </a:lnTo>
                  <a:lnTo>
                    <a:pt x="511" y="35"/>
                  </a:lnTo>
                  <a:lnTo>
                    <a:pt x="509" y="35"/>
                  </a:lnTo>
                  <a:lnTo>
                    <a:pt x="509" y="38"/>
                  </a:lnTo>
                  <a:lnTo>
                    <a:pt x="507" y="38"/>
                  </a:lnTo>
                  <a:lnTo>
                    <a:pt x="507" y="35"/>
                  </a:lnTo>
                  <a:lnTo>
                    <a:pt x="509" y="35"/>
                  </a:lnTo>
                  <a:lnTo>
                    <a:pt x="509" y="35"/>
                  </a:lnTo>
                  <a:lnTo>
                    <a:pt x="511" y="35"/>
                  </a:lnTo>
                  <a:lnTo>
                    <a:pt x="511" y="33"/>
                  </a:lnTo>
                  <a:lnTo>
                    <a:pt x="509" y="31"/>
                  </a:lnTo>
                  <a:lnTo>
                    <a:pt x="509" y="28"/>
                  </a:lnTo>
                  <a:lnTo>
                    <a:pt x="511" y="31"/>
                  </a:lnTo>
                  <a:lnTo>
                    <a:pt x="511" y="33"/>
                  </a:lnTo>
                  <a:lnTo>
                    <a:pt x="511" y="31"/>
                  </a:lnTo>
                  <a:lnTo>
                    <a:pt x="511" y="31"/>
                  </a:lnTo>
                  <a:lnTo>
                    <a:pt x="511" y="31"/>
                  </a:lnTo>
                  <a:lnTo>
                    <a:pt x="511" y="31"/>
                  </a:lnTo>
                  <a:lnTo>
                    <a:pt x="514" y="33"/>
                  </a:lnTo>
                  <a:lnTo>
                    <a:pt x="514" y="33"/>
                  </a:lnTo>
                  <a:lnTo>
                    <a:pt x="514" y="33"/>
                  </a:lnTo>
                  <a:lnTo>
                    <a:pt x="514" y="31"/>
                  </a:lnTo>
                  <a:lnTo>
                    <a:pt x="514" y="31"/>
                  </a:lnTo>
                  <a:lnTo>
                    <a:pt x="516" y="28"/>
                  </a:lnTo>
                  <a:lnTo>
                    <a:pt x="516" y="28"/>
                  </a:lnTo>
                  <a:lnTo>
                    <a:pt x="514" y="26"/>
                  </a:lnTo>
                  <a:lnTo>
                    <a:pt x="514" y="26"/>
                  </a:lnTo>
                  <a:lnTo>
                    <a:pt x="514" y="23"/>
                  </a:lnTo>
                  <a:lnTo>
                    <a:pt x="511" y="23"/>
                  </a:lnTo>
                  <a:lnTo>
                    <a:pt x="507" y="23"/>
                  </a:lnTo>
                  <a:lnTo>
                    <a:pt x="507" y="23"/>
                  </a:lnTo>
                  <a:lnTo>
                    <a:pt x="509" y="23"/>
                  </a:lnTo>
                  <a:lnTo>
                    <a:pt x="509" y="23"/>
                  </a:lnTo>
                  <a:lnTo>
                    <a:pt x="509" y="23"/>
                  </a:lnTo>
                  <a:lnTo>
                    <a:pt x="507" y="21"/>
                  </a:lnTo>
                  <a:lnTo>
                    <a:pt x="502" y="19"/>
                  </a:lnTo>
                  <a:lnTo>
                    <a:pt x="502" y="19"/>
                  </a:lnTo>
                  <a:lnTo>
                    <a:pt x="502" y="19"/>
                  </a:lnTo>
                  <a:lnTo>
                    <a:pt x="502" y="19"/>
                  </a:lnTo>
                  <a:lnTo>
                    <a:pt x="502" y="19"/>
                  </a:lnTo>
                  <a:lnTo>
                    <a:pt x="502" y="19"/>
                  </a:lnTo>
                  <a:lnTo>
                    <a:pt x="500" y="16"/>
                  </a:lnTo>
                  <a:lnTo>
                    <a:pt x="497" y="14"/>
                  </a:lnTo>
                  <a:lnTo>
                    <a:pt x="495" y="12"/>
                  </a:lnTo>
                  <a:lnTo>
                    <a:pt x="493" y="12"/>
                  </a:lnTo>
                  <a:lnTo>
                    <a:pt x="493" y="12"/>
                  </a:lnTo>
                  <a:lnTo>
                    <a:pt x="490" y="12"/>
                  </a:lnTo>
                  <a:lnTo>
                    <a:pt x="490" y="12"/>
                  </a:lnTo>
                  <a:lnTo>
                    <a:pt x="490" y="12"/>
                  </a:lnTo>
                  <a:lnTo>
                    <a:pt x="488" y="12"/>
                  </a:lnTo>
                  <a:lnTo>
                    <a:pt x="481" y="9"/>
                  </a:lnTo>
                  <a:lnTo>
                    <a:pt x="481" y="9"/>
                  </a:lnTo>
                  <a:lnTo>
                    <a:pt x="478" y="9"/>
                  </a:lnTo>
                  <a:lnTo>
                    <a:pt x="478" y="9"/>
                  </a:lnTo>
                  <a:lnTo>
                    <a:pt x="478" y="9"/>
                  </a:lnTo>
                  <a:lnTo>
                    <a:pt x="476" y="12"/>
                  </a:lnTo>
                  <a:lnTo>
                    <a:pt x="476" y="12"/>
                  </a:lnTo>
                  <a:lnTo>
                    <a:pt x="474" y="14"/>
                  </a:lnTo>
                  <a:lnTo>
                    <a:pt x="471" y="14"/>
                  </a:lnTo>
                  <a:lnTo>
                    <a:pt x="471" y="16"/>
                  </a:lnTo>
                  <a:lnTo>
                    <a:pt x="469" y="16"/>
                  </a:lnTo>
                  <a:lnTo>
                    <a:pt x="469" y="16"/>
                  </a:lnTo>
                  <a:lnTo>
                    <a:pt x="469" y="16"/>
                  </a:lnTo>
                  <a:lnTo>
                    <a:pt x="469" y="16"/>
                  </a:lnTo>
                  <a:lnTo>
                    <a:pt x="469" y="16"/>
                  </a:lnTo>
                  <a:lnTo>
                    <a:pt x="469" y="16"/>
                  </a:lnTo>
                  <a:lnTo>
                    <a:pt x="466" y="16"/>
                  </a:lnTo>
                  <a:lnTo>
                    <a:pt x="466" y="16"/>
                  </a:lnTo>
                  <a:lnTo>
                    <a:pt x="462" y="16"/>
                  </a:lnTo>
                  <a:lnTo>
                    <a:pt x="462" y="16"/>
                  </a:lnTo>
                  <a:lnTo>
                    <a:pt x="462" y="16"/>
                  </a:lnTo>
                  <a:lnTo>
                    <a:pt x="462" y="16"/>
                  </a:lnTo>
                  <a:lnTo>
                    <a:pt x="459" y="16"/>
                  </a:lnTo>
                  <a:lnTo>
                    <a:pt x="459" y="19"/>
                  </a:lnTo>
                  <a:lnTo>
                    <a:pt x="459" y="21"/>
                  </a:lnTo>
                  <a:lnTo>
                    <a:pt x="457" y="28"/>
                  </a:lnTo>
                  <a:lnTo>
                    <a:pt x="457" y="31"/>
                  </a:lnTo>
                  <a:lnTo>
                    <a:pt x="452" y="33"/>
                  </a:lnTo>
                  <a:lnTo>
                    <a:pt x="450" y="33"/>
                  </a:lnTo>
                  <a:lnTo>
                    <a:pt x="448" y="35"/>
                  </a:lnTo>
                  <a:lnTo>
                    <a:pt x="448" y="35"/>
                  </a:lnTo>
                  <a:lnTo>
                    <a:pt x="448" y="35"/>
                  </a:lnTo>
                  <a:lnTo>
                    <a:pt x="448" y="35"/>
                  </a:lnTo>
                  <a:lnTo>
                    <a:pt x="448" y="35"/>
                  </a:lnTo>
                  <a:lnTo>
                    <a:pt x="445" y="35"/>
                  </a:lnTo>
                  <a:lnTo>
                    <a:pt x="445" y="35"/>
                  </a:lnTo>
                  <a:lnTo>
                    <a:pt x="445" y="35"/>
                  </a:lnTo>
                  <a:lnTo>
                    <a:pt x="445" y="35"/>
                  </a:lnTo>
                  <a:lnTo>
                    <a:pt x="445" y="35"/>
                  </a:lnTo>
                  <a:lnTo>
                    <a:pt x="438" y="38"/>
                  </a:lnTo>
                  <a:lnTo>
                    <a:pt x="436" y="38"/>
                  </a:lnTo>
                  <a:lnTo>
                    <a:pt x="436" y="38"/>
                  </a:lnTo>
                  <a:lnTo>
                    <a:pt x="436" y="38"/>
                  </a:lnTo>
                  <a:lnTo>
                    <a:pt x="433" y="40"/>
                  </a:lnTo>
                  <a:lnTo>
                    <a:pt x="433" y="40"/>
                  </a:lnTo>
                  <a:lnTo>
                    <a:pt x="431" y="40"/>
                  </a:lnTo>
                  <a:lnTo>
                    <a:pt x="431" y="40"/>
                  </a:lnTo>
                  <a:lnTo>
                    <a:pt x="431" y="38"/>
                  </a:lnTo>
                  <a:lnTo>
                    <a:pt x="431" y="38"/>
                  </a:lnTo>
                  <a:lnTo>
                    <a:pt x="431" y="38"/>
                  </a:lnTo>
                  <a:lnTo>
                    <a:pt x="431" y="38"/>
                  </a:lnTo>
                  <a:lnTo>
                    <a:pt x="431" y="38"/>
                  </a:lnTo>
                  <a:lnTo>
                    <a:pt x="431" y="38"/>
                  </a:lnTo>
                  <a:lnTo>
                    <a:pt x="431" y="38"/>
                  </a:lnTo>
                  <a:lnTo>
                    <a:pt x="431" y="38"/>
                  </a:lnTo>
                  <a:lnTo>
                    <a:pt x="429" y="38"/>
                  </a:lnTo>
                  <a:lnTo>
                    <a:pt x="429" y="38"/>
                  </a:lnTo>
                  <a:lnTo>
                    <a:pt x="429" y="38"/>
                  </a:lnTo>
                  <a:lnTo>
                    <a:pt x="429" y="38"/>
                  </a:lnTo>
                  <a:lnTo>
                    <a:pt x="429" y="40"/>
                  </a:lnTo>
                  <a:lnTo>
                    <a:pt x="429" y="40"/>
                  </a:lnTo>
                  <a:lnTo>
                    <a:pt x="429" y="40"/>
                  </a:lnTo>
                  <a:lnTo>
                    <a:pt x="431" y="40"/>
                  </a:lnTo>
                  <a:lnTo>
                    <a:pt x="431" y="40"/>
                  </a:lnTo>
                  <a:lnTo>
                    <a:pt x="431" y="40"/>
                  </a:lnTo>
                  <a:lnTo>
                    <a:pt x="431" y="40"/>
                  </a:lnTo>
                  <a:lnTo>
                    <a:pt x="433" y="42"/>
                  </a:lnTo>
                  <a:lnTo>
                    <a:pt x="433" y="42"/>
                  </a:lnTo>
                  <a:lnTo>
                    <a:pt x="433" y="42"/>
                  </a:lnTo>
                  <a:lnTo>
                    <a:pt x="433" y="42"/>
                  </a:lnTo>
                  <a:lnTo>
                    <a:pt x="431" y="42"/>
                  </a:lnTo>
                  <a:lnTo>
                    <a:pt x="431" y="42"/>
                  </a:lnTo>
                  <a:lnTo>
                    <a:pt x="431" y="42"/>
                  </a:lnTo>
                  <a:lnTo>
                    <a:pt x="429" y="42"/>
                  </a:lnTo>
                  <a:lnTo>
                    <a:pt x="429" y="42"/>
                  </a:lnTo>
                  <a:lnTo>
                    <a:pt x="429" y="42"/>
                  </a:lnTo>
                  <a:lnTo>
                    <a:pt x="429" y="42"/>
                  </a:lnTo>
                  <a:lnTo>
                    <a:pt x="429" y="42"/>
                  </a:lnTo>
                  <a:lnTo>
                    <a:pt x="429" y="45"/>
                  </a:lnTo>
                  <a:lnTo>
                    <a:pt x="429" y="45"/>
                  </a:lnTo>
                  <a:lnTo>
                    <a:pt x="429" y="45"/>
                  </a:lnTo>
                  <a:lnTo>
                    <a:pt x="429" y="45"/>
                  </a:lnTo>
                  <a:lnTo>
                    <a:pt x="426" y="45"/>
                  </a:lnTo>
                  <a:lnTo>
                    <a:pt x="426" y="45"/>
                  </a:lnTo>
                  <a:lnTo>
                    <a:pt x="426" y="45"/>
                  </a:lnTo>
                  <a:lnTo>
                    <a:pt x="426" y="45"/>
                  </a:lnTo>
                  <a:lnTo>
                    <a:pt x="426" y="45"/>
                  </a:lnTo>
                  <a:lnTo>
                    <a:pt x="424" y="45"/>
                  </a:lnTo>
                  <a:lnTo>
                    <a:pt x="424" y="45"/>
                  </a:lnTo>
                  <a:lnTo>
                    <a:pt x="424" y="45"/>
                  </a:lnTo>
                  <a:lnTo>
                    <a:pt x="421" y="45"/>
                  </a:lnTo>
                  <a:lnTo>
                    <a:pt x="417" y="45"/>
                  </a:lnTo>
                  <a:lnTo>
                    <a:pt x="417" y="45"/>
                  </a:lnTo>
                  <a:lnTo>
                    <a:pt x="417" y="45"/>
                  </a:lnTo>
                  <a:lnTo>
                    <a:pt x="417" y="45"/>
                  </a:lnTo>
                  <a:lnTo>
                    <a:pt x="417" y="45"/>
                  </a:lnTo>
                  <a:lnTo>
                    <a:pt x="414" y="45"/>
                  </a:lnTo>
                  <a:lnTo>
                    <a:pt x="414" y="45"/>
                  </a:lnTo>
                  <a:lnTo>
                    <a:pt x="414" y="42"/>
                  </a:lnTo>
                  <a:lnTo>
                    <a:pt x="414" y="42"/>
                  </a:lnTo>
                  <a:lnTo>
                    <a:pt x="414" y="42"/>
                  </a:lnTo>
                  <a:lnTo>
                    <a:pt x="414" y="42"/>
                  </a:lnTo>
                  <a:lnTo>
                    <a:pt x="414" y="40"/>
                  </a:lnTo>
                  <a:lnTo>
                    <a:pt x="414" y="40"/>
                  </a:lnTo>
                  <a:lnTo>
                    <a:pt x="414" y="40"/>
                  </a:lnTo>
                  <a:lnTo>
                    <a:pt x="414" y="40"/>
                  </a:lnTo>
                  <a:lnTo>
                    <a:pt x="412" y="40"/>
                  </a:lnTo>
                  <a:lnTo>
                    <a:pt x="412" y="40"/>
                  </a:lnTo>
                  <a:lnTo>
                    <a:pt x="412" y="40"/>
                  </a:lnTo>
                  <a:lnTo>
                    <a:pt x="410" y="42"/>
                  </a:lnTo>
                  <a:lnTo>
                    <a:pt x="410" y="45"/>
                  </a:lnTo>
                  <a:lnTo>
                    <a:pt x="410" y="45"/>
                  </a:lnTo>
                  <a:lnTo>
                    <a:pt x="407" y="45"/>
                  </a:lnTo>
                  <a:lnTo>
                    <a:pt x="407" y="45"/>
                  </a:lnTo>
                  <a:lnTo>
                    <a:pt x="407" y="45"/>
                  </a:lnTo>
                  <a:lnTo>
                    <a:pt x="405" y="45"/>
                  </a:lnTo>
                  <a:lnTo>
                    <a:pt x="405" y="45"/>
                  </a:lnTo>
                  <a:lnTo>
                    <a:pt x="405" y="45"/>
                  </a:lnTo>
                  <a:lnTo>
                    <a:pt x="405" y="42"/>
                  </a:lnTo>
                  <a:lnTo>
                    <a:pt x="405" y="42"/>
                  </a:lnTo>
                  <a:lnTo>
                    <a:pt x="405" y="42"/>
                  </a:lnTo>
                  <a:lnTo>
                    <a:pt x="405" y="40"/>
                  </a:lnTo>
                  <a:lnTo>
                    <a:pt x="403" y="42"/>
                  </a:lnTo>
                  <a:lnTo>
                    <a:pt x="403" y="45"/>
                  </a:lnTo>
                  <a:lnTo>
                    <a:pt x="400" y="45"/>
                  </a:lnTo>
                  <a:lnTo>
                    <a:pt x="400" y="45"/>
                  </a:lnTo>
                  <a:lnTo>
                    <a:pt x="400" y="45"/>
                  </a:lnTo>
                  <a:lnTo>
                    <a:pt x="398" y="45"/>
                  </a:lnTo>
                  <a:lnTo>
                    <a:pt x="398" y="45"/>
                  </a:lnTo>
                  <a:lnTo>
                    <a:pt x="395" y="42"/>
                  </a:lnTo>
                  <a:lnTo>
                    <a:pt x="391" y="45"/>
                  </a:lnTo>
                  <a:lnTo>
                    <a:pt x="388" y="45"/>
                  </a:lnTo>
                  <a:lnTo>
                    <a:pt x="388" y="45"/>
                  </a:lnTo>
                  <a:lnTo>
                    <a:pt x="388" y="45"/>
                  </a:lnTo>
                  <a:lnTo>
                    <a:pt x="388" y="45"/>
                  </a:lnTo>
                  <a:lnTo>
                    <a:pt x="388" y="45"/>
                  </a:lnTo>
                  <a:lnTo>
                    <a:pt x="388" y="47"/>
                  </a:lnTo>
                  <a:lnTo>
                    <a:pt x="388" y="47"/>
                  </a:lnTo>
                  <a:lnTo>
                    <a:pt x="388" y="47"/>
                  </a:lnTo>
                  <a:lnTo>
                    <a:pt x="388" y="47"/>
                  </a:lnTo>
                  <a:lnTo>
                    <a:pt x="388" y="50"/>
                  </a:lnTo>
                  <a:lnTo>
                    <a:pt x="388" y="50"/>
                  </a:lnTo>
                  <a:lnTo>
                    <a:pt x="388" y="50"/>
                  </a:lnTo>
                  <a:lnTo>
                    <a:pt x="388" y="50"/>
                  </a:lnTo>
                  <a:lnTo>
                    <a:pt x="388" y="50"/>
                  </a:lnTo>
                  <a:lnTo>
                    <a:pt x="386" y="52"/>
                  </a:lnTo>
                  <a:lnTo>
                    <a:pt x="386" y="52"/>
                  </a:lnTo>
                  <a:lnTo>
                    <a:pt x="386" y="52"/>
                  </a:lnTo>
                  <a:lnTo>
                    <a:pt x="384" y="52"/>
                  </a:lnTo>
                  <a:lnTo>
                    <a:pt x="384" y="52"/>
                  </a:lnTo>
                  <a:lnTo>
                    <a:pt x="379" y="52"/>
                  </a:lnTo>
                  <a:lnTo>
                    <a:pt x="377" y="52"/>
                  </a:lnTo>
                  <a:lnTo>
                    <a:pt x="377" y="52"/>
                  </a:lnTo>
                  <a:lnTo>
                    <a:pt x="377" y="54"/>
                  </a:lnTo>
                  <a:lnTo>
                    <a:pt x="377" y="54"/>
                  </a:lnTo>
                  <a:lnTo>
                    <a:pt x="377" y="54"/>
                  </a:lnTo>
                  <a:lnTo>
                    <a:pt x="377" y="54"/>
                  </a:lnTo>
                  <a:lnTo>
                    <a:pt x="377" y="54"/>
                  </a:lnTo>
                  <a:lnTo>
                    <a:pt x="377" y="54"/>
                  </a:lnTo>
                  <a:lnTo>
                    <a:pt x="374" y="54"/>
                  </a:lnTo>
                  <a:lnTo>
                    <a:pt x="374" y="54"/>
                  </a:lnTo>
                  <a:lnTo>
                    <a:pt x="374" y="54"/>
                  </a:lnTo>
                  <a:lnTo>
                    <a:pt x="372" y="54"/>
                  </a:lnTo>
                  <a:lnTo>
                    <a:pt x="372" y="57"/>
                  </a:lnTo>
                  <a:lnTo>
                    <a:pt x="369" y="59"/>
                  </a:lnTo>
                  <a:lnTo>
                    <a:pt x="369" y="59"/>
                  </a:lnTo>
                  <a:lnTo>
                    <a:pt x="369" y="59"/>
                  </a:lnTo>
                  <a:lnTo>
                    <a:pt x="369" y="59"/>
                  </a:lnTo>
                  <a:lnTo>
                    <a:pt x="369" y="59"/>
                  </a:lnTo>
                  <a:lnTo>
                    <a:pt x="369" y="59"/>
                  </a:lnTo>
                  <a:lnTo>
                    <a:pt x="372" y="61"/>
                  </a:lnTo>
                  <a:lnTo>
                    <a:pt x="372" y="64"/>
                  </a:lnTo>
                  <a:lnTo>
                    <a:pt x="372" y="64"/>
                  </a:lnTo>
                  <a:lnTo>
                    <a:pt x="372" y="64"/>
                  </a:lnTo>
                  <a:lnTo>
                    <a:pt x="372" y="64"/>
                  </a:lnTo>
                  <a:lnTo>
                    <a:pt x="372" y="64"/>
                  </a:lnTo>
                  <a:lnTo>
                    <a:pt x="372" y="66"/>
                  </a:lnTo>
                  <a:lnTo>
                    <a:pt x="372" y="66"/>
                  </a:lnTo>
                  <a:lnTo>
                    <a:pt x="369" y="68"/>
                  </a:lnTo>
                  <a:lnTo>
                    <a:pt x="369" y="68"/>
                  </a:lnTo>
                  <a:lnTo>
                    <a:pt x="369" y="68"/>
                  </a:lnTo>
                  <a:lnTo>
                    <a:pt x="369" y="68"/>
                  </a:lnTo>
                  <a:lnTo>
                    <a:pt x="367" y="68"/>
                  </a:lnTo>
                  <a:lnTo>
                    <a:pt x="367" y="68"/>
                  </a:lnTo>
                  <a:lnTo>
                    <a:pt x="367" y="71"/>
                  </a:lnTo>
                  <a:lnTo>
                    <a:pt x="365" y="71"/>
                  </a:lnTo>
                  <a:lnTo>
                    <a:pt x="365" y="71"/>
                  </a:lnTo>
                  <a:lnTo>
                    <a:pt x="365" y="73"/>
                  </a:lnTo>
                  <a:lnTo>
                    <a:pt x="362" y="76"/>
                  </a:lnTo>
                  <a:lnTo>
                    <a:pt x="360" y="76"/>
                  </a:lnTo>
                  <a:lnTo>
                    <a:pt x="360" y="76"/>
                  </a:lnTo>
                  <a:lnTo>
                    <a:pt x="355" y="76"/>
                  </a:lnTo>
                  <a:lnTo>
                    <a:pt x="355" y="76"/>
                  </a:lnTo>
                  <a:lnTo>
                    <a:pt x="353" y="76"/>
                  </a:lnTo>
                  <a:lnTo>
                    <a:pt x="353" y="78"/>
                  </a:lnTo>
                  <a:lnTo>
                    <a:pt x="348" y="80"/>
                  </a:lnTo>
                  <a:lnTo>
                    <a:pt x="348" y="80"/>
                  </a:lnTo>
                  <a:lnTo>
                    <a:pt x="348" y="80"/>
                  </a:lnTo>
                  <a:lnTo>
                    <a:pt x="346" y="80"/>
                  </a:lnTo>
                  <a:lnTo>
                    <a:pt x="343" y="80"/>
                  </a:lnTo>
                  <a:lnTo>
                    <a:pt x="341" y="78"/>
                  </a:lnTo>
                  <a:lnTo>
                    <a:pt x="341" y="78"/>
                  </a:lnTo>
                  <a:lnTo>
                    <a:pt x="339" y="76"/>
                  </a:lnTo>
                  <a:lnTo>
                    <a:pt x="339" y="76"/>
                  </a:lnTo>
                  <a:lnTo>
                    <a:pt x="336" y="76"/>
                  </a:lnTo>
                  <a:lnTo>
                    <a:pt x="336" y="76"/>
                  </a:lnTo>
                  <a:lnTo>
                    <a:pt x="334" y="73"/>
                  </a:lnTo>
                  <a:lnTo>
                    <a:pt x="334" y="71"/>
                  </a:lnTo>
                  <a:lnTo>
                    <a:pt x="334" y="71"/>
                  </a:lnTo>
                  <a:lnTo>
                    <a:pt x="332" y="68"/>
                  </a:lnTo>
                  <a:lnTo>
                    <a:pt x="332" y="66"/>
                  </a:lnTo>
                  <a:lnTo>
                    <a:pt x="332" y="64"/>
                  </a:lnTo>
                  <a:lnTo>
                    <a:pt x="332" y="64"/>
                  </a:lnTo>
                  <a:lnTo>
                    <a:pt x="332" y="61"/>
                  </a:lnTo>
                  <a:lnTo>
                    <a:pt x="332" y="61"/>
                  </a:lnTo>
                  <a:lnTo>
                    <a:pt x="332" y="61"/>
                  </a:lnTo>
                  <a:lnTo>
                    <a:pt x="332" y="61"/>
                  </a:lnTo>
                  <a:lnTo>
                    <a:pt x="332" y="61"/>
                  </a:lnTo>
                  <a:lnTo>
                    <a:pt x="332" y="59"/>
                  </a:lnTo>
                  <a:lnTo>
                    <a:pt x="332" y="59"/>
                  </a:lnTo>
                  <a:lnTo>
                    <a:pt x="332" y="59"/>
                  </a:lnTo>
                  <a:lnTo>
                    <a:pt x="332" y="57"/>
                  </a:lnTo>
                  <a:lnTo>
                    <a:pt x="332" y="57"/>
                  </a:lnTo>
                  <a:lnTo>
                    <a:pt x="332" y="57"/>
                  </a:lnTo>
                  <a:lnTo>
                    <a:pt x="329" y="57"/>
                  </a:lnTo>
                  <a:lnTo>
                    <a:pt x="329" y="57"/>
                  </a:lnTo>
                  <a:lnTo>
                    <a:pt x="327" y="54"/>
                  </a:lnTo>
                  <a:lnTo>
                    <a:pt x="327" y="54"/>
                  </a:lnTo>
                  <a:lnTo>
                    <a:pt x="327" y="54"/>
                  </a:lnTo>
                  <a:lnTo>
                    <a:pt x="327" y="54"/>
                  </a:lnTo>
                  <a:lnTo>
                    <a:pt x="324" y="57"/>
                  </a:lnTo>
                  <a:lnTo>
                    <a:pt x="324" y="57"/>
                  </a:lnTo>
                  <a:lnTo>
                    <a:pt x="324" y="57"/>
                  </a:lnTo>
                  <a:lnTo>
                    <a:pt x="324" y="57"/>
                  </a:lnTo>
                  <a:lnTo>
                    <a:pt x="322" y="57"/>
                  </a:lnTo>
                  <a:lnTo>
                    <a:pt x="322" y="57"/>
                  </a:lnTo>
                  <a:lnTo>
                    <a:pt x="322" y="57"/>
                  </a:lnTo>
                  <a:lnTo>
                    <a:pt x="322" y="57"/>
                  </a:lnTo>
                  <a:lnTo>
                    <a:pt x="320" y="57"/>
                  </a:lnTo>
                  <a:lnTo>
                    <a:pt x="320" y="57"/>
                  </a:lnTo>
                  <a:lnTo>
                    <a:pt x="320" y="57"/>
                  </a:lnTo>
                  <a:lnTo>
                    <a:pt x="320" y="59"/>
                  </a:lnTo>
                  <a:lnTo>
                    <a:pt x="317" y="59"/>
                  </a:lnTo>
                  <a:lnTo>
                    <a:pt x="317" y="59"/>
                  </a:lnTo>
                  <a:lnTo>
                    <a:pt x="317" y="59"/>
                  </a:lnTo>
                  <a:lnTo>
                    <a:pt x="317" y="59"/>
                  </a:lnTo>
                  <a:lnTo>
                    <a:pt x="317" y="59"/>
                  </a:lnTo>
                  <a:lnTo>
                    <a:pt x="317" y="59"/>
                  </a:lnTo>
                  <a:lnTo>
                    <a:pt x="317" y="59"/>
                  </a:lnTo>
                  <a:lnTo>
                    <a:pt x="315" y="59"/>
                  </a:lnTo>
                  <a:lnTo>
                    <a:pt x="315" y="57"/>
                  </a:lnTo>
                  <a:lnTo>
                    <a:pt x="315" y="57"/>
                  </a:lnTo>
                  <a:lnTo>
                    <a:pt x="315" y="57"/>
                  </a:lnTo>
                  <a:lnTo>
                    <a:pt x="317" y="57"/>
                  </a:lnTo>
                  <a:lnTo>
                    <a:pt x="317" y="54"/>
                  </a:lnTo>
                  <a:lnTo>
                    <a:pt x="320" y="54"/>
                  </a:lnTo>
                  <a:lnTo>
                    <a:pt x="320" y="52"/>
                  </a:lnTo>
                  <a:lnTo>
                    <a:pt x="320" y="52"/>
                  </a:lnTo>
                  <a:lnTo>
                    <a:pt x="324" y="47"/>
                  </a:lnTo>
                  <a:lnTo>
                    <a:pt x="324" y="47"/>
                  </a:lnTo>
                  <a:lnTo>
                    <a:pt x="324" y="45"/>
                  </a:lnTo>
                  <a:lnTo>
                    <a:pt x="324" y="45"/>
                  </a:lnTo>
                  <a:lnTo>
                    <a:pt x="324" y="45"/>
                  </a:lnTo>
                  <a:lnTo>
                    <a:pt x="327" y="42"/>
                  </a:lnTo>
                  <a:lnTo>
                    <a:pt x="329" y="42"/>
                  </a:lnTo>
                  <a:lnTo>
                    <a:pt x="329" y="42"/>
                  </a:lnTo>
                  <a:lnTo>
                    <a:pt x="329" y="40"/>
                  </a:lnTo>
                  <a:lnTo>
                    <a:pt x="329" y="40"/>
                  </a:lnTo>
                  <a:lnTo>
                    <a:pt x="329" y="40"/>
                  </a:lnTo>
                  <a:lnTo>
                    <a:pt x="329" y="40"/>
                  </a:lnTo>
                  <a:lnTo>
                    <a:pt x="329" y="40"/>
                  </a:lnTo>
                  <a:lnTo>
                    <a:pt x="329" y="38"/>
                  </a:lnTo>
                  <a:lnTo>
                    <a:pt x="329" y="38"/>
                  </a:lnTo>
                  <a:lnTo>
                    <a:pt x="329" y="35"/>
                  </a:lnTo>
                  <a:lnTo>
                    <a:pt x="329" y="35"/>
                  </a:lnTo>
                  <a:lnTo>
                    <a:pt x="327" y="31"/>
                  </a:lnTo>
                  <a:lnTo>
                    <a:pt x="327" y="31"/>
                  </a:lnTo>
                  <a:lnTo>
                    <a:pt x="327" y="31"/>
                  </a:lnTo>
                  <a:lnTo>
                    <a:pt x="327" y="31"/>
                  </a:lnTo>
                  <a:lnTo>
                    <a:pt x="327" y="28"/>
                  </a:lnTo>
                  <a:lnTo>
                    <a:pt x="327" y="26"/>
                  </a:lnTo>
                  <a:lnTo>
                    <a:pt x="327" y="26"/>
                  </a:lnTo>
                  <a:lnTo>
                    <a:pt x="327" y="26"/>
                  </a:lnTo>
                  <a:lnTo>
                    <a:pt x="329" y="23"/>
                  </a:lnTo>
                  <a:lnTo>
                    <a:pt x="329" y="23"/>
                  </a:lnTo>
                  <a:lnTo>
                    <a:pt x="329" y="23"/>
                  </a:lnTo>
                  <a:lnTo>
                    <a:pt x="329" y="23"/>
                  </a:lnTo>
                  <a:lnTo>
                    <a:pt x="329" y="23"/>
                  </a:lnTo>
                  <a:lnTo>
                    <a:pt x="332" y="23"/>
                  </a:lnTo>
                  <a:lnTo>
                    <a:pt x="332" y="23"/>
                  </a:lnTo>
                  <a:lnTo>
                    <a:pt x="334" y="23"/>
                  </a:lnTo>
                  <a:lnTo>
                    <a:pt x="334" y="23"/>
                  </a:lnTo>
                  <a:lnTo>
                    <a:pt x="336" y="21"/>
                  </a:lnTo>
                  <a:lnTo>
                    <a:pt x="339" y="21"/>
                  </a:lnTo>
                  <a:lnTo>
                    <a:pt x="341" y="19"/>
                  </a:lnTo>
                  <a:lnTo>
                    <a:pt x="343" y="19"/>
                  </a:lnTo>
                  <a:lnTo>
                    <a:pt x="343" y="19"/>
                  </a:lnTo>
                  <a:lnTo>
                    <a:pt x="343" y="19"/>
                  </a:lnTo>
                  <a:lnTo>
                    <a:pt x="343" y="19"/>
                  </a:lnTo>
                  <a:lnTo>
                    <a:pt x="343" y="16"/>
                  </a:lnTo>
                  <a:lnTo>
                    <a:pt x="343" y="16"/>
                  </a:lnTo>
                  <a:lnTo>
                    <a:pt x="341" y="14"/>
                  </a:lnTo>
                  <a:lnTo>
                    <a:pt x="341" y="14"/>
                  </a:lnTo>
                  <a:lnTo>
                    <a:pt x="341" y="14"/>
                  </a:lnTo>
                  <a:lnTo>
                    <a:pt x="341" y="14"/>
                  </a:lnTo>
                  <a:lnTo>
                    <a:pt x="341" y="14"/>
                  </a:lnTo>
                  <a:lnTo>
                    <a:pt x="341" y="12"/>
                  </a:lnTo>
                  <a:lnTo>
                    <a:pt x="341" y="12"/>
                  </a:lnTo>
                  <a:lnTo>
                    <a:pt x="341" y="12"/>
                  </a:lnTo>
                  <a:lnTo>
                    <a:pt x="341" y="12"/>
                  </a:lnTo>
                  <a:lnTo>
                    <a:pt x="341" y="12"/>
                  </a:lnTo>
                  <a:lnTo>
                    <a:pt x="341" y="9"/>
                  </a:lnTo>
                  <a:lnTo>
                    <a:pt x="341" y="9"/>
                  </a:lnTo>
                  <a:lnTo>
                    <a:pt x="341" y="9"/>
                  </a:lnTo>
                  <a:lnTo>
                    <a:pt x="339" y="9"/>
                  </a:lnTo>
                  <a:lnTo>
                    <a:pt x="339" y="9"/>
                  </a:lnTo>
                  <a:lnTo>
                    <a:pt x="339" y="9"/>
                  </a:lnTo>
                  <a:lnTo>
                    <a:pt x="336" y="9"/>
                  </a:lnTo>
                  <a:lnTo>
                    <a:pt x="334" y="9"/>
                  </a:lnTo>
                  <a:lnTo>
                    <a:pt x="332" y="7"/>
                  </a:lnTo>
                  <a:lnTo>
                    <a:pt x="324" y="2"/>
                  </a:lnTo>
                  <a:lnTo>
                    <a:pt x="324" y="2"/>
                  </a:lnTo>
                  <a:lnTo>
                    <a:pt x="322" y="0"/>
                  </a:lnTo>
                  <a:lnTo>
                    <a:pt x="322" y="2"/>
                  </a:lnTo>
                  <a:lnTo>
                    <a:pt x="322" y="2"/>
                  </a:lnTo>
                  <a:lnTo>
                    <a:pt x="322" y="2"/>
                  </a:lnTo>
                  <a:lnTo>
                    <a:pt x="315" y="2"/>
                  </a:lnTo>
                  <a:lnTo>
                    <a:pt x="315" y="2"/>
                  </a:lnTo>
                  <a:lnTo>
                    <a:pt x="315" y="5"/>
                  </a:lnTo>
                  <a:lnTo>
                    <a:pt x="315" y="5"/>
                  </a:lnTo>
                  <a:lnTo>
                    <a:pt x="315" y="5"/>
                  </a:lnTo>
                  <a:lnTo>
                    <a:pt x="315" y="5"/>
                  </a:lnTo>
                  <a:lnTo>
                    <a:pt x="315" y="7"/>
                  </a:lnTo>
                  <a:lnTo>
                    <a:pt x="313" y="7"/>
                  </a:lnTo>
                  <a:lnTo>
                    <a:pt x="313" y="7"/>
                  </a:lnTo>
                  <a:lnTo>
                    <a:pt x="313" y="7"/>
                  </a:lnTo>
                  <a:lnTo>
                    <a:pt x="313" y="7"/>
                  </a:lnTo>
                  <a:lnTo>
                    <a:pt x="313" y="9"/>
                  </a:lnTo>
                  <a:lnTo>
                    <a:pt x="310" y="9"/>
                  </a:lnTo>
                  <a:lnTo>
                    <a:pt x="310" y="9"/>
                  </a:lnTo>
                  <a:lnTo>
                    <a:pt x="310" y="7"/>
                  </a:lnTo>
                  <a:lnTo>
                    <a:pt x="310" y="7"/>
                  </a:lnTo>
                  <a:lnTo>
                    <a:pt x="310" y="7"/>
                  </a:lnTo>
                  <a:lnTo>
                    <a:pt x="310" y="7"/>
                  </a:lnTo>
                  <a:lnTo>
                    <a:pt x="308" y="7"/>
                  </a:lnTo>
                  <a:lnTo>
                    <a:pt x="305" y="9"/>
                  </a:lnTo>
                  <a:lnTo>
                    <a:pt x="305" y="9"/>
                  </a:lnTo>
                  <a:lnTo>
                    <a:pt x="305" y="9"/>
                  </a:lnTo>
                  <a:lnTo>
                    <a:pt x="305" y="9"/>
                  </a:lnTo>
                  <a:lnTo>
                    <a:pt x="305" y="12"/>
                  </a:lnTo>
                  <a:lnTo>
                    <a:pt x="305" y="12"/>
                  </a:lnTo>
                  <a:lnTo>
                    <a:pt x="303" y="12"/>
                  </a:lnTo>
                  <a:lnTo>
                    <a:pt x="303" y="14"/>
                  </a:lnTo>
                  <a:lnTo>
                    <a:pt x="303" y="14"/>
                  </a:lnTo>
                  <a:lnTo>
                    <a:pt x="301" y="14"/>
                  </a:lnTo>
                  <a:lnTo>
                    <a:pt x="301" y="16"/>
                  </a:lnTo>
                  <a:lnTo>
                    <a:pt x="301" y="16"/>
                  </a:lnTo>
                  <a:lnTo>
                    <a:pt x="301" y="16"/>
                  </a:lnTo>
                  <a:lnTo>
                    <a:pt x="301" y="16"/>
                  </a:lnTo>
                  <a:lnTo>
                    <a:pt x="296" y="19"/>
                  </a:lnTo>
                  <a:lnTo>
                    <a:pt x="287" y="23"/>
                  </a:lnTo>
                  <a:lnTo>
                    <a:pt x="287" y="23"/>
                  </a:lnTo>
                  <a:lnTo>
                    <a:pt x="287" y="26"/>
                  </a:lnTo>
                  <a:lnTo>
                    <a:pt x="284" y="28"/>
                  </a:lnTo>
                  <a:lnTo>
                    <a:pt x="282" y="28"/>
                  </a:lnTo>
                  <a:lnTo>
                    <a:pt x="282" y="28"/>
                  </a:lnTo>
                  <a:lnTo>
                    <a:pt x="282" y="31"/>
                  </a:lnTo>
                  <a:lnTo>
                    <a:pt x="275" y="31"/>
                  </a:lnTo>
                  <a:lnTo>
                    <a:pt x="275" y="33"/>
                  </a:lnTo>
                  <a:lnTo>
                    <a:pt x="275" y="33"/>
                  </a:lnTo>
                  <a:lnTo>
                    <a:pt x="272" y="33"/>
                  </a:lnTo>
                  <a:lnTo>
                    <a:pt x="272" y="35"/>
                  </a:lnTo>
                  <a:lnTo>
                    <a:pt x="270" y="38"/>
                  </a:lnTo>
                  <a:lnTo>
                    <a:pt x="270" y="38"/>
                  </a:lnTo>
                  <a:lnTo>
                    <a:pt x="270" y="38"/>
                  </a:lnTo>
                  <a:lnTo>
                    <a:pt x="270" y="38"/>
                  </a:lnTo>
                  <a:lnTo>
                    <a:pt x="268" y="40"/>
                  </a:lnTo>
                  <a:lnTo>
                    <a:pt x="268" y="40"/>
                  </a:lnTo>
                  <a:lnTo>
                    <a:pt x="268" y="40"/>
                  </a:lnTo>
                  <a:lnTo>
                    <a:pt x="263" y="40"/>
                  </a:lnTo>
                  <a:lnTo>
                    <a:pt x="263" y="38"/>
                  </a:lnTo>
                  <a:lnTo>
                    <a:pt x="263" y="38"/>
                  </a:lnTo>
                  <a:lnTo>
                    <a:pt x="261" y="40"/>
                  </a:lnTo>
                  <a:lnTo>
                    <a:pt x="261" y="40"/>
                  </a:lnTo>
                  <a:lnTo>
                    <a:pt x="261" y="40"/>
                  </a:lnTo>
                  <a:lnTo>
                    <a:pt x="258" y="40"/>
                  </a:lnTo>
                  <a:lnTo>
                    <a:pt x="258" y="40"/>
                  </a:lnTo>
                  <a:lnTo>
                    <a:pt x="258" y="42"/>
                  </a:lnTo>
                  <a:lnTo>
                    <a:pt x="258" y="42"/>
                  </a:lnTo>
                  <a:lnTo>
                    <a:pt x="258" y="42"/>
                  </a:lnTo>
                  <a:lnTo>
                    <a:pt x="258" y="42"/>
                  </a:lnTo>
                  <a:lnTo>
                    <a:pt x="258" y="42"/>
                  </a:lnTo>
                  <a:lnTo>
                    <a:pt x="258" y="42"/>
                  </a:lnTo>
                  <a:lnTo>
                    <a:pt x="258" y="42"/>
                  </a:lnTo>
                  <a:lnTo>
                    <a:pt x="258" y="45"/>
                  </a:lnTo>
                  <a:lnTo>
                    <a:pt x="258" y="45"/>
                  </a:lnTo>
                  <a:lnTo>
                    <a:pt x="258" y="45"/>
                  </a:lnTo>
                  <a:lnTo>
                    <a:pt x="258" y="45"/>
                  </a:lnTo>
                  <a:lnTo>
                    <a:pt x="256" y="42"/>
                  </a:lnTo>
                  <a:lnTo>
                    <a:pt x="256" y="42"/>
                  </a:lnTo>
                  <a:lnTo>
                    <a:pt x="256" y="42"/>
                  </a:lnTo>
                  <a:lnTo>
                    <a:pt x="256" y="42"/>
                  </a:lnTo>
                  <a:lnTo>
                    <a:pt x="256" y="42"/>
                  </a:lnTo>
                  <a:lnTo>
                    <a:pt x="256" y="42"/>
                  </a:lnTo>
                  <a:lnTo>
                    <a:pt x="256" y="42"/>
                  </a:lnTo>
                  <a:lnTo>
                    <a:pt x="253" y="40"/>
                  </a:lnTo>
                  <a:lnTo>
                    <a:pt x="253" y="40"/>
                  </a:lnTo>
                  <a:lnTo>
                    <a:pt x="253" y="40"/>
                  </a:lnTo>
                  <a:lnTo>
                    <a:pt x="253" y="40"/>
                  </a:lnTo>
                  <a:lnTo>
                    <a:pt x="253" y="40"/>
                  </a:lnTo>
                  <a:lnTo>
                    <a:pt x="253" y="40"/>
                  </a:lnTo>
                  <a:lnTo>
                    <a:pt x="253" y="40"/>
                  </a:lnTo>
                  <a:lnTo>
                    <a:pt x="251" y="42"/>
                  </a:lnTo>
                  <a:lnTo>
                    <a:pt x="251" y="42"/>
                  </a:lnTo>
                  <a:lnTo>
                    <a:pt x="251" y="42"/>
                  </a:lnTo>
                  <a:lnTo>
                    <a:pt x="251" y="42"/>
                  </a:lnTo>
                  <a:lnTo>
                    <a:pt x="251" y="45"/>
                  </a:lnTo>
                  <a:lnTo>
                    <a:pt x="251" y="45"/>
                  </a:lnTo>
                  <a:lnTo>
                    <a:pt x="249" y="45"/>
                  </a:lnTo>
                  <a:lnTo>
                    <a:pt x="249" y="45"/>
                  </a:lnTo>
                  <a:lnTo>
                    <a:pt x="249" y="45"/>
                  </a:lnTo>
                  <a:lnTo>
                    <a:pt x="249" y="45"/>
                  </a:lnTo>
                  <a:lnTo>
                    <a:pt x="249" y="45"/>
                  </a:lnTo>
                  <a:lnTo>
                    <a:pt x="249" y="45"/>
                  </a:lnTo>
                  <a:lnTo>
                    <a:pt x="246" y="45"/>
                  </a:lnTo>
                  <a:lnTo>
                    <a:pt x="246" y="42"/>
                  </a:lnTo>
                  <a:lnTo>
                    <a:pt x="246" y="45"/>
                  </a:lnTo>
                  <a:lnTo>
                    <a:pt x="246" y="45"/>
                  </a:lnTo>
                  <a:lnTo>
                    <a:pt x="246" y="45"/>
                  </a:lnTo>
                  <a:lnTo>
                    <a:pt x="246" y="45"/>
                  </a:lnTo>
                  <a:lnTo>
                    <a:pt x="246" y="45"/>
                  </a:lnTo>
                  <a:lnTo>
                    <a:pt x="246" y="45"/>
                  </a:lnTo>
                  <a:lnTo>
                    <a:pt x="246" y="47"/>
                  </a:lnTo>
                  <a:lnTo>
                    <a:pt x="246" y="47"/>
                  </a:lnTo>
                  <a:lnTo>
                    <a:pt x="244" y="47"/>
                  </a:lnTo>
                  <a:lnTo>
                    <a:pt x="244" y="47"/>
                  </a:lnTo>
                  <a:lnTo>
                    <a:pt x="244" y="45"/>
                  </a:lnTo>
                  <a:lnTo>
                    <a:pt x="242" y="45"/>
                  </a:lnTo>
                  <a:lnTo>
                    <a:pt x="242" y="45"/>
                  </a:lnTo>
                  <a:lnTo>
                    <a:pt x="242" y="45"/>
                  </a:lnTo>
                  <a:lnTo>
                    <a:pt x="242" y="45"/>
                  </a:lnTo>
                  <a:lnTo>
                    <a:pt x="242" y="45"/>
                  </a:lnTo>
                  <a:lnTo>
                    <a:pt x="242" y="45"/>
                  </a:lnTo>
                  <a:lnTo>
                    <a:pt x="242" y="42"/>
                  </a:lnTo>
                  <a:lnTo>
                    <a:pt x="242" y="42"/>
                  </a:lnTo>
                  <a:lnTo>
                    <a:pt x="242" y="42"/>
                  </a:lnTo>
                  <a:lnTo>
                    <a:pt x="242" y="42"/>
                  </a:lnTo>
                  <a:lnTo>
                    <a:pt x="242" y="40"/>
                  </a:lnTo>
                  <a:lnTo>
                    <a:pt x="239" y="38"/>
                  </a:lnTo>
                  <a:lnTo>
                    <a:pt x="239" y="38"/>
                  </a:lnTo>
                  <a:lnTo>
                    <a:pt x="239" y="35"/>
                  </a:lnTo>
                  <a:lnTo>
                    <a:pt x="239" y="35"/>
                  </a:lnTo>
                  <a:lnTo>
                    <a:pt x="239" y="35"/>
                  </a:lnTo>
                  <a:lnTo>
                    <a:pt x="237" y="35"/>
                  </a:lnTo>
                  <a:lnTo>
                    <a:pt x="237" y="35"/>
                  </a:lnTo>
                  <a:lnTo>
                    <a:pt x="234" y="35"/>
                  </a:lnTo>
                  <a:lnTo>
                    <a:pt x="234" y="38"/>
                  </a:lnTo>
                  <a:lnTo>
                    <a:pt x="232" y="38"/>
                  </a:lnTo>
                  <a:lnTo>
                    <a:pt x="232" y="38"/>
                  </a:lnTo>
                  <a:lnTo>
                    <a:pt x="232" y="38"/>
                  </a:lnTo>
                  <a:lnTo>
                    <a:pt x="232" y="38"/>
                  </a:lnTo>
                  <a:lnTo>
                    <a:pt x="232" y="38"/>
                  </a:lnTo>
                  <a:lnTo>
                    <a:pt x="232" y="38"/>
                  </a:lnTo>
                  <a:lnTo>
                    <a:pt x="230" y="38"/>
                  </a:lnTo>
                  <a:lnTo>
                    <a:pt x="230" y="38"/>
                  </a:lnTo>
                  <a:lnTo>
                    <a:pt x="230" y="38"/>
                  </a:lnTo>
                  <a:lnTo>
                    <a:pt x="230" y="38"/>
                  </a:lnTo>
                  <a:lnTo>
                    <a:pt x="227" y="38"/>
                  </a:lnTo>
                  <a:lnTo>
                    <a:pt x="227" y="40"/>
                  </a:lnTo>
                  <a:lnTo>
                    <a:pt x="227" y="40"/>
                  </a:lnTo>
                  <a:lnTo>
                    <a:pt x="225" y="40"/>
                  </a:lnTo>
                  <a:lnTo>
                    <a:pt x="225" y="40"/>
                  </a:lnTo>
                  <a:lnTo>
                    <a:pt x="223" y="40"/>
                  </a:lnTo>
                  <a:lnTo>
                    <a:pt x="223" y="40"/>
                  </a:lnTo>
                  <a:lnTo>
                    <a:pt x="223" y="40"/>
                  </a:lnTo>
                  <a:lnTo>
                    <a:pt x="223" y="40"/>
                  </a:lnTo>
                  <a:lnTo>
                    <a:pt x="223" y="40"/>
                  </a:lnTo>
                  <a:lnTo>
                    <a:pt x="220" y="38"/>
                  </a:lnTo>
                  <a:lnTo>
                    <a:pt x="220" y="38"/>
                  </a:lnTo>
                  <a:lnTo>
                    <a:pt x="220" y="38"/>
                  </a:lnTo>
                  <a:lnTo>
                    <a:pt x="218" y="38"/>
                  </a:lnTo>
                  <a:lnTo>
                    <a:pt x="218" y="35"/>
                  </a:lnTo>
                  <a:lnTo>
                    <a:pt x="218" y="35"/>
                  </a:lnTo>
                  <a:lnTo>
                    <a:pt x="218" y="35"/>
                  </a:lnTo>
                  <a:lnTo>
                    <a:pt x="218" y="33"/>
                  </a:lnTo>
                  <a:lnTo>
                    <a:pt x="218" y="33"/>
                  </a:lnTo>
                  <a:lnTo>
                    <a:pt x="218" y="33"/>
                  </a:lnTo>
                  <a:lnTo>
                    <a:pt x="216" y="35"/>
                  </a:lnTo>
                  <a:lnTo>
                    <a:pt x="216" y="35"/>
                  </a:lnTo>
                  <a:lnTo>
                    <a:pt x="216" y="33"/>
                  </a:lnTo>
                  <a:lnTo>
                    <a:pt x="216" y="33"/>
                  </a:lnTo>
                  <a:lnTo>
                    <a:pt x="216" y="33"/>
                  </a:lnTo>
                  <a:lnTo>
                    <a:pt x="213" y="33"/>
                  </a:lnTo>
                  <a:lnTo>
                    <a:pt x="213" y="33"/>
                  </a:lnTo>
                  <a:lnTo>
                    <a:pt x="213" y="31"/>
                  </a:lnTo>
                  <a:lnTo>
                    <a:pt x="213" y="31"/>
                  </a:lnTo>
                  <a:lnTo>
                    <a:pt x="213" y="28"/>
                  </a:lnTo>
                  <a:lnTo>
                    <a:pt x="213" y="28"/>
                  </a:lnTo>
                  <a:lnTo>
                    <a:pt x="213" y="28"/>
                  </a:lnTo>
                  <a:lnTo>
                    <a:pt x="213" y="28"/>
                  </a:lnTo>
                  <a:lnTo>
                    <a:pt x="213" y="28"/>
                  </a:lnTo>
                  <a:lnTo>
                    <a:pt x="211" y="28"/>
                  </a:lnTo>
                  <a:lnTo>
                    <a:pt x="211" y="28"/>
                  </a:lnTo>
                  <a:lnTo>
                    <a:pt x="211" y="28"/>
                  </a:lnTo>
                  <a:lnTo>
                    <a:pt x="208" y="28"/>
                  </a:lnTo>
                  <a:lnTo>
                    <a:pt x="206" y="31"/>
                  </a:lnTo>
                  <a:lnTo>
                    <a:pt x="206" y="31"/>
                  </a:lnTo>
                  <a:lnTo>
                    <a:pt x="206" y="31"/>
                  </a:lnTo>
                  <a:lnTo>
                    <a:pt x="206" y="31"/>
                  </a:lnTo>
                  <a:lnTo>
                    <a:pt x="206" y="31"/>
                  </a:lnTo>
                  <a:lnTo>
                    <a:pt x="204" y="31"/>
                  </a:lnTo>
                  <a:lnTo>
                    <a:pt x="204" y="31"/>
                  </a:lnTo>
                  <a:lnTo>
                    <a:pt x="201" y="31"/>
                  </a:lnTo>
                  <a:lnTo>
                    <a:pt x="201" y="33"/>
                  </a:lnTo>
                  <a:lnTo>
                    <a:pt x="201" y="33"/>
                  </a:lnTo>
                  <a:lnTo>
                    <a:pt x="199" y="33"/>
                  </a:lnTo>
                  <a:lnTo>
                    <a:pt x="199" y="33"/>
                  </a:lnTo>
                  <a:lnTo>
                    <a:pt x="199" y="33"/>
                  </a:lnTo>
                  <a:lnTo>
                    <a:pt x="199" y="35"/>
                  </a:lnTo>
                  <a:lnTo>
                    <a:pt x="199" y="35"/>
                  </a:lnTo>
                  <a:lnTo>
                    <a:pt x="199" y="35"/>
                  </a:lnTo>
                  <a:lnTo>
                    <a:pt x="199" y="35"/>
                  </a:lnTo>
                  <a:lnTo>
                    <a:pt x="199" y="35"/>
                  </a:lnTo>
                  <a:lnTo>
                    <a:pt x="199" y="35"/>
                  </a:lnTo>
                  <a:lnTo>
                    <a:pt x="197" y="35"/>
                  </a:lnTo>
                  <a:lnTo>
                    <a:pt x="197" y="35"/>
                  </a:lnTo>
                  <a:lnTo>
                    <a:pt x="197" y="35"/>
                  </a:lnTo>
                  <a:lnTo>
                    <a:pt x="197" y="35"/>
                  </a:lnTo>
                  <a:lnTo>
                    <a:pt x="194" y="38"/>
                  </a:lnTo>
                  <a:lnTo>
                    <a:pt x="194" y="38"/>
                  </a:lnTo>
                  <a:lnTo>
                    <a:pt x="192" y="40"/>
                  </a:lnTo>
                  <a:lnTo>
                    <a:pt x="192" y="42"/>
                  </a:lnTo>
                  <a:lnTo>
                    <a:pt x="192" y="42"/>
                  </a:lnTo>
                  <a:lnTo>
                    <a:pt x="189" y="45"/>
                  </a:lnTo>
                  <a:lnTo>
                    <a:pt x="189" y="47"/>
                  </a:lnTo>
                  <a:lnTo>
                    <a:pt x="189" y="47"/>
                  </a:lnTo>
                  <a:lnTo>
                    <a:pt x="187" y="47"/>
                  </a:lnTo>
                  <a:lnTo>
                    <a:pt x="187" y="47"/>
                  </a:lnTo>
                  <a:lnTo>
                    <a:pt x="187" y="45"/>
                  </a:lnTo>
                  <a:lnTo>
                    <a:pt x="187" y="45"/>
                  </a:lnTo>
                  <a:lnTo>
                    <a:pt x="185" y="45"/>
                  </a:lnTo>
                  <a:lnTo>
                    <a:pt x="185" y="45"/>
                  </a:lnTo>
                  <a:lnTo>
                    <a:pt x="182" y="47"/>
                  </a:lnTo>
                  <a:lnTo>
                    <a:pt x="180" y="47"/>
                  </a:lnTo>
                  <a:lnTo>
                    <a:pt x="180" y="47"/>
                  </a:lnTo>
                  <a:lnTo>
                    <a:pt x="180" y="47"/>
                  </a:lnTo>
                  <a:lnTo>
                    <a:pt x="180" y="47"/>
                  </a:lnTo>
                  <a:lnTo>
                    <a:pt x="180" y="45"/>
                  </a:lnTo>
                  <a:lnTo>
                    <a:pt x="178" y="40"/>
                  </a:lnTo>
                  <a:lnTo>
                    <a:pt x="178" y="40"/>
                  </a:lnTo>
                  <a:lnTo>
                    <a:pt x="178" y="38"/>
                  </a:lnTo>
                  <a:lnTo>
                    <a:pt x="178" y="38"/>
                  </a:lnTo>
                  <a:lnTo>
                    <a:pt x="175" y="38"/>
                  </a:lnTo>
                  <a:lnTo>
                    <a:pt x="173" y="35"/>
                  </a:lnTo>
                  <a:lnTo>
                    <a:pt x="173" y="35"/>
                  </a:lnTo>
                  <a:lnTo>
                    <a:pt x="173" y="35"/>
                  </a:lnTo>
                  <a:lnTo>
                    <a:pt x="171" y="35"/>
                  </a:lnTo>
                  <a:lnTo>
                    <a:pt x="166" y="33"/>
                  </a:lnTo>
                  <a:lnTo>
                    <a:pt x="166" y="33"/>
                  </a:lnTo>
                  <a:lnTo>
                    <a:pt x="161" y="28"/>
                  </a:lnTo>
                  <a:lnTo>
                    <a:pt x="161" y="28"/>
                  </a:lnTo>
                  <a:lnTo>
                    <a:pt x="161" y="26"/>
                  </a:lnTo>
                  <a:lnTo>
                    <a:pt x="161" y="23"/>
                  </a:lnTo>
                  <a:lnTo>
                    <a:pt x="159" y="23"/>
                  </a:lnTo>
                  <a:lnTo>
                    <a:pt x="159" y="23"/>
                  </a:lnTo>
                  <a:lnTo>
                    <a:pt x="159" y="23"/>
                  </a:lnTo>
                  <a:lnTo>
                    <a:pt x="156" y="23"/>
                  </a:lnTo>
                  <a:lnTo>
                    <a:pt x="156" y="21"/>
                  </a:lnTo>
                  <a:lnTo>
                    <a:pt x="154" y="21"/>
                  </a:lnTo>
                  <a:lnTo>
                    <a:pt x="149" y="19"/>
                  </a:lnTo>
                  <a:lnTo>
                    <a:pt x="149" y="19"/>
                  </a:lnTo>
                  <a:lnTo>
                    <a:pt x="149" y="19"/>
                  </a:lnTo>
                  <a:lnTo>
                    <a:pt x="145" y="19"/>
                  </a:lnTo>
                  <a:lnTo>
                    <a:pt x="145" y="16"/>
                  </a:lnTo>
                  <a:lnTo>
                    <a:pt x="145" y="16"/>
                  </a:lnTo>
                  <a:lnTo>
                    <a:pt x="142" y="16"/>
                  </a:lnTo>
                  <a:lnTo>
                    <a:pt x="142" y="14"/>
                  </a:lnTo>
                  <a:lnTo>
                    <a:pt x="137" y="9"/>
                  </a:lnTo>
                  <a:lnTo>
                    <a:pt x="135" y="9"/>
                  </a:lnTo>
                  <a:lnTo>
                    <a:pt x="121" y="7"/>
                  </a:lnTo>
                  <a:lnTo>
                    <a:pt x="114" y="7"/>
                  </a:lnTo>
                  <a:lnTo>
                    <a:pt x="111" y="9"/>
                  </a:lnTo>
                  <a:lnTo>
                    <a:pt x="107" y="9"/>
                  </a:lnTo>
                  <a:lnTo>
                    <a:pt x="104" y="12"/>
                  </a:lnTo>
                  <a:lnTo>
                    <a:pt x="102" y="12"/>
                  </a:lnTo>
                  <a:lnTo>
                    <a:pt x="97" y="12"/>
                  </a:lnTo>
                  <a:lnTo>
                    <a:pt x="95" y="12"/>
                  </a:lnTo>
                  <a:lnTo>
                    <a:pt x="88" y="12"/>
                  </a:lnTo>
                  <a:lnTo>
                    <a:pt x="85" y="12"/>
                  </a:lnTo>
                  <a:lnTo>
                    <a:pt x="85" y="12"/>
                  </a:lnTo>
                  <a:lnTo>
                    <a:pt x="85" y="12"/>
                  </a:lnTo>
                  <a:lnTo>
                    <a:pt x="66" y="9"/>
                  </a:lnTo>
                  <a:lnTo>
                    <a:pt x="57" y="12"/>
                  </a:lnTo>
                  <a:lnTo>
                    <a:pt x="57" y="12"/>
                  </a:lnTo>
                  <a:lnTo>
                    <a:pt x="55" y="12"/>
                  </a:lnTo>
                  <a:lnTo>
                    <a:pt x="55" y="12"/>
                  </a:lnTo>
                  <a:lnTo>
                    <a:pt x="55" y="12"/>
                  </a:lnTo>
                  <a:lnTo>
                    <a:pt x="55" y="14"/>
                  </a:lnTo>
                  <a:lnTo>
                    <a:pt x="55" y="14"/>
                  </a:lnTo>
                  <a:lnTo>
                    <a:pt x="55" y="14"/>
                  </a:lnTo>
                  <a:lnTo>
                    <a:pt x="52" y="16"/>
                  </a:lnTo>
                  <a:lnTo>
                    <a:pt x="52" y="19"/>
                  </a:lnTo>
                  <a:lnTo>
                    <a:pt x="55" y="19"/>
                  </a:lnTo>
                  <a:lnTo>
                    <a:pt x="55" y="21"/>
                  </a:lnTo>
                  <a:lnTo>
                    <a:pt x="57" y="26"/>
                  </a:lnTo>
                  <a:lnTo>
                    <a:pt x="59" y="28"/>
                  </a:lnTo>
                  <a:lnTo>
                    <a:pt x="59" y="28"/>
                  </a:lnTo>
                  <a:lnTo>
                    <a:pt x="59" y="31"/>
                  </a:lnTo>
                  <a:lnTo>
                    <a:pt x="59" y="31"/>
                  </a:lnTo>
                  <a:lnTo>
                    <a:pt x="59" y="33"/>
                  </a:lnTo>
                  <a:lnTo>
                    <a:pt x="59" y="33"/>
                  </a:lnTo>
                  <a:lnTo>
                    <a:pt x="59" y="33"/>
                  </a:lnTo>
                  <a:lnTo>
                    <a:pt x="59" y="35"/>
                  </a:lnTo>
                  <a:lnTo>
                    <a:pt x="59" y="35"/>
                  </a:lnTo>
                  <a:lnTo>
                    <a:pt x="57" y="35"/>
                  </a:lnTo>
                  <a:lnTo>
                    <a:pt x="57" y="38"/>
                  </a:lnTo>
                  <a:lnTo>
                    <a:pt x="57" y="38"/>
                  </a:lnTo>
                  <a:lnTo>
                    <a:pt x="57" y="40"/>
                  </a:lnTo>
                  <a:lnTo>
                    <a:pt x="57" y="40"/>
                  </a:lnTo>
                  <a:lnTo>
                    <a:pt x="57" y="40"/>
                  </a:lnTo>
                  <a:lnTo>
                    <a:pt x="62" y="42"/>
                  </a:lnTo>
                  <a:lnTo>
                    <a:pt x="64" y="42"/>
                  </a:lnTo>
                  <a:lnTo>
                    <a:pt x="64" y="45"/>
                  </a:lnTo>
                  <a:lnTo>
                    <a:pt x="64" y="45"/>
                  </a:lnTo>
                  <a:lnTo>
                    <a:pt x="66" y="47"/>
                  </a:lnTo>
                  <a:lnTo>
                    <a:pt x="66" y="52"/>
                  </a:lnTo>
                  <a:lnTo>
                    <a:pt x="66" y="59"/>
                  </a:lnTo>
                  <a:lnTo>
                    <a:pt x="64" y="61"/>
                  </a:lnTo>
                  <a:lnTo>
                    <a:pt x="62" y="66"/>
                  </a:lnTo>
                  <a:lnTo>
                    <a:pt x="62" y="68"/>
                  </a:lnTo>
                  <a:lnTo>
                    <a:pt x="62" y="68"/>
                  </a:lnTo>
                  <a:lnTo>
                    <a:pt x="62" y="68"/>
                  </a:lnTo>
                  <a:lnTo>
                    <a:pt x="62" y="68"/>
                  </a:lnTo>
                  <a:lnTo>
                    <a:pt x="62" y="68"/>
                  </a:lnTo>
                  <a:lnTo>
                    <a:pt x="59" y="68"/>
                  </a:lnTo>
                  <a:lnTo>
                    <a:pt x="59" y="68"/>
                  </a:lnTo>
                  <a:lnTo>
                    <a:pt x="59" y="68"/>
                  </a:lnTo>
                  <a:lnTo>
                    <a:pt x="57" y="71"/>
                  </a:lnTo>
                  <a:lnTo>
                    <a:pt x="57" y="73"/>
                  </a:lnTo>
                  <a:lnTo>
                    <a:pt x="55" y="73"/>
                  </a:lnTo>
                  <a:lnTo>
                    <a:pt x="55" y="76"/>
                  </a:lnTo>
                  <a:lnTo>
                    <a:pt x="50" y="78"/>
                  </a:lnTo>
                  <a:lnTo>
                    <a:pt x="50" y="78"/>
                  </a:lnTo>
                  <a:lnTo>
                    <a:pt x="47" y="78"/>
                  </a:lnTo>
                  <a:lnTo>
                    <a:pt x="47" y="80"/>
                  </a:lnTo>
                  <a:lnTo>
                    <a:pt x="47" y="83"/>
                  </a:lnTo>
                  <a:lnTo>
                    <a:pt x="45" y="83"/>
                  </a:lnTo>
                  <a:lnTo>
                    <a:pt x="45" y="83"/>
                  </a:lnTo>
                  <a:lnTo>
                    <a:pt x="45" y="85"/>
                  </a:lnTo>
                  <a:lnTo>
                    <a:pt x="43" y="85"/>
                  </a:lnTo>
                  <a:lnTo>
                    <a:pt x="43" y="87"/>
                  </a:lnTo>
                  <a:lnTo>
                    <a:pt x="43" y="87"/>
                  </a:lnTo>
                  <a:lnTo>
                    <a:pt x="43" y="87"/>
                  </a:lnTo>
                  <a:lnTo>
                    <a:pt x="43" y="87"/>
                  </a:lnTo>
                  <a:lnTo>
                    <a:pt x="43" y="87"/>
                  </a:lnTo>
                  <a:lnTo>
                    <a:pt x="40" y="85"/>
                  </a:lnTo>
                  <a:lnTo>
                    <a:pt x="40" y="85"/>
                  </a:lnTo>
                  <a:lnTo>
                    <a:pt x="40" y="85"/>
                  </a:lnTo>
                  <a:lnTo>
                    <a:pt x="38" y="85"/>
                  </a:lnTo>
                  <a:lnTo>
                    <a:pt x="38" y="85"/>
                  </a:lnTo>
                  <a:lnTo>
                    <a:pt x="38" y="85"/>
                  </a:lnTo>
                  <a:lnTo>
                    <a:pt x="38" y="87"/>
                  </a:lnTo>
                  <a:lnTo>
                    <a:pt x="38" y="90"/>
                  </a:lnTo>
                  <a:lnTo>
                    <a:pt x="38" y="90"/>
                  </a:lnTo>
                  <a:lnTo>
                    <a:pt x="38" y="90"/>
                  </a:lnTo>
                  <a:lnTo>
                    <a:pt x="36" y="92"/>
                  </a:lnTo>
                  <a:lnTo>
                    <a:pt x="36" y="92"/>
                  </a:lnTo>
                  <a:lnTo>
                    <a:pt x="36" y="92"/>
                  </a:lnTo>
                  <a:lnTo>
                    <a:pt x="36" y="92"/>
                  </a:lnTo>
                  <a:lnTo>
                    <a:pt x="36" y="92"/>
                  </a:lnTo>
                  <a:lnTo>
                    <a:pt x="33" y="92"/>
                  </a:lnTo>
                  <a:lnTo>
                    <a:pt x="31" y="92"/>
                  </a:lnTo>
                  <a:lnTo>
                    <a:pt x="31" y="92"/>
                  </a:lnTo>
                  <a:lnTo>
                    <a:pt x="29" y="92"/>
                  </a:lnTo>
                  <a:lnTo>
                    <a:pt x="29" y="92"/>
                  </a:lnTo>
                  <a:lnTo>
                    <a:pt x="29" y="92"/>
                  </a:lnTo>
                  <a:lnTo>
                    <a:pt x="26" y="92"/>
                  </a:lnTo>
                  <a:lnTo>
                    <a:pt x="26" y="92"/>
                  </a:lnTo>
                  <a:lnTo>
                    <a:pt x="26" y="95"/>
                  </a:lnTo>
                  <a:lnTo>
                    <a:pt x="26" y="95"/>
                  </a:lnTo>
                  <a:lnTo>
                    <a:pt x="24" y="95"/>
                  </a:lnTo>
                  <a:lnTo>
                    <a:pt x="24" y="97"/>
                  </a:lnTo>
                  <a:lnTo>
                    <a:pt x="24" y="97"/>
                  </a:lnTo>
                  <a:lnTo>
                    <a:pt x="24" y="97"/>
                  </a:lnTo>
                  <a:lnTo>
                    <a:pt x="24" y="99"/>
                  </a:lnTo>
                  <a:lnTo>
                    <a:pt x="24" y="99"/>
                  </a:lnTo>
                  <a:lnTo>
                    <a:pt x="24" y="99"/>
                  </a:lnTo>
                  <a:lnTo>
                    <a:pt x="21" y="99"/>
                  </a:lnTo>
                  <a:lnTo>
                    <a:pt x="21" y="99"/>
                  </a:lnTo>
                  <a:lnTo>
                    <a:pt x="21" y="99"/>
                  </a:lnTo>
                  <a:lnTo>
                    <a:pt x="19" y="102"/>
                  </a:lnTo>
                  <a:lnTo>
                    <a:pt x="19" y="102"/>
                  </a:lnTo>
                  <a:lnTo>
                    <a:pt x="17" y="102"/>
                  </a:lnTo>
                  <a:lnTo>
                    <a:pt x="17" y="102"/>
                  </a:lnTo>
                  <a:lnTo>
                    <a:pt x="17" y="104"/>
                  </a:lnTo>
                  <a:lnTo>
                    <a:pt x="17" y="104"/>
                  </a:lnTo>
                  <a:lnTo>
                    <a:pt x="14" y="104"/>
                  </a:lnTo>
                  <a:lnTo>
                    <a:pt x="14" y="106"/>
                  </a:lnTo>
                  <a:lnTo>
                    <a:pt x="14" y="106"/>
                  </a:lnTo>
                  <a:lnTo>
                    <a:pt x="14" y="109"/>
                  </a:lnTo>
                  <a:lnTo>
                    <a:pt x="14" y="109"/>
                  </a:lnTo>
                  <a:lnTo>
                    <a:pt x="12" y="109"/>
                  </a:lnTo>
                  <a:lnTo>
                    <a:pt x="7" y="111"/>
                  </a:lnTo>
                  <a:lnTo>
                    <a:pt x="0" y="113"/>
                  </a:lnTo>
                  <a:lnTo>
                    <a:pt x="2" y="116"/>
                  </a:lnTo>
                  <a:lnTo>
                    <a:pt x="5" y="116"/>
                  </a:lnTo>
                  <a:lnTo>
                    <a:pt x="5" y="116"/>
                  </a:lnTo>
                  <a:lnTo>
                    <a:pt x="7" y="116"/>
                  </a:lnTo>
                  <a:lnTo>
                    <a:pt x="7" y="116"/>
                  </a:lnTo>
                  <a:lnTo>
                    <a:pt x="7" y="116"/>
                  </a:lnTo>
                  <a:lnTo>
                    <a:pt x="10" y="116"/>
                  </a:lnTo>
                  <a:lnTo>
                    <a:pt x="10" y="116"/>
                  </a:lnTo>
                  <a:lnTo>
                    <a:pt x="10" y="116"/>
                  </a:lnTo>
                  <a:lnTo>
                    <a:pt x="12" y="113"/>
                  </a:lnTo>
                  <a:lnTo>
                    <a:pt x="17" y="113"/>
                  </a:lnTo>
                  <a:lnTo>
                    <a:pt x="19" y="113"/>
                  </a:lnTo>
                  <a:lnTo>
                    <a:pt x="19" y="113"/>
                  </a:lnTo>
                  <a:lnTo>
                    <a:pt x="21" y="116"/>
                  </a:lnTo>
                  <a:lnTo>
                    <a:pt x="21" y="116"/>
                  </a:lnTo>
                  <a:lnTo>
                    <a:pt x="21" y="116"/>
                  </a:lnTo>
                  <a:lnTo>
                    <a:pt x="21" y="116"/>
                  </a:lnTo>
                  <a:lnTo>
                    <a:pt x="21" y="116"/>
                  </a:lnTo>
                  <a:lnTo>
                    <a:pt x="21" y="116"/>
                  </a:lnTo>
                  <a:lnTo>
                    <a:pt x="21" y="118"/>
                  </a:lnTo>
                  <a:lnTo>
                    <a:pt x="21" y="118"/>
                  </a:lnTo>
                  <a:lnTo>
                    <a:pt x="21" y="118"/>
                  </a:lnTo>
                  <a:lnTo>
                    <a:pt x="21" y="121"/>
                  </a:lnTo>
                  <a:lnTo>
                    <a:pt x="21" y="121"/>
                  </a:lnTo>
                  <a:lnTo>
                    <a:pt x="24" y="121"/>
                  </a:lnTo>
                  <a:lnTo>
                    <a:pt x="24" y="121"/>
                  </a:lnTo>
                  <a:lnTo>
                    <a:pt x="24" y="121"/>
                  </a:lnTo>
                  <a:lnTo>
                    <a:pt x="26" y="121"/>
                  </a:lnTo>
                  <a:lnTo>
                    <a:pt x="29" y="121"/>
                  </a:lnTo>
                  <a:lnTo>
                    <a:pt x="29" y="118"/>
                  </a:lnTo>
                  <a:lnTo>
                    <a:pt x="29" y="118"/>
                  </a:lnTo>
                  <a:lnTo>
                    <a:pt x="29" y="121"/>
                  </a:lnTo>
                  <a:lnTo>
                    <a:pt x="31" y="121"/>
                  </a:lnTo>
                  <a:lnTo>
                    <a:pt x="31" y="121"/>
                  </a:lnTo>
                  <a:lnTo>
                    <a:pt x="31" y="121"/>
                  </a:lnTo>
                  <a:lnTo>
                    <a:pt x="31" y="121"/>
                  </a:lnTo>
                  <a:lnTo>
                    <a:pt x="31" y="123"/>
                  </a:lnTo>
                  <a:lnTo>
                    <a:pt x="31" y="123"/>
                  </a:lnTo>
                  <a:lnTo>
                    <a:pt x="31" y="123"/>
                  </a:lnTo>
                  <a:lnTo>
                    <a:pt x="31" y="123"/>
                  </a:lnTo>
                  <a:lnTo>
                    <a:pt x="31" y="123"/>
                  </a:lnTo>
                  <a:lnTo>
                    <a:pt x="33" y="123"/>
                  </a:lnTo>
                  <a:lnTo>
                    <a:pt x="33" y="125"/>
                  </a:lnTo>
                  <a:lnTo>
                    <a:pt x="33" y="125"/>
                  </a:lnTo>
                  <a:lnTo>
                    <a:pt x="33" y="125"/>
                  </a:lnTo>
                  <a:lnTo>
                    <a:pt x="36" y="123"/>
                  </a:lnTo>
                  <a:lnTo>
                    <a:pt x="36" y="123"/>
                  </a:lnTo>
                  <a:lnTo>
                    <a:pt x="36" y="123"/>
                  </a:lnTo>
                  <a:lnTo>
                    <a:pt x="36" y="123"/>
                  </a:lnTo>
                  <a:lnTo>
                    <a:pt x="36" y="123"/>
                  </a:lnTo>
                  <a:lnTo>
                    <a:pt x="38" y="125"/>
                  </a:lnTo>
                  <a:lnTo>
                    <a:pt x="38" y="125"/>
                  </a:lnTo>
                  <a:lnTo>
                    <a:pt x="38" y="125"/>
                  </a:lnTo>
                  <a:lnTo>
                    <a:pt x="38" y="125"/>
                  </a:lnTo>
                  <a:lnTo>
                    <a:pt x="38" y="128"/>
                  </a:lnTo>
                  <a:lnTo>
                    <a:pt x="38" y="128"/>
                  </a:lnTo>
                  <a:lnTo>
                    <a:pt x="38" y="128"/>
                  </a:lnTo>
                  <a:lnTo>
                    <a:pt x="38" y="132"/>
                  </a:lnTo>
                  <a:lnTo>
                    <a:pt x="38" y="132"/>
                  </a:lnTo>
                  <a:lnTo>
                    <a:pt x="38" y="132"/>
                  </a:lnTo>
                  <a:lnTo>
                    <a:pt x="38" y="135"/>
                  </a:lnTo>
                  <a:lnTo>
                    <a:pt x="38" y="135"/>
                  </a:lnTo>
                  <a:lnTo>
                    <a:pt x="38" y="137"/>
                  </a:lnTo>
                  <a:lnTo>
                    <a:pt x="38" y="139"/>
                  </a:lnTo>
                  <a:lnTo>
                    <a:pt x="38" y="139"/>
                  </a:lnTo>
                  <a:lnTo>
                    <a:pt x="38" y="139"/>
                  </a:lnTo>
                  <a:lnTo>
                    <a:pt x="38" y="142"/>
                  </a:lnTo>
                  <a:lnTo>
                    <a:pt x="40" y="142"/>
                  </a:lnTo>
                  <a:lnTo>
                    <a:pt x="40" y="144"/>
                  </a:lnTo>
                  <a:lnTo>
                    <a:pt x="40" y="144"/>
                  </a:lnTo>
                  <a:lnTo>
                    <a:pt x="40" y="144"/>
                  </a:lnTo>
                  <a:lnTo>
                    <a:pt x="40" y="144"/>
                  </a:lnTo>
                  <a:lnTo>
                    <a:pt x="40" y="147"/>
                  </a:lnTo>
                  <a:lnTo>
                    <a:pt x="40" y="149"/>
                  </a:lnTo>
                  <a:lnTo>
                    <a:pt x="40" y="149"/>
                  </a:lnTo>
                  <a:lnTo>
                    <a:pt x="40" y="149"/>
                  </a:lnTo>
                  <a:lnTo>
                    <a:pt x="40" y="149"/>
                  </a:lnTo>
                  <a:lnTo>
                    <a:pt x="43" y="149"/>
                  </a:lnTo>
                  <a:lnTo>
                    <a:pt x="43" y="149"/>
                  </a:lnTo>
                  <a:lnTo>
                    <a:pt x="43" y="149"/>
                  </a:lnTo>
                  <a:lnTo>
                    <a:pt x="47" y="154"/>
                  </a:lnTo>
                  <a:lnTo>
                    <a:pt x="47" y="154"/>
                  </a:lnTo>
                  <a:lnTo>
                    <a:pt x="50" y="154"/>
                  </a:lnTo>
                  <a:lnTo>
                    <a:pt x="52" y="154"/>
                  </a:lnTo>
                  <a:lnTo>
                    <a:pt x="52" y="154"/>
                  </a:lnTo>
                  <a:lnTo>
                    <a:pt x="52" y="154"/>
                  </a:lnTo>
                  <a:lnTo>
                    <a:pt x="52" y="154"/>
                  </a:lnTo>
                  <a:lnTo>
                    <a:pt x="52" y="154"/>
                  </a:lnTo>
                  <a:lnTo>
                    <a:pt x="52" y="156"/>
                  </a:lnTo>
                  <a:lnTo>
                    <a:pt x="52" y="156"/>
                  </a:lnTo>
                  <a:lnTo>
                    <a:pt x="52" y="156"/>
                  </a:lnTo>
                  <a:lnTo>
                    <a:pt x="52" y="156"/>
                  </a:lnTo>
                  <a:lnTo>
                    <a:pt x="52" y="158"/>
                  </a:lnTo>
                  <a:lnTo>
                    <a:pt x="52" y="158"/>
                  </a:lnTo>
                  <a:lnTo>
                    <a:pt x="52" y="158"/>
                  </a:lnTo>
                  <a:lnTo>
                    <a:pt x="55" y="158"/>
                  </a:lnTo>
                  <a:lnTo>
                    <a:pt x="55" y="161"/>
                  </a:lnTo>
                  <a:lnTo>
                    <a:pt x="55" y="161"/>
                  </a:lnTo>
                  <a:lnTo>
                    <a:pt x="55" y="163"/>
                  </a:lnTo>
                  <a:lnTo>
                    <a:pt x="55" y="163"/>
                  </a:lnTo>
                  <a:lnTo>
                    <a:pt x="55" y="163"/>
                  </a:lnTo>
                  <a:lnTo>
                    <a:pt x="55" y="163"/>
                  </a:lnTo>
                  <a:lnTo>
                    <a:pt x="55" y="163"/>
                  </a:lnTo>
                  <a:lnTo>
                    <a:pt x="55" y="163"/>
                  </a:lnTo>
                  <a:lnTo>
                    <a:pt x="55" y="166"/>
                  </a:lnTo>
                  <a:lnTo>
                    <a:pt x="52" y="166"/>
                  </a:lnTo>
                  <a:lnTo>
                    <a:pt x="52" y="168"/>
                  </a:lnTo>
                  <a:lnTo>
                    <a:pt x="52" y="168"/>
                  </a:lnTo>
                  <a:lnTo>
                    <a:pt x="50" y="170"/>
                  </a:lnTo>
                  <a:lnTo>
                    <a:pt x="50" y="170"/>
                  </a:lnTo>
                  <a:lnTo>
                    <a:pt x="50" y="170"/>
                  </a:lnTo>
                  <a:lnTo>
                    <a:pt x="47" y="173"/>
                  </a:lnTo>
                  <a:lnTo>
                    <a:pt x="50" y="173"/>
                  </a:lnTo>
                  <a:lnTo>
                    <a:pt x="50" y="173"/>
                  </a:lnTo>
                  <a:lnTo>
                    <a:pt x="52" y="173"/>
                  </a:lnTo>
                  <a:lnTo>
                    <a:pt x="52" y="173"/>
                  </a:lnTo>
                  <a:lnTo>
                    <a:pt x="55" y="175"/>
                  </a:lnTo>
                  <a:lnTo>
                    <a:pt x="55" y="175"/>
                  </a:lnTo>
                  <a:lnTo>
                    <a:pt x="57" y="175"/>
                  </a:lnTo>
                  <a:lnTo>
                    <a:pt x="57" y="175"/>
                  </a:lnTo>
                  <a:lnTo>
                    <a:pt x="59" y="175"/>
                  </a:lnTo>
                  <a:lnTo>
                    <a:pt x="59" y="175"/>
                  </a:lnTo>
                  <a:lnTo>
                    <a:pt x="64" y="173"/>
                  </a:lnTo>
                  <a:lnTo>
                    <a:pt x="66" y="173"/>
                  </a:lnTo>
                  <a:lnTo>
                    <a:pt x="66" y="170"/>
                  </a:lnTo>
                  <a:lnTo>
                    <a:pt x="69" y="170"/>
                  </a:lnTo>
                  <a:lnTo>
                    <a:pt x="71" y="170"/>
                  </a:lnTo>
                  <a:lnTo>
                    <a:pt x="73" y="168"/>
                  </a:lnTo>
                  <a:lnTo>
                    <a:pt x="73" y="166"/>
                  </a:lnTo>
                  <a:lnTo>
                    <a:pt x="76" y="166"/>
                  </a:lnTo>
                  <a:lnTo>
                    <a:pt x="76" y="166"/>
                  </a:lnTo>
                  <a:lnTo>
                    <a:pt x="78" y="166"/>
                  </a:lnTo>
                  <a:lnTo>
                    <a:pt x="78" y="166"/>
                  </a:lnTo>
                  <a:lnTo>
                    <a:pt x="81" y="166"/>
                  </a:lnTo>
                  <a:lnTo>
                    <a:pt x="81" y="166"/>
                  </a:lnTo>
                  <a:lnTo>
                    <a:pt x="81" y="166"/>
                  </a:lnTo>
                  <a:lnTo>
                    <a:pt x="83" y="166"/>
                  </a:lnTo>
                  <a:lnTo>
                    <a:pt x="83" y="163"/>
                  </a:lnTo>
                  <a:lnTo>
                    <a:pt x="83" y="161"/>
                  </a:lnTo>
                  <a:lnTo>
                    <a:pt x="85" y="144"/>
                  </a:lnTo>
                  <a:lnTo>
                    <a:pt x="88" y="142"/>
                  </a:lnTo>
                  <a:lnTo>
                    <a:pt x="92" y="142"/>
                  </a:lnTo>
                  <a:lnTo>
                    <a:pt x="92" y="142"/>
                  </a:lnTo>
                  <a:lnTo>
                    <a:pt x="95" y="144"/>
                  </a:lnTo>
                  <a:lnTo>
                    <a:pt x="95" y="144"/>
                  </a:lnTo>
                  <a:lnTo>
                    <a:pt x="95" y="144"/>
                  </a:lnTo>
                  <a:lnTo>
                    <a:pt x="95" y="144"/>
                  </a:lnTo>
                  <a:lnTo>
                    <a:pt x="97" y="144"/>
                  </a:lnTo>
                  <a:lnTo>
                    <a:pt x="97" y="144"/>
                  </a:lnTo>
                  <a:lnTo>
                    <a:pt x="97" y="144"/>
                  </a:lnTo>
                  <a:lnTo>
                    <a:pt x="100" y="144"/>
                  </a:lnTo>
                  <a:lnTo>
                    <a:pt x="100" y="144"/>
                  </a:lnTo>
                  <a:lnTo>
                    <a:pt x="104" y="142"/>
                  </a:lnTo>
                  <a:lnTo>
                    <a:pt x="107" y="142"/>
                  </a:lnTo>
                  <a:lnTo>
                    <a:pt x="111" y="139"/>
                  </a:lnTo>
                  <a:lnTo>
                    <a:pt x="111" y="139"/>
                  </a:lnTo>
                  <a:lnTo>
                    <a:pt x="116" y="135"/>
                  </a:lnTo>
                  <a:lnTo>
                    <a:pt x="116" y="135"/>
                  </a:lnTo>
                  <a:lnTo>
                    <a:pt x="116" y="132"/>
                  </a:lnTo>
                  <a:lnTo>
                    <a:pt x="118" y="130"/>
                  </a:lnTo>
                  <a:lnTo>
                    <a:pt x="118" y="130"/>
                  </a:lnTo>
                  <a:lnTo>
                    <a:pt x="116" y="128"/>
                  </a:lnTo>
                  <a:lnTo>
                    <a:pt x="116" y="128"/>
                  </a:lnTo>
                  <a:lnTo>
                    <a:pt x="116" y="125"/>
                  </a:lnTo>
                  <a:lnTo>
                    <a:pt x="116" y="123"/>
                  </a:lnTo>
                  <a:lnTo>
                    <a:pt x="116" y="123"/>
                  </a:lnTo>
                  <a:lnTo>
                    <a:pt x="118" y="123"/>
                  </a:lnTo>
                  <a:lnTo>
                    <a:pt x="123" y="123"/>
                  </a:lnTo>
                  <a:lnTo>
                    <a:pt x="128" y="121"/>
                  </a:lnTo>
                  <a:lnTo>
                    <a:pt x="128" y="121"/>
                  </a:lnTo>
                  <a:lnTo>
                    <a:pt x="130" y="121"/>
                  </a:lnTo>
                  <a:lnTo>
                    <a:pt x="133" y="121"/>
                  </a:lnTo>
                  <a:lnTo>
                    <a:pt x="133" y="118"/>
                  </a:lnTo>
                  <a:lnTo>
                    <a:pt x="133" y="116"/>
                  </a:lnTo>
                  <a:lnTo>
                    <a:pt x="133" y="111"/>
                  </a:lnTo>
                  <a:lnTo>
                    <a:pt x="133" y="111"/>
                  </a:lnTo>
                  <a:lnTo>
                    <a:pt x="133" y="109"/>
                  </a:lnTo>
                  <a:lnTo>
                    <a:pt x="135" y="109"/>
                  </a:lnTo>
                  <a:lnTo>
                    <a:pt x="137" y="109"/>
                  </a:lnTo>
                  <a:lnTo>
                    <a:pt x="140" y="109"/>
                  </a:lnTo>
                  <a:lnTo>
                    <a:pt x="154" y="99"/>
                  </a:lnTo>
                  <a:lnTo>
                    <a:pt x="156" y="99"/>
                  </a:lnTo>
                  <a:lnTo>
                    <a:pt x="159" y="99"/>
                  </a:lnTo>
                  <a:lnTo>
                    <a:pt x="161" y="102"/>
                  </a:lnTo>
                  <a:lnTo>
                    <a:pt x="163" y="102"/>
                  </a:lnTo>
                  <a:lnTo>
                    <a:pt x="166" y="104"/>
                  </a:lnTo>
                  <a:lnTo>
                    <a:pt x="166" y="109"/>
                  </a:lnTo>
                  <a:lnTo>
                    <a:pt x="168" y="109"/>
                  </a:lnTo>
                  <a:lnTo>
                    <a:pt x="168" y="109"/>
                  </a:lnTo>
                  <a:lnTo>
                    <a:pt x="168" y="111"/>
                  </a:lnTo>
                  <a:lnTo>
                    <a:pt x="168" y="111"/>
                  </a:lnTo>
                  <a:lnTo>
                    <a:pt x="168" y="111"/>
                  </a:lnTo>
                  <a:lnTo>
                    <a:pt x="171" y="111"/>
                  </a:lnTo>
                  <a:lnTo>
                    <a:pt x="171" y="111"/>
                  </a:lnTo>
                  <a:lnTo>
                    <a:pt x="173" y="111"/>
                  </a:lnTo>
                  <a:lnTo>
                    <a:pt x="173" y="113"/>
                  </a:lnTo>
                  <a:lnTo>
                    <a:pt x="175" y="113"/>
                  </a:lnTo>
                  <a:lnTo>
                    <a:pt x="175" y="113"/>
                  </a:lnTo>
                  <a:lnTo>
                    <a:pt x="175" y="113"/>
                  </a:lnTo>
                  <a:lnTo>
                    <a:pt x="178" y="113"/>
                  </a:lnTo>
                  <a:lnTo>
                    <a:pt x="185" y="116"/>
                  </a:lnTo>
                  <a:lnTo>
                    <a:pt x="185" y="116"/>
                  </a:lnTo>
                  <a:lnTo>
                    <a:pt x="187" y="118"/>
                  </a:lnTo>
                  <a:lnTo>
                    <a:pt x="187" y="121"/>
                  </a:lnTo>
                  <a:lnTo>
                    <a:pt x="189" y="121"/>
                  </a:lnTo>
                  <a:lnTo>
                    <a:pt x="192" y="121"/>
                  </a:lnTo>
                  <a:lnTo>
                    <a:pt x="194" y="121"/>
                  </a:lnTo>
                  <a:lnTo>
                    <a:pt x="197" y="118"/>
                  </a:lnTo>
                  <a:lnTo>
                    <a:pt x="197" y="118"/>
                  </a:lnTo>
                  <a:lnTo>
                    <a:pt x="199" y="118"/>
                  </a:lnTo>
                  <a:lnTo>
                    <a:pt x="199" y="121"/>
                  </a:lnTo>
                  <a:lnTo>
                    <a:pt x="201" y="121"/>
                  </a:lnTo>
                  <a:lnTo>
                    <a:pt x="204" y="121"/>
                  </a:lnTo>
                  <a:lnTo>
                    <a:pt x="204" y="123"/>
                  </a:lnTo>
                  <a:lnTo>
                    <a:pt x="204" y="123"/>
                  </a:lnTo>
                  <a:lnTo>
                    <a:pt x="208" y="123"/>
                  </a:lnTo>
                  <a:lnTo>
                    <a:pt x="208" y="125"/>
                  </a:lnTo>
                  <a:lnTo>
                    <a:pt x="211" y="125"/>
                  </a:lnTo>
                  <a:lnTo>
                    <a:pt x="211" y="128"/>
                  </a:lnTo>
                  <a:lnTo>
                    <a:pt x="213" y="135"/>
                  </a:lnTo>
                  <a:lnTo>
                    <a:pt x="213" y="135"/>
                  </a:lnTo>
                  <a:lnTo>
                    <a:pt x="216" y="135"/>
                  </a:lnTo>
                  <a:lnTo>
                    <a:pt x="218" y="135"/>
                  </a:lnTo>
                  <a:lnTo>
                    <a:pt x="218" y="132"/>
                  </a:lnTo>
                  <a:lnTo>
                    <a:pt x="218" y="130"/>
                  </a:lnTo>
                  <a:lnTo>
                    <a:pt x="218" y="125"/>
                  </a:lnTo>
                  <a:lnTo>
                    <a:pt x="220" y="123"/>
                  </a:lnTo>
                  <a:lnTo>
                    <a:pt x="223" y="123"/>
                  </a:lnTo>
                  <a:lnTo>
                    <a:pt x="227" y="125"/>
                  </a:lnTo>
                  <a:lnTo>
                    <a:pt x="227" y="125"/>
                  </a:lnTo>
                  <a:lnTo>
                    <a:pt x="227" y="128"/>
                  </a:lnTo>
                  <a:lnTo>
                    <a:pt x="225" y="132"/>
                  </a:lnTo>
                  <a:lnTo>
                    <a:pt x="225" y="135"/>
                  </a:lnTo>
                  <a:lnTo>
                    <a:pt x="227" y="137"/>
                  </a:lnTo>
                  <a:lnTo>
                    <a:pt x="227" y="137"/>
                  </a:lnTo>
                  <a:lnTo>
                    <a:pt x="230" y="137"/>
                  </a:lnTo>
                  <a:lnTo>
                    <a:pt x="232" y="139"/>
                  </a:lnTo>
                  <a:lnTo>
                    <a:pt x="232" y="139"/>
                  </a:lnTo>
                  <a:lnTo>
                    <a:pt x="234" y="139"/>
                  </a:lnTo>
                  <a:lnTo>
                    <a:pt x="237" y="139"/>
                  </a:lnTo>
                  <a:lnTo>
                    <a:pt x="239" y="137"/>
                  </a:lnTo>
                  <a:lnTo>
                    <a:pt x="239" y="137"/>
                  </a:lnTo>
                  <a:lnTo>
                    <a:pt x="239" y="137"/>
                  </a:lnTo>
                  <a:lnTo>
                    <a:pt x="242" y="137"/>
                  </a:lnTo>
                  <a:lnTo>
                    <a:pt x="242" y="137"/>
                  </a:lnTo>
                  <a:lnTo>
                    <a:pt x="242" y="137"/>
                  </a:lnTo>
                  <a:lnTo>
                    <a:pt x="242" y="139"/>
                  </a:lnTo>
                  <a:lnTo>
                    <a:pt x="242" y="139"/>
                  </a:lnTo>
                  <a:lnTo>
                    <a:pt x="242" y="142"/>
                  </a:lnTo>
                  <a:lnTo>
                    <a:pt x="242" y="142"/>
                  </a:lnTo>
                  <a:lnTo>
                    <a:pt x="239" y="142"/>
                  </a:lnTo>
                  <a:lnTo>
                    <a:pt x="239" y="144"/>
                  </a:lnTo>
                  <a:lnTo>
                    <a:pt x="242" y="144"/>
                  </a:lnTo>
                  <a:lnTo>
                    <a:pt x="239" y="144"/>
                  </a:lnTo>
                  <a:lnTo>
                    <a:pt x="239" y="147"/>
                  </a:lnTo>
                  <a:lnTo>
                    <a:pt x="239" y="147"/>
                  </a:lnTo>
                  <a:lnTo>
                    <a:pt x="239" y="147"/>
                  </a:lnTo>
                  <a:lnTo>
                    <a:pt x="242" y="149"/>
                  </a:lnTo>
                  <a:lnTo>
                    <a:pt x="242" y="151"/>
                  </a:lnTo>
                  <a:lnTo>
                    <a:pt x="242" y="151"/>
                  </a:lnTo>
                  <a:lnTo>
                    <a:pt x="242" y="154"/>
                  </a:lnTo>
                  <a:lnTo>
                    <a:pt x="246" y="161"/>
                  </a:lnTo>
                  <a:lnTo>
                    <a:pt x="246" y="163"/>
                  </a:lnTo>
                  <a:lnTo>
                    <a:pt x="251" y="161"/>
                  </a:lnTo>
                  <a:lnTo>
                    <a:pt x="253" y="158"/>
                  </a:lnTo>
                  <a:lnTo>
                    <a:pt x="253" y="156"/>
                  </a:lnTo>
                  <a:lnTo>
                    <a:pt x="256" y="154"/>
                  </a:lnTo>
                  <a:lnTo>
                    <a:pt x="256" y="151"/>
                  </a:lnTo>
                  <a:lnTo>
                    <a:pt x="258" y="151"/>
                  </a:lnTo>
                  <a:lnTo>
                    <a:pt x="261" y="151"/>
                  </a:lnTo>
                  <a:lnTo>
                    <a:pt x="265" y="149"/>
                  </a:lnTo>
                  <a:lnTo>
                    <a:pt x="268" y="149"/>
                  </a:lnTo>
                  <a:lnTo>
                    <a:pt x="270" y="144"/>
                  </a:lnTo>
                  <a:lnTo>
                    <a:pt x="272" y="142"/>
                  </a:lnTo>
                  <a:lnTo>
                    <a:pt x="275" y="139"/>
                  </a:lnTo>
                  <a:lnTo>
                    <a:pt x="277" y="137"/>
                  </a:lnTo>
                  <a:lnTo>
                    <a:pt x="279" y="137"/>
                  </a:lnTo>
                  <a:lnTo>
                    <a:pt x="279" y="135"/>
                  </a:lnTo>
                  <a:lnTo>
                    <a:pt x="279" y="135"/>
                  </a:lnTo>
                  <a:lnTo>
                    <a:pt x="279" y="132"/>
                  </a:lnTo>
                  <a:lnTo>
                    <a:pt x="279" y="132"/>
                  </a:lnTo>
                  <a:lnTo>
                    <a:pt x="279" y="130"/>
                  </a:lnTo>
                  <a:lnTo>
                    <a:pt x="279" y="130"/>
                  </a:lnTo>
                  <a:lnTo>
                    <a:pt x="279" y="128"/>
                  </a:lnTo>
                  <a:lnTo>
                    <a:pt x="279" y="128"/>
                  </a:lnTo>
                  <a:lnTo>
                    <a:pt x="282" y="125"/>
                  </a:lnTo>
                  <a:lnTo>
                    <a:pt x="284" y="125"/>
                  </a:lnTo>
                  <a:lnTo>
                    <a:pt x="284" y="125"/>
                  </a:lnTo>
                  <a:lnTo>
                    <a:pt x="287" y="128"/>
                  </a:lnTo>
                  <a:lnTo>
                    <a:pt x="287" y="128"/>
                  </a:lnTo>
                  <a:lnTo>
                    <a:pt x="287" y="130"/>
                  </a:lnTo>
                  <a:lnTo>
                    <a:pt x="287" y="130"/>
                  </a:lnTo>
                  <a:lnTo>
                    <a:pt x="289" y="132"/>
                  </a:lnTo>
                  <a:lnTo>
                    <a:pt x="289" y="132"/>
                  </a:lnTo>
                  <a:lnTo>
                    <a:pt x="289" y="132"/>
                  </a:lnTo>
                  <a:lnTo>
                    <a:pt x="289" y="135"/>
                  </a:lnTo>
                  <a:lnTo>
                    <a:pt x="289" y="135"/>
                  </a:lnTo>
                  <a:lnTo>
                    <a:pt x="289" y="135"/>
                  </a:lnTo>
                  <a:lnTo>
                    <a:pt x="291" y="135"/>
                  </a:lnTo>
                  <a:lnTo>
                    <a:pt x="291" y="137"/>
                  </a:lnTo>
                  <a:lnTo>
                    <a:pt x="294" y="137"/>
                  </a:lnTo>
                  <a:lnTo>
                    <a:pt x="294" y="135"/>
                  </a:lnTo>
                  <a:lnTo>
                    <a:pt x="298" y="132"/>
                  </a:lnTo>
                  <a:lnTo>
                    <a:pt x="298" y="132"/>
                  </a:lnTo>
                  <a:lnTo>
                    <a:pt x="298" y="132"/>
                  </a:lnTo>
                  <a:lnTo>
                    <a:pt x="301" y="132"/>
                  </a:lnTo>
                  <a:lnTo>
                    <a:pt x="303" y="132"/>
                  </a:lnTo>
                  <a:lnTo>
                    <a:pt x="303" y="135"/>
                  </a:lnTo>
                  <a:lnTo>
                    <a:pt x="305" y="137"/>
                  </a:lnTo>
                  <a:lnTo>
                    <a:pt x="305" y="137"/>
                  </a:lnTo>
                  <a:lnTo>
                    <a:pt x="305" y="137"/>
                  </a:lnTo>
                  <a:lnTo>
                    <a:pt x="308" y="137"/>
                  </a:lnTo>
                  <a:lnTo>
                    <a:pt x="308" y="139"/>
                  </a:lnTo>
                  <a:lnTo>
                    <a:pt x="313" y="139"/>
                  </a:lnTo>
                  <a:lnTo>
                    <a:pt x="329" y="156"/>
                  </a:lnTo>
                  <a:lnTo>
                    <a:pt x="334" y="158"/>
                  </a:lnTo>
                  <a:lnTo>
                    <a:pt x="334" y="158"/>
                  </a:lnTo>
                  <a:lnTo>
                    <a:pt x="339" y="161"/>
                  </a:lnTo>
                  <a:lnTo>
                    <a:pt x="341" y="161"/>
                  </a:lnTo>
                  <a:lnTo>
                    <a:pt x="343" y="161"/>
                  </a:lnTo>
                  <a:lnTo>
                    <a:pt x="346" y="163"/>
                  </a:lnTo>
                  <a:lnTo>
                    <a:pt x="346" y="166"/>
                  </a:lnTo>
                  <a:lnTo>
                    <a:pt x="348" y="166"/>
                  </a:lnTo>
                  <a:lnTo>
                    <a:pt x="350" y="161"/>
                  </a:lnTo>
                  <a:lnTo>
                    <a:pt x="353" y="158"/>
                  </a:lnTo>
                  <a:lnTo>
                    <a:pt x="355" y="158"/>
                  </a:lnTo>
                  <a:lnTo>
                    <a:pt x="358" y="158"/>
                  </a:lnTo>
                  <a:lnTo>
                    <a:pt x="369" y="158"/>
                  </a:lnTo>
                  <a:lnTo>
                    <a:pt x="372" y="158"/>
                  </a:lnTo>
                  <a:lnTo>
                    <a:pt x="372" y="158"/>
                  </a:lnTo>
                  <a:lnTo>
                    <a:pt x="374" y="161"/>
                  </a:lnTo>
                  <a:lnTo>
                    <a:pt x="374" y="161"/>
                  </a:lnTo>
                  <a:lnTo>
                    <a:pt x="377" y="161"/>
                  </a:lnTo>
                  <a:lnTo>
                    <a:pt x="377" y="161"/>
                  </a:lnTo>
                  <a:lnTo>
                    <a:pt x="377" y="158"/>
                  </a:lnTo>
                  <a:lnTo>
                    <a:pt x="379" y="158"/>
                  </a:lnTo>
                  <a:lnTo>
                    <a:pt x="381" y="156"/>
                  </a:lnTo>
                  <a:lnTo>
                    <a:pt x="386" y="154"/>
                  </a:lnTo>
                  <a:lnTo>
                    <a:pt x="386" y="154"/>
                  </a:lnTo>
                  <a:lnTo>
                    <a:pt x="388" y="154"/>
                  </a:lnTo>
                  <a:lnTo>
                    <a:pt x="395" y="154"/>
                  </a:lnTo>
                  <a:lnTo>
                    <a:pt x="400" y="149"/>
                  </a:lnTo>
                  <a:lnTo>
                    <a:pt x="400" y="147"/>
                  </a:lnTo>
                  <a:lnTo>
                    <a:pt x="403" y="147"/>
                  </a:lnTo>
                  <a:lnTo>
                    <a:pt x="403" y="144"/>
                  </a:lnTo>
                  <a:lnTo>
                    <a:pt x="403" y="144"/>
                  </a:lnTo>
                  <a:lnTo>
                    <a:pt x="412" y="139"/>
                  </a:lnTo>
                  <a:lnTo>
                    <a:pt x="412" y="137"/>
                  </a:lnTo>
                  <a:lnTo>
                    <a:pt x="412" y="137"/>
                  </a:lnTo>
                  <a:lnTo>
                    <a:pt x="412" y="137"/>
                  </a:lnTo>
                  <a:lnTo>
                    <a:pt x="412" y="137"/>
                  </a:lnTo>
                  <a:lnTo>
                    <a:pt x="412" y="137"/>
                  </a:lnTo>
                  <a:lnTo>
                    <a:pt x="412" y="135"/>
                  </a:lnTo>
                  <a:lnTo>
                    <a:pt x="412" y="135"/>
                  </a:lnTo>
                  <a:lnTo>
                    <a:pt x="412" y="135"/>
                  </a:lnTo>
                  <a:lnTo>
                    <a:pt x="414" y="135"/>
                  </a:lnTo>
                  <a:lnTo>
                    <a:pt x="417" y="132"/>
                  </a:lnTo>
                  <a:lnTo>
                    <a:pt x="421" y="128"/>
                  </a:lnTo>
                  <a:lnTo>
                    <a:pt x="421" y="128"/>
                  </a:lnTo>
                  <a:lnTo>
                    <a:pt x="421" y="128"/>
                  </a:lnTo>
                  <a:lnTo>
                    <a:pt x="424" y="130"/>
                  </a:lnTo>
                  <a:lnTo>
                    <a:pt x="424" y="130"/>
                  </a:lnTo>
                  <a:lnTo>
                    <a:pt x="424" y="130"/>
                  </a:lnTo>
                  <a:lnTo>
                    <a:pt x="429" y="128"/>
                  </a:lnTo>
                  <a:lnTo>
                    <a:pt x="431" y="128"/>
                  </a:lnTo>
                  <a:lnTo>
                    <a:pt x="433" y="128"/>
                  </a:lnTo>
                  <a:lnTo>
                    <a:pt x="436" y="128"/>
                  </a:lnTo>
                  <a:lnTo>
                    <a:pt x="438" y="128"/>
                  </a:lnTo>
                  <a:lnTo>
                    <a:pt x="438" y="128"/>
                  </a:lnTo>
                  <a:lnTo>
                    <a:pt x="438" y="128"/>
                  </a:lnTo>
                  <a:lnTo>
                    <a:pt x="438" y="128"/>
                  </a:lnTo>
                  <a:lnTo>
                    <a:pt x="438" y="130"/>
                  </a:lnTo>
                  <a:lnTo>
                    <a:pt x="440" y="130"/>
                  </a:lnTo>
                  <a:lnTo>
                    <a:pt x="443" y="130"/>
                  </a:lnTo>
                  <a:lnTo>
                    <a:pt x="443" y="130"/>
                  </a:lnTo>
                  <a:lnTo>
                    <a:pt x="445" y="130"/>
                  </a:lnTo>
                  <a:lnTo>
                    <a:pt x="445" y="130"/>
                  </a:lnTo>
                  <a:lnTo>
                    <a:pt x="450" y="128"/>
                  </a:lnTo>
                  <a:lnTo>
                    <a:pt x="452" y="125"/>
                  </a:lnTo>
                  <a:lnTo>
                    <a:pt x="459" y="125"/>
                  </a:lnTo>
                  <a:lnTo>
                    <a:pt x="462" y="123"/>
                  </a:lnTo>
                  <a:lnTo>
                    <a:pt x="464" y="123"/>
                  </a:lnTo>
                  <a:lnTo>
                    <a:pt x="464" y="125"/>
                  </a:lnTo>
                  <a:lnTo>
                    <a:pt x="464" y="125"/>
                  </a:lnTo>
                  <a:lnTo>
                    <a:pt x="464" y="125"/>
                  </a:lnTo>
                  <a:lnTo>
                    <a:pt x="464" y="125"/>
                  </a:lnTo>
                  <a:lnTo>
                    <a:pt x="464" y="125"/>
                  </a:lnTo>
                  <a:lnTo>
                    <a:pt x="466" y="128"/>
                  </a:lnTo>
                  <a:lnTo>
                    <a:pt x="469" y="128"/>
                  </a:lnTo>
                  <a:lnTo>
                    <a:pt x="476" y="128"/>
                  </a:lnTo>
                  <a:lnTo>
                    <a:pt x="483" y="130"/>
                  </a:lnTo>
                  <a:lnTo>
                    <a:pt x="485" y="130"/>
                  </a:lnTo>
                  <a:lnTo>
                    <a:pt x="488" y="130"/>
                  </a:lnTo>
                  <a:lnTo>
                    <a:pt x="488" y="130"/>
                  </a:lnTo>
                  <a:lnTo>
                    <a:pt x="488" y="130"/>
                  </a:lnTo>
                  <a:lnTo>
                    <a:pt x="488" y="130"/>
                  </a:lnTo>
                  <a:lnTo>
                    <a:pt x="490" y="128"/>
                  </a:lnTo>
                  <a:lnTo>
                    <a:pt x="490" y="123"/>
                  </a:lnTo>
                  <a:lnTo>
                    <a:pt x="490" y="123"/>
                  </a:lnTo>
                  <a:lnTo>
                    <a:pt x="493" y="118"/>
                  </a:lnTo>
                  <a:lnTo>
                    <a:pt x="493" y="116"/>
                  </a:lnTo>
                  <a:lnTo>
                    <a:pt x="493" y="113"/>
                  </a:lnTo>
                  <a:lnTo>
                    <a:pt x="495" y="111"/>
                  </a:lnTo>
                  <a:lnTo>
                    <a:pt x="495" y="111"/>
                  </a:lnTo>
                  <a:lnTo>
                    <a:pt x="495" y="111"/>
                  </a:lnTo>
                  <a:lnTo>
                    <a:pt x="497" y="104"/>
                  </a:lnTo>
                  <a:lnTo>
                    <a:pt x="504" y="87"/>
                  </a:lnTo>
                  <a:lnTo>
                    <a:pt x="504" y="87"/>
                  </a:lnTo>
                  <a:lnTo>
                    <a:pt x="504" y="87"/>
                  </a:lnTo>
                  <a:lnTo>
                    <a:pt x="504" y="87"/>
                  </a:lnTo>
                  <a:lnTo>
                    <a:pt x="504" y="85"/>
                  </a:lnTo>
                  <a:lnTo>
                    <a:pt x="504" y="85"/>
                  </a:lnTo>
                  <a:lnTo>
                    <a:pt x="504" y="85"/>
                  </a:lnTo>
                  <a:lnTo>
                    <a:pt x="504" y="83"/>
                  </a:lnTo>
                  <a:lnTo>
                    <a:pt x="504" y="80"/>
                  </a:lnTo>
                  <a:lnTo>
                    <a:pt x="504" y="78"/>
                  </a:lnTo>
                  <a:lnTo>
                    <a:pt x="507" y="76"/>
                  </a:lnTo>
                  <a:lnTo>
                    <a:pt x="507" y="73"/>
                  </a:lnTo>
                  <a:lnTo>
                    <a:pt x="507" y="73"/>
                  </a:lnTo>
                  <a:lnTo>
                    <a:pt x="509" y="68"/>
                  </a:lnTo>
                  <a:lnTo>
                    <a:pt x="509" y="66"/>
                  </a:lnTo>
                  <a:lnTo>
                    <a:pt x="509" y="66"/>
                  </a:lnTo>
                  <a:lnTo>
                    <a:pt x="509" y="66"/>
                  </a:lnTo>
                  <a:lnTo>
                    <a:pt x="509" y="66"/>
                  </a:lnTo>
                  <a:lnTo>
                    <a:pt x="509" y="66"/>
                  </a:lnTo>
                  <a:lnTo>
                    <a:pt x="509" y="66"/>
                  </a:lnTo>
                  <a:lnTo>
                    <a:pt x="509" y="64"/>
                  </a:lnTo>
                  <a:lnTo>
                    <a:pt x="507" y="64"/>
                  </a:lnTo>
                  <a:lnTo>
                    <a:pt x="507" y="61"/>
                  </a:lnTo>
                  <a:lnTo>
                    <a:pt x="507" y="61"/>
                  </a:lnTo>
                  <a:lnTo>
                    <a:pt x="507" y="61"/>
                  </a:lnTo>
                  <a:lnTo>
                    <a:pt x="507" y="61"/>
                  </a:lnTo>
                  <a:lnTo>
                    <a:pt x="507" y="61"/>
                  </a:lnTo>
                  <a:lnTo>
                    <a:pt x="509" y="64"/>
                  </a:lnTo>
                  <a:lnTo>
                    <a:pt x="511" y="64"/>
                  </a:lnTo>
                  <a:lnTo>
                    <a:pt x="511" y="64"/>
                  </a:lnTo>
                  <a:lnTo>
                    <a:pt x="511" y="64"/>
                  </a:lnTo>
                  <a:lnTo>
                    <a:pt x="511" y="61"/>
                  </a:lnTo>
                  <a:lnTo>
                    <a:pt x="514" y="54"/>
                  </a:lnTo>
                  <a:lnTo>
                    <a:pt x="514" y="52"/>
                  </a:lnTo>
                  <a:lnTo>
                    <a:pt x="514" y="52"/>
                  </a:lnTo>
                  <a:lnTo>
                    <a:pt x="514" y="52"/>
                  </a:lnTo>
                  <a:lnTo>
                    <a:pt x="514" y="52"/>
                  </a:lnTo>
                  <a:lnTo>
                    <a:pt x="514" y="52"/>
                  </a:lnTo>
                  <a:close/>
                  <a:moveTo>
                    <a:pt x="514" y="35"/>
                  </a:moveTo>
                  <a:lnTo>
                    <a:pt x="511" y="35"/>
                  </a:lnTo>
                  <a:lnTo>
                    <a:pt x="511" y="35"/>
                  </a:lnTo>
                  <a:lnTo>
                    <a:pt x="511" y="35"/>
                  </a:lnTo>
                  <a:lnTo>
                    <a:pt x="511" y="35"/>
                  </a:lnTo>
                  <a:lnTo>
                    <a:pt x="511" y="38"/>
                  </a:lnTo>
                  <a:lnTo>
                    <a:pt x="509" y="38"/>
                  </a:lnTo>
                  <a:lnTo>
                    <a:pt x="509" y="40"/>
                  </a:lnTo>
                  <a:lnTo>
                    <a:pt x="509" y="40"/>
                  </a:lnTo>
                  <a:lnTo>
                    <a:pt x="509" y="42"/>
                  </a:lnTo>
                  <a:lnTo>
                    <a:pt x="509" y="42"/>
                  </a:lnTo>
                  <a:lnTo>
                    <a:pt x="509" y="42"/>
                  </a:lnTo>
                  <a:lnTo>
                    <a:pt x="511" y="45"/>
                  </a:lnTo>
                  <a:lnTo>
                    <a:pt x="511" y="45"/>
                  </a:lnTo>
                  <a:lnTo>
                    <a:pt x="514" y="42"/>
                  </a:lnTo>
                  <a:lnTo>
                    <a:pt x="514" y="42"/>
                  </a:lnTo>
                  <a:lnTo>
                    <a:pt x="514" y="40"/>
                  </a:lnTo>
                  <a:lnTo>
                    <a:pt x="514" y="40"/>
                  </a:lnTo>
                  <a:lnTo>
                    <a:pt x="514" y="38"/>
                  </a:lnTo>
                  <a:lnTo>
                    <a:pt x="514" y="38"/>
                  </a:lnTo>
                  <a:lnTo>
                    <a:pt x="514" y="38"/>
                  </a:lnTo>
                  <a:lnTo>
                    <a:pt x="514" y="35"/>
                  </a:lnTo>
                  <a:lnTo>
                    <a:pt x="514" y="35"/>
                  </a:lnTo>
                  <a:lnTo>
                    <a:pt x="514" y="3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noEditPoints="1"/>
            </p:cNvSpPr>
            <p:nvPr/>
          </p:nvSpPr>
          <p:spPr bwMode="auto">
            <a:xfrm>
              <a:off x="3588" y="2769"/>
              <a:ext cx="516" cy="359"/>
            </a:xfrm>
            <a:custGeom>
              <a:avLst/>
              <a:gdLst>
                <a:gd name="T0" fmla="*/ 516 w 516"/>
                <a:gd name="T1" fmla="*/ 229 h 359"/>
                <a:gd name="T2" fmla="*/ 504 w 516"/>
                <a:gd name="T3" fmla="*/ 224 h 359"/>
                <a:gd name="T4" fmla="*/ 492 w 516"/>
                <a:gd name="T5" fmla="*/ 210 h 359"/>
                <a:gd name="T6" fmla="*/ 483 w 516"/>
                <a:gd name="T7" fmla="*/ 213 h 359"/>
                <a:gd name="T8" fmla="*/ 473 w 516"/>
                <a:gd name="T9" fmla="*/ 210 h 359"/>
                <a:gd name="T10" fmla="*/ 478 w 516"/>
                <a:gd name="T11" fmla="*/ 194 h 359"/>
                <a:gd name="T12" fmla="*/ 471 w 516"/>
                <a:gd name="T13" fmla="*/ 184 h 359"/>
                <a:gd name="T14" fmla="*/ 457 w 516"/>
                <a:gd name="T15" fmla="*/ 182 h 359"/>
                <a:gd name="T16" fmla="*/ 419 w 516"/>
                <a:gd name="T17" fmla="*/ 182 h 359"/>
                <a:gd name="T18" fmla="*/ 419 w 516"/>
                <a:gd name="T19" fmla="*/ 168 h 359"/>
                <a:gd name="T20" fmla="*/ 424 w 516"/>
                <a:gd name="T21" fmla="*/ 156 h 359"/>
                <a:gd name="T22" fmla="*/ 414 w 516"/>
                <a:gd name="T23" fmla="*/ 144 h 359"/>
                <a:gd name="T24" fmla="*/ 407 w 516"/>
                <a:gd name="T25" fmla="*/ 130 h 359"/>
                <a:gd name="T26" fmla="*/ 398 w 516"/>
                <a:gd name="T27" fmla="*/ 116 h 359"/>
                <a:gd name="T28" fmla="*/ 398 w 516"/>
                <a:gd name="T29" fmla="*/ 99 h 359"/>
                <a:gd name="T30" fmla="*/ 393 w 516"/>
                <a:gd name="T31" fmla="*/ 68 h 359"/>
                <a:gd name="T32" fmla="*/ 372 w 516"/>
                <a:gd name="T33" fmla="*/ 45 h 359"/>
                <a:gd name="T34" fmla="*/ 345 w 516"/>
                <a:gd name="T35" fmla="*/ 35 h 359"/>
                <a:gd name="T36" fmla="*/ 322 w 516"/>
                <a:gd name="T37" fmla="*/ 35 h 359"/>
                <a:gd name="T38" fmla="*/ 284 w 516"/>
                <a:gd name="T39" fmla="*/ 23 h 359"/>
                <a:gd name="T40" fmla="*/ 246 w 516"/>
                <a:gd name="T41" fmla="*/ 11 h 359"/>
                <a:gd name="T42" fmla="*/ 199 w 516"/>
                <a:gd name="T43" fmla="*/ 0 h 359"/>
                <a:gd name="T44" fmla="*/ 175 w 516"/>
                <a:gd name="T45" fmla="*/ 7 h 359"/>
                <a:gd name="T46" fmla="*/ 118 w 516"/>
                <a:gd name="T47" fmla="*/ 14 h 359"/>
                <a:gd name="T48" fmla="*/ 52 w 516"/>
                <a:gd name="T49" fmla="*/ 78 h 359"/>
                <a:gd name="T50" fmla="*/ 24 w 516"/>
                <a:gd name="T51" fmla="*/ 144 h 359"/>
                <a:gd name="T52" fmla="*/ 12 w 516"/>
                <a:gd name="T53" fmla="*/ 217 h 359"/>
                <a:gd name="T54" fmla="*/ 2 w 516"/>
                <a:gd name="T55" fmla="*/ 260 h 359"/>
                <a:gd name="T56" fmla="*/ 16 w 516"/>
                <a:gd name="T57" fmla="*/ 265 h 359"/>
                <a:gd name="T58" fmla="*/ 33 w 516"/>
                <a:gd name="T59" fmla="*/ 260 h 359"/>
                <a:gd name="T60" fmla="*/ 40 w 516"/>
                <a:gd name="T61" fmla="*/ 262 h 359"/>
                <a:gd name="T62" fmla="*/ 57 w 516"/>
                <a:gd name="T63" fmla="*/ 265 h 359"/>
                <a:gd name="T64" fmla="*/ 66 w 516"/>
                <a:gd name="T65" fmla="*/ 298 h 359"/>
                <a:gd name="T66" fmla="*/ 97 w 516"/>
                <a:gd name="T67" fmla="*/ 319 h 359"/>
                <a:gd name="T68" fmla="*/ 121 w 516"/>
                <a:gd name="T69" fmla="*/ 329 h 359"/>
                <a:gd name="T70" fmla="*/ 156 w 516"/>
                <a:gd name="T71" fmla="*/ 331 h 359"/>
                <a:gd name="T72" fmla="*/ 196 w 516"/>
                <a:gd name="T73" fmla="*/ 340 h 359"/>
                <a:gd name="T74" fmla="*/ 234 w 516"/>
                <a:gd name="T75" fmla="*/ 348 h 359"/>
                <a:gd name="T76" fmla="*/ 248 w 516"/>
                <a:gd name="T77" fmla="*/ 355 h 359"/>
                <a:gd name="T78" fmla="*/ 263 w 516"/>
                <a:gd name="T79" fmla="*/ 340 h 359"/>
                <a:gd name="T80" fmla="*/ 265 w 516"/>
                <a:gd name="T81" fmla="*/ 326 h 359"/>
                <a:gd name="T82" fmla="*/ 282 w 516"/>
                <a:gd name="T83" fmla="*/ 319 h 359"/>
                <a:gd name="T84" fmla="*/ 291 w 516"/>
                <a:gd name="T85" fmla="*/ 319 h 359"/>
                <a:gd name="T86" fmla="*/ 303 w 516"/>
                <a:gd name="T87" fmla="*/ 317 h 359"/>
                <a:gd name="T88" fmla="*/ 319 w 516"/>
                <a:gd name="T89" fmla="*/ 300 h 359"/>
                <a:gd name="T90" fmla="*/ 327 w 516"/>
                <a:gd name="T91" fmla="*/ 300 h 359"/>
                <a:gd name="T92" fmla="*/ 336 w 516"/>
                <a:gd name="T93" fmla="*/ 305 h 359"/>
                <a:gd name="T94" fmla="*/ 348 w 516"/>
                <a:gd name="T95" fmla="*/ 303 h 359"/>
                <a:gd name="T96" fmla="*/ 374 w 516"/>
                <a:gd name="T97" fmla="*/ 303 h 359"/>
                <a:gd name="T98" fmla="*/ 407 w 516"/>
                <a:gd name="T99" fmla="*/ 312 h 359"/>
                <a:gd name="T100" fmla="*/ 433 w 516"/>
                <a:gd name="T101" fmla="*/ 295 h 359"/>
                <a:gd name="T102" fmla="*/ 443 w 516"/>
                <a:gd name="T103" fmla="*/ 298 h 359"/>
                <a:gd name="T104" fmla="*/ 473 w 516"/>
                <a:gd name="T105" fmla="*/ 286 h 359"/>
                <a:gd name="T106" fmla="*/ 473 w 516"/>
                <a:gd name="T107" fmla="*/ 279 h 359"/>
                <a:gd name="T108" fmla="*/ 480 w 516"/>
                <a:gd name="T109" fmla="*/ 260 h 359"/>
                <a:gd name="T110" fmla="*/ 469 w 516"/>
                <a:gd name="T111" fmla="*/ 253 h 359"/>
                <a:gd name="T112" fmla="*/ 461 w 516"/>
                <a:gd name="T113" fmla="*/ 241 h 359"/>
                <a:gd name="T114" fmla="*/ 485 w 516"/>
                <a:gd name="T115" fmla="*/ 248 h 359"/>
                <a:gd name="T116" fmla="*/ 485 w 516"/>
                <a:gd name="T117" fmla="*/ 232 h 359"/>
                <a:gd name="T118" fmla="*/ 490 w 516"/>
                <a:gd name="T119" fmla="*/ 234 h 359"/>
                <a:gd name="T120" fmla="*/ 497 w 516"/>
                <a:gd name="T121" fmla="*/ 236 h 359"/>
                <a:gd name="T122" fmla="*/ 499 w 516"/>
                <a:gd name="T123" fmla="*/ 24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59">
                  <a:moveTo>
                    <a:pt x="499" y="241"/>
                  </a:moveTo>
                  <a:lnTo>
                    <a:pt x="499" y="241"/>
                  </a:lnTo>
                  <a:lnTo>
                    <a:pt x="499" y="241"/>
                  </a:lnTo>
                  <a:lnTo>
                    <a:pt x="497" y="241"/>
                  </a:lnTo>
                  <a:lnTo>
                    <a:pt x="495" y="243"/>
                  </a:lnTo>
                  <a:lnTo>
                    <a:pt x="492" y="246"/>
                  </a:lnTo>
                  <a:lnTo>
                    <a:pt x="492" y="248"/>
                  </a:lnTo>
                  <a:lnTo>
                    <a:pt x="495" y="248"/>
                  </a:lnTo>
                  <a:lnTo>
                    <a:pt x="495" y="250"/>
                  </a:lnTo>
                  <a:lnTo>
                    <a:pt x="495" y="250"/>
                  </a:lnTo>
                  <a:lnTo>
                    <a:pt x="495" y="253"/>
                  </a:lnTo>
                  <a:lnTo>
                    <a:pt x="497" y="253"/>
                  </a:lnTo>
                  <a:lnTo>
                    <a:pt x="499" y="250"/>
                  </a:lnTo>
                  <a:lnTo>
                    <a:pt x="499" y="250"/>
                  </a:lnTo>
                  <a:lnTo>
                    <a:pt x="499" y="248"/>
                  </a:lnTo>
                  <a:lnTo>
                    <a:pt x="499" y="248"/>
                  </a:lnTo>
                  <a:lnTo>
                    <a:pt x="499" y="243"/>
                  </a:lnTo>
                  <a:lnTo>
                    <a:pt x="499" y="241"/>
                  </a:lnTo>
                  <a:close/>
                  <a:moveTo>
                    <a:pt x="516" y="229"/>
                  </a:moveTo>
                  <a:lnTo>
                    <a:pt x="516" y="229"/>
                  </a:lnTo>
                  <a:lnTo>
                    <a:pt x="516" y="229"/>
                  </a:lnTo>
                  <a:lnTo>
                    <a:pt x="516" y="229"/>
                  </a:lnTo>
                  <a:lnTo>
                    <a:pt x="516" y="229"/>
                  </a:lnTo>
                  <a:lnTo>
                    <a:pt x="514" y="229"/>
                  </a:lnTo>
                  <a:lnTo>
                    <a:pt x="514" y="229"/>
                  </a:lnTo>
                  <a:lnTo>
                    <a:pt x="514" y="232"/>
                  </a:lnTo>
                  <a:lnTo>
                    <a:pt x="514" y="232"/>
                  </a:lnTo>
                  <a:lnTo>
                    <a:pt x="514" y="232"/>
                  </a:lnTo>
                  <a:lnTo>
                    <a:pt x="514" y="232"/>
                  </a:lnTo>
                  <a:lnTo>
                    <a:pt x="511" y="232"/>
                  </a:lnTo>
                  <a:lnTo>
                    <a:pt x="509" y="229"/>
                  </a:lnTo>
                  <a:lnTo>
                    <a:pt x="506" y="229"/>
                  </a:lnTo>
                  <a:lnTo>
                    <a:pt x="506" y="229"/>
                  </a:lnTo>
                  <a:lnTo>
                    <a:pt x="506" y="229"/>
                  </a:lnTo>
                  <a:lnTo>
                    <a:pt x="504" y="227"/>
                  </a:lnTo>
                  <a:lnTo>
                    <a:pt x="504" y="227"/>
                  </a:lnTo>
                  <a:lnTo>
                    <a:pt x="504" y="227"/>
                  </a:lnTo>
                  <a:lnTo>
                    <a:pt x="504" y="224"/>
                  </a:lnTo>
                  <a:lnTo>
                    <a:pt x="504" y="224"/>
                  </a:lnTo>
                  <a:lnTo>
                    <a:pt x="504" y="224"/>
                  </a:lnTo>
                  <a:lnTo>
                    <a:pt x="504" y="220"/>
                  </a:lnTo>
                  <a:lnTo>
                    <a:pt x="504" y="217"/>
                  </a:lnTo>
                  <a:lnTo>
                    <a:pt x="502" y="217"/>
                  </a:lnTo>
                  <a:lnTo>
                    <a:pt x="502" y="213"/>
                  </a:lnTo>
                  <a:lnTo>
                    <a:pt x="499" y="213"/>
                  </a:lnTo>
                  <a:lnTo>
                    <a:pt x="499" y="213"/>
                  </a:lnTo>
                  <a:lnTo>
                    <a:pt x="497" y="213"/>
                  </a:lnTo>
                  <a:lnTo>
                    <a:pt x="497" y="213"/>
                  </a:lnTo>
                  <a:lnTo>
                    <a:pt x="497" y="213"/>
                  </a:lnTo>
                  <a:lnTo>
                    <a:pt x="497" y="213"/>
                  </a:lnTo>
                  <a:lnTo>
                    <a:pt x="497" y="213"/>
                  </a:lnTo>
                  <a:lnTo>
                    <a:pt x="495" y="213"/>
                  </a:lnTo>
                  <a:lnTo>
                    <a:pt x="495" y="213"/>
                  </a:lnTo>
                  <a:lnTo>
                    <a:pt x="495" y="213"/>
                  </a:lnTo>
                  <a:lnTo>
                    <a:pt x="492" y="213"/>
                  </a:lnTo>
                  <a:lnTo>
                    <a:pt x="492" y="210"/>
                  </a:lnTo>
                  <a:lnTo>
                    <a:pt x="492" y="210"/>
                  </a:lnTo>
                  <a:lnTo>
                    <a:pt x="492" y="210"/>
                  </a:lnTo>
                  <a:lnTo>
                    <a:pt x="492" y="210"/>
                  </a:lnTo>
                  <a:lnTo>
                    <a:pt x="492" y="210"/>
                  </a:lnTo>
                  <a:lnTo>
                    <a:pt x="492" y="210"/>
                  </a:lnTo>
                  <a:lnTo>
                    <a:pt x="492" y="208"/>
                  </a:lnTo>
                  <a:lnTo>
                    <a:pt x="492" y="208"/>
                  </a:lnTo>
                  <a:lnTo>
                    <a:pt x="490" y="208"/>
                  </a:lnTo>
                  <a:lnTo>
                    <a:pt x="490" y="208"/>
                  </a:lnTo>
                  <a:lnTo>
                    <a:pt x="488" y="208"/>
                  </a:lnTo>
                  <a:lnTo>
                    <a:pt x="488" y="208"/>
                  </a:lnTo>
                  <a:lnTo>
                    <a:pt x="488" y="208"/>
                  </a:lnTo>
                  <a:lnTo>
                    <a:pt x="485" y="208"/>
                  </a:lnTo>
                  <a:lnTo>
                    <a:pt x="485" y="208"/>
                  </a:lnTo>
                  <a:lnTo>
                    <a:pt x="485" y="208"/>
                  </a:lnTo>
                  <a:lnTo>
                    <a:pt x="485" y="208"/>
                  </a:lnTo>
                  <a:lnTo>
                    <a:pt x="483" y="210"/>
                  </a:lnTo>
                  <a:lnTo>
                    <a:pt x="483" y="210"/>
                  </a:lnTo>
                  <a:lnTo>
                    <a:pt x="483" y="210"/>
                  </a:lnTo>
                  <a:lnTo>
                    <a:pt x="483" y="210"/>
                  </a:lnTo>
                  <a:lnTo>
                    <a:pt x="483" y="210"/>
                  </a:lnTo>
                  <a:lnTo>
                    <a:pt x="483" y="210"/>
                  </a:lnTo>
                  <a:lnTo>
                    <a:pt x="483" y="213"/>
                  </a:lnTo>
                  <a:lnTo>
                    <a:pt x="483" y="213"/>
                  </a:lnTo>
                  <a:lnTo>
                    <a:pt x="483" y="213"/>
                  </a:lnTo>
                  <a:lnTo>
                    <a:pt x="483" y="215"/>
                  </a:lnTo>
                  <a:lnTo>
                    <a:pt x="483" y="215"/>
                  </a:lnTo>
                  <a:lnTo>
                    <a:pt x="483" y="215"/>
                  </a:lnTo>
                  <a:lnTo>
                    <a:pt x="483" y="215"/>
                  </a:lnTo>
                  <a:lnTo>
                    <a:pt x="480" y="215"/>
                  </a:lnTo>
                  <a:lnTo>
                    <a:pt x="480" y="215"/>
                  </a:lnTo>
                  <a:lnTo>
                    <a:pt x="480" y="217"/>
                  </a:lnTo>
                  <a:lnTo>
                    <a:pt x="480" y="217"/>
                  </a:lnTo>
                  <a:lnTo>
                    <a:pt x="480" y="217"/>
                  </a:lnTo>
                  <a:lnTo>
                    <a:pt x="480" y="217"/>
                  </a:lnTo>
                  <a:lnTo>
                    <a:pt x="480" y="217"/>
                  </a:lnTo>
                  <a:lnTo>
                    <a:pt x="476" y="217"/>
                  </a:lnTo>
                  <a:lnTo>
                    <a:pt x="476" y="215"/>
                  </a:lnTo>
                  <a:lnTo>
                    <a:pt x="476" y="215"/>
                  </a:lnTo>
                  <a:lnTo>
                    <a:pt x="473" y="215"/>
                  </a:lnTo>
                  <a:lnTo>
                    <a:pt x="473" y="213"/>
                  </a:lnTo>
                  <a:lnTo>
                    <a:pt x="473" y="210"/>
                  </a:lnTo>
                  <a:lnTo>
                    <a:pt x="473" y="210"/>
                  </a:lnTo>
                  <a:lnTo>
                    <a:pt x="473" y="210"/>
                  </a:lnTo>
                  <a:lnTo>
                    <a:pt x="473" y="210"/>
                  </a:lnTo>
                  <a:lnTo>
                    <a:pt x="473" y="210"/>
                  </a:lnTo>
                  <a:lnTo>
                    <a:pt x="473" y="210"/>
                  </a:lnTo>
                  <a:lnTo>
                    <a:pt x="476" y="210"/>
                  </a:lnTo>
                  <a:lnTo>
                    <a:pt x="476" y="208"/>
                  </a:lnTo>
                  <a:lnTo>
                    <a:pt x="476" y="208"/>
                  </a:lnTo>
                  <a:lnTo>
                    <a:pt x="476" y="208"/>
                  </a:lnTo>
                  <a:lnTo>
                    <a:pt x="476" y="205"/>
                  </a:lnTo>
                  <a:lnTo>
                    <a:pt x="476" y="203"/>
                  </a:lnTo>
                  <a:lnTo>
                    <a:pt x="476" y="201"/>
                  </a:lnTo>
                  <a:lnTo>
                    <a:pt x="476" y="201"/>
                  </a:lnTo>
                  <a:lnTo>
                    <a:pt x="476" y="201"/>
                  </a:lnTo>
                  <a:lnTo>
                    <a:pt x="478" y="201"/>
                  </a:lnTo>
                  <a:lnTo>
                    <a:pt x="478" y="198"/>
                  </a:lnTo>
                  <a:lnTo>
                    <a:pt x="476" y="198"/>
                  </a:lnTo>
                  <a:lnTo>
                    <a:pt x="476" y="196"/>
                  </a:lnTo>
                  <a:lnTo>
                    <a:pt x="476" y="196"/>
                  </a:lnTo>
                  <a:lnTo>
                    <a:pt x="476" y="194"/>
                  </a:lnTo>
                  <a:lnTo>
                    <a:pt x="478" y="194"/>
                  </a:lnTo>
                  <a:lnTo>
                    <a:pt x="478" y="194"/>
                  </a:lnTo>
                  <a:lnTo>
                    <a:pt x="480" y="191"/>
                  </a:lnTo>
                  <a:lnTo>
                    <a:pt x="480" y="191"/>
                  </a:lnTo>
                  <a:lnTo>
                    <a:pt x="480" y="189"/>
                  </a:lnTo>
                  <a:lnTo>
                    <a:pt x="480" y="189"/>
                  </a:lnTo>
                  <a:lnTo>
                    <a:pt x="480" y="189"/>
                  </a:lnTo>
                  <a:lnTo>
                    <a:pt x="480" y="189"/>
                  </a:lnTo>
                  <a:lnTo>
                    <a:pt x="476" y="187"/>
                  </a:lnTo>
                  <a:lnTo>
                    <a:pt x="476" y="187"/>
                  </a:lnTo>
                  <a:lnTo>
                    <a:pt x="476" y="187"/>
                  </a:lnTo>
                  <a:lnTo>
                    <a:pt x="476" y="187"/>
                  </a:lnTo>
                  <a:lnTo>
                    <a:pt x="476" y="184"/>
                  </a:lnTo>
                  <a:lnTo>
                    <a:pt x="476" y="184"/>
                  </a:lnTo>
                  <a:lnTo>
                    <a:pt x="476" y="184"/>
                  </a:lnTo>
                  <a:lnTo>
                    <a:pt x="473" y="184"/>
                  </a:lnTo>
                  <a:lnTo>
                    <a:pt x="473" y="184"/>
                  </a:lnTo>
                  <a:lnTo>
                    <a:pt x="473" y="182"/>
                  </a:lnTo>
                  <a:lnTo>
                    <a:pt x="473" y="182"/>
                  </a:lnTo>
                  <a:lnTo>
                    <a:pt x="473" y="182"/>
                  </a:lnTo>
                  <a:lnTo>
                    <a:pt x="471" y="182"/>
                  </a:lnTo>
                  <a:lnTo>
                    <a:pt x="471" y="184"/>
                  </a:lnTo>
                  <a:lnTo>
                    <a:pt x="469" y="184"/>
                  </a:lnTo>
                  <a:lnTo>
                    <a:pt x="469" y="184"/>
                  </a:lnTo>
                  <a:lnTo>
                    <a:pt x="469" y="184"/>
                  </a:lnTo>
                  <a:lnTo>
                    <a:pt x="469" y="184"/>
                  </a:lnTo>
                  <a:lnTo>
                    <a:pt x="469" y="184"/>
                  </a:lnTo>
                  <a:lnTo>
                    <a:pt x="466" y="184"/>
                  </a:lnTo>
                  <a:lnTo>
                    <a:pt x="466" y="184"/>
                  </a:lnTo>
                  <a:lnTo>
                    <a:pt x="466" y="182"/>
                  </a:lnTo>
                  <a:lnTo>
                    <a:pt x="466" y="182"/>
                  </a:lnTo>
                  <a:lnTo>
                    <a:pt x="466" y="184"/>
                  </a:lnTo>
                  <a:lnTo>
                    <a:pt x="464" y="184"/>
                  </a:lnTo>
                  <a:lnTo>
                    <a:pt x="461" y="184"/>
                  </a:lnTo>
                  <a:lnTo>
                    <a:pt x="461" y="184"/>
                  </a:lnTo>
                  <a:lnTo>
                    <a:pt x="459" y="184"/>
                  </a:lnTo>
                  <a:lnTo>
                    <a:pt x="459" y="184"/>
                  </a:lnTo>
                  <a:lnTo>
                    <a:pt x="459" y="184"/>
                  </a:lnTo>
                  <a:lnTo>
                    <a:pt x="459" y="184"/>
                  </a:lnTo>
                  <a:lnTo>
                    <a:pt x="459" y="184"/>
                  </a:lnTo>
                  <a:lnTo>
                    <a:pt x="457" y="184"/>
                  </a:lnTo>
                  <a:lnTo>
                    <a:pt x="457" y="182"/>
                  </a:lnTo>
                  <a:lnTo>
                    <a:pt x="454" y="182"/>
                  </a:lnTo>
                  <a:lnTo>
                    <a:pt x="452" y="182"/>
                  </a:lnTo>
                  <a:lnTo>
                    <a:pt x="452" y="182"/>
                  </a:lnTo>
                  <a:lnTo>
                    <a:pt x="452" y="182"/>
                  </a:lnTo>
                  <a:lnTo>
                    <a:pt x="452" y="182"/>
                  </a:lnTo>
                  <a:lnTo>
                    <a:pt x="452" y="182"/>
                  </a:lnTo>
                  <a:lnTo>
                    <a:pt x="445" y="182"/>
                  </a:lnTo>
                  <a:lnTo>
                    <a:pt x="443" y="182"/>
                  </a:lnTo>
                  <a:lnTo>
                    <a:pt x="440" y="179"/>
                  </a:lnTo>
                  <a:lnTo>
                    <a:pt x="438" y="179"/>
                  </a:lnTo>
                  <a:lnTo>
                    <a:pt x="438" y="182"/>
                  </a:lnTo>
                  <a:lnTo>
                    <a:pt x="438" y="184"/>
                  </a:lnTo>
                  <a:lnTo>
                    <a:pt x="433" y="184"/>
                  </a:lnTo>
                  <a:lnTo>
                    <a:pt x="431" y="182"/>
                  </a:lnTo>
                  <a:lnTo>
                    <a:pt x="428" y="184"/>
                  </a:lnTo>
                  <a:lnTo>
                    <a:pt x="426" y="184"/>
                  </a:lnTo>
                  <a:lnTo>
                    <a:pt x="426" y="184"/>
                  </a:lnTo>
                  <a:lnTo>
                    <a:pt x="424" y="184"/>
                  </a:lnTo>
                  <a:lnTo>
                    <a:pt x="419" y="182"/>
                  </a:lnTo>
                  <a:lnTo>
                    <a:pt x="419" y="182"/>
                  </a:lnTo>
                  <a:lnTo>
                    <a:pt x="416" y="182"/>
                  </a:lnTo>
                  <a:lnTo>
                    <a:pt x="416" y="182"/>
                  </a:lnTo>
                  <a:lnTo>
                    <a:pt x="416" y="179"/>
                  </a:lnTo>
                  <a:lnTo>
                    <a:pt x="416" y="179"/>
                  </a:lnTo>
                  <a:lnTo>
                    <a:pt x="416" y="179"/>
                  </a:lnTo>
                  <a:lnTo>
                    <a:pt x="416" y="177"/>
                  </a:lnTo>
                  <a:lnTo>
                    <a:pt x="416" y="175"/>
                  </a:lnTo>
                  <a:lnTo>
                    <a:pt x="416" y="175"/>
                  </a:lnTo>
                  <a:lnTo>
                    <a:pt x="416" y="172"/>
                  </a:lnTo>
                  <a:lnTo>
                    <a:pt x="416" y="172"/>
                  </a:lnTo>
                  <a:lnTo>
                    <a:pt x="416" y="172"/>
                  </a:lnTo>
                  <a:lnTo>
                    <a:pt x="416" y="172"/>
                  </a:lnTo>
                  <a:lnTo>
                    <a:pt x="416" y="172"/>
                  </a:lnTo>
                  <a:lnTo>
                    <a:pt x="416" y="170"/>
                  </a:lnTo>
                  <a:lnTo>
                    <a:pt x="416" y="170"/>
                  </a:lnTo>
                  <a:lnTo>
                    <a:pt x="419" y="170"/>
                  </a:lnTo>
                  <a:lnTo>
                    <a:pt x="419" y="170"/>
                  </a:lnTo>
                  <a:lnTo>
                    <a:pt x="419" y="170"/>
                  </a:lnTo>
                  <a:lnTo>
                    <a:pt x="419" y="170"/>
                  </a:lnTo>
                  <a:lnTo>
                    <a:pt x="419" y="168"/>
                  </a:lnTo>
                  <a:lnTo>
                    <a:pt x="419" y="168"/>
                  </a:lnTo>
                  <a:lnTo>
                    <a:pt x="419" y="165"/>
                  </a:lnTo>
                  <a:lnTo>
                    <a:pt x="419" y="163"/>
                  </a:lnTo>
                  <a:lnTo>
                    <a:pt x="419" y="163"/>
                  </a:lnTo>
                  <a:lnTo>
                    <a:pt x="419" y="163"/>
                  </a:lnTo>
                  <a:lnTo>
                    <a:pt x="419" y="163"/>
                  </a:lnTo>
                  <a:lnTo>
                    <a:pt x="419" y="163"/>
                  </a:lnTo>
                  <a:lnTo>
                    <a:pt x="419" y="163"/>
                  </a:lnTo>
                  <a:lnTo>
                    <a:pt x="421" y="161"/>
                  </a:lnTo>
                  <a:lnTo>
                    <a:pt x="421" y="161"/>
                  </a:lnTo>
                  <a:lnTo>
                    <a:pt x="421" y="161"/>
                  </a:lnTo>
                  <a:lnTo>
                    <a:pt x="421" y="161"/>
                  </a:lnTo>
                  <a:lnTo>
                    <a:pt x="421" y="161"/>
                  </a:lnTo>
                  <a:lnTo>
                    <a:pt x="421" y="158"/>
                  </a:lnTo>
                  <a:lnTo>
                    <a:pt x="421" y="158"/>
                  </a:lnTo>
                  <a:lnTo>
                    <a:pt x="421" y="158"/>
                  </a:lnTo>
                  <a:lnTo>
                    <a:pt x="421" y="158"/>
                  </a:lnTo>
                  <a:lnTo>
                    <a:pt x="421" y="158"/>
                  </a:lnTo>
                  <a:lnTo>
                    <a:pt x="424" y="156"/>
                  </a:lnTo>
                  <a:lnTo>
                    <a:pt x="424" y="156"/>
                  </a:lnTo>
                  <a:lnTo>
                    <a:pt x="424" y="156"/>
                  </a:lnTo>
                  <a:lnTo>
                    <a:pt x="424" y="153"/>
                  </a:lnTo>
                  <a:lnTo>
                    <a:pt x="424" y="153"/>
                  </a:lnTo>
                  <a:lnTo>
                    <a:pt x="424" y="153"/>
                  </a:lnTo>
                  <a:lnTo>
                    <a:pt x="421" y="153"/>
                  </a:lnTo>
                  <a:lnTo>
                    <a:pt x="421" y="153"/>
                  </a:lnTo>
                  <a:lnTo>
                    <a:pt x="421" y="153"/>
                  </a:lnTo>
                  <a:lnTo>
                    <a:pt x="421" y="153"/>
                  </a:lnTo>
                  <a:lnTo>
                    <a:pt x="421" y="151"/>
                  </a:lnTo>
                  <a:lnTo>
                    <a:pt x="419" y="151"/>
                  </a:lnTo>
                  <a:lnTo>
                    <a:pt x="419" y="151"/>
                  </a:lnTo>
                  <a:lnTo>
                    <a:pt x="419" y="151"/>
                  </a:lnTo>
                  <a:lnTo>
                    <a:pt x="419" y="151"/>
                  </a:lnTo>
                  <a:lnTo>
                    <a:pt x="416" y="146"/>
                  </a:lnTo>
                  <a:lnTo>
                    <a:pt x="416" y="146"/>
                  </a:lnTo>
                  <a:lnTo>
                    <a:pt x="416" y="146"/>
                  </a:lnTo>
                  <a:lnTo>
                    <a:pt x="416" y="144"/>
                  </a:lnTo>
                  <a:lnTo>
                    <a:pt x="416" y="144"/>
                  </a:lnTo>
                  <a:lnTo>
                    <a:pt x="414" y="144"/>
                  </a:lnTo>
                  <a:lnTo>
                    <a:pt x="414" y="144"/>
                  </a:lnTo>
                  <a:lnTo>
                    <a:pt x="414" y="144"/>
                  </a:lnTo>
                  <a:lnTo>
                    <a:pt x="414" y="144"/>
                  </a:lnTo>
                  <a:lnTo>
                    <a:pt x="414" y="142"/>
                  </a:lnTo>
                  <a:lnTo>
                    <a:pt x="414" y="142"/>
                  </a:lnTo>
                  <a:lnTo>
                    <a:pt x="414" y="137"/>
                  </a:lnTo>
                  <a:lnTo>
                    <a:pt x="414" y="137"/>
                  </a:lnTo>
                  <a:lnTo>
                    <a:pt x="414" y="137"/>
                  </a:lnTo>
                  <a:lnTo>
                    <a:pt x="414" y="134"/>
                  </a:lnTo>
                  <a:lnTo>
                    <a:pt x="414" y="134"/>
                  </a:lnTo>
                  <a:lnTo>
                    <a:pt x="414" y="134"/>
                  </a:lnTo>
                  <a:lnTo>
                    <a:pt x="412" y="134"/>
                  </a:lnTo>
                  <a:lnTo>
                    <a:pt x="412" y="134"/>
                  </a:lnTo>
                  <a:lnTo>
                    <a:pt x="412" y="132"/>
                  </a:lnTo>
                  <a:lnTo>
                    <a:pt x="409" y="132"/>
                  </a:lnTo>
                  <a:lnTo>
                    <a:pt x="409" y="132"/>
                  </a:lnTo>
                  <a:lnTo>
                    <a:pt x="409" y="132"/>
                  </a:lnTo>
                  <a:lnTo>
                    <a:pt x="409" y="132"/>
                  </a:lnTo>
                  <a:lnTo>
                    <a:pt x="407" y="130"/>
                  </a:lnTo>
                  <a:lnTo>
                    <a:pt x="407" y="130"/>
                  </a:lnTo>
                  <a:lnTo>
                    <a:pt x="407" y="130"/>
                  </a:lnTo>
                  <a:lnTo>
                    <a:pt x="407" y="130"/>
                  </a:lnTo>
                  <a:lnTo>
                    <a:pt x="405" y="130"/>
                  </a:lnTo>
                  <a:lnTo>
                    <a:pt x="405" y="130"/>
                  </a:lnTo>
                  <a:lnTo>
                    <a:pt x="405" y="127"/>
                  </a:lnTo>
                  <a:lnTo>
                    <a:pt x="402" y="125"/>
                  </a:lnTo>
                  <a:lnTo>
                    <a:pt x="402" y="125"/>
                  </a:lnTo>
                  <a:lnTo>
                    <a:pt x="402" y="123"/>
                  </a:lnTo>
                  <a:lnTo>
                    <a:pt x="402" y="123"/>
                  </a:lnTo>
                  <a:lnTo>
                    <a:pt x="400" y="123"/>
                  </a:lnTo>
                  <a:lnTo>
                    <a:pt x="400" y="120"/>
                  </a:lnTo>
                  <a:lnTo>
                    <a:pt x="400" y="120"/>
                  </a:lnTo>
                  <a:lnTo>
                    <a:pt x="400" y="120"/>
                  </a:lnTo>
                  <a:lnTo>
                    <a:pt x="400" y="120"/>
                  </a:lnTo>
                  <a:lnTo>
                    <a:pt x="400" y="118"/>
                  </a:lnTo>
                  <a:lnTo>
                    <a:pt x="400" y="120"/>
                  </a:lnTo>
                  <a:lnTo>
                    <a:pt x="400" y="120"/>
                  </a:lnTo>
                  <a:lnTo>
                    <a:pt x="400" y="120"/>
                  </a:lnTo>
                  <a:lnTo>
                    <a:pt x="400" y="120"/>
                  </a:lnTo>
                  <a:lnTo>
                    <a:pt x="398" y="118"/>
                  </a:lnTo>
                  <a:lnTo>
                    <a:pt x="398" y="116"/>
                  </a:lnTo>
                  <a:lnTo>
                    <a:pt x="395" y="116"/>
                  </a:lnTo>
                  <a:lnTo>
                    <a:pt x="395" y="116"/>
                  </a:lnTo>
                  <a:lnTo>
                    <a:pt x="395" y="116"/>
                  </a:lnTo>
                  <a:lnTo>
                    <a:pt x="395" y="116"/>
                  </a:lnTo>
                  <a:lnTo>
                    <a:pt x="395" y="116"/>
                  </a:lnTo>
                  <a:lnTo>
                    <a:pt x="393" y="113"/>
                  </a:lnTo>
                  <a:lnTo>
                    <a:pt x="393" y="113"/>
                  </a:lnTo>
                  <a:lnTo>
                    <a:pt x="393" y="113"/>
                  </a:lnTo>
                  <a:lnTo>
                    <a:pt x="395" y="113"/>
                  </a:lnTo>
                  <a:lnTo>
                    <a:pt x="395" y="111"/>
                  </a:lnTo>
                  <a:lnTo>
                    <a:pt x="395" y="111"/>
                  </a:lnTo>
                  <a:lnTo>
                    <a:pt x="395" y="111"/>
                  </a:lnTo>
                  <a:lnTo>
                    <a:pt x="395" y="111"/>
                  </a:lnTo>
                  <a:lnTo>
                    <a:pt x="398" y="111"/>
                  </a:lnTo>
                  <a:lnTo>
                    <a:pt x="398" y="108"/>
                  </a:lnTo>
                  <a:lnTo>
                    <a:pt x="398" y="104"/>
                  </a:lnTo>
                  <a:lnTo>
                    <a:pt x="398" y="101"/>
                  </a:lnTo>
                  <a:lnTo>
                    <a:pt x="398" y="99"/>
                  </a:lnTo>
                  <a:lnTo>
                    <a:pt x="398" y="99"/>
                  </a:lnTo>
                  <a:lnTo>
                    <a:pt x="398" y="99"/>
                  </a:lnTo>
                  <a:lnTo>
                    <a:pt x="395" y="97"/>
                  </a:lnTo>
                  <a:lnTo>
                    <a:pt x="395" y="97"/>
                  </a:lnTo>
                  <a:lnTo>
                    <a:pt x="393" y="94"/>
                  </a:lnTo>
                  <a:lnTo>
                    <a:pt x="393" y="92"/>
                  </a:lnTo>
                  <a:lnTo>
                    <a:pt x="393" y="89"/>
                  </a:lnTo>
                  <a:lnTo>
                    <a:pt x="393" y="87"/>
                  </a:lnTo>
                  <a:lnTo>
                    <a:pt x="393" y="85"/>
                  </a:lnTo>
                  <a:lnTo>
                    <a:pt x="390" y="85"/>
                  </a:lnTo>
                  <a:lnTo>
                    <a:pt x="390" y="85"/>
                  </a:lnTo>
                  <a:lnTo>
                    <a:pt x="390" y="85"/>
                  </a:lnTo>
                  <a:lnTo>
                    <a:pt x="390" y="82"/>
                  </a:lnTo>
                  <a:lnTo>
                    <a:pt x="390" y="82"/>
                  </a:lnTo>
                  <a:lnTo>
                    <a:pt x="390" y="82"/>
                  </a:lnTo>
                  <a:lnTo>
                    <a:pt x="390" y="82"/>
                  </a:lnTo>
                  <a:lnTo>
                    <a:pt x="390" y="82"/>
                  </a:lnTo>
                  <a:lnTo>
                    <a:pt x="390" y="80"/>
                  </a:lnTo>
                  <a:lnTo>
                    <a:pt x="390" y="80"/>
                  </a:lnTo>
                  <a:lnTo>
                    <a:pt x="393" y="75"/>
                  </a:lnTo>
                  <a:lnTo>
                    <a:pt x="393" y="73"/>
                  </a:lnTo>
                  <a:lnTo>
                    <a:pt x="393" y="68"/>
                  </a:lnTo>
                  <a:lnTo>
                    <a:pt x="390" y="61"/>
                  </a:lnTo>
                  <a:lnTo>
                    <a:pt x="388" y="56"/>
                  </a:lnTo>
                  <a:lnTo>
                    <a:pt x="386" y="54"/>
                  </a:lnTo>
                  <a:lnTo>
                    <a:pt x="383" y="52"/>
                  </a:lnTo>
                  <a:lnTo>
                    <a:pt x="383" y="52"/>
                  </a:lnTo>
                  <a:lnTo>
                    <a:pt x="383" y="52"/>
                  </a:lnTo>
                  <a:lnTo>
                    <a:pt x="383" y="49"/>
                  </a:lnTo>
                  <a:lnTo>
                    <a:pt x="383" y="49"/>
                  </a:lnTo>
                  <a:lnTo>
                    <a:pt x="383" y="49"/>
                  </a:lnTo>
                  <a:lnTo>
                    <a:pt x="383" y="47"/>
                  </a:lnTo>
                  <a:lnTo>
                    <a:pt x="383" y="47"/>
                  </a:lnTo>
                  <a:lnTo>
                    <a:pt x="381" y="47"/>
                  </a:lnTo>
                  <a:lnTo>
                    <a:pt x="381" y="47"/>
                  </a:lnTo>
                  <a:lnTo>
                    <a:pt x="381" y="47"/>
                  </a:lnTo>
                  <a:lnTo>
                    <a:pt x="379" y="47"/>
                  </a:lnTo>
                  <a:lnTo>
                    <a:pt x="379" y="47"/>
                  </a:lnTo>
                  <a:lnTo>
                    <a:pt x="376" y="45"/>
                  </a:lnTo>
                  <a:lnTo>
                    <a:pt x="376" y="45"/>
                  </a:lnTo>
                  <a:lnTo>
                    <a:pt x="374" y="45"/>
                  </a:lnTo>
                  <a:lnTo>
                    <a:pt x="372" y="45"/>
                  </a:lnTo>
                  <a:lnTo>
                    <a:pt x="372" y="45"/>
                  </a:lnTo>
                  <a:lnTo>
                    <a:pt x="369" y="42"/>
                  </a:lnTo>
                  <a:lnTo>
                    <a:pt x="369" y="42"/>
                  </a:lnTo>
                  <a:lnTo>
                    <a:pt x="369" y="40"/>
                  </a:lnTo>
                  <a:lnTo>
                    <a:pt x="369" y="37"/>
                  </a:lnTo>
                  <a:lnTo>
                    <a:pt x="369" y="37"/>
                  </a:lnTo>
                  <a:lnTo>
                    <a:pt x="367" y="37"/>
                  </a:lnTo>
                  <a:lnTo>
                    <a:pt x="364" y="35"/>
                  </a:lnTo>
                  <a:lnTo>
                    <a:pt x="364" y="33"/>
                  </a:lnTo>
                  <a:lnTo>
                    <a:pt x="364" y="33"/>
                  </a:lnTo>
                  <a:lnTo>
                    <a:pt x="364" y="33"/>
                  </a:lnTo>
                  <a:lnTo>
                    <a:pt x="364" y="30"/>
                  </a:lnTo>
                  <a:lnTo>
                    <a:pt x="362" y="33"/>
                  </a:lnTo>
                  <a:lnTo>
                    <a:pt x="362" y="33"/>
                  </a:lnTo>
                  <a:lnTo>
                    <a:pt x="362" y="33"/>
                  </a:lnTo>
                  <a:lnTo>
                    <a:pt x="360" y="33"/>
                  </a:lnTo>
                  <a:lnTo>
                    <a:pt x="355" y="35"/>
                  </a:lnTo>
                  <a:lnTo>
                    <a:pt x="355" y="35"/>
                  </a:lnTo>
                  <a:lnTo>
                    <a:pt x="353" y="35"/>
                  </a:lnTo>
                  <a:lnTo>
                    <a:pt x="345" y="35"/>
                  </a:lnTo>
                  <a:lnTo>
                    <a:pt x="343" y="35"/>
                  </a:lnTo>
                  <a:lnTo>
                    <a:pt x="343" y="35"/>
                  </a:lnTo>
                  <a:lnTo>
                    <a:pt x="343" y="35"/>
                  </a:lnTo>
                  <a:lnTo>
                    <a:pt x="341" y="35"/>
                  </a:lnTo>
                  <a:lnTo>
                    <a:pt x="341" y="35"/>
                  </a:lnTo>
                  <a:lnTo>
                    <a:pt x="341" y="35"/>
                  </a:lnTo>
                  <a:lnTo>
                    <a:pt x="338" y="35"/>
                  </a:lnTo>
                  <a:lnTo>
                    <a:pt x="338" y="35"/>
                  </a:lnTo>
                  <a:lnTo>
                    <a:pt x="336" y="35"/>
                  </a:lnTo>
                  <a:lnTo>
                    <a:pt x="334" y="33"/>
                  </a:lnTo>
                  <a:lnTo>
                    <a:pt x="334" y="33"/>
                  </a:lnTo>
                  <a:lnTo>
                    <a:pt x="331" y="33"/>
                  </a:lnTo>
                  <a:lnTo>
                    <a:pt x="331" y="33"/>
                  </a:lnTo>
                  <a:lnTo>
                    <a:pt x="331" y="33"/>
                  </a:lnTo>
                  <a:lnTo>
                    <a:pt x="329" y="35"/>
                  </a:lnTo>
                  <a:lnTo>
                    <a:pt x="329" y="35"/>
                  </a:lnTo>
                  <a:lnTo>
                    <a:pt x="324" y="35"/>
                  </a:lnTo>
                  <a:lnTo>
                    <a:pt x="322" y="35"/>
                  </a:lnTo>
                  <a:lnTo>
                    <a:pt x="322" y="35"/>
                  </a:lnTo>
                  <a:lnTo>
                    <a:pt x="322" y="35"/>
                  </a:lnTo>
                  <a:lnTo>
                    <a:pt x="322" y="35"/>
                  </a:lnTo>
                  <a:lnTo>
                    <a:pt x="319" y="35"/>
                  </a:lnTo>
                  <a:lnTo>
                    <a:pt x="312" y="33"/>
                  </a:lnTo>
                  <a:lnTo>
                    <a:pt x="310" y="33"/>
                  </a:lnTo>
                  <a:lnTo>
                    <a:pt x="310" y="33"/>
                  </a:lnTo>
                  <a:lnTo>
                    <a:pt x="308" y="35"/>
                  </a:lnTo>
                  <a:lnTo>
                    <a:pt x="308" y="35"/>
                  </a:lnTo>
                  <a:lnTo>
                    <a:pt x="305" y="35"/>
                  </a:lnTo>
                  <a:lnTo>
                    <a:pt x="303" y="35"/>
                  </a:lnTo>
                  <a:lnTo>
                    <a:pt x="303" y="35"/>
                  </a:lnTo>
                  <a:lnTo>
                    <a:pt x="300" y="35"/>
                  </a:lnTo>
                  <a:lnTo>
                    <a:pt x="300" y="35"/>
                  </a:lnTo>
                  <a:lnTo>
                    <a:pt x="300" y="35"/>
                  </a:lnTo>
                  <a:lnTo>
                    <a:pt x="300" y="33"/>
                  </a:lnTo>
                  <a:lnTo>
                    <a:pt x="298" y="30"/>
                  </a:lnTo>
                  <a:lnTo>
                    <a:pt x="298" y="30"/>
                  </a:lnTo>
                  <a:lnTo>
                    <a:pt x="296" y="26"/>
                  </a:lnTo>
                  <a:lnTo>
                    <a:pt x="293" y="26"/>
                  </a:lnTo>
                  <a:lnTo>
                    <a:pt x="293" y="26"/>
                  </a:lnTo>
                  <a:lnTo>
                    <a:pt x="284" y="23"/>
                  </a:lnTo>
                  <a:lnTo>
                    <a:pt x="274" y="21"/>
                  </a:lnTo>
                  <a:lnTo>
                    <a:pt x="270" y="18"/>
                  </a:lnTo>
                  <a:lnTo>
                    <a:pt x="263" y="14"/>
                  </a:lnTo>
                  <a:lnTo>
                    <a:pt x="263" y="11"/>
                  </a:lnTo>
                  <a:lnTo>
                    <a:pt x="260" y="11"/>
                  </a:lnTo>
                  <a:lnTo>
                    <a:pt x="258" y="11"/>
                  </a:lnTo>
                  <a:lnTo>
                    <a:pt x="258" y="11"/>
                  </a:lnTo>
                  <a:lnTo>
                    <a:pt x="256" y="9"/>
                  </a:lnTo>
                  <a:lnTo>
                    <a:pt x="256" y="9"/>
                  </a:lnTo>
                  <a:lnTo>
                    <a:pt x="256" y="11"/>
                  </a:lnTo>
                  <a:lnTo>
                    <a:pt x="256" y="11"/>
                  </a:lnTo>
                  <a:lnTo>
                    <a:pt x="253" y="11"/>
                  </a:lnTo>
                  <a:lnTo>
                    <a:pt x="253" y="11"/>
                  </a:lnTo>
                  <a:lnTo>
                    <a:pt x="251" y="11"/>
                  </a:lnTo>
                  <a:lnTo>
                    <a:pt x="251" y="11"/>
                  </a:lnTo>
                  <a:lnTo>
                    <a:pt x="251" y="11"/>
                  </a:lnTo>
                  <a:lnTo>
                    <a:pt x="248" y="11"/>
                  </a:lnTo>
                  <a:lnTo>
                    <a:pt x="248" y="11"/>
                  </a:lnTo>
                  <a:lnTo>
                    <a:pt x="246" y="11"/>
                  </a:lnTo>
                  <a:lnTo>
                    <a:pt x="246" y="11"/>
                  </a:lnTo>
                  <a:lnTo>
                    <a:pt x="246" y="14"/>
                  </a:lnTo>
                  <a:lnTo>
                    <a:pt x="244" y="14"/>
                  </a:lnTo>
                  <a:lnTo>
                    <a:pt x="241" y="14"/>
                  </a:lnTo>
                  <a:lnTo>
                    <a:pt x="239" y="14"/>
                  </a:lnTo>
                  <a:lnTo>
                    <a:pt x="239" y="11"/>
                  </a:lnTo>
                  <a:lnTo>
                    <a:pt x="234" y="11"/>
                  </a:lnTo>
                  <a:lnTo>
                    <a:pt x="234" y="11"/>
                  </a:lnTo>
                  <a:lnTo>
                    <a:pt x="232" y="11"/>
                  </a:lnTo>
                  <a:lnTo>
                    <a:pt x="232" y="11"/>
                  </a:lnTo>
                  <a:lnTo>
                    <a:pt x="229" y="11"/>
                  </a:lnTo>
                  <a:lnTo>
                    <a:pt x="227" y="9"/>
                  </a:lnTo>
                  <a:lnTo>
                    <a:pt x="225" y="7"/>
                  </a:lnTo>
                  <a:lnTo>
                    <a:pt x="225" y="7"/>
                  </a:lnTo>
                  <a:lnTo>
                    <a:pt x="220" y="7"/>
                  </a:lnTo>
                  <a:lnTo>
                    <a:pt x="218" y="7"/>
                  </a:lnTo>
                  <a:lnTo>
                    <a:pt x="215" y="7"/>
                  </a:lnTo>
                  <a:lnTo>
                    <a:pt x="206" y="2"/>
                  </a:lnTo>
                  <a:lnTo>
                    <a:pt x="203" y="0"/>
                  </a:lnTo>
                  <a:lnTo>
                    <a:pt x="201" y="0"/>
                  </a:lnTo>
                  <a:lnTo>
                    <a:pt x="199" y="0"/>
                  </a:lnTo>
                  <a:lnTo>
                    <a:pt x="196" y="0"/>
                  </a:lnTo>
                  <a:lnTo>
                    <a:pt x="194" y="2"/>
                  </a:lnTo>
                  <a:lnTo>
                    <a:pt x="194" y="2"/>
                  </a:lnTo>
                  <a:lnTo>
                    <a:pt x="194" y="4"/>
                  </a:lnTo>
                  <a:lnTo>
                    <a:pt x="194" y="7"/>
                  </a:lnTo>
                  <a:lnTo>
                    <a:pt x="192" y="9"/>
                  </a:lnTo>
                  <a:lnTo>
                    <a:pt x="192" y="9"/>
                  </a:lnTo>
                  <a:lnTo>
                    <a:pt x="189" y="9"/>
                  </a:lnTo>
                  <a:lnTo>
                    <a:pt x="187" y="9"/>
                  </a:lnTo>
                  <a:lnTo>
                    <a:pt x="187" y="7"/>
                  </a:lnTo>
                  <a:lnTo>
                    <a:pt x="187" y="7"/>
                  </a:lnTo>
                  <a:lnTo>
                    <a:pt x="187" y="7"/>
                  </a:lnTo>
                  <a:lnTo>
                    <a:pt x="187" y="7"/>
                  </a:lnTo>
                  <a:lnTo>
                    <a:pt x="184" y="7"/>
                  </a:lnTo>
                  <a:lnTo>
                    <a:pt x="184" y="7"/>
                  </a:lnTo>
                  <a:lnTo>
                    <a:pt x="182" y="7"/>
                  </a:lnTo>
                  <a:lnTo>
                    <a:pt x="182" y="7"/>
                  </a:lnTo>
                  <a:lnTo>
                    <a:pt x="180" y="7"/>
                  </a:lnTo>
                  <a:lnTo>
                    <a:pt x="175" y="7"/>
                  </a:lnTo>
                  <a:lnTo>
                    <a:pt x="175" y="7"/>
                  </a:lnTo>
                  <a:lnTo>
                    <a:pt x="170" y="7"/>
                  </a:lnTo>
                  <a:lnTo>
                    <a:pt x="170" y="7"/>
                  </a:lnTo>
                  <a:lnTo>
                    <a:pt x="168" y="7"/>
                  </a:lnTo>
                  <a:lnTo>
                    <a:pt x="166" y="7"/>
                  </a:lnTo>
                  <a:lnTo>
                    <a:pt x="163" y="7"/>
                  </a:lnTo>
                  <a:lnTo>
                    <a:pt x="161" y="4"/>
                  </a:lnTo>
                  <a:lnTo>
                    <a:pt x="158" y="4"/>
                  </a:lnTo>
                  <a:lnTo>
                    <a:pt x="154" y="7"/>
                  </a:lnTo>
                  <a:lnTo>
                    <a:pt x="151" y="7"/>
                  </a:lnTo>
                  <a:lnTo>
                    <a:pt x="144" y="4"/>
                  </a:lnTo>
                  <a:lnTo>
                    <a:pt x="140" y="4"/>
                  </a:lnTo>
                  <a:lnTo>
                    <a:pt x="140" y="4"/>
                  </a:lnTo>
                  <a:lnTo>
                    <a:pt x="137" y="4"/>
                  </a:lnTo>
                  <a:lnTo>
                    <a:pt x="135" y="4"/>
                  </a:lnTo>
                  <a:lnTo>
                    <a:pt x="132" y="4"/>
                  </a:lnTo>
                  <a:lnTo>
                    <a:pt x="130" y="4"/>
                  </a:lnTo>
                  <a:lnTo>
                    <a:pt x="128" y="4"/>
                  </a:lnTo>
                  <a:lnTo>
                    <a:pt x="128" y="7"/>
                  </a:lnTo>
                  <a:lnTo>
                    <a:pt x="123" y="9"/>
                  </a:lnTo>
                  <a:lnTo>
                    <a:pt x="118" y="14"/>
                  </a:lnTo>
                  <a:lnTo>
                    <a:pt x="118" y="14"/>
                  </a:lnTo>
                  <a:lnTo>
                    <a:pt x="116" y="14"/>
                  </a:lnTo>
                  <a:lnTo>
                    <a:pt x="113" y="14"/>
                  </a:lnTo>
                  <a:lnTo>
                    <a:pt x="113" y="14"/>
                  </a:lnTo>
                  <a:lnTo>
                    <a:pt x="90" y="26"/>
                  </a:lnTo>
                  <a:lnTo>
                    <a:pt x="83" y="28"/>
                  </a:lnTo>
                  <a:lnTo>
                    <a:pt x="80" y="30"/>
                  </a:lnTo>
                  <a:lnTo>
                    <a:pt x="80" y="33"/>
                  </a:lnTo>
                  <a:lnTo>
                    <a:pt x="78" y="37"/>
                  </a:lnTo>
                  <a:lnTo>
                    <a:pt x="78" y="42"/>
                  </a:lnTo>
                  <a:lnTo>
                    <a:pt x="78" y="49"/>
                  </a:lnTo>
                  <a:lnTo>
                    <a:pt x="76" y="52"/>
                  </a:lnTo>
                  <a:lnTo>
                    <a:pt x="73" y="54"/>
                  </a:lnTo>
                  <a:lnTo>
                    <a:pt x="71" y="61"/>
                  </a:lnTo>
                  <a:lnTo>
                    <a:pt x="71" y="66"/>
                  </a:lnTo>
                  <a:lnTo>
                    <a:pt x="68" y="68"/>
                  </a:lnTo>
                  <a:lnTo>
                    <a:pt x="59" y="73"/>
                  </a:lnTo>
                  <a:lnTo>
                    <a:pt x="52" y="75"/>
                  </a:lnTo>
                  <a:lnTo>
                    <a:pt x="52" y="78"/>
                  </a:lnTo>
                  <a:lnTo>
                    <a:pt x="52" y="78"/>
                  </a:lnTo>
                  <a:lnTo>
                    <a:pt x="52" y="80"/>
                  </a:lnTo>
                  <a:lnTo>
                    <a:pt x="47" y="94"/>
                  </a:lnTo>
                  <a:lnTo>
                    <a:pt x="47" y="99"/>
                  </a:lnTo>
                  <a:lnTo>
                    <a:pt x="45" y="106"/>
                  </a:lnTo>
                  <a:lnTo>
                    <a:pt x="42" y="108"/>
                  </a:lnTo>
                  <a:lnTo>
                    <a:pt x="42" y="116"/>
                  </a:lnTo>
                  <a:lnTo>
                    <a:pt x="42" y="120"/>
                  </a:lnTo>
                  <a:lnTo>
                    <a:pt x="40" y="123"/>
                  </a:lnTo>
                  <a:lnTo>
                    <a:pt x="35" y="125"/>
                  </a:lnTo>
                  <a:lnTo>
                    <a:pt x="35" y="127"/>
                  </a:lnTo>
                  <a:lnTo>
                    <a:pt x="33" y="127"/>
                  </a:lnTo>
                  <a:lnTo>
                    <a:pt x="31" y="130"/>
                  </a:lnTo>
                  <a:lnTo>
                    <a:pt x="31" y="130"/>
                  </a:lnTo>
                  <a:lnTo>
                    <a:pt x="28" y="130"/>
                  </a:lnTo>
                  <a:lnTo>
                    <a:pt x="26" y="132"/>
                  </a:lnTo>
                  <a:lnTo>
                    <a:pt x="24" y="134"/>
                  </a:lnTo>
                  <a:lnTo>
                    <a:pt x="24" y="137"/>
                  </a:lnTo>
                  <a:lnTo>
                    <a:pt x="24" y="139"/>
                  </a:lnTo>
                  <a:lnTo>
                    <a:pt x="24" y="142"/>
                  </a:lnTo>
                  <a:lnTo>
                    <a:pt x="24" y="144"/>
                  </a:lnTo>
                  <a:lnTo>
                    <a:pt x="26" y="146"/>
                  </a:lnTo>
                  <a:lnTo>
                    <a:pt x="26" y="149"/>
                  </a:lnTo>
                  <a:lnTo>
                    <a:pt x="28" y="151"/>
                  </a:lnTo>
                  <a:lnTo>
                    <a:pt x="28" y="153"/>
                  </a:lnTo>
                  <a:lnTo>
                    <a:pt x="28" y="156"/>
                  </a:lnTo>
                  <a:lnTo>
                    <a:pt x="28" y="158"/>
                  </a:lnTo>
                  <a:lnTo>
                    <a:pt x="26" y="161"/>
                  </a:lnTo>
                  <a:lnTo>
                    <a:pt x="24" y="165"/>
                  </a:lnTo>
                  <a:lnTo>
                    <a:pt x="24" y="168"/>
                  </a:lnTo>
                  <a:lnTo>
                    <a:pt x="24" y="170"/>
                  </a:lnTo>
                  <a:lnTo>
                    <a:pt x="24" y="175"/>
                  </a:lnTo>
                  <a:lnTo>
                    <a:pt x="24" y="179"/>
                  </a:lnTo>
                  <a:lnTo>
                    <a:pt x="21" y="187"/>
                  </a:lnTo>
                  <a:lnTo>
                    <a:pt x="19" y="191"/>
                  </a:lnTo>
                  <a:lnTo>
                    <a:pt x="16" y="194"/>
                  </a:lnTo>
                  <a:lnTo>
                    <a:pt x="16" y="196"/>
                  </a:lnTo>
                  <a:lnTo>
                    <a:pt x="14" y="210"/>
                  </a:lnTo>
                  <a:lnTo>
                    <a:pt x="12" y="213"/>
                  </a:lnTo>
                  <a:lnTo>
                    <a:pt x="12" y="215"/>
                  </a:lnTo>
                  <a:lnTo>
                    <a:pt x="12" y="217"/>
                  </a:lnTo>
                  <a:lnTo>
                    <a:pt x="14" y="217"/>
                  </a:lnTo>
                  <a:lnTo>
                    <a:pt x="14" y="222"/>
                  </a:lnTo>
                  <a:lnTo>
                    <a:pt x="16" y="224"/>
                  </a:lnTo>
                  <a:lnTo>
                    <a:pt x="14" y="224"/>
                  </a:lnTo>
                  <a:lnTo>
                    <a:pt x="12" y="227"/>
                  </a:lnTo>
                  <a:lnTo>
                    <a:pt x="12" y="229"/>
                  </a:lnTo>
                  <a:lnTo>
                    <a:pt x="9" y="234"/>
                  </a:lnTo>
                  <a:lnTo>
                    <a:pt x="7" y="239"/>
                  </a:lnTo>
                  <a:lnTo>
                    <a:pt x="7" y="239"/>
                  </a:lnTo>
                  <a:lnTo>
                    <a:pt x="5" y="241"/>
                  </a:lnTo>
                  <a:lnTo>
                    <a:pt x="2" y="246"/>
                  </a:lnTo>
                  <a:lnTo>
                    <a:pt x="0" y="248"/>
                  </a:lnTo>
                  <a:lnTo>
                    <a:pt x="0" y="248"/>
                  </a:lnTo>
                  <a:lnTo>
                    <a:pt x="0" y="250"/>
                  </a:lnTo>
                  <a:lnTo>
                    <a:pt x="2" y="253"/>
                  </a:lnTo>
                  <a:lnTo>
                    <a:pt x="2" y="255"/>
                  </a:lnTo>
                  <a:lnTo>
                    <a:pt x="2" y="255"/>
                  </a:lnTo>
                  <a:lnTo>
                    <a:pt x="2" y="258"/>
                  </a:lnTo>
                  <a:lnTo>
                    <a:pt x="2" y="260"/>
                  </a:lnTo>
                  <a:lnTo>
                    <a:pt x="2" y="260"/>
                  </a:lnTo>
                  <a:lnTo>
                    <a:pt x="5" y="260"/>
                  </a:lnTo>
                  <a:lnTo>
                    <a:pt x="7" y="260"/>
                  </a:lnTo>
                  <a:lnTo>
                    <a:pt x="7" y="260"/>
                  </a:lnTo>
                  <a:lnTo>
                    <a:pt x="7" y="262"/>
                  </a:lnTo>
                  <a:lnTo>
                    <a:pt x="7" y="262"/>
                  </a:lnTo>
                  <a:lnTo>
                    <a:pt x="9" y="262"/>
                  </a:lnTo>
                  <a:lnTo>
                    <a:pt x="9" y="262"/>
                  </a:lnTo>
                  <a:lnTo>
                    <a:pt x="12" y="265"/>
                  </a:lnTo>
                  <a:lnTo>
                    <a:pt x="12" y="267"/>
                  </a:lnTo>
                  <a:lnTo>
                    <a:pt x="14" y="267"/>
                  </a:lnTo>
                  <a:lnTo>
                    <a:pt x="14" y="269"/>
                  </a:lnTo>
                  <a:lnTo>
                    <a:pt x="14" y="269"/>
                  </a:lnTo>
                  <a:lnTo>
                    <a:pt x="14" y="269"/>
                  </a:lnTo>
                  <a:lnTo>
                    <a:pt x="14" y="269"/>
                  </a:lnTo>
                  <a:lnTo>
                    <a:pt x="14" y="269"/>
                  </a:lnTo>
                  <a:lnTo>
                    <a:pt x="14" y="267"/>
                  </a:lnTo>
                  <a:lnTo>
                    <a:pt x="14" y="267"/>
                  </a:lnTo>
                  <a:lnTo>
                    <a:pt x="14" y="265"/>
                  </a:lnTo>
                  <a:lnTo>
                    <a:pt x="16" y="265"/>
                  </a:lnTo>
                  <a:lnTo>
                    <a:pt x="16" y="265"/>
                  </a:lnTo>
                  <a:lnTo>
                    <a:pt x="16" y="262"/>
                  </a:lnTo>
                  <a:lnTo>
                    <a:pt x="16" y="262"/>
                  </a:lnTo>
                  <a:lnTo>
                    <a:pt x="16" y="262"/>
                  </a:lnTo>
                  <a:lnTo>
                    <a:pt x="19" y="260"/>
                  </a:lnTo>
                  <a:lnTo>
                    <a:pt x="19" y="260"/>
                  </a:lnTo>
                  <a:lnTo>
                    <a:pt x="19" y="260"/>
                  </a:lnTo>
                  <a:lnTo>
                    <a:pt x="21" y="260"/>
                  </a:lnTo>
                  <a:lnTo>
                    <a:pt x="21" y="260"/>
                  </a:lnTo>
                  <a:lnTo>
                    <a:pt x="24" y="260"/>
                  </a:lnTo>
                  <a:lnTo>
                    <a:pt x="24" y="258"/>
                  </a:lnTo>
                  <a:lnTo>
                    <a:pt x="26" y="258"/>
                  </a:lnTo>
                  <a:lnTo>
                    <a:pt x="26" y="258"/>
                  </a:lnTo>
                  <a:lnTo>
                    <a:pt x="28" y="260"/>
                  </a:lnTo>
                  <a:lnTo>
                    <a:pt x="28" y="262"/>
                  </a:lnTo>
                  <a:lnTo>
                    <a:pt x="28" y="262"/>
                  </a:lnTo>
                  <a:lnTo>
                    <a:pt x="28" y="262"/>
                  </a:lnTo>
                  <a:lnTo>
                    <a:pt x="31" y="260"/>
                  </a:lnTo>
                  <a:lnTo>
                    <a:pt x="31" y="260"/>
                  </a:lnTo>
                  <a:lnTo>
                    <a:pt x="31" y="260"/>
                  </a:lnTo>
                  <a:lnTo>
                    <a:pt x="33" y="260"/>
                  </a:lnTo>
                  <a:lnTo>
                    <a:pt x="33" y="260"/>
                  </a:lnTo>
                  <a:lnTo>
                    <a:pt x="33" y="260"/>
                  </a:lnTo>
                  <a:lnTo>
                    <a:pt x="33" y="255"/>
                  </a:lnTo>
                  <a:lnTo>
                    <a:pt x="33" y="255"/>
                  </a:lnTo>
                  <a:lnTo>
                    <a:pt x="33" y="255"/>
                  </a:lnTo>
                  <a:lnTo>
                    <a:pt x="35" y="258"/>
                  </a:lnTo>
                  <a:lnTo>
                    <a:pt x="35" y="258"/>
                  </a:lnTo>
                  <a:lnTo>
                    <a:pt x="38" y="255"/>
                  </a:lnTo>
                  <a:lnTo>
                    <a:pt x="38" y="253"/>
                  </a:lnTo>
                  <a:lnTo>
                    <a:pt x="40" y="253"/>
                  </a:lnTo>
                  <a:lnTo>
                    <a:pt x="40" y="253"/>
                  </a:lnTo>
                  <a:lnTo>
                    <a:pt x="40" y="253"/>
                  </a:lnTo>
                  <a:lnTo>
                    <a:pt x="40" y="253"/>
                  </a:lnTo>
                  <a:lnTo>
                    <a:pt x="40" y="255"/>
                  </a:lnTo>
                  <a:lnTo>
                    <a:pt x="40" y="258"/>
                  </a:lnTo>
                  <a:lnTo>
                    <a:pt x="40" y="258"/>
                  </a:lnTo>
                  <a:lnTo>
                    <a:pt x="40" y="260"/>
                  </a:lnTo>
                  <a:lnTo>
                    <a:pt x="40" y="260"/>
                  </a:lnTo>
                  <a:lnTo>
                    <a:pt x="40" y="262"/>
                  </a:lnTo>
                  <a:lnTo>
                    <a:pt x="40" y="262"/>
                  </a:lnTo>
                  <a:lnTo>
                    <a:pt x="42" y="262"/>
                  </a:lnTo>
                  <a:lnTo>
                    <a:pt x="42" y="262"/>
                  </a:lnTo>
                  <a:lnTo>
                    <a:pt x="42" y="260"/>
                  </a:lnTo>
                  <a:lnTo>
                    <a:pt x="42" y="260"/>
                  </a:lnTo>
                  <a:lnTo>
                    <a:pt x="42" y="258"/>
                  </a:lnTo>
                  <a:lnTo>
                    <a:pt x="42" y="258"/>
                  </a:lnTo>
                  <a:lnTo>
                    <a:pt x="42" y="258"/>
                  </a:lnTo>
                  <a:lnTo>
                    <a:pt x="45" y="260"/>
                  </a:lnTo>
                  <a:lnTo>
                    <a:pt x="45" y="260"/>
                  </a:lnTo>
                  <a:lnTo>
                    <a:pt x="45" y="260"/>
                  </a:lnTo>
                  <a:lnTo>
                    <a:pt x="47" y="260"/>
                  </a:lnTo>
                  <a:lnTo>
                    <a:pt x="47" y="260"/>
                  </a:lnTo>
                  <a:lnTo>
                    <a:pt x="50" y="260"/>
                  </a:lnTo>
                  <a:lnTo>
                    <a:pt x="50" y="262"/>
                  </a:lnTo>
                  <a:lnTo>
                    <a:pt x="50" y="262"/>
                  </a:lnTo>
                  <a:lnTo>
                    <a:pt x="50" y="265"/>
                  </a:lnTo>
                  <a:lnTo>
                    <a:pt x="52" y="267"/>
                  </a:lnTo>
                  <a:lnTo>
                    <a:pt x="52" y="267"/>
                  </a:lnTo>
                  <a:lnTo>
                    <a:pt x="57" y="265"/>
                  </a:lnTo>
                  <a:lnTo>
                    <a:pt x="57" y="265"/>
                  </a:lnTo>
                  <a:lnTo>
                    <a:pt x="57" y="267"/>
                  </a:lnTo>
                  <a:lnTo>
                    <a:pt x="59" y="272"/>
                  </a:lnTo>
                  <a:lnTo>
                    <a:pt x="59" y="272"/>
                  </a:lnTo>
                  <a:lnTo>
                    <a:pt x="59" y="272"/>
                  </a:lnTo>
                  <a:lnTo>
                    <a:pt x="57" y="272"/>
                  </a:lnTo>
                  <a:lnTo>
                    <a:pt x="59" y="274"/>
                  </a:lnTo>
                  <a:lnTo>
                    <a:pt x="59" y="274"/>
                  </a:lnTo>
                  <a:lnTo>
                    <a:pt x="59" y="276"/>
                  </a:lnTo>
                  <a:lnTo>
                    <a:pt x="61" y="276"/>
                  </a:lnTo>
                  <a:lnTo>
                    <a:pt x="61" y="279"/>
                  </a:lnTo>
                  <a:lnTo>
                    <a:pt x="61" y="281"/>
                  </a:lnTo>
                  <a:lnTo>
                    <a:pt x="61" y="286"/>
                  </a:lnTo>
                  <a:lnTo>
                    <a:pt x="61" y="291"/>
                  </a:lnTo>
                  <a:lnTo>
                    <a:pt x="61" y="291"/>
                  </a:lnTo>
                  <a:lnTo>
                    <a:pt x="61" y="291"/>
                  </a:lnTo>
                  <a:lnTo>
                    <a:pt x="61" y="293"/>
                  </a:lnTo>
                  <a:lnTo>
                    <a:pt x="61" y="293"/>
                  </a:lnTo>
                  <a:lnTo>
                    <a:pt x="61" y="295"/>
                  </a:lnTo>
                  <a:lnTo>
                    <a:pt x="66" y="298"/>
                  </a:lnTo>
                  <a:lnTo>
                    <a:pt x="66" y="298"/>
                  </a:lnTo>
                  <a:lnTo>
                    <a:pt x="66" y="298"/>
                  </a:lnTo>
                  <a:lnTo>
                    <a:pt x="66" y="300"/>
                  </a:lnTo>
                  <a:lnTo>
                    <a:pt x="68" y="303"/>
                  </a:lnTo>
                  <a:lnTo>
                    <a:pt x="68" y="305"/>
                  </a:lnTo>
                  <a:lnTo>
                    <a:pt x="71" y="307"/>
                  </a:lnTo>
                  <a:lnTo>
                    <a:pt x="73" y="314"/>
                  </a:lnTo>
                  <a:lnTo>
                    <a:pt x="76" y="317"/>
                  </a:lnTo>
                  <a:lnTo>
                    <a:pt x="76" y="319"/>
                  </a:lnTo>
                  <a:lnTo>
                    <a:pt x="76" y="319"/>
                  </a:lnTo>
                  <a:lnTo>
                    <a:pt x="78" y="319"/>
                  </a:lnTo>
                  <a:lnTo>
                    <a:pt x="78" y="319"/>
                  </a:lnTo>
                  <a:lnTo>
                    <a:pt x="80" y="319"/>
                  </a:lnTo>
                  <a:lnTo>
                    <a:pt x="85" y="321"/>
                  </a:lnTo>
                  <a:lnTo>
                    <a:pt x="87" y="321"/>
                  </a:lnTo>
                  <a:lnTo>
                    <a:pt x="87" y="321"/>
                  </a:lnTo>
                  <a:lnTo>
                    <a:pt x="87" y="321"/>
                  </a:lnTo>
                  <a:lnTo>
                    <a:pt x="90" y="321"/>
                  </a:lnTo>
                  <a:lnTo>
                    <a:pt x="90" y="321"/>
                  </a:lnTo>
                  <a:lnTo>
                    <a:pt x="92" y="321"/>
                  </a:lnTo>
                  <a:lnTo>
                    <a:pt x="97" y="319"/>
                  </a:lnTo>
                  <a:lnTo>
                    <a:pt x="97" y="319"/>
                  </a:lnTo>
                  <a:lnTo>
                    <a:pt x="99" y="319"/>
                  </a:lnTo>
                  <a:lnTo>
                    <a:pt x="99" y="317"/>
                  </a:lnTo>
                  <a:lnTo>
                    <a:pt x="102" y="319"/>
                  </a:lnTo>
                  <a:lnTo>
                    <a:pt x="104" y="319"/>
                  </a:lnTo>
                  <a:lnTo>
                    <a:pt x="106" y="321"/>
                  </a:lnTo>
                  <a:lnTo>
                    <a:pt x="106" y="321"/>
                  </a:lnTo>
                  <a:lnTo>
                    <a:pt x="106" y="321"/>
                  </a:lnTo>
                  <a:lnTo>
                    <a:pt x="109" y="321"/>
                  </a:lnTo>
                  <a:lnTo>
                    <a:pt x="109" y="321"/>
                  </a:lnTo>
                  <a:lnTo>
                    <a:pt x="111" y="324"/>
                  </a:lnTo>
                  <a:lnTo>
                    <a:pt x="113" y="326"/>
                  </a:lnTo>
                  <a:lnTo>
                    <a:pt x="116" y="326"/>
                  </a:lnTo>
                  <a:lnTo>
                    <a:pt x="116" y="326"/>
                  </a:lnTo>
                  <a:lnTo>
                    <a:pt x="116" y="329"/>
                  </a:lnTo>
                  <a:lnTo>
                    <a:pt x="116" y="329"/>
                  </a:lnTo>
                  <a:lnTo>
                    <a:pt x="118" y="329"/>
                  </a:lnTo>
                  <a:lnTo>
                    <a:pt x="118" y="329"/>
                  </a:lnTo>
                  <a:lnTo>
                    <a:pt x="118" y="329"/>
                  </a:lnTo>
                  <a:lnTo>
                    <a:pt x="121" y="329"/>
                  </a:lnTo>
                  <a:lnTo>
                    <a:pt x="123" y="329"/>
                  </a:lnTo>
                  <a:lnTo>
                    <a:pt x="128" y="329"/>
                  </a:lnTo>
                  <a:lnTo>
                    <a:pt x="128" y="329"/>
                  </a:lnTo>
                  <a:lnTo>
                    <a:pt x="128" y="329"/>
                  </a:lnTo>
                  <a:lnTo>
                    <a:pt x="130" y="329"/>
                  </a:lnTo>
                  <a:lnTo>
                    <a:pt x="130" y="329"/>
                  </a:lnTo>
                  <a:lnTo>
                    <a:pt x="130" y="329"/>
                  </a:lnTo>
                  <a:lnTo>
                    <a:pt x="130" y="329"/>
                  </a:lnTo>
                  <a:lnTo>
                    <a:pt x="132" y="329"/>
                  </a:lnTo>
                  <a:lnTo>
                    <a:pt x="135" y="329"/>
                  </a:lnTo>
                  <a:lnTo>
                    <a:pt x="137" y="329"/>
                  </a:lnTo>
                  <a:lnTo>
                    <a:pt x="137" y="326"/>
                  </a:lnTo>
                  <a:lnTo>
                    <a:pt x="140" y="326"/>
                  </a:lnTo>
                  <a:lnTo>
                    <a:pt x="140" y="326"/>
                  </a:lnTo>
                  <a:lnTo>
                    <a:pt x="142" y="326"/>
                  </a:lnTo>
                  <a:lnTo>
                    <a:pt x="154" y="331"/>
                  </a:lnTo>
                  <a:lnTo>
                    <a:pt x="154" y="331"/>
                  </a:lnTo>
                  <a:lnTo>
                    <a:pt x="154" y="331"/>
                  </a:lnTo>
                  <a:lnTo>
                    <a:pt x="156" y="331"/>
                  </a:lnTo>
                  <a:lnTo>
                    <a:pt x="156" y="331"/>
                  </a:lnTo>
                  <a:lnTo>
                    <a:pt x="156" y="333"/>
                  </a:lnTo>
                  <a:lnTo>
                    <a:pt x="163" y="331"/>
                  </a:lnTo>
                  <a:lnTo>
                    <a:pt x="166" y="333"/>
                  </a:lnTo>
                  <a:lnTo>
                    <a:pt x="168" y="333"/>
                  </a:lnTo>
                  <a:lnTo>
                    <a:pt x="170" y="333"/>
                  </a:lnTo>
                  <a:lnTo>
                    <a:pt x="170" y="336"/>
                  </a:lnTo>
                  <a:lnTo>
                    <a:pt x="175" y="333"/>
                  </a:lnTo>
                  <a:lnTo>
                    <a:pt x="177" y="336"/>
                  </a:lnTo>
                  <a:lnTo>
                    <a:pt x="180" y="336"/>
                  </a:lnTo>
                  <a:lnTo>
                    <a:pt x="180" y="336"/>
                  </a:lnTo>
                  <a:lnTo>
                    <a:pt x="182" y="336"/>
                  </a:lnTo>
                  <a:lnTo>
                    <a:pt x="184" y="336"/>
                  </a:lnTo>
                  <a:lnTo>
                    <a:pt x="187" y="336"/>
                  </a:lnTo>
                  <a:lnTo>
                    <a:pt x="187" y="336"/>
                  </a:lnTo>
                  <a:lnTo>
                    <a:pt x="189" y="336"/>
                  </a:lnTo>
                  <a:lnTo>
                    <a:pt x="189" y="336"/>
                  </a:lnTo>
                  <a:lnTo>
                    <a:pt x="192" y="336"/>
                  </a:lnTo>
                  <a:lnTo>
                    <a:pt x="192" y="336"/>
                  </a:lnTo>
                  <a:lnTo>
                    <a:pt x="196" y="338"/>
                  </a:lnTo>
                  <a:lnTo>
                    <a:pt x="196" y="340"/>
                  </a:lnTo>
                  <a:lnTo>
                    <a:pt x="196" y="340"/>
                  </a:lnTo>
                  <a:lnTo>
                    <a:pt x="196" y="340"/>
                  </a:lnTo>
                  <a:lnTo>
                    <a:pt x="196" y="343"/>
                  </a:lnTo>
                  <a:lnTo>
                    <a:pt x="199" y="343"/>
                  </a:lnTo>
                  <a:lnTo>
                    <a:pt x="203" y="345"/>
                  </a:lnTo>
                  <a:lnTo>
                    <a:pt x="203" y="348"/>
                  </a:lnTo>
                  <a:lnTo>
                    <a:pt x="203" y="348"/>
                  </a:lnTo>
                  <a:lnTo>
                    <a:pt x="206" y="348"/>
                  </a:lnTo>
                  <a:lnTo>
                    <a:pt x="206" y="348"/>
                  </a:lnTo>
                  <a:lnTo>
                    <a:pt x="208" y="348"/>
                  </a:lnTo>
                  <a:lnTo>
                    <a:pt x="211" y="348"/>
                  </a:lnTo>
                  <a:lnTo>
                    <a:pt x="215" y="350"/>
                  </a:lnTo>
                  <a:lnTo>
                    <a:pt x="229" y="350"/>
                  </a:lnTo>
                  <a:lnTo>
                    <a:pt x="229" y="350"/>
                  </a:lnTo>
                  <a:lnTo>
                    <a:pt x="229" y="350"/>
                  </a:lnTo>
                  <a:lnTo>
                    <a:pt x="232" y="348"/>
                  </a:lnTo>
                  <a:lnTo>
                    <a:pt x="232" y="348"/>
                  </a:lnTo>
                  <a:lnTo>
                    <a:pt x="232" y="348"/>
                  </a:lnTo>
                  <a:lnTo>
                    <a:pt x="234" y="348"/>
                  </a:lnTo>
                  <a:lnTo>
                    <a:pt x="234" y="348"/>
                  </a:lnTo>
                  <a:lnTo>
                    <a:pt x="234" y="348"/>
                  </a:lnTo>
                  <a:lnTo>
                    <a:pt x="234" y="350"/>
                  </a:lnTo>
                  <a:lnTo>
                    <a:pt x="234" y="350"/>
                  </a:lnTo>
                  <a:lnTo>
                    <a:pt x="237" y="350"/>
                  </a:lnTo>
                  <a:lnTo>
                    <a:pt x="244" y="350"/>
                  </a:lnTo>
                  <a:lnTo>
                    <a:pt x="244" y="350"/>
                  </a:lnTo>
                  <a:lnTo>
                    <a:pt x="246" y="350"/>
                  </a:lnTo>
                  <a:lnTo>
                    <a:pt x="246" y="350"/>
                  </a:lnTo>
                  <a:lnTo>
                    <a:pt x="246" y="350"/>
                  </a:lnTo>
                  <a:lnTo>
                    <a:pt x="246" y="350"/>
                  </a:lnTo>
                  <a:lnTo>
                    <a:pt x="246" y="350"/>
                  </a:lnTo>
                  <a:lnTo>
                    <a:pt x="246" y="352"/>
                  </a:lnTo>
                  <a:lnTo>
                    <a:pt x="246" y="352"/>
                  </a:lnTo>
                  <a:lnTo>
                    <a:pt x="246" y="352"/>
                  </a:lnTo>
                  <a:lnTo>
                    <a:pt x="246" y="352"/>
                  </a:lnTo>
                  <a:lnTo>
                    <a:pt x="246" y="352"/>
                  </a:lnTo>
                  <a:lnTo>
                    <a:pt x="248" y="352"/>
                  </a:lnTo>
                  <a:lnTo>
                    <a:pt x="248" y="355"/>
                  </a:lnTo>
                  <a:lnTo>
                    <a:pt x="248" y="355"/>
                  </a:lnTo>
                  <a:lnTo>
                    <a:pt x="248" y="355"/>
                  </a:lnTo>
                  <a:lnTo>
                    <a:pt x="251" y="357"/>
                  </a:lnTo>
                  <a:lnTo>
                    <a:pt x="251" y="357"/>
                  </a:lnTo>
                  <a:lnTo>
                    <a:pt x="251" y="357"/>
                  </a:lnTo>
                  <a:lnTo>
                    <a:pt x="251" y="359"/>
                  </a:lnTo>
                  <a:lnTo>
                    <a:pt x="251" y="357"/>
                  </a:lnTo>
                  <a:lnTo>
                    <a:pt x="253" y="357"/>
                  </a:lnTo>
                  <a:lnTo>
                    <a:pt x="253" y="357"/>
                  </a:lnTo>
                  <a:lnTo>
                    <a:pt x="253" y="357"/>
                  </a:lnTo>
                  <a:lnTo>
                    <a:pt x="253" y="355"/>
                  </a:lnTo>
                  <a:lnTo>
                    <a:pt x="258" y="355"/>
                  </a:lnTo>
                  <a:lnTo>
                    <a:pt x="260" y="355"/>
                  </a:lnTo>
                  <a:lnTo>
                    <a:pt x="260" y="355"/>
                  </a:lnTo>
                  <a:lnTo>
                    <a:pt x="263" y="355"/>
                  </a:lnTo>
                  <a:lnTo>
                    <a:pt x="265" y="352"/>
                  </a:lnTo>
                  <a:lnTo>
                    <a:pt x="265" y="350"/>
                  </a:lnTo>
                  <a:lnTo>
                    <a:pt x="265" y="348"/>
                  </a:lnTo>
                  <a:lnTo>
                    <a:pt x="265" y="348"/>
                  </a:lnTo>
                  <a:lnTo>
                    <a:pt x="265" y="348"/>
                  </a:lnTo>
                  <a:lnTo>
                    <a:pt x="265" y="345"/>
                  </a:lnTo>
                  <a:lnTo>
                    <a:pt x="263" y="340"/>
                  </a:lnTo>
                  <a:lnTo>
                    <a:pt x="263" y="340"/>
                  </a:lnTo>
                  <a:lnTo>
                    <a:pt x="263" y="340"/>
                  </a:lnTo>
                  <a:lnTo>
                    <a:pt x="263" y="338"/>
                  </a:lnTo>
                  <a:lnTo>
                    <a:pt x="263" y="338"/>
                  </a:lnTo>
                  <a:lnTo>
                    <a:pt x="263" y="338"/>
                  </a:lnTo>
                  <a:lnTo>
                    <a:pt x="263" y="338"/>
                  </a:lnTo>
                  <a:lnTo>
                    <a:pt x="263" y="336"/>
                  </a:lnTo>
                  <a:lnTo>
                    <a:pt x="260" y="336"/>
                  </a:lnTo>
                  <a:lnTo>
                    <a:pt x="260" y="336"/>
                  </a:lnTo>
                  <a:lnTo>
                    <a:pt x="260" y="336"/>
                  </a:lnTo>
                  <a:lnTo>
                    <a:pt x="260" y="333"/>
                  </a:lnTo>
                  <a:lnTo>
                    <a:pt x="263" y="333"/>
                  </a:lnTo>
                  <a:lnTo>
                    <a:pt x="263" y="333"/>
                  </a:lnTo>
                  <a:lnTo>
                    <a:pt x="263" y="331"/>
                  </a:lnTo>
                  <a:lnTo>
                    <a:pt x="263" y="331"/>
                  </a:lnTo>
                  <a:lnTo>
                    <a:pt x="265" y="331"/>
                  </a:lnTo>
                  <a:lnTo>
                    <a:pt x="265" y="329"/>
                  </a:lnTo>
                  <a:lnTo>
                    <a:pt x="265" y="329"/>
                  </a:lnTo>
                  <a:lnTo>
                    <a:pt x="265" y="326"/>
                  </a:lnTo>
                  <a:lnTo>
                    <a:pt x="265" y="326"/>
                  </a:lnTo>
                  <a:lnTo>
                    <a:pt x="265" y="326"/>
                  </a:lnTo>
                  <a:lnTo>
                    <a:pt x="267" y="326"/>
                  </a:lnTo>
                  <a:lnTo>
                    <a:pt x="267" y="324"/>
                  </a:lnTo>
                  <a:lnTo>
                    <a:pt x="267" y="324"/>
                  </a:lnTo>
                  <a:lnTo>
                    <a:pt x="270" y="324"/>
                  </a:lnTo>
                  <a:lnTo>
                    <a:pt x="274" y="321"/>
                  </a:lnTo>
                  <a:lnTo>
                    <a:pt x="274" y="321"/>
                  </a:lnTo>
                  <a:lnTo>
                    <a:pt x="274" y="321"/>
                  </a:lnTo>
                  <a:lnTo>
                    <a:pt x="274" y="321"/>
                  </a:lnTo>
                  <a:lnTo>
                    <a:pt x="277" y="319"/>
                  </a:lnTo>
                  <a:lnTo>
                    <a:pt x="277" y="319"/>
                  </a:lnTo>
                  <a:lnTo>
                    <a:pt x="277" y="317"/>
                  </a:lnTo>
                  <a:lnTo>
                    <a:pt x="279" y="317"/>
                  </a:lnTo>
                  <a:lnTo>
                    <a:pt x="279" y="317"/>
                  </a:lnTo>
                  <a:lnTo>
                    <a:pt x="279" y="317"/>
                  </a:lnTo>
                  <a:lnTo>
                    <a:pt x="279" y="317"/>
                  </a:lnTo>
                  <a:lnTo>
                    <a:pt x="279" y="319"/>
                  </a:lnTo>
                  <a:lnTo>
                    <a:pt x="279" y="319"/>
                  </a:lnTo>
                  <a:lnTo>
                    <a:pt x="282" y="319"/>
                  </a:lnTo>
                  <a:lnTo>
                    <a:pt x="282" y="319"/>
                  </a:lnTo>
                  <a:lnTo>
                    <a:pt x="282" y="317"/>
                  </a:lnTo>
                  <a:lnTo>
                    <a:pt x="284" y="317"/>
                  </a:lnTo>
                  <a:lnTo>
                    <a:pt x="284" y="317"/>
                  </a:lnTo>
                  <a:lnTo>
                    <a:pt x="284" y="317"/>
                  </a:lnTo>
                  <a:lnTo>
                    <a:pt x="284" y="317"/>
                  </a:lnTo>
                  <a:lnTo>
                    <a:pt x="284" y="317"/>
                  </a:lnTo>
                  <a:lnTo>
                    <a:pt x="284" y="319"/>
                  </a:lnTo>
                  <a:lnTo>
                    <a:pt x="286" y="319"/>
                  </a:lnTo>
                  <a:lnTo>
                    <a:pt x="286" y="319"/>
                  </a:lnTo>
                  <a:lnTo>
                    <a:pt x="286" y="319"/>
                  </a:lnTo>
                  <a:lnTo>
                    <a:pt x="286" y="319"/>
                  </a:lnTo>
                  <a:lnTo>
                    <a:pt x="286" y="319"/>
                  </a:lnTo>
                  <a:lnTo>
                    <a:pt x="289" y="319"/>
                  </a:lnTo>
                  <a:lnTo>
                    <a:pt x="289" y="319"/>
                  </a:lnTo>
                  <a:lnTo>
                    <a:pt x="289" y="319"/>
                  </a:lnTo>
                  <a:lnTo>
                    <a:pt x="289" y="319"/>
                  </a:lnTo>
                  <a:lnTo>
                    <a:pt x="291" y="319"/>
                  </a:lnTo>
                  <a:lnTo>
                    <a:pt x="291" y="319"/>
                  </a:lnTo>
                  <a:lnTo>
                    <a:pt x="291" y="319"/>
                  </a:lnTo>
                  <a:lnTo>
                    <a:pt x="291" y="319"/>
                  </a:lnTo>
                  <a:lnTo>
                    <a:pt x="291" y="319"/>
                  </a:lnTo>
                  <a:lnTo>
                    <a:pt x="291" y="321"/>
                  </a:lnTo>
                  <a:lnTo>
                    <a:pt x="291" y="321"/>
                  </a:lnTo>
                  <a:lnTo>
                    <a:pt x="291" y="321"/>
                  </a:lnTo>
                  <a:lnTo>
                    <a:pt x="291" y="321"/>
                  </a:lnTo>
                  <a:lnTo>
                    <a:pt x="293" y="321"/>
                  </a:lnTo>
                  <a:lnTo>
                    <a:pt x="293" y="319"/>
                  </a:lnTo>
                  <a:lnTo>
                    <a:pt x="293" y="319"/>
                  </a:lnTo>
                  <a:lnTo>
                    <a:pt x="293" y="319"/>
                  </a:lnTo>
                  <a:lnTo>
                    <a:pt x="293" y="319"/>
                  </a:lnTo>
                  <a:lnTo>
                    <a:pt x="296" y="319"/>
                  </a:lnTo>
                  <a:lnTo>
                    <a:pt x="296" y="319"/>
                  </a:lnTo>
                  <a:lnTo>
                    <a:pt x="296" y="319"/>
                  </a:lnTo>
                  <a:lnTo>
                    <a:pt x="296" y="319"/>
                  </a:lnTo>
                  <a:lnTo>
                    <a:pt x="296" y="319"/>
                  </a:lnTo>
                  <a:lnTo>
                    <a:pt x="298" y="319"/>
                  </a:lnTo>
                  <a:lnTo>
                    <a:pt x="300" y="317"/>
                  </a:lnTo>
                  <a:lnTo>
                    <a:pt x="300" y="317"/>
                  </a:lnTo>
                  <a:lnTo>
                    <a:pt x="300" y="317"/>
                  </a:lnTo>
                  <a:lnTo>
                    <a:pt x="303" y="317"/>
                  </a:lnTo>
                  <a:lnTo>
                    <a:pt x="303" y="317"/>
                  </a:lnTo>
                  <a:lnTo>
                    <a:pt x="303" y="317"/>
                  </a:lnTo>
                  <a:lnTo>
                    <a:pt x="303" y="317"/>
                  </a:lnTo>
                  <a:lnTo>
                    <a:pt x="305" y="317"/>
                  </a:lnTo>
                  <a:lnTo>
                    <a:pt x="305" y="317"/>
                  </a:lnTo>
                  <a:lnTo>
                    <a:pt x="305" y="317"/>
                  </a:lnTo>
                  <a:lnTo>
                    <a:pt x="305" y="317"/>
                  </a:lnTo>
                  <a:lnTo>
                    <a:pt x="305" y="314"/>
                  </a:lnTo>
                  <a:lnTo>
                    <a:pt x="305" y="314"/>
                  </a:lnTo>
                  <a:lnTo>
                    <a:pt x="308" y="312"/>
                  </a:lnTo>
                  <a:lnTo>
                    <a:pt x="310" y="310"/>
                  </a:lnTo>
                  <a:lnTo>
                    <a:pt x="310" y="310"/>
                  </a:lnTo>
                  <a:lnTo>
                    <a:pt x="310" y="307"/>
                  </a:lnTo>
                  <a:lnTo>
                    <a:pt x="312" y="303"/>
                  </a:lnTo>
                  <a:lnTo>
                    <a:pt x="312" y="303"/>
                  </a:lnTo>
                  <a:lnTo>
                    <a:pt x="312" y="303"/>
                  </a:lnTo>
                  <a:lnTo>
                    <a:pt x="315" y="303"/>
                  </a:lnTo>
                  <a:lnTo>
                    <a:pt x="317" y="300"/>
                  </a:lnTo>
                  <a:lnTo>
                    <a:pt x="317" y="300"/>
                  </a:lnTo>
                  <a:lnTo>
                    <a:pt x="319" y="300"/>
                  </a:lnTo>
                  <a:lnTo>
                    <a:pt x="319" y="300"/>
                  </a:lnTo>
                  <a:lnTo>
                    <a:pt x="319" y="300"/>
                  </a:lnTo>
                  <a:lnTo>
                    <a:pt x="317" y="300"/>
                  </a:lnTo>
                  <a:lnTo>
                    <a:pt x="317" y="298"/>
                  </a:lnTo>
                  <a:lnTo>
                    <a:pt x="317" y="298"/>
                  </a:lnTo>
                  <a:lnTo>
                    <a:pt x="317" y="298"/>
                  </a:lnTo>
                  <a:lnTo>
                    <a:pt x="315" y="298"/>
                  </a:lnTo>
                  <a:lnTo>
                    <a:pt x="317" y="298"/>
                  </a:lnTo>
                  <a:lnTo>
                    <a:pt x="317" y="298"/>
                  </a:lnTo>
                  <a:lnTo>
                    <a:pt x="317" y="298"/>
                  </a:lnTo>
                  <a:lnTo>
                    <a:pt x="317" y="298"/>
                  </a:lnTo>
                  <a:lnTo>
                    <a:pt x="319" y="298"/>
                  </a:lnTo>
                  <a:lnTo>
                    <a:pt x="319" y="298"/>
                  </a:lnTo>
                  <a:lnTo>
                    <a:pt x="319" y="298"/>
                  </a:lnTo>
                  <a:lnTo>
                    <a:pt x="324" y="298"/>
                  </a:lnTo>
                  <a:lnTo>
                    <a:pt x="327" y="300"/>
                  </a:lnTo>
                  <a:lnTo>
                    <a:pt x="327" y="300"/>
                  </a:lnTo>
                  <a:lnTo>
                    <a:pt x="327" y="300"/>
                  </a:lnTo>
                  <a:lnTo>
                    <a:pt x="327" y="300"/>
                  </a:lnTo>
                  <a:lnTo>
                    <a:pt x="327" y="300"/>
                  </a:lnTo>
                  <a:lnTo>
                    <a:pt x="329" y="300"/>
                  </a:lnTo>
                  <a:lnTo>
                    <a:pt x="329" y="303"/>
                  </a:lnTo>
                  <a:lnTo>
                    <a:pt x="329" y="303"/>
                  </a:lnTo>
                  <a:lnTo>
                    <a:pt x="331" y="303"/>
                  </a:lnTo>
                  <a:lnTo>
                    <a:pt x="331" y="303"/>
                  </a:lnTo>
                  <a:lnTo>
                    <a:pt x="331" y="303"/>
                  </a:lnTo>
                  <a:lnTo>
                    <a:pt x="334" y="303"/>
                  </a:lnTo>
                  <a:lnTo>
                    <a:pt x="334" y="303"/>
                  </a:lnTo>
                  <a:lnTo>
                    <a:pt x="334" y="303"/>
                  </a:lnTo>
                  <a:lnTo>
                    <a:pt x="334" y="303"/>
                  </a:lnTo>
                  <a:lnTo>
                    <a:pt x="334" y="305"/>
                  </a:lnTo>
                  <a:lnTo>
                    <a:pt x="334" y="305"/>
                  </a:lnTo>
                  <a:lnTo>
                    <a:pt x="334" y="305"/>
                  </a:lnTo>
                  <a:lnTo>
                    <a:pt x="334" y="307"/>
                  </a:lnTo>
                  <a:lnTo>
                    <a:pt x="336" y="307"/>
                  </a:lnTo>
                  <a:lnTo>
                    <a:pt x="336" y="307"/>
                  </a:lnTo>
                  <a:lnTo>
                    <a:pt x="336" y="307"/>
                  </a:lnTo>
                  <a:lnTo>
                    <a:pt x="336" y="305"/>
                  </a:lnTo>
                  <a:lnTo>
                    <a:pt x="336" y="305"/>
                  </a:lnTo>
                  <a:lnTo>
                    <a:pt x="336" y="305"/>
                  </a:lnTo>
                  <a:lnTo>
                    <a:pt x="336" y="305"/>
                  </a:lnTo>
                  <a:lnTo>
                    <a:pt x="336" y="305"/>
                  </a:lnTo>
                  <a:lnTo>
                    <a:pt x="336" y="303"/>
                  </a:lnTo>
                  <a:lnTo>
                    <a:pt x="336" y="303"/>
                  </a:lnTo>
                  <a:lnTo>
                    <a:pt x="336" y="303"/>
                  </a:lnTo>
                  <a:lnTo>
                    <a:pt x="338" y="303"/>
                  </a:lnTo>
                  <a:lnTo>
                    <a:pt x="338" y="303"/>
                  </a:lnTo>
                  <a:lnTo>
                    <a:pt x="338" y="300"/>
                  </a:lnTo>
                  <a:lnTo>
                    <a:pt x="338" y="300"/>
                  </a:lnTo>
                  <a:lnTo>
                    <a:pt x="341" y="300"/>
                  </a:lnTo>
                  <a:lnTo>
                    <a:pt x="341" y="300"/>
                  </a:lnTo>
                  <a:lnTo>
                    <a:pt x="343" y="300"/>
                  </a:lnTo>
                  <a:lnTo>
                    <a:pt x="343" y="300"/>
                  </a:lnTo>
                  <a:lnTo>
                    <a:pt x="345" y="300"/>
                  </a:lnTo>
                  <a:lnTo>
                    <a:pt x="345" y="300"/>
                  </a:lnTo>
                  <a:lnTo>
                    <a:pt x="345" y="300"/>
                  </a:lnTo>
                  <a:lnTo>
                    <a:pt x="345" y="300"/>
                  </a:lnTo>
                  <a:lnTo>
                    <a:pt x="348" y="303"/>
                  </a:lnTo>
                  <a:lnTo>
                    <a:pt x="348" y="303"/>
                  </a:lnTo>
                  <a:lnTo>
                    <a:pt x="348" y="303"/>
                  </a:lnTo>
                  <a:lnTo>
                    <a:pt x="350" y="300"/>
                  </a:lnTo>
                  <a:lnTo>
                    <a:pt x="350" y="300"/>
                  </a:lnTo>
                  <a:lnTo>
                    <a:pt x="353" y="300"/>
                  </a:lnTo>
                  <a:lnTo>
                    <a:pt x="360" y="300"/>
                  </a:lnTo>
                  <a:lnTo>
                    <a:pt x="362" y="300"/>
                  </a:lnTo>
                  <a:lnTo>
                    <a:pt x="362" y="298"/>
                  </a:lnTo>
                  <a:lnTo>
                    <a:pt x="362" y="298"/>
                  </a:lnTo>
                  <a:lnTo>
                    <a:pt x="364" y="298"/>
                  </a:lnTo>
                  <a:lnTo>
                    <a:pt x="367" y="298"/>
                  </a:lnTo>
                  <a:lnTo>
                    <a:pt x="367" y="298"/>
                  </a:lnTo>
                  <a:lnTo>
                    <a:pt x="367" y="298"/>
                  </a:lnTo>
                  <a:lnTo>
                    <a:pt x="367" y="298"/>
                  </a:lnTo>
                  <a:lnTo>
                    <a:pt x="369" y="300"/>
                  </a:lnTo>
                  <a:lnTo>
                    <a:pt x="369" y="300"/>
                  </a:lnTo>
                  <a:lnTo>
                    <a:pt x="369" y="300"/>
                  </a:lnTo>
                  <a:lnTo>
                    <a:pt x="372" y="300"/>
                  </a:lnTo>
                  <a:lnTo>
                    <a:pt x="372" y="300"/>
                  </a:lnTo>
                  <a:lnTo>
                    <a:pt x="374" y="300"/>
                  </a:lnTo>
                  <a:lnTo>
                    <a:pt x="374" y="303"/>
                  </a:lnTo>
                  <a:lnTo>
                    <a:pt x="374" y="303"/>
                  </a:lnTo>
                  <a:lnTo>
                    <a:pt x="376" y="303"/>
                  </a:lnTo>
                  <a:lnTo>
                    <a:pt x="376" y="305"/>
                  </a:lnTo>
                  <a:lnTo>
                    <a:pt x="381" y="307"/>
                  </a:lnTo>
                  <a:lnTo>
                    <a:pt x="383" y="310"/>
                  </a:lnTo>
                  <a:lnTo>
                    <a:pt x="383" y="310"/>
                  </a:lnTo>
                  <a:lnTo>
                    <a:pt x="383" y="310"/>
                  </a:lnTo>
                  <a:lnTo>
                    <a:pt x="383" y="312"/>
                  </a:lnTo>
                  <a:lnTo>
                    <a:pt x="388" y="314"/>
                  </a:lnTo>
                  <a:lnTo>
                    <a:pt x="395" y="317"/>
                  </a:lnTo>
                  <a:lnTo>
                    <a:pt x="395" y="317"/>
                  </a:lnTo>
                  <a:lnTo>
                    <a:pt x="398" y="317"/>
                  </a:lnTo>
                  <a:lnTo>
                    <a:pt x="400" y="317"/>
                  </a:lnTo>
                  <a:lnTo>
                    <a:pt x="402" y="317"/>
                  </a:lnTo>
                  <a:lnTo>
                    <a:pt x="402" y="314"/>
                  </a:lnTo>
                  <a:lnTo>
                    <a:pt x="405" y="314"/>
                  </a:lnTo>
                  <a:lnTo>
                    <a:pt x="405" y="312"/>
                  </a:lnTo>
                  <a:lnTo>
                    <a:pt x="405" y="312"/>
                  </a:lnTo>
                  <a:lnTo>
                    <a:pt x="405" y="312"/>
                  </a:lnTo>
                  <a:lnTo>
                    <a:pt x="405" y="312"/>
                  </a:lnTo>
                  <a:lnTo>
                    <a:pt x="407" y="312"/>
                  </a:lnTo>
                  <a:lnTo>
                    <a:pt x="407" y="312"/>
                  </a:lnTo>
                  <a:lnTo>
                    <a:pt x="412" y="310"/>
                  </a:lnTo>
                  <a:lnTo>
                    <a:pt x="419" y="307"/>
                  </a:lnTo>
                  <a:lnTo>
                    <a:pt x="419" y="305"/>
                  </a:lnTo>
                  <a:lnTo>
                    <a:pt x="419" y="305"/>
                  </a:lnTo>
                  <a:lnTo>
                    <a:pt x="421" y="303"/>
                  </a:lnTo>
                  <a:lnTo>
                    <a:pt x="421" y="300"/>
                  </a:lnTo>
                  <a:lnTo>
                    <a:pt x="424" y="300"/>
                  </a:lnTo>
                  <a:lnTo>
                    <a:pt x="426" y="298"/>
                  </a:lnTo>
                  <a:lnTo>
                    <a:pt x="428" y="298"/>
                  </a:lnTo>
                  <a:lnTo>
                    <a:pt x="431" y="298"/>
                  </a:lnTo>
                  <a:lnTo>
                    <a:pt x="431" y="298"/>
                  </a:lnTo>
                  <a:lnTo>
                    <a:pt x="431" y="298"/>
                  </a:lnTo>
                  <a:lnTo>
                    <a:pt x="431" y="298"/>
                  </a:lnTo>
                  <a:lnTo>
                    <a:pt x="431" y="298"/>
                  </a:lnTo>
                  <a:lnTo>
                    <a:pt x="431" y="295"/>
                  </a:lnTo>
                  <a:lnTo>
                    <a:pt x="431" y="295"/>
                  </a:lnTo>
                  <a:lnTo>
                    <a:pt x="433" y="295"/>
                  </a:lnTo>
                  <a:lnTo>
                    <a:pt x="433" y="295"/>
                  </a:lnTo>
                  <a:lnTo>
                    <a:pt x="433" y="295"/>
                  </a:lnTo>
                  <a:lnTo>
                    <a:pt x="433" y="298"/>
                  </a:lnTo>
                  <a:lnTo>
                    <a:pt x="433" y="298"/>
                  </a:lnTo>
                  <a:lnTo>
                    <a:pt x="433" y="298"/>
                  </a:lnTo>
                  <a:lnTo>
                    <a:pt x="433" y="298"/>
                  </a:lnTo>
                  <a:lnTo>
                    <a:pt x="433" y="298"/>
                  </a:lnTo>
                  <a:lnTo>
                    <a:pt x="433" y="298"/>
                  </a:lnTo>
                  <a:lnTo>
                    <a:pt x="433" y="298"/>
                  </a:lnTo>
                  <a:lnTo>
                    <a:pt x="433" y="298"/>
                  </a:lnTo>
                  <a:lnTo>
                    <a:pt x="435" y="298"/>
                  </a:lnTo>
                  <a:lnTo>
                    <a:pt x="435" y="298"/>
                  </a:lnTo>
                  <a:lnTo>
                    <a:pt x="438" y="298"/>
                  </a:lnTo>
                  <a:lnTo>
                    <a:pt x="438" y="298"/>
                  </a:lnTo>
                  <a:lnTo>
                    <a:pt x="438" y="298"/>
                  </a:lnTo>
                  <a:lnTo>
                    <a:pt x="438" y="298"/>
                  </a:lnTo>
                  <a:lnTo>
                    <a:pt x="438" y="298"/>
                  </a:lnTo>
                  <a:lnTo>
                    <a:pt x="438" y="298"/>
                  </a:lnTo>
                  <a:lnTo>
                    <a:pt x="438" y="298"/>
                  </a:lnTo>
                  <a:lnTo>
                    <a:pt x="440" y="298"/>
                  </a:lnTo>
                  <a:lnTo>
                    <a:pt x="440" y="298"/>
                  </a:lnTo>
                  <a:lnTo>
                    <a:pt x="443" y="298"/>
                  </a:lnTo>
                  <a:lnTo>
                    <a:pt x="443" y="298"/>
                  </a:lnTo>
                  <a:lnTo>
                    <a:pt x="445" y="298"/>
                  </a:lnTo>
                  <a:lnTo>
                    <a:pt x="447" y="298"/>
                  </a:lnTo>
                  <a:lnTo>
                    <a:pt x="447" y="295"/>
                  </a:lnTo>
                  <a:lnTo>
                    <a:pt x="447" y="295"/>
                  </a:lnTo>
                  <a:lnTo>
                    <a:pt x="447" y="295"/>
                  </a:lnTo>
                  <a:lnTo>
                    <a:pt x="447" y="295"/>
                  </a:lnTo>
                  <a:lnTo>
                    <a:pt x="469" y="295"/>
                  </a:lnTo>
                  <a:lnTo>
                    <a:pt x="471" y="295"/>
                  </a:lnTo>
                  <a:lnTo>
                    <a:pt x="471" y="295"/>
                  </a:lnTo>
                  <a:lnTo>
                    <a:pt x="473" y="295"/>
                  </a:lnTo>
                  <a:lnTo>
                    <a:pt x="473" y="295"/>
                  </a:lnTo>
                  <a:lnTo>
                    <a:pt x="473" y="293"/>
                  </a:lnTo>
                  <a:lnTo>
                    <a:pt x="476" y="288"/>
                  </a:lnTo>
                  <a:lnTo>
                    <a:pt x="476" y="288"/>
                  </a:lnTo>
                  <a:lnTo>
                    <a:pt x="476" y="286"/>
                  </a:lnTo>
                  <a:lnTo>
                    <a:pt x="476" y="286"/>
                  </a:lnTo>
                  <a:lnTo>
                    <a:pt x="476" y="286"/>
                  </a:lnTo>
                  <a:lnTo>
                    <a:pt x="476" y="286"/>
                  </a:lnTo>
                  <a:lnTo>
                    <a:pt x="473" y="286"/>
                  </a:lnTo>
                  <a:lnTo>
                    <a:pt x="461" y="286"/>
                  </a:lnTo>
                  <a:lnTo>
                    <a:pt x="461" y="286"/>
                  </a:lnTo>
                  <a:lnTo>
                    <a:pt x="459" y="286"/>
                  </a:lnTo>
                  <a:lnTo>
                    <a:pt x="459" y="286"/>
                  </a:lnTo>
                  <a:lnTo>
                    <a:pt x="459" y="286"/>
                  </a:lnTo>
                  <a:lnTo>
                    <a:pt x="459" y="286"/>
                  </a:lnTo>
                  <a:lnTo>
                    <a:pt x="459" y="284"/>
                  </a:lnTo>
                  <a:lnTo>
                    <a:pt x="461" y="284"/>
                  </a:lnTo>
                  <a:lnTo>
                    <a:pt x="461" y="284"/>
                  </a:lnTo>
                  <a:lnTo>
                    <a:pt x="469" y="284"/>
                  </a:lnTo>
                  <a:lnTo>
                    <a:pt x="473" y="284"/>
                  </a:lnTo>
                  <a:lnTo>
                    <a:pt x="473" y="284"/>
                  </a:lnTo>
                  <a:lnTo>
                    <a:pt x="473" y="284"/>
                  </a:lnTo>
                  <a:lnTo>
                    <a:pt x="473" y="281"/>
                  </a:lnTo>
                  <a:lnTo>
                    <a:pt x="473" y="281"/>
                  </a:lnTo>
                  <a:lnTo>
                    <a:pt x="471" y="281"/>
                  </a:lnTo>
                  <a:lnTo>
                    <a:pt x="471" y="281"/>
                  </a:lnTo>
                  <a:lnTo>
                    <a:pt x="471" y="281"/>
                  </a:lnTo>
                  <a:lnTo>
                    <a:pt x="471" y="279"/>
                  </a:lnTo>
                  <a:lnTo>
                    <a:pt x="473" y="279"/>
                  </a:lnTo>
                  <a:lnTo>
                    <a:pt x="473" y="279"/>
                  </a:lnTo>
                  <a:lnTo>
                    <a:pt x="473" y="279"/>
                  </a:lnTo>
                  <a:lnTo>
                    <a:pt x="473" y="281"/>
                  </a:lnTo>
                  <a:lnTo>
                    <a:pt x="473" y="281"/>
                  </a:lnTo>
                  <a:lnTo>
                    <a:pt x="476" y="284"/>
                  </a:lnTo>
                  <a:lnTo>
                    <a:pt x="478" y="284"/>
                  </a:lnTo>
                  <a:lnTo>
                    <a:pt x="478" y="284"/>
                  </a:lnTo>
                  <a:lnTo>
                    <a:pt x="478" y="279"/>
                  </a:lnTo>
                  <a:lnTo>
                    <a:pt x="478" y="276"/>
                  </a:lnTo>
                  <a:lnTo>
                    <a:pt x="485" y="265"/>
                  </a:lnTo>
                  <a:lnTo>
                    <a:pt x="490" y="262"/>
                  </a:lnTo>
                  <a:lnTo>
                    <a:pt x="490" y="260"/>
                  </a:lnTo>
                  <a:lnTo>
                    <a:pt x="490" y="258"/>
                  </a:lnTo>
                  <a:lnTo>
                    <a:pt x="488" y="258"/>
                  </a:lnTo>
                  <a:lnTo>
                    <a:pt x="485" y="258"/>
                  </a:lnTo>
                  <a:lnTo>
                    <a:pt x="485" y="258"/>
                  </a:lnTo>
                  <a:lnTo>
                    <a:pt x="483" y="258"/>
                  </a:lnTo>
                  <a:lnTo>
                    <a:pt x="483" y="260"/>
                  </a:lnTo>
                  <a:lnTo>
                    <a:pt x="483" y="260"/>
                  </a:lnTo>
                  <a:lnTo>
                    <a:pt x="480" y="260"/>
                  </a:lnTo>
                  <a:lnTo>
                    <a:pt x="480" y="260"/>
                  </a:lnTo>
                  <a:lnTo>
                    <a:pt x="480" y="260"/>
                  </a:lnTo>
                  <a:lnTo>
                    <a:pt x="480" y="260"/>
                  </a:lnTo>
                  <a:lnTo>
                    <a:pt x="483" y="258"/>
                  </a:lnTo>
                  <a:lnTo>
                    <a:pt x="480" y="258"/>
                  </a:lnTo>
                  <a:lnTo>
                    <a:pt x="483" y="258"/>
                  </a:lnTo>
                  <a:lnTo>
                    <a:pt x="483" y="258"/>
                  </a:lnTo>
                  <a:lnTo>
                    <a:pt x="480" y="258"/>
                  </a:lnTo>
                  <a:lnTo>
                    <a:pt x="480" y="255"/>
                  </a:lnTo>
                  <a:lnTo>
                    <a:pt x="478" y="255"/>
                  </a:lnTo>
                  <a:lnTo>
                    <a:pt x="476" y="255"/>
                  </a:lnTo>
                  <a:lnTo>
                    <a:pt x="473" y="255"/>
                  </a:lnTo>
                  <a:lnTo>
                    <a:pt x="473" y="255"/>
                  </a:lnTo>
                  <a:lnTo>
                    <a:pt x="471" y="258"/>
                  </a:lnTo>
                  <a:lnTo>
                    <a:pt x="471" y="255"/>
                  </a:lnTo>
                  <a:lnTo>
                    <a:pt x="471" y="255"/>
                  </a:lnTo>
                  <a:lnTo>
                    <a:pt x="469" y="255"/>
                  </a:lnTo>
                  <a:lnTo>
                    <a:pt x="469" y="255"/>
                  </a:lnTo>
                  <a:lnTo>
                    <a:pt x="469" y="255"/>
                  </a:lnTo>
                  <a:lnTo>
                    <a:pt x="469" y="253"/>
                  </a:lnTo>
                  <a:lnTo>
                    <a:pt x="469" y="253"/>
                  </a:lnTo>
                  <a:lnTo>
                    <a:pt x="471" y="255"/>
                  </a:lnTo>
                  <a:lnTo>
                    <a:pt x="471" y="255"/>
                  </a:lnTo>
                  <a:lnTo>
                    <a:pt x="471" y="253"/>
                  </a:lnTo>
                  <a:lnTo>
                    <a:pt x="471" y="253"/>
                  </a:lnTo>
                  <a:lnTo>
                    <a:pt x="469" y="253"/>
                  </a:lnTo>
                  <a:lnTo>
                    <a:pt x="466" y="253"/>
                  </a:lnTo>
                  <a:lnTo>
                    <a:pt x="464" y="253"/>
                  </a:lnTo>
                  <a:lnTo>
                    <a:pt x="461" y="250"/>
                  </a:lnTo>
                  <a:lnTo>
                    <a:pt x="464" y="250"/>
                  </a:lnTo>
                  <a:lnTo>
                    <a:pt x="466" y="250"/>
                  </a:lnTo>
                  <a:lnTo>
                    <a:pt x="466" y="250"/>
                  </a:lnTo>
                  <a:lnTo>
                    <a:pt x="464" y="248"/>
                  </a:lnTo>
                  <a:lnTo>
                    <a:pt x="464" y="248"/>
                  </a:lnTo>
                  <a:lnTo>
                    <a:pt x="464" y="248"/>
                  </a:lnTo>
                  <a:lnTo>
                    <a:pt x="464" y="248"/>
                  </a:lnTo>
                  <a:lnTo>
                    <a:pt x="464" y="246"/>
                  </a:lnTo>
                  <a:lnTo>
                    <a:pt x="464" y="246"/>
                  </a:lnTo>
                  <a:lnTo>
                    <a:pt x="461" y="241"/>
                  </a:lnTo>
                  <a:lnTo>
                    <a:pt x="461" y="241"/>
                  </a:lnTo>
                  <a:lnTo>
                    <a:pt x="461" y="241"/>
                  </a:lnTo>
                  <a:lnTo>
                    <a:pt x="466" y="246"/>
                  </a:lnTo>
                  <a:lnTo>
                    <a:pt x="466" y="246"/>
                  </a:lnTo>
                  <a:lnTo>
                    <a:pt x="469" y="248"/>
                  </a:lnTo>
                  <a:lnTo>
                    <a:pt x="471" y="248"/>
                  </a:lnTo>
                  <a:lnTo>
                    <a:pt x="473" y="250"/>
                  </a:lnTo>
                  <a:lnTo>
                    <a:pt x="476" y="250"/>
                  </a:lnTo>
                  <a:lnTo>
                    <a:pt x="476" y="248"/>
                  </a:lnTo>
                  <a:lnTo>
                    <a:pt x="476" y="250"/>
                  </a:lnTo>
                  <a:lnTo>
                    <a:pt x="478" y="250"/>
                  </a:lnTo>
                  <a:lnTo>
                    <a:pt x="478" y="250"/>
                  </a:lnTo>
                  <a:lnTo>
                    <a:pt x="478" y="248"/>
                  </a:lnTo>
                  <a:lnTo>
                    <a:pt x="480" y="250"/>
                  </a:lnTo>
                  <a:lnTo>
                    <a:pt x="480" y="250"/>
                  </a:lnTo>
                  <a:lnTo>
                    <a:pt x="483" y="250"/>
                  </a:lnTo>
                  <a:lnTo>
                    <a:pt x="483" y="250"/>
                  </a:lnTo>
                  <a:lnTo>
                    <a:pt x="483" y="250"/>
                  </a:lnTo>
                  <a:lnTo>
                    <a:pt x="483" y="248"/>
                  </a:lnTo>
                  <a:lnTo>
                    <a:pt x="485" y="248"/>
                  </a:lnTo>
                  <a:lnTo>
                    <a:pt x="485" y="248"/>
                  </a:lnTo>
                  <a:lnTo>
                    <a:pt x="485" y="248"/>
                  </a:lnTo>
                  <a:lnTo>
                    <a:pt x="488" y="248"/>
                  </a:lnTo>
                  <a:lnTo>
                    <a:pt x="488" y="246"/>
                  </a:lnTo>
                  <a:lnTo>
                    <a:pt x="488" y="246"/>
                  </a:lnTo>
                  <a:lnTo>
                    <a:pt x="485" y="243"/>
                  </a:lnTo>
                  <a:lnTo>
                    <a:pt x="485" y="243"/>
                  </a:lnTo>
                  <a:lnTo>
                    <a:pt x="485" y="243"/>
                  </a:lnTo>
                  <a:lnTo>
                    <a:pt x="483" y="243"/>
                  </a:lnTo>
                  <a:lnTo>
                    <a:pt x="483" y="243"/>
                  </a:lnTo>
                  <a:lnTo>
                    <a:pt x="485" y="241"/>
                  </a:lnTo>
                  <a:lnTo>
                    <a:pt x="485" y="241"/>
                  </a:lnTo>
                  <a:lnTo>
                    <a:pt x="483" y="241"/>
                  </a:lnTo>
                  <a:lnTo>
                    <a:pt x="480" y="239"/>
                  </a:lnTo>
                  <a:lnTo>
                    <a:pt x="480" y="239"/>
                  </a:lnTo>
                  <a:lnTo>
                    <a:pt x="483" y="239"/>
                  </a:lnTo>
                  <a:lnTo>
                    <a:pt x="485" y="239"/>
                  </a:lnTo>
                  <a:lnTo>
                    <a:pt x="485" y="239"/>
                  </a:lnTo>
                  <a:lnTo>
                    <a:pt x="483" y="234"/>
                  </a:lnTo>
                  <a:lnTo>
                    <a:pt x="483" y="232"/>
                  </a:lnTo>
                  <a:lnTo>
                    <a:pt x="485" y="232"/>
                  </a:lnTo>
                  <a:lnTo>
                    <a:pt x="485" y="232"/>
                  </a:lnTo>
                  <a:lnTo>
                    <a:pt x="485" y="232"/>
                  </a:lnTo>
                  <a:lnTo>
                    <a:pt x="485" y="234"/>
                  </a:lnTo>
                  <a:lnTo>
                    <a:pt x="485" y="234"/>
                  </a:lnTo>
                  <a:lnTo>
                    <a:pt x="485" y="232"/>
                  </a:lnTo>
                  <a:lnTo>
                    <a:pt x="485" y="232"/>
                  </a:lnTo>
                  <a:lnTo>
                    <a:pt x="488" y="234"/>
                  </a:lnTo>
                  <a:lnTo>
                    <a:pt x="488" y="234"/>
                  </a:lnTo>
                  <a:lnTo>
                    <a:pt x="490" y="236"/>
                  </a:lnTo>
                  <a:lnTo>
                    <a:pt x="490" y="236"/>
                  </a:lnTo>
                  <a:lnTo>
                    <a:pt x="492" y="236"/>
                  </a:lnTo>
                  <a:lnTo>
                    <a:pt x="492" y="236"/>
                  </a:lnTo>
                  <a:lnTo>
                    <a:pt x="492" y="236"/>
                  </a:lnTo>
                  <a:lnTo>
                    <a:pt x="492" y="236"/>
                  </a:lnTo>
                  <a:lnTo>
                    <a:pt x="492" y="236"/>
                  </a:lnTo>
                  <a:lnTo>
                    <a:pt x="492" y="236"/>
                  </a:lnTo>
                  <a:lnTo>
                    <a:pt x="490" y="234"/>
                  </a:lnTo>
                  <a:lnTo>
                    <a:pt x="490" y="234"/>
                  </a:lnTo>
                  <a:lnTo>
                    <a:pt x="490" y="234"/>
                  </a:lnTo>
                  <a:lnTo>
                    <a:pt x="490" y="234"/>
                  </a:lnTo>
                  <a:lnTo>
                    <a:pt x="490" y="234"/>
                  </a:lnTo>
                  <a:lnTo>
                    <a:pt x="492" y="234"/>
                  </a:lnTo>
                  <a:lnTo>
                    <a:pt x="492" y="232"/>
                  </a:lnTo>
                  <a:lnTo>
                    <a:pt x="492" y="232"/>
                  </a:lnTo>
                  <a:lnTo>
                    <a:pt x="495" y="229"/>
                  </a:lnTo>
                  <a:lnTo>
                    <a:pt x="495" y="232"/>
                  </a:lnTo>
                  <a:lnTo>
                    <a:pt x="492" y="234"/>
                  </a:lnTo>
                  <a:lnTo>
                    <a:pt x="492" y="239"/>
                  </a:lnTo>
                  <a:lnTo>
                    <a:pt x="492" y="239"/>
                  </a:lnTo>
                  <a:lnTo>
                    <a:pt x="495" y="239"/>
                  </a:lnTo>
                  <a:lnTo>
                    <a:pt x="495" y="239"/>
                  </a:lnTo>
                  <a:lnTo>
                    <a:pt x="492" y="241"/>
                  </a:lnTo>
                  <a:lnTo>
                    <a:pt x="495" y="241"/>
                  </a:lnTo>
                  <a:lnTo>
                    <a:pt x="495" y="241"/>
                  </a:lnTo>
                  <a:lnTo>
                    <a:pt x="497" y="241"/>
                  </a:lnTo>
                  <a:lnTo>
                    <a:pt x="497" y="239"/>
                  </a:lnTo>
                  <a:lnTo>
                    <a:pt x="497" y="239"/>
                  </a:lnTo>
                  <a:lnTo>
                    <a:pt x="497" y="236"/>
                  </a:lnTo>
                  <a:lnTo>
                    <a:pt x="497" y="236"/>
                  </a:lnTo>
                  <a:lnTo>
                    <a:pt x="497" y="236"/>
                  </a:lnTo>
                  <a:lnTo>
                    <a:pt x="499" y="239"/>
                  </a:lnTo>
                  <a:lnTo>
                    <a:pt x="499" y="239"/>
                  </a:lnTo>
                  <a:lnTo>
                    <a:pt x="499" y="239"/>
                  </a:lnTo>
                  <a:lnTo>
                    <a:pt x="502" y="236"/>
                  </a:lnTo>
                  <a:lnTo>
                    <a:pt x="502" y="236"/>
                  </a:lnTo>
                  <a:lnTo>
                    <a:pt x="504" y="236"/>
                  </a:lnTo>
                  <a:lnTo>
                    <a:pt x="506" y="236"/>
                  </a:lnTo>
                  <a:lnTo>
                    <a:pt x="506" y="234"/>
                  </a:lnTo>
                  <a:lnTo>
                    <a:pt x="509" y="234"/>
                  </a:lnTo>
                  <a:lnTo>
                    <a:pt x="509" y="234"/>
                  </a:lnTo>
                  <a:lnTo>
                    <a:pt x="509" y="236"/>
                  </a:lnTo>
                  <a:lnTo>
                    <a:pt x="504" y="236"/>
                  </a:lnTo>
                  <a:lnTo>
                    <a:pt x="504" y="239"/>
                  </a:lnTo>
                  <a:lnTo>
                    <a:pt x="504" y="239"/>
                  </a:lnTo>
                  <a:lnTo>
                    <a:pt x="502" y="239"/>
                  </a:lnTo>
                  <a:lnTo>
                    <a:pt x="502" y="239"/>
                  </a:lnTo>
                  <a:lnTo>
                    <a:pt x="502" y="241"/>
                  </a:lnTo>
                  <a:lnTo>
                    <a:pt x="502" y="241"/>
                  </a:lnTo>
                  <a:lnTo>
                    <a:pt x="499" y="246"/>
                  </a:lnTo>
                  <a:lnTo>
                    <a:pt x="499" y="248"/>
                  </a:lnTo>
                  <a:lnTo>
                    <a:pt x="499" y="248"/>
                  </a:lnTo>
                  <a:lnTo>
                    <a:pt x="502" y="250"/>
                  </a:lnTo>
                  <a:lnTo>
                    <a:pt x="504" y="250"/>
                  </a:lnTo>
                  <a:lnTo>
                    <a:pt x="504" y="246"/>
                  </a:lnTo>
                  <a:lnTo>
                    <a:pt x="506" y="243"/>
                  </a:lnTo>
                  <a:lnTo>
                    <a:pt x="506" y="243"/>
                  </a:lnTo>
                  <a:lnTo>
                    <a:pt x="511" y="239"/>
                  </a:lnTo>
                  <a:lnTo>
                    <a:pt x="514" y="236"/>
                  </a:lnTo>
                  <a:lnTo>
                    <a:pt x="514" y="236"/>
                  </a:lnTo>
                  <a:lnTo>
                    <a:pt x="514" y="236"/>
                  </a:lnTo>
                  <a:lnTo>
                    <a:pt x="514" y="234"/>
                  </a:lnTo>
                  <a:lnTo>
                    <a:pt x="514" y="234"/>
                  </a:lnTo>
                  <a:lnTo>
                    <a:pt x="516" y="232"/>
                  </a:lnTo>
                  <a:lnTo>
                    <a:pt x="516" y="229"/>
                  </a:lnTo>
                  <a:lnTo>
                    <a:pt x="516" y="229"/>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4833" y="1436"/>
              <a:ext cx="310" cy="177"/>
            </a:xfrm>
            <a:custGeom>
              <a:avLst/>
              <a:gdLst>
                <a:gd name="T0" fmla="*/ 303 w 310"/>
                <a:gd name="T1" fmla="*/ 85 h 177"/>
                <a:gd name="T2" fmla="*/ 303 w 310"/>
                <a:gd name="T3" fmla="*/ 76 h 177"/>
                <a:gd name="T4" fmla="*/ 298 w 310"/>
                <a:gd name="T5" fmla="*/ 54 h 177"/>
                <a:gd name="T6" fmla="*/ 289 w 310"/>
                <a:gd name="T7" fmla="*/ 40 h 177"/>
                <a:gd name="T8" fmla="*/ 242 w 310"/>
                <a:gd name="T9" fmla="*/ 31 h 177"/>
                <a:gd name="T10" fmla="*/ 194 w 310"/>
                <a:gd name="T11" fmla="*/ 31 h 177"/>
                <a:gd name="T12" fmla="*/ 185 w 310"/>
                <a:gd name="T13" fmla="*/ 23 h 177"/>
                <a:gd name="T14" fmla="*/ 180 w 310"/>
                <a:gd name="T15" fmla="*/ 47 h 177"/>
                <a:gd name="T16" fmla="*/ 173 w 310"/>
                <a:gd name="T17" fmla="*/ 57 h 177"/>
                <a:gd name="T18" fmla="*/ 168 w 310"/>
                <a:gd name="T19" fmla="*/ 71 h 177"/>
                <a:gd name="T20" fmla="*/ 156 w 310"/>
                <a:gd name="T21" fmla="*/ 64 h 177"/>
                <a:gd name="T22" fmla="*/ 137 w 310"/>
                <a:gd name="T23" fmla="*/ 54 h 177"/>
                <a:gd name="T24" fmla="*/ 116 w 310"/>
                <a:gd name="T25" fmla="*/ 59 h 177"/>
                <a:gd name="T26" fmla="*/ 97 w 310"/>
                <a:gd name="T27" fmla="*/ 52 h 177"/>
                <a:gd name="T28" fmla="*/ 107 w 310"/>
                <a:gd name="T29" fmla="*/ 28 h 177"/>
                <a:gd name="T30" fmla="*/ 118 w 310"/>
                <a:gd name="T31" fmla="*/ 0 h 177"/>
                <a:gd name="T32" fmla="*/ 95 w 310"/>
                <a:gd name="T33" fmla="*/ 7 h 177"/>
                <a:gd name="T34" fmla="*/ 76 w 310"/>
                <a:gd name="T35" fmla="*/ 19 h 177"/>
                <a:gd name="T36" fmla="*/ 59 w 310"/>
                <a:gd name="T37" fmla="*/ 33 h 177"/>
                <a:gd name="T38" fmla="*/ 38 w 310"/>
                <a:gd name="T39" fmla="*/ 35 h 177"/>
                <a:gd name="T40" fmla="*/ 19 w 310"/>
                <a:gd name="T41" fmla="*/ 26 h 177"/>
                <a:gd name="T42" fmla="*/ 10 w 310"/>
                <a:gd name="T43" fmla="*/ 57 h 177"/>
                <a:gd name="T44" fmla="*/ 0 w 310"/>
                <a:gd name="T45" fmla="*/ 76 h 177"/>
                <a:gd name="T46" fmla="*/ 7 w 310"/>
                <a:gd name="T47" fmla="*/ 90 h 177"/>
                <a:gd name="T48" fmla="*/ 17 w 310"/>
                <a:gd name="T49" fmla="*/ 99 h 177"/>
                <a:gd name="T50" fmla="*/ 10 w 310"/>
                <a:gd name="T51" fmla="*/ 118 h 177"/>
                <a:gd name="T52" fmla="*/ 7 w 310"/>
                <a:gd name="T53" fmla="*/ 125 h 177"/>
                <a:gd name="T54" fmla="*/ 12 w 310"/>
                <a:gd name="T55" fmla="*/ 132 h 177"/>
                <a:gd name="T56" fmla="*/ 24 w 310"/>
                <a:gd name="T57" fmla="*/ 135 h 177"/>
                <a:gd name="T58" fmla="*/ 33 w 310"/>
                <a:gd name="T59" fmla="*/ 132 h 177"/>
                <a:gd name="T60" fmla="*/ 38 w 310"/>
                <a:gd name="T61" fmla="*/ 142 h 177"/>
                <a:gd name="T62" fmla="*/ 43 w 310"/>
                <a:gd name="T63" fmla="*/ 142 h 177"/>
                <a:gd name="T64" fmla="*/ 47 w 310"/>
                <a:gd name="T65" fmla="*/ 137 h 177"/>
                <a:gd name="T66" fmla="*/ 52 w 310"/>
                <a:gd name="T67" fmla="*/ 139 h 177"/>
                <a:gd name="T68" fmla="*/ 62 w 310"/>
                <a:gd name="T69" fmla="*/ 137 h 177"/>
                <a:gd name="T70" fmla="*/ 81 w 310"/>
                <a:gd name="T71" fmla="*/ 120 h 177"/>
                <a:gd name="T72" fmla="*/ 99 w 310"/>
                <a:gd name="T73" fmla="*/ 106 h 177"/>
                <a:gd name="T74" fmla="*/ 109 w 310"/>
                <a:gd name="T75" fmla="*/ 102 h 177"/>
                <a:gd name="T76" fmla="*/ 133 w 310"/>
                <a:gd name="T77" fmla="*/ 106 h 177"/>
                <a:gd name="T78" fmla="*/ 135 w 310"/>
                <a:gd name="T79" fmla="*/ 111 h 177"/>
                <a:gd name="T80" fmla="*/ 123 w 310"/>
                <a:gd name="T81" fmla="*/ 120 h 177"/>
                <a:gd name="T82" fmla="*/ 123 w 310"/>
                <a:gd name="T83" fmla="*/ 135 h 177"/>
                <a:gd name="T84" fmla="*/ 114 w 310"/>
                <a:gd name="T85" fmla="*/ 149 h 177"/>
                <a:gd name="T86" fmla="*/ 114 w 310"/>
                <a:gd name="T87" fmla="*/ 156 h 177"/>
                <a:gd name="T88" fmla="*/ 121 w 310"/>
                <a:gd name="T89" fmla="*/ 151 h 177"/>
                <a:gd name="T90" fmla="*/ 126 w 310"/>
                <a:gd name="T91" fmla="*/ 161 h 177"/>
                <a:gd name="T92" fmla="*/ 142 w 310"/>
                <a:gd name="T93" fmla="*/ 177 h 177"/>
                <a:gd name="T94" fmla="*/ 163 w 310"/>
                <a:gd name="T95" fmla="*/ 165 h 177"/>
                <a:gd name="T96" fmla="*/ 163 w 310"/>
                <a:gd name="T97" fmla="*/ 156 h 177"/>
                <a:gd name="T98" fmla="*/ 171 w 310"/>
                <a:gd name="T99" fmla="*/ 149 h 177"/>
                <a:gd name="T100" fmla="*/ 182 w 310"/>
                <a:gd name="T101" fmla="*/ 144 h 177"/>
                <a:gd name="T102" fmla="*/ 199 w 310"/>
                <a:gd name="T103" fmla="*/ 137 h 177"/>
                <a:gd name="T104" fmla="*/ 206 w 310"/>
                <a:gd name="T105" fmla="*/ 137 h 177"/>
                <a:gd name="T106" fmla="*/ 211 w 310"/>
                <a:gd name="T107" fmla="*/ 142 h 177"/>
                <a:gd name="T108" fmla="*/ 223 w 310"/>
                <a:gd name="T109" fmla="*/ 139 h 177"/>
                <a:gd name="T110" fmla="*/ 223 w 310"/>
                <a:gd name="T111" fmla="*/ 137 h 177"/>
                <a:gd name="T112" fmla="*/ 225 w 310"/>
                <a:gd name="T113" fmla="*/ 137 h 177"/>
                <a:gd name="T114" fmla="*/ 242 w 310"/>
                <a:gd name="T115" fmla="*/ 132 h 177"/>
                <a:gd name="T116" fmla="*/ 260 w 310"/>
                <a:gd name="T117" fmla="*/ 113 h 177"/>
                <a:gd name="T118" fmla="*/ 275 w 310"/>
                <a:gd name="T119" fmla="*/ 106 h 177"/>
                <a:gd name="T120" fmla="*/ 296 w 310"/>
                <a:gd name="T121" fmla="*/ 116 h 177"/>
                <a:gd name="T122" fmla="*/ 310 w 310"/>
                <a:gd name="T123" fmla="*/ 9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 h="177">
                  <a:moveTo>
                    <a:pt x="310" y="90"/>
                  </a:moveTo>
                  <a:lnTo>
                    <a:pt x="310" y="90"/>
                  </a:lnTo>
                  <a:lnTo>
                    <a:pt x="308" y="87"/>
                  </a:lnTo>
                  <a:lnTo>
                    <a:pt x="308" y="87"/>
                  </a:lnTo>
                  <a:lnTo>
                    <a:pt x="308" y="87"/>
                  </a:lnTo>
                  <a:lnTo>
                    <a:pt x="308" y="85"/>
                  </a:lnTo>
                  <a:lnTo>
                    <a:pt x="308" y="80"/>
                  </a:lnTo>
                  <a:lnTo>
                    <a:pt x="308" y="78"/>
                  </a:lnTo>
                  <a:lnTo>
                    <a:pt x="308" y="76"/>
                  </a:lnTo>
                  <a:lnTo>
                    <a:pt x="305" y="76"/>
                  </a:lnTo>
                  <a:lnTo>
                    <a:pt x="308" y="76"/>
                  </a:lnTo>
                  <a:lnTo>
                    <a:pt x="305" y="80"/>
                  </a:lnTo>
                  <a:lnTo>
                    <a:pt x="305" y="80"/>
                  </a:lnTo>
                  <a:lnTo>
                    <a:pt x="305" y="83"/>
                  </a:lnTo>
                  <a:lnTo>
                    <a:pt x="303" y="85"/>
                  </a:lnTo>
                  <a:lnTo>
                    <a:pt x="303" y="85"/>
                  </a:lnTo>
                  <a:lnTo>
                    <a:pt x="301" y="87"/>
                  </a:lnTo>
                  <a:lnTo>
                    <a:pt x="301" y="85"/>
                  </a:lnTo>
                  <a:lnTo>
                    <a:pt x="301" y="85"/>
                  </a:lnTo>
                  <a:lnTo>
                    <a:pt x="301" y="85"/>
                  </a:lnTo>
                  <a:lnTo>
                    <a:pt x="301" y="83"/>
                  </a:lnTo>
                  <a:lnTo>
                    <a:pt x="301" y="85"/>
                  </a:lnTo>
                  <a:lnTo>
                    <a:pt x="301" y="85"/>
                  </a:lnTo>
                  <a:lnTo>
                    <a:pt x="301" y="85"/>
                  </a:lnTo>
                  <a:lnTo>
                    <a:pt x="303" y="83"/>
                  </a:lnTo>
                  <a:lnTo>
                    <a:pt x="303" y="83"/>
                  </a:lnTo>
                  <a:lnTo>
                    <a:pt x="303" y="80"/>
                  </a:lnTo>
                  <a:lnTo>
                    <a:pt x="303" y="78"/>
                  </a:lnTo>
                  <a:lnTo>
                    <a:pt x="303" y="78"/>
                  </a:lnTo>
                  <a:lnTo>
                    <a:pt x="303" y="76"/>
                  </a:lnTo>
                  <a:lnTo>
                    <a:pt x="303" y="76"/>
                  </a:lnTo>
                  <a:lnTo>
                    <a:pt x="305" y="76"/>
                  </a:lnTo>
                  <a:lnTo>
                    <a:pt x="305" y="76"/>
                  </a:lnTo>
                  <a:lnTo>
                    <a:pt x="305" y="73"/>
                  </a:lnTo>
                  <a:lnTo>
                    <a:pt x="305" y="71"/>
                  </a:lnTo>
                  <a:lnTo>
                    <a:pt x="305" y="68"/>
                  </a:lnTo>
                  <a:lnTo>
                    <a:pt x="303" y="68"/>
                  </a:lnTo>
                  <a:lnTo>
                    <a:pt x="301" y="68"/>
                  </a:lnTo>
                  <a:lnTo>
                    <a:pt x="301" y="66"/>
                  </a:lnTo>
                  <a:lnTo>
                    <a:pt x="298" y="59"/>
                  </a:lnTo>
                  <a:lnTo>
                    <a:pt x="298" y="59"/>
                  </a:lnTo>
                  <a:lnTo>
                    <a:pt x="298" y="59"/>
                  </a:lnTo>
                  <a:lnTo>
                    <a:pt x="298" y="57"/>
                  </a:lnTo>
                  <a:lnTo>
                    <a:pt x="298" y="54"/>
                  </a:lnTo>
                  <a:lnTo>
                    <a:pt x="298" y="54"/>
                  </a:lnTo>
                  <a:lnTo>
                    <a:pt x="298" y="52"/>
                  </a:lnTo>
                  <a:lnTo>
                    <a:pt x="298" y="52"/>
                  </a:lnTo>
                  <a:lnTo>
                    <a:pt x="298" y="52"/>
                  </a:lnTo>
                  <a:lnTo>
                    <a:pt x="298" y="49"/>
                  </a:lnTo>
                  <a:lnTo>
                    <a:pt x="296" y="49"/>
                  </a:lnTo>
                  <a:lnTo>
                    <a:pt x="296" y="47"/>
                  </a:lnTo>
                  <a:lnTo>
                    <a:pt x="298" y="45"/>
                  </a:lnTo>
                  <a:lnTo>
                    <a:pt x="298" y="40"/>
                  </a:lnTo>
                  <a:lnTo>
                    <a:pt x="296" y="38"/>
                  </a:lnTo>
                  <a:lnTo>
                    <a:pt x="296" y="38"/>
                  </a:lnTo>
                  <a:lnTo>
                    <a:pt x="294" y="38"/>
                  </a:lnTo>
                  <a:lnTo>
                    <a:pt x="291" y="40"/>
                  </a:lnTo>
                  <a:lnTo>
                    <a:pt x="291" y="40"/>
                  </a:lnTo>
                  <a:lnTo>
                    <a:pt x="291" y="40"/>
                  </a:lnTo>
                  <a:lnTo>
                    <a:pt x="289" y="40"/>
                  </a:lnTo>
                  <a:lnTo>
                    <a:pt x="289" y="40"/>
                  </a:lnTo>
                  <a:lnTo>
                    <a:pt x="284" y="40"/>
                  </a:lnTo>
                  <a:lnTo>
                    <a:pt x="279" y="38"/>
                  </a:lnTo>
                  <a:lnTo>
                    <a:pt x="275" y="38"/>
                  </a:lnTo>
                  <a:lnTo>
                    <a:pt x="272" y="40"/>
                  </a:lnTo>
                  <a:lnTo>
                    <a:pt x="270" y="40"/>
                  </a:lnTo>
                  <a:lnTo>
                    <a:pt x="270" y="40"/>
                  </a:lnTo>
                  <a:lnTo>
                    <a:pt x="265" y="38"/>
                  </a:lnTo>
                  <a:lnTo>
                    <a:pt x="260" y="35"/>
                  </a:lnTo>
                  <a:lnTo>
                    <a:pt x="258" y="35"/>
                  </a:lnTo>
                  <a:lnTo>
                    <a:pt x="256" y="35"/>
                  </a:lnTo>
                  <a:lnTo>
                    <a:pt x="251" y="33"/>
                  </a:lnTo>
                  <a:lnTo>
                    <a:pt x="246" y="33"/>
                  </a:lnTo>
                  <a:lnTo>
                    <a:pt x="244" y="33"/>
                  </a:lnTo>
                  <a:lnTo>
                    <a:pt x="242" y="31"/>
                  </a:lnTo>
                  <a:lnTo>
                    <a:pt x="242" y="33"/>
                  </a:lnTo>
                  <a:lnTo>
                    <a:pt x="239" y="33"/>
                  </a:lnTo>
                  <a:lnTo>
                    <a:pt x="239" y="33"/>
                  </a:lnTo>
                  <a:lnTo>
                    <a:pt x="237" y="33"/>
                  </a:lnTo>
                  <a:lnTo>
                    <a:pt x="232" y="33"/>
                  </a:lnTo>
                  <a:lnTo>
                    <a:pt x="230" y="35"/>
                  </a:lnTo>
                  <a:lnTo>
                    <a:pt x="223" y="35"/>
                  </a:lnTo>
                  <a:lnTo>
                    <a:pt x="218" y="35"/>
                  </a:lnTo>
                  <a:lnTo>
                    <a:pt x="213" y="33"/>
                  </a:lnTo>
                  <a:lnTo>
                    <a:pt x="213" y="33"/>
                  </a:lnTo>
                  <a:lnTo>
                    <a:pt x="211" y="33"/>
                  </a:lnTo>
                  <a:lnTo>
                    <a:pt x="211" y="33"/>
                  </a:lnTo>
                  <a:lnTo>
                    <a:pt x="206" y="33"/>
                  </a:lnTo>
                  <a:lnTo>
                    <a:pt x="197" y="31"/>
                  </a:lnTo>
                  <a:lnTo>
                    <a:pt x="194" y="31"/>
                  </a:lnTo>
                  <a:lnTo>
                    <a:pt x="194" y="28"/>
                  </a:lnTo>
                  <a:lnTo>
                    <a:pt x="194" y="28"/>
                  </a:lnTo>
                  <a:lnTo>
                    <a:pt x="194" y="26"/>
                  </a:lnTo>
                  <a:lnTo>
                    <a:pt x="194" y="26"/>
                  </a:lnTo>
                  <a:lnTo>
                    <a:pt x="194" y="23"/>
                  </a:lnTo>
                  <a:lnTo>
                    <a:pt x="194" y="23"/>
                  </a:lnTo>
                  <a:lnTo>
                    <a:pt x="192" y="23"/>
                  </a:lnTo>
                  <a:lnTo>
                    <a:pt x="192" y="21"/>
                  </a:lnTo>
                  <a:lnTo>
                    <a:pt x="189" y="21"/>
                  </a:lnTo>
                  <a:lnTo>
                    <a:pt x="187" y="23"/>
                  </a:lnTo>
                  <a:lnTo>
                    <a:pt x="187" y="23"/>
                  </a:lnTo>
                  <a:lnTo>
                    <a:pt x="187" y="21"/>
                  </a:lnTo>
                  <a:lnTo>
                    <a:pt x="185" y="21"/>
                  </a:lnTo>
                  <a:lnTo>
                    <a:pt x="185" y="23"/>
                  </a:lnTo>
                  <a:lnTo>
                    <a:pt x="185" y="23"/>
                  </a:lnTo>
                  <a:lnTo>
                    <a:pt x="182" y="26"/>
                  </a:lnTo>
                  <a:lnTo>
                    <a:pt x="180" y="28"/>
                  </a:lnTo>
                  <a:lnTo>
                    <a:pt x="178" y="28"/>
                  </a:lnTo>
                  <a:lnTo>
                    <a:pt x="178" y="28"/>
                  </a:lnTo>
                  <a:lnTo>
                    <a:pt x="175" y="28"/>
                  </a:lnTo>
                  <a:lnTo>
                    <a:pt x="175" y="31"/>
                  </a:lnTo>
                  <a:lnTo>
                    <a:pt x="175" y="33"/>
                  </a:lnTo>
                  <a:lnTo>
                    <a:pt x="175" y="35"/>
                  </a:lnTo>
                  <a:lnTo>
                    <a:pt x="175" y="38"/>
                  </a:lnTo>
                  <a:lnTo>
                    <a:pt x="175" y="38"/>
                  </a:lnTo>
                  <a:lnTo>
                    <a:pt x="178" y="40"/>
                  </a:lnTo>
                  <a:lnTo>
                    <a:pt x="178" y="40"/>
                  </a:lnTo>
                  <a:lnTo>
                    <a:pt x="180" y="45"/>
                  </a:lnTo>
                  <a:lnTo>
                    <a:pt x="180" y="47"/>
                  </a:lnTo>
                  <a:lnTo>
                    <a:pt x="180" y="47"/>
                  </a:lnTo>
                  <a:lnTo>
                    <a:pt x="180" y="47"/>
                  </a:lnTo>
                  <a:lnTo>
                    <a:pt x="180" y="47"/>
                  </a:lnTo>
                  <a:lnTo>
                    <a:pt x="178" y="47"/>
                  </a:lnTo>
                  <a:lnTo>
                    <a:pt x="178" y="47"/>
                  </a:lnTo>
                  <a:lnTo>
                    <a:pt x="178" y="47"/>
                  </a:lnTo>
                  <a:lnTo>
                    <a:pt x="175" y="47"/>
                  </a:lnTo>
                  <a:lnTo>
                    <a:pt x="175" y="47"/>
                  </a:lnTo>
                  <a:lnTo>
                    <a:pt x="175" y="47"/>
                  </a:lnTo>
                  <a:lnTo>
                    <a:pt x="175" y="47"/>
                  </a:lnTo>
                  <a:lnTo>
                    <a:pt x="173" y="49"/>
                  </a:lnTo>
                  <a:lnTo>
                    <a:pt x="173" y="49"/>
                  </a:lnTo>
                  <a:lnTo>
                    <a:pt x="173" y="52"/>
                  </a:lnTo>
                  <a:lnTo>
                    <a:pt x="173" y="52"/>
                  </a:lnTo>
                  <a:lnTo>
                    <a:pt x="173" y="54"/>
                  </a:lnTo>
                  <a:lnTo>
                    <a:pt x="173" y="57"/>
                  </a:lnTo>
                  <a:lnTo>
                    <a:pt x="175" y="57"/>
                  </a:lnTo>
                  <a:lnTo>
                    <a:pt x="175" y="57"/>
                  </a:lnTo>
                  <a:lnTo>
                    <a:pt x="175" y="59"/>
                  </a:lnTo>
                  <a:lnTo>
                    <a:pt x="175" y="59"/>
                  </a:lnTo>
                  <a:lnTo>
                    <a:pt x="175" y="59"/>
                  </a:lnTo>
                  <a:lnTo>
                    <a:pt x="175" y="59"/>
                  </a:lnTo>
                  <a:lnTo>
                    <a:pt x="175" y="61"/>
                  </a:lnTo>
                  <a:lnTo>
                    <a:pt x="175" y="61"/>
                  </a:lnTo>
                  <a:lnTo>
                    <a:pt x="175" y="64"/>
                  </a:lnTo>
                  <a:lnTo>
                    <a:pt x="173" y="66"/>
                  </a:lnTo>
                  <a:lnTo>
                    <a:pt x="173" y="68"/>
                  </a:lnTo>
                  <a:lnTo>
                    <a:pt x="173" y="71"/>
                  </a:lnTo>
                  <a:lnTo>
                    <a:pt x="171" y="71"/>
                  </a:lnTo>
                  <a:lnTo>
                    <a:pt x="171" y="71"/>
                  </a:lnTo>
                  <a:lnTo>
                    <a:pt x="168" y="71"/>
                  </a:lnTo>
                  <a:lnTo>
                    <a:pt x="168" y="71"/>
                  </a:lnTo>
                  <a:lnTo>
                    <a:pt x="166" y="71"/>
                  </a:lnTo>
                  <a:lnTo>
                    <a:pt x="163" y="71"/>
                  </a:lnTo>
                  <a:lnTo>
                    <a:pt x="163" y="71"/>
                  </a:lnTo>
                  <a:lnTo>
                    <a:pt x="159" y="76"/>
                  </a:lnTo>
                  <a:lnTo>
                    <a:pt x="159" y="76"/>
                  </a:lnTo>
                  <a:lnTo>
                    <a:pt x="159" y="76"/>
                  </a:lnTo>
                  <a:lnTo>
                    <a:pt x="156" y="73"/>
                  </a:lnTo>
                  <a:lnTo>
                    <a:pt x="156" y="73"/>
                  </a:lnTo>
                  <a:lnTo>
                    <a:pt x="154" y="71"/>
                  </a:lnTo>
                  <a:lnTo>
                    <a:pt x="154" y="71"/>
                  </a:lnTo>
                  <a:lnTo>
                    <a:pt x="156" y="71"/>
                  </a:lnTo>
                  <a:lnTo>
                    <a:pt x="159" y="64"/>
                  </a:lnTo>
                  <a:lnTo>
                    <a:pt x="159" y="64"/>
                  </a:lnTo>
                  <a:lnTo>
                    <a:pt x="156" y="64"/>
                  </a:lnTo>
                  <a:lnTo>
                    <a:pt x="156" y="61"/>
                  </a:lnTo>
                  <a:lnTo>
                    <a:pt x="156" y="61"/>
                  </a:lnTo>
                  <a:lnTo>
                    <a:pt x="154" y="59"/>
                  </a:lnTo>
                  <a:lnTo>
                    <a:pt x="154" y="59"/>
                  </a:lnTo>
                  <a:lnTo>
                    <a:pt x="152" y="59"/>
                  </a:lnTo>
                  <a:lnTo>
                    <a:pt x="149" y="57"/>
                  </a:lnTo>
                  <a:lnTo>
                    <a:pt x="144" y="57"/>
                  </a:lnTo>
                  <a:lnTo>
                    <a:pt x="144" y="57"/>
                  </a:lnTo>
                  <a:lnTo>
                    <a:pt x="142" y="57"/>
                  </a:lnTo>
                  <a:lnTo>
                    <a:pt x="142" y="57"/>
                  </a:lnTo>
                  <a:lnTo>
                    <a:pt x="140" y="57"/>
                  </a:lnTo>
                  <a:lnTo>
                    <a:pt x="140" y="54"/>
                  </a:lnTo>
                  <a:lnTo>
                    <a:pt x="140" y="54"/>
                  </a:lnTo>
                  <a:lnTo>
                    <a:pt x="137" y="54"/>
                  </a:lnTo>
                  <a:lnTo>
                    <a:pt x="137" y="54"/>
                  </a:lnTo>
                  <a:lnTo>
                    <a:pt x="137" y="54"/>
                  </a:lnTo>
                  <a:lnTo>
                    <a:pt x="137" y="54"/>
                  </a:lnTo>
                  <a:lnTo>
                    <a:pt x="135" y="57"/>
                  </a:lnTo>
                  <a:lnTo>
                    <a:pt x="135" y="57"/>
                  </a:lnTo>
                  <a:lnTo>
                    <a:pt x="133" y="57"/>
                  </a:lnTo>
                  <a:lnTo>
                    <a:pt x="133" y="59"/>
                  </a:lnTo>
                  <a:lnTo>
                    <a:pt x="133" y="59"/>
                  </a:lnTo>
                  <a:lnTo>
                    <a:pt x="126" y="59"/>
                  </a:lnTo>
                  <a:lnTo>
                    <a:pt x="123" y="61"/>
                  </a:lnTo>
                  <a:lnTo>
                    <a:pt x="123" y="61"/>
                  </a:lnTo>
                  <a:lnTo>
                    <a:pt x="121" y="64"/>
                  </a:lnTo>
                  <a:lnTo>
                    <a:pt x="121" y="64"/>
                  </a:lnTo>
                  <a:lnTo>
                    <a:pt x="118" y="64"/>
                  </a:lnTo>
                  <a:lnTo>
                    <a:pt x="118" y="61"/>
                  </a:lnTo>
                  <a:lnTo>
                    <a:pt x="116" y="59"/>
                  </a:lnTo>
                  <a:lnTo>
                    <a:pt x="116" y="57"/>
                  </a:lnTo>
                  <a:lnTo>
                    <a:pt x="116" y="57"/>
                  </a:lnTo>
                  <a:lnTo>
                    <a:pt x="116" y="57"/>
                  </a:lnTo>
                  <a:lnTo>
                    <a:pt x="114" y="54"/>
                  </a:lnTo>
                  <a:lnTo>
                    <a:pt x="114" y="54"/>
                  </a:lnTo>
                  <a:lnTo>
                    <a:pt x="111" y="54"/>
                  </a:lnTo>
                  <a:lnTo>
                    <a:pt x="111" y="54"/>
                  </a:lnTo>
                  <a:lnTo>
                    <a:pt x="109" y="54"/>
                  </a:lnTo>
                  <a:lnTo>
                    <a:pt x="109" y="54"/>
                  </a:lnTo>
                  <a:lnTo>
                    <a:pt x="107" y="52"/>
                  </a:lnTo>
                  <a:lnTo>
                    <a:pt x="107" y="52"/>
                  </a:lnTo>
                  <a:lnTo>
                    <a:pt x="104" y="54"/>
                  </a:lnTo>
                  <a:lnTo>
                    <a:pt x="104" y="54"/>
                  </a:lnTo>
                  <a:lnTo>
                    <a:pt x="99" y="52"/>
                  </a:lnTo>
                  <a:lnTo>
                    <a:pt x="97" y="52"/>
                  </a:lnTo>
                  <a:lnTo>
                    <a:pt x="97" y="52"/>
                  </a:lnTo>
                  <a:lnTo>
                    <a:pt x="97" y="52"/>
                  </a:lnTo>
                  <a:lnTo>
                    <a:pt x="97" y="52"/>
                  </a:lnTo>
                  <a:lnTo>
                    <a:pt x="97" y="49"/>
                  </a:lnTo>
                  <a:lnTo>
                    <a:pt x="95" y="49"/>
                  </a:lnTo>
                  <a:lnTo>
                    <a:pt x="95" y="47"/>
                  </a:lnTo>
                  <a:lnTo>
                    <a:pt x="97" y="42"/>
                  </a:lnTo>
                  <a:lnTo>
                    <a:pt x="97" y="42"/>
                  </a:lnTo>
                  <a:lnTo>
                    <a:pt x="97" y="42"/>
                  </a:lnTo>
                  <a:lnTo>
                    <a:pt x="97" y="42"/>
                  </a:lnTo>
                  <a:lnTo>
                    <a:pt x="99" y="40"/>
                  </a:lnTo>
                  <a:lnTo>
                    <a:pt x="102" y="40"/>
                  </a:lnTo>
                  <a:lnTo>
                    <a:pt x="104" y="40"/>
                  </a:lnTo>
                  <a:lnTo>
                    <a:pt x="104" y="35"/>
                  </a:lnTo>
                  <a:lnTo>
                    <a:pt x="107" y="28"/>
                  </a:lnTo>
                  <a:lnTo>
                    <a:pt x="107" y="28"/>
                  </a:lnTo>
                  <a:lnTo>
                    <a:pt x="107" y="26"/>
                  </a:lnTo>
                  <a:lnTo>
                    <a:pt x="111" y="21"/>
                  </a:lnTo>
                  <a:lnTo>
                    <a:pt x="114" y="19"/>
                  </a:lnTo>
                  <a:lnTo>
                    <a:pt x="118" y="12"/>
                  </a:lnTo>
                  <a:lnTo>
                    <a:pt x="121" y="12"/>
                  </a:lnTo>
                  <a:lnTo>
                    <a:pt x="123" y="9"/>
                  </a:lnTo>
                  <a:lnTo>
                    <a:pt x="123" y="7"/>
                  </a:lnTo>
                  <a:lnTo>
                    <a:pt x="123" y="2"/>
                  </a:lnTo>
                  <a:lnTo>
                    <a:pt x="123" y="2"/>
                  </a:lnTo>
                  <a:lnTo>
                    <a:pt x="123" y="2"/>
                  </a:lnTo>
                  <a:lnTo>
                    <a:pt x="121" y="2"/>
                  </a:lnTo>
                  <a:lnTo>
                    <a:pt x="121" y="0"/>
                  </a:lnTo>
                  <a:lnTo>
                    <a:pt x="121" y="0"/>
                  </a:lnTo>
                  <a:lnTo>
                    <a:pt x="118" y="0"/>
                  </a:lnTo>
                  <a:lnTo>
                    <a:pt x="116" y="0"/>
                  </a:lnTo>
                  <a:lnTo>
                    <a:pt x="114" y="2"/>
                  </a:lnTo>
                  <a:lnTo>
                    <a:pt x="111" y="2"/>
                  </a:lnTo>
                  <a:lnTo>
                    <a:pt x="107" y="4"/>
                  </a:lnTo>
                  <a:lnTo>
                    <a:pt x="107" y="4"/>
                  </a:lnTo>
                  <a:lnTo>
                    <a:pt x="104" y="7"/>
                  </a:lnTo>
                  <a:lnTo>
                    <a:pt x="104" y="7"/>
                  </a:lnTo>
                  <a:lnTo>
                    <a:pt x="102" y="7"/>
                  </a:lnTo>
                  <a:lnTo>
                    <a:pt x="102" y="4"/>
                  </a:lnTo>
                  <a:lnTo>
                    <a:pt x="102" y="4"/>
                  </a:lnTo>
                  <a:lnTo>
                    <a:pt x="99" y="4"/>
                  </a:lnTo>
                  <a:lnTo>
                    <a:pt x="97" y="4"/>
                  </a:lnTo>
                  <a:lnTo>
                    <a:pt x="95" y="7"/>
                  </a:lnTo>
                  <a:lnTo>
                    <a:pt x="95" y="7"/>
                  </a:lnTo>
                  <a:lnTo>
                    <a:pt x="95" y="7"/>
                  </a:lnTo>
                  <a:lnTo>
                    <a:pt x="92" y="7"/>
                  </a:lnTo>
                  <a:lnTo>
                    <a:pt x="92" y="7"/>
                  </a:lnTo>
                  <a:lnTo>
                    <a:pt x="92" y="7"/>
                  </a:lnTo>
                  <a:lnTo>
                    <a:pt x="88" y="7"/>
                  </a:lnTo>
                  <a:lnTo>
                    <a:pt x="88" y="9"/>
                  </a:lnTo>
                  <a:lnTo>
                    <a:pt x="83" y="9"/>
                  </a:lnTo>
                  <a:lnTo>
                    <a:pt x="78" y="12"/>
                  </a:lnTo>
                  <a:lnTo>
                    <a:pt x="78" y="12"/>
                  </a:lnTo>
                  <a:lnTo>
                    <a:pt x="78" y="12"/>
                  </a:lnTo>
                  <a:lnTo>
                    <a:pt x="78" y="14"/>
                  </a:lnTo>
                  <a:lnTo>
                    <a:pt x="76" y="14"/>
                  </a:lnTo>
                  <a:lnTo>
                    <a:pt x="76" y="14"/>
                  </a:lnTo>
                  <a:lnTo>
                    <a:pt x="76" y="16"/>
                  </a:lnTo>
                  <a:lnTo>
                    <a:pt x="76" y="19"/>
                  </a:lnTo>
                  <a:lnTo>
                    <a:pt x="76" y="19"/>
                  </a:lnTo>
                  <a:lnTo>
                    <a:pt x="76" y="21"/>
                  </a:lnTo>
                  <a:lnTo>
                    <a:pt x="76" y="21"/>
                  </a:lnTo>
                  <a:lnTo>
                    <a:pt x="73" y="21"/>
                  </a:lnTo>
                  <a:lnTo>
                    <a:pt x="73" y="21"/>
                  </a:lnTo>
                  <a:lnTo>
                    <a:pt x="73" y="21"/>
                  </a:lnTo>
                  <a:lnTo>
                    <a:pt x="73" y="21"/>
                  </a:lnTo>
                  <a:lnTo>
                    <a:pt x="73" y="21"/>
                  </a:lnTo>
                  <a:lnTo>
                    <a:pt x="71" y="23"/>
                  </a:lnTo>
                  <a:lnTo>
                    <a:pt x="71" y="23"/>
                  </a:lnTo>
                  <a:lnTo>
                    <a:pt x="71" y="26"/>
                  </a:lnTo>
                  <a:lnTo>
                    <a:pt x="66" y="28"/>
                  </a:lnTo>
                  <a:lnTo>
                    <a:pt x="59" y="31"/>
                  </a:lnTo>
                  <a:lnTo>
                    <a:pt x="59" y="33"/>
                  </a:lnTo>
                  <a:lnTo>
                    <a:pt x="59" y="33"/>
                  </a:lnTo>
                  <a:lnTo>
                    <a:pt x="59" y="33"/>
                  </a:lnTo>
                  <a:lnTo>
                    <a:pt x="57" y="33"/>
                  </a:lnTo>
                  <a:lnTo>
                    <a:pt x="57" y="33"/>
                  </a:lnTo>
                  <a:lnTo>
                    <a:pt x="57" y="35"/>
                  </a:lnTo>
                  <a:lnTo>
                    <a:pt x="55" y="35"/>
                  </a:lnTo>
                  <a:lnTo>
                    <a:pt x="55" y="35"/>
                  </a:lnTo>
                  <a:lnTo>
                    <a:pt x="55" y="33"/>
                  </a:lnTo>
                  <a:lnTo>
                    <a:pt x="55" y="33"/>
                  </a:lnTo>
                  <a:lnTo>
                    <a:pt x="55" y="33"/>
                  </a:lnTo>
                  <a:lnTo>
                    <a:pt x="52" y="33"/>
                  </a:lnTo>
                  <a:lnTo>
                    <a:pt x="52" y="35"/>
                  </a:lnTo>
                  <a:lnTo>
                    <a:pt x="50" y="38"/>
                  </a:lnTo>
                  <a:lnTo>
                    <a:pt x="50" y="40"/>
                  </a:lnTo>
                  <a:lnTo>
                    <a:pt x="47" y="40"/>
                  </a:lnTo>
                  <a:lnTo>
                    <a:pt x="40" y="35"/>
                  </a:lnTo>
                  <a:lnTo>
                    <a:pt x="38" y="35"/>
                  </a:lnTo>
                  <a:lnTo>
                    <a:pt x="38" y="38"/>
                  </a:lnTo>
                  <a:lnTo>
                    <a:pt x="38" y="38"/>
                  </a:lnTo>
                  <a:lnTo>
                    <a:pt x="36" y="38"/>
                  </a:lnTo>
                  <a:lnTo>
                    <a:pt x="36" y="38"/>
                  </a:lnTo>
                  <a:lnTo>
                    <a:pt x="36" y="38"/>
                  </a:lnTo>
                  <a:lnTo>
                    <a:pt x="33" y="35"/>
                  </a:lnTo>
                  <a:lnTo>
                    <a:pt x="24" y="31"/>
                  </a:lnTo>
                  <a:lnTo>
                    <a:pt x="24" y="31"/>
                  </a:lnTo>
                  <a:lnTo>
                    <a:pt x="21" y="31"/>
                  </a:lnTo>
                  <a:lnTo>
                    <a:pt x="21" y="31"/>
                  </a:lnTo>
                  <a:lnTo>
                    <a:pt x="19" y="28"/>
                  </a:lnTo>
                  <a:lnTo>
                    <a:pt x="19" y="28"/>
                  </a:lnTo>
                  <a:lnTo>
                    <a:pt x="19" y="26"/>
                  </a:lnTo>
                  <a:lnTo>
                    <a:pt x="19" y="26"/>
                  </a:lnTo>
                  <a:lnTo>
                    <a:pt x="19" y="26"/>
                  </a:lnTo>
                  <a:lnTo>
                    <a:pt x="19" y="26"/>
                  </a:lnTo>
                  <a:lnTo>
                    <a:pt x="17" y="28"/>
                  </a:lnTo>
                  <a:lnTo>
                    <a:pt x="17" y="31"/>
                  </a:lnTo>
                  <a:lnTo>
                    <a:pt x="17" y="31"/>
                  </a:lnTo>
                  <a:lnTo>
                    <a:pt x="17" y="33"/>
                  </a:lnTo>
                  <a:lnTo>
                    <a:pt x="14" y="33"/>
                  </a:lnTo>
                  <a:lnTo>
                    <a:pt x="14" y="35"/>
                  </a:lnTo>
                  <a:lnTo>
                    <a:pt x="10" y="49"/>
                  </a:lnTo>
                  <a:lnTo>
                    <a:pt x="7" y="52"/>
                  </a:lnTo>
                  <a:lnTo>
                    <a:pt x="7" y="52"/>
                  </a:lnTo>
                  <a:lnTo>
                    <a:pt x="7" y="54"/>
                  </a:lnTo>
                  <a:lnTo>
                    <a:pt x="7" y="54"/>
                  </a:lnTo>
                  <a:lnTo>
                    <a:pt x="10" y="54"/>
                  </a:lnTo>
                  <a:lnTo>
                    <a:pt x="10" y="54"/>
                  </a:lnTo>
                  <a:lnTo>
                    <a:pt x="10" y="57"/>
                  </a:lnTo>
                  <a:lnTo>
                    <a:pt x="10" y="57"/>
                  </a:lnTo>
                  <a:lnTo>
                    <a:pt x="10" y="59"/>
                  </a:lnTo>
                  <a:lnTo>
                    <a:pt x="10" y="59"/>
                  </a:lnTo>
                  <a:lnTo>
                    <a:pt x="10" y="59"/>
                  </a:lnTo>
                  <a:lnTo>
                    <a:pt x="10" y="61"/>
                  </a:lnTo>
                  <a:lnTo>
                    <a:pt x="7" y="64"/>
                  </a:lnTo>
                  <a:lnTo>
                    <a:pt x="7" y="64"/>
                  </a:lnTo>
                  <a:lnTo>
                    <a:pt x="5" y="66"/>
                  </a:lnTo>
                  <a:lnTo>
                    <a:pt x="5" y="66"/>
                  </a:lnTo>
                  <a:lnTo>
                    <a:pt x="2" y="68"/>
                  </a:lnTo>
                  <a:lnTo>
                    <a:pt x="2" y="68"/>
                  </a:lnTo>
                  <a:lnTo>
                    <a:pt x="0" y="71"/>
                  </a:lnTo>
                  <a:lnTo>
                    <a:pt x="0" y="73"/>
                  </a:lnTo>
                  <a:lnTo>
                    <a:pt x="0" y="73"/>
                  </a:lnTo>
                  <a:lnTo>
                    <a:pt x="0" y="76"/>
                  </a:lnTo>
                  <a:lnTo>
                    <a:pt x="0" y="76"/>
                  </a:lnTo>
                  <a:lnTo>
                    <a:pt x="2" y="78"/>
                  </a:lnTo>
                  <a:lnTo>
                    <a:pt x="2" y="78"/>
                  </a:lnTo>
                  <a:lnTo>
                    <a:pt x="2" y="78"/>
                  </a:lnTo>
                  <a:lnTo>
                    <a:pt x="5" y="78"/>
                  </a:lnTo>
                  <a:lnTo>
                    <a:pt x="5" y="78"/>
                  </a:lnTo>
                  <a:lnTo>
                    <a:pt x="5" y="80"/>
                  </a:lnTo>
                  <a:lnTo>
                    <a:pt x="5" y="80"/>
                  </a:lnTo>
                  <a:lnTo>
                    <a:pt x="5" y="83"/>
                  </a:lnTo>
                  <a:lnTo>
                    <a:pt x="7" y="83"/>
                  </a:lnTo>
                  <a:lnTo>
                    <a:pt x="7" y="85"/>
                  </a:lnTo>
                  <a:lnTo>
                    <a:pt x="7" y="85"/>
                  </a:lnTo>
                  <a:lnTo>
                    <a:pt x="5" y="87"/>
                  </a:lnTo>
                  <a:lnTo>
                    <a:pt x="5" y="90"/>
                  </a:lnTo>
                  <a:lnTo>
                    <a:pt x="7" y="90"/>
                  </a:lnTo>
                  <a:lnTo>
                    <a:pt x="7" y="90"/>
                  </a:lnTo>
                  <a:lnTo>
                    <a:pt x="7" y="90"/>
                  </a:lnTo>
                  <a:lnTo>
                    <a:pt x="10" y="90"/>
                  </a:lnTo>
                  <a:lnTo>
                    <a:pt x="10" y="92"/>
                  </a:lnTo>
                  <a:lnTo>
                    <a:pt x="10" y="92"/>
                  </a:lnTo>
                  <a:lnTo>
                    <a:pt x="10" y="92"/>
                  </a:lnTo>
                  <a:lnTo>
                    <a:pt x="12" y="94"/>
                  </a:lnTo>
                  <a:lnTo>
                    <a:pt x="12" y="94"/>
                  </a:lnTo>
                  <a:lnTo>
                    <a:pt x="12" y="94"/>
                  </a:lnTo>
                  <a:lnTo>
                    <a:pt x="14" y="94"/>
                  </a:lnTo>
                  <a:lnTo>
                    <a:pt x="14" y="94"/>
                  </a:lnTo>
                  <a:lnTo>
                    <a:pt x="17" y="94"/>
                  </a:lnTo>
                  <a:lnTo>
                    <a:pt x="17" y="97"/>
                  </a:lnTo>
                  <a:lnTo>
                    <a:pt x="17" y="97"/>
                  </a:lnTo>
                  <a:lnTo>
                    <a:pt x="17" y="99"/>
                  </a:lnTo>
                  <a:lnTo>
                    <a:pt x="17" y="102"/>
                  </a:lnTo>
                  <a:lnTo>
                    <a:pt x="17" y="102"/>
                  </a:lnTo>
                  <a:lnTo>
                    <a:pt x="17" y="104"/>
                  </a:lnTo>
                  <a:lnTo>
                    <a:pt x="17" y="104"/>
                  </a:lnTo>
                  <a:lnTo>
                    <a:pt x="17" y="104"/>
                  </a:lnTo>
                  <a:lnTo>
                    <a:pt x="14" y="106"/>
                  </a:lnTo>
                  <a:lnTo>
                    <a:pt x="14" y="109"/>
                  </a:lnTo>
                  <a:lnTo>
                    <a:pt x="12" y="111"/>
                  </a:lnTo>
                  <a:lnTo>
                    <a:pt x="12" y="111"/>
                  </a:lnTo>
                  <a:lnTo>
                    <a:pt x="10" y="113"/>
                  </a:lnTo>
                  <a:lnTo>
                    <a:pt x="10" y="113"/>
                  </a:lnTo>
                  <a:lnTo>
                    <a:pt x="10" y="113"/>
                  </a:lnTo>
                  <a:lnTo>
                    <a:pt x="10" y="116"/>
                  </a:lnTo>
                  <a:lnTo>
                    <a:pt x="10" y="116"/>
                  </a:lnTo>
                  <a:lnTo>
                    <a:pt x="10" y="118"/>
                  </a:lnTo>
                  <a:lnTo>
                    <a:pt x="10" y="118"/>
                  </a:lnTo>
                  <a:lnTo>
                    <a:pt x="7" y="120"/>
                  </a:lnTo>
                  <a:lnTo>
                    <a:pt x="7" y="120"/>
                  </a:lnTo>
                  <a:lnTo>
                    <a:pt x="5" y="123"/>
                  </a:lnTo>
                  <a:lnTo>
                    <a:pt x="5" y="123"/>
                  </a:lnTo>
                  <a:lnTo>
                    <a:pt x="2" y="123"/>
                  </a:lnTo>
                  <a:lnTo>
                    <a:pt x="2" y="125"/>
                  </a:lnTo>
                  <a:lnTo>
                    <a:pt x="5" y="125"/>
                  </a:lnTo>
                  <a:lnTo>
                    <a:pt x="5" y="125"/>
                  </a:lnTo>
                  <a:lnTo>
                    <a:pt x="5" y="125"/>
                  </a:lnTo>
                  <a:lnTo>
                    <a:pt x="7" y="125"/>
                  </a:lnTo>
                  <a:lnTo>
                    <a:pt x="7" y="125"/>
                  </a:lnTo>
                  <a:lnTo>
                    <a:pt x="7" y="125"/>
                  </a:lnTo>
                  <a:lnTo>
                    <a:pt x="7" y="125"/>
                  </a:lnTo>
                  <a:lnTo>
                    <a:pt x="7" y="125"/>
                  </a:lnTo>
                  <a:lnTo>
                    <a:pt x="7" y="128"/>
                  </a:lnTo>
                  <a:lnTo>
                    <a:pt x="7" y="128"/>
                  </a:lnTo>
                  <a:lnTo>
                    <a:pt x="7" y="130"/>
                  </a:lnTo>
                  <a:lnTo>
                    <a:pt x="7" y="130"/>
                  </a:lnTo>
                  <a:lnTo>
                    <a:pt x="10" y="130"/>
                  </a:lnTo>
                  <a:lnTo>
                    <a:pt x="10" y="130"/>
                  </a:lnTo>
                  <a:lnTo>
                    <a:pt x="10" y="130"/>
                  </a:lnTo>
                  <a:lnTo>
                    <a:pt x="10" y="132"/>
                  </a:lnTo>
                  <a:lnTo>
                    <a:pt x="10" y="132"/>
                  </a:lnTo>
                  <a:lnTo>
                    <a:pt x="12" y="130"/>
                  </a:lnTo>
                  <a:lnTo>
                    <a:pt x="12" y="130"/>
                  </a:lnTo>
                  <a:lnTo>
                    <a:pt x="12" y="130"/>
                  </a:lnTo>
                  <a:lnTo>
                    <a:pt x="12" y="132"/>
                  </a:lnTo>
                  <a:lnTo>
                    <a:pt x="12" y="132"/>
                  </a:lnTo>
                  <a:lnTo>
                    <a:pt x="12" y="132"/>
                  </a:lnTo>
                  <a:lnTo>
                    <a:pt x="12" y="135"/>
                  </a:lnTo>
                  <a:lnTo>
                    <a:pt x="14" y="135"/>
                  </a:lnTo>
                  <a:lnTo>
                    <a:pt x="14" y="135"/>
                  </a:lnTo>
                  <a:lnTo>
                    <a:pt x="14" y="135"/>
                  </a:lnTo>
                  <a:lnTo>
                    <a:pt x="17" y="137"/>
                  </a:lnTo>
                  <a:lnTo>
                    <a:pt x="17" y="137"/>
                  </a:lnTo>
                  <a:lnTo>
                    <a:pt x="17" y="137"/>
                  </a:lnTo>
                  <a:lnTo>
                    <a:pt x="17" y="137"/>
                  </a:lnTo>
                  <a:lnTo>
                    <a:pt x="17" y="137"/>
                  </a:lnTo>
                  <a:lnTo>
                    <a:pt x="19" y="137"/>
                  </a:lnTo>
                  <a:lnTo>
                    <a:pt x="19" y="137"/>
                  </a:lnTo>
                  <a:lnTo>
                    <a:pt x="21" y="137"/>
                  </a:lnTo>
                  <a:lnTo>
                    <a:pt x="21" y="137"/>
                  </a:lnTo>
                  <a:lnTo>
                    <a:pt x="21" y="135"/>
                  </a:lnTo>
                  <a:lnTo>
                    <a:pt x="24" y="135"/>
                  </a:lnTo>
                  <a:lnTo>
                    <a:pt x="24" y="135"/>
                  </a:lnTo>
                  <a:lnTo>
                    <a:pt x="24" y="135"/>
                  </a:lnTo>
                  <a:lnTo>
                    <a:pt x="24" y="135"/>
                  </a:lnTo>
                  <a:lnTo>
                    <a:pt x="26" y="135"/>
                  </a:lnTo>
                  <a:lnTo>
                    <a:pt x="26" y="135"/>
                  </a:lnTo>
                  <a:lnTo>
                    <a:pt x="26" y="135"/>
                  </a:lnTo>
                  <a:lnTo>
                    <a:pt x="26" y="135"/>
                  </a:lnTo>
                  <a:lnTo>
                    <a:pt x="26" y="135"/>
                  </a:lnTo>
                  <a:lnTo>
                    <a:pt x="26" y="135"/>
                  </a:lnTo>
                  <a:lnTo>
                    <a:pt x="28" y="135"/>
                  </a:lnTo>
                  <a:lnTo>
                    <a:pt x="28" y="132"/>
                  </a:lnTo>
                  <a:lnTo>
                    <a:pt x="31" y="132"/>
                  </a:lnTo>
                  <a:lnTo>
                    <a:pt x="31" y="132"/>
                  </a:lnTo>
                  <a:lnTo>
                    <a:pt x="33" y="132"/>
                  </a:lnTo>
                  <a:lnTo>
                    <a:pt x="33" y="132"/>
                  </a:lnTo>
                  <a:lnTo>
                    <a:pt x="33" y="132"/>
                  </a:lnTo>
                  <a:lnTo>
                    <a:pt x="33" y="135"/>
                  </a:lnTo>
                  <a:lnTo>
                    <a:pt x="33" y="135"/>
                  </a:lnTo>
                  <a:lnTo>
                    <a:pt x="36" y="137"/>
                  </a:lnTo>
                  <a:lnTo>
                    <a:pt x="36" y="139"/>
                  </a:lnTo>
                  <a:lnTo>
                    <a:pt x="36" y="139"/>
                  </a:lnTo>
                  <a:lnTo>
                    <a:pt x="36" y="139"/>
                  </a:lnTo>
                  <a:lnTo>
                    <a:pt x="36" y="139"/>
                  </a:lnTo>
                  <a:lnTo>
                    <a:pt x="36" y="142"/>
                  </a:lnTo>
                  <a:lnTo>
                    <a:pt x="36" y="142"/>
                  </a:lnTo>
                  <a:lnTo>
                    <a:pt x="36" y="142"/>
                  </a:lnTo>
                  <a:lnTo>
                    <a:pt x="36" y="142"/>
                  </a:lnTo>
                  <a:lnTo>
                    <a:pt x="36" y="142"/>
                  </a:lnTo>
                  <a:lnTo>
                    <a:pt x="36" y="142"/>
                  </a:lnTo>
                  <a:lnTo>
                    <a:pt x="38" y="142"/>
                  </a:lnTo>
                  <a:lnTo>
                    <a:pt x="38" y="144"/>
                  </a:lnTo>
                  <a:lnTo>
                    <a:pt x="38" y="144"/>
                  </a:lnTo>
                  <a:lnTo>
                    <a:pt x="40" y="144"/>
                  </a:lnTo>
                  <a:lnTo>
                    <a:pt x="40" y="144"/>
                  </a:lnTo>
                  <a:lnTo>
                    <a:pt x="40" y="142"/>
                  </a:lnTo>
                  <a:lnTo>
                    <a:pt x="40" y="142"/>
                  </a:lnTo>
                  <a:lnTo>
                    <a:pt x="40" y="142"/>
                  </a:lnTo>
                  <a:lnTo>
                    <a:pt x="40" y="142"/>
                  </a:lnTo>
                  <a:lnTo>
                    <a:pt x="40" y="142"/>
                  </a:lnTo>
                  <a:lnTo>
                    <a:pt x="40" y="142"/>
                  </a:lnTo>
                  <a:lnTo>
                    <a:pt x="40" y="139"/>
                  </a:lnTo>
                  <a:lnTo>
                    <a:pt x="40" y="142"/>
                  </a:lnTo>
                  <a:lnTo>
                    <a:pt x="43" y="142"/>
                  </a:lnTo>
                  <a:lnTo>
                    <a:pt x="43" y="142"/>
                  </a:lnTo>
                  <a:lnTo>
                    <a:pt x="43" y="142"/>
                  </a:lnTo>
                  <a:lnTo>
                    <a:pt x="43" y="142"/>
                  </a:lnTo>
                  <a:lnTo>
                    <a:pt x="43" y="142"/>
                  </a:lnTo>
                  <a:lnTo>
                    <a:pt x="43" y="142"/>
                  </a:lnTo>
                  <a:lnTo>
                    <a:pt x="45" y="142"/>
                  </a:lnTo>
                  <a:lnTo>
                    <a:pt x="45" y="142"/>
                  </a:lnTo>
                  <a:lnTo>
                    <a:pt x="45" y="139"/>
                  </a:lnTo>
                  <a:lnTo>
                    <a:pt x="45" y="139"/>
                  </a:lnTo>
                  <a:lnTo>
                    <a:pt x="45" y="139"/>
                  </a:lnTo>
                  <a:lnTo>
                    <a:pt x="45" y="139"/>
                  </a:lnTo>
                  <a:lnTo>
                    <a:pt x="47" y="137"/>
                  </a:lnTo>
                  <a:lnTo>
                    <a:pt x="47" y="137"/>
                  </a:lnTo>
                  <a:lnTo>
                    <a:pt x="47" y="137"/>
                  </a:lnTo>
                  <a:lnTo>
                    <a:pt x="47" y="137"/>
                  </a:lnTo>
                  <a:lnTo>
                    <a:pt x="47" y="137"/>
                  </a:lnTo>
                  <a:lnTo>
                    <a:pt x="47" y="137"/>
                  </a:lnTo>
                  <a:lnTo>
                    <a:pt x="47" y="137"/>
                  </a:lnTo>
                  <a:lnTo>
                    <a:pt x="50" y="139"/>
                  </a:lnTo>
                  <a:lnTo>
                    <a:pt x="50" y="139"/>
                  </a:lnTo>
                  <a:lnTo>
                    <a:pt x="50" y="139"/>
                  </a:lnTo>
                  <a:lnTo>
                    <a:pt x="50" y="139"/>
                  </a:lnTo>
                  <a:lnTo>
                    <a:pt x="50" y="139"/>
                  </a:lnTo>
                  <a:lnTo>
                    <a:pt x="50" y="139"/>
                  </a:lnTo>
                  <a:lnTo>
                    <a:pt x="50" y="139"/>
                  </a:lnTo>
                  <a:lnTo>
                    <a:pt x="52" y="142"/>
                  </a:lnTo>
                  <a:lnTo>
                    <a:pt x="52" y="142"/>
                  </a:lnTo>
                  <a:lnTo>
                    <a:pt x="52" y="142"/>
                  </a:lnTo>
                  <a:lnTo>
                    <a:pt x="52" y="142"/>
                  </a:lnTo>
                  <a:lnTo>
                    <a:pt x="52" y="139"/>
                  </a:lnTo>
                  <a:lnTo>
                    <a:pt x="52" y="139"/>
                  </a:lnTo>
                  <a:lnTo>
                    <a:pt x="52" y="139"/>
                  </a:lnTo>
                  <a:lnTo>
                    <a:pt x="52" y="139"/>
                  </a:lnTo>
                  <a:lnTo>
                    <a:pt x="52" y="139"/>
                  </a:lnTo>
                  <a:lnTo>
                    <a:pt x="52" y="139"/>
                  </a:lnTo>
                  <a:lnTo>
                    <a:pt x="52" y="139"/>
                  </a:lnTo>
                  <a:lnTo>
                    <a:pt x="52" y="137"/>
                  </a:lnTo>
                  <a:lnTo>
                    <a:pt x="52" y="137"/>
                  </a:lnTo>
                  <a:lnTo>
                    <a:pt x="55" y="137"/>
                  </a:lnTo>
                  <a:lnTo>
                    <a:pt x="55" y="137"/>
                  </a:lnTo>
                  <a:lnTo>
                    <a:pt x="55" y="137"/>
                  </a:lnTo>
                  <a:lnTo>
                    <a:pt x="57" y="135"/>
                  </a:lnTo>
                  <a:lnTo>
                    <a:pt x="57" y="135"/>
                  </a:lnTo>
                  <a:lnTo>
                    <a:pt x="57" y="137"/>
                  </a:lnTo>
                  <a:lnTo>
                    <a:pt x="62" y="137"/>
                  </a:lnTo>
                  <a:lnTo>
                    <a:pt x="62" y="137"/>
                  </a:lnTo>
                  <a:lnTo>
                    <a:pt x="62" y="137"/>
                  </a:lnTo>
                  <a:lnTo>
                    <a:pt x="64" y="135"/>
                  </a:lnTo>
                  <a:lnTo>
                    <a:pt x="64" y="135"/>
                  </a:lnTo>
                  <a:lnTo>
                    <a:pt x="64" y="135"/>
                  </a:lnTo>
                  <a:lnTo>
                    <a:pt x="64" y="135"/>
                  </a:lnTo>
                  <a:lnTo>
                    <a:pt x="66" y="132"/>
                  </a:lnTo>
                  <a:lnTo>
                    <a:pt x="66" y="130"/>
                  </a:lnTo>
                  <a:lnTo>
                    <a:pt x="69" y="130"/>
                  </a:lnTo>
                  <a:lnTo>
                    <a:pt x="69" y="130"/>
                  </a:lnTo>
                  <a:lnTo>
                    <a:pt x="69" y="128"/>
                  </a:lnTo>
                  <a:lnTo>
                    <a:pt x="76" y="128"/>
                  </a:lnTo>
                  <a:lnTo>
                    <a:pt x="76" y="125"/>
                  </a:lnTo>
                  <a:lnTo>
                    <a:pt x="76" y="125"/>
                  </a:lnTo>
                  <a:lnTo>
                    <a:pt x="78" y="125"/>
                  </a:lnTo>
                  <a:lnTo>
                    <a:pt x="81" y="123"/>
                  </a:lnTo>
                  <a:lnTo>
                    <a:pt x="81" y="120"/>
                  </a:lnTo>
                  <a:lnTo>
                    <a:pt x="81" y="120"/>
                  </a:lnTo>
                  <a:lnTo>
                    <a:pt x="90" y="116"/>
                  </a:lnTo>
                  <a:lnTo>
                    <a:pt x="95" y="113"/>
                  </a:lnTo>
                  <a:lnTo>
                    <a:pt x="95" y="113"/>
                  </a:lnTo>
                  <a:lnTo>
                    <a:pt x="95" y="113"/>
                  </a:lnTo>
                  <a:lnTo>
                    <a:pt x="95" y="113"/>
                  </a:lnTo>
                  <a:lnTo>
                    <a:pt x="95" y="111"/>
                  </a:lnTo>
                  <a:lnTo>
                    <a:pt x="97" y="111"/>
                  </a:lnTo>
                  <a:lnTo>
                    <a:pt x="97" y="111"/>
                  </a:lnTo>
                  <a:lnTo>
                    <a:pt x="97" y="109"/>
                  </a:lnTo>
                  <a:lnTo>
                    <a:pt x="99" y="109"/>
                  </a:lnTo>
                  <a:lnTo>
                    <a:pt x="99" y="109"/>
                  </a:lnTo>
                  <a:lnTo>
                    <a:pt x="99" y="106"/>
                  </a:lnTo>
                  <a:lnTo>
                    <a:pt x="99" y="106"/>
                  </a:lnTo>
                  <a:lnTo>
                    <a:pt x="99" y="106"/>
                  </a:lnTo>
                  <a:lnTo>
                    <a:pt x="99" y="106"/>
                  </a:lnTo>
                  <a:lnTo>
                    <a:pt x="102" y="104"/>
                  </a:lnTo>
                  <a:lnTo>
                    <a:pt x="104" y="104"/>
                  </a:lnTo>
                  <a:lnTo>
                    <a:pt x="104" y="104"/>
                  </a:lnTo>
                  <a:lnTo>
                    <a:pt x="104" y="104"/>
                  </a:lnTo>
                  <a:lnTo>
                    <a:pt x="104" y="104"/>
                  </a:lnTo>
                  <a:lnTo>
                    <a:pt x="104" y="106"/>
                  </a:lnTo>
                  <a:lnTo>
                    <a:pt x="104" y="106"/>
                  </a:lnTo>
                  <a:lnTo>
                    <a:pt x="107" y="106"/>
                  </a:lnTo>
                  <a:lnTo>
                    <a:pt x="107" y="104"/>
                  </a:lnTo>
                  <a:lnTo>
                    <a:pt x="107" y="104"/>
                  </a:lnTo>
                  <a:lnTo>
                    <a:pt x="107" y="104"/>
                  </a:lnTo>
                  <a:lnTo>
                    <a:pt x="107" y="104"/>
                  </a:lnTo>
                  <a:lnTo>
                    <a:pt x="109" y="104"/>
                  </a:lnTo>
                  <a:lnTo>
                    <a:pt x="109" y="102"/>
                  </a:lnTo>
                  <a:lnTo>
                    <a:pt x="109" y="102"/>
                  </a:lnTo>
                  <a:lnTo>
                    <a:pt x="109" y="102"/>
                  </a:lnTo>
                  <a:lnTo>
                    <a:pt x="109" y="102"/>
                  </a:lnTo>
                  <a:lnTo>
                    <a:pt x="109" y="99"/>
                  </a:lnTo>
                  <a:lnTo>
                    <a:pt x="109" y="99"/>
                  </a:lnTo>
                  <a:lnTo>
                    <a:pt x="116" y="99"/>
                  </a:lnTo>
                  <a:lnTo>
                    <a:pt x="116" y="99"/>
                  </a:lnTo>
                  <a:lnTo>
                    <a:pt x="116" y="99"/>
                  </a:lnTo>
                  <a:lnTo>
                    <a:pt x="116" y="97"/>
                  </a:lnTo>
                  <a:lnTo>
                    <a:pt x="118" y="99"/>
                  </a:lnTo>
                  <a:lnTo>
                    <a:pt x="118" y="99"/>
                  </a:lnTo>
                  <a:lnTo>
                    <a:pt x="126" y="104"/>
                  </a:lnTo>
                  <a:lnTo>
                    <a:pt x="128" y="106"/>
                  </a:lnTo>
                  <a:lnTo>
                    <a:pt x="130" y="106"/>
                  </a:lnTo>
                  <a:lnTo>
                    <a:pt x="133" y="106"/>
                  </a:lnTo>
                  <a:lnTo>
                    <a:pt x="133" y="106"/>
                  </a:lnTo>
                  <a:lnTo>
                    <a:pt x="133" y="106"/>
                  </a:lnTo>
                  <a:lnTo>
                    <a:pt x="135" y="106"/>
                  </a:lnTo>
                  <a:lnTo>
                    <a:pt x="135" y="106"/>
                  </a:lnTo>
                  <a:lnTo>
                    <a:pt x="135" y="106"/>
                  </a:lnTo>
                  <a:lnTo>
                    <a:pt x="135" y="109"/>
                  </a:lnTo>
                  <a:lnTo>
                    <a:pt x="135" y="109"/>
                  </a:lnTo>
                  <a:lnTo>
                    <a:pt x="135" y="109"/>
                  </a:lnTo>
                  <a:lnTo>
                    <a:pt x="135" y="109"/>
                  </a:lnTo>
                  <a:lnTo>
                    <a:pt x="135" y="109"/>
                  </a:lnTo>
                  <a:lnTo>
                    <a:pt x="135" y="111"/>
                  </a:lnTo>
                  <a:lnTo>
                    <a:pt x="135" y="111"/>
                  </a:lnTo>
                  <a:lnTo>
                    <a:pt x="135" y="111"/>
                  </a:lnTo>
                  <a:lnTo>
                    <a:pt x="135" y="111"/>
                  </a:lnTo>
                  <a:lnTo>
                    <a:pt x="135" y="111"/>
                  </a:lnTo>
                  <a:lnTo>
                    <a:pt x="137" y="113"/>
                  </a:lnTo>
                  <a:lnTo>
                    <a:pt x="137" y="113"/>
                  </a:lnTo>
                  <a:lnTo>
                    <a:pt x="137" y="116"/>
                  </a:lnTo>
                  <a:lnTo>
                    <a:pt x="137" y="116"/>
                  </a:lnTo>
                  <a:lnTo>
                    <a:pt x="137" y="116"/>
                  </a:lnTo>
                  <a:lnTo>
                    <a:pt x="137" y="116"/>
                  </a:lnTo>
                  <a:lnTo>
                    <a:pt x="135" y="116"/>
                  </a:lnTo>
                  <a:lnTo>
                    <a:pt x="133" y="118"/>
                  </a:lnTo>
                  <a:lnTo>
                    <a:pt x="130" y="118"/>
                  </a:lnTo>
                  <a:lnTo>
                    <a:pt x="128" y="120"/>
                  </a:lnTo>
                  <a:lnTo>
                    <a:pt x="128" y="120"/>
                  </a:lnTo>
                  <a:lnTo>
                    <a:pt x="126" y="120"/>
                  </a:lnTo>
                  <a:lnTo>
                    <a:pt x="126" y="120"/>
                  </a:lnTo>
                  <a:lnTo>
                    <a:pt x="123" y="120"/>
                  </a:lnTo>
                  <a:lnTo>
                    <a:pt x="123" y="120"/>
                  </a:lnTo>
                  <a:lnTo>
                    <a:pt x="123" y="120"/>
                  </a:lnTo>
                  <a:lnTo>
                    <a:pt x="123" y="120"/>
                  </a:lnTo>
                  <a:lnTo>
                    <a:pt x="123" y="120"/>
                  </a:lnTo>
                  <a:lnTo>
                    <a:pt x="121" y="123"/>
                  </a:lnTo>
                  <a:lnTo>
                    <a:pt x="121" y="123"/>
                  </a:lnTo>
                  <a:lnTo>
                    <a:pt x="121" y="123"/>
                  </a:lnTo>
                  <a:lnTo>
                    <a:pt x="121" y="125"/>
                  </a:lnTo>
                  <a:lnTo>
                    <a:pt x="121" y="128"/>
                  </a:lnTo>
                  <a:lnTo>
                    <a:pt x="121" y="128"/>
                  </a:lnTo>
                  <a:lnTo>
                    <a:pt x="121" y="128"/>
                  </a:lnTo>
                  <a:lnTo>
                    <a:pt x="121" y="128"/>
                  </a:lnTo>
                  <a:lnTo>
                    <a:pt x="123" y="132"/>
                  </a:lnTo>
                  <a:lnTo>
                    <a:pt x="123" y="132"/>
                  </a:lnTo>
                  <a:lnTo>
                    <a:pt x="123" y="135"/>
                  </a:lnTo>
                  <a:lnTo>
                    <a:pt x="123" y="135"/>
                  </a:lnTo>
                  <a:lnTo>
                    <a:pt x="123" y="137"/>
                  </a:lnTo>
                  <a:lnTo>
                    <a:pt x="123" y="137"/>
                  </a:lnTo>
                  <a:lnTo>
                    <a:pt x="123" y="137"/>
                  </a:lnTo>
                  <a:lnTo>
                    <a:pt x="123" y="137"/>
                  </a:lnTo>
                  <a:lnTo>
                    <a:pt x="123" y="137"/>
                  </a:lnTo>
                  <a:lnTo>
                    <a:pt x="123" y="139"/>
                  </a:lnTo>
                  <a:lnTo>
                    <a:pt x="123" y="139"/>
                  </a:lnTo>
                  <a:lnTo>
                    <a:pt x="121" y="139"/>
                  </a:lnTo>
                  <a:lnTo>
                    <a:pt x="118" y="142"/>
                  </a:lnTo>
                  <a:lnTo>
                    <a:pt x="118" y="142"/>
                  </a:lnTo>
                  <a:lnTo>
                    <a:pt x="118" y="142"/>
                  </a:lnTo>
                  <a:lnTo>
                    <a:pt x="118" y="144"/>
                  </a:lnTo>
                  <a:lnTo>
                    <a:pt x="118" y="144"/>
                  </a:lnTo>
                  <a:lnTo>
                    <a:pt x="114" y="149"/>
                  </a:lnTo>
                  <a:lnTo>
                    <a:pt x="114" y="149"/>
                  </a:lnTo>
                  <a:lnTo>
                    <a:pt x="114" y="151"/>
                  </a:lnTo>
                  <a:lnTo>
                    <a:pt x="111" y="151"/>
                  </a:lnTo>
                  <a:lnTo>
                    <a:pt x="111" y="154"/>
                  </a:lnTo>
                  <a:lnTo>
                    <a:pt x="109" y="154"/>
                  </a:lnTo>
                  <a:lnTo>
                    <a:pt x="109" y="154"/>
                  </a:lnTo>
                  <a:lnTo>
                    <a:pt x="109" y="154"/>
                  </a:lnTo>
                  <a:lnTo>
                    <a:pt x="109" y="156"/>
                  </a:lnTo>
                  <a:lnTo>
                    <a:pt x="111" y="156"/>
                  </a:lnTo>
                  <a:lnTo>
                    <a:pt x="111" y="156"/>
                  </a:lnTo>
                  <a:lnTo>
                    <a:pt x="111" y="156"/>
                  </a:lnTo>
                  <a:lnTo>
                    <a:pt x="111" y="156"/>
                  </a:lnTo>
                  <a:lnTo>
                    <a:pt x="111" y="156"/>
                  </a:lnTo>
                  <a:lnTo>
                    <a:pt x="111" y="156"/>
                  </a:lnTo>
                  <a:lnTo>
                    <a:pt x="111" y="156"/>
                  </a:lnTo>
                  <a:lnTo>
                    <a:pt x="114" y="156"/>
                  </a:lnTo>
                  <a:lnTo>
                    <a:pt x="114" y="154"/>
                  </a:lnTo>
                  <a:lnTo>
                    <a:pt x="114" y="154"/>
                  </a:lnTo>
                  <a:lnTo>
                    <a:pt x="114" y="154"/>
                  </a:lnTo>
                  <a:lnTo>
                    <a:pt x="116" y="154"/>
                  </a:lnTo>
                  <a:lnTo>
                    <a:pt x="116" y="154"/>
                  </a:lnTo>
                  <a:lnTo>
                    <a:pt x="116" y="154"/>
                  </a:lnTo>
                  <a:lnTo>
                    <a:pt x="116" y="154"/>
                  </a:lnTo>
                  <a:lnTo>
                    <a:pt x="118" y="154"/>
                  </a:lnTo>
                  <a:lnTo>
                    <a:pt x="118" y="154"/>
                  </a:lnTo>
                  <a:lnTo>
                    <a:pt x="118" y="154"/>
                  </a:lnTo>
                  <a:lnTo>
                    <a:pt x="118" y="154"/>
                  </a:lnTo>
                  <a:lnTo>
                    <a:pt x="121" y="151"/>
                  </a:lnTo>
                  <a:lnTo>
                    <a:pt x="121" y="151"/>
                  </a:lnTo>
                  <a:lnTo>
                    <a:pt x="121" y="151"/>
                  </a:lnTo>
                  <a:lnTo>
                    <a:pt x="121" y="151"/>
                  </a:lnTo>
                  <a:lnTo>
                    <a:pt x="123" y="154"/>
                  </a:lnTo>
                  <a:lnTo>
                    <a:pt x="123" y="154"/>
                  </a:lnTo>
                  <a:lnTo>
                    <a:pt x="126" y="154"/>
                  </a:lnTo>
                  <a:lnTo>
                    <a:pt x="126" y="154"/>
                  </a:lnTo>
                  <a:lnTo>
                    <a:pt x="126" y="154"/>
                  </a:lnTo>
                  <a:lnTo>
                    <a:pt x="126" y="156"/>
                  </a:lnTo>
                  <a:lnTo>
                    <a:pt x="126" y="156"/>
                  </a:lnTo>
                  <a:lnTo>
                    <a:pt x="126" y="156"/>
                  </a:lnTo>
                  <a:lnTo>
                    <a:pt x="126" y="158"/>
                  </a:lnTo>
                  <a:lnTo>
                    <a:pt x="126" y="158"/>
                  </a:lnTo>
                  <a:lnTo>
                    <a:pt x="126" y="158"/>
                  </a:lnTo>
                  <a:lnTo>
                    <a:pt x="126" y="158"/>
                  </a:lnTo>
                  <a:lnTo>
                    <a:pt x="126" y="158"/>
                  </a:lnTo>
                  <a:lnTo>
                    <a:pt x="126" y="161"/>
                  </a:lnTo>
                  <a:lnTo>
                    <a:pt x="126" y="161"/>
                  </a:lnTo>
                  <a:lnTo>
                    <a:pt x="126" y="163"/>
                  </a:lnTo>
                  <a:lnTo>
                    <a:pt x="126" y="165"/>
                  </a:lnTo>
                  <a:lnTo>
                    <a:pt x="128" y="168"/>
                  </a:lnTo>
                  <a:lnTo>
                    <a:pt x="128" y="168"/>
                  </a:lnTo>
                  <a:lnTo>
                    <a:pt x="128" y="170"/>
                  </a:lnTo>
                  <a:lnTo>
                    <a:pt x="130" y="173"/>
                  </a:lnTo>
                  <a:lnTo>
                    <a:pt x="130" y="173"/>
                  </a:lnTo>
                  <a:lnTo>
                    <a:pt x="133" y="173"/>
                  </a:lnTo>
                  <a:lnTo>
                    <a:pt x="133" y="173"/>
                  </a:lnTo>
                  <a:lnTo>
                    <a:pt x="135" y="175"/>
                  </a:lnTo>
                  <a:lnTo>
                    <a:pt x="135" y="175"/>
                  </a:lnTo>
                  <a:lnTo>
                    <a:pt x="137" y="177"/>
                  </a:lnTo>
                  <a:lnTo>
                    <a:pt x="140" y="177"/>
                  </a:lnTo>
                  <a:lnTo>
                    <a:pt x="142" y="177"/>
                  </a:lnTo>
                  <a:lnTo>
                    <a:pt x="142" y="177"/>
                  </a:lnTo>
                  <a:lnTo>
                    <a:pt x="142" y="177"/>
                  </a:lnTo>
                  <a:lnTo>
                    <a:pt x="147" y="175"/>
                  </a:lnTo>
                  <a:lnTo>
                    <a:pt x="147" y="173"/>
                  </a:lnTo>
                  <a:lnTo>
                    <a:pt x="149" y="173"/>
                  </a:lnTo>
                  <a:lnTo>
                    <a:pt x="149" y="173"/>
                  </a:lnTo>
                  <a:lnTo>
                    <a:pt x="154" y="173"/>
                  </a:lnTo>
                  <a:lnTo>
                    <a:pt x="154" y="173"/>
                  </a:lnTo>
                  <a:lnTo>
                    <a:pt x="156" y="173"/>
                  </a:lnTo>
                  <a:lnTo>
                    <a:pt x="159" y="170"/>
                  </a:lnTo>
                  <a:lnTo>
                    <a:pt x="159" y="168"/>
                  </a:lnTo>
                  <a:lnTo>
                    <a:pt x="159" y="168"/>
                  </a:lnTo>
                  <a:lnTo>
                    <a:pt x="161" y="168"/>
                  </a:lnTo>
                  <a:lnTo>
                    <a:pt x="161" y="165"/>
                  </a:lnTo>
                  <a:lnTo>
                    <a:pt x="161" y="165"/>
                  </a:lnTo>
                  <a:lnTo>
                    <a:pt x="163" y="165"/>
                  </a:lnTo>
                  <a:lnTo>
                    <a:pt x="163" y="165"/>
                  </a:lnTo>
                  <a:lnTo>
                    <a:pt x="163" y="165"/>
                  </a:lnTo>
                  <a:lnTo>
                    <a:pt x="163" y="165"/>
                  </a:lnTo>
                  <a:lnTo>
                    <a:pt x="166" y="163"/>
                  </a:lnTo>
                  <a:lnTo>
                    <a:pt x="166" y="163"/>
                  </a:lnTo>
                  <a:lnTo>
                    <a:pt x="166" y="161"/>
                  </a:lnTo>
                  <a:lnTo>
                    <a:pt x="166" y="161"/>
                  </a:lnTo>
                  <a:lnTo>
                    <a:pt x="166" y="161"/>
                  </a:lnTo>
                  <a:lnTo>
                    <a:pt x="166" y="161"/>
                  </a:lnTo>
                  <a:lnTo>
                    <a:pt x="166" y="161"/>
                  </a:lnTo>
                  <a:lnTo>
                    <a:pt x="166" y="158"/>
                  </a:lnTo>
                  <a:lnTo>
                    <a:pt x="163" y="156"/>
                  </a:lnTo>
                  <a:lnTo>
                    <a:pt x="163" y="156"/>
                  </a:lnTo>
                  <a:lnTo>
                    <a:pt x="163" y="156"/>
                  </a:lnTo>
                  <a:lnTo>
                    <a:pt x="163" y="156"/>
                  </a:lnTo>
                  <a:lnTo>
                    <a:pt x="163" y="156"/>
                  </a:lnTo>
                  <a:lnTo>
                    <a:pt x="163" y="156"/>
                  </a:lnTo>
                  <a:lnTo>
                    <a:pt x="166" y="154"/>
                  </a:lnTo>
                  <a:lnTo>
                    <a:pt x="166" y="151"/>
                  </a:lnTo>
                  <a:lnTo>
                    <a:pt x="168" y="151"/>
                  </a:lnTo>
                  <a:lnTo>
                    <a:pt x="168" y="151"/>
                  </a:lnTo>
                  <a:lnTo>
                    <a:pt x="168" y="151"/>
                  </a:lnTo>
                  <a:lnTo>
                    <a:pt x="171" y="151"/>
                  </a:lnTo>
                  <a:lnTo>
                    <a:pt x="171" y="151"/>
                  </a:lnTo>
                  <a:lnTo>
                    <a:pt x="171" y="151"/>
                  </a:lnTo>
                  <a:lnTo>
                    <a:pt x="171" y="151"/>
                  </a:lnTo>
                  <a:lnTo>
                    <a:pt x="171" y="151"/>
                  </a:lnTo>
                  <a:lnTo>
                    <a:pt x="171" y="151"/>
                  </a:lnTo>
                  <a:lnTo>
                    <a:pt x="171" y="149"/>
                  </a:lnTo>
                  <a:lnTo>
                    <a:pt x="171" y="149"/>
                  </a:lnTo>
                  <a:lnTo>
                    <a:pt x="173" y="149"/>
                  </a:lnTo>
                  <a:lnTo>
                    <a:pt x="178" y="149"/>
                  </a:lnTo>
                  <a:lnTo>
                    <a:pt x="178" y="149"/>
                  </a:lnTo>
                  <a:lnTo>
                    <a:pt x="180" y="149"/>
                  </a:lnTo>
                  <a:lnTo>
                    <a:pt x="180" y="149"/>
                  </a:lnTo>
                  <a:lnTo>
                    <a:pt x="180" y="149"/>
                  </a:lnTo>
                  <a:lnTo>
                    <a:pt x="182" y="147"/>
                  </a:lnTo>
                  <a:lnTo>
                    <a:pt x="182" y="147"/>
                  </a:lnTo>
                  <a:lnTo>
                    <a:pt x="182" y="147"/>
                  </a:lnTo>
                  <a:lnTo>
                    <a:pt x="182" y="147"/>
                  </a:lnTo>
                  <a:lnTo>
                    <a:pt x="182" y="147"/>
                  </a:lnTo>
                  <a:lnTo>
                    <a:pt x="182" y="144"/>
                  </a:lnTo>
                  <a:lnTo>
                    <a:pt x="182" y="144"/>
                  </a:lnTo>
                  <a:lnTo>
                    <a:pt x="182" y="144"/>
                  </a:lnTo>
                  <a:lnTo>
                    <a:pt x="182" y="144"/>
                  </a:lnTo>
                  <a:lnTo>
                    <a:pt x="182" y="142"/>
                  </a:lnTo>
                  <a:lnTo>
                    <a:pt x="182" y="142"/>
                  </a:lnTo>
                  <a:lnTo>
                    <a:pt x="182" y="142"/>
                  </a:lnTo>
                  <a:lnTo>
                    <a:pt x="182" y="142"/>
                  </a:lnTo>
                  <a:lnTo>
                    <a:pt x="182" y="142"/>
                  </a:lnTo>
                  <a:lnTo>
                    <a:pt x="185" y="142"/>
                  </a:lnTo>
                  <a:lnTo>
                    <a:pt x="189" y="139"/>
                  </a:lnTo>
                  <a:lnTo>
                    <a:pt x="192" y="142"/>
                  </a:lnTo>
                  <a:lnTo>
                    <a:pt x="192" y="142"/>
                  </a:lnTo>
                  <a:lnTo>
                    <a:pt x="194" y="142"/>
                  </a:lnTo>
                  <a:lnTo>
                    <a:pt x="194" y="142"/>
                  </a:lnTo>
                  <a:lnTo>
                    <a:pt x="194" y="142"/>
                  </a:lnTo>
                  <a:lnTo>
                    <a:pt x="197" y="142"/>
                  </a:lnTo>
                  <a:lnTo>
                    <a:pt x="197" y="139"/>
                  </a:lnTo>
                  <a:lnTo>
                    <a:pt x="199" y="137"/>
                  </a:lnTo>
                  <a:lnTo>
                    <a:pt x="199" y="139"/>
                  </a:lnTo>
                  <a:lnTo>
                    <a:pt x="199" y="139"/>
                  </a:lnTo>
                  <a:lnTo>
                    <a:pt x="199" y="139"/>
                  </a:lnTo>
                  <a:lnTo>
                    <a:pt x="199" y="142"/>
                  </a:lnTo>
                  <a:lnTo>
                    <a:pt x="199" y="142"/>
                  </a:lnTo>
                  <a:lnTo>
                    <a:pt x="199" y="142"/>
                  </a:lnTo>
                  <a:lnTo>
                    <a:pt x="201" y="142"/>
                  </a:lnTo>
                  <a:lnTo>
                    <a:pt x="201" y="142"/>
                  </a:lnTo>
                  <a:lnTo>
                    <a:pt x="201" y="142"/>
                  </a:lnTo>
                  <a:lnTo>
                    <a:pt x="204" y="142"/>
                  </a:lnTo>
                  <a:lnTo>
                    <a:pt x="204" y="142"/>
                  </a:lnTo>
                  <a:lnTo>
                    <a:pt x="204" y="139"/>
                  </a:lnTo>
                  <a:lnTo>
                    <a:pt x="206" y="137"/>
                  </a:lnTo>
                  <a:lnTo>
                    <a:pt x="206" y="137"/>
                  </a:lnTo>
                  <a:lnTo>
                    <a:pt x="206" y="137"/>
                  </a:lnTo>
                  <a:lnTo>
                    <a:pt x="208" y="137"/>
                  </a:lnTo>
                  <a:lnTo>
                    <a:pt x="208" y="137"/>
                  </a:lnTo>
                  <a:lnTo>
                    <a:pt x="208" y="137"/>
                  </a:lnTo>
                  <a:lnTo>
                    <a:pt x="208" y="137"/>
                  </a:lnTo>
                  <a:lnTo>
                    <a:pt x="208" y="139"/>
                  </a:lnTo>
                  <a:lnTo>
                    <a:pt x="208" y="139"/>
                  </a:lnTo>
                  <a:lnTo>
                    <a:pt x="208" y="139"/>
                  </a:lnTo>
                  <a:lnTo>
                    <a:pt x="208" y="139"/>
                  </a:lnTo>
                  <a:lnTo>
                    <a:pt x="208" y="142"/>
                  </a:lnTo>
                  <a:lnTo>
                    <a:pt x="208" y="142"/>
                  </a:lnTo>
                  <a:lnTo>
                    <a:pt x="211" y="142"/>
                  </a:lnTo>
                  <a:lnTo>
                    <a:pt x="211" y="142"/>
                  </a:lnTo>
                  <a:lnTo>
                    <a:pt x="211" y="142"/>
                  </a:lnTo>
                  <a:lnTo>
                    <a:pt x="211" y="142"/>
                  </a:lnTo>
                  <a:lnTo>
                    <a:pt x="211" y="142"/>
                  </a:lnTo>
                  <a:lnTo>
                    <a:pt x="215" y="142"/>
                  </a:lnTo>
                  <a:lnTo>
                    <a:pt x="218" y="142"/>
                  </a:lnTo>
                  <a:lnTo>
                    <a:pt x="218" y="142"/>
                  </a:lnTo>
                  <a:lnTo>
                    <a:pt x="218" y="142"/>
                  </a:lnTo>
                  <a:lnTo>
                    <a:pt x="220" y="142"/>
                  </a:lnTo>
                  <a:lnTo>
                    <a:pt x="220" y="142"/>
                  </a:lnTo>
                  <a:lnTo>
                    <a:pt x="220" y="142"/>
                  </a:lnTo>
                  <a:lnTo>
                    <a:pt x="220" y="142"/>
                  </a:lnTo>
                  <a:lnTo>
                    <a:pt x="220" y="142"/>
                  </a:lnTo>
                  <a:lnTo>
                    <a:pt x="223" y="142"/>
                  </a:lnTo>
                  <a:lnTo>
                    <a:pt x="223" y="142"/>
                  </a:lnTo>
                  <a:lnTo>
                    <a:pt x="223" y="142"/>
                  </a:lnTo>
                  <a:lnTo>
                    <a:pt x="223" y="142"/>
                  </a:lnTo>
                  <a:lnTo>
                    <a:pt x="223" y="139"/>
                  </a:lnTo>
                  <a:lnTo>
                    <a:pt x="223" y="139"/>
                  </a:lnTo>
                  <a:lnTo>
                    <a:pt x="223" y="139"/>
                  </a:lnTo>
                  <a:lnTo>
                    <a:pt x="223" y="139"/>
                  </a:lnTo>
                  <a:lnTo>
                    <a:pt x="223" y="139"/>
                  </a:lnTo>
                  <a:lnTo>
                    <a:pt x="225" y="139"/>
                  </a:lnTo>
                  <a:lnTo>
                    <a:pt x="225" y="139"/>
                  </a:lnTo>
                  <a:lnTo>
                    <a:pt x="225" y="139"/>
                  </a:lnTo>
                  <a:lnTo>
                    <a:pt x="227" y="139"/>
                  </a:lnTo>
                  <a:lnTo>
                    <a:pt x="227" y="139"/>
                  </a:lnTo>
                  <a:lnTo>
                    <a:pt x="227" y="139"/>
                  </a:lnTo>
                  <a:lnTo>
                    <a:pt x="227" y="139"/>
                  </a:lnTo>
                  <a:lnTo>
                    <a:pt x="225" y="137"/>
                  </a:lnTo>
                  <a:lnTo>
                    <a:pt x="225" y="137"/>
                  </a:lnTo>
                  <a:lnTo>
                    <a:pt x="225" y="137"/>
                  </a:lnTo>
                  <a:lnTo>
                    <a:pt x="225" y="137"/>
                  </a:lnTo>
                  <a:lnTo>
                    <a:pt x="223" y="137"/>
                  </a:lnTo>
                  <a:lnTo>
                    <a:pt x="223" y="137"/>
                  </a:lnTo>
                  <a:lnTo>
                    <a:pt x="223" y="137"/>
                  </a:lnTo>
                  <a:lnTo>
                    <a:pt x="223" y="135"/>
                  </a:lnTo>
                  <a:lnTo>
                    <a:pt x="223" y="135"/>
                  </a:lnTo>
                  <a:lnTo>
                    <a:pt x="223" y="135"/>
                  </a:lnTo>
                  <a:lnTo>
                    <a:pt x="223" y="135"/>
                  </a:lnTo>
                  <a:lnTo>
                    <a:pt x="225" y="135"/>
                  </a:lnTo>
                  <a:lnTo>
                    <a:pt x="225" y="135"/>
                  </a:lnTo>
                  <a:lnTo>
                    <a:pt x="225" y="135"/>
                  </a:lnTo>
                  <a:lnTo>
                    <a:pt x="225" y="135"/>
                  </a:lnTo>
                  <a:lnTo>
                    <a:pt x="225" y="135"/>
                  </a:lnTo>
                  <a:lnTo>
                    <a:pt x="225" y="135"/>
                  </a:lnTo>
                  <a:lnTo>
                    <a:pt x="225" y="135"/>
                  </a:lnTo>
                  <a:lnTo>
                    <a:pt x="225" y="135"/>
                  </a:lnTo>
                  <a:lnTo>
                    <a:pt x="225" y="137"/>
                  </a:lnTo>
                  <a:lnTo>
                    <a:pt x="225" y="137"/>
                  </a:lnTo>
                  <a:lnTo>
                    <a:pt x="227" y="137"/>
                  </a:lnTo>
                  <a:lnTo>
                    <a:pt x="227" y="137"/>
                  </a:lnTo>
                  <a:lnTo>
                    <a:pt x="230" y="135"/>
                  </a:lnTo>
                  <a:lnTo>
                    <a:pt x="230" y="135"/>
                  </a:lnTo>
                  <a:lnTo>
                    <a:pt x="230" y="135"/>
                  </a:lnTo>
                  <a:lnTo>
                    <a:pt x="232" y="135"/>
                  </a:lnTo>
                  <a:lnTo>
                    <a:pt x="239" y="132"/>
                  </a:lnTo>
                  <a:lnTo>
                    <a:pt x="239" y="132"/>
                  </a:lnTo>
                  <a:lnTo>
                    <a:pt x="239" y="132"/>
                  </a:lnTo>
                  <a:lnTo>
                    <a:pt x="239" y="132"/>
                  </a:lnTo>
                  <a:lnTo>
                    <a:pt x="239" y="132"/>
                  </a:lnTo>
                  <a:lnTo>
                    <a:pt x="242" y="132"/>
                  </a:lnTo>
                  <a:lnTo>
                    <a:pt x="242" y="132"/>
                  </a:lnTo>
                  <a:lnTo>
                    <a:pt x="242" y="132"/>
                  </a:lnTo>
                  <a:lnTo>
                    <a:pt x="242" y="132"/>
                  </a:lnTo>
                  <a:lnTo>
                    <a:pt x="242" y="132"/>
                  </a:lnTo>
                  <a:lnTo>
                    <a:pt x="244" y="130"/>
                  </a:lnTo>
                  <a:lnTo>
                    <a:pt x="246" y="130"/>
                  </a:lnTo>
                  <a:lnTo>
                    <a:pt x="251" y="128"/>
                  </a:lnTo>
                  <a:lnTo>
                    <a:pt x="251" y="125"/>
                  </a:lnTo>
                  <a:lnTo>
                    <a:pt x="253" y="118"/>
                  </a:lnTo>
                  <a:lnTo>
                    <a:pt x="253" y="116"/>
                  </a:lnTo>
                  <a:lnTo>
                    <a:pt x="253" y="113"/>
                  </a:lnTo>
                  <a:lnTo>
                    <a:pt x="256" y="113"/>
                  </a:lnTo>
                  <a:lnTo>
                    <a:pt x="256" y="113"/>
                  </a:lnTo>
                  <a:lnTo>
                    <a:pt x="256" y="113"/>
                  </a:lnTo>
                  <a:lnTo>
                    <a:pt x="256" y="113"/>
                  </a:lnTo>
                  <a:lnTo>
                    <a:pt x="260" y="113"/>
                  </a:lnTo>
                  <a:lnTo>
                    <a:pt x="260" y="113"/>
                  </a:lnTo>
                  <a:lnTo>
                    <a:pt x="263" y="113"/>
                  </a:lnTo>
                  <a:lnTo>
                    <a:pt x="263" y="113"/>
                  </a:lnTo>
                  <a:lnTo>
                    <a:pt x="263" y="113"/>
                  </a:lnTo>
                  <a:lnTo>
                    <a:pt x="263" y="113"/>
                  </a:lnTo>
                  <a:lnTo>
                    <a:pt x="263" y="113"/>
                  </a:lnTo>
                  <a:lnTo>
                    <a:pt x="263" y="113"/>
                  </a:lnTo>
                  <a:lnTo>
                    <a:pt x="265" y="113"/>
                  </a:lnTo>
                  <a:lnTo>
                    <a:pt x="265" y="111"/>
                  </a:lnTo>
                  <a:lnTo>
                    <a:pt x="268" y="111"/>
                  </a:lnTo>
                  <a:lnTo>
                    <a:pt x="270" y="109"/>
                  </a:lnTo>
                  <a:lnTo>
                    <a:pt x="270" y="109"/>
                  </a:lnTo>
                  <a:lnTo>
                    <a:pt x="272" y="106"/>
                  </a:lnTo>
                  <a:lnTo>
                    <a:pt x="272" y="106"/>
                  </a:lnTo>
                  <a:lnTo>
                    <a:pt x="272" y="106"/>
                  </a:lnTo>
                  <a:lnTo>
                    <a:pt x="275" y="106"/>
                  </a:lnTo>
                  <a:lnTo>
                    <a:pt x="275" y="106"/>
                  </a:lnTo>
                  <a:lnTo>
                    <a:pt x="282" y="109"/>
                  </a:lnTo>
                  <a:lnTo>
                    <a:pt x="284" y="109"/>
                  </a:lnTo>
                  <a:lnTo>
                    <a:pt x="284" y="109"/>
                  </a:lnTo>
                  <a:lnTo>
                    <a:pt x="284" y="109"/>
                  </a:lnTo>
                  <a:lnTo>
                    <a:pt x="287" y="109"/>
                  </a:lnTo>
                  <a:lnTo>
                    <a:pt x="287" y="109"/>
                  </a:lnTo>
                  <a:lnTo>
                    <a:pt x="289" y="109"/>
                  </a:lnTo>
                  <a:lnTo>
                    <a:pt x="291" y="111"/>
                  </a:lnTo>
                  <a:lnTo>
                    <a:pt x="294" y="113"/>
                  </a:lnTo>
                  <a:lnTo>
                    <a:pt x="296" y="116"/>
                  </a:lnTo>
                  <a:lnTo>
                    <a:pt x="296" y="116"/>
                  </a:lnTo>
                  <a:lnTo>
                    <a:pt x="296" y="116"/>
                  </a:lnTo>
                  <a:lnTo>
                    <a:pt x="296" y="116"/>
                  </a:lnTo>
                  <a:lnTo>
                    <a:pt x="296" y="116"/>
                  </a:lnTo>
                  <a:lnTo>
                    <a:pt x="296" y="116"/>
                  </a:lnTo>
                  <a:lnTo>
                    <a:pt x="301" y="118"/>
                  </a:lnTo>
                  <a:lnTo>
                    <a:pt x="303" y="120"/>
                  </a:lnTo>
                  <a:lnTo>
                    <a:pt x="303" y="120"/>
                  </a:lnTo>
                  <a:lnTo>
                    <a:pt x="305" y="120"/>
                  </a:lnTo>
                  <a:lnTo>
                    <a:pt x="308" y="120"/>
                  </a:lnTo>
                  <a:lnTo>
                    <a:pt x="308" y="120"/>
                  </a:lnTo>
                  <a:lnTo>
                    <a:pt x="308" y="120"/>
                  </a:lnTo>
                  <a:lnTo>
                    <a:pt x="308" y="120"/>
                  </a:lnTo>
                  <a:lnTo>
                    <a:pt x="310" y="118"/>
                  </a:lnTo>
                  <a:lnTo>
                    <a:pt x="308" y="116"/>
                  </a:lnTo>
                  <a:lnTo>
                    <a:pt x="308" y="111"/>
                  </a:lnTo>
                  <a:lnTo>
                    <a:pt x="310" y="106"/>
                  </a:lnTo>
                  <a:lnTo>
                    <a:pt x="310" y="94"/>
                  </a:lnTo>
                  <a:lnTo>
                    <a:pt x="310" y="92"/>
                  </a:lnTo>
                  <a:lnTo>
                    <a:pt x="310" y="92"/>
                  </a:lnTo>
                  <a:lnTo>
                    <a:pt x="310" y="90"/>
                  </a:lnTo>
                  <a:lnTo>
                    <a:pt x="310" y="9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noEditPoints="1"/>
            </p:cNvSpPr>
            <p:nvPr/>
          </p:nvSpPr>
          <p:spPr bwMode="auto">
            <a:xfrm>
              <a:off x="3247" y="763"/>
              <a:ext cx="1013" cy="973"/>
            </a:xfrm>
            <a:custGeom>
              <a:avLst/>
              <a:gdLst>
                <a:gd name="T0" fmla="*/ 746 w 1013"/>
                <a:gd name="T1" fmla="*/ 197 h 973"/>
                <a:gd name="T2" fmla="*/ 741 w 1013"/>
                <a:gd name="T3" fmla="*/ 180 h 973"/>
                <a:gd name="T4" fmla="*/ 649 w 1013"/>
                <a:gd name="T5" fmla="*/ 235 h 973"/>
                <a:gd name="T6" fmla="*/ 658 w 1013"/>
                <a:gd name="T7" fmla="*/ 287 h 973"/>
                <a:gd name="T8" fmla="*/ 658 w 1013"/>
                <a:gd name="T9" fmla="*/ 344 h 973"/>
                <a:gd name="T10" fmla="*/ 686 w 1013"/>
                <a:gd name="T11" fmla="*/ 339 h 973"/>
                <a:gd name="T12" fmla="*/ 739 w 1013"/>
                <a:gd name="T13" fmla="*/ 334 h 973"/>
                <a:gd name="T14" fmla="*/ 765 w 1013"/>
                <a:gd name="T15" fmla="*/ 327 h 973"/>
                <a:gd name="T16" fmla="*/ 788 w 1013"/>
                <a:gd name="T17" fmla="*/ 311 h 973"/>
                <a:gd name="T18" fmla="*/ 807 w 1013"/>
                <a:gd name="T19" fmla="*/ 282 h 973"/>
                <a:gd name="T20" fmla="*/ 788 w 1013"/>
                <a:gd name="T21" fmla="*/ 216 h 973"/>
                <a:gd name="T22" fmla="*/ 829 w 1013"/>
                <a:gd name="T23" fmla="*/ 296 h 973"/>
                <a:gd name="T24" fmla="*/ 862 w 1013"/>
                <a:gd name="T25" fmla="*/ 254 h 973"/>
                <a:gd name="T26" fmla="*/ 604 w 1013"/>
                <a:gd name="T27" fmla="*/ 282 h 973"/>
                <a:gd name="T28" fmla="*/ 573 w 1013"/>
                <a:gd name="T29" fmla="*/ 285 h 973"/>
                <a:gd name="T30" fmla="*/ 620 w 1013"/>
                <a:gd name="T31" fmla="*/ 256 h 973"/>
                <a:gd name="T32" fmla="*/ 997 w 1013"/>
                <a:gd name="T33" fmla="*/ 275 h 973"/>
                <a:gd name="T34" fmla="*/ 985 w 1013"/>
                <a:gd name="T35" fmla="*/ 273 h 973"/>
                <a:gd name="T36" fmla="*/ 959 w 1013"/>
                <a:gd name="T37" fmla="*/ 268 h 973"/>
                <a:gd name="T38" fmla="*/ 947 w 1013"/>
                <a:gd name="T39" fmla="*/ 268 h 973"/>
                <a:gd name="T40" fmla="*/ 933 w 1013"/>
                <a:gd name="T41" fmla="*/ 261 h 973"/>
                <a:gd name="T42" fmla="*/ 923 w 1013"/>
                <a:gd name="T43" fmla="*/ 256 h 973"/>
                <a:gd name="T44" fmla="*/ 904 w 1013"/>
                <a:gd name="T45" fmla="*/ 258 h 973"/>
                <a:gd name="T46" fmla="*/ 871 w 1013"/>
                <a:gd name="T47" fmla="*/ 258 h 973"/>
                <a:gd name="T48" fmla="*/ 840 w 1013"/>
                <a:gd name="T49" fmla="*/ 294 h 973"/>
                <a:gd name="T50" fmla="*/ 812 w 1013"/>
                <a:gd name="T51" fmla="*/ 313 h 973"/>
                <a:gd name="T52" fmla="*/ 791 w 1013"/>
                <a:gd name="T53" fmla="*/ 327 h 973"/>
                <a:gd name="T54" fmla="*/ 741 w 1013"/>
                <a:gd name="T55" fmla="*/ 389 h 973"/>
                <a:gd name="T56" fmla="*/ 731 w 1013"/>
                <a:gd name="T57" fmla="*/ 353 h 973"/>
                <a:gd name="T58" fmla="*/ 675 w 1013"/>
                <a:gd name="T59" fmla="*/ 356 h 973"/>
                <a:gd name="T60" fmla="*/ 637 w 1013"/>
                <a:gd name="T61" fmla="*/ 348 h 973"/>
                <a:gd name="T62" fmla="*/ 630 w 1013"/>
                <a:gd name="T63" fmla="*/ 277 h 973"/>
                <a:gd name="T64" fmla="*/ 528 w 1013"/>
                <a:gd name="T65" fmla="*/ 330 h 973"/>
                <a:gd name="T66" fmla="*/ 552 w 1013"/>
                <a:gd name="T67" fmla="*/ 292 h 973"/>
                <a:gd name="T68" fmla="*/ 518 w 1013"/>
                <a:gd name="T69" fmla="*/ 275 h 973"/>
                <a:gd name="T70" fmla="*/ 497 w 1013"/>
                <a:gd name="T71" fmla="*/ 232 h 973"/>
                <a:gd name="T72" fmla="*/ 459 w 1013"/>
                <a:gd name="T73" fmla="*/ 145 h 973"/>
                <a:gd name="T74" fmla="*/ 426 w 1013"/>
                <a:gd name="T75" fmla="*/ 105 h 973"/>
                <a:gd name="T76" fmla="*/ 409 w 1013"/>
                <a:gd name="T77" fmla="*/ 93 h 973"/>
                <a:gd name="T78" fmla="*/ 386 w 1013"/>
                <a:gd name="T79" fmla="*/ 86 h 973"/>
                <a:gd name="T80" fmla="*/ 360 w 1013"/>
                <a:gd name="T81" fmla="*/ 67 h 973"/>
                <a:gd name="T82" fmla="*/ 331 w 1013"/>
                <a:gd name="T83" fmla="*/ 43 h 973"/>
                <a:gd name="T84" fmla="*/ 282 w 1013"/>
                <a:gd name="T85" fmla="*/ 12 h 973"/>
                <a:gd name="T86" fmla="*/ 213 w 1013"/>
                <a:gd name="T87" fmla="*/ 57 h 973"/>
                <a:gd name="T88" fmla="*/ 92 w 1013"/>
                <a:gd name="T89" fmla="*/ 69 h 973"/>
                <a:gd name="T90" fmla="*/ 31 w 1013"/>
                <a:gd name="T91" fmla="*/ 105 h 973"/>
                <a:gd name="T92" fmla="*/ 43 w 1013"/>
                <a:gd name="T93" fmla="*/ 273 h 973"/>
                <a:gd name="T94" fmla="*/ 128 w 1013"/>
                <a:gd name="T95" fmla="*/ 337 h 973"/>
                <a:gd name="T96" fmla="*/ 194 w 1013"/>
                <a:gd name="T97" fmla="*/ 372 h 973"/>
                <a:gd name="T98" fmla="*/ 54 w 1013"/>
                <a:gd name="T99" fmla="*/ 756 h 973"/>
                <a:gd name="T100" fmla="*/ 104 w 1013"/>
                <a:gd name="T101" fmla="*/ 869 h 973"/>
                <a:gd name="T102" fmla="*/ 173 w 1013"/>
                <a:gd name="T103" fmla="*/ 938 h 973"/>
                <a:gd name="T104" fmla="*/ 727 w 1013"/>
                <a:gd name="T105" fmla="*/ 898 h 973"/>
                <a:gd name="T106" fmla="*/ 793 w 1013"/>
                <a:gd name="T107" fmla="*/ 730 h 973"/>
                <a:gd name="T108" fmla="*/ 845 w 1013"/>
                <a:gd name="T109" fmla="*/ 637 h 973"/>
                <a:gd name="T110" fmla="*/ 904 w 1013"/>
                <a:gd name="T111" fmla="*/ 538 h 973"/>
                <a:gd name="T112" fmla="*/ 942 w 1013"/>
                <a:gd name="T113" fmla="*/ 476 h 973"/>
                <a:gd name="T114" fmla="*/ 966 w 1013"/>
                <a:gd name="T115" fmla="*/ 429 h 973"/>
                <a:gd name="T116" fmla="*/ 985 w 1013"/>
                <a:gd name="T117" fmla="*/ 384 h 973"/>
                <a:gd name="T118" fmla="*/ 1004 w 1013"/>
                <a:gd name="T119" fmla="*/ 306 h 973"/>
                <a:gd name="T120" fmla="*/ 630 w 1013"/>
                <a:gd name="T121" fmla="*/ 228 h 973"/>
                <a:gd name="T122" fmla="*/ 677 w 1013"/>
                <a:gd name="T123" fmla="*/ 159 h 973"/>
                <a:gd name="T124" fmla="*/ 691 w 1013"/>
                <a:gd name="T125" fmla="*/ 15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3" h="973">
                  <a:moveTo>
                    <a:pt x="757" y="339"/>
                  </a:moveTo>
                  <a:lnTo>
                    <a:pt x="757" y="339"/>
                  </a:lnTo>
                  <a:lnTo>
                    <a:pt x="757" y="337"/>
                  </a:lnTo>
                  <a:lnTo>
                    <a:pt x="755" y="337"/>
                  </a:lnTo>
                  <a:lnTo>
                    <a:pt x="755" y="337"/>
                  </a:lnTo>
                  <a:lnTo>
                    <a:pt x="753" y="339"/>
                  </a:lnTo>
                  <a:lnTo>
                    <a:pt x="750" y="341"/>
                  </a:lnTo>
                  <a:lnTo>
                    <a:pt x="750" y="341"/>
                  </a:lnTo>
                  <a:lnTo>
                    <a:pt x="750" y="341"/>
                  </a:lnTo>
                  <a:lnTo>
                    <a:pt x="748" y="344"/>
                  </a:lnTo>
                  <a:lnTo>
                    <a:pt x="748" y="344"/>
                  </a:lnTo>
                  <a:lnTo>
                    <a:pt x="748" y="346"/>
                  </a:lnTo>
                  <a:lnTo>
                    <a:pt x="746" y="346"/>
                  </a:lnTo>
                  <a:lnTo>
                    <a:pt x="748" y="348"/>
                  </a:lnTo>
                  <a:lnTo>
                    <a:pt x="748" y="348"/>
                  </a:lnTo>
                  <a:lnTo>
                    <a:pt x="753" y="351"/>
                  </a:lnTo>
                  <a:lnTo>
                    <a:pt x="753" y="351"/>
                  </a:lnTo>
                  <a:lnTo>
                    <a:pt x="753" y="351"/>
                  </a:lnTo>
                  <a:lnTo>
                    <a:pt x="755" y="348"/>
                  </a:lnTo>
                  <a:lnTo>
                    <a:pt x="757" y="344"/>
                  </a:lnTo>
                  <a:lnTo>
                    <a:pt x="757" y="344"/>
                  </a:lnTo>
                  <a:lnTo>
                    <a:pt x="760" y="344"/>
                  </a:lnTo>
                  <a:lnTo>
                    <a:pt x="760" y="341"/>
                  </a:lnTo>
                  <a:lnTo>
                    <a:pt x="760" y="341"/>
                  </a:lnTo>
                  <a:lnTo>
                    <a:pt x="760" y="339"/>
                  </a:lnTo>
                  <a:lnTo>
                    <a:pt x="757" y="339"/>
                  </a:lnTo>
                  <a:lnTo>
                    <a:pt x="757" y="339"/>
                  </a:lnTo>
                  <a:close/>
                  <a:moveTo>
                    <a:pt x="729" y="202"/>
                  </a:moveTo>
                  <a:lnTo>
                    <a:pt x="724" y="204"/>
                  </a:lnTo>
                  <a:lnTo>
                    <a:pt x="720" y="206"/>
                  </a:lnTo>
                  <a:lnTo>
                    <a:pt x="717" y="209"/>
                  </a:lnTo>
                  <a:lnTo>
                    <a:pt x="717" y="211"/>
                  </a:lnTo>
                  <a:lnTo>
                    <a:pt x="727" y="214"/>
                  </a:lnTo>
                  <a:lnTo>
                    <a:pt x="729" y="214"/>
                  </a:lnTo>
                  <a:lnTo>
                    <a:pt x="743" y="214"/>
                  </a:lnTo>
                  <a:lnTo>
                    <a:pt x="746" y="214"/>
                  </a:lnTo>
                  <a:lnTo>
                    <a:pt x="748" y="214"/>
                  </a:lnTo>
                  <a:lnTo>
                    <a:pt x="748" y="211"/>
                  </a:lnTo>
                  <a:lnTo>
                    <a:pt x="748" y="211"/>
                  </a:lnTo>
                  <a:lnTo>
                    <a:pt x="753" y="209"/>
                  </a:lnTo>
                  <a:lnTo>
                    <a:pt x="753" y="206"/>
                  </a:lnTo>
                  <a:lnTo>
                    <a:pt x="753" y="206"/>
                  </a:lnTo>
                  <a:lnTo>
                    <a:pt x="753" y="206"/>
                  </a:lnTo>
                  <a:lnTo>
                    <a:pt x="753" y="209"/>
                  </a:lnTo>
                  <a:lnTo>
                    <a:pt x="753" y="206"/>
                  </a:lnTo>
                  <a:lnTo>
                    <a:pt x="755" y="206"/>
                  </a:lnTo>
                  <a:lnTo>
                    <a:pt x="755" y="206"/>
                  </a:lnTo>
                  <a:lnTo>
                    <a:pt x="755" y="204"/>
                  </a:lnTo>
                  <a:lnTo>
                    <a:pt x="755" y="204"/>
                  </a:lnTo>
                  <a:lnTo>
                    <a:pt x="755" y="204"/>
                  </a:lnTo>
                  <a:lnTo>
                    <a:pt x="753" y="204"/>
                  </a:lnTo>
                  <a:lnTo>
                    <a:pt x="753" y="204"/>
                  </a:lnTo>
                  <a:lnTo>
                    <a:pt x="753" y="202"/>
                  </a:lnTo>
                  <a:lnTo>
                    <a:pt x="753" y="202"/>
                  </a:lnTo>
                  <a:lnTo>
                    <a:pt x="753" y="202"/>
                  </a:lnTo>
                  <a:lnTo>
                    <a:pt x="753" y="199"/>
                  </a:lnTo>
                  <a:lnTo>
                    <a:pt x="750" y="199"/>
                  </a:lnTo>
                  <a:lnTo>
                    <a:pt x="748" y="197"/>
                  </a:lnTo>
                  <a:lnTo>
                    <a:pt x="748" y="197"/>
                  </a:lnTo>
                  <a:lnTo>
                    <a:pt x="746" y="197"/>
                  </a:lnTo>
                  <a:lnTo>
                    <a:pt x="746" y="197"/>
                  </a:lnTo>
                  <a:lnTo>
                    <a:pt x="743" y="197"/>
                  </a:lnTo>
                  <a:lnTo>
                    <a:pt x="743" y="197"/>
                  </a:lnTo>
                  <a:lnTo>
                    <a:pt x="743" y="197"/>
                  </a:lnTo>
                  <a:lnTo>
                    <a:pt x="743" y="197"/>
                  </a:lnTo>
                  <a:lnTo>
                    <a:pt x="741" y="197"/>
                  </a:lnTo>
                  <a:lnTo>
                    <a:pt x="734" y="199"/>
                  </a:lnTo>
                  <a:lnTo>
                    <a:pt x="729" y="202"/>
                  </a:lnTo>
                  <a:close/>
                  <a:moveTo>
                    <a:pt x="698" y="183"/>
                  </a:moveTo>
                  <a:lnTo>
                    <a:pt x="696" y="185"/>
                  </a:lnTo>
                  <a:lnTo>
                    <a:pt x="694" y="185"/>
                  </a:lnTo>
                  <a:lnTo>
                    <a:pt x="689" y="185"/>
                  </a:lnTo>
                  <a:lnTo>
                    <a:pt x="684" y="185"/>
                  </a:lnTo>
                  <a:lnTo>
                    <a:pt x="684" y="185"/>
                  </a:lnTo>
                  <a:lnTo>
                    <a:pt x="682" y="185"/>
                  </a:lnTo>
                  <a:lnTo>
                    <a:pt x="679" y="185"/>
                  </a:lnTo>
                  <a:lnTo>
                    <a:pt x="675" y="187"/>
                  </a:lnTo>
                  <a:lnTo>
                    <a:pt x="675" y="187"/>
                  </a:lnTo>
                  <a:lnTo>
                    <a:pt x="675" y="187"/>
                  </a:lnTo>
                  <a:lnTo>
                    <a:pt x="672" y="192"/>
                  </a:lnTo>
                  <a:lnTo>
                    <a:pt x="675" y="195"/>
                  </a:lnTo>
                  <a:lnTo>
                    <a:pt x="675" y="197"/>
                  </a:lnTo>
                  <a:lnTo>
                    <a:pt x="675" y="195"/>
                  </a:lnTo>
                  <a:lnTo>
                    <a:pt x="677" y="192"/>
                  </a:lnTo>
                  <a:lnTo>
                    <a:pt x="677" y="192"/>
                  </a:lnTo>
                  <a:lnTo>
                    <a:pt x="677" y="195"/>
                  </a:lnTo>
                  <a:lnTo>
                    <a:pt x="677" y="197"/>
                  </a:lnTo>
                  <a:lnTo>
                    <a:pt x="677" y="199"/>
                  </a:lnTo>
                  <a:lnTo>
                    <a:pt x="677" y="199"/>
                  </a:lnTo>
                  <a:lnTo>
                    <a:pt x="679" y="202"/>
                  </a:lnTo>
                  <a:lnTo>
                    <a:pt x="679" y="202"/>
                  </a:lnTo>
                  <a:lnTo>
                    <a:pt x="682" y="202"/>
                  </a:lnTo>
                  <a:lnTo>
                    <a:pt x="684" y="202"/>
                  </a:lnTo>
                  <a:lnTo>
                    <a:pt x="686" y="202"/>
                  </a:lnTo>
                  <a:lnTo>
                    <a:pt x="686" y="199"/>
                  </a:lnTo>
                  <a:lnTo>
                    <a:pt x="686" y="199"/>
                  </a:lnTo>
                  <a:lnTo>
                    <a:pt x="689" y="199"/>
                  </a:lnTo>
                  <a:lnTo>
                    <a:pt x="689" y="199"/>
                  </a:lnTo>
                  <a:lnTo>
                    <a:pt x="689" y="202"/>
                  </a:lnTo>
                  <a:lnTo>
                    <a:pt x="694" y="199"/>
                  </a:lnTo>
                  <a:lnTo>
                    <a:pt x="696" y="202"/>
                  </a:lnTo>
                  <a:lnTo>
                    <a:pt x="698" y="202"/>
                  </a:lnTo>
                  <a:lnTo>
                    <a:pt x="701" y="204"/>
                  </a:lnTo>
                  <a:lnTo>
                    <a:pt x="701" y="204"/>
                  </a:lnTo>
                  <a:lnTo>
                    <a:pt x="703" y="206"/>
                  </a:lnTo>
                  <a:lnTo>
                    <a:pt x="703" y="206"/>
                  </a:lnTo>
                  <a:lnTo>
                    <a:pt x="703" y="206"/>
                  </a:lnTo>
                  <a:lnTo>
                    <a:pt x="705" y="206"/>
                  </a:lnTo>
                  <a:lnTo>
                    <a:pt x="705" y="206"/>
                  </a:lnTo>
                  <a:lnTo>
                    <a:pt x="705" y="206"/>
                  </a:lnTo>
                  <a:lnTo>
                    <a:pt x="708" y="206"/>
                  </a:lnTo>
                  <a:lnTo>
                    <a:pt x="715" y="204"/>
                  </a:lnTo>
                  <a:lnTo>
                    <a:pt x="717" y="202"/>
                  </a:lnTo>
                  <a:lnTo>
                    <a:pt x="720" y="199"/>
                  </a:lnTo>
                  <a:lnTo>
                    <a:pt x="720" y="197"/>
                  </a:lnTo>
                  <a:lnTo>
                    <a:pt x="722" y="192"/>
                  </a:lnTo>
                  <a:lnTo>
                    <a:pt x="727" y="187"/>
                  </a:lnTo>
                  <a:lnTo>
                    <a:pt x="731" y="185"/>
                  </a:lnTo>
                  <a:lnTo>
                    <a:pt x="734" y="183"/>
                  </a:lnTo>
                  <a:lnTo>
                    <a:pt x="741" y="180"/>
                  </a:lnTo>
                  <a:lnTo>
                    <a:pt x="741" y="176"/>
                  </a:lnTo>
                  <a:lnTo>
                    <a:pt x="739" y="173"/>
                  </a:lnTo>
                  <a:lnTo>
                    <a:pt x="731" y="173"/>
                  </a:lnTo>
                  <a:lnTo>
                    <a:pt x="724" y="176"/>
                  </a:lnTo>
                  <a:lnTo>
                    <a:pt x="717" y="178"/>
                  </a:lnTo>
                  <a:lnTo>
                    <a:pt x="715" y="180"/>
                  </a:lnTo>
                  <a:lnTo>
                    <a:pt x="710" y="180"/>
                  </a:lnTo>
                  <a:lnTo>
                    <a:pt x="708" y="178"/>
                  </a:lnTo>
                  <a:lnTo>
                    <a:pt x="703" y="178"/>
                  </a:lnTo>
                  <a:lnTo>
                    <a:pt x="701" y="180"/>
                  </a:lnTo>
                  <a:lnTo>
                    <a:pt x="698" y="183"/>
                  </a:lnTo>
                  <a:close/>
                  <a:moveTo>
                    <a:pt x="750" y="218"/>
                  </a:moveTo>
                  <a:lnTo>
                    <a:pt x="750" y="221"/>
                  </a:lnTo>
                  <a:lnTo>
                    <a:pt x="750" y="221"/>
                  </a:lnTo>
                  <a:lnTo>
                    <a:pt x="753" y="223"/>
                  </a:lnTo>
                  <a:lnTo>
                    <a:pt x="753" y="223"/>
                  </a:lnTo>
                  <a:lnTo>
                    <a:pt x="750" y="223"/>
                  </a:lnTo>
                  <a:lnTo>
                    <a:pt x="748" y="221"/>
                  </a:lnTo>
                  <a:lnTo>
                    <a:pt x="748" y="221"/>
                  </a:lnTo>
                  <a:lnTo>
                    <a:pt x="746" y="221"/>
                  </a:lnTo>
                  <a:lnTo>
                    <a:pt x="746" y="221"/>
                  </a:lnTo>
                  <a:lnTo>
                    <a:pt x="743" y="221"/>
                  </a:lnTo>
                  <a:lnTo>
                    <a:pt x="741" y="221"/>
                  </a:lnTo>
                  <a:lnTo>
                    <a:pt x="731" y="223"/>
                  </a:lnTo>
                  <a:lnTo>
                    <a:pt x="720" y="218"/>
                  </a:lnTo>
                  <a:lnTo>
                    <a:pt x="703" y="216"/>
                  </a:lnTo>
                  <a:lnTo>
                    <a:pt x="701" y="216"/>
                  </a:lnTo>
                  <a:lnTo>
                    <a:pt x="696" y="214"/>
                  </a:lnTo>
                  <a:lnTo>
                    <a:pt x="682" y="211"/>
                  </a:lnTo>
                  <a:lnTo>
                    <a:pt x="677" y="211"/>
                  </a:lnTo>
                  <a:lnTo>
                    <a:pt x="677" y="211"/>
                  </a:lnTo>
                  <a:lnTo>
                    <a:pt x="675" y="211"/>
                  </a:lnTo>
                  <a:lnTo>
                    <a:pt x="675" y="214"/>
                  </a:lnTo>
                  <a:lnTo>
                    <a:pt x="672" y="214"/>
                  </a:lnTo>
                  <a:lnTo>
                    <a:pt x="672" y="216"/>
                  </a:lnTo>
                  <a:lnTo>
                    <a:pt x="672" y="216"/>
                  </a:lnTo>
                  <a:lnTo>
                    <a:pt x="670" y="216"/>
                  </a:lnTo>
                  <a:lnTo>
                    <a:pt x="668" y="216"/>
                  </a:lnTo>
                  <a:lnTo>
                    <a:pt x="668" y="216"/>
                  </a:lnTo>
                  <a:lnTo>
                    <a:pt x="665" y="216"/>
                  </a:lnTo>
                  <a:lnTo>
                    <a:pt x="663" y="216"/>
                  </a:lnTo>
                  <a:lnTo>
                    <a:pt x="663" y="218"/>
                  </a:lnTo>
                  <a:lnTo>
                    <a:pt x="660" y="218"/>
                  </a:lnTo>
                  <a:lnTo>
                    <a:pt x="660" y="218"/>
                  </a:lnTo>
                  <a:lnTo>
                    <a:pt x="660" y="218"/>
                  </a:lnTo>
                  <a:lnTo>
                    <a:pt x="658" y="218"/>
                  </a:lnTo>
                  <a:lnTo>
                    <a:pt x="658" y="218"/>
                  </a:lnTo>
                  <a:lnTo>
                    <a:pt x="656" y="221"/>
                  </a:lnTo>
                  <a:lnTo>
                    <a:pt x="656" y="221"/>
                  </a:lnTo>
                  <a:lnTo>
                    <a:pt x="656" y="221"/>
                  </a:lnTo>
                  <a:lnTo>
                    <a:pt x="653" y="223"/>
                  </a:lnTo>
                  <a:lnTo>
                    <a:pt x="653" y="223"/>
                  </a:lnTo>
                  <a:lnTo>
                    <a:pt x="651" y="225"/>
                  </a:lnTo>
                  <a:lnTo>
                    <a:pt x="651" y="228"/>
                  </a:lnTo>
                  <a:lnTo>
                    <a:pt x="651" y="230"/>
                  </a:lnTo>
                  <a:lnTo>
                    <a:pt x="651" y="230"/>
                  </a:lnTo>
                  <a:lnTo>
                    <a:pt x="649" y="230"/>
                  </a:lnTo>
                  <a:lnTo>
                    <a:pt x="649" y="230"/>
                  </a:lnTo>
                  <a:lnTo>
                    <a:pt x="649" y="232"/>
                  </a:lnTo>
                  <a:lnTo>
                    <a:pt x="649" y="235"/>
                  </a:lnTo>
                  <a:lnTo>
                    <a:pt x="646" y="240"/>
                  </a:lnTo>
                  <a:lnTo>
                    <a:pt x="646" y="240"/>
                  </a:lnTo>
                  <a:lnTo>
                    <a:pt x="646" y="242"/>
                  </a:lnTo>
                  <a:lnTo>
                    <a:pt x="646" y="244"/>
                  </a:lnTo>
                  <a:lnTo>
                    <a:pt x="649" y="249"/>
                  </a:lnTo>
                  <a:lnTo>
                    <a:pt x="651" y="251"/>
                  </a:lnTo>
                  <a:lnTo>
                    <a:pt x="651" y="251"/>
                  </a:lnTo>
                  <a:lnTo>
                    <a:pt x="651" y="251"/>
                  </a:lnTo>
                  <a:lnTo>
                    <a:pt x="656" y="254"/>
                  </a:lnTo>
                  <a:lnTo>
                    <a:pt x="660" y="254"/>
                  </a:lnTo>
                  <a:lnTo>
                    <a:pt x="660" y="254"/>
                  </a:lnTo>
                  <a:lnTo>
                    <a:pt x="660" y="256"/>
                  </a:lnTo>
                  <a:lnTo>
                    <a:pt x="660" y="256"/>
                  </a:lnTo>
                  <a:lnTo>
                    <a:pt x="660" y="256"/>
                  </a:lnTo>
                  <a:lnTo>
                    <a:pt x="658" y="256"/>
                  </a:lnTo>
                  <a:lnTo>
                    <a:pt x="658" y="256"/>
                  </a:lnTo>
                  <a:lnTo>
                    <a:pt x="656" y="256"/>
                  </a:lnTo>
                  <a:lnTo>
                    <a:pt x="651" y="254"/>
                  </a:lnTo>
                  <a:lnTo>
                    <a:pt x="649" y="251"/>
                  </a:lnTo>
                  <a:lnTo>
                    <a:pt x="649" y="251"/>
                  </a:lnTo>
                  <a:lnTo>
                    <a:pt x="649" y="249"/>
                  </a:lnTo>
                  <a:lnTo>
                    <a:pt x="646" y="247"/>
                  </a:lnTo>
                  <a:lnTo>
                    <a:pt x="646" y="247"/>
                  </a:lnTo>
                  <a:lnTo>
                    <a:pt x="641" y="254"/>
                  </a:lnTo>
                  <a:lnTo>
                    <a:pt x="641" y="258"/>
                  </a:lnTo>
                  <a:lnTo>
                    <a:pt x="641" y="258"/>
                  </a:lnTo>
                  <a:lnTo>
                    <a:pt x="644" y="258"/>
                  </a:lnTo>
                  <a:lnTo>
                    <a:pt x="644" y="258"/>
                  </a:lnTo>
                  <a:lnTo>
                    <a:pt x="644" y="258"/>
                  </a:lnTo>
                  <a:lnTo>
                    <a:pt x="641" y="261"/>
                  </a:lnTo>
                  <a:lnTo>
                    <a:pt x="641" y="261"/>
                  </a:lnTo>
                  <a:lnTo>
                    <a:pt x="641" y="263"/>
                  </a:lnTo>
                  <a:lnTo>
                    <a:pt x="641" y="263"/>
                  </a:lnTo>
                  <a:lnTo>
                    <a:pt x="644" y="263"/>
                  </a:lnTo>
                  <a:lnTo>
                    <a:pt x="644" y="266"/>
                  </a:lnTo>
                  <a:lnTo>
                    <a:pt x="646" y="266"/>
                  </a:lnTo>
                  <a:lnTo>
                    <a:pt x="646" y="268"/>
                  </a:lnTo>
                  <a:lnTo>
                    <a:pt x="644" y="266"/>
                  </a:lnTo>
                  <a:lnTo>
                    <a:pt x="644" y="266"/>
                  </a:lnTo>
                  <a:lnTo>
                    <a:pt x="644" y="266"/>
                  </a:lnTo>
                  <a:lnTo>
                    <a:pt x="641" y="268"/>
                  </a:lnTo>
                  <a:lnTo>
                    <a:pt x="644" y="268"/>
                  </a:lnTo>
                  <a:lnTo>
                    <a:pt x="641" y="268"/>
                  </a:lnTo>
                  <a:lnTo>
                    <a:pt x="641" y="270"/>
                  </a:lnTo>
                  <a:lnTo>
                    <a:pt x="641" y="270"/>
                  </a:lnTo>
                  <a:lnTo>
                    <a:pt x="641" y="275"/>
                  </a:lnTo>
                  <a:lnTo>
                    <a:pt x="641" y="280"/>
                  </a:lnTo>
                  <a:lnTo>
                    <a:pt x="641" y="282"/>
                  </a:lnTo>
                  <a:lnTo>
                    <a:pt x="641" y="285"/>
                  </a:lnTo>
                  <a:lnTo>
                    <a:pt x="644" y="287"/>
                  </a:lnTo>
                  <a:lnTo>
                    <a:pt x="644" y="287"/>
                  </a:lnTo>
                  <a:lnTo>
                    <a:pt x="644" y="287"/>
                  </a:lnTo>
                  <a:lnTo>
                    <a:pt x="646" y="287"/>
                  </a:lnTo>
                  <a:lnTo>
                    <a:pt x="651" y="289"/>
                  </a:lnTo>
                  <a:lnTo>
                    <a:pt x="653" y="289"/>
                  </a:lnTo>
                  <a:lnTo>
                    <a:pt x="653" y="287"/>
                  </a:lnTo>
                  <a:lnTo>
                    <a:pt x="653" y="287"/>
                  </a:lnTo>
                  <a:lnTo>
                    <a:pt x="656" y="287"/>
                  </a:lnTo>
                  <a:lnTo>
                    <a:pt x="656" y="287"/>
                  </a:lnTo>
                  <a:lnTo>
                    <a:pt x="658" y="287"/>
                  </a:lnTo>
                  <a:lnTo>
                    <a:pt x="660" y="285"/>
                  </a:lnTo>
                  <a:lnTo>
                    <a:pt x="660" y="285"/>
                  </a:lnTo>
                  <a:lnTo>
                    <a:pt x="663" y="282"/>
                  </a:lnTo>
                  <a:lnTo>
                    <a:pt x="663" y="282"/>
                  </a:lnTo>
                  <a:lnTo>
                    <a:pt x="665" y="282"/>
                  </a:lnTo>
                  <a:lnTo>
                    <a:pt x="665" y="285"/>
                  </a:lnTo>
                  <a:lnTo>
                    <a:pt x="665" y="285"/>
                  </a:lnTo>
                  <a:lnTo>
                    <a:pt x="663" y="285"/>
                  </a:lnTo>
                  <a:lnTo>
                    <a:pt x="663" y="285"/>
                  </a:lnTo>
                  <a:lnTo>
                    <a:pt x="660" y="285"/>
                  </a:lnTo>
                  <a:lnTo>
                    <a:pt x="660" y="285"/>
                  </a:lnTo>
                  <a:lnTo>
                    <a:pt x="660" y="287"/>
                  </a:lnTo>
                  <a:lnTo>
                    <a:pt x="663" y="287"/>
                  </a:lnTo>
                  <a:lnTo>
                    <a:pt x="663" y="287"/>
                  </a:lnTo>
                  <a:lnTo>
                    <a:pt x="663" y="289"/>
                  </a:lnTo>
                  <a:lnTo>
                    <a:pt x="660" y="289"/>
                  </a:lnTo>
                  <a:lnTo>
                    <a:pt x="660" y="289"/>
                  </a:lnTo>
                  <a:lnTo>
                    <a:pt x="658" y="289"/>
                  </a:lnTo>
                  <a:lnTo>
                    <a:pt x="658" y="289"/>
                  </a:lnTo>
                  <a:lnTo>
                    <a:pt x="658" y="289"/>
                  </a:lnTo>
                  <a:lnTo>
                    <a:pt x="656" y="289"/>
                  </a:lnTo>
                  <a:lnTo>
                    <a:pt x="658" y="294"/>
                  </a:lnTo>
                  <a:lnTo>
                    <a:pt x="660" y="296"/>
                  </a:lnTo>
                  <a:lnTo>
                    <a:pt x="656" y="294"/>
                  </a:lnTo>
                  <a:lnTo>
                    <a:pt x="653" y="292"/>
                  </a:lnTo>
                  <a:lnTo>
                    <a:pt x="651" y="292"/>
                  </a:lnTo>
                  <a:lnTo>
                    <a:pt x="646" y="289"/>
                  </a:lnTo>
                  <a:lnTo>
                    <a:pt x="641" y="287"/>
                  </a:lnTo>
                  <a:lnTo>
                    <a:pt x="641" y="287"/>
                  </a:lnTo>
                  <a:lnTo>
                    <a:pt x="641" y="289"/>
                  </a:lnTo>
                  <a:lnTo>
                    <a:pt x="641" y="292"/>
                  </a:lnTo>
                  <a:lnTo>
                    <a:pt x="641" y="292"/>
                  </a:lnTo>
                  <a:lnTo>
                    <a:pt x="641" y="294"/>
                  </a:lnTo>
                  <a:lnTo>
                    <a:pt x="641" y="296"/>
                  </a:lnTo>
                  <a:lnTo>
                    <a:pt x="639" y="306"/>
                  </a:lnTo>
                  <a:lnTo>
                    <a:pt x="639" y="308"/>
                  </a:lnTo>
                  <a:lnTo>
                    <a:pt x="639" y="308"/>
                  </a:lnTo>
                  <a:lnTo>
                    <a:pt x="641" y="311"/>
                  </a:lnTo>
                  <a:lnTo>
                    <a:pt x="641" y="311"/>
                  </a:lnTo>
                  <a:lnTo>
                    <a:pt x="641" y="311"/>
                  </a:lnTo>
                  <a:lnTo>
                    <a:pt x="641" y="311"/>
                  </a:lnTo>
                  <a:lnTo>
                    <a:pt x="641" y="311"/>
                  </a:lnTo>
                  <a:lnTo>
                    <a:pt x="641" y="311"/>
                  </a:lnTo>
                  <a:lnTo>
                    <a:pt x="641" y="313"/>
                  </a:lnTo>
                  <a:lnTo>
                    <a:pt x="641" y="313"/>
                  </a:lnTo>
                  <a:lnTo>
                    <a:pt x="641" y="313"/>
                  </a:lnTo>
                  <a:lnTo>
                    <a:pt x="641" y="315"/>
                  </a:lnTo>
                  <a:lnTo>
                    <a:pt x="641" y="315"/>
                  </a:lnTo>
                  <a:lnTo>
                    <a:pt x="644" y="318"/>
                  </a:lnTo>
                  <a:lnTo>
                    <a:pt x="644" y="320"/>
                  </a:lnTo>
                  <a:lnTo>
                    <a:pt x="644" y="320"/>
                  </a:lnTo>
                  <a:lnTo>
                    <a:pt x="646" y="322"/>
                  </a:lnTo>
                  <a:lnTo>
                    <a:pt x="658" y="334"/>
                  </a:lnTo>
                  <a:lnTo>
                    <a:pt x="658" y="339"/>
                  </a:lnTo>
                  <a:lnTo>
                    <a:pt x="658" y="339"/>
                  </a:lnTo>
                  <a:lnTo>
                    <a:pt x="656" y="339"/>
                  </a:lnTo>
                  <a:lnTo>
                    <a:pt x="656" y="341"/>
                  </a:lnTo>
                  <a:lnTo>
                    <a:pt x="656" y="341"/>
                  </a:lnTo>
                  <a:lnTo>
                    <a:pt x="656" y="341"/>
                  </a:lnTo>
                  <a:lnTo>
                    <a:pt x="658" y="344"/>
                  </a:lnTo>
                  <a:lnTo>
                    <a:pt x="660" y="344"/>
                  </a:lnTo>
                  <a:lnTo>
                    <a:pt x="672" y="346"/>
                  </a:lnTo>
                  <a:lnTo>
                    <a:pt x="675" y="346"/>
                  </a:lnTo>
                  <a:lnTo>
                    <a:pt x="677" y="346"/>
                  </a:lnTo>
                  <a:lnTo>
                    <a:pt x="679" y="344"/>
                  </a:lnTo>
                  <a:lnTo>
                    <a:pt x="679" y="344"/>
                  </a:lnTo>
                  <a:lnTo>
                    <a:pt x="679" y="344"/>
                  </a:lnTo>
                  <a:lnTo>
                    <a:pt x="677" y="341"/>
                  </a:lnTo>
                  <a:lnTo>
                    <a:pt x="675" y="341"/>
                  </a:lnTo>
                  <a:lnTo>
                    <a:pt x="677" y="341"/>
                  </a:lnTo>
                  <a:lnTo>
                    <a:pt x="679" y="341"/>
                  </a:lnTo>
                  <a:lnTo>
                    <a:pt x="679" y="341"/>
                  </a:lnTo>
                  <a:lnTo>
                    <a:pt x="682" y="339"/>
                  </a:lnTo>
                  <a:lnTo>
                    <a:pt x="682" y="339"/>
                  </a:lnTo>
                  <a:lnTo>
                    <a:pt x="679" y="332"/>
                  </a:lnTo>
                  <a:lnTo>
                    <a:pt x="679" y="332"/>
                  </a:lnTo>
                  <a:lnTo>
                    <a:pt x="682" y="337"/>
                  </a:lnTo>
                  <a:lnTo>
                    <a:pt x="682" y="339"/>
                  </a:lnTo>
                  <a:lnTo>
                    <a:pt x="682" y="339"/>
                  </a:lnTo>
                  <a:lnTo>
                    <a:pt x="684" y="337"/>
                  </a:lnTo>
                  <a:lnTo>
                    <a:pt x="684" y="334"/>
                  </a:lnTo>
                  <a:lnTo>
                    <a:pt x="684" y="332"/>
                  </a:lnTo>
                  <a:lnTo>
                    <a:pt x="684" y="332"/>
                  </a:lnTo>
                  <a:lnTo>
                    <a:pt x="684" y="330"/>
                  </a:lnTo>
                  <a:lnTo>
                    <a:pt x="682" y="330"/>
                  </a:lnTo>
                  <a:lnTo>
                    <a:pt x="682" y="327"/>
                  </a:lnTo>
                  <a:lnTo>
                    <a:pt x="682" y="327"/>
                  </a:lnTo>
                  <a:lnTo>
                    <a:pt x="682" y="327"/>
                  </a:lnTo>
                  <a:lnTo>
                    <a:pt x="682" y="325"/>
                  </a:lnTo>
                  <a:lnTo>
                    <a:pt x="682" y="325"/>
                  </a:lnTo>
                  <a:lnTo>
                    <a:pt x="682" y="325"/>
                  </a:lnTo>
                  <a:lnTo>
                    <a:pt x="682" y="325"/>
                  </a:lnTo>
                  <a:lnTo>
                    <a:pt x="684" y="325"/>
                  </a:lnTo>
                  <a:lnTo>
                    <a:pt x="684" y="325"/>
                  </a:lnTo>
                  <a:lnTo>
                    <a:pt x="684" y="325"/>
                  </a:lnTo>
                  <a:lnTo>
                    <a:pt x="684" y="325"/>
                  </a:lnTo>
                  <a:lnTo>
                    <a:pt x="682" y="325"/>
                  </a:lnTo>
                  <a:lnTo>
                    <a:pt x="682" y="320"/>
                  </a:lnTo>
                  <a:lnTo>
                    <a:pt x="682" y="320"/>
                  </a:lnTo>
                  <a:lnTo>
                    <a:pt x="684" y="318"/>
                  </a:lnTo>
                  <a:lnTo>
                    <a:pt x="684" y="320"/>
                  </a:lnTo>
                  <a:lnTo>
                    <a:pt x="682" y="320"/>
                  </a:lnTo>
                  <a:lnTo>
                    <a:pt x="682" y="322"/>
                  </a:lnTo>
                  <a:lnTo>
                    <a:pt x="684" y="322"/>
                  </a:lnTo>
                  <a:lnTo>
                    <a:pt x="684" y="322"/>
                  </a:lnTo>
                  <a:lnTo>
                    <a:pt x="684" y="325"/>
                  </a:lnTo>
                  <a:lnTo>
                    <a:pt x="684" y="325"/>
                  </a:lnTo>
                  <a:lnTo>
                    <a:pt x="684" y="327"/>
                  </a:lnTo>
                  <a:lnTo>
                    <a:pt x="682" y="327"/>
                  </a:lnTo>
                  <a:lnTo>
                    <a:pt x="682" y="327"/>
                  </a:lnTo>
                  <a:lnTo>
                    <a:pt x="682" y="327"/>
                  </a:lnTo>
                  <a:lnTo>
                    <a:pt x="682" y="327"/>
                  </a:lnTo>
                  <a:lnTo>
                    <a:pt x="682" y="330"/>
                  </a:lnTo>
                  <a:lnTo>
                    <a:pt x="684" y="330"/>
                  </a:lnTo>
                  <a:lnTo>
                    <a:pt x="684" y="330"/>
                  </a:lnTo>
                  <a:lnTo>
                    <a:pt x="684" y="330"/>
                  </a:lnTo>
                  <a:lnTo>
                    <a:pt x="684" y="330"/>
                  </a:lnTo>
                  <a:lnTo>
                    <a:pt x="684" y="337"/>
                  </a:lnTo>
                  <a:lnTo>
                    <a:pt x="684" y="337"/>
                  </a:lnTo>
                  <a:lnTo>
                    <a:pt x="686" y="339"/>
                  </a:lnTo>
                  <a:lnTo>
                    <a:pt x="689" y="339"/>
                  </a:lnTo>
                  <a:lnTo>
                    <a:pt x="689" y="339"/>
                  </a:lnTo>
                  <a:lnTo>
                    <a:pt x="691" y="341"/>
                  </a:lnTo>
                  <a:lnTo>
                    <a:pt x="691" y="341"/>
                  </a:lnTo>
                  <a:lnTo>
                    <a:pt x="696" y="339"/>
                  </a:lnTo>
                  <a:lnTo>
                    <a:pt x="696" y="339"/>
                  </a:lnTo>
                  <a:lnTo>
                    <a:pt x="698" y="337"/>
                  </a:lnTo>
                  <a:lnTo>
                    <a:pt x="698" y="337"/>
                  </a:lnTo>
                  <a:lnTo>
                    <a:pt x="698" y="334"/>
                  </a:lnTo>
                  <a:lnTo>
                    <a:pt x="698" y="332"/>
                  </a:lnTo>
                  <a:lnTo>
                    <a:pt x="701" y="332"/>
                  </a:lnTo>
                  <a:lnTo>
                    <a:pt x="701" y="332"/>
                  </a:lnTo>
                  <a:lnTo>
                    <a:pt x="701" y="332"/>
                  </a:lnTo>
                  <a:lnTo>
                    <a:pt x="701" y="337"/>
                  </a:lnTo>
                  <a:lnTo>
                    <a:pt x="701" y="337"/>
                  </a:lnTo>
                  <a:lnTo>
                    <a:pt x="701" y="337"/>
                  </a:lnTo>
                  <a:lnTo>
                    <a:pt x="703" y="339"/>
                  </a:lnTo>
                  <a:lnTo>
                    <a:pt x="703" y="339"/>
                  </a:lnTo>
                  <a:lnTo>
                    <a:pt x="705" y="339"/>
                  </a:lnTo>
                  <a:lnTo>
                    <a:pt x="705" y="339"/>
                  </a:lnTo>
                  <a:lnTo>
                    <a:pt x="708" y="339"/>
                  </a:lnTo>
                  <a:lnTo>
                    <a:pt x="710" y="341"/>
                  </a:lnTo>
                  <a:lnTo>
                    <a:pt x="710" y="341"/>
                  </a:lnTo>
                  <a:lnTo>
                    <a:pt x="710" y="341"/>
                  </a:lnTo>
                  <a:lnTo>
                    <a:pt x="713" y="341"/>
                  </a:lnTo>
                  <a:lnTo>
                    <a:pt x="713" y="341"/>
                  </a:lnTo>
                  <a:lnTo>
                    <a:pt x="715" y="341"/>
                  </a:lnTo>
                  <a:lnTo>
                    <a:pt x="715" y="344"/>
                  </a:lnTo>
                  <a:lnTo>
                    <a:pt x="715" y="344"/>
                  </a:lnTo>
                  <a:lnTo>
                    <a:pt x="717" y="344"/>
                  </a:lnTo>
                  <a:lnTo>
                    <a:pt x="717" y="344"/>
                  </a:lnTo>
                  <a:lnTo>
                    <a:pt x="720" y="344"/>
                  </a:lnTo>
                  <a:lnTo>
                    <a:pt x="720" y="344"/>
                  </a:lnTo>
                  <a:lnTo>
                    <a:pt x="722" y="344"/>
                  </a:lnTo>
                  <a:lnTo>
                    <a:pt x="724" y="341"/>
                  </a:lnTo>
                  <a:lnTo>
                    <a:pt x="724" y="341"/>
                  </a:lnTo>
                  <a:lnTo>
                    <a:pt x="724" y="341"/>
                  </a:lnTo>
                  <a:lnTo>
                    <a:pt x="724" y="339"/>
                  </a:lnTo>
                  <a:lnTo>
                    <a:pt x="724" y="339"/>
                  </a:lnTo>
                  <a:lnTo>
                    <a:pt x="724" y="339"/>
                  </a:lnTo>
                  <a:lnTo>
                    <a:pt x="722" y="334"/>
                  </a:lnTo>
                  <a:lnTo>
                    <a:pt x="722" y="332"/>
                  </a:lnTo>
                  <a:lnTo>
                    <a:pt x="722" y="330"/>
                  </a:lnTo>
                  <a:lnTo>
                    <a:pt x="724" y="327"/>
                  </a:lnTo>
                  <a:lnTo>
                    <a:pt x="724" y="327"/>
                  </a:lnTo>
                  <a:lnTo>
                    <a:pt x="724" y="327"/>
                  </a:lnTo>
                  <a:lnTo>
                    <a:pt x="722" y="330"/>
                  </a:lnTo>
                  <a:lnTo>
                    <a:pt x="722" y="332"/>
                  </a:lnTo>
                  <a:lnTo>
                    <a:pt x="724" y="332"/>
                  </a:lnTo>
                  <a:lnTo>
                    <a:pt x="724" y="334"/>
                  </a:lnTo>
                  <a:lnTo>
                    <a:pt x="727" y="337"/>
                  </a:lnTo>
                  <a:lnTo>
                    <a:pt x="727" y="339"/>
                  </a:lnTo>
                  <a:lnTo>
                    <a:pt x="729" y="341"/>
                  </a:lnTo>
                  <a:lnTo>
                    <a:pt x="729" y="341"/>
                  </a:lnTo>
                  <a:lnTo>
                    <a:pt x="731" y="341"/>
                  </a:lnTo>
                  <a:lnTo>
                    <a:pt x="734" y="337"/>
                  </a:lnTo>
                  <a:lnTo>
                    <a:pt x="734" y="337"/>
                  </a:lnTo>
                  <a:lnTo>
                    <a:pt x="739" y="337"/>
                  </a:lnTo>
                  <a:lnTo>
                    <a:pt x="739" y="337"/>
                  </a:lnTo>
                  <a:lnTo>
                    <a:pt x="739" y="334"/>
                  </a:lnTo>
                  <a:lnTo>
                    <a:pt x="739" y="334"/>
                  </a:lnTo>
                  <a:lnTo>
                    <a:pt x="739" y="334"/>
                  </a:lnTo>
                  <a:lnTo>
                    <a:pt x="739" y="334"/>
                  </a:lnTo>
                  <a:lnTo>
                    <a:pt x="739" y="334"/>
                  </a:lnTo>
                  <a:lnTo>
                    <a:pt x="739" y="332"/>
                  </a:lnTo>
                  <a:lnTo>
                    <a:pt x="739" y="332"/>
                  </a:lnTo>
                  <a:lnTo>
                    <a:pt x="739" y="330"/>
                  </a:lnTo>
                  <a:lnTo>
                    <a:pt x="741" y="330"/>
                  </a:lnTo>
                  <a:lnTo>
                    <a:pt x="741" y="330"/>
                  </a:lnTo>
                  <a:lnTo>
                    <a:pt x="741" y="330"/>
                  </a:lnTo>
                  <a:lnTo>
                    <a:pt x="741" y="327"/>
                  </a:lnTo>
                  <a:lnTo>
                    <a:pt x="741" y="327"/>
                  </a:lnTo>
                  <a:lnTo>
                    <a:pt x="741" y="327"/>
                  </a:lnTo>
                  <a:lnTo>
                    <a:pt x="741" y="327"/>
                  </a:lnTo>
                  <a:lnTo>
                    <a:pt x="741" y="327"/>
                  </a:lnTo>
                  <a:lnTo>
                    <a:pt x="743" y="327"/>
                  </a:lnTo>
                  <a:lnTo>
                    <a:pt x="743" y="322"/>
                  </a:lnTo>
                  <a:lnTo>
                    <a:pt x="743" y="322"/>
                  </a:lnTo>
                  <a:lnTo>
                    <a:pt x="741" y="320"/>
                  </a:lnTo>
                  <a:lnTo>
                    <a:pt x="741" y="320"/>
                  </a:lnTo>
                  <a:lnTo>
                    <a:pt x="741" y="320"/>
                  </a:lnTo>
                  <a:lnTo>
                    <a:pt x="741" y="320"/>
                  </a:lnTo>
                  <a:lnTo>
                    <a:pt x="741" y="320"/>
                  </a:lnTo>
                  <a:lnTo>
                    <a:pt x="743" y="320"/>
                  </a:lnTo>
                  <a:lnTo>
                    <a:pt x="743" y="320"/>
                  </a:lnTo>
                  <a:lnTo>
                    <a:pt x="743" y="325"/>
                  </a:lnTo>
                  <a:lnTo>
                    <a:pt x="743" y="325"/>
                  </a:lnTo>
                  <a:lnTo>
                    <a:pt x="743" y="327"/>
                  </a:lnTo>
                  <a:lnTo>
                    <a:pt x="746" y="330"/>
                  </a:lnTo>
                  <a:lnTo>
                    <a:pt x="748" y="330"/>
                  </a:lnTo>
                  <a:lnTo>
                    <a:pt x="748" y="330"/>
                  </a:lnTo>
                  <a:lnTo>
                    <a:pt x="750" y="330"/>
                  </a:lnTo>
                  <a:lnTo>
                    <a:pt x="753" y="332"/>
                  </a:lnTo>
                  <a:lnTo>
                    <a:pt x="753" y="330"/>
                  </a:lnTo>
                  <a:lnTo>
                    <a:pt x="755" y="330"/>
                  </a:lnTo>
                  <a:lnTo>
                    <a:pt x="753" y="327"/>
                  </a:lnTo>
                  <a:lnTo>
                    <a:pt x="750" y="325"/>
                  </a:lnTo>
                  <a:lnTo>
                    <a:pt x="750" y="322"/>
                  </a:lnTo>
                  <a:lnTo>
                    <a:pt x="750" y="322"/>
                  </a:lnTo>
                  <a:lnTo>
                    <a:pt x="750" y="320"/>
                  </a:lnTo>
                  <a:lnTo>
                    <a:pt x="753" y="318"/>
                  </a:lnTo>
                  <a:lnTo>
                    <a:pt x="753" y="320"/>
                  </a:lnTo>
                  <a:lnTo>
                    <a:pt x="753" y="320"/>
                  </a:lnTo>
                  <a:lnTo>
                    <a:pt x="750" y="320"/>
                  </a:lnTo>
                  <a:lnTo>
                    <a:pt x="750" y="322"/>
                  </a:lnTo>
                  <a:lnTo>
                    <a:pt x="750" y="322"/>
                  </a:lnTo>
                  <a:lnTo>
                    <a:pt x="755" y="325"/>
                  </a:lnTo>
                  <a:lnTo>
                    <a:pt x="755" y="327"/>
                  </a:lnTo>
                  <a:lnTo>
                    <a:pt x="757" y="327"/>
                  </a:lnTo>
                  <a:lnTo>
                    <a:pt x="760" y="330"/>
                  </a:lnTo>
                  <a:lnTo>
                    <a:pt x="760" y="330"/>
                  </a:lnTo>
                  <a:lnTo>
                    <a:pt x="762" y="330"/>
                  </a:lnTo>
                  <a:lnTo>
                    <a:pt x="765" y="330"/>
                  </a:lnTo>
                  <a:lnTo>
                    <a:pt x="767" y="327"/>
                  </a:lnTo>
                  <a:lnTo>
                    <a:pt x="769" y="327"/>
                  </a:lnTo>
                  <a:lnTo>
                    <a:pt x="767" y="327"/>
                  </a:lnTo>
                  <a:lnTo>
                    <a:pt x="767" y="327"/>
                  </a:lnTo>
                  <a:lnTo>
                    <a:pt x="767" y="327"/>
                  </a:lnTo>
                  <a:lnTo>
                    <a:pt x="767" y="327"/>
                  </a:lnTo>
                  <a:lnTo>
                    <a:pt x="765" y="327"/>
                  </a:lnTo>
                  <a:lnTo>
                    <a:pt x="765" y="327"/>
                  </a:lnTo>
                  <a:lnTo>
                    <a:pt x="765" y="325"/>
                  </a:lnTo>
                  <a:lnTo>
                    <a:pt x="765" y="325"/>
                  </a:lnTo>
                  <a:lnTo>
                    <a:pt x="765" y="325"/>
                  </a:lnTo>
                  <a:lnTo>
                    <a:pt x="765" y="325"/>
                  </a:lnTo>
                  <a:lnTo>
                    <a:pt x="767" y="325"/>
                  </a:lnTo>
                  <a:lnTo>
                    <a:pt x="767" y="325"/>
                  </a:lnTo>
                  <a:lnTo>
                    <a:pt x="767" y="325"/>
                  </a:lnTo>
                  <a:lnTo>
                    <a:pt x="767" y="325"/>
                  </a:lnTo>
                  <a:lnTo>
                    <a:pt x="767" y="325"/>
                  </a:lnTo>
                  <a:lnTo>
                    <a:pt x="767" y="325"/>
                  </a:lnTo>
                  <a:lnTo>
                    <a:pt x="767" y="325"/>
                  </a:lnTo>
                  <a:lnTo>
                    <a:pt x="767" y="322"/>
                  </a:lnTo>
                  <a:lnTo>
                    <a:pt x="767" y="315"/>
                  </a:lnTo>
                  <a:lnTo>
                    <a:pt x="767" y="315"/>
                  </a:lnTo>
                  <a:lnTo>
                    <a:pt x="767" y="313"/>
                  </a:lnTo>
                  <a:lnTo>
                    <a:pt x="765" y="311"/>
                  </a:lnTo>
                  <a:lnTo>
                    <a:pt x="767" y="311"/>
                  </a:lnTo>
                  <a:lnTo>
                    <a:pt x="767" y="311"/>
                  </a:lnTo>
                  <a:lnTo>
                    <a:pt x="767" y="313"/>
                  </a:lnTo>
                  <a:lnTo>
                    <a:pt x="767" y="313"/>
                  </a:lnTo>
                  <a:lnTo>
                    <a:pt x="769" y="313"/>
                  </a:lnTo>
                  <a:lnTo>
                    <a:pt x="769" y="313"/>
                  </a:lnTo>
                  <a:lnTo>
                    <a:pt x="772" y="315"/>
                  </a:lnTo>
                  <a:lnTo>
                    <a:pt x="772" y="318"/>
                  </a:lnTo>
                  <a:lnTo>
                    <a:pt x="774" y="320"/>
                  </a:lnTo>
                  <a:lnTo>
                    <a:pt x="774" y="320"/>
                  </a:lnTo>
                  <a:lnTo>
                    <a:pt x="774" y="320"/>
                  </a:lnTo>
                  <a:lnTo>
                    <a:pt x="774" y="320"/>
                  </a:lnTo>
                  <a:lnTo>
                    <a:pt x="774" y="320"/>
                  </a:lnTo>
                  <a:lnTo>
                    <a:pt x="776" y="320"/>
                  </a:lnTo>
                  <a:lnTo>
                    <a:pt x="776" y="320"/>
                  </a:lnTo>
                  <a:lnTo>
                    <a:pt x="776" y="322"/>
                  </a:lnTo>
                  <a:lnTo>
                    <a:pt x="776" y="322"/>
                  </a:lnTo>
                  <a:lnTo>
                    <a:pt x="776" y="322"/>
                  </a:lnTo>
                  <a:lnTo>
                    <a:pt x="779" y="322"/>
                  </a:lnTo>
                  <a:lnTo>
                    <a:pt x="779" y="322"/>
                  </a:lnTo>
                  <a:lnTo>
                    <a:pt x="781" y="322"/>
                  </a:lnTo>
                  <a:lnTo>
                    <a:pt x="784" y="320"/>
                  </a:lnTo>
                  <a:lnTo>
                    <a:pt x="786" y="320"/>
                  </a:lnTo>
                  <a:lnTo>
                    <a:pt x="786" y="320"/>
                  </a:lnTo>
                  <a:lnTo>
                    <a:pt x="786" y="320"/>
                  </a:lnTo>
                  <a:lnTo>
                    <a:pt x="786" y="320"/>
                  </a:lnTo>
                  <a:lnTo>
                    <a:pt x="788" y="320"/>
                  </a:lnTo>
                  <a:lnTo>
                    <a:pt x="788" y="320"/>
                  </a:lnTo>
                  <a:lnTo>
                    <a:pt x="788" y="320"/>
                  </a:lnTo>
                  <a:lnTo>
                    <a:pt x="788" y="318"/>
                  </a:lnTo>
                  <a:lnTo>
                    <a:pt x="791" y="318"/>
                  </a:lnTo>
                  <a:lnTo>
                    <a:pt x="791" y="318"/>
                  </a:lnTo>
                  <a:lnTo>
                    <a:pt x="793" y="318"/>
                  </a:lnTo>
                  <a:lnTo>
                    <a:pt x="793" y="315"/>
                  </a:lnTo>
                  <a:lnTo>
                    <a:pt x="795" y="315"/>
                  </a:lnTo>
                  <a:lnTo>
                    <a:pt x="795" y="315"/>
                  </a:lnTo>
                  <a:lnTo>
                    <a:pt x="793" y="313"/>
                  </a:lnTo>
                  <a:lnTo>
                    <a:pt x="791" y="313"/>
                  </a:lnTo>
                  <a:lnTo>
                    <a:pt x="791" y="313"/>
                  </a:lnTo>
                  <a:lnTo>
                    <a:pt x="791" y="313"/>
                  </a:lnTo>
                  <a:lnTo>
                    <a:pt x="791" y="311"/>
                  </a:lnTo>
                  <a:lnTo>
                    <a:pt x="791" y="311"/>
                  </a:lnTo>
                  <a:lnTo>
                    <a:pt x="788" y="311"/>
                  </a:lnTo>
                  <a:lnTo>
                    <a:pt x="788" y="311"/>
                  </a:lnTo>
                  <a:lnTo>
                    <a:pt x="788" y="308"/>
                  </a:lnTo>
                  <a:lnTo>
                    <a:pt x="786" y="308"/>
                  </a:lnTo>
                  <a:lnTo>
                    <a:pt x="786" y="308"/>
                  </a:lnTo>
                  <a:lnTo>
                    <a:pt x="786" y="308"/>
                  </a:lnTo>
                  <a:lnTo>
                    <a:pt x="784" y="311"/>
                  </a:lnTo>
                  <a:lnTo>
                    <a:pt x="784" y="311"/>
                  </a:lnTo>
                  <a:lnTo>
                    <a:pt x="784" y="311"/>
                  </a:lnTo>
                  <a:lnTo>
                    <a:pt x="784" y="308"/>
                  </a:lnTo>
                  <a:lnTo>
                    <a:pt x="784" y="308"/>
                  </a:lnTo>
                  <a:lnTo>
                    <a:pt x="784" y="308"/>
                  </a:lnTo>
                  <a:lnTo>
                    <a:pt x="784" y="306"/>
                  </a:lnTo>
                  <a:lnTo>
                    <a:pt x="786" y="306"/>
                  </a:lnTo>
                  <a:lnTo>
                    <a:pt x="786" y="306"/>
                  </a:lnTo>
                  <a:lnTo>
                    <a:pt x="786" y="303"/>
                  </a:lnTo>
                  <a:lnTo>
                    <a:pt x="784" y="303"/>
                  </a:lnTo>
                  <a:lnTo>
                    <a:pt x="786" y="303"/>
                  </a:lnTo>
                  <a:lnTo>
                    <a:pt x="786" y="303"/>
                  </a:lnTo>
                  <a:lnTo>
                    <a:pt x="793" y="313"/>
                  </a:lnTo>
                  <a:lnTo>
                    <a:pt x="795" y="313"/>
                  </a:lnTo>
                  <a:lnTo>
                    <a:pt x="795" y="313"/>
                  </a:lnTo>
                  <a:lnTo>
                    <a:pt x="798" y="308"/>
                  </a:lnTo>
                  <a:lnTo>
                    <a:pt x="798" y="303"/>
                  </a:lnTo>
                  <a:lnTo>
                    <a:pt x="798" y="301"/>
                  </a:lnTo>
                  <a:lnTo>
                    <a:pt x="798" y="301"/>
                  </a:lnTo>
                  <a:lnTo>
                    <a:pt x="795" y="301"/>
                  </a:lnTo>
                  <a:lnTo>
                    <a:pt x="793" y="301"/>
                  </a:lnTo>
                  <a:lnTo>
                    <a:pt x="793" y="301"/>
                  </a:lnTo>
                  <a:lnTo>
                    <a:pt x="793" y="301"/>
                  </a:lnTo>
                  <a:lnTo>
                    <a:pt x="793" y="301"/>
                  </a:lnTo>
                  <a:lnTo>
                    <a:pt x="795" y="299"/>
                  </a:lnTo>
                  <a:lnTo>
                    <a:pt x="795" y="299"/>
                  </a:lnTo>
                  <a:lnTo>
                    <a:pt x="793" y="296"/>
                  </a:lnTo>
                  <a:lnTo>
                    <a:pt x="791" y="296"/>
                  </a:lnTo>
                  <a:lnTo>
                    <a:pt x="791" y="294"/>
                  </a:lnTo>
                  <a:lnTo>
                    <a:pt x="788" y="294"/>
                  </a:lnTo>
                  <a:lnTo>
                    <a:pt x="788" y="292"/>
                  </a:lnTo>
                  <a:lnTo>
                    <a:pt x="788" y="292"/>
                  </a:lnTo>
                  <a:lnTo>
                    <a:pt x="791" y="294"/>
                  </a:lnTo>
                  <a:lnTo>
                    <a:pt x="791" y="294"/>
                  </a:lnTo>
                  <a:lnTo>
                    <a:pt x="793" y="296"/>
                  </a:lnTo>
                  <a:lnTo>
                    <a:pt x="795" y="296"/>
                  </a:lnTo>
                  <a:lnTo>
                    <a:pt x="798" y="296"/>
                  </a:lnTo>
                  <a:lnTo>
                    <a:pt x="800" y="292"/>
                  </a:lnTo>
                  <a:lnTo>
                    <a:pt x="802" y="292"/>
                  </a:lnTo>
                  <a:lnTo>
                    <a:pt x="805" y="292"/>
                  </a:lnTo>
                  <a:lnTo>
                    <a:pt x="807" y="289"/>
                  </a:lnTo>
                  <a:lnTo>
                    <a:pt x="810" y="289"/>
                  </a:lnTo>
                  <a:lnTo>
                    <a:pt x="810" y="287"/>
                  </a:lnTo>
                  <a:lnTo>
                    <a:pt x="812" y="287"/>
                  </a:lnTo>
                  <a:lnTo>
                    <a:pt x="812" y="285"/>
                  </a:lnTo>
                  <a:lnTo>
                    <a:pt x="810" y="285"/>
                  </a:lnTo>
                  <a:lnTo>
                    <a:pt x="810" y="285"/>
                  </a:lnTo>
                  <a:lnTo>
                    <a:pt x="812" y="282"/>
                  </a:lnTo>
                  <a:lnTo>
                    <a:pt x="812" y="282"/>
                  </a:lnTo>
                  <a:lnTo>
                    <a:pt x="812" y="282"/>
                  </a:lnTo>
                  <a:lnTo>
                    <a:pt x="810" y="282"/>
                  </a:lnTo>
                  <a:lnTo>
                    <a:pt x="810" y="282"/>
                  </a:lnTo>
                  <a:lnTo>
                    <a:pt x="810" y="282"/>
                  </a:lnTo>
                  <a:lnTo>
                    <a:pt x="807" y="282"/>
                  </a:lnTo>
                  <a:lnTo>
                    <a:pt x="807" y="282"/>
                  </a:lnTo>
                  <a:lnTo>
                    <a:pt x="810" y="280"/>
                  </a:lnTo>
                  <a:lnTo>
                    <a:pt x="810" y="280"/>
                  </a:lnTo>
                  <a:lnTo>
                    <a:pt x="812" y="277"/>
                  </a:lnTo>
                  <a:lnTo>
                    <a:pt x="812" y="277"/>
                  </a:lnTo>
                  <a:lnTo>
                    <a:pt x="810" y="277"/>
                  </a:lnTo>
                  <a:lnTo>
                    <a:pt x="812" y="275"/>
                  </a:lnTo>
                  <a:lnTo>
                    <a:pt x="817" y="275"/>
                  </a:lnTo>
                  <a:lnTo>
                    <a:pt x="819" y="273"/>
                  </a:lnTo>
                  <a:lnTo>
                    <a:pt x="819" y="270"/>
                  </a:lnTo>
                  <a:lnTo>
                    <a:pt x="819" y="268"/>
                  </a:lnTo>
                  <a:lnTo>
                    <a:pt x="819" y="268"/>
                  </a:lnTo>
                  <a:lnTo>
                    <a:pt x="819" y="266"/>
                  </a:lnTo>
                  <a:lnTo>
                    <a:pt x="819" y="263"/>
                  </a:lnTo>
                  <a:lnTo>
                    <a:pt x="819" y="261"/>
                  </a:lnTo>
                  <a:lnTo>
                    <a:pt x="817" y="258"/>
                  </a:lnTo>
                  <a:lnTo>
                    <a:pt x="817" y="256"/>
                  </a:lnTo>
                  <a:lnTo>
                    <a:pt x="819" y="258"/>
                  </a:lnTo>
                  <a:lnTo>
                    <a:pt x="819" y="261"/>
                  </a:lnTo>
                  <a:lnTo>
                    <a:pt x="821" y="261"/>
                  </a:lnTo>
                  <a:lnTo>
                    <a:pt x="821" y="258"/>
                  </a:lnTo>
                  <a:lnTo>
                    <a:pt x="821" y="258"/>
                  </a:lnTo>
                  <a:lnTo>
                    <a:pt x="821" y="256"/>
                  </a:lnTo>
                  <a:lnTo>
                    <a:pt x="821" y="256"/>
                  </a:lnTo>
                  <a:lnTo>
                    <a:pt x="821" y="254"/>
                  </a:lnTo>
                  <a:lnTo>
                    <a:pt x="821" y="254"/>
                  </a:lnTo>
                  <a:lnTo>
                    <a:pt x="821" y="251"/>
                  </a:lnTo>
                  <a:lnTo>
                    <a:pt x="824" y="249"/>
                  </a:lnTo>
                  <a:lnTo>
                    <a:pt x="824" y="249"/>
                  </a:lnTo>
                  <a:lnTo>
                    <a:pt x="824" y="244"/>
                  </a:lnTo>
                  <a:lnTo>
                    <a:pt x="824" y="242"/>
                  </a:lnTo>
                  <a:lnTo>
                    <a:pt x="826" y="237"/>
                  </a:lnTo>
                  <a:lnTo>
                    <a:pt x="829" y="235"/>
                  </a:lnTo>
                  <a:lnTo>
                    <a:pt x="829" y="235"/>
                  </a:lnTo>
                  <a:lnTo>
                    <a:pt x="829" y="235"/>
                  </a:lnTo>
                  <a:lnTo>
                    <a:pt x="831" y="235"/>
                  </a:lnTo>
                  <a:lnTo>
                    <a:pt x="831" y="232"/>
                  </a:lnTo>
                  <a:lnTo>
                    <a:pt x="831" y="232"/>
                  </a:lnTo>
                  <a:lnTo>
                    <a:pt x="831" y="230"/>
                  </a:lnTo>
                  <a:lnTo>
                    <a:pt x="831" y="228"/>
                  </a:lnTo>
                  <a:lnTo>
                    <a:pt x="831" y="225"/>
                  </a:lnTo>
                  <a:lnTo>
                    <a:pt x="831" y="225"/>
                  </a:lnTo>
                  <a:lnTo>
                    <a:pt x="831" y="225"/>
                  </a:lnTo>
                  <a:lnTo>
                    <a:pt x="829" y="225"/>
                  </a:lnTo>
                  <a:lnTo>
                    <a:pt x="829" y="225"/>
                  </a:lnTo>
                  <a:lnTo>
                    <a:pt x="826" y="223"/>
                  </a:lnTo>
                  <a:lnTo>
                    <a:pt x="817" y="223"/>
                  </a:lnTo>
                  <a:lnTo>
                    <a:pt x="814" y="221"/>
                  </a:lnTo>
                  <a:lnTo>
                    <a:pt x="812" y="221"/>
                  </a:lnTo>
                  <a:lnTo>
                    <a:pt x="810" y="221"/>
                  </a:lnTo>
                  <a:lnTo>
                    <a:pt x="807" y="221"/>
                  </a:lnTo>
                  <a:lnTo>
                    <a:pt x="805" y="221"/>
                  </a:lnTo>
                  <a:lnTo>
                    <a:pt x="795" y="218"/>
                  </a:lnTo>
                  <a:lnTo>
                    <a:pt x="793" y="218"/>
                  </a:lnTo>
                  <a:lnTo>
                    <a:pt x="791" y="221"/>
                  </a:lnTo>
                  <a:lnTo>
                    <a:pt x="791" y="218"/>
                  </a:lnTo>
                  <a:lnTo>
                    <a:pt x="791" y="218"/>
                  </a:lnTo>
                  <a:lnTo>
                    <a:pt x="791" y="216"/>
                  </a:lnTo>
                  <a:lnTo>
                    <a:pt x="791" y="216"/>
                  </a:lnTo>
                  <a:lnTo>
                    <a:pt x="788" y="216"/>
                  </a:lnTo>
                  <a:lnTo>
                    <a:pt x="786" y="216"/>
                  </a:lnTo>
                  <a:lnTo>
                    <a:pt x="786" y="218"/>
                  </a:lnTo>
                  <a:lnTo>
                    <a:pt x="784" y="218"/>
                  </a:lnTo>
                  <a:lnTo>
                    <a:pt x="784" y="216"/>
                  </a:lnTo>
                  <a:lnTo>
                    <a:pt x="781" y="216"/>
                  </a:lnTo>
                  <a:lnTo>
                    <a:pt x="779" y="216"/>
                  </a:lnTo>
                  <a:lnTo>
                    <a:pt x="774" y="216"/>
                  </a:lnTo>
                  <a:lnTo>
                    <a:pt x="772" y="216"/>
                  </a:lnTo>
                  <a:lnTo>
                    <a:pt x="772" y="216"/>
                  </a:lnTo>
                  <a:lnTo>
                    <a:pt x="772" y="216"/>
                  </a:lnTo>
                  <a:lnTo>
                    <a:pt x="769" y="216"/>
                  </a:lnTo>
                  <a:lnTo>
                    <a:pt x="769" y="216"/>
                  </a:lnTo>
                  <a:lnTo>
                    <a:pt x="767" y="214"/>
                  </a:lnTo>
                  <a:lnTo>
                    <a:pt x="767" y="214"/>
                  </a:lnTo>
                  <a:lnTo>
                    <a:pt x="767" y="214"/>
                  </a:lnTo>
                  <a:lnTo>
                    <a:pt x="765" y="214"/>
                  </a:lnTo>
                  <a:lnTo>
                    <a:pt x="762" y="214"/>
                  </a:lnTo>
                  <a:lnTo>
                    <a:pt x="762" y="214"/>
                  </a:lnTo>
                  <a:lnTo>
                    <a:pt x="760" y="216"/>
                  </a:lnTo>
                  <a:lnTo>
                    <a:pt x="760" y="216"/>
                  </a:lnTo>
                  <a:lnTo>
                    <a:pt x="757" y="216"/>
                  </a:lnTo>
                  <a:lnTo>
                    <a:pt x="757" y="216"/>
                  </a:lnTo>
                  <a:lnTo>
                    <a:pt x="757" y="216"/>
                  </a:lnTo>
                  <a:lnTo>
                    <a:pt x="757" y="216"/>
                  </a:lnTo>
                  <a:lnTo>
                    <a:pt x="757" y="216"/>
                  </a:lnTo>
                  <a:lnTo>
                    <a:pt x="753" y="218"/>
                  </a:lnTo>
                  <a:lnTo>
                    <a:pt x="750" y="218"/>
                  </a:lnTo>
                  <a:close/>
                  <a:moveTo>
                    <a:pt x="746" y="332"/>
                  </a:moveTo>
                  <a:lnTo>
                    <a:pt x="743" y="332"/>
                  </a:lnTo>
                  <a:lnTo>
                    <a:pt x="743" y="332"/>
                  </a:lnTo>
                  <a:lnTo>
                    <a:pt x="743" y="332"/>
                  </a:lnTo>
                  <a:lnTo>
                    <a:pt x="741" y="332"/>
                  </a:lnTo>
                  <a:lnTo>
                    <a:pt x="741" y="334"/>
                  </a:lnTo>
                  <a:lnTo>
                    <a:pt x="741" y="334"/>
                  </a:lnTo>
                  <a:lnTo>
                    <a:pt x="741" y="337"/>
                  </a:lnTo>
                  <a:lnTo>
                    <a:pt x="741" y="337"/>
                  </a:lnTo>
                  <a:lnTo>
                    <a:pt x="741" y="339"/>
                  </a:lnTo>
                  <a:lnTo>
                    <a:pt x="741" y="339"/>
                  </a:lnTo>
                  <a:lnTo>
                    <a:pt x="743" y="339"/>
                  </a:lnTo>
                  <a:lnTo>
                    <a:pt x="743" y="339"/>
                  </a:lnTo>
                  <a:lnTo>
                    <a:pt x="746" y="337"/>
                  </a:lnTo>
                  <a:lnTo>
                    <a:pt x="748" y="337"/>
                  </a:lnTo>
                  <a:lnTo>
                    <a:pt x="748" y="337"/>
                  </a:lnTo>
                  <a:lnTo>
                    <a:pt x="748" y="334"/>
                  </a:lnTo>
                  <a:lnTo>
                    <a:pt x="748" y="334"/>
                  </a:lnTo>
                  <a:lnTo>
                    <a:pt x="748" y="334"/>
                  </a:lnTo>
                  <a:lnTo>
                    <a:pt x="748" y="332"/>
                  </a:lnTo>
                  <a:lnTo>
                    <a:pt x="746" y="332"/>
                  </a:lnTo>
                  <a:close/>
                  <a:moveTo>
                    <a:pt x="829" y="287"/>
                  </a:moveTo>
                  <a:lnTo>
                    <a:pt x="826" y="287"/>
                  </a:lnTo>
                  <a:lnTo>
                    <a:pt x="826" y="289"/>
                  </a:lnTo>
                  <a:lnTo>
                    <a:pt x="826" y="292"/>
                  </a:lnTo>
                  <a:lnTo>
                    <a:pt x="824" y="292"/>
                  </a:lnTo>
                  <a:lnTo>
                    <a:pt x="824" y="294"/>
                  </a:lnTo>
                  <a:lnTo>
                    <a:pt x="824" y="294"/>
                  </a:lnTo>
                  <a:lnTo>
                    <a:pt x="826" y="294"/>
                  </a:lnTo>
                  <a:lnTo>
                    <a:pt x="826" y="294"/>
                  </a:lnTo>
                  <a:lnTo>
                    <a:pt x="829" y="296"/>
                  </a:lnTo>
                  <a:lnTo>
                    <a:pt x="829" y="296"/>
                  </a:lnTo>
                  <a:lnTo>
                    <a:pt x="829" y="296"/>
                  </a:lnTo>
                  <a:lnTo>
                    <a:pt x="829" y="296"/>
                  </a:lnTo>
                  <a:lnTo>
                    <a:pt x="829" y="296"/>
                  </a:lnTo>
                  <a:lnTo>
                    <a:pt x="831" y="296"/>
                  </a:lnTo>
                  <a:lnTo>
                    <a:pt x="831" y="299"/>
                  </a:lnTo>
                  <a:lnTo>
                    <a:pt x="831" y="296"/>
                  </a:lnTo>
                  <a:lnTo>
                    <a:pt x="833" y="296"/>
                  </a:lnTo>
                  <a:lnTo>
                    <a:pt x="833" y="296"/>
                  </a:lnTo>
                  <a:lnTo>
                    <a:pt x="836" y="296"/>
                  </a:lnTo>
                  <a:lnTo>
                    <a:pt x="836" y="294"/>
                  </a:lnTo>
                  <a:lnTo>
                    <a:pt x="836" y="294"/>
                  </a:lnTo>
                  <a:lnTo>
                    <a:pt x="836" y="294"/>
                  </a:lnTo>
                  <a:lnTo>
                    <a:pt x="838" y="292"/>
                  </a:lnTo>
                  <a:lnTo>
                    <a:pt x="836" y="289"/>
                  </a:lnTo>
                  <a:lnTo>
                    <a:pt x="836" y="287"/>
                  </a:lnTo>
                  <a:lnTo>
                    <a:pt x="833" y="287"/>
                  </a:lnTo>
                  <a:lnTo>
                    <a:pt x="831" y="287"/>
                  </a:lnTo>
                  <a:lnTo>
                    <a:pt x="829" y="287"/>
                  </a:lnTo>
                  <a:close/>
                  <a:moveTo>
                    <a:pt x="881" y="251"/>
                  </a:moveTo>
                  <a:lnTo>
                    <a:pt x="883" y="254"/>
                  </a:lnTo>
                  <a:lnTo>
                    <a:pt x="883" y="256"/>
                  </a:lnTo>
                  <a:lnTo>
                    <a:pt x="883" y="256"/>
                  </a:lnTo>
                  <a:lnTo>
                    <a:pt x="883" y="258"/>
                  </a:lnTo>
                  <a:lnTo>
                    <a:pt x="885" y="258"/>
                  </a:lnTo>
                  <a:lnTo>
                    <a:pt x="888" y="258"/>
                  </a:lnTo>
                  <a:lnTo>
                    <a:pt x="888" y="258"/>
                  </a:lnTo>
                  <a:lnTo>
                    <a:pt x="888" y="256"/>
                  </a:lnTo>
                  <a:lnTo>
                    <a:pt x="888" y="256"/>
                  </a:lnTo>
                  <a:lnTo>
                    <a:pt x="888" y="254"/>
                  </a:lnTo>
                  <a:lnTo>
                    <a:pt x="888" y="254"/>
                  </a:lnTo>
                  <a:lnTo>
                    <a:pt x="888" y="251"/>
                  </a:lnTo>
                  <a:lnTo>
                    <a:pt x="888" y="251"/>
                  </a:lnTo>
                  <a:lnTo>
                    <a:pt x="888" y="249"/>
                  </a:lnTo>
                  <a:lnTo>
                    <a:pt x="888" y="249"/>
                  </a:lnTo>
                  <a:lnTo>
                    <a:pt x="885" y="249"/>
                  </a:lnTo>
                  <a:lnTo>
                    <a:pt x="883" y="249"/>
                  </a:lnTo>
                  <a:lnTo>
                    <a:pt x="883" y="247"/>
                  </a:lnTo>
                  <a:lnTo>
                    <a:pt x="883" y="247"/>
                  </a:lnTo>
                  <a:lnTo>
                    <a:pt x="881" y="244"/>
                  </a:lnTo>
                  <a:lnTo>
                    <a:pt x="881" y="247"/>
                  </a:lnTo>
                  <a:lnTo>
                    <a:pt x="881" y="247"/>
                  </a:lnTo>
                  <a:lnTo>
                    <a:pt x="881" y="247"/>
                  </a:lnTo>
                  <a:lnTo>
                    <a:pt x="878" y="249"/>
                  </a:lnTo>
                  <a:lnTo>
                    <a:pt x="881" y="251"/>
                  </a:lnTo>
                  <a:lnTo>
                    <a:pt x="881" y="251"/>
                  </a:lnTo>
                  <a:close/>
                  <a:moveTo>
                    <a:pt x="864" y="258"/>
                  </a:moveTo>
                  <a:lnTo>
                    <a:pt x="864" y="261"/>
                  </a:lnTo>
                  <a:lnTo>
                    <a:pt x="866" y="258"/>
                  </a:lnTo>
                  <a:lnTo>
                    <a:pt x="869" y="256"/>
                  </a:lnTo>
                  <a:lnTo>
                    <a:pt x="869" y="256"/>
                  </a:lnTo>
                  <a:lnTo>
                    <a:pt x="869" y="254"/>
                  </a:lnTo>
                  <a:lnTo>
                    <a:pt x="866" y="254"/>
                  </a:lnTo>
                  <a:lnTo>
                    <a:pt x="866" y="254"/>
                  </a:lnTo>
                  <a:lnTo>
                    <a:pt x="864" y="254"/>
                  </a:lnTo>
                  <a:lnTo>
                    <a:pt x="864" y="254"/>
                  </a:lnTo>
                  <a:lnTo>
                    <a:pt x="864" y="251"/>
                  </a:lnTo>
                  <a:lnTo>
                    <a:pt x="864" y="251"/>
                  </a:lnTo>
                  <a:lnTo>
                    <a:pt x="862" y="251"/>
                  </a:lnTo>
                  <a:lnTo>
                    <a:pt x="862" y="254"/>
                  </a:lnTo>
                  <a:lnTo>
                    <a:pt x="862" y="254"/>
                  </a:lnTo>
                  <a:lnTo>
                    <a:pt x="862" y="254"/>
                  </a:lnTo>
                  <a:lnTo>
                    <a:pt x="864" y="254"/>
                  </a:lnTo>
                  <a:lnTo>
                    <a:pt x="862" y="254"/>
                  </a:lnTo>
                  <a:lnTo>
                    <a:pt x="862" y="256"/>
                  </a:lnTo>
                  <a:lnTo>
                    <a:pt x="862" y="256"/>
                  </a:lnTo>
                  <a:lnTo>
                    <a:pt x="862" y="256"/>
                  </a:lnTo>
                  <a:lnTo>
                    <a:pt x="864" y="258"/>
                  </a:lnTo>
                  <a:close/>
                  <a:moveTo>
                    <a:pt x="836" y="282"/>
                  </a:moveTo>
                  <a:lnTo>
                    <a:pt x="836" y="282"/>
                  </a:lnTo>
                  <a:lnTo>
                    <a:pt x="838" y="282"/>
                  </a:lnTo>
                  <a:lnTo>
                    <a:pt x="843" y="282"/>
                  </a:lnTo>
                  <a:lnTo>
                    <a:pt x="843" y="282"/>
                  </a:lnTo>
                  <a:lnTo>
                    <a:pt x="845" y="282"/>
                  </a:lnTo>
                  <a:lnTo>
                    <a:pt x="845" y="282"/>
                  </a:lnTo>
                  <a:lnTo>
                    <a:pt x="845" y="280"/>
                  </a:lnTo>
                  <a:lnTo>
                    <a:pt x="847" y="275"/>
                  </a:lnTo>
                  <a:lnTo>
                    <a:pt x="847" y="273"/>
                  </a:lnTo>
                  <a:lnTo>
                    <a:pt x="845" y="270"/>
                  </a:lnTo>
                  <a:lnTo>
                    <a:pt x="845" y="270"/>
                  </a:lnTo>
                  <a:lnTo>
                    <a:pt x="847" y="270"/>
                  </a:lnTo>
                  <a:lnTo>
                    <a:pt x="847" y="270"/>
                  </a:lnTo>
                  <a:lnTo>
                    <a:pt x="845" y="268"/>
                  </a:lnTo>
                  <a:lnTo>
                    <a:pt x="840" y="268"/>
                  </a:lnTo>
                  <a:lnTo>
                    <a:pt x="840" y="270"/>
                  </a:lnTo>
                  <a:lnTo>
                    <a:pt x="840" y="270"/>
                  </a:lnTo>
                  <a:lnTo>
                    <a:pt x="838" y="273"/>
                  </a:lnTo>
                  <a:lnTo>
                    <a:pt x="838" y="275"/>
                  </a:lnTo>
                  <a:lnTo>
                    <a:pt x="836" y="277"/>
                  </a:lnTo>
                  <a:lnTo>
                    <a:pt x="836" y="280"/>
                  </a:lnTo>
                  <a:lnTo>
                    <a:pt x="836" y="280"/>
                  </a:lnTo>
                  <a:lnTo>
                    <a:pt x="836" y="282"/>
                  </a:lnTo>
                  <a:close/>
                  <a:moveTo>
                    <a:pt x="549" y="313"/>
                  </a:moveTo>
                  <a:lnTo>
                    <a:pt x="552" y="318"/>
                  </a:lnTo>
                  <a:lnTo>
                    <a:pt x="552" y="318"/>
                  </a:lnTo>
                  <a:lnTo>
                    <a:pt x="554" y="318"/>
                  </a:lnTo>
                  <a:lnTo>
                    <a:pt x="554" y="318"/>
                  </a:lnTo>
                  <a:lnTo>
                    <a:pt x="559" y="318"/>
                  </a:lnTo>
                  <a:lnTo>
                    <a:pt x="561" y="318"/>
                  </a:lnTo>
                  <a:lnTo>
                    <a:pt x="563" y="315"/>
                  </a:lnTo>
                  <a:lnTo>
                    <a:pt x="568" y="313"/>
                  </a:lnTo>
                  <a:lnTo>
                    <a:pt x="570" y="311"/>
                  </a:lnTo>
                  <a:lnTo>
                    <a:pt x="570" y="311"/>
                  </a:lnTo>
                  <a:lnTo>
                    <a:pt x="573" y="311"/>
                  </a:lnTo>
                  <a:lnTo>
                    <a:pt x="573" y="311"/>
                  </a:lnTo>
                  <a:lnTo>
                    <a:pt x="573" y="311"/>
                  </a:lnTo>
                  <a:lnTo>
                    <a:pt x="573" y="308"/>
                  </a:lnTo>
                  <a:lnTo>
                    <a:pt x="573" y="308"/>
                  </a:lnTo>
                  <a:lnTo>
                    <a:pt x="573" y="308"/>
                  </a:lnTo>
                  <a:lnTo>
                    <a:pt x="575" y="308"/>
                  </a:lnTo>
                  <a:lnTo>
                    <a:pt x="575" y="306"/>
                  </a:lnTo>
                  <a:lnTo>
                    <a:pt x="578" y="306"/>
                  </a:lnTo>
                  <a:lnTo>
                    <a:pt x="578" y="306"/>
                  </a:lnTo>
                  <a:lnTo>
                    <a:pt x="578" y="306"/>
                  </a:lnTo>
                  <a:lnTo>
                    <a:pt x="582" y="303"/>
                  </a:lnTo>
                  <a:lnTo>
                    <a:pt x="592" y="296"/>
                  </a:lnTo>
                  <a:lnTo>
                    <a:pt x="592" y="294"/>
                  </a:lnTo>
                  <a:lnTo>
                    <a:pt x="599" y="282"/>
                  </a:lnTo>
                  <a:lnTo>
                    <a:pt x="601" y="282"/>
                  </a:lnTo>
                  <a:lnTo>
                    <a:pt x="604" y="285"/>
                  </a:lnTo>
                  <a:lnTo>
                    <a:pt x="604" y="282"/>
                  </a:lnTo>
                  <a:lnTo>
                    <a:pt x="604" y="282"/>
                  </a:lnTo>
                  <a:lnTo>
                    <a:pt x="606" y="277"/>
                  </a:lnTo>
                  <a:lnTo>
                    <a:pt x="606" y="268"/>
                  </a:lnTo>
                  <a:lnTo>
                    <a:pt x="608" y="266"/>
                  </a:lnTo>
                  <a:lnTo>
                    <a:pt x="613" y="256"/>
                  </a:lnTo>
                  <a:lnTo>
                    <a:pt x="613" y="254"/>
                  </a:lnTo>
                  <a:lnTo>
                    <a:pt x="613" y="254"/>
                  </a:lnTo>
                  <a:lnTo>
                    <a:pt x="613" y="251"/>
                  </a:lnTo>
                  <a:lnTo>
                    <a:pt x="611" y="251"/>
                  </a:lnTo>
                  <a:lnTo>
                    <a:pt x="608" y="249"/>
                  </a:lnTo>
                  <a:lnTo>
                    <a:pt x="608" y="247"/>
                  </a:lnTo>
                  <a:lnTo>
                    <a:pt x="606" y="244"/>
                  </a:lnTo>
                  <a:lnTo>
                    <a:pt x="606" y="244"/>
                  </a:lnTo>
                  <a:lnTo>
                    <a:pt x="601" y="244"/>
                  </a:lnTo>
                  <a:lnTo>
                    <a:pt x="599" y="244"/>
                  </a:lnTo>
                  <a:lnTo>
                    <a:pt x="599" y="244"/>
                  </a:lnTo>
                  <a:lnTo>
                    <a:pt x="599" y="244"/>
                  </a:lnTo>
                  <a:lnTo>
                    <a:pt x="599" y="244"/>
                  </a:lnTo>
                  <a:lnTo>
                    <a:pt x="599" y="247"/>
                  </a:lnTo>
                  <a:lnTo>
                    <a:pt x="599" y="247"/>
                  </a:lnTo>
                  <a:lnTo>
                    <a:pt x="601" y="249"/>
                  </a:lnTo>
                  <a:lnTo>
                    <a:pt x="601" y="249"/>
                  </a:lnTo>
                  <a:lnTo>
                    <a:pt x="601" y="249"/>
                  </a:lnTo>
                  <a:lnTo>
                    <a:pt x="599" y="249"/>
                  </a:lnTo>
                  <a:lnTo>
                    <a:pt x="599" y="247"/>
                  </a:lnTo>
                  <a:lnTo>
                    <a:pt x="599" y="249"/>
                  </a:lnTo>
                  <a:lnTo>
                    <a:pt x="599" y="249"/>
                  </a:lnTo>
                  <a:lnTo>
                    <a:pt x="599" y="247"/>
                  </a:lnTo>
                  <a:lnTo>
                    <a:pt x="597" y="249"/>
                  </a:lnTo>
                  <a:lnTo>
                    <a:pt x="597" y="249"/>
                  </a:lnTo>
                  <a:lnTo>
                    <a:pt x="599" y="249"/>
                  </a:lnTo>
                  <a:lnTo>
                    <a:pt x="599" y="251"/>
                  </a:lnTo>
                  <a:lnTo>
                    <a:pt x="597" y="251"/>
                  </a:lnTo>
                  <a:lnTo>
                    <a:pt x="597" y="254"/>
                  </a:lnTo>
                  <a:lnTo>
                    <a:pt x="594" y="254"/>
                  </a:lnTo>
                  <a:lnTo>
                    <a:pt x="594" y="254"/>
                  </a:lnTo>
                  <a:lnTo>
                    <a:pt x="594" y="254"/>
                  </a:lnTo>
                  <a:lnTo>
                    <a:pt x="597" y="251"/>
                  </a:lnTo>
                  <a:lnTo>
                    <a:pt x="597" y="251"/>
                  </a:lnTo>
                  <a:lnTo>
                    <a:pt x="597" y="251"/>
                  </a:lnTo>
                  <a:lnTo>
                    <a:pt x="597" y="251"/>
                  </a:lnTo>
                  <a:lnTo>
                    <a:pt x="597" y="249"/>
                  </a:lnTo>
                  <a:lnTo>
                    <a:pt x="597" y="249"/>
                  </a:lnTo>
                  <a:lnTo>
                    <a:pt x="597" y="249"/>
                  </a:lnTo>
                  <a:lnTo>
                    <a:pt x="597" y="247"/>
                  </a:lnTo>
                  <a:lnTo>
                    <a:pt x="597" y="244"/>
                  </a:lnTo>
                  <a:lnTo>
                    <a:pt x="599" y="244"/>
                  </a:lnTo>
                  <a:lnTo>
                    <a:pt x="597" y="244"/>
                  </a:lnTo>
                  <a:lnTo>
                    <a:pt x="597" y="244"/>
                  </a:lnTo>
                  <a:lnTo>
                    <a:pt x="592" y="247"/>
                  </a:lnTo>
                  <a:lnTo>
                    <a:pt x="589" y="247"/>
                  </a:lnTo>
                  <a:lnTo>
                    <a:pt x="589" y="247"/>
                  </a:lnTo>
                  <a:lnTo>
                    <a:pt x="585" y="251"/>
                  </a:lnTo>
                  <a:lnTo>
                    <a:pt x="582" y="251"/>
                  </a:lnTo>
                  <a:lnTo>
                    <a:pt x="582" y="254"/>
                  </a:lnTo>
                  <a:lnTo>
                    <a:pt x="580" y="258"/>
                  </a:lnTo>
                  <a:lnTo>
                    <a:pt x="575" y="266"/>
                  </a:lnTo>
                  <a:lnTo>
                    <a:pt x="573" y="268"/>
                  </a:lnTo>
                  <a:lnTo>
                    <a:pt x="570" y="273"/>
                  </a:lnTo>
                  <a:lnTo>
                    <a:pt x="570" y="282"/>
                  </a:lnTo>
                  <a:lnTo>
                    <a:pt x="573" y="285"/>
                  </a:lnTo>
                  <a:lnTo>
                    <a:pt x="570" y="289"/>
                  </a:lnTo>
                  <a:lnTo>
                    <a:pt x="568" y="292"/>
                  </a:lnTo>
                  <a:lnTo>
                    <a:pt x="566" y="292"/>
                  </a:lnTo>
                  <a:lnTo>
                    <a:pt x="563" y="292"/>
                  </a:lnTo>
                  <a:lnTo>
                    <a:pt x="563" y="294"/>
                  </a:lnTo>
                  <a:lnTo>
                    <a:pt x="563" y="294"/>
                  </a:lnTo>
                  <a:lnTo>
                    <a:pt x="563" y="294"/>
                  </a:lnTo>
                  <a:lnTo>
                    <a:pt x="563" y="296"/>
                  </a:lnTo>
                  <a:lnTo>
                    <a:pt x="563" y="296"/>
                  </a:lnTo>
                  <a:lnTo>
                    <a:pt x="561" y="296"/>
                  </a:lnTo>
                  <a:lnTo>
                    <a:pt x="556" y="299"/>
                  </a:lnTo>
                  <a:lnTo>
                    <a:pt x="556" y="301"/>
                  </a:lnTo>
                  <a:lnTo>
                    <a:pt x="556" y="301"/>
                  </a:lnTo>
                  <a:lnTo>
                    <a:pt x="554" y="306"/>
                  </a:lnTo>
                  <a:lnTo>
                    <a:pt x="554" y="306"/>
                  </a:lnTo>
                  <a:lnTo>
                    <a:pt x="554" y="308"/>
                  </a:lnTo>
                  <a:lnTo>
                    <a:pt x="552" y="311"/>
                  </a:lnTo>
                  <a:lnTo>
                    <a:pt x="549" y="313"/>
                  </a:lnTo>
                  <a:close/>
                  <a:moveTo>
                    <a:pt x="696" y="180"/>
                  </a:moveTo>
                  <a:lnTo>
                    <a:pt x="696" y="180"/>
                  </a:lnTo>
                  <a:lnTo>
                    <a:pt x="696" y="178"/>
                  </a:lnTo>
                  <a:lnTo>
                    <a:pt x="696" y="176"/>
                  </a:lnTo>
                  <a:lnTo>
                    <a:pt x="694" y="176"/>
                  </a:lnTo>
                  <a:lnTo>
                    <a:pt x="694" y="178"/>
                  </a:lnTo>
                  <a:lnTo>
                    <a:pt x="689" y="180"/>
                  </a:lnTo>
                  <a:lnTo>
                    <a:pt x="686" y="183"/>
                  </a:lnTo>
                  <a:lnTo>
                    <a:pt x="686" y="183"/>
                  </a:lnTo>
                  <a:lnTo>
                    <a:pt x="691" y="183"/>
                  </a:lnTo>
                  <a:lnTo>
                    <a:pt x="696" y="180"/>
                  </a:lnTo>
                  <a:close/>
                  <a:moveTo>
                    <a:pt x="618" y="268"/>
                  </a:moveTo>
                  <a:lnTo>
                    <a:pt x="618" y="268"/>
                  </a:lnTo>
                  <a:lnTo>
                    <a:pt x="618" y="266"/>
                  </a:lnTo>
                  <a:lnTo>
                    <a:pt x="620" y="266"/>
                  </a:lnTo>
                  <a:lnTo>
                    <a:pt x="623" y="263"/>
                  </a:lnTo>
                  <a:lnTo>
                    <a:pt x="625" y="263"/>
                  </a:lnTo>
                  <a:lnTo>
                    <a:pt x="627" y="263"/>
                  </a:lnTo>
                  <a:lnTo>
                    <a:pt x="630" y="261"/>
                  </a:lnTo>
                  <a:lnTo>
                    <a:pt x="632" y="258"/>
                  </a:lnTo>
                  <a:lnTo>
                    <a:pt x="634" y="258"/>
                  </a:lnTo>
                  <a:lnTo>
                    <a:pt x="637" y="258"/>
                  </a:lnTo>
                  <a:lnTo>
                    <a:pt x="639" y="258"/>
                  </a:lnTo>
                  <a:lnTo>
                    <a:pt x="639" y="256"/>
                  </a:lnTo>
                  <a:lnTo>
                    <a:pt x="639" y="254"/>
                  </a:lnTo>
                  <a:lnTo>
                    <a:pt x="639" y="251"/>
                  </a:lnTo>
                  <a:lnTo>
                    <a:pt x="639" y="249"/>
                  </a:lnTo>
                  <a:lnTo>
                    <a:pt x="639" y="247"/>
                  </a:lnTo>
                  <a:lnTo>
                    <a:pt x="639" y="247"/>
                  </a:lnTo>
                  <a:lnTo>
                    <a:pt x="637" y="247"/>
                  </a:lnTo>
                  <a:lnTo>
                    <a:pt x="637" y="247"/>
                  </a:lnTo>
                  <a:lnTo>
                    <a:pt x="634" y="251"/>
                  </a:lnTo>
                  <a:lnTo>
                    <a:pt x="634" y="251"/>
                  </a:lnTo>
                  <a:lnTo>
                    <a:pt x="634" y="249"/>
                  </a:lnTo>
                  <a:lnTo>
                    <a:pt x="637" y="247"/>
                  </a:lnTo>
                  <a:lnTo>
                    <a:pt x="632" y="249"/>
                  </a:lnTo>
                  <a:lnTo>
                    <a:pt x="630" y="251"/>
                  </a:lnTo>
                  <a:lnTo>
                    <a:pt x="627" y="251"/>
                  </a:lnTo>
                  <a:lnTo>
                    <a:pt x="625" y="256"/>
                  </a:lnTo>
                  <a:lnTo>
                    <a:pt x="623" y="256"/>
                  </a:lnTo>
                  <a:lnTo>
                    <a:pt x="623" y="256"/>
                  </a:lnTo>
                  <a:lnTo>
                    <a:pt x="620" y="256"/>
                  </a:lnTo>
                  <a:lnTo>
                    <a:pt x="620" y="256"/>
                  </a:lnTo>
                  <a:lnTo>
                    <a:pt x="620" y="256"/>
                  </a:lnTo>
                  <a:lnTo>
                    <a:pt x="620" y="256"/>
                  </a:lnTo>
                  <a:lnTo>
                    <a:pt x="620" y="256"/>
                  </a:lnTo>
                  <a:lnTo>
                    <a:pt x="618" y="258"/>
                  </a:lnTo>
                  <a:lnTo>
                    <a:pt x="618" y="261"/>
                  </a:lnTo>
                  <a:lnTo>
                    <a:pt x="615" y="261"/>
                  </a:lnTo>
                  <a:lnTo>
                    <a:pt x="615" y="263"/>
                  </a:lnTo>
                  <a:lnTo>
                    <a:pt x="615" y="266"/>
                  </a:lnTo>
                  <a:lnTo>
                    <a:pt x="618" y="268"/>
                  </a:lnTo>
                  <a:close/>
                  <a:moveTo>
                    <a:pt x="1011" y="294"/>
                  </a:moveTo>
                  <a:lnTo>
                    <a:pt x="1011" y="294"/>
                  </a:lnTo>
                  <a:lnTo>
                    <a:pt x="1013" y="292"/>
                  </a:lnTo>
                  <a:lnTo>
                    <a:pt x="1011" y="292"/>
                  </a:lnTo>
                  <a:lnTo>
                    <a:pt x="1011" y="289"/>
                  </a:lnTo>
                  <a:lnTo>
                    <a:pt x="1011" y="287"/>
                  </a:lnTo>
                  <a:lnTo>
                    <a:pt x="1011" y="287"/>
                  </a:lnTo>
                  <a:lnTo>
                    <a:pt x="1011" y="287"/>
                  </a:lnTo>
                  <a:lnTo>
                    <a:pt x="1008" y="287"/>
                  </a:lnTo>
                  <a:lnTo>
                    <a:pt x="1008" y="287"/>
                  </a:lnTo>
                  <a:lnTo>
                    <a:pt x="1008" y="287"/>
                  </a:lnTo>
                  <a:lnTo>
                    <a:pt x="1008" y="289"/>
                  </a:lnTo>
                  <a:lnTo>
                    <a:pt x="1008" y="289"/>
                  </a:lnTo>
                  <a:lnTo>
                    <a:pt x="1008" y="292"/>
                  </a:lnTo>
                  <a:lnTo>
                    <a:pt x="1006" y="294"/>
                  </a:lnTo>
                  <a:lnTo>
                    <a:pt x="1006" y="294"/>
                  </a:lnTo>
                  <a:lnTo>
                    <a:pt x="1006" y="294"/>
                  </a:lnTo>
                  <a:lnTo>
                    <a:pt x="1006" y="292"/>
                  </a:lnTo>
                  <a:lnTo>
                    <a:pt x="1006" y="289"/>
                  </a:lnTo>
                  <a:lnTo>
                    <a:pt x="1006" y="289"/>
                  </a:lnTo>
                  <a:lnTo>
                    <a:pt x="1006" y="292"/>
                  </a:lnTo>
                  <a:lnTo>
                    <a:pt x="1004" y="292"/>
                  </a:lnTo>
                  <a:lnTo>
                    <a:pt x="1004" y="294"/>
                  </a:lnTo>
                  <a:lnTo>
                    <a:pt x="1001" y="292"/>
                  </a:lnTo>
                  <a:lnTo>
                    <a:pt x="1001" y="292"/>
                  </a:lnTo>
                  <a:lnTo>
                    <a:pt x="999" y="292"/>
                  </a:lnTo>
                  <a:lnTo>
                    <a:pt x="999" y="292"/>
                  </a:lnTo>
                  <a:lnTo>
                    <a:pt x="997" y="296"/>
                  </a:lnTo>
                  <a:lnTo>
                    <a:pt x="1001" y="287"/>
                  </a:lnTo>
                  <a:lnTo>
                    <a:pt x="999" y="285"/>
                  </a:lnTo>
                  <a:lnTo>
                    <a:pt x="1001" y="285"/>
                  </a:lnTo>
                  <a:lnTo>
                    <a:pt x="1001" y="285"/>
                  </a:lnTo>
                  <a:lnTo>
                    <a:pt x="1001" y="285"/>
                  </a:lnTo>
                  <a:lnTo>
                    <a:pt x="1001" y="285"/>
                  </a:lnTo>
                  <a:lnTo>
                    <a:pt x="1001" y="285"/>
                  </a:lnTo>
                  <a:lnTo>
                    <a:pt x="1001" y="282"/>
                  </a:lnTo>
                  <a:lnTo>
                    <a:pt x="1001" y="282"/>
                  </a:lnTo>
                  <a:lnTo>
                    <a:pt x="1001" y="282"/>
                  </a:lnTo>
                  <a:lnTo>
                    <a:pt x="1001" y="282"/>
                  </a:lnTo>
                  <a:lnTo>
                    <a:pt x="1001" y="282"/>
                  </a:lnTo>
                  <a:lnTo>
                    <a:pt x="999" y="282"/>
                  </a:lnTo>
                  <a:lnTo>
                    <a:pt x="1001" y="280"/>
                  </a:lnTo>
                  <a:lnTo>
                    <a:pt x="1001" y="280"/>
                  </a:lnTo>
                  <a:lnTo>
                    <a:pt x="1001" y="277"/>
                  </a:lnTo>
                  <a:lnTo>
                    <a:pt x="1004" y="277"/>
                  </a:lnTo>
                  <a:lnTo>
                    <a:pt x="1004" y="277"/>
                  </a:lnTo>
                  <a:lnTo>
                    <a:pt x="1004" y="275"/>
                  </a:lnTo>
                  <a:lnTo>
                    <a:pt x="1001" y="273"/>
                  </a:lnTo>
                  <a:lnTo>
                    <a:pt x="999" y="275"/>
                  </a:lnTo>
                  <a:lnTo>
                    <a:pt x="997" y="275"/>
                  </a:lnTo>
                  <a:lnTo>
                    <a:pt x="997" y="277"/>
                  </a:lnTo>
                  <a:lnTo>
                    <a:pt x="997" y="280"/>
                  </a:lnTo>
                  <a:lnTo>
                    <a:pt x="994" y="280"/>
                  </a:lnTo>
                  <a:lnTo>
                    <a:pt x="994" y="280"/>
                  </a:lnTo>
                  <a:lnTo>
                    <a:pt x="997" y="282"/>
                  </a:lnTo>
                  <a:lnTo>
                    <a:pt x="997" y="282"/>
                  </a:lnTo>
                  <a:lnTo>
                    <a:pt x="994" y="282"/>
                  </a:lnTo>
                  <a:lnTo>
                    <a:pt x="994" y="282"/>
                  </a:lnTo>
                  <a:lnTo>
                    <a:pt x="994" y="285"/>
                  </a:lnTo>
                  <a:lnTo>
                    <a:pt x="997" y="285"/>
                  </a:lnTo>
                  <a:lnTo>
                    <a:pt x="997" y="285"/>
                  </a:lnTo>
                  <a:lnTo>
                    <a:pt x="997" y="287"/>
                  </a:lnTo>
                  <a:lnTo>
                    <a:pt x="997" y="289"/>
                  </a:lnTo>
                  <a:lnTo>
                    <a:pt x="997" y="287"/>
                  </a:lnTo>
                  <a:lnTo>
                    <a:pt x="994" y="285"/>
                  </a:lnTo>
                  <a:lnTo>
                    <a:pt x="994" y="285"/>
                  </a:lnTo>
                  <a:lnTo>
                    <a:pt x="994" y="285"/>
                  </a:lnTo>
                  <a:lnTo>
                    <a:pt x="994" y="285"/>
                  </a:lnTo>
                  <a:lnTo>
                    <a:pt x="994" y="287"/>
                  </a:lnTo>
                  <a:lnTo>
                    <a:pt x="992" y="289"/>
                  </a:lnTo>
                  <a:lnTo>
                    <a:pt x="992" y="289"/>
                  </a:lnTo>
                  <a:lnTo>
                    <a:pt x="992" y="289"/>
                  </a:lnTo>
                  <a:lnTo>
                    <a:pt x="992" y="287"/>
                  </a:lnTo>
                  <a:lnTo>
                    <a:pt x="992" y="287"/>
                  </a:lnTo>
                  <a:lnTo>
                    <a:pt x="992" y="285"/>
                  </a:lnTo>
                  <a:lnTo>
                    <a:pt x="992" y="282"/>
                  </a:lnTo>
                  <a:lnTo>
                    <a:pt x="992" y="282"/>
                  </a:lnTo>
                  <a:lnTo>
                    <a:pt x="989" y="285"/>
                  </a:lnTo>
                  <a:lnTo>
                    <a:pt x="989" y="285"/>
                  </a:lnTo>
                  <a:lnTo>
                    <a:pt x="989" y="287"/>
                  </a:lnTo>
                  <a:lnTo>
                    <a:pt x="989" y="287"/>
                  </a:lnTo>
                  <a:lnTo>
                    <a:pt x="989" y="287"/>
                  </a:lnTo>
                  <a:lnTo>
                    <a:pt x="989" y="285"/>
                  </a:lnTo>
                  <a:lnTo>
                    <a:pt x="989" y="282"/>
                  </a:lnTo>
                  <a:lnTo>
                    <a:pt x="989" y="282"/>
                  </a:lnTo>
                  <a:lnTo>
                    <a:pt x="987" y="282"/>
                  </a:lnTo>
                  <a:lnTo>
                    <a:pt x="987" y="282"/>
                  </a:lnTo>
                  <a:lnTo>
                    <a:pt x="985" y="285"/>
                  </a:lnTo>
                  <a:lnTo>
                    <a:pt x="985" y="285"/>
                  </a:lnTo>
                  <a:lnTo>
                    <a:pt x="985" y="282"/>
                  </a:lnTo>
                  <a:lnTo>
                    <a:pt x="982" y="282"/>
                  </a:lnTo>
                  <a:lnTo>
                    <a:pt x="982" y="282"/>
                  </a:lnTo>
                  <a:lnTo>
                    <a:pt x="982" y="285"/>
                  </a:lnTo>
                  <a:lnTo>
                    <a:pt x="982" y="285"/>
                  </a:lnTo>
                  <a:lnTo>
                    <a:pt x="980" y="285"/>
                  </a:lnTo>
                  <a:lnTo>
                    <a:pt x="980" y="285"/>
                  </a:lnTo>
                  <a:lnTo>
                    <a:pt x="980" y="285"/>
                  </a:lnTo>
                  <a:lnTo>
                    <a:pt x="980" y="282"/>
                  </a:lnTo>
                  <a:lnTo>
                    <a:pt x="980" y="282"/>
                  </a:lnTo>
                  <a:lnTo>
                    <a:pt x="980" y="282"/>
                  </a:lnTo>
                  <a:lnTo>
                    <a:pt x="980" y="280"/>
                  </a:lnTo>
                  <a:lnTo>
                    <a:pt x="980" y="280"/>
                  </a:lnTo>
                  <a:lnTo>
                    <a:pt x="980" y="277"/>
                  </a:lnTo>
                  <a:lnTo>
                    <a:pt x="980" y="277"/>
                  </a:lnTo>
                  <a:lnTo>
                    <a:pt x="980" y="275"/>
                  </a:lnTo>
                  <a:lnTo>
                    <a:pt x="980" y="275"/>
                  </a:lnTo>
                  <a:lnTo>
                    <a:pt x="980" y="273"/>
                  </a:lnTo>
                  <a:lnTo>
                    <a:pt x="982" y="273"/>
                  </a:lnTo>
                  <a:lnTo>
                    <a:pt x="985" y="273"/>
                  </a:lnTo>
                  <a:lnTo>
                    <a:pt x="985" y="273"/>
                  </a:lnTo>
                  <a:lnTo>
                    <a:pt x="985" y="270"/>
                  </a:lnTo>
                  <a:lnTo>
                    <a:pt x="982" y="270"/>
                  </a:lnTo>
                  <a:lnTo>
                    <a:pt x="980" y="270"/>
                  </a:lnTo>
                  <a:lnTo>
                    <a:pt x="980" y="273"/>
                  </a:lnTo>
                  <a:lnTo>
                    <a:pt x="980" y="273"/>
                  </a:lnTo>
                  <a:lnTo>
                    <a:pt x="978" y="273"/>
                  </a:lnTo>
                  <a:lnTo>
                    <a:pt x="978" y="273"/>
                  </a:lnTo>
                  <a:lnTo>
                    <a:pt x="975" y="275"/>
                  </a:lnTo>
                  <a:lnTo>
                    <a:pt x="973" y="275"/>
                  </a:lnTo>
                  <a:lnTo>
                    <a:pt x="973" y="277"/>
                  </a:lnTo>
                  <a:lnTo>
                    <a:pt x="971" y="280"/>
                  </a:lnTo>
                  <a:lnTo>
                    <a:pt x="971" y="277"/>
                  </a:lnTo>
                  <a:lnTo>
                    <a:pt x="968" y="277"/>
                  </a:lnTo>
                  <a:lnTo>
                    <a:pt x="966" y="277"/>
                  </a:lnTo>
                  <a:lnTo>
                    <a:pt x="963" y="277"/>
                  </a:lnTo>
                  <a:lnTo>
                    <a:pt x="963" y="277"/>
                  </a:lnTo>
                  <a:lnTo>
                    <a:pt x="963" y="277"/>
                  </a:lnTo>
                  <a:lnTo>
                    <a:pt x="961" y="280"/>
                  </a:lnTo>
                  <a:lnTo>
                    <a:pt x="959" y="282"/>
                  </a:lnTo>
                  <a:lnTo>
                    <a:pt x="959" y="282"/>
                  </a:lnTo>
                  <a:lnTo>
                    <a:pt x="959" y="280"/>
                  </a:lnTo>
                  <a:lnTo>
                    <a:pt x="959" y="280"/>
                  </a:lnTo>
                  <a:lnTo>
                    <a:pt x="961" y="280"/>
                  </a:lnTo>
                  <a:lnTo>
                    <a:pt x="963" y="277"/>
                  </a:lnTo>
                  <a:lnTo>
                    <a:pt x="963" y="275"/>
                  </a:lnTo>
                  <a:lnTo>
                    <a:pt x="966" y="275"/>
                  </a:lnTo>
                  <a:lnTo>
                    <a:pt x="966" y="275"/>
                  </a:lnTo>
                  <a:lnTo>
                    <a:pt x="966" y="275"/>
                  </a:lnTo>
                  <a:lnTo>
                    <a:pt x="966" y="277"/>
                  </a:lnTo>
                  <a:lnTo>
                    <a:pt x="968" y="277"/>
                  </a:lnTo>
                  <a:lnTo>
                    <a:pt x="968" y="275"/>
                  </a:lnTo>
                  <a:lnTo>
                    <a:pt x="968" y="275"/>
                  </a:lnTo>
                  <a:lnTo>
                    <a:pt x="971" y="275"/>
                  </a:lnTo>
                  <a:lnTo>
                    <a:pt x="968" y="273"/>
                  </a:lnTo>
                  <a:lnTo>
                    <a:pt x="968" y="273"/>
                  </a:lnTo>
                  <a:lnTo>
                    <a:pt x="968" y="273"/>
                  </a:lnTo>
                  <a:lnTo>
                    <a:pt x="968" y="273"/>
                  </a:lnTo>
                  <a:lnTo>
                    <a:pt x="971" y="270"/>
                  </a:lnTo>
                  <a:lnTo>
                    <a:pt x="968" y="266"/>
                  </a:lnTo>
                  <a:lnTo>
                    <a:pt x="968" y="266"/>
                  </a:lnTo>
                  <a:lnTo>
                    <a:pt x="966" y="266"/>
                  </a:lnTo>
                  <a:lnTo>
                    <a:pt x="966" y="266"/>
                  </a:lnTo>
                  <a:lnTo>
                    <a:pt x="968" y="270"/>
                  </a:lnTo>
                  <a:lnTo>
                    <a:pt x="968" y="270"/>
                  </a:lnTo>
                  <a:lnTo>
                    <a:pt x="966" y="270"/>
                  </a:lnTo>
                  <a:lnTo>
                    <a:pt x="966" y="270"/>
                  </a:lnTo>
                  <a:lnTo>
                    <a:pt x="966" y="270"/>
                  </a:lnTo>
                  <a:lnTo>
                    <a:pt x="966" y="268"/>
                  </a:lnTo>
                  <a:lnTo>
                    <a:pt x="966" y="268"/>
                  </a:lnTo>
                  <a:lnTo>
                    <a:pt x="963" y="268"/>
                  </a:lnTo>
                  <a:lnTo>
                    <a:pt x="963" y="268"/>
                  </a:lnTo>
                  <a:lnTo>
                    <a:pt x="963" y="270"/>
                  </a:lnTo>
                  <a:lnTo>
                    <a:pt x="963" y="273"/>
                  </a:lnTo>
                  <a:lnTo>
                    <a:pt x="961" y="273"/>
                  </a:lnTo>
                  <a:lnTo>
                    <a:pt x="959" y="275"/>
                  </a:lnTo>
                  <a:lnTo>
                    <a:pt x="959" y="277"/>
                  </a:lnTo>
                  <a:lnTo>
                    <a:pt x="961" y="273"/>
                  </a:lnTo>
                  <a:lnTo>
                    <a:pt x="961" y="270"/>
                  </a:lnTo>
                  <a:lnTo>
                    <a:pt x="961" y="270"/>
                  </a:lnTo>
                  <a:lnTo>
                    <a:pt x="959" y="268"/>
                  </a:lnTo>
                  <a:lnTo>
                    <a:pt x="959" y="268"/>
                  </a:lnTo>
                  <a:lnTo>
                    <a:pt x="959" y="270"/>
                  </a:lnTo>
                  <a:lnTo>
                    <a:pt x="959" y="270"/>
                  </a:lnTo>
                  <a:lnTo>
                    <a:pt x="956" y="270"/>
                  </a:lnTo>
                  <a:lnTo>
                    <a:pt x="956" y="268"/>
                  </a:lnTo>
                  <a:lnTo>
                    <a:pt x="956" y="268"/>
                  </a:lnTo>
                  <a:lnTo>
                    <a:pt x="956" y="270"/>
                  </a:lnTo>
                  <a:lnTo>
                    <a:pt x="956" y="270"/>
                  </a:lnTo>
                  <a:lnTo>
                    <a:pt x="956" y="273"/>
                  </a:lnTo>
                  <a:lnTo>
                    <a:pt x="956" y="273"/>
                  </a:lnTo>
                  <a:lnTo>
                    <a:pt x="956" y="273"/>
                  </a:lnTo>
                  <a:lnTo>
                    <a:pt x="954" y="270"/>
                  </a:lnTo>
                  <a:lnTo>
                    <a:pt x="954" y="270"/>
                  </a:lnTo>
                  <a:lnTo>
                    <a:pt x="954" y="270"/>
                  </a:lnTo>
                  <a:lnTo>
                    <a:pt x="954" y="270"/>
                  </a:lnTo>
                  <a:lnTo>
                    <a:pt x="956" y="266"/>
                  </a:lnTo>
                  <a:lnTo>
                    <a:pt x="954" y="266"/>
                  </a:lnTo>
                  <a:lnTo>
                    <a:pt x="954" y="266"/>
                  </a:lnTo>
                  <a:lnTo>
                    <a:pt x="954" y="268"/>
                  </a:lnTo>
                  <a:lnTo>
                    <a:pt x="954" y="268"/>
                  </a:lnTo>
                  <a:lnTo>
                    <a:pt x="952" y="268"/>
                  </a:lnTo>
                  <a:lnTo>
                    <a:pt x="954" y="268"/>
                  </a:lnTo>
                  <a:lnTo>
                    <a:pt x="954" y="266"/>
                  </a:lnTo>
                  <a:lnTo>
                    <a:pt x="954" y="266"/>
                  </a:lnTo>
                  <a:lnTo>
                    <a:pt x="952" y="266"/>
                  </a:lnTo>
                  <a:lnTo>
                    <a:pt x="952" y="266"/>
                  </a:lnTo>
                  <a:lnTo>
                    <a:pt x="954" y="266"/>
                  </a:lnTo>
                  <a:lnTo>
                    <a:pt x="954" y="266"/>
                  </a:lnTo>
                  <a:lnTo>
                    <a:pt x="954" y="263"/>
                  </a:lnTo>
                  <a:lnTo>
                    <a:pt x="954" y="263"/>
                  </a:lnTo>
                  <a:lnTo>
                    <a:pt x="954" y="263"/>
                  </a:lnTo>
                  <a:lnTo>
                    <a:pt x="954" y="263"/>
                  </a:lnTo>
                  <a:lnTo>
                    <a:pt x="954" y="263"/>
                  </a:lnTo>
                  <a:lnTo>
                    <a:pt x="954" y="261"/>
                  </a:lnTo>
                  <a:lnTo>
                    <a:pt x="954" y="261"/>
                  </a:lnTo>
                  <a:lnTo>
                    <a:pt x="954" y="261"/>
                  </a:lnTo>
                  <a:lnTo>
                    <a:pt x="954" y="261"/>
                  </a:lnTo>
                  <a:lnTo>
                    <a:pt x="954" y="258"/>
                  </a:lnTo>
                  <a:lnTo>
                    <a:pt x="954" y="258"/>
                  </a:lnTo>
                  <a:lnTo>
                    <a:pt x="954" y="258"/>
                  </a:lnTo>
                  <a:lnTo>
                    <a:pt x="952" y="258"/>
                  </a:lnTo>
                  <a:lnTo>
                    <a:pt x="954" y="258"/>
                  </a:lnTo>
                  <a:lnTo>
                    <a:pt x="954" y="258"/>
                  </a:lnTo>
                  <a:lnTo>
                    <a:pt x="952" y="261"/>
                  </a:lnTo>
                  <a:lnTo>
                    <a:pt x="949" y="263"/>
                  </a:lnTo>
                  <a:lnTo>
                    <a:pt x="949" y="263"/>
                  </a:lnTo>
                  <a:lnTo>
                    <a:pt x="949" y="263"/>
                  </a:lnTo>
                  <a:lnTo>
                    <a:pt x="949" y="263"/>
                  </a:lnTo>
                  <a:lnTo>
                    <a:pt x="952" y="266"/>
                  </a:lnTo>
                  <a:lnTo>
                    <a:pt x="952" y="266"/>
                  </a:lnTo>
                  <a:lnTo>
                    <a:pt x="949" y="266"/>
                  </a:lnTo>
                  <a:lnTo>
                    <a:pt x="949" y="266"/>
                  </a:lnTo>
                  <a:lnTo>
                    <a:pt x="949" y="266"/>
                  </a:lnTo>
                  <a:lnTo>
                    <a:pt x="949" y="266"/>
                  </a:lnTo>
                  <a:lnTo>
                    <a:pt x="949" y="266"/>
                  </a:lnTo>
                  <a:lnTo>
                    <a:pt x="949" y="266"/>
                  </a:lnTo>
                  <a:lnTo>
                    <a:pt x="949" y="266"/>
                  </a:lnTo>
                  <a:lnTo>
                    <a:pt x="947" y="266"/>
                  </a:lnTo>
                  <a:lnTo>
                    <a:pt x="947" y="263"/>
                  </a:lnTo>
                  <a:lnTo>
                    <a:pt x="947" y="268"/>
                  </a:lnTo>
                  <a:lnTo>
                    <a:pt x="947" y="268"/>
                  </a:lnTo>
                  <a:lnTo>
                    <a:pt x="947" y="268"/>
                  </a:lnTo>
                  <a:lnTo>
                    <a:pt x="947" y="270"/>
                  </a:lnTo>
                  <a:lnTo>
                    <a:pt x="947" y="270"/>
                  </a:lnTo>
                  <a:lnTo>
                    <a:pt x="945" y="270"/>
                  </a:lnTo>
                  <a:lnTo>
                    <a:pt x="942" y="270"/>
                  </a:lnTo>
                  <a:lnTo>
                    <a:pt x="942" y="270"/>
                  </a:lnTo>
                  <a:lnTo>
                    <a:pt x="942" y="273"/>
                  </a:lnTo>
                  <a:lnTo>
                    <a:pt x="942" y="273"/>
                  </a:lnTo>
                  <a:lnTo>
                    <a:pt x="942" y="273"/>
                  </a:lnTo>
                  <a:lnTo>
                    <a:pt x="942" y="273"/>
                  </a:lnTo>
                  <a:lnTo>
                    <a:pt x="942" y="270"/>
                  </a:lnTo>
                  <a:lnTo>
                    <a:pt x="942" y="270"/>
                  </a:lnTo>
                  <a:lnTo>
                    <a:pt x="942" y="268"/>
                  </a:lnTo>
                  <a:lnTo>
                    <a:pt x="945" y="268"/>
                  </a:lnTo>
                  <a:lnTo>
                    <a:pt x="945" y="268"/>
                  </a:lnTo>
                  <a:lnTo>
                    <a:pt x="945" y="268"/>
                  </a:lnTo>
                  <a:lnTo>
                    <a:pt x="945" y="268"/>
                  </a:lnTo>
                  <a:lnTo>
                    <a:pt x="945" y="268"/>
                  </a:lnTo>
                  <a:lnTo>
                    <a:pt x="945" y="268"/>
                  </a:lnTo>
                  <a:lnTo>
                    <a:pt x="945" y="268"/>
                  </a:lnTo>
                  <a:lnTo>
                    <a:pt x="945" y="266"/>
                  </a:lnTo>
                  <a:lnTo>
                    <a:pt x="945" y="266"/>
                  </a:lnTo>
                  <a:lnTo>
                    <a:pt x="942" y="266"/>
                  </a:lnTo>
                  <a:lnTo>
                    <a:pt x="942" y="266"/>
                  </a:lnTo>
                  <a:lnTo>
                    <a:pt x="945" y="263"/>
                  </a:lnTo>
                  <a:lnTo>
                    <a:pt x="942" y="263"/>
                  </a:lnTo>
                  <a:lnTo>
                    <a:pt x="942" y="263"/>
                  </a:lnTo>
                  <a:lnTo>
                    <a:pt x="942" y="263"/>
                  </a:lnTo>
                  <a:lnTo>
                    <a:pt x="942" y="263"/>
                  </a:lnTo>
                  <a:lnTo>
                    <a:pt x="942" y="261"/>
                  </a:lnTo>
                  <a:lnTo>
                    <a:pt x="942" y="258"/>
                  </a:lnTo>
                  <a:lnTo>
                    <a:pt x="942" y="256"/>
                  </a:lnTo>
                  <a:lnTo>
                    <a:pt x="940" y="261"/>
                  </a:lnTo>
                  <a:lnTo>
                    <a:pt x="940" y="261"/>
                  </a:lnTo>
                  <a:lnTo>
                    <a:pt x="940" y="263"/>
                  </a:lnTo>
                  <a:lnTo>
                    <a:pt x="937" y="263"/>
                  </a:lnTo>
                  <a:lnTo>
                    <a:pt x="937" y="263"/>
                  </a:lnTo>
                  <a:lnTo>
                    <a:pt x="937" y="263"/>
                  </a:lnTo>
                  <a:lnTo>
                    <a:pt x="937" y="266"/>
                  </a:lnTo>
                  <a:lnTo>
                    <a:pt x="937" y="266"/>
                  </a:lnTo>
                  <a:lnTo>
                    <a:pt x="937" y="263"/>
                  </a:lnTo>
                  <a:lnTo>
                    <a:pt x="935" y="266"/>
                  </a:lnTo>
                  <a:lnTo>
                    <a:pt x="935" y="266"/>
                  </a:lnTo>
                  <a:lnTo>
                    <a:pt x="935" y="266"/>
                  </a:lnTo>
                  <a:lnTo>
                    <a:pt x="935" y="268"/>
                  </a:lnTo>
                  <a:lnTo>
                    <a:pt x="935" y="270"/>
                  </a:lnTo>
                  <a:lnTo>
                    <a:pt x="935" y="270"/>
                  </a:lnTo>
                  <a:lnTo>
                    <a:pt x="935" y="270"/>
                  </a:lnTo>
                  <a:lnTo>
                    <a:pt x="933" y="268"/>
                  </a:lnTo>
                  <a:lnTo>
                    <a:pt x="933" y="268"/>
                  </a:lnTo>
                  <a:lnTo>
                    <a:pt x="933" y="266"/>
                  </a:lnTo>
                  <a:lnTo>
                    <a:pt x="935" y="266"/>
                  </a:lnTo>
                  <a:lnTo>
                    <a:pt x="935" y="266"/>
                  </a:lnTo>
                  <a:lnTo>
                    <a:pt x="935" y="266"/>
                  </a:lnTo>
                  <a:lnTo>
                    <a:pt x="933" y="263"/>
                  </a:lnTo>
                  <a:lnTo>
                    <a:pt x="933" y="263"/>
                  </a:lnTo>
                  <a:lnTo>
                    <a:pt x="933" y="261"/>
                  </a:lnTo>
                  <a:lnTo>
                    <a:pt x="933" y="263"/>
                  </a:lnTo>
                  <a:lnTo>
                    <a:pt x="933" y="261"/>
                  </a:lnTo>
                  <a:lnTo>
                    <a:pt x="933" y="261"/>
                  </a:lnTo>
                  <a:lnTo>
                    <a:pt x="933" y="258"/>
                  </a:lnTo>
                  <a:lnTo>
                    <a:pt x="933" y="258"/>
                  </a:lnTo>
                  <a:lnTo>
                    <a:pt x="933" y="258"/>
                  </a:lnTo>
                  <a:lnTo>
                    <a:pt x="933" y="258"/>
                  </a:lnTo>
                  <a:lnTo>
                    <a:pt x="933" y="258"/>
                  </a:lnTo>
                  <a:lnTo>
                    <a:pt x="933" y="256"/>
                  </a:lnTo>
                  <a:lnTo>
                    <a:pt x="933" y="256"/>
                  </a:lnTo>
                  <a:lnTo>
                    <a:pt x="933" y="256"/>
                  </a:lnTo>
                  <a:lnTo>
                    <a:pt x="933" y="254"/>
                  </a:lnTo>
                  <a:lnTo>
                    <a:pt x="933" y="254"/>
                  </a:lnTo>
                  <a:lnTo>
                    <a:pt x="930" y="254"/>
                  </a:lnTo>
                  <a:lnTo>
                    <a:pt x="930" y="256"/>
                  </a:lnTo>
                  <a:lnTo>
                    <a:pt x="930" y="256"/>
                  </a:lnTo>
                  <a:lnTo>
                    <a:pt x="930" y="258"/>
                  </a:lnTo>
                  <a:lnTo>
                    <a:pt x="930" y="258"/>
                  </a:lnTo>
                  <a:lnTo>
                    <a:pt x="930" y="258"/>
                  </a:lnTo>
                  <a:lnTo>
                    <a:pt x="930" y="261"/>
                  </a:lnTo>
                  <a:lnTo>
                    <a:pt x="930" y="261"/>
                  </a:lnTo>
                  <a:lnTo>
                    <a:pt x="930" y="261"/>
                  </a:lnTo>
                  <a:lnTo>
                    <a:pt x="930" y="261"/>
                  </a:lnTo>
                  <a:lnTo>
                    <a:pt x="930" y="261"/>
                  </a:lnTo>
                  <a:lnTo>
                    <a:pt x="928" y="261"/>
                  </a:lnTo>
                  <a:lnTo>
                    <a:pt x="928" y="261"/>
                  </a:lnTo>
                  <a:lnTo>
                    <a:pt x="928" y="261"/>
                  </a:lnTo>
                  <a:lnTo>
                    <a:pt x="928" y="263"/>
                  </a:lnTo>
                  <a:lnTo>
                    <a:pt x="928" y="263"/>
                  </a:lnTo>
                  <a:lnTo>
                    <a:pt x="928" y="266"/>
                  </a:lnTo>
                  <a:lnTo>
                    <a:pt x="928" y="263"/>
                  </a:lnTo>
                  <a:lnTo>
                    <a:pt x="928" y="263"/>
                  </a:lnTo>
                  <a:lnTo>
                    <a:pt x="926" y="263"/>
                  </a:lnTo>
                  <a:lnTo>
                    <a:pt x="926" y="263"/>
                  </a:lnTo>
                  <a:lnTo>
                    <a:pt x="926" y="263"/>
                  </a:lnTo>
                  <a:lnTo>
                    <a:pt x="926" y="263"/>
                  </a:lnTo>
                  <a:lnTo>
                    <a:pt x="923" y="263"/>
                  </a:lnTo>
                  <a:lnTo>
                    <a:pt x="923" y="263"/>
                  </a:lnTo>
                  <a:lnTo>
                    <a:pt x="923" y="261"/>
                  </a:lnTo>
                  <a:lnTo>
                    <a:pt x="926" y="261"/>
                  </a:lnTo>
                  <a:lnTo>
                    <a:pt x="926" y="261"/>
                  </a:lnTo>
                  <a:lnTo>
                    <a:pt x="926" y="261"/>
                  </a:lnTo>
                  <a:lnTo>
                    <a:pt x="926" y="258"/>
                  </a:lnTo>
                  <a:lnTo>
                    <a:pt x="926" y="258"/>
                  </a:lnTo>
                  <a:lnTo>
                    <a:pt x="926" y="256"/>
                  </a:lnTo>
                  <a:lnTo>
                    <a:pt x="926" y="256"/>
                  </a:lnTo>
                  <a:lnTo>
                    <a:pt x="926" y="256"/>
                  </a:lnTo>
                  <a:lnTo>
                    <a:pt x="926" y="258"/>
                  </a:lnTo>
                  <a:lnTo>
                    <a:pt x="926" y="258"/>
                  </a:lnTo>
                  <a:lnTo>
                    <a:pt x="923" y="258"/>
                  </a:lnTo>
                  <a:lnTo>
                    <a:pt x="923" y="258"/>
                  </a:lnTo>
                  <a:lnTo>
                    <a:pt x="921" y="258"/>
                  </a:lnTo>
                  <a:lnTo>
                    <a:pt x="921" y="258"/>
                  </a:lnTo>
                  <a:lnTo>
                    <a:pt x="921" y="258"/>
                  </a:lnTo>
                  <a:lnTo>
                    <a:pt x="918" y="258"/>
                  </a:lnTo>
                  <a:lnTo>
                    <a:pt x="918" y="256"/>
                  </a:lnTo>
                  <a:lnTo>
                    <a:pt x="921" y="256"/>
                  </a:lnTo>
                  <a:lnTo>
                    <a:pt x="921" y="256"/>
                  </a:lnTo>
                  <a:lnTo>
                    <a:pt x="921" y="256"/>
                  </a:lnTo>
                  <a:lnTo>
                    <a:pt x="921" y="256"/>
                  </a:lnTo>
                  <a:lnTo>
                    <a:pt x="921" y="256"/>
                  </a:lnTo>
                  <a:lnTo>
                    <a:pt x="923" y="256"/>
                  </a:lnTo>
                  <a:lnTo>
                    <a:pt x="923" y="256"/>
                  </a:lnTo>
                  <a:lnTo>
                    <a:pt x="923" y="254"/>
                  </a:lnTo>
                  <a:lnTo>
                    <a:pt x="923" y="254"/>
                  </a:lnTo>
                  <a:lnTo>
                    <a:pt x="921" y="251"/>
                  </a:lnTo>
                  <a:lnTo>
                    <a:pt x="921" y="254"/>
                  </a:lnTo>
                  <a:lnTo>
                    <a:pt x="921" y="254"/>
                  </a:lnTo>
                  <a:lnTo>
                    <a:pt x="921" y="254"/>
                  </a:lnTo>
                  <a:lnTo>
                    <a:pt x="918" y="256"/>
                  </a:lnTo>
                  <a:lnTo>
                    <a:pt x="918" y="254"/>
                  </a:lnTo>
                  <a:lnTo>
                    <a:pt x="918" y="254"/>
                  </a:lnTo>
                  <a:lnTo>
                    <a:pt x="918" y="254"/>
                  </a:lnTo>
                  <a:lnTo>
                    <a:pt x="918" y="254"/>
                  </a:lnTo>
                  <a:lnTo>
                    <a:pt x="916" y="254"/>
                  </a:lnTo>
                  <a:lnTo>
                    <a:pt x="916" y="251"/>
                  </a:lnTo>
                  <a:lnTo>
                    <a:pt x="916" y="251"/>
                  </a:lnTo>
                  <a:lnTo>
                    <a:pt x="916" y="249"/>
                  </a:lnTo>
                  <a:lnTo>
                    <a:pt x="916" y="249"/>
                  </a:lnTo>
                  <a:lnTo>
                    <a:pt x="914" y="249"/>
                  </a:lnTo>
                  <a:lnTo>
                    <a:pt x="914" y="251"/>
                  </a:lnTo>
                  <a:lnTo>
                    <a:pt x="914" y="251"/>
                  </a:lnTo>
                  <a:lnTo>
                    <a:pt x="911" y="251"/>
                  </a:lnTo>
                  <a:lnTo>
                    <a:pt x="911" y="251"/>
                  </a:lnTo>
                  <a:lnTo>
                    <a:pt x="914" y="251"/>
                  </a:lnTo>
                  <a:lnTo>
                    <a:pt x="914" y="254"/>
                  </a:lnTo>
                  <a:lnTo>
                    <a:pt x="914" y="254"/>
                  </a:lnTo>
                  <a:lnTo>
                    <a:pt x="911" y="254"/>
                  </a:lnTo>
                  <a:lnTo>
                    <a:pt x="911" y="251"/>
                  </a:lnTo>
                  <a:lnTo>
                    <a:pt x="909" y="251"/>
                  </a:lnTo>
                  <a:lnTo>
                    <a:pt x="909" y="254"/>
                  </a:lnTo>
                  <a:lnTo>
                    <a:pt x="909" y="254"/>
                  </a:lnTo>
                  <a:lnTo>
                    <a:pt x="909" y="256"/>
                  </a:lnTo>
                  <a:lnTo>
                    <a:pt x="909" y="256"/>
                  </a:lnTo>
                  <a:lnTo>
                    <a:pt x="909" y="256"/>
                  </a:lnTo>
                  <a:lnTo>
                    <a:pt x="909" y="256"/>
                  </a:lnTo>
                  <a:lnTo>
                    <a:pt x="909" y="256"/>
                  </a:lnTo>
                  <a:lnTo>
                    <a:pt x="909" y="254"/>
                  </a:lnTo>
                  <a:lnTo>
                    <a:pt x="909" y="254"/>
                  </a:lnTo>
                  <a:lnTo>
                    <a:pt x="907" y="254"/>
                  </a:lnTo>
                  <a:lnTo>
                    <a:pt x="907" y="254"/>
                  </a:lnTo>
                  <a:lnTo>
                    <a:pt x="907" y="256"/>
                  </a:lnTo>
                  <a:lnTo>
                    <a:pt x="907" y="256"/>
                  </a:lnTo>
                  <a:lnTo>
                    <a:pt x="907" y="254"/>
                  </a:lnTo>
                  <a:lnTo>
                    <a:pt x="907" y="251"/>
                  </a:lnTo>
                  <a:lnTo>
                    <a:pt x="907" y="251"/>
                  </a:lnTo>
                  <a:lnTo>
                    <a:pt x="907" y="251"/>
                  </a:lnTo>
                  <a:lnTo>
                    <a:pt x="907" y="249"/>
                  </a:lnTo>
                  <a:lnTo>
                    <a:pt x="907" y="249"/>
                  </a:lnTo>
                  <a:lnTo>
                    <a:pt x="907" y="249"/>
                  </a:lnTo>
                  <a:lnTo>
                    <a:pt x="904" y="249"/>
                  </a:lnTo>
                  <a:lnTo>
                    <a:pt x="904" y="249"/>
                  </a:lnTo>
                  <a:lnTo>
                    <a:pt x="902" y="249"/>
                  </a:lnTo>
                  <a:lnTo>
                    <a:pt x="904" y="251"/>
                  </a:lnTo>
                  <a:lnTo>
                    <a:pt x="902" y="251"/>
                  </a:lnTo>
                  <a:lnTo>
                    <a:pt x="902" y="251"/>
                  </a:lnTo>
                  <a:lnTo>
                    <a:pt x="902" y="261"/>
                  </a:lnTo>
                  <a:lnTo>
                    <a:pt x="902" y="258"/>
                  </a:lnTo>
                  <a:lnTo>
                    <a:pt x="904" y="258"/>
                  </a:lnTo>
                  <a:lnTo>
                    <a:pt x="904" y="258"/>
                  </a:lnTo>
                  <a:lnTo>
                    <a:pt x="904" y="256"/>
                  </a:lnTo>
                  <a:lnTo>
                    <a:pt x="904" y="258"/>
                  </a:lnTo>
                  <a:lnTo>
                    <a:pt x="907" y="261"/>
                  </a:lnTo>
                  <a:lnTo>
                    <a:pt x="909" y="261"/>
                  </a:lnTo>
                  <a:lnTo>
                    <a:pt x="909" y="261"/>
                  </a:lnTo>
                  <a:lnTo>
                    <a:pt x="909" y="263"/>
                  </a:lnTo>
                  <a:lnTo>
                    <a:pt x="909" y="263"/>
                  </a:lnTo>
                  <a:lnTo>
                    <a:pt x="909" y="263"/>
                  </a:lnTo>
                  <a:lnTo>
                    <a:pt x="909" y="263"/>
                  </a:lnTo>
                  <a:lnTo>
                    <a:pt x="909" y="266"/>
                  </a:lnTo>
                  <a:lnTo>
                    <a:pt x="909" y="266"/>
                  </a:lnTo>
                  <a:lnTo>
                    <a:pt x="909" y="266"/>
                  </a:lnTo>
                  <a:lnTo>
                    <a:pt x="907" y="266"/>
                  </a:lnTo>
                  <a:lnTo>
                    <a:pt x="907" y="263"/>
                  </a:lnTo>
                  <a:lnTo>
                    <a:pt x="907" y="263"/>
                  </a:lnTo>
                  <a:lnTo>
                    <a:pt x="900" y="263"/>
                  </a:lnTo>
                  <a:lnTo>
                    <a:pt x="900" y="261"/>
                  </a:lnTo>
                  <a:lnTo>
                    <a:pt x="900" y="261"/>
                  </a:lnTo>
                  <a:lnTo>
                    <a:pt x="900" y="258"/>
                  </a:lnTo>
                  <a:lnTo>
                    <a:pt x="900" y="256"/>
                  </a:lnTo>
                  <a:lnTo>
                    <a:pt x="897" y="256"/>
                  </a:lnTo>
                  <a:lnTo>
                    <a:pt x="897" y="256"/>
                  </a:lnTo>
                  <a:lnTo>
                    <a:pt x="897" y="254"/>
                  </a:lnTo>
                  <a:lnTo>
                    <a:pt x="897" y="254"/>
                  </a:lnTo>
                  <a:lnTo>
                    <a:pt x="897" y="254"/>
                  </a:lnTo>
                  <a:lnTo>
                    <a:pt x="897" y="251"/>
                  </a:lnTo>
                  <a:lnTo>
                    <a:pt x="897" y="251"/>
                  </a:lnTo>
                  <a:lnTo>
                    <a:pt x="895" y="249"/>
                  </a:lnTo>
                  <a:lnTo>
                    <a:pt x="895" y="249"/>
                  </a:lnTo>
                  <a:lnTo>
                    <a:pt x="892" y="249"/>
                  </a:lnTo>
                  <a:lnTo>
                    <a:pt x="892" y="251"/>
                  </a:lnTo>
                  <a:lnTo>
                    <a:pt x="892" y="251"/>
                  </a:lnTo>
                  <a:lnTo>
                    <a:pt x="892" y="254"/>
                  </a:lnTo>
                  <a:lnTo>
                    <a:pt x="892" y="256"/>
                  </a:lnTo>
                  <a:lnTo>
                    <a:pt x="890" y="256"/>
                  </a:lnTo>
                  <a:lnTo>
                    <a:pt x="890" y="258"/>
                  </a:lnTo>
                  <a:lnTo>
                    <a:pt x="888" y="258"/>
                  </a:lnTo>
                  <a:lnTo>
                    <a:pt x="881" y="261"/>
                  </a:lnTo>
                  <a:lnTo>
                    <a:pt x="881" y="263"/>
                  </a:lnTo>
                  <a:lnTo>
                    <a:pt x="881" y="261"/>
                  </a:lnTo>
                  <a:lnTo>
                    <a:pt x="881" y="261"/>
                  </a:lnTo>
                  <a:lnTo>
                    <a:pt x="883" y="258"/>
                  </a:lnTo>
                  <a:lnTo>
                    <a:pt x="883" y="258"/>
                  </a:lnTo>
                  <a:lnTo>
                    <a:pt x="883" y="256"/>
                  </a:lnTo>
                  <a:lnTo>
                    <a:pt x="883" y="254"/>
                  </a:lnTo>
                  <a:lnTo>
                    <a:pt x="881" y="251"/>
                  </a:lnTo>
                  <a:lnTo>
                    <a:pt x="878" y="254"/>
                  </a:lnTo>
                  <a:lnTo>
                    <a:pt x="878" y="251"/>
                  </a:lnTo>
                  <a:lnTo>
                    <a:pt x="878" y="249"/>
                  </a:lnTo>
                  <a:lnTo>
                    <a:pt x="876" y="249"/>
                  </a:lnTo>
                  <a:lnTo>
                    <a:pt x="876" y="247"/>
                  </a:lnTo>
                  <a:lnTo>
                    <a:pt x="876" y="247"/>
                  </a:lnTo>
                  <a:lnTo>
                    <a:pt x="876" y="249"/>
                  </a:lnTo>
                  <a:lnTo>
                    <a:pt x="873" y="251"/>
                  </a:lnTo>
                  <a:lnTo>
                    <a:pt x="873" y="254"/>
                  </a:lnTo>
                  <a:lnTo>
                    <a:pt x="873" y="254"/>
                  </a:lnTo>
                  <a:lnTo>
                    <a:pt x="876" y="256"/>
                  </a:lnTo>
                  <a:lnTo>
                    <a:pt x="876" y="256"/>
                  </a:lnTo>
                  <a:lnTo>
                    <a:pt x="873" y="256"/>
                  </a:lnTo>
                  <a:lnTo>
                    <a:pt x="871" y="256"/>
                  </a:lnTo>
                  <a:lnTo>
                    <a:pt x="871" y="256"/>
                  </a:lnTo>
                  <a:lnTo>
                    <a:pt x="871" y="258"/>
                  </a:lnTo>
                  <a:lnTo>
                    <a:pt x="864" y="261"/>
                  </a:lnTo>
                  <a:lnTo>
                    <a:pt x="864" y="263"/>
                  </a:lnTo>
                  <a:lnTo>
                    <a:pt x="862" y="263"/>
                  </a:lnTo>
                  <a:lnTo>
                    <a:pt x="859" y="261"/>
                  </a:lnTo>
                  <a:lnTo>
                    <a:pt x="859" y="261"/>
                  </a:lnTo>
                  <a:lnTo>
                    <a:pt x="859" y="261"/>
                  </a:lnTo>
                  <a:lnTo>
                    <a:pt x="859" y="258"/>
                  </a:lnTo>
                  <a:lnTo>
                    <a:pt x="859" y="258"/>
                  </a:lnTo>
                  <a:lnTo>
                    <a:pt x="859" y="258"/>
                  </a:lnTo>
                  <a:lnTo>
                    <a:pt x="859" y="258"/>
                  </a:lnTo>
                  <a:lnTo>
                    <a:pt x="859" y="256"/>
                  </a:lnTo>
                  <a:lnTo>
                    <a:pt x="859" y="256"/>
                  </a:lnTo>
                  <a:lnTo>
                    <a:pt x="859" y="256"/>
                  </a:lnTo>
                  <a:lnTo>
                    <a:pt x="857" y="254"/>
                  </a:lnTo>
                  <a:lnTo>
                    <a:pt x="852" y="258"/>
                  </a:lnTo>
                  <a:lnTo>
                    <a:pt x="847" y="263"/>
                  </a:lnTo>
                  <a:lnTo>
                    <a:pt x="847" y="266"/>
                  </a:lnTo>
                  <a:lnTo>
                    <a:pt x="847" y="266"/>
                  </a:lnTo>
                  <a:lnTo>
                    <a:pt x="847" y="268"/>
                  </a:lnTo>
                  <a:lnTo>
                    <a:pt x="847" y="268"/>
                  </a:lnTo>
                  <a:lnTo>
                    <a:pt x="850" y="268"/>
                  </a:lnTo>
                  <a:lnTo>
                    <a:pt x="850" y="268"/>
                  </a:lnTo>
                  <a:lnTo>
                    <a:pt x="850" y="270"/>
                  </a:lnTo>
                  <a:lnTo>
                    <a:pt x="850" y="273"/>
                  </a:lnTo>
                  <a:lnTo>
                    <a:pt x="850" y="273"/>
                  </a:lnTo>
                  <a:lnTo>
                    <a:pt x="850" y="273"/>
                  </a:lnTo>
                  <a:lnTo>
                    <a:pt x="850" y="273"/>
                  </a:lnTo>
                  <a:lnTo>
                    <a:pt x="850" y="275"/>
                  </a:lnTo>
                  <a:lnTo>
                    <a:pt x="847" y="275"/>
                  </a:lnTo>
                  <a:lnTo>
                    <a:pt x="847" y="275"/>
                  </a:lnTo>
                  <a:lnTo>
                    <a:pt x="847" y="275"/>
                  </a:lnTo>
                  <a:lnTo>
                    <a:pt x="847" y="277"/>
                  </a:lnTo>
                  <a:lnTo>
                    <a:pt x="847" y="277"/>
                  </a:lnTo>
                  <a:lnTo>
                    <a:pt x="847" y="280"/>
                  </a:lnTo>
                  <a:lnTo>
                    <a:pt x="847" y="280"/>
                  </a:lnTo>
                  <a:lnTo>
                    <a:pt x="845" y="280"/>
                  </a:lnTo>
                  <a:lnTo>
                    <a:pt x="845" y="280"/>
                  </a:lnTo>
                  <a:lnTo>
                    <a:pt x="845" y="282"/>
                  </a:lnTo>
                  <a:lnTo>
                    <a:pt x="845" y="282"/>
                  </a:lnTo>
                  <a:lnTo>
                    <a:pt x="845" y="282"/>
                  </a:lnTo>
                  <a:lnTo>
                    <a:pt x="843" y="285"/>
                  </a:lnTo>
                  <a:lnTo>
                    <a:pt x="843" y="285"/>
                  </a:lnTo>
                  <a:lnTo>
                    <a:pt x="838" y="285"/>
                  </a:lnTo>
                  <a:lnTo>
                    <a:pt x="838" y="285"/>
                  </a:lnTo>
                  <a:lnTo>
                    <a:pt x="838" y="285"/>
                  </a:lnTo>
                  <a:lnTo>
                    <a:pt x="838" y="287"/>
                  </a:lnTo>
                  <a:lnTo>
                    <a:pt x="838" y="289"/>
                  </a:lnTo>
                  <a:lnTo>
                    <a:pt x="838" y="289"/>
                  </a:lnTo>
                  <a:lnTo>
                    <a:pt x="840" y="289"/>
                  </a:lnTo>
                  <a:lnTo>
                    <a:pt x="843" y="289"/>
                  </a:lnTo>
                  <a:lnTo>
                    <a:pt x="843" y="289"/>
                  </a:lnTo>
                  <a:lnTo>
                    <a:pt x="843" y="289"/>
                  </a:lnTo>
                  <a:lnTo>
                    <a:pt x="840" y="292"/>
                  </a:lnTo>
                  <a:lnTo>
                    <a:pt x="840" y="292"/>
                  </a:lnTo>
                  <a:lnTo>
                    <a:pt x="838" y="289"/>
                  </a:lnTo>
                  <a:lnTo>
                    <a:pt x="838" y="292"/>
                  </a:lnTo>
                  <a:lnTo>
                    <a:pt x="838" y="292"/>
                  </a:lnTo>
                  <a:lnTo>
                    <a:pt x="838" y="292"/>
                  </a:lnTo>
                  <a:lnTo>
                    <a:pt x="840" y="294"/>
                  </a:lnTo>
                  <a:lnTo>
                    <a:pt x="840" y="294"/>
                  </a:lnTo>
                  <a:lnTo>
                    <a:pt x="840" y="296"/>
                  </a:lnTo>
                  <a:lnTo>
                    <a:pt x="838" y="294"/>
                  </a:lnTo>
                  <a:lnTo>
                    <a:pt x="836" y="296"/>
                  </a:lnTo>
                  <a:lnTo>
                    <a:pt x="836" y="299"/>
                  </a:lnTo>
                  <a:lnTo>
                    <a:pt x="836" y="303"/>
                  </a:lnTo>
                  <a:lnTo>
                    <a:pt x="833" y="303"/>
                  </a:lnTo>
                  <a:lnTo>
                    <a:pt x="833" y="306"/>
                  </a:lnTo>
                  <a:lnTo>
                    <a:pt x="833" y="306"/>
                  </a:lnTo>
                  <a:lnTo>
                    <a:pt x="829" y="303"/>
                  </a:lnTo>
                  <a:lnTo>
                    <a:pt x="826" y="303"/>
                  </a:lnTo>
                  <a:lnTo>
                    <a:pt x="826" y="301"/>
                  </a:lnTo>
                  <a:lnTo>
                    <a:pt x="826" y="299"/>
                  </a:lnTo>
                  <a:lnTo>
                    <a:pt x="826" y="299"/>
                  </a:lnTo>
                  <a:lnTo>
                    <a:pt x="824" y="301"/>
                  </a:lnTo>
                  <a:lnTo>
                    <a:pt x="821" y="303"/>
                  </a:lnTo>
                  <a:lnTo>
                    <a:pt x="821" y="306"/>
                  </a:lnTo>
                  <a:lnTo>
                    <a:pt x="821" y="313"/>
                  </a:lnTo>
                  <a:lnTo>
                    <a:pt x="821" y="315"/>
                  </a:lnTo>
                  <a:lnTo>
                    <a:pt x="821" y="315"/>
                  </a:lnTo>
                  <a:lnTo>
                    <a:pt x="821" y="318"/>
                  </a:lnTo>
                  <a:lnTo>
                    <a:pt x="824" y="318"/>
                  </a:lnTo>
                  <a:lnTo>
                    <a:pt x="824" y="318"/>
                  </a:lnTo>
                  <a:lnTo>
                    <a:pt x="826" y="318"/>
                  </a:lnTo>
                  <a:lnTo>
                    <a:pt x="829" y="318"/>
                  </a:lnTo>
                  <a:lnTo>
                    <a:pt x="829" y="318"/>
                  </a:lnTo>
                  <a:lnTo>
                    <a:pt x="829" y="318"/>
                  </a:lnTo>
                  <a:lnTo>
                    <a:pt x="831" y="318"/>
                  </a:lnTo>
                  <a:lnTo>
                    <a:pt x="831" y="318"/>
                  </a:lnTo>
                  <a:lnTo>
                    <a:pt x="831" y="318"/>
                  </a:lnTo>
                  <a:lnTo>
                    <a:pt x="833" y="318"/>
                  </a:lnTo>
                  <a:lnTo>
                    <a:pt x="836" y="318"/>
                  </a:lnTo>
                  <a:lnTo>
                    <a:pt x="833" y="320"/>
                  </a:lnTo>
                  <a:lnTo>
                    <a:pt x="833" y="320"/>
                  </a:lnTo>
                  <a:lnTo>
                    <a:pt x="831" y="320"/>
                  </a:lnTo>
                  <a:lnTo>
                    <a:pt x="826" y="322"/>
                  </a:lnTo>
                  <a:lnTo>
                    <a:pt x="826" y="322"/>
                  </a:lnTo>
                  <a:lnTo>
                    <a:pt x="824" y="322"/>
                  </a:lnTo>
                  <a:lnTo>
                    <a:pt x="821" y="320"/>
                  </a:lnTo>
                  <a:lnTo>
                    <a:pt x="824" y="322"/>
                  </a:lnTo>
                  <a:lnTo>
                    <a:pt x="826" y="325"/>
                  </a:lnTo>
                  <a:lnTo>
                    <a:pt x="826" y="327"/>
                  </a:lnTo>
                  <a:lnTo>
                    <a:pt x="826" y="327"/>
                  </a:lnTo>
                  <a:lnTo>
                    <a:pt x="826" y="330"/>
                  </a:lnTo>
                  <a:lnTo>
                    <a:pt x="829" y="332"/>
                  </a:lnTo>
                  <a:lnTo>
                    <a:pt x="826" y="332"/>
                  </a:lnTo>
                  <a:lnTo>
                    <a:pt x="826" y="332"/>
                  </a:lnTo>
                  <a:lnTo>
                    <a:pt x="826" y="330"/>
                  </a:lnTo>
                  <a:lnTo>
                    <a:pt x="824" y="330"/>
                  </a:lnTo>
                  <a:lnTo>
                    <a:pt x="824" y="330"/>
                  </a:lnTo>
                  <a:lnTo>
                    <a:pt x="821" y="330"/>
                  </a:lnTo>
                  <a:lnTo>
                    <a:pt x="821" y="330"/>
                  </a:lnTo>
                  <a:lnTo>
                    <a:pt x="819" y="327"/>
                  </a:lnTo>
                  <a:lnTo>
                    <a:pt x="819" y="327"/>
                  </a:lnTo>
                  <a:lnTo>
                    <a:pt x="817" y="325"/>
                  </a:lnTo>
                  <a:lnTo>
                    <a:pt x="817" y="322"/>
                  </a:lnTo>
                  <a:lnTo>
                    <a:pt x="817" y="322"/>
                  </a:lnTo>
                  <a:lnTo>
                    <a:pt x="814" y="320"/>
                  </a:lnTo>
                  <a:lnTo>
                    <a:pt x="812" y="318"/>
                  </a:lnTo>
                  <a:lnTo>
                    <a:pt x="812" y="315"/>
                  </a:lnTo>
                  <a:lnTo>
                    <a:pt x="812" y="313"/>
                  </a:lnTo>
                  <a:lnTo>
                    <a:pt x="810" y="311"/>
                  </a:lnTo>
                  <a:lnTo>
                    <a:pt x="810" y="311"/>
                  </a:lnTo>
                  <a:lnTo>
                    <a:pt x="807" y="313"/>
                  </a:lnTo>
                  <a:lnTo>
                    <a:pt x="805" y="318"/>
                  </a:lnTo>
                  <a:lnTo>
                    <a:pt x="805" y="318"/>
                  </a:lnTo>
                  <a:lnTo>
                    <a:pt x="805" y="318"/>
                  </a:lnTo>
                  <a:lnTo>
                    <a:pt x="805" y="320"/>
                  </a:lnTo>
                  <a:lnTo>
                    <a:pt x="805" y="320"/>
                  </a:lnTo>
                  <a:lnTo>
                    <a:pt x="802" y="320"/>
                  </a:lnTo>
                  <a:lnTo>
                    <a:pt x="802" y="320"/>
                  </a:lnTo>
                  <a:lnTo>
                    <a:pt x="802" y="320"/>
                  </a:lnTo>
                  <a:lnTo>
                    <a:pt x="802" y="320"/>
                  </a:lnTo>
                  <a:lnTo>
                    <a:pt x="802" y="320"/>
                  </a:lnTo>
                  <a:lnTo>
                    <a:pt x="802" y="320"/>
                  </a:lnTo>
                  <a:lnTo>
                    <a:pt x="798" y="330"/>
                  </a:lnTo>
                  <a:lnTo>
                    <a:pt x="798" y="330"/>
                  </a:lnTo>
                  <a:lnTo>
                    <a:pt x="798" y="330"/>
                  </a:lnTo>
                  <a:lnTo>
                    <a:pt x="795" y="332"/>
                  </a:lnTo>
                  <a:lnTo>
                    <a:pt x="795" y="332"/>
                  </a:lnTo>
                  <a:lnTo>
                    <a:pt x="795" y="332"/>
                  </a:lnTo>
                  <a:lnTo>
                    <a:pt x="795" y="332"/>
                  </a:lnTo>
                  <a:lnTo>
                    <a:pt x="795" y="332"/>
                  </a:lnTo>
                  <a:lnTo>
                    <a:pt x="793" y="332"/>
                  </a:lnTo>
                  <a:lnTo>
                    <a:pt x="793" y="332"/>
                  </a:lnTo>
                  <a:lnTo>
                    <a:pt x="793" y="332"/>
                  </a:lnTo>
                  <a:lnTo>
                    <a:pt x="793" y="332"/>
                  </a:lnTo>
                  <a:lnTo>
                    <a:pt x="793" y="332"/>
                  </a:lnTo>
                  <a:lnTo>
                    <a:pt x="793" y="334"/>
                  </a:lnTo>
                  <a:lnTo>
                    <a:pt x="791" y="334"/>
                  </a:lnTo>
                  <a:lnTo>
                    <a:pt x="791" y="334"/>
                  </a:lnTo>
                  <a:lnTo>
                    <a:pt x="791" y="334"/>
                  </a:lnTo>
                  <a:lnTo>
                    <a:pt x="791" y="337"/>
                  </a:lnTo>
                  <a:lnTo>
                    <a:pt x="791" y="337"/>
                  </a:lnTo>
                  <a:lnTo>
                    <a:pt x="791" y="337"/>
                  </a:lnTo>
                  <a:lnTo>
                    <a:pt x="791" y="339"/>
                  </a:lnTo>
                  <a:lnTo>
                    <a:pt x="788" y="339"/>
                  </a:lnTo>
                  <a:lnTo>
                    <a:pt x="788" y="341"/>
                  </a:lnTo>
                  <a:lnTo>
                    <a:pt x="788" y="341"/>
                  </a:lnTo>
                  <a:lnTo>
                    <a:pt x="786" y="344"/>
                  </a:lnTo>
                  <a:lnTo>
                    <a:pt x="784" y="344"/>
                  </a:lnTo>
                  <a:lnTo>
                    <a:pt x="784" y="346"/>
                  </a:lnTo>
                  <a:lnTo>
                    <a:pt x="781" y="346"/>
                  </a:lnTo>
                  <a:lnTo>
                    <a:pt x="781" y="346"/>
                  </a:lnTo>
                  <a:lnTo>
                    <a:pt x="779" y="346"/>
                  </a:lnTo>
                  <a:lnTo>
                    <a:pt x="779" y="346"/>
                  </a:lnTo>
                  <a:lnTo>
                    <a:pt x="781" y="346"/>
                  </a:lnTo>
                  <a:lnTo>
                    <a:pt x="781" y="344"/>
                  </a:lnTo>
                  <a:lnTo>
                    <a:pt x="781" y="344"/>
                  </a:lnTo>
                  <a:lnTo>
                    <a:pt x="784" y="341"/>
                  </a:lnTo>
                  <a:lnTo>
                    <a:pt x="786" y="341"/>
                  </a:lnTo>
                  <a:lnTo>
                    <a:pt x="786" y="339"/>
                  </a:lnTo>
                  <a:lnTo>
                    <a:pt x="786" y="337"/>
                  </a:lnTo>
                  <a:lnTo>
                    <a:pt x="786" y="337"/>
                  </a:lnTo>
                  <a:lnTo>
                    <a:pt x="786" y="337"/>
                  </a:lnTo>
                  <a:lnTo>
                    <a:pt x="786" y="334"/>
                  </a:lnTo>
                  <a:lnTo>
                    <a:pt x="788" y="334"/>
                  </a:lnTo>
                  <a:lnTo>
                    <a:pt x="788" y="334"/>
                  </a:lnTo>
                  <a:lnTo>
                    <a:pt x="791" y="332"/>
                  </a:lnTo>
                  <a:lnTo>
                    <a:pt x="791" y="330"/>
                  </a:lnTo>
                  <a:lnTo>
                    <a:pt x="791" y="327"/>
                  </a:lnTo>
                  <a:lnTo>
                    <a:pt x="791" y="327"/>
                  </a:lnTo>
                  <a:lnTo>
                    <a:pt x="793" y="325"/>
                  </a:lnTo>
                  <a:lnTo>
                    <a:pt x="793" y="325"/>
                  </a:lnTo>
                  <a:lnTo>
                    <a:pt x="793" y="325"/>
                  </a:lnTo>
                  <a:lnTo>
                    <a:pt x="791" y="325"/>
                  </a:lnTo>
                  <a:lnTo>
                    <a:pt x="791" y="327"/>
                  </a:lnTo>
                  <a:lnTo>
                    <a:pt x="788" y="327"/>
                  </a:lnTo>
                  <a:lnTo>
                    <a:pt x="784" y="327"/>
                  </a:lnTo>
                  <a:lnTo>
                    <a:pt x="784" y="330"/>
                  </a:lnTo>
                  <a:lnTo>
                    <a:pt x="781" y="334"/>
                  </a:lnTo>
                  <a:lnTo>
                    <a:pt x="779" y="337"/>
                  </a:lnTo>
                  <a:lnTo>
                    <a:pt x="774" y="339"/>
                  </a:lnTo>
                  <a:lnTo>
                    <a:pt x="772" y="341"/>
                  </a:lnTo>
                  <a:lnTo>
                    <a:pt x="772" y="344"/>
                  </a:lnTo>
                  <a:lnTo>
                    <a:pt x="772" y="346"/>
                  </a:lnTo>
                  <a:lnTo>
                    <a:pt x="772" y="348"/>
                  </a:lnTo>
                  <a:lnTo>
                    <a:pt x="769" y="348"/>
                  </a:lnTo>
                  <a:lnTo>
                    <a:pt x="769" y="348"/>
                  </a:lnTo>
                  <a:lnTo>
                    <a:pt x="769" y="351"/>
                  </a:lnTo>
                  <a:lnTo>
                    <a:pt x="767" y="351"/>
                  </a:lnTo>
                  <a:lnTo>
                    <a:pt x="765" y="356"/>
                  </a:lnTo>
                  <a:lnTo>
                    <a:pt x="757" y="365"/>
                  </a:lnTo>
                  <a:lnTo>
                    <a:pt x="757" y="367"/>
                  </a:lnTo>
                  <a:lnTo>
                    <a:pt x="757" y="370"/>
                  </a:lnTo>
                  <a:lnTo>
                    <a:pt x="757" y="372"/>
                  </a:lnTo>
                  <a:lnTo>
                    <a:pt x="755" y="374"/>
                  </a:lnTo>
                  <a:lnTo>
                    <a:pt x="748" y="389"/>
                  </a:lnTo>
                  <a:lnTo>
                    <a:pt x="748" y="389"/>
                  </a:lnTo>
                  <a:lnTo>
                    <a:pt x="748" y="391"/>
                  </a:lnTo>
                  <a:lnTo>
                    <a:pt x="748" y="393"/>
                  </a:lnTo>
                  <a:lnTo>
                    <a:pt x="748" y="396"/>
                  </a:lnTo>
                  <a:lnTo>
                    <a:pt x="748" y="398"/>
                  </a:lnTo>
                  <a:lnTo>
                    <a:pt x="746" y="398"/>
                  </a:lnTo>
                  <a:lnTo>
                    <a:pt x="746" y="401"/>
                  </a:lnTo>
                  <a:lnTo>
                    <a:pt x="743" y="401"/>
                  </a:lnTo>
                  <a:lnTo>
                    <a:pt x="743" y="403"/>
                  </a:lnTo>
                  <a:lnTo>
                    <a:pt x="743" y="403"/>
                  </a:lnTo>
                  <a:lnTo>
                    <a:pt x="743" y="403"/>
                  </a:lnTo>
                  <a:lnTo>
                    <a:pt x="741" y="403"/>
                  </a:lnTo>
                  <a:lnTo>
                    <a:pt x="741" y="405"/>
                  </a:lnTo>
                  <a:lnTo>
                    <a:pt x="741" y="405"/>
                  </a:lnTo>
                  <a:lnTo>
                    <a:pt x="741" y="408"/>
                  </a:lnTo>
                  <a:lnTo>
                    <a:pt x="741" y="408"/>
                  </a:lnTo>
                  <a:lnTo>
                    <a:pt x="739" y="410"/>
                  </a:lnTo>
                  <a:lnTo>
                    <a:pt x="734" y="410"/>
                  </a:lnTo>
                  <a:lnTo>
                    <a:pt x="729" y="412"/>
                  </a:lnTo>
                  <a:lnTo>
                    <a:pt x="729" y="410"/>
                  </a:lnTo>
                  <a:lnTo>
                    <a:pt x="729" y="410"/>
                  </a:lnTo>
                  <a:lnTo>
                    <a:pt x="729" y="408"/>
                  </a:lnTo>
                  <a:lnTo>
                    <a:pt x="731" y="408"/>
                  </a:lnTo>
                  <a:lnTo>
                    <a:pt x="734" y="408"/>
                  </a:lnTo>
                  <a:lnTo>
                    <a:pt x="734" y="405"/>
                  </a:lnTo>
                  <a:lnTo>
                    <a:pt x="739" y="398"/>
                  </a:lnTo>
                  <a:lnTo>
                    <a:pt x="739" y="398"/>
                  </a:lnTo>
                  <a:lnTo>
                    <a:pt x="739" y="393"/>
                  </a:lnTo>
                  <a:lnTo>
                    <a:pt x="739" y="391"/>
                  </a:lnTo>
                  <a:lnTo>
                    <a:pt x="739" y="391"/>
                  </a:lnTo>
                  <a:lnTo>
                    <a:pt x="739" y="391"/>
                  </a:lnTo>
                  <a:lnTo>
                    <a:pt x="741" y="389"/>
                  </a:lnTo>
                  <a:lnTo>
                    <a:pt x="741" y="389"/>
                  </a:lnTo>
                  <a:lnTo>
                    <a:pt x="741" y="386"/>
                  </a:lnTo>
                  <a:lnTo>
                    <a:pt x="741" y="386"/>
                  </a:lnTo>
                  <a:lnTo>
                    <a:pt x="741" y="384"/>
                  </a:lnTo>
                  <a:lnTo>
                    <a:pt x="741" y="384"/>
                  </a:lnTo>
                  <a:lnTo>
                    <a:pt x="743" y="384"/>
                  </a:lnTo>
                  <a:lnTo>
                    <a:pt x="743" y="384"/>
                  </a:lnTo>
                  <a:lnTo>
                    <a:pt x="743" y="379"/>
                  </a:lnTo>
                  <a:lnTo>
                    <a:pt x="743" y="379"/>
                  </a:lnTo>
                  <a:lnTo>
                    <a:pt x="743" y="379"/>
                  </a:lnTo>
                  <a:lnTo>
                    <a:pt x="746" y="374"/>
                  </a:lnTo>
                  <a:lnTo>
                    <a:pt x="746" y="374"/>
                  </a:lnTo>
                  <a:lnTo>
                    <a:pt x="746" y="374"/>
                  </a:lnTo>
                  <a:lnTo>
                    <a:pt x="748" y="372"/>
                  </a:lnTo>
                  <a:lnTo>
                    <a:pt x="748" y="372"/>
                  </a:lnTo>
                  <a:lnTo>
                    <a:pt x="748" y="370"/>
                  </a:lnTo>
                  <a:lnTo>
                    <a:pt x="748" y="370"/>
                  </a:lnTo>
                  <a:lnTo>
                    <a:pt x="748" y="363"/>
                  </a:lnTo>
                  <a:lnTo>
                    <a:pt x="748" y="363"/>
                  </a:lnTo>
                  <a:lnTo>
                    <a:pt x="750" y="360"/>
                  </a:lnTo>
                  <a:lnTo>
                    <a:pt x="750" y="360"/>
                  </a:lnTo>
                  <a:lnTo>
                    <a:pt x="753" y="358"/>
                  </a:lnTo>
                  <a:lnTo>
                    <a:pt x="750" y="358"/>
                  </a:lnTo>
                  <a:lnTo>
                    <a:pt x="750" y="358"/>
                  </a:lnTo>
                  <a:lnTo>
                    <a:pt x="753" y="358"/>
                  </a:lnTo>
                  <a:lnTo>
                    <a:pt x="753" y="356"/>
                  </a:lnTo>
                  <a:lnTo>
                    <a:pt x="753" y="353"/>
                  </a:lnTo>
                  <a:lnTo>
                    <a:pt x="753" y="353"/>
                  </a:lnTo>
                  <a:lnTo>
                    <a:pt x="753" y="351"/>
                  </a:lnTo>
                  <a:lnTo>
                    <a:pt x="753" y="351"/>
                  </a:lnTo>
                  <a:lnTo>
                    <a:pt x="750" y="351"/>
                  </a:lnTo>
                  <a:lnTo>
                    <a:pt x="748" y="348"/>
                  </a:lnTo>
                  <a:lnTo>
                    <a:pt x="748" y="348"/>
                  </a:lnTo>
                  <a:lnTo>
                    <a:pt x="746" y="348"/>
                  </a:lnTo>
                  <a:lnTo>
                    <a:pt x="746" y="346"/>
                  </a:lnTo>
                  <a:lnTo>
                    <a:pt x="746" y="346"/>
                  </a:lnTo>
                  <a:lnTo>
                    <a:pt x="748" y="344"/>
                  </a:lnTo>
                  <a:lnTo>
                    <a:pt x="748" y="341"/>
                  </a:lnTo>
                  <a:lnTo>
                    <a:pt x="748" y="341"/>
                  </a:lnTo>
                  <a:lnTo>
                    <a:pt x="746" y="344"/>
                  </a:lnTo>
                  <a:lnTo>
                    <a:pt x="746" y="344"/>
                  </a:lnTo>
                  <a:lnTo>
                    <a:pt x="746" y="341"/>
                  </a:lnTo>
                  <a:lnTo>
                    <a:pt x="746" y="341"/>
                  </a:lnTo>
                  <a:lnTo>
                    <a:pt x="743" y="341"/>
                  </a:lnTo>
                  <a:lnTo>
                    <a:pt x="741" y="341"/>
                  </a:lnTo>
                  <a:lnTo>
                    <a:pt x="741" y="344"/>
                  </a:lnTo>
                  <a:lnTo>
                    <a:pt x="741" y="348"/>
                  </a:lnTo>
                  <a:lnTo>
                    <a:pt x="739" y="346"/>
                  </a:lnTo>
                  <a:lnTo>
                    <a:pt x="736" y="346"/>
                  </a:lnTo>
                  <a:lnTo>
                    <a:pt x="731" y="348"/>
                  </a:lnTo>
                  <a:lnTo>
                    <a:pt x="731" y="351"/>
                  </a:lnTo>
                  <a:lnTo>
                    <a:pt x="731" y="351"/>
                  </a:lnTo>
                  <a:lnTo>
                    <a:pt x="731" y="353"/>
                  </a:lnTo>
                  <a:lnTo>
                    <a:pt x="731" y="351"/>
                  </a:lnTo>
                  <a:lnTo>
                    <a:pt x="736" y="356"/>
                  </a:lnTo>
                  <a:lnTo>
                    <a:pt x="736" y="358"/>
                  </a:lnTo>
                  <a:lnTo>
                    <a:pt x="736" y="360"/>
                  </a:lnTo>
                  <a:lnTo>
                    <a:pt x="736" y="358"/>
                  </a:lnTo>
                  <a:lnTo>
                    <a:pt x="734" y="356"/>
                  </a:lnTo>
                  <a:lnTo>
                    <a:pt x="734" y="356"/>
                  </a:lnTo>
                  <a:lnTo>
                    <a:pt x="731" y="353"/>
                  </a:lnTo>
                  <a:lnTo>
                    <a:pt x="729" y="351"/>
                  </a:lnTo>
                  <a:lnTo>
                    <a:pt x="727" y="351"/>
                  </a:lnTo>
                  <a:lnTo>
                    <a:pt x="727" y="353"/>
                  </a:lnTo>
                  <a:lnTo>
                    <a:pt x="727" y="351"/>
                  </a:lnTo>
                  <a:lnTo>
                    <a:pt x="724" y="351"/>
                  </a:lnTo>
                  <a:lnTo>
                    <a:pt x="724" y="351"/>
                  </a:lnTo>
                  <a:lnTo>
                    <a:pt x="724" y="353"/>
                  </a:lnTo>
                  <a:lnTo>
                    <a:pt x="724" y="353"/>
                  </a:lnTo>
                  <a:lnTo>
                    <a:pt x="724" y="351"/>
                  </a:lnTo>
                  <a:lnTo>
                    <a:pt x="722" y="351"/>
                  </a:lnTo>
                  <a:lnTo>
                    <a:pt x="720" y="351"/>
                  </a:lnTo>
                  <a:lnTo>
                    <a:pt x="717" y="351"/>
                  </a:lnTo>
                  <a:lnTo>
                    <a:pt x="717" y="353"/>
                  </a:lnTo>
                  <a:lnTo>
                    <a:pt x="717" y="353"/>
                  </a:lnTo>
                  <a:lnTo>
                    <a:pt x="717" y="356"/>
                  </a:lnTo>
                  <a:lnTo>
                    <a:pt x="717" y="353"/>
                  </a:lnTo>
                  <a:lnTo>
                    <a:pt x="717" y="351"/>
                  </a:lnTo>
                  <a:lnTo>
                    <a:pt x="715" y="351"/>
                  </a:lnTo>
                  <a:lnTo>
                    <a:pt x="715" y="351"/>
                  </a:lnTo>
                  <a:lnTo>
                    <a:pt x="717" y="353"/>
                  </a:lnTo>
                  <a:lnTo>
                    <a:pt x="717" y="360"/>
                  </a:lnTo>
                  <a:lnTo>
                    <a:pt x="717" y="363"/>
                  </a:lnTo>
                  <a:lnTo>
                    <a:pt x="717" y="367"/>
                  </a:lnTo>
                  <a:lnTo>
                    <a:pt x="717" y="367"/>
                  </a:lnTo>
                  <a:lnTo>
                    <a:pt x="717" y="365"/>
                  </a:lnTo>
                  <a:lnTo>
                    <a:pt x="715" y="363"/>
                  </a:lnTo>
                  <a:lnTo>
                    <a:pt x="715" y="363"/>
                  </a:lnTo>
                  <a:lnTo>
                    <a:pt x="715" y="363"/>
                  </a:lnTo>
                  <a:lnTo>
                    <a:pt x="713" y="365"/>
                  </a:lnTo>
                  <a:lnTo>
                    <a:pt x="713" y="365"/>
                  </a:lnTo>
                  <a:lnTo>
                    <a:pt x="713" y="365"/>
                  </a:lnTo>
                  <a:lnTo>
                    <a:pt x="715" y="360"/>
                  </a:lnTo>
                  <a:lnTo>
                    <a:pt x="715" y="360"/>
                  </a:lnTo>
                  <a:lnTo>
                    <a:pt x="715" y="358"/>
                  </a:lnTo>
                  <a:lnTo>
                    <a:pt x="715" y="356"/>
                  </a:lnTo>
                  <a:lnTo>
                    <a:pt x="715" y="356"/>
                  </a:lnTo>
                  <a:lnTo>
                    <a:pt x="715" y="353"/>
                  </a:lnTo>
                  <a:lnTo>
                    <a:pt x="713" y="356"/>
                  </a:lnTo>
                  <a:lnTo>
                    <a:pt x="713" y="356"/>
                  </a:lnTo>
                  <a:lnTo>
                    <a:pt x="713" y="353"/>
                  </a:lnTo>
                  <a:lnTo>
                    <a:pt x="715" y="351"/>
                  </a:lnTo>
                  <a:lnTo>
                    <a:pt x="715" y="351"/>
                  </a:lnTo>
                  <a:lnTo>
                    <a:pt x="713" y="348"/>
                  </a:lnTo>
                  <a:lnTo>
                    <a:pt x="708" y="346"/>
                  </a:lnTo>
                  <a:lnTo>
                    <a:pt x="708" y="346"/>
                  </a:lnTo>
                  <a:lnTo>
                    <a:pt x="705" y="346"/>
                  </a:lnTo>
                  <a:lnTo>
                    <a:pt x="703" y="346"/>
                  </a:lnTo>
                  <a:lnTo>
                    <a:pt x="701" y="346"/>
                  </a:lnTo>
                  <a:lnTo>
                    <a:pt x="696" y="346"/>
                  </a:lnTo>
                  <a:lnTo>
                    <a:pt x="694" y="348"/>
                  </a:lnTo>
                  <a:lnTo>
                    <a:pt x="691" y="351"/>
                  </a:lnTo>
                  <a:lnTo>
                    <a:pt x="691" y="353"/>
                  </a:lnTo>
                  <a:lnTo>
                    <a:pt x="689" y="351"/>
                  </a:lnTo>
                  <a:lnTo>
                    <a:pt x="686" y="351"/>
                  </a:lnTo>
                  <a:lnTo>
                    <a:pt x="686" y="351"/>
                  </a:lnTo>
                  <a:lnTo>
                    <a:pt x="684" y="351"/>
                  </a:lnTo>
                  <a:lnTo>
                    <a:pt x="682" y="351"/>
                  </a:lnTo>
                  <a:lnTo>
                    <a:pt x="679" y="351"/>
                  </a:lnTo>
                  <a:lnTo>
                    <a:pt x="677" y="353"/>
                  </a:lnTo>
                  <a:lnTo>
                    <a:pt x="675" y="356"/>
                  </a:lnTo>
                  <a:lnTo>
                    <a:pt x="675" y="358"/>
                  </a:lnTo>
                  <a:lnTo>
                    <a:pt x="675" y="358"/>
                  </a:lnTo>
                  <a:lnTo>
                    <a:pt x="675" y="358"/>
                  </a:lnTo>
                  <a:lnTo>
                    <a:pt x="675" y="360"/>
                  </a:lnTo>
                  <a:lnTo>
                    <a:pt x="675" y="360"/>
                  </a:lnTo>
                  <a:lnTo>
                    <a:pt x="672" y="360"/>
                  </a:lnTo>
                  <a:lnTo>
                    <a:pt x="672" y="363"/>
                  </a:lnTo>
                  <a:lnTo>
                    <a:pt x="672" y="363"/>
                  </a:lnTo>
                  <a:lnTo>
                    <a:pt x="670" y="365"/>
                  </a:lnTo>
                  <a:lnTo>
                    <a:pt x="670" y="363"/>
                  </a:lnTo>
                  <a:lnTo>
                    <a:pt x="670" y="363"/>
                  </a:lnTo>
                  <a:lnTo>
                    <a:pt x="670" y="360"/>
                  </a:lnTo>
                  <a:lnTo>
                    <a:pt x="668" y="358"/>
                  </a:lnTo>
                  <a:lnTo>
                    <a:pt x="668" y="358"/>
                  </a:lnTo>
                  <a:lnTo>
                    <a:pt x="668" y="358"/>
                  </a:lnTo>
                  <a:lnTo>
                    <a:pt x="668" y="356"/>
                  </a:lnTo>
                  <a:lnTo>
                    <a:pt x="670" y="356"/>
                  </a:lnTo>
                  <a:lnTo>
                    <a:pt x="670" y="356"/>
                  </a:lnTo>
                  <a:lnTo>
                    <a:pt x="670" y="353"/>
                  </a:lnTo>
                  <a:lnTo>
                    <a:pt x="668" y="356"/>
                  </a:lnTo>
                  <a:lnTo>
                    <a:pt x="668" y="356"/>
                  </a:lnTo>
                  <a:lnTo>
                    <a:pt x="665" y="358"/>
                  </a:lnTo>
                  <a:lnTo>
                    <a:pt x="665" y="356"/>
                  </a:lnTo>
                  <a:lnTo>
                    <a:pt x="668" y="356"/>
                  </a:lnTo>
                  <a:lnTo>
                    <a:pt x="668" y="353"/>
                  </a:lnTo>
                  <a:lnTo>
                    <a:pt x="668" y="353"/>
                  </a:lnTo>
                  <a:lnTo>
                    <a:pt x="665" y="353"/>
                  </a:lnTo>
                  <a:lnTo>
                    <a:pt x="665" y="353"/>
                  </a:lnTo>
                  <a:lnTo>
                    <a:pt x="663" y="353"/>
                  </a:lnTo>
                  <a:lnTo>
                    <a:pt x="663" y="353"/>
                  </a:lnTo>
                  <a:lnTo>
                    <a:pt x="660" y="351"/>
                  </a:lnTo>
                  <a:lnTo>
                    <a:pt x="658" y="351"/>
                  </a:lnTo>
                  <a:lnTo>
                    <a:pt x="658" y="346"/>
                  </a:lnTo>
                  <a:lnTo>
                    <a:pt x="656" y="344"/>
                  </a:lnTo>
                  <a:lnTo>
                    <a:pt x="653" y="344"/>
                  </a:lnTo>
                  <a:lnTo>
                    <a:pt x="651" y="344"/>
                  </a:lnTo>
                  <a:lnTo>
                    <a:pt x="651" y="344"/>
                  </a:lnTo>
                  <a:lnTo>
                    <a:pt x="651" y="346"/>
                  </a:lnTo>
                  <a:lnTo>
                    <a:pt x="649" y="346"/>
                  </a:lnTo>
                  <a:lnTo>
                    <a:pt x="649" y="348"/>
                  </a:lnTo>
                  <a:lnTo>
                    <a:pt x="649" y="348"/>
                  </a:lnTo>
                  <a:lnTo>
                    <a:pt x="649" y="351"/>
                  </a:lnTo>
                  <a:lnTo>
                    <a:pt x="649" y="351"/>
                  </a:lnTo>
                  <a:lnTo>
                    <a:pt x="649" y="353"/>
                  </a:lnTo>
                  <a:lnTo>
                    <a:pt x="646" y="353"/>
                  </a:lnTo>
                  <a:lnTo>
                    <a:pt x="641" y="353"/>
                  </a:lnTo>
                  <a:lnTo>
                    <a:pt x="639" y="353"/>
                  </a:lnTo>
                  <a:lnTo>
                    <a:pt x="639" y="353"/>
                  </a:lnTo>
                  <a:lnTo>
                    <a:pt x="639" y="356"/>
                  </a:lnTo>
                  <a:lnTo>
                    <a:pt x="639" y="356"/>
                  </a:lnTo>
                  <a:lnTo>
                    <a:pt x="639" y="356"/>
                  </a:lnTo>
                  <a:lnTo>
                    <a:pt x="637" y="356"/>
                  </a:lnTo>
                  <a:lnTo>
                    <a:pt x="637" y="353"/>
                  </a:lnTo>
                  <a:lnTo>
                    <a:pt x="637" y="351"/>
                  </a:lnTo>
                  <a:lnTo>
                    <a:pt x="634" y="351"/>
                  </a:lnTo>
                  <a:lnTo>
                    <a:pt x="634" y="351"/>
                  </a:lnTo>
                  <a:lnTo>
                    <a:pt x="634" y="348"/>
                  </a:lnTo>
                  <a:lnTo>
                    <a:pt x="634" y="348"/>
                  </a:lnTo>
                  <a:lnTo>
                    <a:pt x="634" y="348"/>
                  </a:lnTo>
                  <a:lnTo>
                    <a:pt x="637" y="348"/>
                  </a:lnTo>
                  <a:lnTo>
                    <a:pt x="637" y="351"/>
                  </a:lnTo>
                  <a:lnTo>
                    <a:pt x="639" y="351"/>
                  </a:lnTo>
                  <a:lnTo>
                    <a:pt x="641" y="351"/>
                  </a:lnTo>
                  <a:lnTo>
                    <a:pt x="644" y="351"/>
                  </a:lnTo>
                  <a:lnTo>
                    <a:pt x="644" y="348"/>
                  </a:lnTo>
                  <a:lnTo>
                    <a:pt x="644" y="346"/>
                  </a:lnTo>
                  <a:lnTo>
                    <a:pt x="646" y="346"/>
                  </a:lnTo>
                  <a:lnTo>
                    <a:pt x="646" y="346"/>
                  </a:lnTo>
                  <a:lnTo>
                    <a:pt x="649" y="344"/>
                  </a:lnTo>
                  <a:lnTo>
                    <a:pt x="646" y="341"/>
                  </a:lnTo>
                  <a:lnTo>
                    <a:pt x="646" y="341"/>
                  </a:lnTo>
                  <a:lnTo>
                    <a:pt x="646" y="339"/>
                  </a:lnTo>
                  <a:lnTo>
                    <a:pt x="649" y="341"/>
                  </a:lnTo>
                  <a:lnTo>
                    <a:pt x="651" y="341"/>
                  </a:lnTo>
                  <a:lnTo>
                    <a:pt x="653" y="339"/>
                  </a:lnTo>
                  <a:lnTo>
                    <a:pt x="651" y="337"/>
                  </a:lnTo>
                  <a:lnTo>
                    <a:pt x="651" y="334"/>
                  </a:lnTo>
                  <a:lnTo>
                    <a:pt x="651" y="330"/>
                  </a:lnTo>
                  <a:lnTo>
                    <a:pt x="649" y="330"/>
                  </a:lnTo>
                  <a:lnTo>
                    <a:pt x="644" y="325"/>
                  </a:lnTo>
                  <a:lnTo>
                    <a:pt x="644" y="322"/>
                  </a:lnTo>
                  <a:lnTo>
                    <a:pt x="641" y="320"/>
                  </a:lnTo>
                  <a:lnTo>
                    <a:pt x="639" y="318"/>
                  </a:lnTo>
                  <a:lnTo>
                    <a:pt x="639" y="315"/>
                  </a:lnTo>
                  <a:lnTo>
                    <a:pt x="639" y="313"/>
                  </a:lnTo>
                  <a:lnTo>
                    <a:pt x="639" y="313"/>
                  </a:lnTo>
                  <a:lnTo>
                    <a:pt x="641" y="313"/>
                  </a:lnTo>
                  <a:lnTo>
                    <a:pt x="639" y="311"/>
                  </a:lnTo>
                  <a:lnTo>
                    <a:pt x="639" y="311"/>
                  </a:lnTo>
                  <a:lnTo>
                    <a:pt x="639" y="311"/>
                  </a:lnTo>
                  <a:lnTo>
                    <a:pt x="639" y="311"/>
                  </a:lnTo>
                  <a:lnTo>
                    <a:pt x="639" y="306"/>
                  </a:lnTo>
                  <a:lnTo>
                    <a:pt x="639" y="301"/>
                  </a:lnTo>
                  <a:lnTo>
                    <a:pt x="639" y="299"/>
                  </a:lnTo>
                  <a:lnTo>
                    <a:pt x="639" y="299"/>
                  </a:lnTo>
                  <a:lnTo>
                    <a:pt x="637" y="296"/>
                  </a:lnTo>
                  <a:lnTo>
                    <a:pt x="630" y="292"/>
                  </a:lnTo>
                  <a:lnTo>
                    <a:pt x="632" y="292"/>
                  </a:lnTo>
                  <a:lnTo>
                    <a:pt x="632" y="292"/>
                  </a:lnTo>
                  <a:lnTo>
                    <a:pt x="632" y="289"/>
                  </a:lnTo>
                  <a:lnTo>
                    <a:pt x="634" y="289"/>
                  </a:lnTo>
                  <a:lnTo>
                    <a:pt x="634" y="287"/>
                  </a:lnTo>
                  <a:lnTo>
                    <a:pt x="637" y="287"/>
                  </a:lnTo>
                  <a:lnTo>
                    <a:pt x="637" y="287"/>
                  </a:lnTo>
                  <a:lnTo>
                    <a:pt x="639" y="285"/>
                  </a:lnTo>
                  <a:lnTo>
                    <a:pt x="639" y="285"/>
                  </a:lnTo>
                  <a:lnTo>
                    <a:pt x="639" y="285"/>
                  </a:lnTo>
                  <a:lnTo>
                    <a:pt x="639" y="280"/>
                  </a:lnTo>
                  <a:lnTo>
                    <a:pt x="639" y="277"/>
                  </a:lnTo>
                  <a:lnTo>
                    <a:pt x="639" y="275"/>
                  </a:lnTo>
                  <a:lnTo>
                    <a:pt x="639" y="275"/>
                  </a:lnTo>
                  <a:lnTo>
                    <a:pt x="637" y="275"/>
                  </a:lnTo>
                  <a:lnTo>
                    <a:pt x="637" y="275"/>
                  </a:lnTo>
                  <a:lnTo>
                    <a:pt x="634" y="275"/>
                  </a:lnTo>
                  <a:lnTo>
                    <a:pt x="630" y="273"/>
                  </a:lnTo>
                  <a:lnTo>
                    <a:pt x="630" y="273"/>
                  </a:lnTo>
                  <a:lnTo>
                    <a:pt x="630" y="275"/>
                  </a:lnTo>
                  <a:lnTo>
                    <a:pt x="630" y="275"/>
                  </a:lnTo>
                  <a:lnTo>
                    <a:pt x="630" y="277"/>
                  </a:lnTo>
                  <a:lnTo>
                    <a:pt x="630" y="277"/>
                  </a:lnTo>
                  <a:lnTo>
                    <a:pt x="630" y="277"/>
                  </a:lnTo>
                  <a:lnTo>
                    <a:pt x="627" y="277"/>
                  </a:lnTo>
                  <a:lnTo>
                    <a:pt x="627" y="275"/>
                  </a:lnTo>
                  <a:lnTo>
                    <a:pt x="625" y="275"/>
                  </a:lnTo>
                  <a:lnTo>
                    <a:pt x="625" y="275"/>
                  </a:lnTo>
                  <a:lnTo>
                    <a:pt x="625" y="277"/>
                  </a:lnTo>
                  <a:lnTo>
                    <a:pt x="625" y="280"/>
                  </a:lnTo>
                  <a:lnTo>
                    <a:pt x="625" y="280"/>
                  </a:lnTo>
                  <a:lnTo>
                    <a:pt x="625" y="282"/>
                  </a:lnTo>
                  <a:lnTo>
                    <a:pt x="623" y="285"/>
                  </a:lnTo>
                  <a:lnTo>
                    <a:pt x="613" y="289"/>
                  </a:lnTo>
                  <a:lnTo>
                    <a:pt x="611" y="289"/>
                  </a:lnTo>
                  <a:lnTo>
                    <a:pt x="608" y="292"/>
                  </a:lnTo>
                  <a:lnTo>
                    <a:pt x="608" y="294"/>
                  </a:lnTo>
                  <a:lnTo>
                    <a:pt x="606" y="296"/>
                  </a:lnTo>
                  <a:lnTo>
                    <a:pt x="604" y="299"/>
                  </a:lnTo>
                  <a:lnTo>
                    <a:pt x="604" y="299"/>
                  </a:lnTo>
                  <a:lnTo>
                    <a:pt x="601" y="301"/>
                  </a:lnTo>
                  <a:lnTo>
                    <a:pt x="599" y="301"/>
                  </a:lnTo>
                  <a:lnTo>
                    <a:pt x="599" y="301"/>
                  </a:lnTo>
                  <a:lnTo>
                    <a:pt x="599" y="301"/>
                  </a:lnTo>
                  <a:lnTo>
                    <a:pt x="599" y="301"/>
                  </a:lnTo>
                  <a:lnTo>
                    <a:pt x="599" y="299"/>
                  </a:lnTo>
                  <a:lnTo>
                    <a:pt x="599" y="299"/>
                  </a:lnTo>
                  <a:lnTo>
                    <a:pt x="599" y="299"/>
                  </a:lnTo>
                  <a:lnTo>
                    <a:pt x="597" y="299"/>
                  </a:lnTo>
                  <a:lnTo>
                    <a:pt x="594" y="301"/>
                  </a:lnTo>
                  <a:lnTo>
                    <a:pt x="594" y="301"/>
                  </a:lnTo>
                  <a:lnTo>
                    <a:pt x="592" y="303"/>
                  </a:lnTo>
                  <a:lnTo>
                    <a:pt x="592" y="306"/>
                  </a:lnTo>
                  <a:lnTo>
                    <a:pt x="589" y="306"/>
                  </a:lnTo>
                  <a:lnTo>
                    <a:pt x="587" y="308"/>
                  </a:lnTo>
                  <a:lnTo>
                    <a:pt x="582" y="311"/>
                  </a:lnTo>
                  <a:lnTo>
                    <a:pt x="580" y="311"/>
                  </a:lnTo>
                  <a:lnTo>
                    <a:pt x="578" y="311"/>
                  </a:lnTo>
                  <a:lnTo>
                    <a:pt x="573" y="313"/>
                  </a:lnTo>
                  <a:lnTo>
                    <a:pt x="554" y="325"/>
                  </a:lnTo>
                  <a:lnTo>
                    <a:pt x="549" y="327"/>
                  </a:lnTo>
                  <a:lnTo>
                    <a:pt x="547" y="327"/>
                  </a:lnTo>
                  <a:lnTo>
                    <a:pt x="544" y="330"/>
                  </a:lnTo>
                  <a:lnTo>
                    <a:pt x="544" y="327"/>
                  </a:lnTo>
                  <a:lnTo>
                    <a:pt x="542" y="327"/>
                  </a:lnTo>
                  <a:lnTo>
                    <a:pt x="542" y="330"/>
                  </a:lnTo>
                  <a:lnTo>
                    <a:pt x="542" y="330"/>
                  </a:lnTo>
                  <a:lnTo>
                    <a:pt x="540" y="330"/>
                  </a:lnTo>
                  <a:lnTo>
                    <a:pt x="537" y="330"/>
                  </a:lnTo>
                  <a:lnTo>
                    <a:pt x="535" y="330"/>
                  </a:lnTo>
                  <a:lnTo>
                    <a:pt x="535" y="330"/>
                  </a:lnTo>
                  <a:lnTo>
                    <a:pt x="530" y="334"/>
                  </a:lnTo>
                  <a:lnTo>
                    <a:pt x="530" y="334"/>
                  </a:lnTo>
                  <a:lnTo>
                    <a:pt x="530" y="334"/>
                  </a:lnTo>
                  <a:lnTo>
                    <a:pt x="530" y="334"/>
                  </a:lnTo>
                  <a:lnTo>
                    <a:pt x="530" y="334"/>
                  </a:lnTo>
                  <a:lnTo>
                    <a:pt x="530" y="334"/>
                  </a:lnTo>
                  <a:lnTo>
                    <a:pt x="528" y="337"/>
                  </a:lnTo>
                  <a:lnTo>
                    <a:pt x="525" y="334"/>
                  </a:lnTo>
                  <a:lnTo>
                    <a:pt x="525" y="334"/>
                  </a:lnTo>
                  <a:lnTo>
                    <a:pt x="525" y="332"/>
                  </a:lnTo>
                  <a:lnTo>
                    <a:pt x="528" y="332"/>
                  </a:lnTo>
                  <a:lnTo>
                    <a:pt x="528" y="330"/>
                  </a:lnTo>
                  <a:lnTo>
                    <a:pt x="528" y="330"/>
                  </a:lnTo>
                  <a:lnTo>
                    <a:pt x="528" y="327"/>
                  </a:lnTo>
                  <a:lnTo>
                    <a:pt x="528" y="327"/>
                  </a:lnTo>
                  <a:lnTo>
                    <a:pt x="528" y="327"/>
                  </a:lnTo>
                  <a:lnTo>
                    <a:pt x="528" y="325"/>
                  </a:lnTo>
                  <a:lnTo>
                    <a:pt x="528" y="322"/>
                  </a:lnTo>
                  <a:lnTo>
                    <a:pt x="525" y="322"/>
                  </a:lnTo>
                  <a:lnTo>
                    <a:pt x="525" y="322"/>
                  </a:lnTo>
                  <a:lnTo>
                    <a:pt x="523" y="322"/>
                  </a:lnTo>
                  <a:lnTo>
                    <a:pt x="521" y="322"/>
                  </a:lnTo>
                  <a:lnTo>
                    <a:pt x="521" y="325"/>
                  </a:lnTo>
                  <a:lnTo>
                    <a:pt x="514" y="325"/>
                  </a:lnTo>
                  <a:lnTo>
                    <a:pt x="499" y="325"/>
                  </a:lnTo>
                  <a:lnTo>
                    <a:pt x="495" y="327"/>
                  </a:lnTo>
                  <a:lnTo>
                    <a:pt x="492" y="327"/>
                  </a:lnTo>
                  <a:lnTo>
                    <a:pt x="492" y="327"/>
                  </a:lnTo>
                  <a:lnTo>
                    <a:pt x="492" y="327"/>
                  </a:lnTo>
                  <a:lnTo>
                    <a:pt x="490" y="327"/>
                  </a:lnTo>
                  <a:lnTo>
                    <a:pt x="490" y="327"/>
                  </a:lnTo>
                  <a:lnTo>
                    <a:pt x="490" y="325"/>
                  </a:lnTo>
                  <a:lnTo>
                    <a:pt x="490" y="325"/>
                  </a:lnTo>
                  <a:lnTo>
                    <a:pt x="492" y="325"/>
                  </a:lnTo>
                  <a:lnTo>
                    <a:pt x="492" y="325"/>
                  </a:lnTo>
                  <a:lnTo>
                    <a:pt x="492" y="322"/>
                  </a:lnTo>
                  <a:lnTo>
                    <a:pt x="497" y="322"/>
                  </a:lnTo>
                  <a:lnTo>
                    <a:pt x="502" y="322"/>
                  </a:lnTo>
                  <a:lnTo>
                    <a:pt x="502" y="322"/>
                  </a:lnTo>
                  <a:lnTo>
                    <a:pt x="509" y="318"/>
                  </a:lnTo>
                  <a:lnTo>
                    <a:pt x="511" y="318"/>
                  </a:lnTo>
                  <a:lnTo>
                    <a:pt x="511" y="318"/>
                  </a:lnTo>
                  <a:lnTo>
                    <a:pt x="511" y="315"/>
                  </a:lnTo>
                  <a:lnTo>
                    <a:pt x="514" y="315"/>
                  </a:lnTo>
                  <a:lnTo>
                    <a:pt x="516" y="313"/>
                  </a:lnTo>
                  <a:lnTo>
                    <a:pt x="521" y="313"/>
                  </a:lnTo>
                  <a:lnTo>
                    <a:pt x="523" y="311"/>
                  </a:lnTo>
                  <a:lnTo>
                    <a:pt x="523" y="311"/>
                  </a:lnTo>
                  <a:lnTo>
                    <a:pt x="525" y="311"/>
                  </a:lnTo>
                  <a:lnTo>
                    <a:pt x="528" y="308"/>
                  </a:lnTo>
                  <a:lnTo>
                    <a:pt x="528" y="308"/>
                  </a:lnTo>
                  <a:lnTo>
                    <a:pt x="530" y="308"/>
                  </a:lnTo>
                  <a:lnTo>
                    <a:pt x="530" y="308"/>
                  </a:lnTo>
                  <a:lnTo>
                    <a:pt x="533" y="308"/>
                  </a:lnTo>
                  <a:lnTo>
                    <a:pt x="533" y="311"/>
                  </a:lnTo>
                  <a:lnTo>
                    <a:pt x="535" y="311"/>
                  </a:lnTo>
                  <a:lnTo>
                    <a:pt x="540" y="313"/>
                  </a:lnTo>
                  <a:lnTo>
                    <a:pt x="542" y="313"/>
                  </a:lnTo>
                  <a:lnTo>
                    <a:pt x="547" y="313"/>
                  </a:lnTo>
                  <a:lnTo>
                    <a:pt x="547" y="313"/>
                  </a:lnTo>
                  <a:lnTo>
                    <a:pt x="549" y="308"/>
                  </a:lnTo>
                  <a:lnTo>
                    <a:pt x="552" y="308"/>
                  </a:lnTo>
                  <a:lnTo>
                    <a:pt x="554" y="306"/>
                  </a:lnTo>
                  <a:lnTo>
                    <a:pt x="554" y="306"/>
                  </a:lnTo>
                  <a:lnTo>
                    <a:pt x="552" y="299"/>
                  </a:lnTo>
                  <a:lnTo>
                    <a:pt x="552" y="294"/>
                  </a:lnTo>
                  <a:lnTo>
                    <a:pt x="554" y="294"/>
                  </a:lnTo>
                  <a:lnTo>
                    <a:pt x="554" y="294"/>
                  </a:lnTo>
                  <a:lnTo>
                    <a:pt x="554" y="294"/>
                  </a:lnTo>
                  <a:lnTo>
                    <a:pt x="552" y="292"/>
                  </a:lnTo>
                  <a:lnTo>
                    <a:pt x="552" y="292"/>
                  </a:lnTo>
                  <a:lnTo>
                    <a:pt x="552" y="292"/>
                  </a:lnTo>
                  <a:lnTo>
                    <a:pt x="552" y="292"/>
                  </a:lnTo>
                  <a:lnTo>
                    <a:pt x="552" y="294"/>
                  </a:lnTo>
                  <a:lnTo>
                    <a:pt x="552" y="294"/>
                  </a:lnTo>
                  <a:lnTo>
                    <a:pt x="549" y="294"/>
                  </a:lnTo>
                  <a:lnTo>
                    <a:pt x="549" y="292"/>
                  </a:lnTo>
                  <a:lnTo>
                    <a:pt x="549" y="292"/>
                  </a:lnTo>
                  <a:lnTo>
                    <a:pt x="549" y="292"/>
                  </a:lnTo>
                  <a:lnTo>
                    <a:pt x="547" y="292"/>
                  </a:lnTo>
                  <a:lnTo>
                    <a:pt x="547" y="294"/>
                  </a:lnTo>
                  <a:lnTo>
                    <a:pt x="547" y="294"/>
                  </a:lnTo>
                  <a:lnTo>
                    <a:pt x="547" y="294"/>
                  </a:lnTo>
                  <a:lnTo>
                    <a:pt x="547" y="294"/>
                  </a:lnTo>
                  <a:lnTo>
                    <a:pt x="547" y="294"/>
                  </a:lnTo>
                  <a:lnTo>
                    <a:pt x="547" y="294"/>
                  </a:lnTo>
                  <a:lnTo>
                    <a:pt x="544" y="294"/>
                  </a:lnTo>
                  <a:lnTo>
                    <a:pt x="544" y="294"/>
                  </a:lnTo>
                  <a:lnTo>
                    <a:pt x="544" y="294"/>
                  </a:lnTo>
                  <a:lnTo>
                    <a:pt x="544" y="294"/>
                  </a:lnTo>
                  <a:lnTo>
                    <a:pt x="544" y="294"/>
                  </a:lnTo>
                  <a:lnTo>
                    <a:pt x="542" y="294"/>
                  </a:lnTo>
                  <a:lnTo>
                    <a:pt x="542" y="294"/>
                  </a:lnTo>
                  <a:lnTo>
                    <a:pt x="542" y="294"/>
                  </a:lnTo>
                  <a:lnTo>
                    <a:pt x="542" y="296"/>
                  </a:lnTo>
                  <a:lnTo>
                    <a:pt x="542" y="296"/>
                  </a:lnTo>
                  <a:lnTo>
                    <a:pt x="542" y="296"/>
                  </a:lnTo>
                  <a:lnTo>
                    <a:pt x="542" y="296"/>
                  </a:lnTo>
                  <a:lnTo>
                    <a:pt x="542" y="299"/>
                  </a:lnTo>
                  <a:lnTo>
                    <a:pt x="542" y="299"/>
                  </a:lnTo>
                  <a:lnTo>
                    <a:pt x="542" y="299"/>
                  </a:lnTo>
                  <a:lnTo>
                    <a:pt x="540" y="299"/>
                  </a:lnTo>
                  <a:lnTo>
                    <a:pt x="540" y="296"/>
                  </a:lnTo>
                  <a:lnTo>
                    <a:pt x="540" y="294"/>
                  </a:lnTo>
                  <a:lnTo>
                    <a:pt x="540" y="294"/>
                  </a:lnTo>
                  <a:lnTo>
                    <a:pt x="537" y="294"/>
                  </a:lnTo>
                  <a:lnTo>
                    <a:pt x="537" y="294"/>
                  </a:lnTo>
                  <a:lnTo>
                    <a:pt x="537" y="294"/>
                  </a:lnTo>
                  <a:lnTo>
                    <a:pt x="537" y="292"/>
                  </a:lnTo>
                  <a:lnTo>
                    <a:pt x="528" y="292"/>
                  </a:lnTo>
                  <a:lnTo>
                    <a:pt x="528" y="292"/>
                  </a:lnTo>
                  <a:lnTo>
                    <a:pt x="525" y="292"/>
                  </a:lnTo>
                  <a:lnTo>
                    <a:pt x="525" y="292"/>
                  </a:lnTo>
                  <a:lnTo>
                    <a:pt x="525" y="292"/>
                  </a:lnTo>
                  <a:lnTo>
                    <a:pt x="523" y="289"/>
                  </a:lnTo>
                  <a:lnTo>
                    <a:pt x="521" y="287"/>
                  </a:lnTo>
                  <a:lnTo>
                    <a:pt x="521" y="287"/>
                  </a:lnTo>
                  <a:lnTo>
                    <a:pt x="521" y="287"/>
                  </a:lnTo>
                  <a:lnTo>
                    <a:pt x="518" y="287"/>
                  </a:lnTo>
                  <a:lnTo>
                    <a:pt x="518" y="287"/>
                  </a:lnTo>
                  <a:lnTo>
                    <a:pt x="518" y="287"/>
                  </a:lnTo>
                  <a:lnTo>
                    <a:pt x="518" y="285"/>
                  </a:lnTo>
                  <a:lnTo>
                    <a:pt x="518" y="282"/>
                  </a:lnTo>
                  <a:lnTo>
                    <a:pt x="518" y="282"/>
                  </a:lnTo>
                  <a:lnTo>
                    <a:pt x="516" y="282"/>
                  </a:lnTo>
                  <a:lnTo>
                    <a:pt x="516" y="280"/>
                  </a:lnTo>
                  <a:lnTo>
                    <a:pt x="516" y="277"/>
                  </a:lnTo>
                  <a:lnTo>
                    <a:pt x="516" y="277"/>
                  </a:lnTo>
                  <a:lnTo>
                    <a:pt x="516" y="277"/>
                  </a:lnTo>
                  <a:lnTo>
                    <a:pt x="518" y="275"/>
                  </a:lnTo>
                  <a:lnTo>
                    <a:pt x="518" y="275"/>
                  </a:lnTo>
                  <a:lnTo>
                    <a:pt x="518" y="275"/>
                  </a:lnTo>
                  <a:lnTo>
                    <a:pt x="518" y="275"/>
                  </a:lnTo>
                  <a:lnTo>
                    <a:pt x="518" y="275"/>
                  </a:lnTo>
                  <a:lnTo>
                    <a:pt x="518" y="273"/>
                  </a:lnTo>
                  <a:lnTo>
                    <a:pt x="516" y="273"/>
                  </a:lnTo>
                  <a:lnTo>
                    <a:pt x="516" y="273"/>
                  </a:lnTo>
                  <a:lnTo>
                    <a:pt x="516" y="270"/>
                  </a:lnTo>
                  <a:lnTo>
                    <a:pt x="516" y="270"/>
                  </a:lnTo>
                  <a:lnTo>
                    <a:pt x="514" y="270"/>
                  </a:lnTo>
                  <a:lnTo>
                    <a:pt x="514" y="270"/>
                  </a:lnTo>
                  <a:lnTo>
                    <a:pt x="514" y="270"/>
                  </a:lnTo>
                  <a:lnTo>
                    <a:pt x="514" y="270"/>
                  </a:lnTo>
                  <a:lnTo>
                    <a:pt x="514" y="270"/>
                  </a:lnTo>
                  <a:lnTo>
                    <a:pt x="511" y="270"/>
                  </a:lnTo>
                  <a:lnTo>
                    <a:pt x="507" y="273"/>
                  </a:lnTo>
                  <a:lnTo>
                    <a:pt x="507" y="273"/>
                  </a:lnTo>
                  <a:lnTo>
                    <a:pt x="507" y="273"/>
                  </a:lnTo>
                  <a:lnTo>
                    <a:pt x="507" y="273"/>
                  </a:lnTo>
                  <a:lnTo>
                    <a:pt x="507" y="270"/>
                  </a:lnTo>
                  <a:lnTo>
                    <a:pt x="507" y="270"/>
                  </a:lnTo>
                  <a:lnTo>
                    <a:pt x="507" y="270"/>
                  </a:lnTo>
                  <a:lnTo>
                    <a:pt x="507" y="270"/>
                  </a:lnTo>
                  <a:lnTo>
                    <a:pt x="507" y="268"/>
                  </a:lnTo>
                  <a:lnTo>
                    <a:pt x="507" y="268"/>
                  </a:lnTo>
                  <a:lnTo>
                    <a:pt x="507" y="268"/>
                  </a:lnTo>
                  <a:lnTo>
                    <a:pt x="507" y="268"/>
                  </a:lnTo>
                  <a:lnTo>
                    <a:pt x="507" y="268"/>
                  </a:lnTo>
                  <a:lnTo>
                    <a:pt x="507" y="266"/>
                  </a:lnTo>
                  <a:lnTo>
                    <a:pt x="507" y="266"/>
                  </a:lnTo>
                  <a:lnTo>
                    <a:pt x="507" y="266"/>
                  </a:lnTo>
                  <a:lnTo>
                    <a:pt x="507" y="266"/>
                  </a:lnTo>
                  <a:lnTo>
                    <a:pt x="507" y="263"/>
                  </a:lnTo>
                  <a:lnTo>
                    <a:pt x="507" y="263"/>
                  </a:lnTo>
                  <a:lnTo>
                    <a:pt x="507" y="261"/>
                  </a:lnTo>
                  <a:lnTo>
                    <a:pt x="507" y="261"/>
                  </a:lnTo>
                  <a:lnTo>
                    <a:pt x="507" y="261"/>
                  </a:lnTo>
                  <a:lnTo>
                    <a:pt x="507" y="261"/>
                  </a:lnTo>
                  <a:lnTo>
                    <a:pt x="507" y="258"/>
                  </a:lnTo>
                  <a:lnTo>
                    <a:pt x="507" y="256"/>
                  </a:lnTo>
                  <a:lnTo>
                    <a:pt x="507" y="254"/>
                  </a:lnTo>
                  <a:lnTo>
                    <a:pt x="504" y="254"/>
                  </a:lnTo>
                  <a:lnTo>
                    <a:pt x="504" y="254"/>
                  </a:lnTo>
                  <a:lnTo>
                    <a:pt x="504" y="251"/>
                  </a:lnTo>
                  <a:lnTo>
                    <a:pt x="504" y="251"/>
                  </a:lnTo>
                  <a:lnTo>
                    <a:pt x="502" y="251"/>
                  </a:lnTo>
                  <a:lnTo>
                    <a:pt x="502" y="251"/>
                  </a:lnTo>
                  <a:lnTo>
                    <a:pt x="499" y="251"/>
                  </a:lnTo>
                  <a:lnTo>
                    <a:pt x="499" y="251"/>
                  </a:lnTo>
                  <a:lnTo>
                    <a:pt x="499" y="251"/>
                  </a:lnTo>
                  <a:lnTo>
                    <a:pt x="499" y="251"/>
                  </a:lnTo>
                  <a:lnTo>
                    <a:pt x="499" y="249"/>
                  </a:lnTo>
                  <a:lnTo>
                    <a:pt x="499" y="249"/>
                  </a:lnTo>
                  <a:lnTo>
                    <a:pt x="497" y="247"/>
                  </a:lnTo>
                  <a:lnTo>
                    <a:pt x="497" y="247"/>
                  </a:lnTo>
                  <a:lnTo>
                    <a:pt x="497" y="244"/>
                  </a:lnTo>
                  <a:lnTo>
                    <a:pt x="497" y="244"/>
                  </a:lnTo>
                  <a:lnTo>
                    <a:pt x="497" y="242"/>
                  </a:lnTo>
                  <a:lnTo>
                    <a:pt x="497" y="242"/>
                  </a:lnTo>
                  <a:lnTo>
                    <a:pt x="497" y="240"/>
                  </a:lnTo>
                  <a:lnTo>
                    <a:pt x="497" y="235"/>
                  </a:lnTo>
                  <a:lnTo>
                    <a:pt x="497" y="232"/>
                  </a:lnTo>
                  <a:lnTo>
                    <a:pt x="497" y="232"/>
                  </a:lnTo>
                  <a:lnTo>
                    <a:pt x="495" y="230"/>
                  </a:lnTo>
                  <a:lnTo>
                    <a:pt x="492" y="230"/>
                  </a:lnTo>
                  <a:lnTo>
                    <a:pt x="492" y="230"/>
                  </a:lnTo>
                  <a:lnTo>
                    <a:pt x="492" y="228"/>
                  </a:lnTo>
                  <a:lnTo>
                    <a:pt x="492" y="228"/>
                  </a:lnTo>
                  <a:lnTo>
                    <a:pt x="485" y="221"/>
                  </a:lnTo>
                  <a:lnTo>
                    <a:pt x="485" y="218"/>
                  </a:lnTo>
                  <a:lnTo>
                    <a:pt x="485" y="218"/>
                  </a:lnTo>
                  <a:lnTo>
                    <a:pt x="485" y="218"/>
                  </a:lnTo>
                  <a:lnTo>
                    <a:pt x="483" y="218"/>
                  </a:lnTo>
                  <a:lnTo>
                    <a:pt x="483" y="218"/>
                  </a:lnTo>
                  <a:lnTo>
                    <a:pt x="483" y="216"/>
                  </a:lnTo>
                  <a:lnTo>
                    <a:pt x="483" y="216"/>
                  </a:lnTo>
                  <a:lnTo>
                    <a:pt x="478" y="218"/>
                  </a:lnTo>
                  <a:lnTo>
                    <a:pt x="478" y="218"/>
                  </a:lnTo>
                  <a:lnTo>
                    <a:pt x="478" y="218"/>
                  </a:lnTo>
                  <a:lnTo>
                    <a:pt x="478" y="218"/>
                  </a:lnTo>
                  <a:lnTo>
                    <a:pt x="478" y="218"/>
                  </a:lnTo>
                  <a:lnTo>
                    <a:pt x="476" y="218"/>
                  </a:lnTo>
                  <a:lnTo>
                    <a:pt x="476" y="218"/>
                  </a:lnTo>
                  <a:lnTo>
                    <a:pt x="473" y="216"/>
                  </a:lnTo>
                  <a:lnTo>
                    <a:pt x="471" y="204"/>
                  </a:lnTo>
                  <a:lnTo>
                    <a:pt x="469" y="204"/>
                  </a:lnTo>
                  <a:lnTo>
                    <a:pt x="466" y="199"/>
                  </a:lnTo>
                  <a:lnTo>
                    <a:pt x="466" y="199"/>
                  </a:lnTo>
                  <a:lnTo>
                    <a:pt x="466" y="199"/>
                  </a:lnTo>
                  <a:lnTo>
                    <a:pt x="469" y="195"/>
                  </a:lnTo>
                  <a:lnTo>
                    <a:pt x="469" y="195"/>
                  </a:lnTo>
                  <a:lnTo>
                    <a:pt x="469" y="192"/>
                  </a:lnTo>
                  <a:lnTo>
                    <a:pt x="469" y="192"/>
                  </a:lnTo>
                  <a:lnTo>
                    <a:pt x="466" y="190"/>
                  </a:lnTo>
                  <a:lnTo>
                    <a:pt x="466" y="187"/>
                  </a:lnTo>
                  <a:lnTo>
                    <a:pt x="466" y="185"/>
                  </a:lnTo>
                  <a:lnTo>
                    <a:pt x="464" y="185"/>
                  </a:lnTo>
                  <a:lnTo>
                    <a:pt x="464" y="183"/>
                  </a:lnTo>
                  <a:lnTo>
                    <a:pt x="464" y="183"/>
                  </a:lnTo>
                  <a:lnTo>
                    <a:pt x="464" y="183"/>
                  </a:lnTo>
                  <a:lnTo>
                    <a:pt x="462" y="180"/>
                  </a:lnTo>
                  <a:lnTo>
                    <a:pt x="462" y="180"/>
                  </a:lnTo>
                  <a:lnTo>
                    <a:pt x="462" y="180"/>
                  </a:lnTo>
                  <a:lnTo>
                    <a:pt x="459" y="173"/>
                  </a:lnTo>
                  <a:lnTo>
                    <a:pt x="457" y="171"/>
                  </a:lnTo>
                  <a:lnTo>
                    <a:pt x="459" y="169"/>
                  </a:lnTo>
                  <a:lnTo>
                    <a:pt x="457" y="166"/>
                  </a:lnTo>
                  <a:lnTo>
                    <a:pt x="457" y="164"/>
                  </a:lnTo>
                  <a:lnTo>
                    <a:pt x="457" y="164"/>
                  </a:lnTo>
                  <a:lnTo>
                    <a:pt x="457" y="161"/>
                  </a:lnTo>
                  <a:lnTo>
                    <a:pt x="457" y="161"/>
                  </a:lnTo>
                  <a:lnTo>
                    <a:pt x="457" y="161"/>
                  </a:lnTo>
                  <a:lnTo>
                    <a:pt x="457" y="159"/>
                  </a:lnTo>
                  <a:lnTo>
                    <a:pt x="457" y="159"/>
                  </a:lnTo>
                  <a:lnTo>
                    <a:pt x="457" y="157"/>
                  </a:lnTo>
                  <a:lnTo>
                    <a:pt x="459" y="154"/>
                  </a:lnTo>
                  <a:lnTo>
                    <a:pt x="459" y="150"/>
                  </a:lnTo>
                  <a:lnTo>
                    <a:pt x="459" y="150"/>
                  </a:lnTo>
                  <a:lnTo>
                    <a:pt x="459" y="147"/>
                  </a:lnTo>
                  <a:lnTo>
                    <a:pt x="459" y="145"/>
                  </a:lnTo>
                  <a:lnTo>
                    <a:pt x="459" y="145"/>
                  </a:lnTo>
                  <a:lnTo>
                    <a:pt x="459" y="145"/>
                  </a:lnTo>
                  <a:lnTo>
                    <a:pt x="459" y="145"/>
                  </a:lnTo>
                  <a:lnTo>
                    <a:pt x="457" y="145"/>
                  </a:lnTo>
                  <a:lnTo>
                    <a:pt x="450" y="142"/>
                  </a:lnTo>
                  <a:lnTo>
                    <a:pt x="447" y="142"/>
                  </a:lnTo>
                  <a:lnTo>
                    <a:pt x="445" y="142"/>
                  </a:lnTo>
                  <a:lnTo>
                    <a:pt x="445" y="140"/>
                  </a:lnTo>
                  <a:lnTo>
                    <a:pt x="443" y="140"/>
                  </a:lnTo>
                  <a:lnTo>
                    <a:pt x="443" y="138"/>
                  </a:lnTo>
                  <a:lnTo>
                    <a:pt x="443" y="135"/>
                  </a:lnTo>
                  <a:lnTo>
                    <a:pt x="440" y="135"/>
                  </a:lnTo>
                  <a:lnTo>
                    <a:pt x="440" y="133"/>
                  </a:lnTo>
                  <a:lnTo>
                    <a:pt x="440" y="133"/>
                  </a:lnTo>
                  <a:lnTo>
                    <a:pt x="438" y="131"/>
                  </a:lnTo>
                  <a:lnTo>
                    <a:pt x="436" y="131"/>
                  </a:lnTo>
                  <a:lnTo>
                    <a:pt x="436" y="131"/>
                  </a:lnTo>
                  <a:lnTo>
                    <a:pt x="436" y="128"/>
                  </a:lnTo>
                  <a:lnTo>
                    <a:pt x="436" y="128"/>
                  </a:lnTo>
                  <a:lnTo>
                    <a:pt x="436" y="126"/>
                  </a:lnTo>
                  <a:lnTo>
                    <a:pt x="436" y="126"/>
                  </a:lnTo>
                  <a:lnTo>
                    <a:pt x="433" y="124"/>
                  </a:lnTo>
                  <a:lnTo>
                    <a:pt x="433" y="124"/>
                  </a:lnTo>
                  <a:lnTo>
                    <a:pt x="433" y="124"/>
                  </a:lnTo>
                  <a:lnTo>
                    <a:pt x="433" y="121"/>
                  </a:lnTo>
                  <a:lnTo>
                    <a:pt x="436" y="121"/>
                  </a:lnTo>
                  <a:lnTo>
                    <a:pt x="433" y="121"/>
                  </a:lnTo>
                  <a:lnTo>
                    <a:pt x="433" y="116"/>
                  </a:lnTo>
                  <a:lnTo>
                    <a:pt x="431" y="116"/>
                  </a:lnTo>
                  <a:lnTo>
                    <a:pt x="431" y="114"/>
                  </a:lnTo>
                  <a:lnTo>
                    <a:pt x="431" y="114"/>
                  </a:lnTo>
                  <a:lnTo>
                    <a:pt x="431" y="114"/>
                  </a:lnTo>
                  <a:lnTo>
                    <a:pt x="431" y="112"/>
                  </a:lnTo>
                  <a:lnTo>
                    <a:pt x="431" y="112"/>
                  </a:lnTo>
                  <a:lnTo>
                    <a:pt x="433" y="112"/>
                  </a:lnTo>
                  <a:lnTo>
                    <a:pt x="433" y="112"/>
                  </a:lnTo>
                  <a:lnTo>
                    <a:pt x="433" y="112"/>
                  </a:lnTo>
                  <a:lnTo>
                    <a:pt x="436" y="112"/>
                  </a:lnTo>
                  <a:lnTo>
                    <a:pt x="436" y="112"/>
                  </a:lnTo>
                  <a:lnTo>
                    <a:pt x="436" y="112"/>
                  </a:lnTo>
                  <a:lnTo>
                    <a:pt x="436" y="109"/>
                  </a:lnTo>
                  <a:lnTo>
                    <a:pt x="436" y="109"/>
                  </a:lnTo>
                  <a:lnTo>
                    <a:pt x="436" y="109"/>
                  </a:lnTo>
                  <a:lnTo>
                    <a:pt x="436" y="107"/>
                  </a:lnTo>
                  <a:lnTo>
                    <a:pt x="436" y="107"/>
                  </a:lnTo>
                  <a:lnTo>
                    <a:pt x="436" y="107"/>
                  </a:lnTo>
                  <a:lnTo>
                    <a:pt x="436" y="107"/>
                  </a:lnTo>
                  <a:lnTo>
                    <a:pt x="436" y="105"/>
                  </a:lnTo>
                  <a:lnTo>
                    <a:pt x="433" y="105"/>
                  </a:lnTo>
                  <a:lnTo>
                    <a:pt x="433" y="105"/>
                  </a:lnTo>
                  <a:lnTo>
                    <a:pt x="433" y="105"/>
                  </a:lnTo>
                  <a:lnTo>
                    <a:pt x="433" y="105"/>
                  </a:lnTo>
                  <a:lnTo>
                    <a:pt x="431" y="105"/>
                  </a:lnTo>
                  <a:lnTo>
                    <a:pt x="431" y="105"/>
                  </a:lnTo>
                  <a:lnTo>
                    <a:pt x="426" y="107"/>
                  </a:lnTo>
                  <a:lnTo>
                    <a:pt x="426" y="107"/>
                  </a:lnTo>
                  <a:lnTo>
                    <a:pt x="426" y="107"/>
                  </a:lnTo>
                  <a:lnTo>
                    <a:pt x="426" y="107"/>
                  </a:lnTo>
                  <a:lnTo>
                    <a:pt x="426" y="105"/>
                  </a:lnTo>
                  <a:lnTo>
                    <a:pt x="426" y="105"/>
                  </a:lnTo>
                  <a:lnTo>
                    <a:pt x="426" y="105"/>
                  </a:lnTo>
                  <a:lnTo>
                    <a:pt x="426" y="105"/>
                  </a:lnTo>
                  <a:lnTo>
                    <a:pt x="426" y="105"/>
                  </a:lnTo>
                  <a:lnTo>
                    <a:pt x="426" y="102"/>
                  </a:lnTo>
                  <a:lnTo>
                    <a:pt x="426" y="102"/>
                  </a:lnTo>
                  <a:lnTo>
                    <a:pt x="426" y="102"/>
                  </a:lnTo>
                  <a:lnTo>
                    <a:pt x="424" y="100"/>
                  </a:lnTo>
                  <a:lnTo>
                    <a:pt x="424" y="100"/>
                  </a:lnTo>
                  <a:lnTo>
                    <a:pt x="424" y="100"/>
                  </a:lnTo>
                  <a:lnTo>
                    <a:pt x="424" y="100"/>
                  </a:lnTo>
                  <a:lnTo>
                    <a:pt x="424" y="100"/>
                  </a:lnTo>
                  <a:lnTo>
                    <a:pt x="424" y="100"/>
                  </a:lnTo>
                  <a:lnTo>
                    <a:pt x="426" y="98"/>
                  </a:lnTo>
                  <a:lnTo>
                    <a:pt x="426" y="98"/>
                  </a:lnTo>
                  <a:lnTo>
                    <a:pt x="426" y="98"/>
                  </a:lnTo>
                  <a:lnTo>
                    <a:pt x="426" y="98"/>
                  </a:lnTo>
                  <a:lnTo>
                    <a:pt x="426" y="98"/>
                  </a:lnTo>
                  <a:lnTo>
                    <a:pt x="424" y="98"/>
                  </a:lnTo>
                  <a:lnTo>
                    <a:pt x="424" y="98"/>
                  </a:lnTo>
                  <a:lnTo>
                    <a:pt x="424" y="98"/>
                  </a:lnTo>
                  <a:lnTo>
                    <a:pt x="424" y="98"/>
                  </a:lnTo>
                  <a:lnTo>
                    <a:pt x="421" y="95"/>
                  </a:lnTo>
                  <a:lnTo>
                    <a:pt x="421" y="95"/>
                  </a:lnTo>
                  <a:lnTo>
                    <a:pt x="421" y="95"/>
                  </a:lnTo>
                  <a:lnTo>
                    <a:pt x="421" y="95"/>
                  </a:lnTo>
                  <a:lnTo>
                    <a:pt x="419" y="95"/>
                  </a:lnTo>
                  <a:lnTo>
                    <a:pt x="419" y="95"/>
                  </a:lnTo>
                  <a:lnTo>
                    <a:pt x="419" y="98"/>
                  </a:lnTo>
                  <a:lnTo>
                    <a:pt x="419" y="98"/>
                  </a:lnTo>
                  <a:lnTo>
                    <a:pt x="417" y="98"/>
                  </a:lnTo>
                  <a:lnTo>
                    <a:pt x="417" y="98"/>
                  </a:lnTo>
                  <a:lnTo>
                    <a:pt x="417" y="98"/>
                  </a:lnTo>
                  <a:lnTo>
                    <a:pt x="417" y="95"/>
                  </a:lnTo>
                  <a:lnTo>
                    <a:pt x="417" y="95"/>
                  </a:lnTo>
                  <a:lnTo>
                    <a:pt x="417" y="95"/>
                  </a:lnTo>
                  <a:lnTo>
                    <a:pt x="417" y="95"/>
                  </a:lnTo>
                  <a:lnTo>
                    <a:pt x="417" y="93"/>
                  </a:lnTo>
                  <a:lnTo>
                    <a:pt x="417" y="93"/>
                  </a:lnTo>
                  <a:lnTo>
                    <a:pt x="417" y="93"/>
                  </a:lnTo>
                  <a:lnTo>
                    <a:pt x="417" y="93"/>
                  </a:lnTo>
                  <a:lnTo>
                    <a:pt x="417" y="93"/>
                  </a:lnTo>
                  <a:lnTo>
                    <a:pt x="417" y="93"/>
                  </a:lnTo>
                  <a:lnTo>
                    <a:pt x="414" y="93"/>
                  </a:lnTo>
                  <a:lnTo>
                    <a:pt x="414" y="93"/>
                  </a:lnTo>
                  <a:lnTo>
                    <a:pt x="414" y="93"/>
                  </a:lnTo>
                  <a:lnTo>
                    <a:pt x="414" y="93"/>
                  </a:lnTo>
                  <a:lnTo>
                    <a:pt x="414" y="93"/>
                  </a:lnTo>
                  <a:lnTo>
                    <a:pt x="414" y="93"/>
                  </a:lnTo>
                  <a:lnTo>
                    <a:pt x="414" y="93"/>
                  </a:lnTo>
                  <a:lnTo>
                    <a:pt x="412" y="93"/>
                  </a:lnTo>
                  <a:lnTo>
                    <a:pt x="412" y="93"/>
                  </a:lnTo>
                  <a:lnTo>
                    <a:pt x="412" y="93"/>
                  </a:lnTo>
                  <a:lnTo>
                    <a:pt x="412" y="93"/>
                  </a:lnTo>
                  <a:lnTo>
                    <a:pt x="412" y="93"/>
                  </a:lnTo>
                  <a:lnTo>
                    <a:pt x="412" y="90"/>
                  </a:lnTo>
                  <a:lnTo>
                    <a:pt x="412" y="90"/>
                  </a:lnTo>
                  <a:lnTo>
                    <a:pt x="412" y="90"/>
                  </a:lnTo>
                  <a:lnTo>
                    <a:pt x="412" y="90"/>
                  </a:lnTo>
                  <a:lnTo>
                    <a:pt x="409" y="90"/>
                  </a:lnTo>
                  <a:lnTo>
                    <a:pt x="409" y="90"/>
                  </a:lnTo>
                  <a:lnTo>
                    <a:pt x="409" y="93"/>
                  </a:lnTo>
                  <a:lnTo>
                    <a:pt x="409" y="93"/>
                  </a:lnTo>
                  <a:lnTo>
                    <a:pt x="409" y="93"/>
                  </a:lnTo>
                  <a:lnTo>
                    <a:pt x="409" y="93"/>
                  </a:lnTo>
                  <a:lnTo>
                    <a:pt x="409" y="93"/>
                  </a:lnTo>
                  <a:lnTo>
                    <a:pt x="409" y="95"/>
                  </a:lnTo>
                  <a:lnTo>
                    <a:pt x="409" y="95"/>
                  </a:lnTo>
                  <a:lnTo>
                    <a:pt x="409" y="95"/>
                  </a:lnTo>
                  <a:lnTo>
                    <a:pt x="407" y="95"/>
                  </a:lnTo>
                  <a:lnTo>
                    <a:pt x="407" y="95"/>
                  </a:lnTo>
                  <a:lnTo>
                    <a:pt x="407" y="93"/>
                  </a:lnTo>
                  <a:lnTo>
                    <a:pt x="405" y="93"/>
                  </a:lnTo>
                  <a:lnTo>
                    <a:pt x="405" y="93"/>
                  </a:lnTo>
                  <a:lnTo>
                    <a:pt x="405" y="93"/>
                  </a:lnTo>
                  <a:lnTo>
                    <a:pt x="402" y="93"/>
                  </a:lnTo>
                  <a:lnTo>
                    <a:pt x="402" y="93"/>
                  </a:lnTo>
                  <a:lnTo>
                    <a:pt x="402" y="93"/>
                  </a:lnTo>
                  <a:lnTo>
                    <a:pt x="402" y="93"/>
                  </a:lnTo>
                  <a:lnTo>
                    <a:pt x="402" y="95"/>
                  </a:lnTo>
                  <a:lnTo>
                    <a:pt x="405" y="95"/>
                  </a:lnTo>
                  <a:lnTo>
                    <a:pt x="402" y="95"/>
                  </a:lnTo>
                  <a:lnTo>
                    <a:pt x="402" y="95"/>
                  </a:lnTo>
                  <a:lnTo>
                    <a:pt x="402" y="95"/>
                  </a:lnTo>
                  <a:lnTo>
                    <a:pt x="402" y="95"/>
                  </a:lnTo>
                  <a:lnTo>
                    <a:pt x="400" y="95"/>
                  </a:lnTo>
                  <a:lnTo>
                    <a:pt x="400" y="95"/>
                  </a:lnTo>
                  <a:lnTo>
                    <a:pt x="400" y="95"/>
                  </a:lnTo>
                  <a:lnTo>
                    <a:pt x="400" y="95"/>
                  </a:lnTo>
                  <a:lnTo>
                    <a:pt x="400" y="93"/>
                  </a:lnTo>
                  <a:lnTo>
                    <a:pt x="400" y="93"/>
                  </a:lnTo>
                  <a:lnTo>
                    <a:pt x="400" y="93"/>
                  </a:lnTo>
                  <a:lnTo>
                    <a:pt x="398" y="93"/>
                  </a:lnTo>
                  <a:lnTo>
                    <a:pt x="398" y="93"/>
                  </a:lnTo>
                  <a:lnTo>
                    <a:pt x="398" y="93"/>
                  </a:lnTo>
                  <a:lnTo>
                    <a:pt x="398" y="93"/>
                  </a:lnTo>
                  <a:lnTo>
                    <a:pt x="398" y="93"/>
                  </a:lnTo>
                  <a:lnTo>
                    <a:pt x="398" y="90"/>
                  </a:lnTo>
                  <a:lnTo>
                    <a:pt x="395" y="90"/>
                  </a:lnTo>
                  <a:lnTo>
                    <a:pt x="395" y="90"/>
                  </a:lnTo>
                  <a:lnTo>
                    <a:pt x="395" y="90"/>
                  </a:lnTo>
                  <a:lnTo>
                    <a:pt x="395" y="90"/>
                  </a:lnTo>
                  <a:lnTo>
                    <a:pt x="395" y="88"/>
                  </a:lnTo>
                  <a:lnTo>
                    <a:pt x="395" y="88"/>
                  </a:lnTo>
                  <a:lnTo>
                    <a:pt x="395" y="88"/>
                  </a:lnTo>
                  <a:lnTo>
                    <a:pt x="395" y="88"/>
                  </a:lnTo>
                  <a:lnTo>
                    <a:pt x="395" y="88"/>
                  </a:lnTo>
                  <a:lnTo>
                    <a:pt x="393" y="88"/>
                  </a:lnTo>
                  <a:lnTo>
                    <a:pt x="393" y="88"/>
                  </a:lnTo>
                  <a:lnTo>
                    <a:pt x="393" y="86"/>
                  </a:lnTo>
                  <a:lnTo>
                    <a:pt x="393" y="86"/>
                  </a:lnTo>
                  <a:lnTo>
                    <a:pt x="391" y="86"/>
                  </a:lnTo>
                  <a:lnTo>
                    <a:pt x="391" y="86"/>
                  </a:lnTo>
                  <a:lnTo>
                    <a:pt x="391" y="86"/>
                  </a:lnTo>
                  <a:lnTo>
                    <a:pt x="391" y="83"/>
                  </a:lnTo>
                  <a:lnTo>
                    <a:pt x="391" y="83"/>
                  </a:lnTo>
                  <a:lnTo>
                    <a:pt x="388" y="83"/>
                  </a:lnTo>
                  <a:lnTo>
                    <a:pt x="388" y="83"/>
                  </a:lnTo>
                  <a:lnTo>
                    <a:pt x="388" y="86"/>
                  </a:lnTo>
                  <a:lnTo>
                    <a:pt x="388" y="86"/>
                  </a:lnTo>
                  <a:lnTo>
                    <a:pt x="388" y="86"/>
                  </a:lnTo>
                  <a:lnTo>
                    <a:pt x="386" y="86"/>
                  </a:lnTo>
                  <a:lnTo>
                    <a:pt x="386" y="86"/>
                  </a:lnTo>
                  <a:lnTo>
                    <a:pt x="383" y="86"/>
                  </a:lnTo>
                  <a:lnTo>
                    <a:pt x="383" y="86"/>
                  </a:lnTo>
                  <a:lnTo>
                    <a:pt x="383" y="86"/>
                  </a:lnTo>
                  <a:lnTo>
                    <a:pt x="383" y="86"/>
                  </a:lnTo>
                  <a:lnTo>
                    <a:pt x="383" y="83"/>
                  </a:lnTo>
                  <a:lnTo>
                    <a:pt x="383" y="83"/>
                  </a:lnTo>
                  <a:lnTo>
                    <a:pt x="383" y="83"/>
                  </a:lnTo>
                  <a:lnTo>
                    <a:pt x="383" y="83"/>
                  </a:lnTo>
                  <a:lnTo>
                    <a:pt x="383" y="83"/>
                  </a:lnTo>
                  <a:lnTo>
                    <a:pt x="383" y="81"/>
                  </a:lnTo>
                  <a:lnTo>
                    <a:pt x="381" y="81"/>
                  </a:lnTo>
                  <a:lnTo>
                    <a:pt x="381" y="81"/>
                  </a:lnTo>
                  <a:lnTo>
                    <a:pt x="381" y="79"/>
                  </a:lnTo>
                  <a:lnTo>
                    <a:pt x="381" y="79"/>
                  </a:lnTo>
                  <a:lnTo>
                    <a:pt x="381" y="79"/>
                  </a:lnTo>
                  <a:lnTo>
                    <a:pt x="381" y="79"/>
                  </a:lnTo>
                  <a:lnTo>
                    <a:pt x="381" y="79"/>
                  </a:lnTo>
                  <a:lnTo>
                    <a:pt x="381" y="79"/>
                  </a:lnTo>
                  <a:lnTo>
                    <a:pt x="381" y="79"/>
                  </a:lnTo>
                  <a:lnTo>
                    <a:pt x="381" y="79"/>
                  </a:lnTo>
                  <a:lnTo>
                    <a:pt x="381" y="79"/>
                  </a:lnTo>
                  <a:lnTo>
                    <a:pt x="379" y="79"/>
                  </a:lnTo>
                  <a:lnTo>
                    <a:pt x="379" y="76"/>
                  </a:lnTo>
                  <a:lnTo>
                    <a:pt x="379" y="76"/>
                  </a:lnTo>
                  <a:lnTo>
                    <a:pt x="379" y="76"/>
                  </a:lnTo>
                  <a:lnTo>
                    <a:pt x="379" y="76"/>
                  </a:lnTo>
                  <a:lnTo>
                    <a:pt x="379" y="74"/>
                  </a:lnTo>
                  <a:lnTo>
                    <a:pt x="376" y="74"/>
                  </a:lnTo>
                  <a:lnTo>
                    <a:pt x="376" y="74"/>
                  </a:lnTo>
                  <a:lnTo>
                    <a:pt x="376" y="74"/>
                  </a:lnTo>
                  <a:lnTo>
                    <a:pt x="374" y="74"/>
                  </a:lnTo>
                  <a:lnTo>
                    <a:pt x="374" y="74"/>
                  </a:lnTo>
                  <a:lnTo>
                    <a:pt x="374" y="74"/>
                  </a:lnTo>
                  <a:lnTo>
                    <a:pt x="374" y="74"/>
                  </a:lnTo>
                  <a:lnTo>
                    <a:pt x="372" y="71"/>
                  </a:lnTo>
                  <a:lnTo>
                    <a:pt x="372" y="71"/>
                  </a:lnTo>
                  <a:lnTo>
                    <a:pt x="372" y="71"/>
                  </a:lnTo>
                  <a:lnTo>
                    <a:pt x="369" y="71"/>
                  </a:lnTo>
                  <a:lnTo>
                    <a:pt x="369" y="71"/>
                  </a:lnTo>
                  <a:lnTo>
                    <a:pt x="369" y="71"/>
                  </a:lnTo>
                  <a:lnTo>
                    <a:pt x="369" y="71"/>
                  </a:lnTo>
                  <a:lnTo>
                    <a:pt x="369" y="69"/>
                  </a:lnTo>
                  <a:lnTo>
                    <a:pt x="369" y="69"/>
                  </a:lnTo>
                  <a:lnTo>
                    <a:pt x="367" y="69"/>
                  </a:lnTo>
                  <a:lnTo>
                    <a:pt x="367" y="69"/>
                  </a:lnTo>
                  <a:lnTo>
                    <a:pt x="367" y="69"/>
                  </a:lnTo>
                  <a:lnTo>
                    <a:pt x="367" y="69"/>
                  </a:lnTo>
                  <a:lnTo>
                    <a:pt x="365" y="69"/>
                  </a:lnTo>
                  <a:lnTo>
                    <a:pt x="365" y="67"/>
                  </a:lnTo>
                  <a:lnTo>
                    <a:pt x="365" y="67"/>
                  </a:lnTo>
                  <a:lnTo>
                    <a:pt x="365" y="67"/>
                  </a:lnTo>
                  <a:lnTo>
                    <a:pt x="362" y="67"/>
                  </a:lnTo>
                  <a:lnTo>
                    <a:pt x="362" y="67"/>
                  </a:lnTo>
                  <a:lnTo>
                    <a:pt x="362" y="67"/>
                  </a:lnTo>
                  <a:lnTo>
                    <a:pt x="362" y="67"/>
                  </a:lnTo>
                  <a:lnTo>
                    <a:pt x="362" y="67"/>
                  </a:lnTo>
                  <a:lnTo>
                    <a:pt x="360" y="67"/>
                  </a:lnTo>
                  <a:lnTo>
                    <a:pt x="360" y="67"/>
                  </a:lnTo>
                  <a:lnTo>
                    <a:pt x="360" y="67"/>
                  </a:lnTo>
                  <a:lnTo>
                    <a:pt x="360" y="67"/>
                  </a:lnTo>
                  <a:lnTo>
                    <a:pt x="360" y="67"/>
                  </a:lnTo>
                  <a:lnTo>
                    <a:pt x="357" y="67"/>
                  </a:lnTo>
                  <a:lnTo>
                    <a:pt x="357" y="67"/>
                  </a:lnTo>
                  <a:lnTo>
                    <a:pt x="357" y="67"/>
                  </a:lnTo>
                  <a:lnTo>
                    <a:pt x="355" y="67"/>
                  </a:lnTo>
                  <a:lnTo>
                    <a:pt x="355" y="67"/>
                  </a:lnTo>
                  <a:lnTo>
                    <a:pt x="355" y="67"/>
                  </a:lnTo>
                  <a:lnTo>
                    <a:pt x="355" y="67"/>
                  </a:lnTo>
                  <a:lnTo>
                    <a:pt x="355" y="67"/>
                  </a:lnTo>
                  <a:lnTo>
                    <a:pt x="355" y="67"/>
                  </a:lnTo>
                  <a:lnTo>
                    <a:pt x="353" y="67"/>
                  </a:lnTo>
                  <a:lnTo>
                    <a:pt x="353" y="67"/>
                  </a:lnTo>
                  <a:lnTo>
                    <a:pt x="350" y="67"/>
                  </a:lnTo>
                  <a:lnTo>
                    <a:pt x="350" y="67"/>
                  </a:lnTo>
                  <a:lnTo>
                    <a:pt x="350" y="67"/>
                  </a:lnTo>
                  <a:lnTo>
                    <a:pt x="350" y="67"/>
                  </a:lnTo>
                  <a:lnTo>
                    <a:pt x="350" y="67"/>
                  </a:lnTo>
                  <a:lnTo>
                    <a:pt x="350" y="67"/>
                  </a:lnTo>
                  <a:lnTo>
                    <a:pt x="348" y="67"/>
                  </a:lnTo>
                  <a:lnTo>
                    <a:pt x="346" y="64"/>
                  </a:lnTo>
                  <a:lnTo>
                    <a:pt x="346" y="64"/>
                  </a:lnTo>
                  <a:lnTo>
                    <a:pt x="346" y="64"/>
                  </a:lnTo>
                  <a:lnTo>
                    <a:pt x="343" y="64"/>
                  </a:lnTo>
                  <a:lnTo>
                    <a:pt x="343" y="64"/>
                  </a:lnTo>
                  <a:lnTo>
                    <a:pt x="343" y="64"/>
                  </a:lnTo>
                  <a:lnTo>
                    <a:pt x="341" y="64"/>
                  </a:lnTo>
                  <a:lnTo>
                    <a:pt x="338" y="64"/>
                  </a:lnTo>
                  <a:lnTo>
                    <a:pt x="338" y="64"/>
                  </a:lnTo>
                  <a:lnTo>
                    <a:pt x="338" y="64"/>
                  </a:lnTo>
                  <a:lnTo>
                    <a:pt x="336" y="67"/>
                  </a:lnTo>
                  <a:lnTo>
                    <a:pt x="336" y="67"/>
                  </a:lnTo>
                  <a:lnTo>
                    <a:pt x="336" y="64"/>
                  </a:lnTo>
                  <a:lnTo>
                    <a:pt x="334" y="64"/>
                  </a:lnTo>
                  <a:lnTo>
                    <a:pt x="334" y="64"/>
                  </a:lnTo>
                  <a:lnTo>
                    <a:pt x="334" y="64"/>
                  </a:lnTo>
                  <a:lnTo>
                    <a:pt x="334" y="64"/>
                  </a:lnTo>
                  <a:lnTo>
                    <a:pt x="331" y="64"/>
                  </a:lnTo>
                  <a:lnTo>
                    <a:pt x="331" y="64"/>
                  </a:lnTo>
                  <a:lnTo>
                    <a:pt x="331" y="64"/>
                  </a:lnTo>
                  <a:lnTo>
                    <a:pt x="331" y="62"/>
                  </a:lnTo>
                  <a:lnTo>
                    <a:pt x="331" y="62"/>
                  </a:lnTo>
                  <a:lnTo>
                    <a:pt x="329" y="57"/>
                  </a:lnTo>
                  <a:lnTo>
                    <a:pt x="329" y="55"/>
                  </a:lnTo>
                  <a:lnTo>
                    <a:pt x="329" y="55"/>
                  </a:lnTo>
                  <a:lnTo>
                    <a:pt x="329" y="50"/>
                  </a:lnTo>
                  <a:lnTo>
                    <a:pt x="329" y="48"/>
                  </a:lnTo>
                  <a:lnTo>
                    <a:pt x="329" y="48"/>
                  </a:lnTo>
                  <a:lnTo>
                    <a:pt x="329" y="48"/>
                  </a:lnTo>
                  <a:lnTo>
                    <a:pt x="329" y="48"/>
                  </a:lnTo>
                  <a:lnTo>
                    <a:pt x="329" y="48"/>
                  </a:lnTo>
                  <a:lnTo>
                    <a:pt x="327" y="45"/>
                  </a:lnTo>
                  <a:lnTo>
                    <a:pt x="327" y="45"/>
                  </a:lnTo>
                  <a:lnTo>
                    <a:pt x="327" y="45"/>
                  </a:lnTo>
                  <a:lnTo>
                    <a:pt x="327" y="45"/>
                  </a:lnTo>
                  <a:lnTo>
                    <a:pt x="327" y="45"/>
                  </a:lnTo>
                  <a:lnTo>
                    <a:pt x="329" y="45"/>
                  </a:lnTo>
                  <a:lnTo>
                    <a:pt x="329" y="43"/>
                  </a:lnTo>
                  <a:lnTo>
                    <a:pt x="331" y="43"/>
                  </a:lnTo>
                  <a:lnTo>
                    <a:pt x="331" y="43"/>
                  </a:lnTo>
                  <a:lnTo>
                    <a:pt x="331" y="43"/>
                  </a:lnTo>
                  <a:lnTo>
                    <a:pt x="331" y="41"/>
                  </a:lnTo>
                  <a:lnTo>
                    <a:pt x="331" y="41"/>
                  </a:lnTo>
                  <a:lnTo>
                    <a:pt x="331" y="41"/>
                  </a:lnTo>
                  <a:lnTo>
                    <a:pt x="329" y="38"/>
                  </a:lnTo>
                  <a:lnTo>
                    <a:pt x="329" y="38"/>
                  </a:lnTo>
                  <a:lnTo>
                    <a:pt x="329" y="38"/>
                  </a:lnTo>
                  <a:lnTo>
                    <a:pt x="329" y="38"/>
                  </a:lnTo>
                  <a:lnTo>
                    <a:pt x="329" y="38"/>
                  </a:lnTo>
                  <a:lnTo>
                    <a:pt x="329" y="38"/>
                  </a:lnTo>
                  <a:lnTo>
                    <a:pt x="329" y="36"/>
                  </a:lnTo>
                  <a:lnTo>
                    <a:pt x="329" y="36"/>
                  </a:lnTo>
                  <a:lnTo>
                    <a:pt x="329" y="34"/>
                  </a:lnTo>
                  <a:lnTo>
                    <a:pt x="329" y="34"/>
                  </a:lnTo>
                  <a:lnTo>
                    <a:pt x="329" y="34"/>
                  </a:lnTo>
                  <a:lnTo>
                    <a:pt x="329" y="34"/>
                  </a:lnTo>
                  <a:lnTo>
                    <a:pt x="331" y="34"/>
                  </a:lnTo>
                  <a:lnTo>
                    <a:pt x="331" y="34"/>
                  </a:lnTo>
                  <a:lnTo>
                    <a:pt x="331" y="31"/>
                  </a:lnTo>
                  <a:lnTo>
                    <a:pt x="331" y="31"/>
                  </a:lnTo>
                  <a:lnTo>
                    <a:pt x="331" y="29"/>
                  </a:lnTo>
                  <a:lnTo>
                    <a:pt x="334" y="29"/>
                  </a:lnTo>
                  <a:lnTo>
                    <a:pt x="334" y="27"/>
                  </a:lnTo>
                  <a:lnTo>
                    <a:pt x="334" y="27"/>
                  </a:lnTo>
                  <a:lnTo>
                    <a:pt x="334" y="24"/>
                  </a:lnTo>
                  <a:lnTo>
                    <a:pt x="331" y="19"/>
                  </a:lnTo>
                  <a:lnTo>
                    <a:pt x="331" y="17"/>
                  </a:lnTo>
                  <a:lnTo>
                    <a:pt x="331" y="15"/>
                  </a:lnTo>
                  <a:lnTo>
                    <a:pt x="331" y="15"/>
                  </a:lnTo>
                  <a:lnTo>
                    <a:pt x="329" y="12"/>
                  </a:lnTo>
                  <a:lnTo>
                    <a:pt x="329" y="12"/>
                  </a:lnTo>
                  <a:lnTo>
                    <a:pt x="327" y="12"/>
                  </a:lnTo>
                  <a:lnTo>
                    <a:pt x="324" y="12"/>
                  </a:lnTo>
                  <a:lnTo>
                    <a:pt x="322" y="12"/>
                  </a:lnTo>
                  <a:lnTo>
                    <a:pt x="312" y="5"/>
                  </a:lnTo>
                  <a:lnTo>
                    <a:pt x="312" y="5"/>
                  </a:lnTo>
                  <a:lnTo>
                    <a:pt x="312" y="3"/>
                  </a:lnTo>
                  <a:lnTo>
                    <a:pt x="315" y="0"/>
                  </a:lnTo>
                  <a:lnTo>
                    <a:pt x="315" y="0"/>
                  </a:lnTo>
                  <a:lnTo>
                    <a:pt x="315" y="0"/>
                  </a:lnTo>
                  <a:lnTo>
                    <a:pt x="312" y="0"/>
                  </a:lnTo>
                  <a:lnTo>
                    <a:pt x="310" y="0"/>
                  </a:lnTo>
                  <a:lnTo>
                    <a:pt x="308" y="3"/>
                  </a:lnTo>
                  <a:lnTo>
                    <a:pt x="305" y="5"/>
                  </a:lnTo>
                  <a:lnTo>
                    <a:pt x="303" y="5"/>
                  </a:lnTo>
                  <a:lnTo>
                    <a:pt x="303" y="5"/>
                  </a:lnTo>
                  <a:lnTo>
                    <a:pt x="301" y="5"/>
                  </a:lnTo>
                  <a:lnTo>
                    <a:pt x="301" y="5"/>
                  </a:lnTo>
                  <a:lnTo>
                    <a:pt x="301" y="5"/>
                  </a:lnTo>
                  <a:lnTo>
                    <a:pt x="301" y="3"/>
                  </a:lnTo>
                  <a:lnTo>
                    <a:pt x="298" y="3"/>
                  </a:lnTo>
                  <a:lnTo>
                    <a:pt x="291" y="8"/>
                  </a:lnTo>
                  <a:lnTo>
                    <a:pt x="289" y="8"/>
                  </a:lnTo>
                  <a:lnTo>
                    <a:pt x="289" y="8"/>
                  </a:lnTo>
                  <a:lnTo>
                    <a:pt x="289" y="8"/>
                  </a:lnTo>
                  <a:lnTo>
                    <a:pt x="286" y="8"/>
                  </a:lnTo>
                  <a:lnTo>
                    <a:pt x="284" y="8"/>
                  </a:lnTo>
                  <a:lnTo>
                    <a:pt x="284" y="8"/>
                  </a:lnTo>
                  <a:lnTo>
                    <a:pt x="284" y="10"/>
                  </a:lnTo>
                  <a:lnTo>
                    <a:pt x="284" y="12"/>
                  </a:lnTo>
                  <a:lnTo>
                    <a:pt x="282" y="12"/>
                  </a:lnTo>
                  <a:lnTo>
                    <a:pt x="279" y="15"/>
                  </a:lnTo>
                  <a:lnTo>
                    <a:pt x="277" y="15"/>
                  </a:lnTo>
                  <a:lnTo>
                    <a:pt x="275" y="12"/>
                  </a:lnTo>
                  <a:lnTo>
                    <a:pt x="272" y="12"/>
                  </a:lnTo>
                  <a:lnTo>
                    <a:pt x="267" y="15"/>
                  </a:lnTo>
                  <a:lnTo>
                    <a:pt x="265" y="12"/>
                  </a:lnTo>
                  <a:lnTo>
                    <a:pt x="263" y="12"/>
                  </a:lnTo>
                  <a:lnTo>
                    <a:pt x="260" y="15"/>
                  </a:lnTo>
                  <a:lnTo>
                    <a:pt x="256" y="17"/>
                  </a:lnTo>
                  <a:lnTo>
                    <a:pt x="253" y="17"/>
                  </a:lnTo>
                  <a:lnTo>
                    <a:pt x="253" y="15"/>
                  </a:lnTo>
                  <a:lnTo>
                    <a:pt x="251" y="15"/>
                  </a:lnTo>
                  <a:lnTo>
                    <a:pt x="251" y="12"/>
                  </a:lnTo>
                  <a:lnTo>
                    <a:pt x="251" y="12"/>
                  </a:lnTo>
                  <a:lnTo>
                    <a:pt x="244" y="12"/>
                  </a:lnTo>
                  <a:lnTo>
                    <a:pt x="244" y="10"/>
                  </a:lnTo>
                  <a:lnTo>
                    <a:pt x="239" y="8"/>
                  </a:lnTo>
                  <a:lnTo>
                    <a:pt x="237" y="5"/>
                  </a:lnTo>
                  <a:lnTo>
                    <a:pt x="234" y="5"/>
                  </a:lnTo>
                  <a:lnTo>
                    <a:pt x="234" y="5"/>
                  </a:lnTo>
                  <a:lnTo>
                    <a:pt x="234" y="8"/>
                  </a:lnTo>
                  <a:lnTo>
                    <a:pt x="234" y="8"/>
                  </a:lnTo>
                  <a:lnTo>
                    <a:pt x="232" y="12"/>
                  </a:lnTo>
                  <a:lnTo>
                    <a:pt x="232" y="15"/>
                  </a:lnTo>
                  <a:lnTo>
                    <a:pt x="232" y="17"/>
                  </a:lnTo>
                  <a:lnTo>
                    <a:pt x="230" y="19"/>
                  </a:lnTo>
                  <a:lnTo>
                    <a:pt x="230" y="19"/>
                  </a:lnTo>
                  <a:lnTo>
                    <a:pt x="227" y="19"/>
                  </a:lnTo>
                  <a:lnTo>
                    <a:pt x="227" y="19"/>
                  </a:lnTo>
                  <a:lnTo>
                    <a:pt x="227" y="19"/>
                  </a:lnTo>
                  <a:lnTo>
                    <a:pt x="225" y="19"/>
                  </a:lnTo>
                  <a:lnTo>
                    <a:pt x="225" y="19"/>
                  </a:lnTo>
                  <a:lnTo>
                    <a:pt x="225" y="22"/>
                  </a:lnTo>
                  <a:lnTo>
                    <a:pt x="222" y="24"/>
                  </a:lnTo>
                  <a:lnTo>
                    <a:pt x="222" y="27"/>
                  </a:lnTo>
                  <a:lnTo>
                    <a:pt x="222" y="27"/>
                  </a:lnTo>
                  <a:lnTo>
                    <a:pt x="222" y="29"/>
                  </a:lnTo>
                  <a:lnTo>
                    <a:pt x="225" y="29"/>
                  </a:lnTo>
                  <a:lnTo>
                    <a:pt x="227" y="29"/>
                  </a:lnTo>
                  <a:lnTo>
                    <a:pt x="230" y="29"/>
                  </a:lnTo>
                  <a:lnTo>
                    <a:pt x="230" y="34"/>
                  </a:lnTo>
                  <a:lnTo>
                    <a:pt x="230" y="34"/>
                  </a:lnTo>
                  <a:lnTo>
                    <a:pt x="232" y="36"/>
                  </a:lnTo>
                  <a:lnTo>
                    <a:pt x="234" y="36"/>
                  </a:lnTo>
                  <a:lnTo>
                    <a:pt x="237" y="41"/>
                  </a:lnTo>
                  <a:lnTo>
                    <a:pt x="239" y="43"/>
                  </a:lnTo>
                  <a:lnTo>
                    <a:pt x="239" y="43"/>
                  </a:lnTo>
                  <a:lnTo>
                    <a:pt x="239" y="45"/>
                  </a:lnTo>
                  <a:lnTo>
                    <a:pt x="239" y="45"/>
                  </a:lnTo>
                  <a:lnTo>
                    <a:pt x="239" y="45"/>
                  </a:lnTo>
                  <a:lnTo>
                    <a:pt x="239" y="48"/>
                  </a:lnTo>
                  <a:lnTo>
                    <a:pt x="239" y="50"/>
                  </a:lnTo>
                  <a:lnTo>
                    <a:pt x="239" y="53"/>
                  </a:lnTo>
                  <a:lnTo>
                    <a:pt x="239" y="55"/>
                  </a:lnTo>
                  <a:lnTo>
                    <a:pt x="237" y="60"/>
                  </a:lnTo>
                  <a:lnTo>
                    <a:pt x="232" y="60"/>
                  </a:lnTo>
                  <a:lnTo>
                    <a:pt x="227" y="60"/>
                  </a:lnTo>
                  <a:lnTo>
                    <a:pt x="222" y="57"/>
                  </a:lnTo>
                  <a:lnTo>
                    <a:pt x="215" y="55"/>
                  </a:lnTo>
                  <a:lnTo>
                    <a:pt x="213" y="57"/>
                  </a:lnTo>
                  <a:lnTo>
                    <a:pt x="211" y="55"/>
                  </a:lnTo>
                  <a:lnTo>
                    <a:pt x="211" y="55"/>
                  </a:lnTo>
                  <a:lnTo>
                    <a:pt x="208" y="53"/>
                  </a:lnTo>
                  <a:lnTo>
                    <a:pt x="206" y="53"/>
                  </a:lnTo>
                  <a:lnTo>
                    <a:pt x="204" y="53"/>
                  </a:lnTo>
                  <a:lnTo>
                    <a:pt x="201" y="53"/>
                  </a:lnTo>
                  <a:lnTo>
                    <a:pt x="201" y="53"/>
                  </a:lnTo>
                  <a:lnTo>
                    <a:pt x="199" y="53"/>
                  </a:lnTo>
                  <a:lnTo>
                    <a:pt x="194" y="53"/>
                  </a:lnTo>
                  <a:lnTo>
                    <a:pt x="192" y="53"/>
                  </a:lnTo>
                  <a:lnTo>
                    <a:pt x="189" y="55"/>
                  </a:lnTo>
                  <a:lnTo>
                    <a:pt x="187" y="55"/>
                  </a:lnTo>
                  <a:lnTo>
                    <a:pt x="187" y="55"/>
                  </a:lnTo>
                  <a:lnTo>
                    <a:pt x="185" y="53"/>
                  </a:lnTo>
                  <a:lnTo>
                    <a:pt x="185" y="53"/>
                  </a:lnTo>
                  <a:lnTo>
                    <a:pt x="182" y="53"/>
                  </a:lnTo>
                  <a:lnTo>
                    <a:pt x="182" y="53"/>
                  </a:lnTo>
                  <a:lnTo>
                    <a:pt x="180" y="53"/>
                  </a:lnTo>
                  <a:lnTo>
                    <a:pt x="180" y="55"/>
                  </a:lnTo>
                  <a:lnTo>
                    <a:pt x="177" y="55"/>
                  </a:lnTo>
                  <a:lnTo>
                    <a:pt x="175" y="55"/>
                  </a:lnTo>
                  <a:lnTo>
                    <a:pt x="175" y="55"/>
                  </a:lnTo>
                  <a:lnTo>
                    <a:pt x="173" y="57"/>
                  </a:lnTo>
                  <a:lnTo>
                    <a:pt x="170" y="57"/>
                  </a:lnTo>
                  <a:lnTo>
                    <a:pt x="170" y="57"/>
                  </a:lnTo>
                  <a:lnTo>
                    <a:pt x="163" y="57"/>
                  </a:lnTo>
                  <a:lnTo>
                    <a:pt x="163" y="55"/>
                  </a:lnTo>
                  <a:lnTo>
                    <a:pt x="161" y="55"/>
                  </a:lnTo>
                  <a:lnTo>
                    <a:pt x="161" y="55"/>
                  </a:lnTo>
                  <a:lnTo>
                    <a:pt x="161" y="53"/>
                  </a:lnTo>
                  <a:lnTo>
                    <a:pt x="159" y="53"/>
                  </a:lnTo>
                  <a:lnTo>
                    <a:pt x="156" y="55"/>
                  </a:lnTo>
                  <a:lnTo>
                    <a:pt x="156" y="55"/>
                  </a:lnTo>
                  <a:lnTo>
                    <a:pt x="154" y="53"/>
                  </a:lnTo>
                  <a:lnTo>
                    <a:pt x="151" y="53"/>
                  </a:lnTo>
                  <a:lnTo>
                    <a:pt x="149" y="50"/>
                  </a:lnTo>
                  <a:lnTo>
                    <a:pt x="149" y="50"/>
                  </a:lnTo>
                  <a:lnTo>
                    <a:pt x="149" y="48"/>
                  </a:lnTo>
                  <a:lnTo>
                    <a:pt x="147" y="45"/>
                  </a:lnTo>
                  <a:lnTo>
                    <a:pt x="142" y="48"/>
                  </a:lnTo>
                  <a:lnTo>
                    <a:pt x="135" y="50"/>
                  </a:lnTo>
                  <a:lnTo>
                    <a:pt x="135" y="50"/>
                  </a:lnTo>
                  <a:lnTo>
                    <a:pt x="133" y="50"/>
                  </a:lnTo>
                  <a:lnTo>
                    <a:pt x="130" y="48"/>
                  </a:lnTo>
                  <a:lnTo>
                    <a:pt x="128" y="50"/>
                  </a:lnTo>
                  <a:lnTo>
                    <a:pt x="125" y="50"/>
                  </a:lnTo>
                  <a:lnTo>
                    <a:pt x="125" y="53"/>
                  </a:lnTo>
                  <a:lnTo>
                    <a:pt x="125" y="53"/>
                  </a:lnTo>
                  <a:lnTo>
                    <a:pt x="123" y="55"/>
                  </a:lnTo>
                  <a:lnTo>
                    <a:pt x="121" y="55"/>
                  </a:lnTo>
                  <a:lnTo>
                    <a:pt x="121" y="55"/>
                  </a:lnTo>
                  <a:lnTo>
                    <a:pt x="118" y="60"/>
                  </a:lnTo>
                  <a:lnTo>
                    <a:pt x="118" y="62"/>
                  </a:lnTo>
                  <a:lnTo>
                    <a:pt x="114" y="69"/>
                  </a:lnTo>
                  <a:lnTo>
                    <a:pt x="111" y="69"/>
                  </a:lnTo>
                  <a:lnTo>
                    <a:pt x="106" y="71"/>
                  </a:lnTo>
                  <a:lnTo>
                    <a:pt x="104" y="71"/>
                  </a:lnTo>
                  <a:lnTo>
                    <a:pt x="97" y="69"/>
                  </a:lnTo>
                  <a:lnTo>
                    <a:pt x="95" y="69"/>
                  </a:lnTo>
                  <a:lnTo>
                    <a:pt x="92" y="69"/>
                  </a:lnTo>
                  <a:lnTo>
                    <a:pt x="85" y="74"/>
                  </a:lnTo>
                  <a:lnTo>
                    <a:pt x="83" y="74"/>
                  </a:lnTo>
                  <a:lnTo>
                    <a:pt x="83" y="76"/>
                  </a:lnTo>
                  <a:lnTo>
                    <a:pt x="80" y="74"/>
                  </a:lnTo>
                  <a:lnTo>
                    <a:pt x="78" y="74"/>
                  </a:lnTo>
                  <a:lnTo>
                    <a:pt x="78" y="74"/>
                  </a:lnTo>
                  <a:lnTo>
                    <a:pt x="76" y="74"/>
                  </a:lnTo>
                  <a:lnTo>
                    <a:pt x="76" y="76"/>
                  </a:lnTo>
                  <a:lnTo>
                    <a:pt x="78" y="79"/>
                  </a:lnTo>
                  <a:lnTo>
                    <a:pt x="78" y="79"/>
                  </a:lnTo>
                  <a:lnTo>
                    <a:pt x="76" y="81"/>
                  </a:lnTo>
                  <a:lnTo>
                    <a:pt x="76" y="83"/>
                  </a:lnTo>
                  <a:lnTo>
                    <a:pt x="73" y="86"/>
                  </a:lnTo>
                  <a:lnTo>
                    <a:pt x="71" y="86"/>
                  </a:lnTo>
                  <a:lnTo>
                    <a:pt x="66" y="86"/>
                  </a:lnTo>
                  <a:lnTo>
                    <a:pt x="64" y="86"/>
                  </a:lnTo>
                  <a:lnTo>
                    <a:pt x="64" y="83"/>
                  </a:lnTo>
                  <a:lnTo>
                    <a:pt x="64" y="83"/>
                  </a:lnTo>
                  <a:lnTo>
                    <a:pt x="61" y="81"/>
                  </a:lnTo>
                  <a:lnTo>
                    <a:pt x="61" y="81"/>
                  </a:lnTo>
                  <a:lnTo>
                    <a:pt x="61" y="81"/>
                  </a:lnTo>
                  <a:lnTo>
                    <a:pt x="59" y="81"/>
                  </a:lnTo>
                  <a:lnTo>
                    <a:pt x="59" y="81"/>
                  </a:lnTo>
                  <a:lnTo>
                    <a:pt x="57" y="81"/>
                  </a:lnTo>
                  <a:lnTo>
                    <a:pt x="57" y="81"/>
                  </a:lnTo>
                  <a:lnTo>
                    <a:pt x="54" y="81"/>
                  </a:lnTo>
                  <a:lnTo>
                    <a:pt x="52" y="81"/>
                  </a:lnTo>
                  <a:lnTo>
                    <a:pt x="52" y="79"/>
                  </a:lnTo>
                  <a:lnTo>
                    <a:pt x="52" y="79"/>
                  </a:lnTo>
                  <a:lnTo>
                    <a:pt x="52" y="79"/>
                  </a:lnTo>
                  <a:lnTo>
                    <a:pt x="50" y="79"/>
                  </a:lnTo>
                  <a:lnTo>
                    <a:pt x="50" y="81"/>
                  </a:lnTo>
                  <a:lnTo>
                    <a:pt x="50" y="81"/>
                  </a:lnTo>
                  <a:lnTo>
                    <a:pt x="50" y="81"/>
                  </a:lnTo>
                  <a:lnTo>
                    <a:pt x="47" y="83"/>
                  </a:lnTo>
                  <a:lnTo>
                    <a:pt x="45" y="83"/>
                  </a:lnTo>
                  <a:lnTo>
                    <a:pt x="45" y="83"/>
                  </a:lnTo>
                  <a:lnTo>
                    <a:pt x="45" y="86"/>
                  </a:lnTo>
                  <a:lnTo>
                    <a:pt x="45" y="86"/>
                  </a:lnTo>
                  <a:lnTo>
                    <a:pt x="45" y="88"/>
                  </a:lnTo>
                  <a:lnTo>
                    <a:pt x="43" y="88"/>
                  </a:lnTo>
                  <a:lnTo>
                    <a:pt x="43" y="88"/>
                  </a:lnTo>
                  <a:lnTo>
                    <a:pt x="38" y="90"/>
                  </a:lnTo>
                  <a:lnTo>
                    <a:pt x="38" y="90"/>
                  </a:lnTo>
                  <a:lnTo>
                    <a:pt x="35" y="90"/>
                  </a:lnTo>
                  <a:lnTo>
                    <a:pt x="35" y="93"/>
                  </a:lnTo>
                  <a:lnTo>
                    <a:pt x="38" y="95"/>
                  </a:lnTo>
                  <a:lnTo>
                    <a:pt x="38" y="98"/>
                  </a:lnTo>
                  <a:lnTo>
                    <a:pt x="38" y="100"/>
                  </a:lnTo>
                  <a:lnTo>
                    <a:pt x="38" y="100"/>
                  </a:lnTo>
                  <a:lnTo>
                    <a:pt x="35" y="105"/>
                  </a:lnTo>
                  <a:lnTo>
                    <a:pt x="35" y="105"/>
                  </a:lnTo>
                  <a:lnTo>
                    <a:pt x="33" y="105"/>
                  </a:lnTo>
                  <a:lnTo>
                    <a:pt x="33" y="105"/>
                  </a:lnTo>
                  <a:lnTo>
                    <a:pt x="33" y="105"/>
                  </a:lnTo>
                  <a:lnTo>
                    <a:pt x="33" y="102"/>
                  </a:lnTo>
                  <a:lnTo>
                    <a:pt x="33" y="102"/>
                  </a:lnTo>
                  <a:lnTo>
                    <a:pt x="33" y="102"/>
                  </a:lnTo>
                  <a:lnTo>
                    <a:pt x="33" y="102"/>
                  </a:lnTo>
                  <a:lnTo>
                    <a:pt x="31" y="105"/>
                  </a:lnTo>
                  <a:lnTo>
                    <a:pt x="31" y="105"/>
                  </a:lnTo>
                  <a:lnTo>
                    <a:pt x="24" y="102"/>
                  </a:lnTo>
                  <a:lnTo>
                    <a:pt x="21" y="102"/>
                  </a:lnTo>
                  <a:lnTo>
                    <a:pt x="21" y="105"/>
                  </a:lnTo>
                  <a:lnTo>
                    <a:pt x="19" y="107"/>
                  </a:lnTo>
                  <a:lnTo>
                    <a:pt x="17" y="109"/>
                  </a:lnTo>
                  <a:lnTo>
                    <a:pt x="17" y="109"/>
                  </a:lnTo>
                  <a:lnTo>
                    <a:pt x="14" y="109"/>
                  </a:lnTo>
                  <a:lnTo>
                    <a:pt x="12" y="112"/>
                  </a:lnTo>
                  <a:lnTo>
                    <a:pt x="12" y="112"/>
                  </a:lnTo>
                  <a:lnTo>
                    <a:pt x="9" y="109"/>
                  </a:lnTo>
                  <a:lnTo>
                    <a:pt x="7" y="109"/>
                  </a:lnTo>
                  <a:lnTo>
                    <a:pt x="5" y="107"/>
                  </a:lnTo>
                  <a:lnTo>
                    <a:pt x="5" y="107"/>
                  </a:lnTo>
                  <a:lnTo>
                    <a:pt x="5" y="105"/>
                  </a:lnTo>
                  <a:lnTo>
                    <a:pt x="2" y="102"/>
                  </a:lnTo>
                  <a:lnTo>
                    <a:pt x="2" y="102"/>
                  </a:lnTo>
                  <a:lnTo>
                    <a:pt x="0" y="100"/>
                  </a:lnTo>
                  <a:lnTo>
                    <a:pt x="0" y="100"/>
                  </a:lnTo>
                  <a:lnTo>
                    <a:pt x="7" y="185"/>
                  </a:lnTo>
                  <a:lnTo>
                    <a:pt x="9" y="209"/>
                  </a:lnTo>
                  <a:lnTo>
                    <a:pt x="9" y="211"/>
                  </a:lnTo>
                  <a:lnTo>
                    <a:pt x="9" y="211"/>
                  </a:lnTo>
                  <a:lnTo>
                    <a:pt x="9" y="216"/>
                  </a:lnTo>
                  <a:lnTo>
                    <a:pt x="9" y="225"/>
                  </a:lnTo>
                  <a:lnTo>
                    <a:pt x="9" y="228"/>
                  </a:lnTo>
                  <a:lnTo>
                    <a:pt x="9" y="230"/>
                  </a:lnTo>
                  <a:lnTo>
                    <a:pt x="9" y="232"/>
                  </a:lnTo>
                  <a:lnTo>
                    <a:pt x="9" y="232"/>
                  </a:lnTo>
                  <a:lnTo>
                    <a:pt x="9" y="232"/>
                  </a:lnTo>
                  <a:lnTo>
                    <a:pt x="12" y="232"/>
                  </a:lnTo>
                  <a:lnTo>
                    <a:pt x="12" y="235"/>
                  </a:lnTo>
                  <a:lnTo>
                    <a:pt x="17" y="235"/>
                  </a:lnTo>
                  <a:lnTo>
                    <a:pt x="17" y="235"/>
                  </a:lnTo>
                  <a:lnTo>
                    <a:pt x="19" y="237"/>
                  </a:lnTo>
                  <a:lnTo>
                    <a:pt x="19" y="237"/>
                  </a:lnTo>
                  <a:lnTo>
                    <a:pt x="19" y="240"/>
                  </a:lnTo>
                  <a:lnTo>
                    <a:pt x="19" y="240"/>
                  </a:lnTo>
                  <a:lnTo>
                    <a:pt x="19" y="242"/>
                  </a:lnTo>
                  <a:lnTo>
                    <a:pt x="19" y="242"/>
                  </a:lnTo>
                  <a:lnTo>
                    <a:pt x="19" y="247"/>
                  </a:lnTo>
                  <a:lnTo>
                    <a:pt x="17" y="249"/>
                  </a:lnTo>
                  <a:lnTo>
                    <a:pt x="17" y="251"/>
                  </a:lnTo>
                  <a:lnTo>
                    <a:pt x="17" y="254"/>
                  </a:lnTo>
                  <a:lnTo>
                    <a:pt x="19" y="254"/>
                  </a:lnTo>
                  <a:lnTo>
                    <a:pt x="21" y="256"/>
                  </a:lnTo>
                  <a:lnTo>
                    <a:pt x="26" y="263"/>
                  </a:lnTo>
                  <a:lnTo>
                    <a:pt x="28" y="263"/>
                  </a:lnTo>
                  <a:lnTo>
                    <a:pt x="28" y="263"/>
                  </a:lnTo>
                  <a:lnTo>
                    <a:pt x="31" y="263"/>
                  </a:lnTo>
                  <a:lnTo>
                    <a:pt x="31" y="263"/>
                  </a:lnTo>
                  <a:lnTo>
                    <a:pt x="33" y="263"/>
                  </a:lnTo>
                  <a:lnTo>
                    <a:pt x="33" y="263"/>
                  </a:lnTo>
                  <a:lnTo>
                    <a:pt x="38" y="266"/>
                  </a:lnTo>
                  <a:lnTo>
                    <a:pt x="38" y="268"/>
                  </a:lnTo>
                  <a:lnTo>
                    <a:pt x="38" y="268"/>
                  </a:lnTo>
                  <a:lnTo>
                    <a:pt x="40" y="268"/>
                  </a:lnTo>
                  <a:lnTo>
                    <a:pt x="40" y="268"/>
                  </a:lnTo>
                  <a:lnTo>
                    <a:pt x="43" y="270"/>
                  </a:lnTo>
                  <a:lnTo>
                    <a:pt x="43" y="273"/>
                  </a:lnTo>
                  <a:lnTo>
                    <a:pt x="43" y="275"/>
                  </a:lnTo>
                  <a:lnTo>
                    <a:pt x="43" y="275"/>
                  </a:lnTo>
                  <a:lnTo>
                    <a:pt x="43" y="277"/>
                  </a:lnTo>
                  <a:lnTo>
                    <a:pt x="43" y="277"/>
                  </a:lnTo>
                  <a:lnTo>
                    <a:pt x="43" y="280"/>
                  </a:lnTo>
                  <a:lnTo>
                    <a:pt x="45" y="282"/>
                  </a:lnTo>
                  <a:lnTo>
                    <a:pt x="45" y="282"/>
                  </a:lnTo>
                  <a:lnTo>
                    <a:pt x="45" y="285"/>
                  </a:lnTo>
                  <a:lnTo>
                    <a:pt x="45" y="285"/>
                  </a:lnTo>
                  <a:lnTo>
                    <a:pt x="52" y="289"/>
                  </a:lnTo>
                  <a:lnTo>
                    <a:pt x="52" y="292"/>
                  </a:lnTo>
                  <a:lnTo>
                    <a:pt x="52" y="292"/>
                  </a:lnTo>
                  <a:lnTo>
                    <a:pt x="54" y="292"/>
                  </a:lnTo>
                  <a:lnTo>
                    <a:pt x="54" y="292"/>
                  </a:lnTo>
                  <a:lnTo>
                    <a:pt x="57" y="292"/>
                  </a:lnTo>
                  <a:lnTo>
                    <a:pt x="57" y="292"/>
                  </a:lnTo>
                  <a:lnTo>
                    <a:pt x="57" y="292"/>
                  </a:lnTo>
                  <a:lnTo>
                    <a:pt x="61" y="296"/>
                  </a:lnTo>
                  <a:lnTo>
                    <a:pt x="61" y="299"/>
                  </a:lnTo>
                  <a:lnTo>
                    <a:pt x="61" y="299"/>
                  </a:lnTo>
                  <a:lnTo>
                    <a:pt x="64" y="299"/>
                  </a:lnTo>
                  <a:lnTo>
                    <a:pt x="64" y="299"/>
                  </a:lnTo>
                  <a:lnTo>
                    <a:pt x="66" y="299"/>
                  </a:lnTo>
                  <a:lnTo>
                    <a:pt x="66" y="301"/>
                  </a:lnTo>
                  <a:lnTo>
                    <a:pt x="66" y="301"/>
                  </a:lnTo>
                  <a:lnTo>
                    <a:pt x="69" y="303"/>
                  </a:lnTo>
                  <a:lnTo>
                    <a:pt x="69" y="303"/>
                  </a:lnTo>
                  <a:lnTo>
                    <a:pt x="69" y="303"/>
                  </a:lnTo>
                  <a:lnTo>
                    <a:pt x="76" y="308"/>
                  </a:lnTo>
                  <a:lnTo>
                    <a:pt x="78" y="308"/>
                  </a:lnTo>
                  <a:lnTo>
                    <a:pt x="78" y="308"/>
                  </a:lnTo>
                  <a:lnTo>
                    <a:pt x="80" y="311"/>
                  </a:lnTo>
                  <a:lnTo>
                    <a:pt x="80" y="313"/>
                  </a:lnTo>
                  <a:lnTo>
                    <a:pt x="83" y="313"/>
                  </a:lnTo>
                  <a:lnTo>
                    <a:pt x="83" y="313"/>
                  </a:lnTo>
                  <a:lnTo>
                    <a:pt x="90" y="315"/>
                  </a:lnTo>
                  <a:lnTo>
                    <a:pt x="90" y="315"/>
                  </a:lnTo>
                  <a:lnTo>
                    <a:pt x="92" y="318"/>
                  </a:lnTo>
                  <a:lnTo>
                    <a:pt x="95" y="320"/>
                  </a:lnTo>
                  <a:lnTo>
                    <a:pt x="95" y="322"/>
                  </a:lnTo>
                  <a:lnTo>
                    <a:pt x="97" y="322"/>
                  </a:lnTo>
                  <a:lnTo>
                    <a:pt x="99" y="322"/>
                  </a:lnTo>
                  <a:lnTo>
                    <a:pt x="99" y="322"/>
                  </a:lnTo>
                  <a:lnTo>
                    <a:pt x="99" y="322"/>
                  </a:lnTo>
                  <a:lnTo>
                    <a:pt x="99" y="325"/>
                  </a:lnTo>
                  <a:lnTo>
                    <a:pt x="102" y="325"/>
                  </a:lnTo>
                  <a:lnTo>
                    <a:pt x="102" y="327"/>
                  </a:lnTo>
                  <a:lnTo>
                    <a:pt x="104" y="327"/>
                  </a:lnTo>
                  <a:lnTo>
                    <a:pt x="111" y="330"/>
                  </a:lnTo>
                  <a:lnTo>
                    <a:pt x="111" y="330"/>
                  </a:lnTo>
                  <a:lnTo>
                    <a:pt x="114" y="332"/>
                  </a:lnTo>
                  <a:lnTo>
                    <a:pt x="116" y="332"/>
                  </a:lnTo>
                  <a:lnTo>
                    <a:pt x="118" y="334"/>
                  </a:lnTo>
                  <a:lnTo>
                    <a:pt x="118" y="334"/>
                  </a:lnTo>
                  <a:lnTo>
                    <a:pt x="123" y="337"/>
                  </a:lnTo>
                  <a:lnTo>
                    <a:pt x="123" y="337"/>
                  </a:lnTo>
                  <a:lnTo>
                    <a:pt x="125" y="337"/>
                  </a:lnTo>
                  <a:lnTo>
                    <a:pt x="125" y="337"/>
                  </a:lnTo>
                  <a:lnTo>
                    <a:pt x="128" y="337"/>
                  </a:lnTo>
                  <a:lnTo>
                    <a:pt x="128" y="337"/>
                  </a:lnTo>
                  <a:lnTo>
                    <a:pt x="128" y="339"/>
                  </a:lnTo>
                  <a:lnTo>
                    <a:pt x="130" y="337"/>
                  </a:lnTo>
                  <a:lnTo>
                    <a:pt x="133" y="337"/>
                  </a:lnTo>
                  <a:lnTo>
                    <a:pt x="133" y="337"/>
                  </a:lnTo>
                  <a:lnTo>
                    <a:pt x="135" y="337"/>
                  </a:lnTo>
                  <a:lnTo>
                    <a:pt x="135" y="337"/>
                  </a:lnTo>
                  <a:lnTo>
                    <a:pt x="135" y="337"/>
                  </a:lnTo>
                  <a:lnTo>
                    <a:pt x="135" y="339"/>
                  </a:lnTo>
                  <a:lnTo>
                    <a:pt x="135" y="339"/>
                  </a:lnTo>
                  <a:lnTo>
                    <a:pt x="135" y="341"/>
                  </a:lnTo>
                  <a:lnTo>
                    <a:pt x="137" y="341"/>
                  </a:lnTo>
                  <a:lnTo>
                    <a:pt x="140" y="341"/>
                  </a:lnTo>
                  <a:lnTo>
                    <a:pt x="140" y="341"/>
                  </a:lnTo>
                  <a:lnTo>
                    <a:pt x="142" y="341"/>
                  </a:lnTo>
                  <a:lnTo>
                    <a:pt x="144" y="344"/>
                  </a:lnTo>
                  <a:lnTo>
                    <a:pt x="144" y="344"/>
                  </a:lnTo>
                  <a:lnTo>
                    <a:pt x="147" y="344"/>
                  </a:lnTo>
                  <a:lnTo>
                    <a:pt x="147" y="344"/>
                  </a:lnTo>
                  <a:lnTo>
                    <a:pt x="149" y="346"/>
                  </a:lnTo>
                  <a:lnTo>
                    <a:pt x="149" y="348"/>
                  </a:lnTo>
                  <a:lnTo>
                    <a:pt x="151" y="351"/>
                  </a:lnTo>
                  <a:lnTo>
                    <a:pt x="154" y="353"/>
                  </a:lnTo>
                  <a:lnTo>
                    <a:pt x="156" y="356"/>
                  </a:lnTo>
                  <a:lnTo>
                    <a:pt x="156" y="356"/>
                  </a:lnTo>
                  <a:lnTo>
                    <a:pt x="159" y="356"/>
                  </a:lnTo>
                  <a:lnTo>
                    <a:pt x="161" y="358"/>
                  </a:lnTo>
                  <a:lnTo>
                    <a:pt x="166" y="360"/>
                  </a:lnTo>
                  <a:lnTo>
                    <a:pt x="166" y="360"/>
                  </a:lnTo>
                  <a:lnTo>
                    <a:pt x="168" y="360"/>
                  </a:lnTo>
                  <a:lnTo>
                    <a:pt x="168" y="363"/>
                  </a:lnTo>
                  <a:lnTo>
                    <a:pt x="168" y="363"/>
                  </a:lnTo>
                  <a:lnTo>
                    <a:pt x="170" y="363"/>
                  </a:lnTo>
                  <a:lnTo>
                    <a:pt x="173" y="360"/>
                  </a:lnTo>
                  <a:lnTo>
                    <a:pt x="173" y="360"/>
                  </a:lnTo>
                  <a:lnTo>
                    <a:pt x="173" y="363"/>
                  </a:lnTo>
                  <a:lnTo>
                    <a:pt x="175" y="363"/>
                  </a:lnTo>
                  <a:lnTo>
                    <a:pt x="175" y="363"/>
                  </a:lnTo>
                  <a:lnTo>
                    <a:pt x="175" y="365"/>
                  </a:lnTo>
                  <a:lnTo>
                    <a:pt x="175" y="365"/>
                  </a:lnTo>
                  <a:lnTo>
                    <a:pt x="173" y="370"/>
                  </a:lnTo>
                  <a:lnTo>
                    <a:pt x="173" y="370"/>
                  </a:lnTo>
                  <a:lnTo>
                    <a:pt x="173" y="370"/>
                  </a:lnTo>
                  <a:lnTo>
                    <a:pt x="173" y="372"/>
                  </a:lnTo>
                  <a:lnTo>
                    <a:pt x="175" y="372"/>
                  </a:lnTo>
                  <a:lnTo>
                    <a:pt x="175" y="372"/>
                  </a:lnTo>
                  <a:lnTo>
                    <a:pt x="175" y="372"/>
                  </a:lnTo>
                  <a:lnTo>
                    <a:pt x="177" y="374"/>
                  </a:lnTo>
                  <a:lnTo>
                    <a:pt x="177" y="374"/>
                  </a:lnTo>
                  <a:lnTo>
                    <a:pt x="177" y="374"/>
                  </a:lnTo>
                  <a:lnTo>
                    <a:pt x="180" y="374"/>
                  </a:lnTo>
                  <a:lnTo>
                    <a:pt x="180" y="374"/>
                  </a:lnTo>
                  <a:lnTo>
                    <a:pt x="182" y="377"/>
                  </a:lnTo>
                  <a:lnTo>
                    <a:pt x="182" y="377"/>
                  </a:lnTo>
                  <a:lnTo>
                    <a:pt x="185" y="377"/>
                  </a:lnTo>
                  <a:lnTo>
                    <a:pt x="185" y="377"/>
                  </a:lnTo>
                  <a:lnTo>
                    <a:pt x="187" y="374"/>
                  </a:lnTo>
                  <a:lnTo>
                    <a:pt x="187" y="372"/>
                  </a:lnTo>
                  <a:lnTo>
                    <a:pt x="192" y="372"/>
                  </a:lnTo>
                  <a:lnTo>
                    <a:pt x="192" y="372"/>
                  </a:lnTo>
                  <a:lnTo>
                    <a:pt x="194" y="372"/>
                  </a:lnTo>
                  <a:lnTo>
                    <a:pt x="194" y="372"/>
                  </a:lnTo>
                  <a:lnTo>
                    <a:pt x="194" y="372"/>
                  </a:lnTo>
                  <a:lnTo>
                    <a:pt x="194" y="372"/>
                  </a:lnTo>
                  <a:lnTo>
                    <a:pt x="194" y="372"/>
                  </a:lnTo>
                  <a:lnTo>
                    <a:pt x="194" y="372"/>
                  </a:lnTo>
                  <a:lnTo>
                    <a:pt x="196" y="374"/>
                  </a:lnTo>
                  <a:lnTo>
                    <a:pt x="196" y="374"/>
                  </a:lnTo>
                  <a:lnTo>
                    <a:pt x="196" y="374"/>
                  </a:lnTo>
                  <a:lnTo>
                    <a:pt x="194" y="377"/>
                  </a:lnTo>
                  <a:lnTo>
                    <a:pt x="194" y="377"/>
                  </a:lnTo>
                  <a:lnTo>
                    <a:pt x="194" y="377"/>
                  </a:lnTo>
                  <a:lnTo>
                    <a:pt x="194" y="379"/>
                  </a:lnTo>
                  <a:lnTo>
                    <a:pt x="194" y="379"/>
                  </a:lnTo>
                  <a:lnTo>
                    <a:pt x="196" y="379"/>
                  </a:lnTo>
                  <a:lnTo>
                    <a:pt x="196" y="379"/>
                  </a:lnTo>
                  <a:lnTo>
                    <a:pt x="199" y="379"/>
                  </a:lnTo>
                  <a:lnTo>
                    <a:pt x="199" y="379"/>
                  </a:lnTo>
                  <a:lnTo>
                    <a:pt x="201" y="379"/>
                  </a:lnTo>
                  <a:lnTo>
                    <a:pt x="201" y="379"/>
                  </a:lnTo>
                  <a:lnTo>
                    <a:pt x="201" y="379"/>
                  </a:lnTo>
                  <a:lnTo>
                    <a:pt x="201" y="379"/>
                  </a:lnTo>
                  <a:lnTo>
                    <a:pt x="204" y="379"/>
                  </a:lnTo>
                  <a:lnTo>
                    <a:pt x="204" y="379"/>
                  </a:lnTo>
                  <a:lnTo>
                    <a:pt x="204" y="379"/>
                  </a:lnTo>
                  <a:lnTo>
                    <a:pt x="208" y="377"/>
                  </a:lnTo>
                  <a:lnTo>
                    <a:pt x="208" y="377"/>
                  </a:lnTo>
                  <a:lnTo>
                    <a:pt x="208" y="377"/>
                  </a:lnTo>
                  <a:lnTo>
                    <a:pt x="208" y="379"/>
                  </a:lnTo>
                  <a:lnTo>
                    <a:pt x="206" y="379"/>
                  </a:lnTo>
                  <a:lnTo>
                    <a:pt x="204" y="382"/>
                  </a:lnTo>
                  <a:lnTo>
                    <a:pt x="204" y="382"/>
                  </a:lnTo>
                  <a:lnTo>
                    <a:pt x="201" y="382"/>
                  </a:lnTo>
                  <a:lnTo>
                    <a:pt x="201" y="382"/>
                  </a:lnTo>
                  <a:lnTo>
                    <a:pt x="201" y="382"/>
                  </a:lnTo>
                  <a:lnTo>
                    <a:pt x="201" y="384"/>
                  </a:lnTo>
                  <a:lnTo>
                    <a:pt x="201" y="384"/>
                  </a:lnTo>
                  <a:lnTo>
                    <a:pt x="201" y="384"/>
                  </a:lnTo>
                  <a:lnTo>
                    <a:pt x="204" y="386"/>
                  </a:lnTo>
                  <a:lnTo>
                    <a:pt x="204" y="386"/>
                  </a:lnTo>
                  <a:lnTo>
                    <a:pt x="204" y="389"/>
                  </a:lnTo>
                  <a:lnTo>
                    <a:pt x="173" y="450"/>
                  </a:lnTo>
                  <a:lnTo>
                    <a:pt x="52" y="711"/>
                  </a:lnTo>
                  <a:lnTo>
                    <a:pt x="50" y="715"/>
                  </a:lnTo>
                  <a:lnTo>
                    <a:pt x="50" y="715"/>
                  </a:lnTo>
                  <a:lnTo>
                    <a:pt x="43" y="720"/>
                  </a:lnTo>
                  <a:lnTo>
                    <a:pt x="43" y="722"/>
                  </a:lnTo>
                  <a:lnTo>
                    <a:pt x="40" y="725"/>
                  </a:lnTo>
                  <a:lnTo>
                    <a:pt x="40" y="727"/>
                  </a:lnTo>
                  <a:lnTo>
                    <a:pt x="40" y="727"/>
                  </a:lnTo>
                  <a:lnTo>
                    <a:pt x="38" y="730"/>
                  </a:lnTo>
                  <a:lnTo>
                    <a:pt x="40" y="732"/>
                  </a:lnTo>
                  <a:lnTo>
                    <a:pt x="40" y="732"/>
                  </a:lnTo>
                  <a:lnTo>
                    <a:pt x="43" y="741"/>
                  </a:lnTo>
                  <a:lnTo>
                    <a:pt x="43" y="744"/>
                  </a:lnTo>
                  <a:lnTo>
                    <a:pt x="45" y="744"/>
                  </a:lnTo>
                  <a:lnTo>
                    <a:pt x="45" y="746"/>
                  </a:lnTo>
                  <a:lnTo>
                    <a:pt x="47" y="749"/>
                  </a:lnTo>
                  <a:lnTo>
                    <a:pt x="50" y="749"/>
                  </a:lnTo>
                  <a:lnTo>
                    <a:pt x="52" y="751"/>
                  </a:lnTo>
                  <a:lnTo>
                    <a:pt x="54" y="756"/>
                  </a:lnTo>
                  <a:lnTo>
                    <a:pt x="57" y="758"/>
                  </a:lnTo>
                  <a:lnTo>
                    <a:pt x="59" y="758"/>
                  </a:lnTo>
                  <a:lnTo>
                    <a:pt x="61" y="763"/>
                  </a:lnTo>
                  <a:lnTo>
                    <a:pt x="61" y="763"/>
                  </a:lnTo>
                  <a:lnTo>
                    <a:pt x="61" y="767"/>
                  </a:lnTo>
                  <a:lnTo>
                    <a:pt x="61" y="770"/>
                  </a:lnTo>
                  <a:lnTo>
                    <a:pt x="61" y="770"/>
                  </a:lnTo>
                  <a:lnTo>
                    <a:pt x="61" y="772"/>
                  </a:lnTo>
                  <a:lnTo>
                    <a:pt x="61" y="772"/>
                  </a:lnTo>
                  <a:lnTo>
                    <a:pt x="61" y="772"/>
                  </a:lnTo>
                  <a:lnTo>
                    <a:pt x="64" y="775"/>
                  </a:lnTo>
                  <a:lnTo>
                    <a:pt x="66" y="777"/>
                  </a:lnTo>
                  <a:lnTo>
                    <a:pt x="71" y="782"/>
                  </a:lnTo>
                  <a:lnTo>
                    <a:pt x="78" y="791"/>
                  </a:lnTo>
                  <a:lnTo>
                    <a:pt x="78" y="796"/>
                  </a:lnTo>
                  <a:lnTo>
                    <a:pt x="80" y="798"/>
                  </a:lnTo>
                  <a:lnTo>
                    <a:pt x="80" y="798"/>
                  </a:lnTo>
                  <a:lnTo>
                    <a:pt x="80" y="801"/>
                  </a:lnTo>
                  <a:lnTo>
                    <a:pt x="83" y="803"/>
                  </a:lnTo>
                  <a:lnTo>
                    <a:pt x="83" y="803"/>
                  </a:lnTo>
                  <a:lnTo>
                    <a:pt x="85" y="805"/>
                  </a:lnTo>
                  <a:lnTo>
                    <a:pt x="85" y="810"/>
                  </a:lnTo>
                  <a:lnTo>
                    <a:pt x="88" y="815"/>
                  </a:lnTo>
                  <a:lnTo>
                    <a:pt x="88" y="817"/>
                  </a:lnTo>
                  <a:lnTo>
                    <a:pt x="90" y="820"/>
                  </a:lnTo>
                  <a:lnTo>
                    <a:pt x="90" y="822"/>
                  </a:lnTo>
                  <a:lnTo>
                    <a:pt x="90" y="822"/>
                  </a:lnTo>
                  <a:lnTo>
                    <a:pt x="90" y="824"/>
                  </a:lnTo>
                  <a:lnTo>
                    <a:pt x="92" y="827"/>
                  </a:lnTo>
                  <a:lnTo>
                    <a:pt x="92" y="829"/>
                  </a:lnTo>
                  <a:lnTo>
                    <a:pt x="92" y="831"/>
                  </a:lnTo>
                  <a:lnTo>
                    <a:pt x="92" y="831"/>
                  </a:lnTo>
                  <a:lnTo>
                    <a:pt x="92" y="831"/>
                  </a:lnTo>
                  <a:lnTo>
                    <a:pt x="97" y="836"/>
                  </a:lnTo>
                  <a:lnTo>
                    <a:pt x="97" y="836"/>
                  </a:lnTo>
                  <a:lnTo>
                    <a:pt x="97" y="838"/>
                  </a:lnTo>
                  <a:lnTo>
                    <a:pt x="99" y="838"/>
                  </a:lnTo>
                  <a:lnTo>
                    <a:pt x="99" y="841"/>
                  </a:lnTo>
                  <a:lnTo>
                    <a:pt x="99" y="841"/>
                  </a:lnTo>
                  <a:lnTo>
                    <a:pt x="104" y="843"/>
                  </a:lnTo>
                  <a:lnTo>
                    <a:pt x="104" y="846"/>
                  </a:lnTo>
                  <a:lnTo>
                    <a:pt x="104" y="846"/>
                  </a:lnTo>
                  <a:lnTo>
                    <a:pt x="104" y="848"/>
                  </a:lnTo>
                  <a:lnTo>
                    <a:pt x="104" y="850"/>
                  </a:lnTo>
                  <a:lnTo>
                    <a:pt x="102" y="853"/>
                  </a:lnTo>
                  <a:lnTo>
                    <a:pt x="102" y="853"/>
                  </a:lnTo>
                  <a:lnTo>
                    <a:pt x="102" y="855"/>
                  </a:lnTo>
                  <a:lnTo>
                    <a:pt x="102" y="855"/>
                  </a:lnTo>
                  <a:lnTo>
                    <a:pt x="102" y="860"/>
                  </a:lnTo>
                  <a:lnTo>
                    <a:pt x="102" y="860"/>
                  </a:lnTo>
                  <a:lnTo>
                    <a:pt x="102" y="862"/>
                  </a:lnTo>
                  <a:lnTo>
                    <a:pt x="102" y="862"/>
                  </a:lnTo>
                  <a:lnTo>
                    <a:pt x="102" y="862"/>
                  </a:lnTo>
                  <a:lnTo>
                    <a:pt x="102" y="865"/>
                  </a:lnTo>
                  <a:lnTo>
                    <a:pt x="102" y="865"/>
                  </a:lnTo>
                  <a:lnTo>
                    <a:pt x="104" y="867"/>
                  </a:lnTo>
                  <a:lnTo>
                    <a:pt x="104" y="867"/>
                  </a:lnTo>
                  <a:lnTo>
                    <a:pt x="104" y="867"/>
                  </a:lnTo>
                  <a:lnTo>
                    <a:pt x="104" y="869"/>
                  </a:lnTo>
                  <a:lnTo>
                    <a:pt x="104" y="869"/>
                  </a:lnTo>
                  <a:lnTo>
                    <a:pt x="104" y="869"/>
                  </a:lnTo>
                  <a:lnTo>
                    <a:pt x="104" y="872"/>
                  </a:lnTo>
                  <a:lnTo>
                    <a:pt x="104" y="874"/>
                  </a:lnTo>
                  <a:lnTo>
                    <a:pt x="104" y="874"/>
                  </a:lnTo>
                  <a:lnTo>
                    <a:pt x="104" y="876"/>
                  </a:lnTo>
                  <a:lnTo>
                    <a:pt x="104" y="876"/>
                  </a:lnTo>
                  <a:lnTo>
                    <a:pt x="104" y="876"/>
                  </a:lnTo>
                  <a:lnTo>
                    <a:pt x="106" y="879"/>
                  </a:lnTo>
                  <a:lnTo>
                    <a:pt x="106" y="879"/>
                  </a:lnTo>
                  <a:lnTo>
                    <a:pt x="106" y="879"/>
                  </a:lnTo>
                  <a:lnTo>
                    <a:pt x="106" y="881"/>
                  </a:lnTo>
                  <a:lnTo>
                    <a:pt x="109" y="883"/>
                  </a:lnTo>
                  <a:lnTo>
                    <a:pt x="109" y="883"/>
                  </a:lnTo>
                  <a:lnTo>
                    <a:pt x="109" y="886"/>
                  </a:lnTo>
                  <a:lnTo>
                    <a:pt x="109" y="888"/>
                  </a:lnTo>
                  <a:lnTo>
                    <a:pt x="109" y="888"/>
                  </a:lnTo>
                  <a:lnTo>
                    <a:pt x="114" y="891"/>
                  </a:lnTo>
                  <a:lnTo>
                    <a:pt x="116" y="891"/>
                  </a:lnTo>
                  <a:lnTo>
                    <a:pt x="116" y="891"/>
                  </a:lnTo>
                  <a:lnTo>
                    <a:pt x="118" y="893"/>
                  </a:lnTo>
                  <a:lnTo>
                    <a:pt x="121" y="895"/>
                  </a:lnTo>
                  <a:lnTo>
                    <a:pt x="125" y="898"/>
                  </a:lnTo>
                  <a:lnTo>
                    <a:pt x="125" y="898"/>
                  </a:lnTo>
                  <a:lnTo>
                    <a:pt x="125" y="898"/>
                  </a:lnTo>
                  <a:lnTo>
                    <a:pt x="125" y="900"/>
                  </a:lnTo>
                  <a:lnTo>
                    <a:pt x="125" y="900"/>
                  </a:lnTo>
                  <a:lnTo>
                    <a:pt x="130" y="902"/>
                  </a:lnTo>
                  <a:lnTo>
                    <a:pt x="130" y="905"/>
                  </a:lnTo>
                  <a:lnTo>
                    <a:pt x="137" y="907"/>
                  </a:lnTo>
                  <a:lnTo>
                    <a:pt x="140" y="907"/>
                  </a:lnTo>
                  <a:lnTo>
                    <a:pt x="140" y="907"/>
                  </a:lnTo>
                  <a:lnTo>
                    <a:pt x="140" y="909"/>
                  </a:lnTo>
                  <a:lnTo>
                    <a:pt x="147" y="912"/>
                  </a:lnTo>
                  <a:lnTo>
                    <a:pt x="147" y="912"/>
                  </a:lnTo>
                  <a:lnTo>
                    <a:pt x="147" y="912"/>
                  </a:lnTo>
                  <a:lnTo>
                    <a:pt x="149" y="914"/>
                  </a:lnTo>
                  <a:lnTo>
                    <a:pt x="149" y="917"/>
                  </a:lnTo>
                  <a:lnTo>
                    <a:pt x="149" y="921"/>
                  </a:lnTo>
                  <a:lnTo>
                    <a:pt x="149" y="924"/>
                  </a:lnTo>
                  <a:lnTo>
                    <a:pt x="149" y="924"/>
                  </a:lnTo>
                  <a:lnTo>
                    <a:pt x="149" y="924"/>
                  </a:lnTo>
                  <a:lnTo>
                    <a:pt x="151" y="926"/>
                  </a:lnTo>
                  <a:lnTo>
                    <a:pt x="154" y="926"/>
                  </a:lnTo>
                  <a:lnTo>
                    <a:pt x="154" y="926"/>
                  </a:lnTo>
                  <a:lnTo>
                    <a:pt x="156" y="926"/>
                  </a:lnTo>
                  <a:lnTo>
                    <a:pt x="156" y="926"/>
                  </a:lnTo>
                  <a:lnTo>
                    <a:pt x="156" y="926"/>
                  </a:lnTo>
                  <a:lnTo>
                    <a:pt x="159" y="926"/>
                  </a:lnTo>
                  <a:lnTo>
                    <a:pt x="161" y="926"/>
                  </a:lnTo>
                  <a:lnTo>
                    <a:pt x="166" y="928"/>
                  </a:lnTo>
                  <a:lnTo>
                    <a:pt x="168" y="928"/>
                  </a:lnTo>
                  <a:lnTo>
                    <a:pt x="168" y="928"/>
                  </a:lnTo>
                  <a:lnTo>
                    <a:pt x="168" y="931"/>
                  </a:lnTo>
                  <a:lnTo>
                    <a:pt x="168" y="931"/>
                  </a:lnTo>
                  <a:lnTo>
                    <a:pt x="170" y="931"/>
                  </a:lnTo>
                  <a:lnTo>
                    <a:pt x="170" y="936"/>
                  </a:lnTo>
                  <a:lnTo>
                    <a:pt x="170" y="938"/>
                  </a:lnTo>
                  <a:lnTo>
                    <a:pt x="170" y="938"/>
                  </a:lnTo>
                  <a:lnTo>
                    <a:pt x="170" y="938"/>
                  </a:lnTo>
                  <a:lnTo>
                    <a:pt x="173" y="938"/>
                  </a:lnTo>
                  <a:lnTo>
                    <a:pt x="175" y="938"/>
                  </a:lnTo>
                  <a:lnTo>
                    <a:pt x="175" y="938"/>
                  </a:lnTo>
                  <a:lnTo>
                    <a:pt x="177" y="938"/>
                  </a:lnTo>
                  <a:lnTo>
                    <a:pt x="177" y="938"/>
                  </a:lnTo>
                  <a:lnTo>
                    <a:pt x="180" y="938"/>
                  </a:lnTo>
                  <a:lnTo>
                    <a:pt x="180" y="938"/>
                  </a:lnTo>
                  <a:lnTo>
                    <a:pt x="180" y="938"/>
                  </a:lnTo>
                  <a:lnTo>
                    <a:pt x="182" y="938"/>
                  </a:lnTo>
                  <a:lnTo>
                    <a:pt x="182" y="938"/>
                  </a:lnTo>
                  <a:lnTo>
                    <a:pt x="187" y="940"/>
                  </a:lnTo>
                  <a:lnTo>
                    <a:pt x="187" y="940"/>
                  </a:lnTo>
                  <a:lnTo>
                    <a:pt x="189" y="943"/>
                  </a:lnTo>
                  <a:lnTo>
                    <a:pt x="194" y="945"/>
                  </a:lnTo>
                  <a:lnTo>
                    <a:pt x="196" y="945"/>
                  </a:lnTo>
                  <a:lnTo>
                    <a:pt x="196" y="945"/>
                  </a:lnTo>
                  <a:lnTo>
                    <a:pt x="303" y="952"/>
                  </a:lnTo>
                  <a:lnTo>
                    <a:pt x="601" y="969"/>
                  </a:lnTo>
                  <a:lnTo>
                    <a:pt x="611" y="971"/>
                  </a:lnTo>
                  <a:lnTo>
                    <a:pt x="684" y="973"/>
                  </a:lnTo>
                  <a:lnTo>
                    <a:pt x="686" y="971"/>
                  </a:lnTo>
                  <a:lnTo>
                    <a:pt x="686" y="969"/>
                  </a:lnTo>
                  <a:lnTo>
                    <a:pt x="689" y="966"/>
                  </a:lnTo>
                  <a:lnTo>
                    <a:pt x="689" y="966"/>
                  </a:lnTo>
                  <a:lnTo>
                    <a:pt x="689" y="966"/>
                  </a:lnTo>
                  <a:lnTo>
                    <a:pt x="691" y="964"/>
                  </a:lnTo>
                  <a:lnTo>
                    <a:pt x="691" y="964"/>
                  </a:lnTo>
                  <a:lnTo>
                    <a:pt x="691" y="964"/>
                  </a:lnTo>
                  <a:lnTo>
                    <a:pt x="691" y="962"/>
                  </a:lnTo>
                  <a:lnTo>
                    <a:pt x="691" y="962"/>
                  </a:lnTo>
                  <a:lnTo>
                    <a:pt x="691" y="962"/>
                  </a:lnTo>
                  <a:lnTo>
                    <a:pt x="691" y="959"/>
                  </a:lnTo>
                  <a:lnTo>
                    <a:pt x="694" y="957"/>
                  </a:lnTo>
                  <a:lnTo>
                    <a:pt x="696" y="954"/>
                  </a:lnTo>
                  <a:lnTo>
                    <a:pt x="696" y="952"/>
                  </a:lnTo>
                  <a:lnTo>
                    <a:pt x="696" y="945"/>
                  </a:lnTo>
                  <a:lnTo>
                    <a:pt x="698" y="938"/>
                  </a:lnTo>
                  <a:lnTo>
                    <a:pt x="698" y="938"/>
                  </a:lnTo>
                  <a:lnTo>
                    <a:pt x="698" y="938"/>
                  </a:lnTo>
                  <a:lnTo>
                    <a:pt x="698" y="936"/>
                  </a:lnTo>
                  <a:lnTo>
                    <a:pt x="698" y="933"/>
                  </a:lnTo>
                  <a:lnTo>
                    <a:pt x="698" y="933"/>
                  </a:lnTo>
                  <a:lnTo>
                    <a:pt x="701" y="931"/>
                  </a:lnTo>
                  <a:lnTo>
                    <a:pt x="703" y="928"/>
                  </a:lnTo>
                  <a:lnTo>
                    <a:pt x="703" y="926"/>
                  </a:lnTo>
                  <a:lnTo>
                    <a:pt x="703" y="926"/>
                  </a:lnTo>
                  <a:lnTo>
                    <a:pt x="705" y="924"/>
                  </a:lnTo>
                  <a:lnTo>
                    <a:pt x="708" y="921"/>
                  </a:lnTo>
                  <a:lnTo>
                    <a:pt x="710" y="921"/>
                  </a:lnTo>
                  <a:lnTo>
                    <a:pt x="715" y="914"/>
                  </a:lnTo>
                  <a:lnTo>
                    <a:pt x="717" y="912"/>
                  </a:lnTo>
                  <a:lnTo>
                    <a:pt x="717" y="909"/>
                  </a:lnTo>
                  <a:lnTo>
                    <a:pt x="717" y="907"/>
                  </a:lnTo>
                  <a:lnTo>
                    <a:pt x="720" y="907"/>
                  </a:lnTo>
                  <a:lnTo>
                    <a:pt x="720" y="905"/>
                  </a:lnTo>
                  <a:lnTo>
                    <a:pt x="720" y="905"/>
                  </a:lnTo>
                  <a:lnTo>
                    <a:pt x="720" y="905"/>
                  </a:lnTo>
                  <a:lnTo>
                    <a:pt x="720" y="902"/>
                  </a:lnTo>
                  <a:lnTo>
                    <a:pt x="722" y="902"/>
                  </a:lnTo>
                  <a:lnTo>
                    <a:pt x="722" y="900"/>
                  </a:lnTo>
                  <a:lnTo>
                    <a:pt x="727" y="898"/>
                  </a:lnTo>
                  <a:lnTo>
                    <a:pt x="729" y="898"/>
                  </a:lnTo>
                  <a:lnTo>
                    <a:pt x="734" y="895"/>
                  </a:lnTo>
                  <a:lnTo>
                    <a:pt x="734" y="895"/>
                  </a:lnTo>
                  <a:lnTo>
                    <a:pt x="736" y="893"/>
                  </a:lnTo>
                  <a:lnTo>
                    <a:pt x="739" y="893"/>
                  </a:lnTo>
                  <a:lnTo>
                    <a:pt x="739" y="891"/>
                  </a:lnTo>
                  <a:lnTo>
                    <a:pt x="739" y="891"/>
                  </a:lnTo>
                  <a:lnTo>
                    <a:pt x="743" y="883"/>
                  </a:lnTo>
                  <a:lnTo>
                    <a:pt x="743" y="883"/>
                  </a:lnTo>
                  <a:lnTo>
                    <a:pt x="743" y="883"/>
                  </a:lnTo>
                  <a:lnTo>
                    <a:pt x="743" y="881"/>
                  </a:lnTo>
                  <a:lnTo>
                    <a:pt x="746" y="876"/>
                  </a:lnTo>
                  <a:lnTo>
                    <a:pt x="746" y="876"/>
                  </a:lnTo>
                  <a:lnTo>
                    <a:pt x="748" y="872"/>
                  </a:lnTo>
                  <a:lnTo>
                    <a:pt x="750" y="865"/>
                  </a:lnTo>
                  <a:lnTo>
                    <a:pt x="753" y="862"/>
                  </a:lnTo>
                  <a:lnTo>
                    <a:pt x="755" y="860"/>
                  </a:lnTo>
                  <a:lnTo>
                    <a:pt x="757" y="860"/>
                  </a:lnTo>
                  <a:lnTo>
                    <a:pt x="757" y="857"/>
                  </a:lnTo>
                  <a:lnTo>
                    <a:pt x="757" y="857"/>
                  </a:lnTo>
                  <a:lnTo>
                    <a:pt x="757" y="855"/>
                  </a:lnTo>
                  <a:lnTo>
                    <a:pt x="765" y="838"/>
                  </a:lnTo>
                  <a:lnTo>
                    <a:pt x="765" y="836"/>
                  </a:lnTo>
                  <a:lnTo>
                    <a:pt x="765" y="834"/>
                  </a:lnTo>
                  <a:lnTo>
                    <a:pt x="765" y="834"/>
                  </a:lnTo>
                  <a:lnTo>
                    <a:pt x="765" y="834"/>
                  </a:lnTo>
                  <a:lnTo>
                    <a:pt x="767" y="834"/>
                  </a:lnTo>
                  <a:lnTo>
                    <a:pt x="767" y="831"/>
                  </a:lnTo>
                  <a:lnTo>
                    <a:pt x="767" y="827"/>
                  </a:lnTo>
                  <a:lnTo>
                    <a:pt x="767" y="824"/>
                  </a:lnTo>
                  <a:lnTo>
                    <a:pt x="769" y="822"/>
                  </a:lnTo>
                  <a:lnTo>
                    <a:pt x="769" y="820"/>
                  </a:lnTo>
                  <a:lnTo>
                    <a:pt x="769" y="820"/>
                  </a:lnTo>
                  <a:lnTo>
                    <a:pt x="769" y="815"/>
                  </a:lnTo>
                  <a:lnTo>
                    <a:pt x="769" y="815"/>
                  </a:lnTo>
                  <a:lnTo>
                    <a:pt x="769" y="812"/>
                  </a:lnTo>
                  <a:lnTo>
                    <a:pt x="769" y="812"/>
                  </a:lnTo>
                  <a:lnTo>
                    <a:pt x="769" y="812"/>
                  </a:lnTo>
                  <a:lnTo>
                    <a:pt x="767" y="812"/>
                  </a:lnTo>
                  <a:lnTo>
                    <a:pt x="765" y="810"/>
                  </a:lnTo>
                  <a:lnTo>
                    <a:pt x="757" y="805"/>
                  </a:lnTo>
                  <a:lnTo>
                    <a:pt x="755" y="803"/>
                  </a:lnTo>
                  <a:lnTo>
                    <a:pt x="753" y="801"/>
                  </a:lnTo>
                  <a:lnTo>
                    <a:pt x="750" y="796"/>
                  </a:lnTo>
                  <a:lnTo>
                    <a:pt x="750" y="793"/>
                  </a:lnTo>
                  <a:lnTo>
                    <a:pt x="753" y="791"/>
                  </a:lnTo>
                  <a:lnTo>
                    <a:pt x="753" y="789"/>
                  </a:lnTo>
                  <a:lnTo>
                    <a:pt x="765" y="775"/>
                  </a:lnTo>
                  <a:lnTo>
                    <a:pt x="767" y="770"/>
                  </a:lnTo>
                  <a:lnTo>
                    <a:pt x="767" y="767"/>
                  </a:lnTo>
                  <a:lnTo>
                    <a:pt x="767" y="756"/>
                  </a:lnTo>
                  <a:lnTo>
                    <a:pt x="765" y="746"/>
                  </a:lnTo>
                  <a:lnTo>
                    <a:pt x="765" y="744"/>
                  </a:lnTo>
                  <a:lnTo>
                    <a:pt x="767" y="741"/>
                  </a:lnTo>
                  <a:lnTo>
                    <a:pt x="779" y="734"/>
                  </a:lnTo>
                  <a:lnTo>
                    <a:pt x="779" y="734"/>
                  </a:lnTo>
                  <a:lnTo>
                    <a:pt x="781" y="732"/>
                  </a:lnTo>
                  <a:lnTo>
                    <a:pt x="791" y="730"/>
                  </a:lnTo>
                  <a:lnTo>
                    <a:pt x="793" y="730"/>
                  </a:lnTo>
                  <a:lnTo>
                    <a:pt x="793" y="730"/>
                  </a:lnTo>
                  <a:lnTo>
                    <a:pt x="795" y="727"/>
                  </a:lnTo>
                  <a:lnTo>
                    <a:pt x="807" y="722"/>
                  </a:lnTo>
                  <a:lnTo>
                    <a:pt x="807" y="722"/>
                  </a:lnTo>
                  <a:lnTo>
                    <a:pt x="810" y="720"/>
                  </a:lnTo>
                  <a:lnTo>
                    <a:pt x="810" y="718"/>
                  </a:lnTo>
                  <a:lnTo>
                    <a:pt x="810" y="715"/>
                  </a:lnTo>
                  <a:lnTo>
                    <a:pt x="810" y="713"/>
                  </a:lnTo>
                  <a:lnTo>
                    <a:pt x="807" y="713"/>
                  </a:lnTo>
                  <a:lnTo>
                    <a:pt x="810" y="713"/>
                  </a:lnTo>
                  <a:lnTo>
                    <a:pt x="810" y="711"/>
                  </a:lnTo>
                  <a:lnTo>
                    <a:pt x="812" y="708"/>
                  </a:lnTo>
                  <a:lnTo>
                    <a:pt x="812" y="706"/>
                  </a:lnTo>
                  <a:lnTo>
                    <a:pt x="812" y="706"/>
                  </a:lnTo>
                  <a:lnTo>
                    <a:pt x="812" y="706"/>
                  </a:lnTo>
                  <a:lnTo>
                    <a:pt x="814" y="704"/>
                  </a:lnTo>
                  <a:lnTo>
                    <a:pt x="819" y="701"/>
                  </a:lnTo>
                  <a:lnTo>
                    <a:pt x="821" y="699"/>
                  </a:lnTo>
                  <a:lnTo>
                    <a:pt x="824" y="699"/>
                  </a:lnTo>
                  <a:lnTo>
                    <a:pt x="831" y="699"/>
                  </a:lnTo>
                  <a:lnTo>
                    <a:pt x="831" y="699"/>
                  </a:lnTo>
                  <a:lnTo>
                    <a:pt x="831" y="699"/>
                  </a:lnTo>
                  <a:lnTo>
                    <a:pt x="831" y="696"/>
                  </a:lnTo>
                  <a:lnTo>
                    <a:pt x="831" y="696"/>
                  </a:lnTo>
                  <a:lnTo>
                    <a:pt x="829" y="696"/>
                  </a:lnTo>
                  <a:lnTo>
                    <a:pt x="829" y="694"/>
                  </a:lnTo>
                  <a:lnTo>
                    <a:pt x="829" y="694"/>
                  </a:lnTo>
                  <a:lnTo>
                    <a:pt x="826" y="692"/>
                  </a:lnTo>
                  <a:lnTo>
                    <a:pt x="826" y="685"/>
                  </a:lnTo>
                  <a:lnTo>
                    <a:pt x="826" y="685"/>
                  </a:lnTo>
                  <a:lnTo>
                    <a:pt x="829" y="682"/>
                  </a:lnTo>
                  <a:lnTo>
                    <a:pt x="836" y="680"/>
                  </a:lnTo>
                  <a:lnTo>
                    <a:pt x="838" y="680"/>
                  </a:lnTo>
                  <a:lnTo>
                    <a:pt x="838" y="675"/>
                  </a:lnTo>
                  <a:lnTo>
                    <a:pt x="836" y="675"/>
                  </a:lnTo>
                  <a:lnTo>
                    <a:pt x="836" y="673"/>
                  </a:lnTo>
                  <a:lnTo>
                    <a:pt x="833" y="673"/>
                  </a:lnTo>
                  <a:lnTo>
                    <a:pt x="833" y="670"/>
                  </a:lnTo>
                  <a:lnTo>
                    <a:pt x="833" y="670"/>
                  </a:lnTo>
                  <a:lnTo>
                    <a:pt x="836" y="668"/>
                  </a:lnTo>
                  <a:lnTo>
                    <a:pt x="836" y="668"/>
                  </a:lnTo>
                  <a:lnTo>
                    <a:pt x="840" y="668"/>
                  </a:lnTo>
                  <a:lnTo>
                    <a:pt x="843" y="666"/>
                  </a:lnTo>
                  <a:lnTo>
                    <a:pt x="843" y="666"/>
                  </a:lnTo>
                  <a:lnTo>
                    <a:pt x="843" y="663"/>
                  </a:lnTo>
                  <a:lnTo>
                    <a:pt x="838" y="659"/>
                  </a:lnTo>
                  <a:lnTo>
                    <a:pt x="838" y="659"/>
                  </a:lnTo>
                  <a:lnTo>
                    <a:pt x="838" y="656"/>
                  </a:lnTo>
                  <a:lnTo>
                    <a:pt x="838" y="651"/>
                  </a:lnTo>
                  <a:lnTo>
                    <a:pt x="838" y="649"/>
                  </a:lnTo>
                  <a:lnTo>
                    <a:pt x="840" y="649"/>
                  </a:lnTo>
                  <a:lnTo>
                    <a:pt x="843" y="649"/>
                  </a:lnTo>
                  <a:lnTo>
                    <a:pt x="845" y="649"/>
                  </a:lnTo>
                  <a:lnTo>
                    <a:pt x="845" y="649"/>
                  </a:lnTo>
                  <a:lnTo>
                    <a:pt x="847" y="644"/>
                  </a:lnTo>
                  <a:lnTo>
                    <a:pt x="850" y="644"/>
                  </a:lnTo>
                  <a:lnTo>
                    <a:pt x="850" y="642"/>
                  </a:lnTo>
                  <a:lnTo>
                    <a:pt x="850" y="642"/>
                  </a:lnTo>
                  <a:lnTo>
                    <a:pt x="847" y="640"/>
                  </a:lnTo>
                  <a:lnTo>
                    <a:pt x="845" y="637"/>
                  </a:lnTo>
                  <a:lnTo>
                    <a:pt x="845" y="637"/>
                  </a:lnTo>
                  <a:lnTo>
                    <a:pt x="845" y="637"/>
                  </a:lnTo>
                  <a:lnTo>
                    <a:pt x="845" y="635"/>
                  </a:lnTo>
                  <a:lnTo>
                    <a:pt x="843" y="635"/>
                  </a:lnTo>
                  <a:lnTo>
                    <a:pt x="840" y="635"/>
                  </a:lnTo>
                  <a:lnTo>
                    <a:pt x="840" y="635"/>
                  </a:lnTo>
                  <a:lnTo>
                    <a:pt x="838" y="633"/>
                  </a:lnTo>
                  <a:lnTo>
                    <a:pt x="836" y="630"/>
                  </a:lnTo>
                  <a:lnTo>
                    <a:pt x="831" y="625"/>
                  </a:lnTo>
                  <a:lnTo>
                    <a:pt x="831" y="623"/>
                  </a:lnTo>
                  <a:lnTo>
                    <a:pt x="829" y="623"/>
                  </a:lnTo>
                  <a:lnTo>
                    <a:pt x="819" y="625"/>
                  </a:lnTo>
                  <a:lnTo>
                    <a:pt x="817" y="625"/>
                  </a:lnTo>
                  <a:lnTo>
                    <a:pt x="817" y="625"/>
                  </a:lnTo>
                  <a:lnTo>
                    <a:pt x="814" y="625"/>
                  </a:lnTo>
                  <a:lnTo>
                    <a:pt x="810" y="623"/>
                  </a:lnTo>
                  <a:lnTo>
                    <a:pt x="807" y="621"/>
                  </a:lnTo>
                  <a:lnTo>
                    <a:pt x="805" y="621"/>
                  </a:lnTo>
                  <a:lnTo>
                    <a:pt x="802" y="621"/>
                  </a:lnTo>
                  <a:lnTo>
                    <a:pt x="802" y="621"/>
                  </a:lnTo>
                  <a:lnTo>
                    <a:pt x="802" y="621"/>
                  </a:lnTo>
                  <a:lnTo>
                    <a:pt x="840" y="590"/>
                  </a:lnTo>
                  <a:lnTo>
                    <a:pt x="876" y="562"/>
                  </a:lnTo>
                  <a:lnTo>
                    <a:pt x="878" y="562"/>
                  </a:lnTo>
                  <a:lnTo>
                    <a:pt x="878" y="562"/>
                  </a:lnTo>
                  <a:lnTo>
                    <a:pt x="878" y="562"/>
                  </a:lnTo>
                  <a:lnTo>
                    <a:pt x="878" y="562"/>
                  </a:lnTo>
                  <a:lnTo>
                    <a:pt x="881" y="562"/>
                  </a:lnTo>
                  <a:lnTo>
                    <a:pt x="881" y="562"/>
                  </a:lnTo>
                  <a:lnTo>
                    <a:pt x="881" y="562"/>
                  </a:lnTo>
                  <a:lnTo>
                    <a:pt x="881" y="562"/>
                  </a:lnTo>
                  <a:lnTo>
                    <a:pt x="881" y="562"/>
                  </a:lnTo>
                  <a:lnTo>
                    <a:pt x="883" y="562"/>
                  </a:lnTo>
                  <a:lnTo>
                    <a:pt x="883" y="562"/>
                  </a:lnTo>
                  <a:lnTo>
                    <a:pt x="883" y="562"/>
                  </a:lnTo>
                  <a:lnTo>
                    <a:pt x="883" y="562"/>
                  </a:lnTo>
                  <a:lnTo>
                    <a:pt x="885" y="562"/>
                  </a:lnTo>
                  <a:lnTo>
                    <a:pt x="888" y="562"/>
                  </a:lnTo>
                  <a:lnTo>
                    <a:pt x="888" y="562"/>
                  </a:lnTo>
                  <a:lnTo>
                    <a:pt x="892" y="557"/>
                  </a:lnTo>
                  <a:lnTo>
                    <a:pt x="895" y="554"/>
                  </a:lnTo>
                  <a:lnTo>
                    <a:pt x="895" y="554"/>
                  </a:lnTo>
                  <a:lnTo>
                    <a:pt x="895" y="554"/>
                  </a:lnTo>
                  <a:lnTo>
                    <a:pt x="895" y="554"/>
                  </a:lnTo>
                  <a:lnTo>
                    <a:pt x="895" y="554"/>
                  </a:lnTo>
                  <a:lnTo>
                    <a:pt x="897" y="554"/>
                  </a:lnTo>
                  <a:lnTo>
                    <a:pt x="897" y="552"/>
                  </a:lnTo>
                  <a:lnTo>
                    <a:pt x="897" y="552"/>
                  </a:lnTo>
                  <a:lnTo>
                    <a:pt x="897" y="550"/>
                  </a:lnTo>
                  <a:lnTo>
                    <a:pt x="900" y="550"/>
                  </a:lnTo>
                  <a:lnTo>
                    <a:pt x="900" y="547"/>
                  </a:lnTo>
                  <a:lnTo>
                    <a:pt x="900" y="547"/>
                  </a:lnTo>
                  <a:lnTo>
                    <a:pt x="902" y="547"/>
                  </a:lnTo>
                  <a:lnTo>
                    <a:pt x="902" y="545"/>
                  </a:lnTo>
                  <a:lnTo>
                    <a:pt x="902" y="545"/>
                  </a:lnTo>
                  <a:lnTo>
                    <a:pt x="902" y="543"/>
                  </a:lnTo>
                  <a:lnTo>
                    <a:pt x="902" y="543"/>
                  </a:lnTo>
                  <a:lnTo>
                    <a:pt x="902" y="543"/>
                  </a:lnTo>
                  <a:lnTo>
                    <a:pt x="902" y="540"/>
                  </a:lnTo>
                  <a:lnTo>
                    <a:pt x="904" y="540"/>
                  </a:lnTo>
                  <a:lnTo>
                    <a:pt x="904" y="538"/>
                  </a:lnTo>
                  <a:lnTo>
                    <a:pt x="907" y="538"/>
                  </a:lnTo>
                  <a:lnTo>
                    <a:pt x="909" y="535"/>
                  </a:lnTo>
                  <a:lnTo>
                    <a:pt x="909" y="535"/>
                  </a:lnTo>
                  <a:lnTo>
                    <a:pt x="911" y="535"/>
                  </a:lnTo>
                  <a:lnTo>
                    <a:pt x="911" y="533"/>
                  </a:lnTo>
                  <a:lnTo>
                    <a:pt x="909" y="533"/>
                  </a:lnTo>
                  <a:lnTo>
                    <a:pt x="909" y="533"/>
                  </a:lnTo>
                  <a:lnTo>
                    <a:pt x="911" y="531"/>
                  </a:lnTo>
                  <a:lnTo>
                    <a:pt x="911" y="528"/>
                  </a:lnTo>
                  <a:lnTo>
                    <a:pt x="914" y="528"/>
                  </a:lnTo>
                  <a:lnTo>
                    <a:pt x="911" y="526"/>
                  </a:lnTo>
                  <a:lnTo>
                    <a:pt x="914" y="526"/>
                  </a:lnTo>
                  <a:lnTo>
                    <a:pt x="914" y="526"/>
                  </a:lnTo>
                  <a:lnTo>
                    <a:pt x="914" y="524"/>
                  </a:lnTo>
                  <a:lnTo>
                    <a:pt x="914" y="521"/>
                  </a:lnTo>
                  <a:lnTo>
                    <a:pt x="914" y="521"/>
                  </a:lnTo>
                  <a:lnTo>
                    <a:pt x="914" y="521"/>
                  </a:lnTo>
                  <a:lnTo>
                    <a:pt x="916" y="521"/>
                  </a:lnTo>
                  <a:lnTo>
                    <a:pt x="916" y="521"/>
                  </a:lnTo>
                  <a:lnTo>
                    <a:pt x="916" y="519"/>
                  </a:lnTo>
                  <a:lnTo>
                    <a:pt x="918" y="519"/>
                  </a:lnTo>
                  <a:lnTo>
                    <a:pt x="918" y="519"/>
                  </a:lnTo>
                  <a:lnTo>
                    <a:pt x="923" y="514"/>
                  </a:lnTo>
                  <a:lnTo>
                    <a:pt x="926" y="512"/>
                  </a:lnTo>
                  <a:lnTo>
                    <a:pt x="926" y="509"/>
                  </a:lnTo>
                  <a:lnTo>
                    <a:pt x="928" y="509"/>
                  </a:lnTo>
                  <a:lnTo>
                    <a:pt x="930" y="507"/>
                  </a:lnTo>
                  <a:lnTo>
                    <a:pt x="930" y="507"/>
                  </a:lnTo>
                  <a:lnTo>
                    <a:pt x="933" y="505"/>
                  </a:lnTo>
                  <a:lnTo>
                    <a:pt x="933" y="502"/>
                  </a:lnTo>
                  <a:lnTo>
                    <a:pt x="935" y="495"/>
                  </a:lnTo>
                  <a:lnTo>
                    <a:pt x="935" y="493"/>
                  </a:lnTo>
                  <a:lnTo>
                    <a:pt x="935" y="493"/>
                  </a:lnTo>
                  <a:lnTo>
                    <a:pt x="935" y="490"/>
                  </a:lnTo>
                  <a:lnTo>
                    <a:pt x="935" y="490"/>
                  </a:lnTo>
                  <a:lnTo>
                    <a:pt x="935" y="490"/>
                  </a:lnTo>
                  <a:lnTo>
                    <a:pt x="935" y="488"/>
                  </a:lnTo>
                  <a:lnTo>
                    <a:pt x="935" y="488"/>
                  </a:lnTo>
                  <a:lnTo>
                    <a:pt x="935" y="488"/>
                  </a:lnTo>
                  <a:lnTo>
                    <a:pt x="935" y="486"/>
                  </a:lnTo>
                  <a:lnTo>
                    <a:pt x="935" y="486"/>
                  </a:lnTo>
                  <a:lnTo>
                    <a:pt x="935" y="486"/>
                  </a:lnTo>
                  <a:lnTo>
                    <a:pt x="937" y="486"/>
                  </a:lnTo>
                  <a:lnTo>
                    <a:pt x="937" y="483"/>
                  </a:lnTo>
                  <a:lnTo>
                    <a:pt x="937" y="483"/>
                  </a:lnTo>
                  <a:lnTo>
                    <a:pt x="937" y="483"/>
                  </a:lnTo>
                  <a:lnTo>
                    <a:pt x="937" y="483"/>
                  </a:lnTo>
                  <a:lnTo>
                    <a:pt x="937" y="483"/>
                  </a:lnTo>
                  <a:lnTo>
                    <a:pt x="937" y="481"/>
                  </a:lnTo>
                  <a:lnTo>
                    <a:pt x="937" y="481"/>
                  </a:lnTo>
                  <a:lnTo>
                    <a:pt x="937" y="481"/>
                  </a:lnTo>
                  <a:lnTo>
                    <a:pt x="937" y="481"/>
                  </a:lnTo>
                  <a:lnTo>
                    <a:pt x="937" y="481"/>
                  </a:lnTo>
                  <a:lnTo>
                    <a:pt x="940" y="481"/>
                  </a:lnTo>
                  <a:lnTo>
                    <a:pt x="940" y="481"/>
                  </a:lnTo>
                  <a:lnTo>
                    <a:pt x="940" y="479"/>
                  </a:lnTo>
                  <a:lnTo>
                    <a:pt x="940" y="479"/>
                  </a:lnTo>
                  <a:lnTo>
                    <a:pt x="940" y="479"/>
                  </a:lnTo>
                  <a:lnTo>
                    <a:pt x="942" y="479"/>
                  </a:lnTo>
                  <a:lnTo>
                    <a:pt x="942" y="476"/>
                  </a:lnTo>
                  <a:lnTo>
                    <a:pt x="942" y="476"/>
                  </a:lnTo>
                  <a:lnTo>
                    <a:pt x="942" y="476"/>
                  </a:lnTo>
                  <a:lnTo>
                    <a:pt x="942" y="476"/>
                  </a:lnTo>
                  <a:lnTo>
                    <a:pt x="942" y="474"/>
                  </a:lnTo>
                  <a:lnTo>
                    <a:pt x="942" y="474"/>
                  </a:lnTo>
                  <a:lnTo>
                    <a:pt x="945" y="472"/>
                  </a:lnTo>
                  <a:lnTo>
                    <a:pt x="942" y="472"/>
                  </a:lnTo>
                  <a:lnTo>
                    <a:pt x="942" y="469"/>
                  </a:lnTo>
                  <a:lnTo>
                    <a:pt x="942" y="469"/>
                  </a:lnTo>
                  <a:lnTo>
                    <a:pt x="942" y="467"/>
                  </a:lnTo>
                  <a:lnTo>
                    <a:pt x="945" y="467"/>
                  </a:lnTo>
                  <a:lnTo>
                    <a:pt x="945" y="467"/>
                  </a:lnTo>
                  <a:lnTo>
                    <a:pt x="945" y="467"/>
                  </a:lnTo>
                  <a:lnTo>
                    <a:pt x="947" y="467"/>
                  </a:lnTo>
                  <a:lnTo>
                    <a:pt x="947" y="464"/>
                  </a:lnTo>
                  <a:lnTo>
                    <a:pt x="949" y="464"/>
                  </a:lnTo>
                  <a:lnTo>
                    <a:pt x="949" y="462"/>
                  </a:lnTo>
                  <a:lnTo>
                    <a:pt x="949" y="462"/>
                  </a:lnTo>
                  <a:lnTo>
                    <a:pt x="949" y="462"/>
                  </a:lnTo>
                  <a:lnTo>
                    <a:pt x="952" y="462"/>
                  </a:lnTo>
                  <a:lnTo>
                    <a:pt x="952" y="462"/>
                  </a:lnTo>
                  <a:lnTo>
                    <a:pt x="952" y="462"/>
                  </a:lnTo>
                  <a:lnTo>
                    <a:pt x="954" y="462"/>
                  </a:lnTo>
                  <a:lnTo>
                    <a:pt x="954" y="460"/>
                  </a:lnTo>
                  <a:lnTo>
                    <a:pt x="954" y="460"/>
                  </a:lnTo>
                  <a:lnTo>
                    <a:pt x="954" y="457"/>
                  </a:lnTo>
                  <a:lnTo>
                    <a:pt x="956" y="457"/>
                  </a:lnTo>
                  <a:lnTo>
                    <a:pt x="956" y="457"/>
                  </a:lnTo>
                  <a:lnTo>
                    <a:pt x="956" y="457"/>
                  </a:lnTo>
                  <a:lnTo>
                    <a:pt x="956" y="455"/>
                  </a:lnTo>
                  <a:lnTo>
                    <a:pt x="956" y="455"/>
                  </a:lnTo>
                  <a:lnTo>
                    <a:pt x="956" y="455"/>
                  </a:lnTo>
                  <a:lnTo>
                    <a:pt x="956" y="455"/>
                  </a:lnTo>
                  <a:lnTo>
                    <a:pt x="959" y="455"/>
                  </a:lnTo>
                  <a:lnTo>
                    <a:pt x="959" y="455"/>
                  </a:lnTo>
                  <a:lnTo>
                    <a:pt x="959" y="455"/>
                  </a:lnTo>
                  <a:lnTo>
                    <a:pt x="956" y="455"/>
                  </a:lnTo>
                  <a:lnTo>
                    <a:pt x="956" y="453"/>
                  </a:lnTo>
                  <a:lnTo>
                    <a:pt x="956" y="453"/>
                  </a:lnTo>
                  <a:lnTo>
                    <a:pt x="956" y="453"/>
                  </a:lnTo>
                  <a:lnTo>
                    <a:pt x="959" y="453"/>
                  </a:lnTo>
                  <a:lnTo>
                    <a:pt x="961" y="450"/>
                  </a:lnTo>
                  <a:lnTo>
                    <a:pt x="961" y="450"/>
                  </a:lnTo>
                  <a:lnTo>
                    <a:pt x="959" y="450"/>
                  </a:lnTo>
                  <a:lnTo>
                    <a:pt x="959" y="448"/>
                  </a:lnTo>
                  <a:lnTo>
                    <a:pt x="961" y="448"/>
                  </a:lnTo>
                  <a:lnTo>
                    <a:pt x="961" y="448"/>
                  </a:lnTo>
                  <a:lnTo>
                    <a:pt x="961" y="448"/>
                  </a:lnTo>
                  <a:lnTo>
                    <a:pt x="961" y="448"/>
                  </a:lnTo>
                  <a:lnTo>
                    <a:pt x="961" y="448"/>
                  </a:lnTo>
                  <a:lnTo>
                    <a:pt x="963" y="448"/>
                  </a:lnTo>
                  <a:lnTo>
                    <a:pt x="963" y="448"/>
                  </a:lnTo>
                  <a:lnTo>
                    <a:pt x="966" y="443"/>
                  </a:lnTo>
                  <a:lnTo>
                    <a:pt x="966" y="438"/>
                  </a:lnTo>
                  <a:lnTo>
                    <a:pt x="966" y="438"/>
                  </a:lnTo>
                  <a:lnTo>
                    <a:pt x="966" y="438"/>
                  </a:lnTo>
                  <a:lnTo>
                    <a:pt x="968" y="438"/>
                  </a:lnTo>
                  <a:lnTo>
                    <a:pt x="968" y="436"/>
                  </a:lnTo>
                  <a:lnTo>
                    <a:pt x="968" y="436"/>
                  </a:lnTo>
                  <a:lnTo>
                    <a:pt x="966" y="429"/>
                  </a:lnTo>
                  <a:lnTo>
                    <a:pt x="966" y="429"/>
                  </a:lnTo>
                  <a:lnTo>
                    <a:pt x="968" y="429"/>
                  </a:lnTo>
                  <a:lnTo>
                    <a:pt x="968" y="429"/>
                  </a:lnTo>
                  <a:lnTo>
                    <a:pt x="968" y="427"/>
                  </a:lnTo>
                  <a:lnTo>
                    <a:pt x="968" y="427"/>
                  </a:lnTo>
                  <a:lnTo>
                    <a:pt x="971" y="427"/>
                  </a:lnTo>
                  <a:lnTo>
                    <a:pt x="971" y="427"/>
                  </a:lnTo>
                  <a:lnTo>
                    <a:pt x="971" y="427"/>
                  </a:lnTo>
                  <a:lnTo>
                    <a:pt x="973" y="424"/>
                  </a:lnTo>
                  <a:lnTo>
                    <a:pt x="973" y="424"/>
                  </a:lnTo>
                  <a:lnTo>
                    <a:pt x="973" y="424"/>
                  </a:lnTo>
                  <a:lnTo>
                    <a:pt x="971" y="424"/>
                  </a:lnTo>
                  <a:lnTo>
                    <a:pt x="971" y="424"/>
                  </a:lnTo>
                  <a:lnTo>
                    <a:pt x="971" y="424"/>
                  </a:lnTo>
                  <a:lnTo>
                    <a:pt x="971" y="422"/>
                  </a:lnTo>
                  <a:lnTo>
                    <a:pt x="971" y="422"/>
                  </a:lnTo>
                  <a:lnTo>
                    <a:pt x="971" y="422"/>
                  </a:lnTo>
                  <a:lnTo>
                    <a:pt x="968" y="422"/>
                  </a:lnTo>
                  <a:lnTo>
                    <a:pt x="966" y="417"/>
                  </a:lnTo>
                  <a:lnTo>
                    <a:pt x="966" y="415"/>
                  </a:lnTo>
                  <a:lnTo>
                    <a:pt x="968" y="412"/>
                  </a:lnTo>
                  <a:lnTo>
                    <a:pt x="968" y="410"/>
                  </a:lnTo>
                  <a:lnTo>
                    <a:pt x="971" y="410"/>
                  </a:lnTo>
                  <a:lnTo>
                    <a:pt x="971" y="410"/>
                  </a:lnTo>
                  <a:lnTo>
                    <a:pt x="971" y="410"/>
                  </a:lnTo>
                  <a:lnTo>
                    <a:pt x="973" y="410"/>
                  </a:lnTo>
                  <a:lnTo>
                    <a:pt x="973" y="410"/>
                  </a:lnTo>
                  <a:lnTo>
                    <a:pt x="975" y="410"/>
                  </a:lnTo>
                  <a:lnTo>
                    <a:pt x="975" y="410"/>
                  </a:lnTo>
                  <a:lnTo>
                    <a:pt x="975" y="408"/>
                  </a:lnTo>
                  <a:lnTo>
                    <a:pt x="978" y="408"/>
                  </a:lnTo>
                  <a:lnTo>
                    <a:pt x="978" y="408"/>
                  </a:lnTo>
                  <a:lnTo>
                    <a:pt x="978" y="403"/>
                  </a:lnTo>
                  <a:lnTo>
                    <a:pt x="978" y="403"/>
                  </a:lnTo>
                  <a:lnTo>
                    <a:pt x="978" y="403"/>
                  </a:lnTo>
                  <a:lnTo>
                    <a:pt x="978" y="403"/>
                  </a:lnTo>
                  <a:lnTo>
                    <a:pt x="978" y="403"/>
                  </a:lnTo>
                  <a:lnTo>
                    <a:pt x="980" y="401"/>
                  </a:lnTo>
                  <a:lnTo>
                    <a:pt x="980" y="401"/>
                  </a:lnTo>
                  <a:lnTo>
                    <a:pt x="982" y="401"/>
                  </a:lnTo>
                  <a:lnTo>
                    <a:pt x="982" y="401"/>
                  </a:lnTo>
                  <a:lnTo>
                    <a:pt x="982" y="401"/>
                  </a:lnTo>
                  <a:lnTo>
                    <a:pt x="985" y="398"/>
                  </a:lnTo>
                  <a:lnTo>
                    <a:pt x="985" y="396"/>
                  </a:lnTo>
                  <a:lnTo>
                    <a:pt x="982" y="393"/>
                  </a:lnTo>
                  <a:lnTo>
                    <a:pt x="982" y="391"/>
                  </a:lnTo>
                  <a:lnTo>
                    <a:pt x="985" y="391"/>
                  </a:lnTo>
                  <a:lnTo>
                    <a:pt x="985" y="391"/>
                  </a:lnTo>
                  <a:lnTo>
                    <a:pt x="985" y="389"/>
                  </a:lnTo>
                  <a:lnTo>
                    <a:pt x="985" y="389"/>
                  </a:lnTo>
                  <a:lnTo>
                    <a:pt x="985" y="389"/>
                  </a:lnTo>
                  <a:lnTo>
                    <a:pt x="985" y="386"/>
                  </a:lnTo>
                  <a:lnTo>
                    <a:pt x="985" y="386"/>
                  </a:lnTo>
                  <a:lnTo>
                    <a:pt x="985" y="389"/>
                  </a:lnTo>
                  <a:lnTo>
                    <a:pt x="982" y="389"/>
                  </a:lnTo>
                  <a:lnTo>
                    <a:pt x="982" y="389"/>
                  </a:lnTo>
                  <a:lnTo>
                    <a:pt x="982" y="389"/>
                  </a:lnTo>
                  <a:lnTo>
                    <a:pt x="982" y="389"/>
                  </a:lnTo>
                  <a:lnTo>
                    <a:pt x="982" y="386"/>
                  </a:lnTo>
                  <a:lnTo>
                    <a:pt x="985" y="384"/>
                  </a:lnTo>
                  <a:lnTo>
                    <a:pt x="985" y="384"/>
                  </a:lnTo>
                  <a:lnTo>
                    <a:pt x="985" y="382"/>
                  </a:lnTo>
                  <a:lnTo>
                    <a:pt x="985" y="379"/>
                  </a:lnTo>
                  <a:lnTo>
                    <a:pt x="985" y="379"/>
                  </a:lnTo>
                  <a:lnTo>
                    <a:pt x="985" y="377"/>
                  </a:lnTo>
                  <a:lnTo>
                    <a:pt x="985" y="377"/>
                  </a:lnTo>
                  <a:lnTo>
                    <a:pt x="985" y="377"/>
                  </a:lnTo>
                  <a:lnTo>
                    <a:pt x="987" y="379"/>
                  </a:lnTo>
                  <a:lnTo>
                    <a:pt x="987" y="379"/>
                  </a:lnTo>
                  <a:lnTo>
                    <a:pt x="989" y="379"/>
                  </a:lnTo>
                  <a:lnTo>
                    <a:pt x="989" y="377"/>
                  </a:lnTo>
                  <a:lnTo>
                    <a:pt x="989" y="377"/>
                  </a:lnTo>
                  <a:lnTo>
                    <a:pt x="989" y="377"/>
                  </a:lnTo>
                  <a:lnTo>
                    <a:pt x="992" y="374"/>
                  </a:lnTo>
                  <a:lnTo>
                    <a:pt x="994" y="372"/>
                  </a:lnTo>
                  <a:lnTo>
                    <a:pt x="994" y="370"/>
                  </a:lnTo>
                  <a:lnTo>
                    <a:pt x="997" y="363"/>
                  </a:lnTo>
                  <a:lnTo>
                    <a:pt x="999" y="358"/>
                  </a:lnTo>
                  <a:lnTo>
                    <a:pt x="1001" y="353"/>
                  </a:lnTo>
                  <a:lnTo>
                    <a:pt x="1001" y="351"/>
                  </a:lnTo>
                  <a:lnTo>
                    <a:pt x="1001" y="351"/>
                  </a:lnTo>
                  <a:lnTo>
                    <a:pt x="999" y="348"/>
                  </a:lnTo>
                  <a:lnTo>
                    <a:pt x="999" y="348"/>
                  </a:lnTo>
                  <a:lnTo>
                    <a:pt x="999" y="348"/>
                  </a:lnTo>
                  <a:lnTo>
                    <a:pt x="1001" y="346"/>
                  </a:lnTo>
                  <a:lnTo>
                    <a:pt x="1001" y="346"/>
                  </a:lnTo>
                  <a:lnTo>
                    <a:pt x="1001" y="346"/>
                  </a:lnTo>
                  <a:lnTo>
                    <a:pt x="1001" y="344"/>
                  </a:lnTo>
                  <a:lnTo>
                    <a:pt x="999" y="344"/>
                  </a:lnTo>
                  <a:lnTo>
                    <a:pt x="997" y="344"/>
                  </a:lnTo>
                  <a:lnTo>
                    <a:pt x="994" y="344"/>
                  </a:lnTo>
                  <a:lnTo>
                    <a:pt x="994" y="344"/>
                  </a:lnTo>
                  <a:lnTo>
                    <a:pt x="992" y="341"/>
                  </a:lnTo>
                  <a:lnTo>
                    <a:pt x="992" y="339"/>
                  </a:lnTo>
                  <a:lnTo>
                    <a:pt x="992" y="339"/>
                  </a:lnTo>
                  <a:lnTo>
                    <a:pt x="994" y="339"/>
                  </a:lnTo>
                  <a:lnTo>
                    <a:pt x="994" y="339"/>
                  </a:lnTo>
                  <a:lnTo>
                    <a:pt x="999" y="337"/>
                  </a:lnTo>
                  <a:lnTo>
                    <a:pt x="999" y="337"/>
                  </a:lnTo>
                  <a:lnTo>
                    <a:pt x="999" y="337"/>
                  </a:lnTo>
                  <a:lnTo>
                    <a:pt x="1001" y="334"/>
                  </a:lnTo>
                  <a:lnTo>
                    <a:pt x="1001" y="334"/>
                  </a:lnTo>
                  <a:lnTo>
                    <a:pt x="1001" y="334"/>
                  </a:lnTo>
                  <a:lnTo>
                    <a:pt x="1001" y="330"/>
                  </a:lnTo>
                  <a:lnTo>
                    <a:pt x="1001" y="330"/>
                  </a:lnTo>
                  <a:lnTo>
                    <a:pt x="1001" y="330"/>
                  </a:lnTo>
                  <a:lnTo>
                    <a:pt x="1001" y="327"/>
                  </a:lnTo>
                  <a:lnTo>
                    <a:pt x="1001" y="327"/>
                  </a:lnTo>
                  <a:lnTo>
                    <a:pt x="1004" y="327"/>
                  </a:lnTo>
                  <a:lnTo>
                    <a:pt x="1004" y="325"/>
                  </a:lnTo>
                  <a:lnTo>
                    <a:pt x="1001" y="325"/>
                  </a:lnTo>
                  <a:lnTo>
                    <a:pt x="1001" y="318"/>
                  </a:lnTo>
                  <a:lnTo>
                    <a:pt x="1001" y="318"/>
                  </a:lnTo>
                  <a:lnTo>
                    <a:pt x="1004" y="315"/>
                  </a:lnTo>
                  <a:lnTo>
                    <a:pt x="1004" y="313"/>
                  </a:lnTo>
                  <a:lnTo>
                    <a:pt x="1004" y="311"/>
                  </a:lnTo>
                  <a:lnTo>
                    <a:pt x="1006" y="311"/>
                  </a:lnTo>
                  <a:lnTo>
                    <a:pt x="1008" y="308"/>
                  </a:lnTo>
                  <a:lnTo>
                    <a:pt x="1006" y="308"/>
                  </a:lnTo>
                  <a:lnTo>
                    <a:pt x="1004" y="306"/>
                  </a:lnTo>
                  <a:lnTo>
                    <a:pt x="1004" y="303"/>
                  </a:lnTo>
                  <a:lnTo>
                    <a:pt x="1004" y="303"/>
                  </a:lnTo>
                  <a:lnTo>
                    <a:pt x="1006" y="303"/>
                  </a:lnTo>
                  <a:lnTo>
                    <a:pt x="1006" y="303"/>
                  </a:lnTo>
                  <a:lnTo>
                    <a:pt x="1006" y="303"/>
                  </a:lnTo>
                  <a:lnTo>
                    <a:pt x="1006" y="301"/>
                  </a:lnTo>
                  <a:lnTo>
                    <a:pt x="1006" y="301"/>
                  </a:lnTo>
                  <a:lnTo>
                    <a:pt x="1006" y="299"/>
                  </a:lnTo>
                  <a:lnTo>
                    <a:pt x="1006" y="299"/>
                  </a:lnTo>
                  <a:lnTo>
                    <a:pt x="1008" y="299"/>
                  </a:lnTo>
                  <a:lnTo>
                    <a:pt x="1011" y="296"/>
                  </a:lnTo>
                  <a:lnTo>
                    <a:pt x="1011" y="296"/>
                  </a:lnTo>
                  <a:lnTo>
                    <a:pt x="1011" y="294"/>
                  </a:lnTo>
                  <a:lnTo>
                    <a:pt x="1011" y="294"/>
                  </a:lnTo>
                  <a:close/>
                  <a:moveTo>
                    <a:pt x="597" y="240"/>
                  </a:moveTo>
                  <a:lnTo>
                    <a:pt x="599" y="237"/>
                  </a:lnTo>
                  <a:lnTo>
                    <a:pt x="604" y="235"/>
                  </a:lnTo>
                  <a:lnTo>
                    <a:pt x="608" y="230"/>
                  </a:lnTo>
                  <a:lnTo>
                    <a:pt x="613" y="228"/>
                  </a:lnTo>
                  <a:lnTo>
                    <a:pt x="613" y="223"/>
                  </a:lnTo>
                  <a:lnTo>
                    <a:pt x="613" y="221"/>
                  </a:lnTo>
                  <a:lnTo>
                    <a:pt x="613" y="221"/>
                  </a:lnTo>
                  <a:lnTo>
                    <a:pt x="615" y="218"/>
                  </a:lnTo>
                  <a:lnTo>
                    <a:pt x="615" y="218"/>
                  </a:lnTo>
                  <a:lnTo>
                    <a:pt x="615" y="216"/>
                  </a:lnTo>
                  <a:lnTo>
                    <a:pt x="615" y="216"/>
                  </a:lnTo>
                  <a:lnTo>
                    <a:pt x="615" y="214"/>
                  </a:lnTo>
                  <a:lnTo>
                    <a:pt x="615" y="214"/>
                  </a:lnTo>
                  <a:lnTo>
                    <a:pt x="615" y="214"/>
                  </a:lnTo>
                  <a:lnTo>
                    <a:pt x="615" y="214"/>
                  </a:lnTo>
                  <a:lnTo>
                    <a:pt x="615" y="214"/>
                  </a:lnTo>
                  <a:lnTo>
                    <a:pt x="613" y="214"/>
                  </a:lnTo>
                  <a:lnTo>
                    <a:pt x="613" y="214"/>
                  </a:lnTo>
                  <a:lnTo>
                    <a:pt x="611" y="216"/>
                  </a:lnTo>
                  <a:lnTo>
                    <a:pt x="611" y="216"/>
                  </a:lnTo>
                  <a:lnTo>
                    <a:pt x="611" y="216"/>
                  </a:lnTo>
                  <a:lnTo>
                    <a:pt x="608" y="216"/>
                  </a:lnTo>
                  <a:lnTo>
                    <a:pt x="606" y="216"/>
                  </a:lnTo>
                  <a:lnTo>
                    <a:pt x="606" y="218"/>
                  </a:lnTo>
                  <a:lnTo>
                    <a:pt x="604" y="221"/>
                  </a:lnTo>
                  <a:lnTo>
                    <a:pt x="599" y="232"/>
                  </a:lnTo>
                  <a:lnTo>
                    <a:pt x="599" y="232"/>
                  </a:lnTo>
                  <a:lnTo>
                    <a:pt x="597" y="232"/>
                  </a:lnTo>
                  <a:lnTo>
                    <a:pt x="597" y="232"/>
                  </a:lnTo>
                  <a:lnTo>
                    <a:pt x="597" y="235"/>
                  </a:lnTo>
                  <a:lnTo>
                    <a:pt x="597" y="235"/>
                  </a:lnTo>
                  <a:lnTo>
                    <a:pt x="594" y="237"/>
                  </a:lnTo>
                  <a:lnTo>
                    <a:pt x="594" y="237"/>
                  </a:lnTo>
                  <a:lnTo>
                    <a:pt x="594" y="240"/>
                  </a:lnTo>
                  <a:lnTo>
                    <a:pt x="594" y="240"/>
                  </a:lnTo>
                  <a:lnTo>
                    <a:pt x="597" y="240"/>
                  </a:lnTo>
                  <a:close/>
                  <a:moveTo>
                    <a:pt x="623" y="218"/>
                  </a:moveTo>
                  <a:lnTo>
                    <a:pt x="623" y="221"/>
                  </a:lnTo>
                  <a:lnTo>
                    <a:pt x="625" y="225"/>
                  </a:lnTo>
                  <a:lnTo>
                    <a:pt x="627" y="225"/>
                  </a:lnTo>
                  <a:lnTo>
                    <a:pt x="627" y="225"/>
                  </a:lnTo>
                  <a:lnTo>
                    <a:pt x="627" y="228"/>
                  </a:lnTo>
                  <a:lnTo>
                    <a:pt x="627" y="228"/>
                  </a:lnTo>
                  <a:lnTo>
                    <a:pt x="630" y="228"/>
                  </a:lnTo>
                  <a:lnTo>
                    <a:pt x="630" y="228"/>
                  </a:lnTo>
                  <a:lnTo>
                    <a:pt x="632" y="228"/>
                  </a:lnTo>
                  <a:lnTo>
                    <a:pt x="634" y="228"/>
                  </a:lnTo>
                  <a:lnTo>
                    <a:pt x="637" y="225"/>
                  </a:lnTo>
                  <a:lnTo>
                    <a:pt x="637" y="223"/>
                  </a:lnTo>
                  <a:lnTo>
                    <a:pt x="641" y="218"/>
                  </a:lnTo>
                  <a:lnTo>
                    <a:pt x="644" y="218"/>
                  </a:lnTo>
                  <a:lnTo>
                    <a:pt x="649" y="216"/>
                  </a:lnTo>
                  <a:lnTo>
                    <a:pt x="651" y="216"/>
                  </a:lnTo>
                  <a:lnTo>
                    <a:pt x="653" y="214"/>
                  </a:lnTo>
                  <a:lnTo>
                    <a:pt x="653" y="211"/>
                  </a:lnTo>
                  <a:lnTo>
                    <a:pt x="653" y="209"/>
                  </a:lnTo>
                  <a:lnTo>
                    <a:pt x="653" y="209"/>
                  </a:lnTo>
                  <a:lnTo>
                    <a:pt x="653" y="209"/>
                  </a:lnTo>
                  <a:lnTo>
                    <a:pt x="653" y="209"/>
                  </a:lnTo>
                  <a:lnTo>
                    <a:pt x="653" y="206"/>
                  </a:lnTo>
                  <a:lnTo>
                    <a:pt x="653" y="206"/>
                  </a:lnTo>
                  <a:lnTo>
                    <a:pt x="653" y="206"/>
                  </a:lnTo>
                  <a:lnTo>
                    <a:pt x="651" y="204"/>
                  </a:lnTo>
                  <a:lnTo>
                    <a:pt x="651" y="204"/>
                  </a:lnTo>
                  <a:lnTo>
                    <a:pt x="651" y="204"/>
                  </a:lnTo>
                  <a:lnTo>
                    <a:pt x="649" y="204"/>
                  </a:lnTo>
                  <a:lnTo>
                    <a:pt x="646" y="202"/>
                  </a:lnTo>
                  <a:lnTo>
                    <a:pt x="646" y="199"/>
                  </a:lnTo>
                  <a:lnTo>
                    <a:pt x="644" y="199"/>
                  </a:lnTo>
                  <a:lnTo>
                    <a:pt x="639" y="199"/>
                  </a:lnTo>
                  <a:lnTo>
                    <a:pt x="634" y="204"/>
                  </a:lnTo>
                  <a:lnTo>
                    <a:pt x="632" y="204"/>
                  </a:lnTo>
                  <a:lnTo>
                    <a:pt x="630" y="204"/>
                  </a:lnTo>
                  <a:lnTo>
                    <a:pt x="627" y="206"/>
                  </a:lnTo>
                  <a:lnTo>
                    <a:pt x="627" y="209"/>
                  </a:lnTo>
                  <a:lnTo>
                    <a:pt x="623" y="216"/>
                  </a:lnTo>
                  <a:lnTo>
                    <a:pt x="625" y="218"/>
                  </a:lnTo>
                  <a:lnTo>
                    <a:pt x="625" y="218"/>
                  </a:lnTo>
                  <a:lnTo>
                    <a:pt x="625" y="218"/>
                  </a:lnTo>
                  <a:lnTo>
                    <a:pt x="623" y="218"/>
                  </a:lnTo>
                  <a:close/>
                  <a:moveTo>
                    <a:pt x="665" y="187"/>
                  </a:moveTo>
                  <a:lnTo>
                    <a:pt x="665" y="187"/>
                  </a:lnTo>
                  <a:lnTo>
                    <a:pt x="665" y="190"/>
                  </a:lnTo>
                  <a:lnTo>
                    <a:pt x="668" y="190"/>
                  </a:lnTo>
                  <a:lnTo>
                    <a:pt x="668" y="190"/>
                  </a:lnTo>
                  <a:lnTo>
                    <a:pt x="670" y="190"/>
                  </a:lnTo>
                  <a:lnTo>
                    <a:pt x="670" y="190"/>
                  </a:lnTo>
                  <a:lnTo>
                    <a:pt x="670" y="190"/>
                  </a:lnTo>
                  <a:lnTo>
                    <a:pt x="670" y="187"/>
                  </a:lnTo>
                  <a:lnTo>
                    <a:pt x="670" y="187"/>
                  </a:lnTo>
                  <a:lnTo>
                    <a:pt x="670" y="185"/>
                  </a:lnTo>
                  <a:lnTo>
                    <a:pt x="672" y="185"/>
                  </a:lnTo>
                  <a:lnTo>
                    <a:pt x="675" y="185"/>
                  </a:lnTo>
                  <a:lnTo>
                    <a:pt x="675" y="183"/>
                  </a:lnTo>
                  <a:lnTo>
                    <a:pt x="677" y="183"/>
                  </a:lnTo>
                  <a:lnTo>
                    <a:pt x="677" y="183"/>
                  </a:lnTo>
                  <a:lnTo>
                    <a:pt x="677" y="180"/>
                  </a:lnTo>
                  <a:lnTo>
                    <a:pt x="679" y="178"/>
                  </a:lnTo>
                  <a:lnTo>
                    <a:pt x="677" y="176"/>
                  </a:lnTo>
                  <a:lnTo>
                    <a:pt x="677" y="173"/>
                  </a:lnTo>
                  <a:lnTo>
                    <a:pt x="677" y="173"/>
                  </a:lnTo>
                  <a:lnTo>
                    <a:pt x="677" y="171"/>
                  </a:lnTo>
                  <a:lnTo>
                    <a:pt x="675" y="171"/>
                  </a:lnTo>
                  <a:lnTo>
                    <a:pt x="677" y="161"/>
                  </a:lnTo>
                  <a:lnTo>
                    <a:pt x="677" y="159"/>
                  </a:lnTo>
                  <a:lnTo>
                    <a:pt x="675" y="157"/>
                  </a:lnTo>
                  <a:lnTo>
                    <a:pt x="675" y="157"/>
                  </a:lnTo>
                  <a:lnTo>
                    <a:pt x="675" y="154"/>
                  </a:lnTo>
                  <a:lnTo>
                    <a:pt x="675" y="154"/>
                  </a:lnTo>
                  <a:lnTo>
                    <a:pt x="675" y="154"/>
                  </a:lnTo>
                  <a:lnTo>
                    <a:pt x="675" y="154"/>
                  </a:lnTo>
                  <a:lnTo>
                    <a:pt x="670" y="159"/>
                  </a:lnTo>
                  <a:lnTo>
                    <a:pt x="670" y="161"/>
                  </a:lnTo>
                  <a:lnTo>
                    <a:pt x="670" y="161"/>
                  </a:lnTo>
                  <a:lnTo>
                    <a:pt x="670" y="164"/>
                  </a:lnTo>
                  <a:lnTo>
                    <a:pt x="670" y="166"/>
                  </a:lnTo>
                  <a:lnTo>
                    <a:pt x="670" y="166"/>
                  </a:lnTo>
                  <a:lnTo>
                    <a:pt x="670" y="169"/>
                  </a:lnTo>
                  <a:lnTo>
                    <a:pt x="670" y="169"/>
                  </a:lnTo>
                  <a:lnTo>
                    <a:pt x="672" y="169"/>
                  </a:lnTo>
                  <a:lnTo>
                    <a:pt x="672" y="169"/>
                  </a:lnTo>
                  <a:lnTo>
                    <a:pt x="672" y="171"/>
                  </a:lnTo>
                  <a:lnTo>
                    <a:pt x="672" y="171"/>
                  </a:lnTo>
                  <a:lnTo>
                    <a:pt x="670" y="171"/>
                  </a:lnTo>
                  <a:lnTo>
                    <a:pt x="670" y="171"/>
                  </a:lnTo>
                  <a:lnTo>
                    <a:pt x="670" y="171"/>
                  </a:lnTo>
                  <a:lnTo>
                    <a:pt x="670" y="171"/>
                  </a:lnTo>
                  <a:lnTo>
                    <a:pt x="668" y="183"/>
                  </a:lnTo>
                  <a:lnTo>
                    <a:pt x="668" y="183"/>
                  </a:lnTo>
                  <a:lnTo>
                    <a:pt x="665" y="183"/>
                  </a:lnTo>
                  <a:lnTo>
                    <a:pt x="665" y="183"/>
                  </a:lnTo>
                  <a:lnTo>
                    <a:pt x="665" y="183"/>
                  </a:lnTo>
                  <a:lnTo>
                    <a:pt x="665" y="183"/>
                  </a:lnTo>
                  <a:lnTo>
                    <a:pt x="663" y="183"/>
                  </a:lnTo>
                  <a:lnTo>
                    <a:pt x="663" y="183"/>
                  </a:lnTo>
                  <a:lnTo>
                    <a:pt x="663" y="185"/>
                  </a:lnTo>
                  <a:lnTo>
                    <a:pt x="663" y="187"/>
                  </a:lnTo>
                  <a:lnTo>
                    <a:pt x="663" y="187"/>
                  </a:lnTo>
                  <a:lnTo>
                    <a:pt x="665" y="187"/>
                  </a:lnTo>
                  <a:close/>
                  <a:moveTo>
                    <a:pt x="679" y="173"/>
                  </a:moveTo>
                  <a:lnTo>
                    <a:pt x="682" y="176"/>
                  </a:lnTo>
                  <a:lnTo>
                    <a:pt x="684" y="176"/>
                  </a:lnTo>
                  <a:lnTo>
                    <a:pt x="686" y="173"/>
                  </a:lnTo>
                  <a:lnTo>
                    <a:pt x="689" y="173"/>
                  </a:lnTo>
                  <a:lnTo>
                    <a:pt x="691" y="171"/>
                  </a:lnTo>
                  <a:lnTo>
                    <a:pt x="701" y="164"/>
                  </a:lnTo>
                  <a:lnTo>
                    <a:pt x="701" y="161"/>
                  </a:lnTo>
                  <a:lnTo>
                    <a:pt x="701" y="161"/>
                  </a:lnTo>
                  <a:lnTo>
                    <a:pt x="701" y="161"/>
                  </a:lnTo>
                  <a:lnTo>
                    <a:pt x="701" y="161"/>
                  </a:lnTo>
                  <a:lnTo>
                    <a:pt x="701" y="159"/>
                  </a:lnTo>
                  <a:lnTo>
                    <a:pt x="701" y="159"/>
                  </a:lnTo>
                  <a:lnTo>
                    <a:pt x="701" y="157"/>
                  </a:lnTo>
                  <a:lnTo>
                    <a:pt x="701" y="157"/>
                  </a:lnTo>
                  <a:lnTo>
                    <a:pt x="701" y="157"/>
                  </a:lnTo>
                  <a:lnTo>
                    <a:pt x="698" y="152"/>
                  </a:lnTo>
                  <a:lnTo>
                    <a:pt x="696" y="152"/>
                  </a:lnTo>
                  <a:lnTo>
                    <a:pt x="696" y="154"/>
                  </a:lnTo>
                  <a:lnTo>
                    <a:pt x="694" y="154"/>
                  </a:lnTo>
                  <a:lnTo>
                    <a:pt x="694" y="154"/>
                  </a:lnTo>
                  <a:lnTo>
                    <a:pt x="694" y="157"/>
                  </a:lnTo>
                  <a:lnTo>
                    <a:pt x="694" y="157"/>
                  </a:lnTo>
                  <a:lnTo>
                    <a:pt x="694" y="159"/>
                  </a:lnTo>
                  <a:lnTo>
                    <a:pt x="691" y="157"/>
                  </a:lnTo>
                  <a:lnTo>
                    <a:pt x="691" y="157"/>
                  </a:lnTo>
                  <a:lnTo>
                    <a:pt x="689" y="157"/>
                  </a:lnTo>
                  <a:lnTo>
                    <a:pt x="689" y="157"/>
                  </a:lnTo>
                  <a:lnTo>
                    <a:pt x="684" y="157"/>
                  </a:lnTo>
                  <a:lnTo>
                    <a:pt x="684" y="157"/>
                  </a:lnTo>
                  <a:lnTo>
                    <a:pt x="684" y="159"/>
                  </a:lnTo>
                  <a:lnTo>
                    <a:pt x="684" y="159"/>
                  </a:lnTo>
                  <a:lnTo>
                    <a:pt x="682" y="159"/>
                  </a:lnTo>
                  <a:lnTo>
                    <a:pt x="679" y="161"/>
                  </a:lnTo>
                  <a:lnTo>
                    <a:pt x="679" y="164"/>
                  </a:lnTo>
                  <a:lnTo>
                    <a:pt x="679" y="169"/>
                  </a:lnTo>
                  <a:lnTo>
                    <a:pt x="679" y="171"/>
                  </a:lnTo>
                  <a:lnTo>
                    <a:pt x="679" y="173"/>
                  </a:lnTo>
                  <a:close/>
                  <a:moveTo>
                    <a:pt x="653" y="195"/>
                  </a:moveTo>
                  <a:lnTo>
                    <a:pt x="653" y="195"/>
                  </a:lnTo>
                  <a:lnTo>
                    <a:pt x="653" y="195"/>
                  </a:lnTo>
                  <a:lnTo>
                    <a:pt x="653" y="197"/>
                  </a:lnTo>
                  <a:lnTo>
                    <a:pt x="653" y="197"/>
                  </a:lnTo>
                  <a:lnTo>
                    <a:pt x="653" y="197"/>
                  </a:lnTo>
                  <a:lnTo>
                    <a:pt x="656" y="199"/>
                  </a:lnTo>
                  <a:lnTo>
                    <a:pt x="656" y="199"/>
                  </a:lnTo>
                  <a:lnTo>
                    <a:pt x="656" y="199"/>
                  </a:lnTo>
                  <a:lnTo>
                    <a:pt x="656" y="199"/>
                  </a:lnTo>
                  <a:lnTo>
                    <a:pt x="656" y="202"/>
                  </a:lnTo>
                  <a:lnTo>
                    <a:pt x="658" y="202"/>
                  </a:lnTo>
                  <a:lnTo>
                    <a:pt x="658" y="204"/>
                  </a:lnTo>
                  <a:lnTo>
                    <a:pt x="660" y="204"/>
                  </a:lnTo>
                  <a:lnTo>
                    <a:pt x="663" y="204"/>
                  </a:lnTo>
                  <a:lnTo>
                    <a:pt x="663" y="204"/>
                  </a:lnTo>
                  <a:lnTo>
                    <a:pt x="663" y="204"/>
                  </a:lnTo>
                  <a:lnTo>
                    <a:pt x="663" y="204"/>
                  </a:lnTo>
                  <a:lnTo>
                    <a:pt x="665" y="204"/>
                  </a:lnTo>
                  <a:lnTo>
                    <a:pt x="665" y="204"/>
                  </a:lnTo>
                  <a:lnTo>
                    <a:pt x="668" y="204"/>
                  </a:lnTo>
                  <a:lnTo>
                    <a:pt x="670" y="204"/>
                  </a:lnTo>
                  <a:lnTo>
                    <a:pt x="670" y="202"/>
                  </a:lnTo>
                  <a:lnTo>
                    <a:pt x="670" y="199"/>
                  </a:lnTo>
                  <a:lnTo>
                    <a:pt x="670" y="199"/>
                  </a:lnTo>
                  <a:lnTo>
                    <a:pt x="668" y="197"/>
                  </a:lnTo>
                  <a:lnTo>
                    <a:pt x="668" y="195"/>
                  </a:lnTo>
                  <a:lnTo>
                    <a:pt x="668" y="192"/>
                  </a:lnTo>
                  <a:lnTo>
                    <a:pt x="668" y="192"/>
                  </a:lnTo>
                  <a:lnTo>
                    <a:pt x="665" y="190"/>
                  </a:lnTo>
                  <a:lnTo>
                    <a:pt x="663" y="190"/>
                  </a:lnTo>
                  <a:lnTo>
                    <a:pt x="660" y="190"/>
                  </a:lnTo>
                  <a:lnTo>
                    <a:pt x="660" y="190"/>
                  </a:lnTo>
                  <a:lnTo>
                    <a:pt x="658" y="190"/>
                  </a:lnTo>
                  <a:lnTo>
                    <a:pt x="656" y="190"/>
                  </a:lnTo>
                  <a:lnTo>
                    <a:pt x="653" y="190"/>
                  </a:lnTo>
                  <a:lnTo>
                    <a:pt x="653" y="192"/>
                  </a:lnTo>
                  <a:lnTo>
                    <a:pt x="653" y="192"/>
                  </a:lnTo>
                  <a:lnTo>
                    <a:pt x="653" y="19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3870" y="2087"/>
              <a:ext cx="875" cy="712"/>
            </a:xfrm>
            <a:custGeom>
              <a:avLst/>
              <a:gdLst>
                <a:gd name="T0" fmla="*/ 852 w 875"/>
                <a:gd name="T1" fmla="*/ 132 h 712"/>
                <a:gd name="T2" fmla="*/ 807 w 875"/>
                <a:gd name="T3" fmla="*/ 120 h 712"/>
                <a:gd name="T4" fmla="*/ 757 w 875"/>
                <a:gd name="T5" fmla="*/ 102 h 712"/>
                <a:gd name="T6" fmla="*/ 693 w 875"/>
                <a:gd name="T7" fmla="*/ 71 h 712"/>
                <a:gd name="T8" fmla="*/ 627 w 875"/>
                <a:gd name="T9" fmla="*/ 35 h 712"/>
                <a:gd name="T10" fmla="*/ 561 w 875"/>
                <a:gd name="T11" fmla="*/ 33 h 712"/>
                <a:gd name="T12" fmla="*/ 554 w 875"/>
                <a:gd name="T13" fmla="*/ 4 h 712"/>
                <a:gd name="T14" fmla="*/ 530 w 875"/>
                <a:gd name="T15" fmla="*/ 0 h 712"/>
                <a:gd name="T16" fmla="*/ 461 w 875"/>
                <a:gd name="T17" fmla="*/ 40 h 712"/>
                <a:gd name="T18" fmla="*/ 428 w 875"/>
                <a:gd name="T19" fmla="*/ 57 h 712"/>
                <a:gd name="T20" fmla="*/ 388 w 875"/>
                <a:gd name="T21" fmla="*/ 80 h 712"/>
                <a:gd name="T22" fmla="*/ 378 w 875"/>
                <a:gd name="T23" fmla="*/ 54 h 712"/>
                <a:gd name="T24" fmla="*/ 350 w 875"/>
                <a:gd name="T25" fmla="*/ 57 h 712"/>
                <a:gd name="T26" fmla="*/ 326 w 875"/>
                <a:gd name="T27" fmla="*/ 87 h 712"/>
                <a:gd name="T28" fmla="*/ 319 w 875"/>
                <a:gd name="T29" fmla="*/ 135 h 712"/>
                <a:gd name="T30" fmla="*/ 298 w 875"/>
                <a:gd name="T31" fmla="*/ 144 h 712"/>
                <a:gd name="T32" fmla="*/ 293 w 875"/>
                <a:gd name="T33" fmla="*/ 194 h 712"/>
                <a:gd name="T34" fmla="*/ 298 w 875"/>
                <a:gd name="T35" fmla="*/ 227 h 712"/>
                <a:gd name="T36" fmla="*/ 286 w 875"/>
                <a:gd name="T37" fmla="*/ 244 h 712"/>
                <a:gd name="T38" fmla="*/ 274 w 875"/>
                <a:gd name="T39" fmla="*/ 260 h 712"/>
                <a:gd name="T40" fmla="*/ 291 w 875"/>
                <a:gd name="T41" fmla="*/ 284 h 712"/>
                <a:gd name="T42" fmla="*/ 286 w 875"/>
                <a:gd name="T43" fmla="*/ 317 h 712"/>
                <a:gd name="T44" fmla="*/ 220 w 875"/>
                <a:gd name="T45" fmla="*/ 336 h 712"/>
                <a:gd name="T46" fmla="*/ 80 w 875"/>
                <a:gd name="T47" fmla="*/ 355 h 712"/>
                <a:gd name="T48" fmla="*/ 18 w 875"/>
                <a:gd name="T49" fmla="*/ 407 h 712"/>
                <a:gd name="T50" fmla="*/ 2 w 875"/>
                <a:gd name="T51" fmla="*/ 473 h 712"/>
                <a:gd name="T52" fmla="*/ 142 w 875"/>
                <a:gd name="T53" fmla="*/ 495 h 712"/>
                <a:gd name="T54" fmla="*/ 201 w 875"/>
                <a:gd name="T55" fmla="*/ 480 h 712"/>
                <a:gd name="T56" fmla="*/ 246 w 875"/>
                <a:gd name="T57" fmla="*/ 480 h 712"/>
                <a:gd name="T58" fmla="*/ 293 w 875"/>
                <a:gd name="T59" fmla="*/ 483 h 712"/>
                <a:gd name="T60" fmla="*/ 303 w 875"/>
                <a:gd name="T61" fmla="*/ 528 h 712"/>
                <a:gd name="T62" fmla="*/ 312 w 875"/>
                <a:gd name="T63" fmla="*/ 573 h 712"/>
                <a:gd name="T64" fmla="*/ 340 w 875"/>
                <a:gd name="T65" fmla="*/ 587 h 712"/>
                <a:gd name="T66" fmla="*/ 355 w 875"/>
                <a:gd name="T67" fmla="*/ 599 h 712"/>
                <a:gd name="T68" fmla="*/ 345 w 875"/>
                <a:gd name="T69" fmla="*/ 637 h 712"/>
                <a:gd name="T70" fmla="*/ 338 w 875"/>
                <a:gd name="T71" fmla="*/ 665 h 712"/>
                <a:gd name="T72" fmla="*/ 362 w 875"/>
                <a:gd name="T73" fmla="*/ 691 h 712"/>
                <a:gd name="T74" fmla="*/ 378 w 875"/>
                <a:gd name="T75" fmla="*/ 710 h 712"/>
                <a:gd name="T76" fmla="*/ 404 w 875"/>
                <a:gd name="T77" fmla="*/ 710 h 712"/>
                <a:gd name="T78" fmla="*/ 416 w 875"/>
                <a:gd name="T79" fmla="*/ 700 h 712"/>
                <a:gd name="T80" fmla="*/ 419 w 875"/>
                <a:gd name="T81" fmla="*/ 691 h 712"/>
                <a:gd name="T82" fmla="*/ 445 w 875"/>
                <a:gd name="T83" fmla="*/ 691 h 712"/>
                <a:gd name="T84" fmla="*/ 501 w 875"/>
                <a:gd name="T85" fmla="*/ 665 h 712"/>
                <a:gd name="T86" fmla="*/ 570 w 875"/>
                <a:gd name="T87" fmla="*/ 641 h 712"/>
                <a:gd name="T88" fmla="*/ 603 w 875"/>
                <a:gd name="T89" fmla="*/ 637 h 712"/>
                <a:gd name="T90" fmla="*/ 627 w 875"/>
                <a:gd name="T91" fmla="*/ 641 h 712"/>
                <a:gd name="T92" fmla="*/ 679 w 875"/>
                <a:gd name="T93" fmla="*/ 606 h 712"/>
                <a:gd name="T94" fmla="*/ 698 w 875"/>
                <a:gd name="T95" fmla="*/ 554 h 712"/>
                <a:gd name="T96" fmla="*/ 717 w 875"/>
                <a:gd name="T97" fmla="*/ 535 h 712"/>
                <a:gd name="T98" fmla="*/ 719 w 875"/>
                <a:gd name="T99" fmla="*/ 502 h 712"/>
                <a:gd name="T100" fmla="*/ 764 w 875"/>
                <a:gd name="T101" fmla="*/ 464 h 712"/>
                <a:gd name="T102" fmla="*/ 786 w 875"/>
                <a:gd name="T103" fmla="*/ 428 h 712"/>
                <a:gd name="T104" fmla="*/ 783 w 875"/>
                <a:gd name="T105" fmla="*/ 390 h 712"/>
                <a:gd name="T106" fmla="*/ 767 w 875"/>
                <a:gd name="T107" fmla="*/ 376 h 712"/>
                <a:gd name="T108" fmla="*/ 786 w 875"/>
                <a:gd name="T109" fmla="*/ 360 h 712"/>
                <a:gd name="T110" fmla="*/ 783 w 875"/>
                <a:gd name="T111" fmla="*/ 319 h 712"/>
                <a:gd name="T112" fmla="*/ 795 w 875"/>
                <a:gd name="T113" fmla="*/ 300 h 712"/>
                <a:gd name="T114" fmla="*/ 828 w 875"/>
                <a:gd name="T115" fmla="*/ 300 h 712"/>
                <a:gd name="T116" fmla="*/ 849 w 875"/>
                <a:gd name="T117" fmla="*/ 303 h 712"/>
                <a:gd name="T118" fmla="*/ 826 w 875"/>
                <a:gd name="T119" fmla="*/ 270 h 712"/>
                <a:gd name="T120" fmla="*/ 819 w 875"/>
                <a:gd name="T121" fmla="*/ 258 h 712"/>
                <a:gd name="T122" fmla="*/ 840 w 875"/>
                <a:gd name="T123" fmla="*/ 215 h 712"/>
                <a:gd name="T124" fmla="*/ 854 w 875"/>
                <a:gd name="T125" fmla="*/ 18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712">
                  <a:moveTo>
                    <a:pt x="875" y="151"/>
                  </a:moveTo>
                  <a:lnTo>
                    <a:pt x="875" y="151"/>
                  </a:lnTo>
                  <a:lnTo>
                    <a:pt x="875" y="149"/>
                  </a:lnTo>
                  <a:lnTo>
                    <a:pt x="875" y="149"/>
                  </a:lnTo>
                  <a:lnTo>
                    <a:pt x="873" y="149"/>
                  </a:lnTo>
                  <a:lnTo>
                    <a:pt x="873" y="149"/>
                  </a:lnTo>
                  <a:lnTo>
                    <a:pt x="873" y="147"/>
                  </a:lnTo>
                  <a:lnTo>
                    <a:pt x="873" y="147"/>
                  </a:lnTo>
                  <a:lnTo>
                    <a:pt x="873" y="147"/>
                  </a:lnTo>
                  <a:lnTo>
                    <a:pt x="871" y="147"/>
                  </a:lnTo>
                  <a:lnTo>
                    <a:pt x="871" y="144"/>
                  </a:lnTo>
                  <a:lnTo>
                    <a:pt x="871" y="144"/>
                  </a:lnTo>
                  <a:lnTo>
                    <a:pt x="871" y="144"/>
                  </a:lnTo>
                  <a:lnTo>
                    <a:pt x="871" y="142"/>
                  </a:lnTo>
                  <a:lnTo>
                    <a:pt x="868" y="142"/>
                  </a:lnTo>
                  <a:lnTo>
                    <a:pt x="866" y="142"/>
                  </a:lnTo>
                  <a:lnTo>
                    <a:pt x="866" y="142"/>
                  </a:lnTo>
                  <a:lnTo>
                    <a:pt x="866" y="142"/>
                  </a:lnTo>
                  <a:lnTo>
                    <a:pt x="866" y="142"/>
                  </a:lnTo>
                  <a:lnTo>
                    <a:pt x="864" y="142"/>
                  </a:lnTo>
                  <a:lnTo>
                    <a:pt x="861" y="139"/>
                  </a:lnTo>
                  <a:lnTo>
                    <a:pt x="861" y="139"/>
                  </a:lnTo>
                  <a:lnTo>
                    <a:pt x="861" y="139"/>
                  </a:lnTo>
                  <a:lnTo>
                    <a:pt x="861" y="139"/>
                  </a:lnTo>
                  <a:lnTo>
                    <a:pt x="861" y="137"/>
                  </a:lnTo>
                  <a:lnTo>
                    <a:pt x="859" y="137"/>
                  </a:lnTo>
                  <a:lnTo>
                    <a:pt x="859" y="137"/>
                  </a:lnTo>
                  <a:lnTo>
                    <a:pt x="857" y="135"/>
                  </a:lnTo>
                  <a:lnTo>
                    <a:pt x="857" y="135"/>
                  </a:lnTo>
                  <a:lnTo>
                    <a:pt x="854" y="135"/>
                  </a:lnTo>
                  <a:lnTo>
                    <a:pt x="854" y="135"/>
                  </a:lnTo>
                  <a:lnTo>
                    <a:pt x="854" y="135"/>
                  </a:lnTo>
                  <a:lnTo>
                    <a:pt x="852" y="135"/>
                  </a:lnTo>
                  <a:lnTo>
                    <a:pt x="852" y="135"/>
                  </a:lnTo>
                  <a:lnTo>
                    <a:pt x="852" y="135"/>
                  </a:lnTo>
                  <a:lnTo>
                    <a:pt x="852" y="135"/>
                  </a:lnTo>
                  <a:lnTo>
                    <a:pt x="852" y="132"/>
                  </a:lnTo>
                  <a:lnTo>
                    <a:pt x="852" y="132"/>
                  </a:lnTo>
                  <a:lnTo>
                    <a:pt x="852" y="132"/>
                  </a:lnTo>
                  <a:lnTo>
                    <a:pt x="852" y="132"/>
                  </a:lnTo>
                  <a:lnTo>
                    <a:pt x="849" y="132"/>
                  </a:lnTo>
                  <a:lnTo>
                    <a:pt x="849" y="130"/>
                  </a:lnTo>
                  <a:lnTo>
                    <a:pt x="849" y="130"/>
                  </a:lnTo>
                  <a:lnTo>
                    <a:pt x="849" y="130"/>
                  </a:lnTo>
                  <a:lnTo>
                    <a:pt x="849" y="130"/>
                  </a:lnTo>
                  <a:lnTo>
                    <a:pt x="849" y="130"/>
                  </a:lnTo>
                  <a:lnTo>
                    <a:pt x="849" y="130"/>
                  </a:lnTo>
                  <a:lnTo>
                    <a:pt x="847" y="128"/>
                  </a:lnTo>
                  <a:lnTo>
                    <a:pt x="847" y="128"/>
                  </a:lnTo>
                  <a:lnTo>
                    <a:pt x="847" y="128"/>
                  </a:lnTo>
                  <a:lnTo>
                    <a:pt x="847" y="128"/>
                  </a:lnTo>
                  <a:lnTo>
                    <a:pt x="842" y="128"/>
                  </a:lnTo>
                  <a:lnTo>
                    <a:pt x="842" y="128"/>
                  </a:lnTo>
                  <a:lnTo>
                    <a:pt x="840" y="128"/>
                  </a:lnTo>
                  <a:lnTo>
                    <a:pt x="840" y="128"/>
                  </a:lnTo>
                  <a:lnTo>
                    <a:pt x="838" y="128"/>
                  </a:lnTo>
                  <a:lnTo>
                    <a:pt x="835" y="128"/>
                  </a:lnTo>
                  <a:lnTo>
                    <a:pt x="828" y="125"/>
                  </a:lnTo>
                  <a:lnTo>
                    <a:pt x="828" y="123"/>
                  </a:lnTo>
                  <a:lnTo>
                    <a:pt x="828" y="125"/>
                  </a:lnTo>
                  <a:lnTo>
                    <a:pt x="826" y="125"/>
                  </a:lnTo>
                  <a:lnTo>
                    <a:pt x="826" y="125"/>
                  </a:lnTo>
                  <a:lnTo>
                    <a:pt x="823" y="125"/>
                  </a:lnTo>
                  <a:lnTo>
                    <a:pt x="823" y="125"/>
                  </a:lnTo>
                  <a:lnTo>
                    <a:pt x="823" y="125"/>
                  </a:lnTo>
                  <a:lnTo>
                    <a:pt x="823" y="125"/>
                  </a:lnTo>
                  <a:lnTo>
                    <a:pt x="823" y="125"/>
                  </a:lnTo>
                  <a:lnTo>
                    <a:pt x="821" y="125"/>
                  </a:lnTo>
                  <a:lnTo>
                    <a:pt x="821" y="125"/>
                  </a:lnTo>
                  <a:lnTo>
                    <a:pt x="821" y="125"/>
                  </a:lnTo>
                  <a:lnTo>
                    <a:pt x="819" y="123"/>
                  </a:lnTo>
                  <a:lnTo>
                    <a:pt x="819" y="123"/>
                  </a:lnTo>
                  <a:lnTo>
                    <a:pt x="816" y="120"/>
                  </a:lnTo>
                  <a:lnTo>
                    <a:pt x="814" y="120"/>
                  </a:lnTo>
                  <a:lnTo>
                    <a:pt x="814" y="118"/>
                  </a:lnTo>
                  <a:lnTo>
                    <a:pt x="812" y="120"/>
                  </a:lnTo>
                  <a:lnTo>
                    <a:pt x="809" y="120"/>
                  </a:lnTo>
                  <a:lnTo>
                    <a:pt x="809" y="120"/>
                  </a:lnTo>
                  <a:lnTo>
                    <a:pt x="807" y="120"/>
                  </a:lnTo>
                  <a:lnTo>
                    <a:pt x="807" y="120"/>
                  </a:lnTo>
                  <a:lnTo>
                    <a:pt x="807" y="120"/>
                  </a:lnTo>
                  <a:lnTo>
                    <a:pt x="804" y="120"/>
                  </a:lnTo>
                  <a:lnTo>
                    <a:pt x="804" y="120"/>
                  </a:lnTo>
                  <a:lnTo>
                    <a:pt x="804" y="118"/>
                  </a:lnTo>
                  <a:lnTo>
                    <a:pt x="802" y="118"/>
                  </a:lnTo>
                  <a:lnTo>
                    <a:pt x="802" y="118"/>
                  </a:lnTo>
                  <a:lnTo>
                    <a:pt x="802" y="118"/>
                  </a:lnTo>
                  <a:lnTo>
                    <a:pt x="800" y="116"/>
                  </a:lnTo>
                  <a:lnTo>
                    <a:pt x="800" y="116"/>
                  </a:lnTo>
                  <a:lnTo>
                    <a:pt x="800" y="116"/>
                  </a:lnTo>
                  <a:lnTo>
                    <a:pt x="800" y="116"/>
                  </a:lnTo>
                  <a:lnTo>
                    <a:pt x="797" y="118"/>
                  </a:lnTo>
                  <a:lnTo>
                    <a:pt x="797" y="118"/>
                  </a:lnTo>
                  <a:lnTo>
                    <a:pt x="795" y="118"/>
                  </a:lnTo>
                  <a:lnTo>
                    <a:pt x="795" y="118"/>
                  </a:lnTo>
                  <a:lnTo>
                    <a:pt x="795" y="118"/>
                  </a:lnTo>
                  <a:lnTo>
                    <a:pt x="793" y="116"/>
                  </a:lnTo>
                  <a:lnTo>
                    <a:pt x="790" y="116"/>
                  </a:lnTo>
                  <a:lnTo>
                    <a:pt x="790" y="116"/>
                  </a:lnTo>
                  <a:lnTo>
                    <a:pt x="790" y="116"/>
                  </a:lnTo>
                  <a:lnTo>
                    <a:pt x="790" y="116"/>
                  </a:lnTo>
                  <a:lnTo>
                    <a:pt x="790" y="116"/>
                  </a:lnTo>
                  <a:lnTo>
                    <a:pt x="788" y="116"/>
                  </a:lnTo>
                  <a:lnTo>
                    <a:pt x="788" y="118"/>
                  </a:lnTo>
                  <a:lnTo>
                    <a:pt x="788" y="118"/>
                  </a:lnTo>
                  <a:lnTo>
                    <a:pt x="788" y="118"/>
                  </a:lnTo>
                  <a:lnTo>
                    <a:pt x="788" y="118"/>
                  </a:lnTo>
                  <a:lnTo>
                    <a:pt x="783" y="120"/>
                  </a:lnTo>
                  <a:lnTo>
                    <a:pt x="783" y="120"/>
                  </a:lnTo>
                  <a:lnTo>
                    <a:pt x="778" y="123"/>
                  </a:lnTo>
                  <a:lnTo>
                    <a:pt x="776" y="125"/>
                  </a:lnTo>
                  <a:lnTo>
                    <a:pt x="774" y="125"/>
                  </a:lnTo>
                  <a:lnTo>
                    <a:pt x="771" y="123"/>
                  </a:lnTo>
                  <a:lnTo>
                    <a:pt x="771" y="123"/>
                  </a:lnTo>
                  <a:lnTo>
                    <a:pt x="771" y="123"/>
                  </a:lnTo>
                  <a:lnTo>
                    <a:pt x="767" y="123"/>
                  </a:lnTo>
                  <a:lnTo>
                    <a:pt x="764" y="120"/>
                  </a:lnTo>
                  <a:lnTo>
                    <a:pt x="762" y="120"/>
                  </a:lnTo>
                  <a:lnTo>
                    <a:pt x="759" y="120"/>
                  </a:lnTo>
                  <a:lnTo>
                    <a:pt x="757" y="102"/>
                  </a:lnTo>
                  <a:lnTo>
                    <a:pt x="748" y="92"/>
                  </a:lnTo>
                  <a:lnTo>
                    <a:pt x="724" y="71"/>
                  </a:lnTo>
                  <a:lnTo>
                    <a:pt x="722" y="71"/>
                  </a:lnTo>
                  <a:lnTo>
                    <a:pt x="722" y="71"/>
                  </a:lnTo>
                  <a:lnTo>
                    <a:pt x="722" y="71"/>
                  </a:lnTo>
                  <a:lnTo>
                    <a:pt x="719" y="71"/>
                  </a:lnTo>
                  <a:lnTo>
                    <a:pt x="719" y="71"/>
                  </a:lnTo>
                  <a:lnTo>
                    <a:pt x="719" y="71"/>
                  </a:lnTo>
                  <a:lnTo>
                    <a:pt x="719" y="71"/>
                  </a:lnTo>
                  <a:lnTo>
                    <a:pt x="719" y="73"/>
                  </a:lnTo>
                  <a:lnTo>
                    <a:pt x="717" y="73"/>
                  </a:lnTo>
                  <a:lnTo>
                    <a:pt x="714" y="76"/>
                  </a:lnTo>
                  <a:lnTo>
                    <a:pt x="714" y="76"/>
                  </a:lnTo>
                  <a:lnTo>
                    <a:pt x="712" y="76"/>
                  </a:lnTo>
                  <a:lnTo>
                    <a:pt x="712" y="76"/>
                  </a:lnTo>
                  <a:lnTo>
                    <a:pt x="712" y="76"/>
                  </a:lnTo>
                  <a:lnTo>
                    <a:pt x="712" y="76"/>
                  </a:lnTo>
                  <a:lnTo>
                    <a:pt x="710" y="76"/>
                  </a:lnTo>
                  <a:lnTo>
                    <a:pt x="707" y="76"/>
                  </a:lnTo>
                  <a:lnTo>
                    <a:pt x="705" y="76"/>
                  </a:lnTo>
                  <a:lnTo>
                    <a:pt x="705" y="76"/>
                  </a:lnTo>
                  <a:lnTo>
                    <a:pt x="705" y="76"/>
                  </a:lnTo>
                  <a:lnTo>
                    <a:pt x="705" y="76"/>
                  </a:lnTo>
                  <a:lnTo>
                    <a:pt x="703" y="76"/>
                  </a:lnTo>
                  <a:lnTo>
                    <a:pt x="703" y="76"/>
                  </a:lnTo>
                  <a:lnTo>
                    <a:pt x="700" y="76"/>
                  </a:lnTo>
                  <a:lnTo>
                    <a:pt x="700" y="76"/>
                  </a:lnTo>
                  <a:lnTo>
                    <a:pt x="700" y="76"/>
                  </a:lnTo>
                  <a:lnTo>
                    <a:pt x="700" y="76"/>
                  </a:lnTo>
                  <a:lnTo>
                    <a:pt x="700" y="76"/>
                  </a:lnTo>
                  <a:lnTo>
                    <a:pt x="698" y="73"/>
                  </a:lnTo>
                  <a:lnTo>
                    <a:pt x="698" y="73"/>
                  </a:lnTo>
                  <a:lnTo>
                    <a:pt x="698" y="73"/>
                  </a:lnTo>
                  <a:lnTo>
                    <a:pt x="696" y="71"/>
                  </a:lnTo>
                  <a:lnTo>
                    <a:pt x="696" y="71"/>
                  </a:lnTo>
                  <a:lnTo>
                    <a:pt x="696" y="71"/>
                  </a:lnTo>
                  <a:lnTo>
                    <a:pt x="696" y="71"/>
                  </a:lnTo>
                  <a:lnTo>
                    <a:pt x="696" y="71"/>
                  </a:lnTo>
                  <a:lnTo>
                    <a:pt x="693" y="71"/>
                  </a:lnTo>
                  <a:lnTo>
                    <a:pt x="693" y="71"/>
                  </a:lnTo>
                  <a:lnTo>
                    <a:pt x="693" y="71"/>
                  </a:lnTo>
                  <a:lnTo>
                    <a:pt x="691" y="71"/>
                  </a:lnTo>
                  <a:lnTo>
                    <a:pt x="688" y="71"/>
                  </a:lnTo>
                  <a:lnTo>
                    <a:pt x="686" y="68"/>
                  </a:lnTo>
                  <a:lnTo>
                    <a:pt x="684" y="68"/>
                  </a:lnTo>
                  <a:lnTo>
                    <a:pt x="674" y="64"/>
                  </a:lnTo>
                  <a:lnTo>
                    <a:pt x="672" y="61"/>
                  </a:lnTo>
                  <a:lnTo>
                    <a:pt x="672" y="61"/>
                  </a:lnTo>
                  <a:lnTo>
                    <a:pt x="670" y="61"/>
                  </a:lnTo>
                  <a:lnTo>
                    <a:pt x="670" y="59"/>
                  </a:lnTo>
                  <a:lnTo>
                    <a:pt x="667" y="59"/>
                  </a:lnTo>
                  <a:lnTo>
                    <a:pt x="665" y="57"/>
                  </a:lnTo>
                  <a:lnTo>
                    <a:pt x="662" y="57"/>
                  </a:lnTo>
                  <a:lnTo>
                    <a:pt x="662" y="57"/>
                  </a:lnTo>
                  <a:lnTo>
                    <a:pt x="662" y="57"/>
                  </a:lnTo>
                  <a:lnTo>
                    <a:pt x="660" y="57"/>
                  </a:lnTo>
                  <a:lnTo>
                    <a:pt x="658" y="57"/>
                  </a:lnTo>
                  <a:lnTo>
                    <a:pt x="658" y="57"/>
                  </a:lnTo>
                  <a:lnTo>
                    <a:pt x="658" y="57"/>
                  </a:lnTo>
                  <a:lnTo>
                    <a:pt x="655" y="54"/>
                  </a:lnTo>
                  <a:lnTo>
                    <a:pt x="655" y="54"/>
                  </a:lnTo>
                  <a:lnTo>
                    <a:pt x="655" y="54"/>
                  </a:lnTo>
                  <a:lnTo>
                    <a:pt x="653" y="54"/>
                  </a:lnTo>
                  <a:lnTo>
                    <a:pt x="651" y="52"/>
                  </a:lnTo>
                  <a:lnTo>
                    <a:pt x="648" y="49"/>
                  </a:lnTo>
                  <a:lnTo>
                    <a:pt x="646" y="47"/>
                  </a:lnTo>
                  <a:lnTo>
                    <a:pt x="643" y="45"/>
                  </a:lnTo>
                  <a:lnTo>
                    <a:pt x="639" y="42"/>
                  </a:lnTo>
                  <a:lnTo>
                    <a:pt x="639" y="40"/>
                  </a:lnTo>
                  <a:lnTo>
                    <a:pt x="636" y="40"/>
                  </a:lnTo>
                  <a:lnTo>
                    <a:pt x="636" y="38"/>
                  </a:lnTo>
                  <a:lnTo>
                    <a:pt x="636" y="38"/>
                  </a:lnTo>
                  <a:lnTo>
                    <a:pt x="636" y="38"/>
                  </a:lnTo>
                  <a:lnTo>
                    <a:pt x="634" y="35"/>
                  </a:lnTo>
                  <a:lnTo>
                    <a:pt x="634" y="35"/>
                  </a:lnTo>
                  <a:lnTo>
                    <a:pt x="634" y="35"/>
                  </a:lnTo>
                  <a:lnTo>
                    <a:pt x="632" y="35"/>
                  </a:lnTo>
                  <a:lnTo>
                    <a:pt x="632" y="35"/>
                  </a:lnTo>
                  <a:lnTo>
                    <a:pt x="629" y="35"/>
                  </a:lnTo>
                  <a:lnTo>
                    <a:pt x="627" y="35"/>
                  </a:lnTo>
                  <a:lnTo>
                    <a:pt x="627" y="35"/>
                  </a:lnTo>
                  <a:lnTo>
                    <a:pt x="625" y="35"/>
                  </a:lnTo>
                  <a:lnTo>
                    <a:pt x="625" y="35"/>
                  </a:lnTo>
                  <a:lnTo>
                    <a:pt x="622" y="33"/>
                  </a:lnTo>
                  <a:lnTo>
                    <a:pt x="620" y="33"/>
                  </a:lnTo>
                  <a:lnTo>
                    <a:pt x="617" y="33"/>
                  </a:lnTo>
                  <a:lnTo>
                    <a:pt x="615" y="33"/>
                  </a:lnTo>
                  <a:lnTo>
                    <a:pt x="613" y="33"/>
                  </a:lnTo>
                  <a:lnTo>
                    <a:pt x="613" y="33"/>
                  </a:lnTo>
                  <a:lnTo>
                    <a:pt x="613" y="33"/>
                  </a:lnTo>
                  <a:lnTo>
                    <a:pt x="610" y="33"/>
                  </a:lnTo>
                  <a:lnTo>
                    <a:pt x="608" y="33"/>
                  </a:lnTo>
                  <a:lnTo>
                    <a:pt x="598" y="38"/>
                  </a:lnTo>
                  <a:lnTo>
                    <a:pt x="598" y="38"/>
                  </a:lnTo>
                  <a:lnTo>
                    <a:pt x="598" y="38"/>
                  </a:lnTo>
                  <a:lnTo>
                    <a:pt x="598" y="38"/>
                  </a:lnTo>
                  <a:lnTo>
                    <a:pt x="598" y="38"/>
                  </a:lnTo>
                  <a:lnTo>
                    <a:pt x="598" y="40"/>
                  </a:lnTo>
                  <a:lnTo>
                    <a:pt x="598" y="40"/>
                  </a:lnTo>
                  <a:lnTo>
                    <a:pt x="598" y="40"/>
                  </a:lnTo>
                  <a:lnTo>
                    <a:pt x="598" y="40"/>
                  </a:lnTo>
                  <a:lnTo>
                    <a:pt x="596" y="40"/>
                  </a:lnTo>
                  <a:lnTo>
                    <a:pt x="596" y="42"/>
                  </a:lnTo>
                  <a:lnTo>
                    <a:pt x="596" y="42"/>
                  </a:lnTo>
                  <a:lnTo>
                    <a:pt x="596" y="42"/>
                  </a:lnTo>
                  <a:lnTo>
                    <a:pt x="594" y="42"/>
                  </a:lnTo>
                  <a:lnTo>
                    <a:pt x="594" y="42"/>
                  </a:lnTo>
                  <a:lnTo>
                    <a:pt x="591" y="45"/>
                  </a:lnTo>
                  <a:lnTo>
                    <a:pt x="575" y="40"/>
                  </a:lnTo>
                  <a:lnTo>
                    <a:pt x="575" y="40"/>
                  </a:lnTo>
                  <a:lnTo>
                    <a:pt x="572" y="40"/>
                  </a:lnTo>
                  <a:lnTo>
                    <a:pt x="572" y="38"/>
                  </a:lnTo>
                  <a:lnTo>
                    <a:pt x="572" y="38"/>
                  </a:lnTo>
                  <a:lnTo>
                    <a:pt x="565" y="38"/>
                  </a:lnTo>
                  <a:lnTo>
                    <a:pt x="563" y="38"/>
                  </a:lnTo>
                  <a:lnTo>
                    <a:pt x="563" y="35"/>
                  </a:lnTo>
                  <a:lnTo>
                    <a:pt x="563" y="35"/>
                  </a:lnTo>
                  <a:lnTo>
                    <a:pt x="563" y="35"/>
                  </a:lnTo>
                  <a:lnTo>
                    <a:pt x="563" y="35"/>
                  </a:lnTo>
                  <a:lnTo>
                    <a:pt x="561" y="33"/>
                  </a:lnTo>
                  <a:lnTo>
                    <a:pt x="561" y="33"/>
                  </a:lnTo>
                  <a:lnTo>
                    <a:pt x="561" y="33"/>
                  </a:lnTo>
                  <a:lnTo>
                    <a:pt x="561" y="33"/>
                  </a:lnTo>
                  <a:lnTo>
                    <a:pt x="561" y="33"/>
                  </a:lnTo>
                  <a:lnTo>
                    <a:pt x="561" y="31"/>
                  </a:lnTo>
                  <a:lnTo>
                    <a:pt x="561" y="31"/>
                  </a:lnTo>
                  <a:lnTo>
                    <a:pt x="561" y="31"/>
                  </a:lnTo>
                  <a:lnTo>
                    <a:pt x="561" y="31"/>
                  </a:lnTo>
                  <a:lnTo>
                    <a:pt x="561" y="28"/>
                  </a:lnTo>
                  <a:lnTo>
                    <a:pt x="561" y="28"/>
                  </a:lnTo>
                  <a:lnTo>
                    <a:pt x="561" y="28"/>
                  </a:lnTo>
                  <a:lnTo>
                    <a:pt x="561" y="28"/>
                  </a:lnTo>
                  <a:lnTo>
                    <a:pt x="561" y="26"/>
                  </a:lnTo>
                  <a:lnTo>
                    <a:pt x="561" y="23"/>
                  </a:lnTo>
                  <a:lnTo>
                    <a:pt x="561" y="23"/>
                  </a:lnTo>
                  <a:lnTo>
                    <a:pt x="561" y="21"/>
                  </a:lnTo>
                  <a:lnTo>
                    <a:pt x="563" y="19"/>
                  </a:lnTo>
                  <a:lnTo>
                    <a:pt x="563" y="14"/>
                  </a:lnTo>
                  <a:lnTo>
                    <a:pt x="565" y="12"/>
                  </a:lnTo>
                  <a:lnTo>
                    <a:pt x="565" y="9"/>
                  </a:lnTo>
                  <a:lnTo>
                    <a:pt x="568" y="9"/>
                  </a:lnTo>
                  <a:lnTo>
                    <a:pt x="568" y="9"/>
                  </a:lnTo>
                  <a:lnTo>
                    <a:pt x="565" y="7"/>
                  </a:lnTo>
                  <a:lnTo>
                    <a:pt x="565" y="7"/>
                  </a:lnTo>
                  <a:lnTo>
                    <a:pt x="565" y="7"/>
                  </a:lnTo>
                  <a:lnTo>
                    <a:pt x="563" y="7"/>
                  </a:lnTo>
                  <a:lnTo>
                    <a:pt x="563" y="7"/>
                  </a:lnTo>
                  <a:lnTo>
                    <a:pt x="563" y="7"/>
                  </a:lnTo>
                  <a:lnTo>
                    <a:pt x="563" y="7"/>
                  </a:lnTo>
                  <a:lnTo>
                    <a:pt x="563" y="7"/>
                  </a:lnTo>
                  <a:lnTo>
                    <a:pt x="561" y="4"/>
                  </a:lnTo>
                  <a:lnTo>
                    <a:pt x="561" y="4"/>
                  </a:lnTo>
                  <a:lnTo>
                    <a:pt x="561" y="4"/>
                  </a:lnTo>
                  <a:lnTo>
                    <a:pt x="558" y="4"/>
                  </a:lnTo>
                  <a:lnTo>
                    <a:pt x="558" y="4"/>
                  </a:lnTo>
                  <a:lnTo>
                    <a:pt x="558" y="4"/>
                  </a:lnTo>
                  <a:lnTo>
                    <a:pt x="558" y="4"/>
                  </a:lnTo>
                  <a:lnTo>
                    <a:pt x="556" y="4"/>
                  </a:lnTo>
                  <a:lnTo>
                    <a:pt x="556" y="4"/>
                  </a:lnTo>
                  <a:lnTo>
                    <a:pt x="554" y="4"/>
                  </a:lnTo>
                  <a:lnTo>
                    <a:pt x="551" y="2"/>
                  </a:lnTo>
                  <a:lnTo>
                    <a:pt x="551" y="2"/>
                  </a:lnTo>
                  <a:lnTo>
                    <a:pt x="551" y="2"/>
                  </a:lnTo>
                  <a:lnTo>
                    <a:pt x="551" y="2"/>
                  </a:lnTo>
                  <a:lnTo>
                    <a:pt x="551" y="2"/>
                  </a:lnTo>
                  <a:lnTo>
                    <a:pt x="549" y="4"/>
                  </a:lnTo>
                  <a:lnTo>
                    <a:pt x="549" y="4"/>
                  </a:lnTo>
                  <a:lnTo>
                    <a:pt x="549" y="4"/>
                  </a:lnTo>
                  <a:lnTo>
                    <a:pt x="549" y="4"/>
                  </a:lnTo>
                  <a:lnTo>
                    <a:pt x="546" y="2"/>
                  </a:lnTo>
                  <a:lnTo>
                    <a:pt x="546" y="2"/>
                  </a:lnTo>
                  <a:lnTo>
                    <a:pt x="544" y="2"/>
                  </a:lnTo>
                  <a:lnTo>
                    <a:pt x="544" y="2"/>
                  </a:lnTo>
                  <a:lnTo>
                    <a:pt x="544" y="2"/>
                  </a:lnTo>
                  <a:lnTo>
                    <a:pt x="542" y="2"/>
                  </a:lnTo>
                  <a:lnTo>
                    <a:pt x="542" y="2"/>
                  </a:lnTo>
                  <a:lnTo>
                    <a:pt x="542" y="2"/>
                  </a:lnTo>
                  <a:lnTo>
                    <a:pt x="542" y="2"/>
                  </a:lnTo>
                  <a:lnTo>
                    <a:pt x="542" y="2"/>
                  </a:lnTo>
                  <a:lnTo>
                    <a:pt x="539" y="2"/>
                  </a:lnTo>
                  <a:lnTo>
                    <a:pt x="539" y="2"/>
                  </a:lnTo>
                  <a:lnTo>
                    <a:pt x="539" y="2"/>
                  </a:lnTo>
                  <a:lnTo>
                    <a:pt x="539" y="2"/>
                  </a:lnTo>
                  <a:lnTo>
                    <a:pt x="537" y="2"/>
                  </a:lnTo>
                  <a:lnTo>
                    <a:pt x="537" y="2"/>
                  </a:lnTo>
                  <a:lnTo>
                    <a:pt x="537" y="2"/>
                  </a:lnTo>
                  <a:lnTo>
                    <a:pt x="535" y="0"/>
                  </a:lnTo>
                  <a:lnTo>
                    <a:pt x="535" y="0"/>
                  </a:lnTo>
                  <a:lnTo>
                    <a:pt x="535" y="0"/>
                  </a:lnTo>
                  <a:lnTo>
                    <a:pt x="535" y="0"/>
                  </a:lnTo>
                  <a:lnTo>
                    <a:pt x="535" y="0"/>
                  </a:lnTo>
                  <a:lnTo>
                    <a:pt x="532" y="0"/>
                  </a:lnTo>
                  <a:lnTo>
                    <a:pt x="532" y="0"/>
                  </a:lnTo>
                  <a:lnTo>
                    <a:pt x="532" y="2"/>
                  </a:lnTo>
                  <a:lnTo>
                    <a:pt x="532" y="2"/>
                  </a:lnTo>
                  <a:lnTo>
                    <a:pt x="532" y="2"/>
                  </a:lnTo>
                  <a:lnTo>
                    <a:pt x="532" y="2"/>
                  </a:lnTo>
                  <a:lnTo>
                    <a:pt x="530" y="2"/>
                  </a:lnTo>
                  <a:lnTo>
                    <a:pt x="530" y="0"/>
                  </a:lnTo>
                  <a:lnTo>
                    <a:pt x="530" y="0"/>
                  </a:lnTo>
                  <a:lnTo>
                    <a:pt x="527" y="2"/>
                  </a:lnTo>
                  <a:lnTo>
                    <a:pt x="527" y="2"/>
                  </a:lnTo>
                  <a:lnTo>
                    <a:pt x="527" y="0"/>
                  </a:lnTo>
                  <a:lnTo>
                    <a:pt x="525" y="0"/>
                  </a:lnTo>
                  <a:lnTo>
                    <a:pt x="525" y="0"/>
                  </a:lnTo>
                  <a:lnTo>
                    <a:pt x="525" y="2"/>
                  </a:lnTo>
                  <a:lnTo>
                    <a:pt x="523" y="2"/>
                  </a:lnTo>
                  <a:lnTo>
                    <a:pt x="523" y="2"/>
                  </a:lnTo>
                  <a:lnTo>
                    <a:pt x="523" y="2"/>
                  </a:lnTo>
                  <a:lnTo>
                    <a:pt x="520" y="4"/>
                  </a:lnTo>
                  <a:lnTo>
                    <a:pt x="516" y="7"/>
                  </a:lnTo>
                  <a:lnTo>
                    <a:pt x="506" y="9"/>
                  </a:lnTo>
                  <a:lnTo>
                    <a:pt x="506" y="9"/>
                  </a:lnTo>
                  <a:lnTo>
                    <a:pt x="506" y="9"/>
                  </a:lnTo>
                  <a:lnTo>
                    <a:pt x="504" y="12"/>
                  </a:lnTo>
                  <a:lnTo>
                    <a:pt x="501" y="12"/>
                  </a:lnTo>
                  <a:lnTo>
                    <a:pt x="499" y="14"/>
                  </a:lnTo>
                  <a:lnTo>
                    <a:pt x="499" y="14"/>
                  </a:lnTo>
                  <a:lnTo>
                    <a:pt x="499" y="14"/>
                  </a:lnTo>
                  <a:lnTo>
                    <a:pt x="499" y="14"/>
                  </a:lnTo>
                  <a:lnTo>
                    <a:pt x="497" y="16"/>
                  </a:lnTo>
                  <a:lnTo>
                    <a:pt x="497" y="16"/>
                  </a:lnTo>
                  <a:lnTo>
                    <a:pt x="487" y="21"/>
                  </a:lnTo>
                  <a:lnTo>
                    <a:pt x="487" y="21"/>
                  </a:lnTo>
                  <a:lnTo>
                    <a:pt x="485" y="23"/>
                  </a:lnTo>
                  <a:lnTo>
                    <a:pt x="485" y="23"/>
                  </a:lnTo>
                  <a:lnTo>
                    <a:pt x="485" y="23"/>
                  </a:lnTo>
                  <a:lnTo>
                    <a:pt x="485" y="23"/>
                  </a:lnTo>
                  <a:lnTo>
                    <a:pt x="485" y="23"/>
                  </a:lnTo>
                  <a:lnTo>
                    <a:pt x="485" y="26"/>
                  </a:lnTo>
                  <a:lnTo>
                    <a:pt x="485" y="26"/>
                  </a:lnTo>
                  <a:lnTo>
                    <a:pt x="485" y="28"/>
                  </a:lnTo>
                  <a:lnTo>
                    <a:pt x="485" y="28"/>
                  </a:lnTo>
                  <a:lnTo>
                    <a:pt x="482" y="28"/>
                  </a:lnTo>
                  <a:lnTo>
                    <a:pt x="464" y="38"/>
                  </a:lnTo>
                  <a:lnTo>
                    <a:pt x="464" y="40"/>
                  </a:lnTo>
                  <a:lnTo>
                    <a:pt x="464" y="40"/>
                  </a:lnTo>
                  <a:lnTo>
                    <a:pt x="461" y="40"/>
                  </a:lnTo>
                  <a:lnTo>
                    <a:pt x="461" y="40"/>
                  </a:lnTo>
                  <a:lnTo>
                    <a:pt x="461" y="40"/>
                  </a:lnTo>
                  <a:lnTo>
                    <a:pt x="461" y="40"/>
                  </a:lnTo>
                  <a:lnTo>
                    <a:pt x="459" y="40"/>
                  </a:lnTo>
                  <a:lnTo>
                    <a:pt x="459" y="40"/>
                  </a:lnTo>
                  <a:lnTo>
                    <a:pt x="456" y="40"/>
                  </a:lnTo>
                  <a:lnTo>
                    <a:pt x="456" y="40"/>
                  </a:lnTo>
                  <a:lnTo>
                    <a:pt x="456" y="40"/>
                  </a:lnTo>
                  <a:lnTo>
                    <a:pt x="454" y="40"/>
                  </a:lnTo>
                  <a:lnTo>
                    <a:pt x="454" y="40"/>
                  </a:lnTo>
                  <a:lnTo>
                    <a:pt x="454" y="40"/>
                  </a:lnTo>
                  <a:lnTo>
                    <a:pt x="454" y="42"/>
                  </a:lnTo>
                  <a:lnTo>
                    <a:pt x="454" y="42"/>
                  </a:lnTo>
                  <a:lnTo>
                    <a:pt x="454" y="42"/>
                  </a:lnTo>
                  <a:lnTo>
                    <a:pt x="452" y="45"/>
                  </a:lnTo>
                  <a:lnTo>
                    <a:pt x="452" y="45"/>
                  </a:lnTo>
                  <a:lnTo>
                    <a:pt x="449" y="47"/>
                  </a:lnTo>
                  <a:lnTo>
                    <a:pt x="449" y="47"/>
                  </a:lnTo>
                  <a:lnTo>
                    <a:pt x="449" y="47"/>
                  </a:lnTo>
                  <a:lnTo>
                    <a:pt x="449" y="47"/>
                  </a:lnTo>
                  <a:lnTo>
                    <a:pt x="449" y="49"/>
                  </a:lnTo>
                  <a:lnTo>
                    <a:pt x="447" y="49"/>
                  </a:lnTo>
                  <a:lnTo>
                    <a:pt x="447" y="49"/>
                  </a:lnTo>
                  <a:lnTo>
                    <a:pt x="447" y="49"/>
                  </a:lnTo>
                  <a:lnTo>
                    <a:pt x="445" y="49"/>
                  </a:lnTo>
                  <a:lnTo>
                    <a:pt x="445" y="52"/>
                  </a:lnTo>
                  <a:lnTo>
                    <a:pt x="445" y="52"/>
                  </a:lnTo>
                  <a:lnTo>
                    <a:pt x="442" y="52"/>
                  </a:lnTo>
                  <a:lnTo>
                    <a:pt x="440" y="54"/>
                  </a:lnTo>
                  <a:lnTo>
                    <a:pt x="438" y="57"/>
                  </a:lnTo>
                  <a:lnTo>
                    <a:pt x="438" y="57"/>
                  </a:lnTo>
                  <a:lnTo>
                    <a:pt x="435" y="57"/>
                  </a:lnTo>
                  <a:lnTo>
                    <a:pt x="433" y="57"/>
                  </a:lnTo>
                  <a:lnTo>
                    <a:pt x="433" y="57"/>
                  </a:lnTo>
                  <a:lnTo>
                    <a:pt x="433" y="57"/>
                  </a:lnTo>
                  <a:lnTo>
                    <a:pt x="433" y="57"/>
                  </a:lnTo>
                  <a:lnTo>
                    <a:pt x="433" y="57"/>
                  </a:lnTo>
                  <a:lnTo>
                    <a:pt x="430" y="57"/>
                  </a:lnTo>
                  <a:lnTo>
                    <a:pt x="430" y="57"/>
                  </a:lnTo>
                  <a:lnTo>
                    <a:pt x="428" y="57"/>
                  </a:lnTo>
                  <a:lnTo>
                    <a:pt x="428" y="57"/>
                  </a:lnTo>
                  <a:lnTo>
                    <a:pt x="428" y="57"/>
                  </a:lnTo>
                  <a:lnTo>
                    <a:pt x="428" y="57"/>
                  </a:lnTo>
                  <a:lnTo>
                    <a:pt x="428" y="59"/>
                  </a:lnTo>
                  <a:lnTo>
                    <a:pt x="428" y="59"/>
                  </a:lnTo>
                  <a:lnTo>
                    <a:pt x="426" y="61"/>
                  </a:lnTo>
                  <a:lnTo>
                    <a:pt x="426" y="61"/>
                  </a:lnTo>
                  <a:lnTo>
                    <a:pt x="426" y="61"/>
                  </a:lnTo>
                  <a:lnTo>
                    <a:pt x="426" y="61"/>
                  </a:lnTo>
                  <a:lnTo>
                    <a:pt x="426" y="61"/>
                  </a:lnTo>
                  <a:lnTo>
                    <a:pt x="423" y="64"/>
                  </a:lnTo>
                  <a:lnTo>
                    <a:pt x="423" y="64"/>
                  </a:lnTo>
                  <a:lnTo>
                    <a:pt x="421" y="64"/>
                  </a:lnTo>
                  <a:lnTo>
                    <a:pt x="421" y="66"/>
                  </a:lnTo>
                  <a:lnTo>
                    <a:pt x="421" y="66"/>
                  </a:lnTo>
                  <a:lnTo>
                    <a:pt x="421" y="68"/>
                  </a:lnTo>
                  <a:lnTo>
                    <a:pt x="419" y="68"/>
                  </a:lnTo>
                  <a:lnTo>
                    <a:pt x="416" y="71"/>
                  </a:lnTo>
                  <a:lnTo>
                    <a:pt x="414" y="73"/>
                  </a:lnTo>
                  <a:lnTo>
                    <a:pt x="414" y="73"/>
                  </a:lnTo>
                  <a:lnTo>
                    <a:pt x="414" y="73"/>
                  </a:lnTo>
                  <a:lnTo>
                    <a:pt x="407" y="73"/>
                  </a:lnTo>
                  <a:lnTo>
                    <a:pt x="407" y="73"/>
                  </a:lnTo>
                  <a:lnTo>
                    <a:pt x="402" y="71"/>
                  </a:lnTo>
                  <a:lnTo>
                    <a:pt x="400" y="71"/>
                  </a:lnTo>
                  <a:lnTo>
                    <a:pt x="400" y="71"/>
                  </a:lnTo>
                  <a:lnTo>
                    <a:pt x="400" y="71"/>
                  </a:lnTo>
                  <a:lnTo>
                    <a:pt x="400" y="73"/>
                  </a:lnTo>
                  <a:lnTo>
                    <a:pt x="400" y="73"/>
                  </a:lnTo>
                  <a:lnTo>
                    <a:pt x="397" y="76"/>
                  </a:lnTo>
                  <a:lnTo>
                    <a:pt x="397" y="76"/>
                  </a:lnTo>
                  <a:lnTo>
                    <a:pt x="397" y="76"/>
                  </a:lnTo>
                  <a:lnTo>
                    <a:pt x="397" y="76"/>
                  </a:lnTo>
                  <a:lnTo>
                    <a:pt x="397" y="78"/>
                  </a:lnTo>
                  <a:lnTo>
                    <a:pt x="395" y="78"/>
                  </a:lnTo>
                  <a:lnTo>
                    <a:pt x="393" y="78"/>
                  </a:lnTo>
                  <a:lnTo>
                    <a:pt x="390" y="80"/>
                  </a:lnTo>
                  <a:lnTo>
                    <a:pt x="390" y="80"/>
                  </a:lnTo>
                  <a:lnTo>
                    <a:pt x="390" y="80"/>
                  </a:lnTo>
                  <a:lnTo>
                    <a:pt x="390" y="80"/>
                  </a:lnTo>
                  <a:lnTo>
                    <a:pt x="388" y="80"/>
                  </a:lnTo>
                  <a:lnTo>
                    <a:pt x="388" y="80"/>
                  </a:lnTo>
                  <a:lnTo>
                    <a:pt x="388" y="80"/>
                  </a:lnTo>
                  <a:lnTo>
                    <a:pt x="388" y="80"/>
                  </a:lnTo>
                  <a:lnTo>
                    <a:pt x="388" y="80"/>
                  </a:lnTo>
                  <a:lnTo>
                    <a:pt x="388" y="80"/>
                  </a:lnTo>
                  <a:lnTo>
                    <a:pt x="388" y="78"/>
                  </a:lnTo>
                  <a:lnTo>
                    <a:pt x="388" y="78"/>
                  </a:lnTo>
                  <a:lnTo>
                    <a:pt x="390" y="76"/>
                  </a:lnTo>
                  <a:lnTo>
                    <a:pt x="390" y="73"/>
                  </a:lnTo>
                  <a:lnTo>
                    <a:pt x="393" y="71"/>
                  </a:lnTo>
                  <a:lnTo>
                    <a:pt x="393" y="66"/>
                  </a:lnTo>
                  <a:lnTo>
                    <a:pt x="395" y="64"/>
                  </a:lnTo>
                  <a:lnTo>
                    <a:pt x="395" y="64"/>
                  </a:lnTo>
                  <a:lnTo>
                    <a:pt x="395" y="61"/>
                  </a:lnTo>
                  <a:lnTo>
                    <a:pt x="397" y="61"/>
                  </a:lnTo>
                  <a:lnTo>
                    <a:pt x="397" y="61"/>
                  </a:lnTo>
                  <a:lnTo>
                    <a:pt x="397" y="61"/>
                  </a:lnTo>
                  <a:lnTo>
                    <a:pt x="397" y="61"/>
                  </a:lnTo>
                  <a:lnTo>
                    <a:pt x="395" y="59"/>
                  </a:lnTo>
                  <a:lnTo>
                    <a:pt x="395" y="57"/>
                  </a:lnTo>
                  <a:lnTo>
                    <a:pt x="395" y="57"/>
                  </a:lnTo>
                  <a:lnTo>
                    <a:pt x="395" y="57"/>
                  </a:lnTo>
                  <a:lnTo>
                    <a:pt x="393" y="54"/>
                  </a:lnTo>
                  <a:lnTo>
                    <a:pt x="393" y="54"/>
                  </a:lnTo>
                  <a:lnTo>
                    <a:pt x="393" y="52"/>
                  </a:lnTo>
                  <a:lnTo>
                    <a:pt x="393" y="52"/>
                  </a:lnTo>
                  <a:lnTo>
                    <a:pt x="393" y="52"/>
                  </a:lnTo>
                  <a:lnTo>
                    <a:pt x="390" y="52"/>
                  </a:lnTo>
                  <a:lnTo>
                    <a:pt x="390" y="52"/>
                  </a:lnTo>
                  <a:lnTo>
                    <a:pt x="388" y="54"/>
                  </a:lnTo>
                  <a:lnTo>
                    <a:pt x="388" y="54"/>
                  </a:lnTo>
                  <a:lnTo>
                    <a:pt x="388" y="57"/>
                  </a:lnTo>
                  <a:lnTo>
                    <a:pt x="388" y="57"/>
                  </a:lnTo>
                  <a:lnTo>
                    <a:pt x="385" y="57"/>
                  </a:lnTo>
                  <a:lnTo>
                    <a:pt x="385" y="54"/>
                  </a:lnTo>
                  <a:lnTo>
                    <a:pt x="385" y="54"/>
                  </a:lnTo>
                  <a:lnTo>
                    <a:pt x="383" y="57"/>
                  </a:lnTo>
                  <a:lnTo>
                    <a:pt x="381" y="57"/>
                  </a:lnTo>
                  <a:lnTo>
                    <a:pt x="378" y="57"/>
                  </a:lnTo>
                  <a:lnTo>
                    <a:pt x="378" y="57"/>
                  </a:lnTo>
                  <a:lnTo>
                    <a:pt x="378" y="54"/>
                  </a:lnTo>
                  <a:lnTo>
                    <a:pt x="378" y="54"/>
                  </a:lnTo>
                  <a:lnTo>
                    <a:pt x="376" y="54"/>
                  </a:lnTo>
                  <a:lnTo>
                    <a:pt x="376" y="54"/>
                  </a:lnTo>
                  <a:lnTo>
                    <a:pt x="374" y="54"/>
                  </a:lnTo>
                  <a:lnTo>
                    <a:pt x="371" y="54"/>
                  </a:lnTo>
                  <a:lnTo>
                    <a:pt x="371" y="54"/>
                  </a:lnTo>
                  <a:lnTo>
                    <a:pt x="371" y="54"/>
                  </a:lnTo>
                  <a:lnTo>
                    <a:pt x="369" y="49"/>
                  </a:lnTo>
                  <a:lnTo>
                    <a:pt x="369" y="49"/>
                  </a:lnTo>
                  <a:lnTo>
                    <a:pt x="369" y="47"/>
                  </a:lnTo>
                  <a:lnTo>
                    <a:pt x="366" y="45"/>
                  </a:lnTo>
                  <a:lnTo>
                    <a:pt x="364" y="45"/>
                  </a:lnTo>
                  <a:lnTo>
                    <a:pt x="364" y="42"/>
                  </a:lnTo>
                  <a:lnTo>
                    <a:pt x="357" y="40"/>
                  </a:lnTo>
                  <a:lnTo>
                    <a:pt x="357" y="38"/>
                  </a:lnTo>
                  <a:lnTo>
                    <a:pt x="355" y="38"/>
                  </a:lnTo>
                  <a:lnTo>
                    <a:pt x="355" y="38"/>
                  </a:lnTo>
                  <a:lnTo>
                    <a:pt x="355" y="38"/>
                  </a:lnTo>
                  <a:lnTo>
                    <a:pt x="350" y="42"/>
                  </a:lnTo>
                  <a:lnTo>
                    <a:pt x="350" y="45"/>
                  </a:lnTo>
                  <a:lnTo>
                    <a:pt x="348" y="45"/>
                  </a:lnTo>
                  <a:lnTo>
                    <a:pt x="348" y="45"/>
                  </a:lnTo>
                  <a:lnTo>
                    <a:pt x="348" y="45"/>
                  </a:lnTo>
                  <a:lnTo>
                    <a:pt x="350" y="47"/>
                  </a:lnTo>
                  <a:lnTo>
                    <a:pt x="350" y="47"/>
                  </a:lnTo>
                  <a:lnTo>
                    <a:pt x="350" y="47"/>
                  </a:lnTo>
                  <a:lnTo>
                    <a:pt x="350" y="49"/>
                  </a:lnTo>
                  <a:lnTo>
                    <a:pt x="350" y="49"/>
                  </a:lnTo>
                  <a:lnTo>
                    <a:pt x="350" y="49"/>
                  </a:lnTo>
                  <a:lnTo>
                    <a:pt x="350" y="52"/>
                  </a:lnTo>
                  <a:lnTo>
                    <a:pt x="350" y="52"/>
                  </a:lnTo>
                  <a:lnTo>
                    <a:pt x="350" y="52"/>
                  </a:lnTo>
                  <a:lnTo>
                    <a:pt x="350" y="54"/>
                  </a:lnTo>
                  <a:lnTo>
                    <a:pt x="350" y="54"/>
                  </a:lnTo>
                  <a:lnTo>
                    <a:pt x="350" y="54"/>
                  </a:lnTo>
                  <a:lnTo>
                    <a:pt x="350" y="54"/>
                  </a:lnTo>
                  <a:lnTo>
                    <a:pt x="350" y="54"/>
                  </a:lnTo>
                  <a:lnTo>
                    <a:pt x="350" y="57"/>
                  </a:lnTo>
                  <a:lnTo>
                    <a:pt x="350" y="57"/>
                  </a:lnTo>
                  <a:lnTo>
                    <a:pt x="350" y="57"/>
                  </a:lnTo>
                  <a:lnTo>
                    <a:pt x="350" y="57"/>
                  </a:lnTo>
                  <a:lnTo>
                    <a:pt x="350" y="57"/>
                  </a:lnTo>
                  <a:lnTo>
                    <a:pt x="350" y="59"/>
                  </a:lnTo>
                  <a:lnTo>
                    <a:pt x="350" y="61"/>
                  </a:lnTo>
                  <a:lnTo>
                    <a:pt x="352" y="64"/>
                  </a:lnTo>
                  <a:lnTo>
                    <a:pt x="352" y="64"/>
                  </a:lnTo>
                  <a:lnTo>
                    <a:pt x="352" y="64"/>
                  </a:lnTo>
                  <a:lnTo>
                    <a:pt x="350" y="66"/>
                  </a:lnTo>
                  <a:lnTo>
                    <a:pt x="348" y="68"/>
                  </a:lnTo>
                  <a:lnTo>
                    <a:pt x="348" y="68"/>
                  </a:lnTo>
                  <a:lnTo>
                    <a:pt x="348" y="68"/>
                  </a:lnTo>
                  <a:lnTo>
                    <a:pt x="345" y="68"/>
                  </a:lnTo>
                  <a:lnTo>
                    <a:pt x="345" y="66"/>
                  </a:lnTo>
                  <a:lnTo>
                    <a:pt x="336" y="64"/>
                  </a:lnTo>
                  <a:lnTo>
                    <a:pt x="336" y="64"/>
                  </a:lnTo>
                  <a:lnTo>
                    <a:pt x="333" y="61"/>
                  </a:lnTo>
                  <a:lnTo>
                    <a:pt x="331" y="61"/>
                  </a:lnTo>
                  <a:lnTo>
                    <a:pt x="329" y="61"/>
                  </a:lnTo>
                  <a:lnTo>
                    <a:pt x="329" y="64"/>
                  </a:lnTo>
                  <a:lnTo>
                    <a:pt x="326" y="64"/>
                  </a:lnTo>
                  <a:lnTo>
                    <a:pt x="326" y="64"/>
                  </a:lnTo>
                  <a:lnTo>
                    <a:pt x="326" y="64"/>
                  </a:lnTo>
                  <a:lnTo>
                    <a:pt x="324" y="64"/>
                  </a:lnTo>
                  <a:lnTo>
                    <a:pt x="324" y="66"/>
                  </a:lnTo>
                  <a:lnTo>
                    <a:pt x="324" y="66"/>
                  </a:lnTo>
                  <a:lnTo>
                    <a:pt x="324" y="66"/>
                  </a:lnTo>
                  <a:lnTo>
                    <a:pt x="324" y="66"/>
                  </a:lnTo>
                  <a:lnTo>
                    <a:pt x="322" y="80"/>
                  </a:lnTo>
                  <a:lnTo>
                    <a:pt x="322" y="80"/>
                  </a:lnTo>
                  <a:lnTo>
                    <a:pt x="322" y="80"/>
                  </a:lnTo>
                  <a:lnTo>
                    <a:pt x="324" y="80"/>
                  </a:lnTo>
                  <a:lnTo>
                    <a:pt x="324" y="80"/>
                  </a:lnTo>
                  <a:lnTo>
                    <a:pt x="324" y="80"/>
                  </a:lnTo>
                  <a:lnTo>
                    <a:pt x="324" y="80"/>
                  </a:lnTo>
                  <a:lnTo>
                    <a:pt x="326" y="83"/>
                  </a:lnTo>
                  <a:lnTo>
                    <a:pt x="326" y="83"/>
                  </a:lnTo>
                  <a:lnTo>
                    <a:pt x="326" y="85"/>
                  </a:lnTo>
                  <a:lnTo>
                    <a:pt x="326" y="87"/>
                  </a:lnTo>
                  <a:lnTo>
                    <a:pt x="326" y="87"/>
                  </a:lnTo>
                  <a:lnTo>
                    <a:pt x="326" y="87"/>
                  </a:lnTo>
                  <a:lnTo>
                    <a:pt x="326" y="90"/>
                  </a:lnTo>
                  <a:lnTo>
                    <a:pt x="326" y="90"/>
                  </a:lnTo>
                  <a:lnTo>
                    <a:pt x="324" y="92"/>
                  </a:lnTo>
                  <a:lnTo>
                    <a:pt x="324" y="92"/>
                  </a:lnTo>
                  <a:lnTo>
                    <a:pt x="324" y="92"/>
                  </a:lnTo>
                  <a:lnTo>
                    <a:pt x="322" y="94"/>
                  </a:lnTo>
                  <a:lnTo>
                    <a:pt x="322" y="94"/>
                  </a:lnTo>
                  <a:lnTo>
                    <a:pt x="322" y="94"/>
                  </a:lnTo>
                  <a:lnTo>
                    <a:pt x="322" y="97"/>
                  </a:lnTo>
                  <a:lnTo>
                    <a:pt x="322" y="97"/>
                  </a:lnTo>
                  <a:lnTo>
                    <a:pt x="322" y="106"/>
                  </a:lnTo>
                  <a:lnTo>
                    <a:pt x="322" y="106"/>
                  </a:lnTo>
                  <a:lnTo>
                    <a:pt x="322" y="106"/>
                  </a:lnTo>
                  <a:lnTo>
                    <a:pt x="322" y="106"/>
                  </a:lnTo>
                  <a:lnTo>
                    <a:pt x="322" y="106"/>
                  </a:lnTo>
                  <a:lnTo>
                    <a:pt x="324" y="109"/>
                  </a:lnTo>
                  <a:lnTo>
                    <a:pt x="324" y="109"/>
                  </a:lnTo>
                  <a:lnTo>
                    <a:pt x="326" y="109"/>
                  </a:lnTo>
                  <a:lnTo>
                    <a:pt x="326" y="109"/>
                  </a:lnTo>
                  <a:lnTo>
                    <a:pt x="326" y="109"/>
                  </a:lnTo>
                  <a:lnTo>
                    <a:pt x="326" y="109"/>
                  </a:lnTo>
                  <a:lnTo>
                    <a:pt x="326" y="120"/>
                  </a:lnTo>
                  <a:lnTo>
                    <a:pt x="329" y="120"/>
                  </a:lnTo>
                  <a:lnTo>
                    <a:pt x="329" y="123"/>
                  </a:lnTo>
                  <a:lnTo>
                    <a:pt x="329" y="123"/>
                  </a:lnTo>
                  <a:lnTo>
                    <a:pt x="329" y="125"/>
                  </a:lnTo>
                  <a:lnTo>
                    <a:pt x="329" y="125"/>
                  </a:lnTo>
                  <a:lnTo>
                    <a:pt x="329" y="130"/>
                  </a:lnTo>
                  <a:lnTo>
                    <a:pt x="329" y="130"/>
                  </a:lnTo>
                  <a:lnTo>
                    <a:pt x="329" y="132"/>
                  </a:lnTo>
                  <a:lnTo>
                    <a:pt x="329" y="132"/>
                  </a:lnTo>
                  <a:lnTo>
                    <a:pt x="326" y="132"/>
                  </a:lnTo>
                  <a:lnTo>
                    <a:pt x="326" y="132"/>
                  </a:lnTo>
                  <a:lnTo>
                    <a:pt x="324" y="132"/>
                  </a:lnTo>
                  <a:lnTo>
                    <a:pt x="324" y="135"/>
                  </a:lnTo>
                  <a:lnTo>
                    <a:pt x="322" y="135"/>
                  </a:lnTo>
                  <a:lnTo>
                    <a:pt x="322" y="135"/>
                  </a:lnTo>
                  <a:lnTo>
                    <a:pt x="322" y="135"/>
                  </a:lnTo>
                  <a:lnTo>
                    <a:pt x="322" y="135"/>
                  </a:lnTo>
                  <a:lnTo>
                    <a:pt x="319" y="135"/>
                  </a:lnTo>
                  <a:lnTo>
                    <a:pt x="319" y="135"/>
                  </a:lnTo>
                  <a:lnTo>
                    <a:pt x="319" y="135"/>
                  </a:lnTo>
                  <a:lnTo>
                    <a:pt x="317" y="135"/>
                  </a:lnTo>
                  <a:lnTo>
                    <a:pt x="314" y="135"/>
                  </a:lnTo>
                  <a:lnTo>
                    <a:pt x="314" y="135"/>
                  </a:lnTo>
                  <a:lnTo>
                    <a:pt x="314" y="135"/>
                  </a:lnTo>
                  <a:lnTo>
                    <a:pt x="312" y="135"/>
                  </a:lnTo>
                  <a:lnTo>
                    <a:pt x="312" y="135"/>
                  </a:lnTo>
                  <a:lnTo>
                    <a:pt x="312" y="137"/>
                  </a:lnTo>
                  <a:lnTo>
                    <a:pt x="312" y="137"/>
                  </a:lnTo>
                  <a:lnTo>
                    <a:pt x="312" y="137"/>
                  </a:lnTo>
                  <a:lnTo>
                    <a:pt x="310" y="137"/>
                  </a:lnTo>
                  <a:lnTo>
                    <a:pt x="310" y="137"/>
                  </a:lnTo>
                  <a:lnTo>
                    <a:pt x="310" y="137"/>
                  </a:lnTo>
                  <a:lnTo>
                    <a:pt x="307" y="137"/>
                  </a:lnTo>
                  <a:lnTo>
                    <a:pt x="307" y="137"/>
                  </a:lnTo>
                  <a:lnTo>
                    <a:pt x="307" y="137"/>
                  </a:lnTo>
                  <a:lnTo>
                    <a:pt x="307" y="137"/>
                  </a:lnTo>
                  <a:lnTo>
                    <a:pt x="307" y="137"/>
                  </a:lnTo>
                  <a:lnTo>
                    <a:pt x="307" y="137"/>
                  </a:lnTo>
                  <a:lnTo>
                    <a:pt x="307" y="137"/>
                  </a:lnTo>
                  <a:lnTo>
                    <a:pt x="305" y="137"/>
                  </a:lnTo>
                  <a:lnTo>
                    <a:pt x="305" y="137"/>
                  </a:lnTo>
                  <a:lnTo>
                    <a:pt x="305" y="137"/>
                  </a:lnTo>
                  <a:lnTo>
                    <a:pt x="305" y="137"/>
                  </a:lnTo>
                  <a:lnTo>
                    <a:pt x="305" y="137"/>
                  </a:lnTo>
                  <a:lnTo>
                    <a:pt x="303" y="139"/>
                  </a:lnTo>
                  <a:lnTo>
                    <a:pt x="303" y="142"/>
                  </a:lnTo>
                  <a:lnTo>
                    <a:pt x="303" y="142"/>
                  </a:lnTo>
                  <a:lnTo>
                    <a:pt x="300" y="142"/>
                  </a:lnTo>
                  <a:lnTo>
                    <a:pt x="300" y="142"/>
                  </a:lnTo>
                  <a:lnTo>
                    <a:pt x="300" y="142"/>
                  </a:lnTo>
                  <a:lnTo>
                    <a:pt x="300" y="144"/>
                  </a:lnTo>
                  <a:lnTo>
                    <a:pt x="300" y="144"/>
                  </a:lnTo>
                  <a:lnTo>
                    <a:pt x="298" y="144"/>
                  </a:lnTo>
                  <a:lnTo>
                    <a:pt x="298" y="144"/>
                  </a:lnTo>
                  <a:lnTo>
                    <a:pt x="298" y="144"/>
                  </a:lnTo>
                  <a:lnTo>
                    <a:pt x="298" y="144"/>
                  </a:lnTo>
                  <a:lnTo>
                    <a:pt x="298" y="144"/>
                  </a:lnTo>
                  <a:lnTo>
                    <a:pt x="298" y="144"/>
                  </a:lnTo>
                  <a:lnTo>
                    <a:pt x="295" y="144"/>
                  </a:lnTo>
                  <a:lnTo>
                    <a:pt x="295" y="144"/>
                  </a:lnTo>
                  <a:lnTo>
                    <a:pt x="293" y="147"/>
                  </a:lnTo>
                  <a:lnTo>
                    <a:pt x="291" y="149"/>
                  </a:lnTo>
                  <a:lnTo>
                    <a:pt x="291" y="151"/>
                  </a:lnTo>
                  <a:lnTo>
                    <a:pt x="288" y="154"/>
                  </a:lnTo>
                  <a:lnTo>
                    <a:pt x="288" y="154"/>
                  </a:lnTo>
                  <a:lnTo>
                    <a:pt x="291" y="161"/>
                  </a:lnTo>
                  <a:lnTo>
                    <a:pt x="291" y="161"/>
                  </a:lnTo>
                  <a:lnTo>
                    <a:pt x="291" y="163"/>
                  </a:lnTo>
                  <a:lnTo>
                    <a:pt x="288" y="168"/>
                  </a:lnTo>
                  <a:lnTo>
                    <a:pt x="286" y="170"/>
                  </a:lnTo>
                  <a:lnTo>
                    <a:pt x="286" y="170"/>
                  </a:lnTo>
                  <a:lnTo>
                    <a:pt x="286" y="170"/>
                  </a:lnTo>
                  <a:lnTo>
                    <a:pt x="286" y="170"/>
                  </a:lnTo>
                  <a:lnTo>
                    <a:pt x="286" y="170"/>
                  </a:lnTo>
                  <a:lnTo>
                    <a:pt x="286" y="173"/>
                  </a:lnTo>
                  <a:lnTo>
                    <a:pt x="284" y="173"/>
                  </a:lnTo>
                  <a:lnTo>
                    <a:pt x="281" y="175"/>
                  </a:lnTo>
                  <a:lnTo>
                    <a:pt x="281" y="177"/>
                  </a:lnTo>
                  <a:lnTo>
                    <a:pt x="281" y="182"/>
                  </a:lnTo>
                  <a:lnTo>
                    <a:pt x="281" y="182"/>
                  </a:lnTo>
                  <a:lnTo>
                    <a:pt x="281" y="182"/>
                  </a:lnTo>
                  <a:lnTo>
                    <a:pt x="281" y="182"/>
                  </a:lnTo>
                  <a:lnTo>
                    <a:pt x="281" y="182"/>
                  </a:lnTo>
                  <a:lnTo>
                    <a:pt x="281" y="184"/>
                  </a:lnTo>
                  <a:lnTo>
                    <a:pt x="281" y="184"/>
                  </a:lnTo>
                  <a:lnTo>
                    <a:pt x="284" y="189"/>
                  </a:lnTo>
                  <a:lnTo>
                    <a:pt x="284" y="189"/>
                  </a:lnTo>
                  <a:lnTo>
                    <a:pt x="286" y="189"/>
                  </a:lnTo>
                  <a:lnTo>
                    <a:pt x="288" y="189"/>
                  </a:lnTo>
                  <a:lnTo>
                    <a:pt x="288" y="192"/>
                  </a:lnTo>
                  <a:lnTo>
                    <a:pt x="288" y="192"/>
                  </a:lnTo>
                  <a:lnTo>
                    <a:pt x="288" y="192"/>
                  </a:lnTo>
                  <a:lnTo>
                    <a:pt x="291" y="192"/>
                  </a:lnTo>
                  <a:lnTo>
                    <a:pt x="291" y="192"/>
                  </a:lnTo>
                  <a:lnTo>
                    <a:pt x="291" y="192"/>
                  </a:lnTo>
                  <a:lnTo>
                    <a:pt x="291" y="194"/>
                  </a:lnTo>
                  <a:lnTo>
                    <a:pt x="293" y="194"/>
                  </a:lnTo>
                  <a:lnTo>
                    <a:pt x="293" y="194"/>
                  </a:lnTo>
                  <a:lnTo>
                    <a:pt x="293" y="194"/>
                  </a:lnTo>
                  <a:lnTo>
                    <a:pt x="293" y="194"/>
                  </a:lnTo>
                  <a:lnTo>
                    <a:pt x="293" y="196"/>
                  </a:lnTo>
                  <a:lnTo>
                    <a:pt x="293" y="196"/>
                  </a:lnTo>
                  <a:lnTo>
                    <a:pt x="295" y="196"/>
                  </a:lnTo>
                  <a:lnTo>
                    <a:pt x="295" y="196"/>
                  </a:lnTo>
                  <a:lnTo>
                    <a:pt x="295" y="199"/>
                  </a:lnTo>
                  <a:lnTo>
                    <a:pt x="295" y="199"/>
                  </a:lnTo>
                  <a:lnTo>
                    <a:pt x="298" y="201"/>
                  </a:lnTo>
                  <a:lnTo>
                    <a:pt x="300" y="208"/>
                  </a:lnTo>
                  <a:lnTo>
                    <a:pt x="300" y="208"/>
                  </a:lnTo>
                  <a:lnTo>
                    <a:pt x="300" y="210"/>
                  </a:lnTo>
                  <a:lnTo>
                    <a:pt x="300" y="210"/>
                  </a:lnTo>
                  <a:lnTo>
                    <a:pt x="300" y="210"/>
                  </a:lnTo>
                  <a:lnTo>
                    <a:pt x="303" y="213"/>
                  </a:lnTo>
                  <a:lnTo>
                    <a:pt x="303" y="215"/>
                  </a:lnTo>
                  <a:lnTo>
                    <a:pt x="303" y="215"/>
                  </a:lnTo>
                  <a:lnTo>
                    <a:pt x="303" y="218"/>
                  </a:lnTo>
                  <a:lnTo>
                    <a:pt x="305" y="220"/>
                  </a:lnTo>
                  <a:lnTo>
                    <a:pt x="305" y="220"/>
                  </a:lnTo>
                  <a:lnTo>
                    <a:pt x="305" y="222"/>
                  </a:lnTo>
                  <a:lnTo>
                    <a:pt x="305" y="222"/>
                  </a:lnTo>
                  <a:lnTo>
                    <a:pt x="303" y="222"/>
                  </a:lnTo>
                  <a:lnTo>
                    <a:pt x="303" y="222"/>
                  </a:lnTo>
                  <a:lnTo>
                    <a:pt x="303" y="222"/>
                  </a:lnTo>
                  <a:lnTo>
                    <a:pt x="303" y="222"/>
                  </a:lnTo>
                  <a:lnTo>
                    <a:pt x="303" y="222"/>
                  </a:lnTo>
                  <a:lnTo>
                    <a:pt x="303" y="222"/>
                  </a:lnTo>
                  <a:lnTo>
                    <a:pt x="300" y="222"/>
                  </a:lnTo>
                  <a:lnTo>
                    <a:pt x="300" y="222"/>
                  </a:lnTo>
                  <a:lnTo>
                    <a:pt x="300" y="222"/>
                  </a:lnTo>
                  <a:lnTo>
                    <a:pt x="300" y="222"/>
                  </a:lnTo>
                  <a:lnTo>
                    <a:pt x="300" y="225"/>
                  </a:lnTo>
                  <a:lnTo>
                    <a:pt x="298" y="225"/>
                  </a:lnTo>
                  <a:lnTo>
                    <a:pt x="298" y="225"/>
                  </a:lnTo>
                  <a:lnTo>
                    <a:pt x="298" y="225"/>
                  </a:lnTo>
                  <a:lnTo>
                    <a:pt x="298" y="225"/>
                  </a:lnTo>
                  <a:lnTo>
                    <a:pt x="298" y="227"/>
                  </a:lnTo>
                  <a:lnTo>
                    <a:pt x="298" y="227"/>
                  </a:lnTo>
                  <a:lnTo>
                    <a:pt x="298" y="227"/>
                  </a:lnTo>
                  <a:lnTo>
                    <a:pt x="298" y="227"/>
                  </a:lnTo>
                  <a:lnTo>
                    <a:pt x="300" y="229"/>
                  </a:lnTo>
                  <a:lnTo>
                    <a:pt x="300" y="229"/>
                  </a:lnTo>
                  <a:lnTo>
                    <a:pt x="300" y="229"/>
                  </a:lnTo>
                  <a:lnTo>
                    <a:pt x="300" y="229"/>
                  </a:lnTo>
                  <a:lnTo>
                    <a:pt x="298" y="229"/>
                  </a:lnTo>
                  <a:lnTo>
                    <a:pt x="298" y="229"/>
                  </a:lnTo>
                  <a:lnTo>
                    <a:pt x="298" y="229"/>
                  </a:lnTo>
                  <a:lnTo>
                    <a:pt x="298" y="232"/>
                  </a:lnTo>
                  <a:lnTo>
                    <a:pt x="295" y="232"/>
                  </a:lnTo>
                  <a:lnTo>
                    <a:pt x="295" y="232"/>
                  </a:lnTo>
                  <a:lnTo>
                    <a:pt x="295" y="232"/>
                  </a:lnTo>
                  <a:lnTo>
                    <a:pt x="295" y="234"/>
                  </a:lnTo>
                  <a:lnTo>
                    <a:pt x="293" y="234"/>
                  </a:lnTo>
                  <a:lnTo>
                    <a:pt x="293" y="234"/>
                  </a:lnTo>
                  <a:lnTo>
                    <a:pt x="293" y="236"/>
                  </a:lnTo>
                  <a:lnTo>
                    <a:pt x="293" y="236"/>
                  </a:lnTo>
                  <a:lnTo>
                    <a:pt x="293" y="236"/>
                  </a:lnTo>
                  <a:lnTo>
                    <a:pt x="293" y="234"/>
                  </a:lnTo>
                  <a:lnTo>
                    <a:pt x="293" y="234"/>
                  </a:lnTo>
                  <a:lnTo>
                    <a:pt x="291" y="234"/>
                  </a:lnTo>
                  <a:lnTo>
                    <a:pt x="291" y="234"/>
                  </a:lnTo>
                  <a:lnTo>
                    <a:pt x="291" y="236"/>
                  </a:lnTo>
                  <a:lnTo>
                    <a:pt x="291" y="236"/>
                  </a:lnTo>
                  <a:lnTo>
                    <a:pt x="291" y="236"/>
                  </a:lnTo>
                  <a:lnTo>
                    <a:pt x="291" y="236"/>
                  </a:lnTo>
                  <a:lnTo>
                    <a:pt x="288" y="236"/>
                  </a:lnTo>
                  <a:lnTo>
                    <a:pt x="288" y="236"/>
                  </a:lnTo>
                  <a:lnTo>
                    <a:pt x="291" y="239"/>
                  </a:lnTo>
                  <a:lnTo>
                    <a:pt x="288" y="239"/>
                  </a:lnTo>
                  <a:lnTo>
                    <a:pt x="288" y="239"/>
                  </a:lnTo>
                  <a:lnTo>
                    <a:pt x="288" y="239"/>
                  </a:lnTo>
                  <a:lnTo>
                    <a:pt x="288" y="239"/>
                  </a:lnTo>
                  <a:lnTo>
                    <a:pt x="288" y="239"/>
                  </a:lnTo>
                  <a:lnTo>
                    <a:pt x="288" y="241"/>
                  </a:lnTo>
                  <a:lnTo>
                    <a:pt x="288" y="241"/>
                  </a:lnTo>
                  <a:lnTo>
                    <a:pt x="286" y="241"/>
                  </a:lnTo>
                  <a:lnTo>
                    <a:pt x="286" y="244"/>
                  </a:lnTo>
                  <a:lnTo>
                    <a:pt x="286" y="244"/>
                  </a:lnTo>
                  <a:lnTo>
                    <a:pt x="286" y="244"/>
                  </a:lnTo>
                  <a:lnTo>
                    <a:pt x="286" y="244"/>
                  </a:lnTo>
                  <a:lnTo>
                    <a:pt x="286" y="244"/>
                  </a:lnTo>
                  <a:lnTo>
                    <a:pt x="284" y="244"/>
                  </a:lnTo>
                  <a:lnTo>
                    <a:pt x="284" y="244"/>
                  </a:lnTo>
                  <a:lnTo>
                    <a:pt x="284" y="244"/>
                  </a:lnTo>
                  <a:lnTo>
                    <a:pt x="284" y="244"/>
                  </a:lnTo>
                  <a:lnTo>
                    <a:pt x="284" y="246"/>
                  </a:lnTo>
                  <a:lnTo>
                    <a:pt x="284" y="246"/>
                  </a:lnTo>
                  <a:lnTo>
                    <a:pt x="284" y="246"/>
                  </a:lnTo>
                  <a:lnTo>
                    <a:pt x="284" y="246"/>
                  </a:lnTo>
                  <a:lnTo>
                    <a:pt x="284" y="248"/>
                  </a:lnTo>
                  <a:lnTo>
                    <a:pt x="284" y="248"/>
                  </a:lnTo>
                  <a:lnTo>
                    <a:pt x="284" y="248"/>
                  </a:lnTo>
                  <a:lnTo>
                    <a:pt x="284" y="248"/>
                  </a:lnTo>
                  <a:lnTo>
                    <a:pt x="281" y="248"/>
                  </a:lnTo>
                  <a:lnTo>
                    <a:pt x="281" y="251"/>
                  </a:lnTo>
                  <a:lnTo>
                    <a:pt x="281" y="251"/>
                  </a:lnTo>
                  <a:lnTo>
                    <a:pt x="281" y="251"/>
                  </a:lnTo>
                  <a:lnTo>
                    <a:pt x="281" y="251"/>
                  </a:lnTo>
                  <a:lnTo>
                    <a:pt x="281" y="251"/>
                  </a:lnTo>
                  <a:lnTo>
                    <a:pt x="281" y="251"/>
                  </a:lnTo>
                  <a:lnTo>
                    <a:pt x="281" y="251"/>
                  </a:lnTo>
                  <a:lnTo>
                    <a:pt x="281" y="251"/>
                  </a:lnTo>
                  <a:lnTo>
                    <a:pt x="281" y="251"/>
                  </a:lnTo>
                  <a:lnTo>
                    <a:pt x="279" y="251"/>
                  </a:lnTo>
                  <a:lnTo>
                    <a:pt x="279" y="251"/>
                  </a:lnTo>
                  <a:lnTo>
                    <a:pt x="279" y="251"/>
                  </a:lnTo>
                  <a:lnTo>
                    <a:pt x="279" y="251"/>
                  </a:lnTo>
                  <a:lnTo>
                    <a:pt x="277" y="251"/>
                  </a:lnTo>
                  <a:lnTo>
                    <a:pt x="277" y="251"/>
                  </a:lnTo>
                  <a:lnTo>
                    <a:pt x="277" y="251"/>
                  </a:lnTo>
                  <a:lnTo>
                    <a:pt x="277" y="253"/>
                  </a:lnTo>
                  <a:lnTo>
                    <a:pt x="277" y="253"/>
                  </a:lnTo>
                  <a:lnTo>
                    <a:pt x="274" y="255"/>
                  </a:lnTo>
                  <a:lnTo>
                    <a:pt x="274" y="255"/>
                  </a:lnTo>
                  <a:lnTo>
                    <a:pt x="274" y="255"/>
                  </a:lnTo>
                  <a:lnTo>
                    <a:pt x="274" y="258"/>
                  </a:lnTo>
                  <a:lnTo>
                    <a:pt x="274" y="258"/>
                  </a:lnTo>
                  <a:lnTo>
                    <a:pt x="274" y="258"/>
                  </a:lnTo>
                  <a:lnTo>
                    <a:pt x="274" y="260"/>
                  </a:lnTo>
                  <a:lnTo>
                    <a:pt x="274" y="263"/>
                  </a:lnTo>
                  <a:lnTo>
                    <a:pt x="274" y="263"/>
                  </a:lnTo>
                  <a:lnTo>
                    <a:pt x="277" y="265"/>
                  </a:lnTo>
                  <a:lnTo>
                    <a:pt x="279" y="267"/>
                  </a:lnTo>
                  <a:lnTo>
                    <a:pt x="279" y="267"/>
                  </a:lnTo>
                  <a:lnTo>
                    <a:pt x="279" y="267"/>
                  </a:lnTo>
                  <a:lnTo>
                    <a:pt x="279" y="267"/>
                  </a:lnTo>
                  <a:lnTo>
                    <a:pt x="279" y="267"/>
                  </a:lnTo>
                  <a:lnTo>
                    <a:pt x="281" y="267"/>
                  </a:lnTo>
                  <a:lnTo>
                    <a:pt x="281" y="265"/>
                  </a:lnTo>
                  <a:lnTo>
                    <a:pt x="281" y="265"/>
                  </a:lnTo>
                  <a:lnTo>
                    <a:pt x="281" y="265"/>
                  </a:lnTo>
                  <a:lnTo>
                    <a:pt x="281" y="265"/>
                  </a:lnTo>
                  <a:lnTo>
                    <a:pt x="284" y="265"/>
                  </a:lnTo>
                  <a:lnTo>
                    <a:pt x="284" y="265"/>
                  </a:lnTo>
                  <a:lnTo>
                    <a:pt x="284" y="265"/>
                  </a:lnTo>
                  <a:lnTo>
                    <a:pt x="284" y="265"/>
                  </a:lnTo>
                  <a:lnTo>
                    <a:pt x="284" y="265"/>
                  </a:lnTo>
                  <a:lnTo>
                    <a:pt x="286" y="265"/>
                  </a:lnTo>
                  <a:lnTo>
                    <a:pt x="286" y="265"/>
                  </a:lnTo>
                  <a:lnTo>
                    <a:pt x="286" y="265"/>
                  </a:lnTo>
                  <a:lnTo>
                    <a:pt x="288" y="265"/>
                  </a:lnTo>
                  <a:lnTo>
                    <a:pt x="288" y="265"/>
                  </a:lnTo>
                  <a:lnTo>
                    <a:pt x="288" y="265"/>
                  </a:lnTo>
                  <a:lnTo>
                    <a:pt x="291" y="267"/>
                  </a:lnTo>
                  <a:lnTo>
                    <a:pt x="293" y="267"/>
                  </a:lnTo>
                  <a:lnTo>
                    <a:pt x="293" y="267"/>
                  </a:lnTo>
                  <a:lnTo>
                    <a:pt x="293" y="270"/>
                  </a:lnTo>
                  <a:lnTo>
                    <a:pt x="295" y="272"/>
                  </a:lnTo>
                  <a:lnTo>
                    <a:pt x="295" y="272"/>
                  </a:lnTo>
                  <a:lnTo>
                    <a:pt x="295" y="274"/>
                  </a:lnTo>
                  <a:lnTo>
                    <a:pt x="295" y="277"/>
                  </a:lnTo>
                  <a:lnTo>
                    <a:pt x="295" y="277"/>
                  </a:lnTo>
                  <a:lnTo>
                    <a:pt x="295" y="279"/>
                  </a:lnTo>
                  <a:lnTo>
                    <a:pt x="295" y="279"/>
                  </a:lnTo>
                  <a:lnTo>
                    <a:pt x="293" y="279"/>
                  </a:lnTo>
                  <a:lnTo>
                    <a:pt x="293" y="279"/>
                  </a:lnTo>
                  <a:lnTo>
                    <a:pt x="293" y="279"/>
                  </a:lnTo>
                  <a:lnTo>
                    <a:pt x="291" y="281"/>
                  </a:lnTo>
                  <a:lnTo>
                    <a:pt x="291" y="284"/>
                  </a:lnTo>
                  <a:lnTo>
                    <a:pt x="291" y="284"/>
                  </a:lnTo>
                  <a:lnTo>
                    <a:pt x="291" y="284"/>
                  </a:lnTo>
                  <a:lnTo>
                    <a:pt x="291" y="284"/>
                  </a:lnTo>
                  <a:lnTo>
                    <a:pt x="291" y="286"/>
                  </a:lnTo>
                  <a:lnTo>
                    <a:pt x="291" y="286"/>
                  </a:lnTo>
                  <a:lnTo>
                    <a:pt x="288" y="289"/>
                  </a:lnTo>
                  <a:lnTo>
                    <a:pt x="288" y="289"/>
                  </a:lnTo>
                  <a:lnTo>
                    <a:pt x="288" y="289"/>
                  </a:lnTo>
                  <a:lnTo>
                    <a:pt x="288" y="289"/>
                  </a:lnTo>
                  <a:lnTo>
                    <a:pt x="288" y="289"/>
                  </a:lnTo>
                  <a:lnTo>
                    <a:pt x="288" y="291"/>
                  </a:lnTo>
                  <a:lnTo>
                    <a:pt x="288" y="291"/>
                  </a:lnTo>
                  <a:lnTo>
                    <a:pt x="288" y="291"/>
                  </a:lnTo>
                  <a:lnTo>
                    <a:pt x="288" y="293"/>
                  </a:lnTo>
                  <a:lnTo>
                    <a:pt x="288" y="293"/>
                  </a:lnTo>
                  <a:lnTo>
                    <a:pt x="288" y="296"/>
                  </a:lnTo>
                  <a:lnTo>
                    <a:pt x="288" y="296"/>
                  </a:lnTo>
                  <a:lnTo>
                    <a:pt x="288" y="298"/>
                  </a:lnTo>
                  <a:lnTo>
                    <a:pt x="291" y="298"/>
                  </a:lnTo>
                  <a:lnTo>
                    <a:pt x="291" y="298"/>
                  </a:lnTo>
                  <a:lnTo>
                    <a:pt x="291" y="300"/>
                  </a:lnTo>
                  <a:lnTo>
                    <a:pt x="291" y="300"/>
                  </a:lnTo>
                  <a:lnTo>
                    <a:pt x="291" y="303"/>
                  </a:lnTo>
                  <a:lnTo>
                    <a:pt x="291" y="303"/>
                  </a:lnTo>
                  <a:lnTo>
                    <a:pt x="291" y="303"/>
                  </a:lnTo>
                  <a:lnTo>
                    <a:pt x="291" y="305"/>
                  </a:lnTo>
                  <a:lnTo>
                    <a:pt x="293" y="305"/>
                  </a:lnTo>
                  <a:lnTo>
                    <a:pt x="293" y="310"/>
                  </a:lnTo>
                  <a:lnTo>
                    <a:pt x="293" y="310"/>
                  </a:lnTo>
                  <a:lnTo>
                    <a:pt x="293" y="310"/>
                  </a:lnTo>
                  <a:lnTo>
                    <a:pt x="291" y="312"/>
                  </a:lnTo>
                  <a:lnTo>
                    <a:pt x="291" y="312"/>
                  </a:lnTo>
                  <a:lnTo>
                    <a:pt x="288" y="312"/>
                  </a:lnTo>
                  <a:lnTo>
                    <a:pt x="288" y="312"/>
                  </a:lnTo>
                  <a:lnTo>
                    <a:pt x="288" y="315"/>
                  </a:lnTo>
                  <a:lnTo>
                    <a:pt x="288" y="315"/>
                  </a:lnTo>
                  <a:lnTo>
                    <a:pt x="288" y="315"/>
                  </a:lnTo>
                  <a:lnTo>
                    <a:pt x="286" y="315"/>
                  </a:lnTo>
                  <a:lnTo>
                    <a:pt x="286" y="315"/>
                  </a:lnTo>
                  <a:lnTo>
                    <a:pt x="286" y="317"/>
                  </a:lnTo>
                  <a:lnTo>
                    <a:pt x="286" y="317"/>
                  </a:lnTo>
                  <a:lnTo>
                    <a:pt x="284" y="317"/>
                  </a:lnTo>
                  <a:lnTo>
                    <a:pt x="284" y="317"/>
                  </a:lnTo>
                  <a:lnTo>
                    <a:pt x="284" y="317"/>
                  </a:lnTo>
                  <a:lnTo>
                    <a:pt x="284" y="317"/>
                  </a:lnTo>
                  <a:lnTo>
                    <a:pt x="284" y="317"/>
                  </a:lnTo>
                  <a:lnTo>
                    <a:pt x="281" y="319"/>
                  </a:lnTo>
                  <a:lnTo>
                    <a:pt x="281" y="319"/>
                  </a:lnTo>
                  <a:lnTo>
                    <a:pt x="272" y="322"/>
                  </a:lnTo>
                  <a:lnTo>
                    <a:pt x="272" y="324"/>
                  </a:lnTo>
                  <a:lnTo>
                    <a:pt x="269" y="324"/>
                  </a:lnTo>
                  <a:lnTo>
                    <a:pt x="269" y="326"/>
                  </a:lnTo>
                  <a:lnTo>
                    <a:pt x="267" y="329"/>
                  </a:lnTo>
                  <a:lnTo>
                    <a:pt x="267" y="331"/>
                  </a:lnTo>
                  <a:lnTo>
                    <a:pt x="265" y="331"/>
                  </a:lnTo>
                  <a:lnTo>
                    <a:pt x="246" y="343"/>
                  </a:lnTo>
                  <a:lnTo>
                    <a:pt x="243" y="343"/>
                  </a:lnTo>
                  <a:lnTo>
                    <a:pt x="243" y="343"/>
                  </a:lnTo>
                  <a:lnTo>
                    <a:pt x="243" y="343"/>
                  </a:lnTo>
                  <a:lnTo>
                    <a:pt x="241" y="343"/>
                  </a:lnTo>
                  <a:lnTo>
                    <a:pt x="239" y="341"/>
                  </a:lnTo>
                  <a:lnTo>
                    <a:pt x="236" y="341"/>
                  </a:lnTo>
                  <a:lnTo>
                    <a:pt x="236" y="341"/>
                  </a:lnTo>
                  <a:lnTo>
                    <a:pt x="234" y="341"/>
                  </a:lnTo>
                  <a:lnTo>
                    <a:pt x="234" y="341"/>
                  </a:lnTo>
                  <a:lnTo>
                    <a:pt x="234" y="341"/>
                  </a:lnTo>
                  <a:lnTo>
                    <a:pt x="234" y="341"/>
                  </a:lnTo>
                  <a:lnTo>
                    <a:pt x="234" y="338"/>
                  </a:lnTo>
                  <a:lnTo>
                    <a:pt x="234" y="338"/>
                  </a:lnTo>
                  <a:lnTo>
                    <a:pt x="234" y="338"/>
                  </a:lnTo>
                  <a:lnTo>
                    <a:pt x="232" y="338"/>
                  </a:lnTo>
                  <a:lnTo>
                    <a:pt x="232" y="338"/>
                  </a:lnTo>
                  <a:lnTo>
                    <a:pt x="232" y="338"/>
                  </a:lnTo>
                  <a:lnTo>
                    <a:pt x="229" y="338"/>
                  </a:lnTo>
                  <a:lnTo>
                    <a:pt x="227" y="338"/>
                  </a:lnTo>
                  <a:lnTo>
                    <a:pt x="227" y="338"/>
                  </a:lnTo>
                  <a:lnTo>
                    <a:pt x="227" y="338"/>
                  </a:lnTo>
                  <a:lnTo>
                    <a:pt x="227" y="338"/>
                  </a:lnTo>
                  <a:lnTo>
                    <a:pt x="224" y="336"/>
                  </a:lnTo>
                  <a:lnTo>
                    <a:pt x="220" y="336"/>
                  </a:lnTo>
                  <a:lnTo>
                    <a:pt x="217" y="334"/>
                  </a:lnTo>
                  <a:lnTo>
                    <a:pt x="215" y="334"/>
                  </a:lnTo>
                  <a:lnTo>
                    <a:pt x="208" y="334"/>
                  </a:lnTo>
                  <a:lnTo>
                    <a:pt x="189" y="334"/>
                  </a:lnTo>
                  <a:lnTo>
                    <a:pt x="172" y="334"/>
                  </a:lnTo>
                  <a:lnTo>
                    <a:pt x="170" y="334"/>
                  </a:lnTo>
                  <a:lnTo>
                    <a:pt x="165" y="331"/>
                  </a:lnTo>
                  <a:lnTo>
                    <a:pt x="163" y="331"/>
                  </a:lnTo>
                  <a:lnTo>
                    <a:pt x="158" y="336"/>
                  </a:lnTo>
                  <a:lnTo>
                    <a:pt x="149" y="338"/>
                  </a:lnTo>
                  <a:lnTo>
                    <a:pt x="146" y="341"/>
                  </a:lnTo>
                  <a:lnTo>
                    <a:pt x="146" y="341"/>
                  </a:lnTo>
                  <a:lnTo>
                    <a:pt x="144" y="343"/>
                  </a:lnTo>
                  <a:lnTo>
                    <a:pt x="130" y="357"/>
                  </a:lnTo>
                  <a:lnTo>
                    <a:pt x="130" y="357"/>
                  </a:lnTo>
                  <a:lnTo>
                    <a:pt x="127" y="357"/>
                  </a:lnTo>
                  <a:lnTo>
                    <a:pt x="127" y="357"/>
                  </a:lnTo>
                  <a:lnTo>
                    <a:pt x="125" y="355"/>
                  </a:lnTo>
                  <a:lnTo>
                    <a:pt x="123" y="352"/>
                  </a:lnTo>
                  <a:lnTo>
                    <a:pt x="123" y="350"/>
                  </a:lnTo>
                  <a:lnTo>
                    <a:pt x="120" y="348"/>
                  </a:lnTo>
                  <a:lnTo>
                    <a:pt x="120" y="348"/>
                  </a:lnTo>
                  <a:lnTo>
                    <a:pt x="120" y="345"/>
                  </a:lnTo>
                  <a:lnTo>
                    <a:pt x="120" y="345"/>
                  </a:lnTo>
                  <a:lnTo>
                    <a:pt x="120" y="345"/>
                  </a:lnTo>
                  <a:lnTo>
                    <a:pt x="120" y="345"/>
                  </a:lnTo>
                  <a:lnTo>
                    <a:pt x="120" y="345"/>
                  </a:lnTo>
                  <a:lnTo>
                    <a:pt x="118" y="345"/>
                  </a:lnTo>
                  <a:lnTo>
                    <a:pt x="118" y="345"/>
                  </a:lnTo>
                  <a:lnTo>
                    <a:pt x="118" y="345"/>
                  </a:lnTo>
                  <a:lnTo>
                    <a:pt x="118" y="348"/>
                  </a:lnTo>
                  <a:lnTo>
                    <a:pt x="116" y="348"/>
                  </a:lnTo>
                  <a:lnTo>
                    <a:pt x="116" y="348"/>
                  </a:lnTo>
                  <a:lnTo>
                    <a:pt x="113" y="350"/>
                  </a:lnTo>
                  <a:lnTo>
                    <a:pt x="113" y="350"/>
                  </a:lnTo>
                  <a:lnTo>
                    <a:pt x="97" y="357"/>
                  </a:lnTo>
                  <a:lnTo>
                    <a:pt x="94" y="357"/>
                  </a:lnTo>
                  <a:lnTo>
                    <a:pt x="90" y="357"/>
                  </a:lnTo>
                  <a:lnTo>
                    <a:pt x="80" y="355"/>
                  </a:lnTo>
                  <a:lnTo>
                    <a:pt x="80" y="355"/>
                  </a:lnTo>
                  <a:lnTo>
                    <a:pt x="78" y="357"/>
                  </a:lnTo>
                  <a:lnTo>
                    <a:pt x="75" y="357"/>
                  </a:lnTo>
                  <a:lnTo>
                    <a:pt x="73" y="360"/>
                  </a:lnTo>
                  <a:lnTo>
                    <a:pt x="71" y="360"/>
                  </a:lnTo>
                  <a:lnTo>
                    <a:pt x="59" y="362"/>
                  </a:lnTo>
                  <a:lnTo>
                    <a:pt x="56" y="362"/>
                  </a:lnTo>
                  <a:lnTo>
                    <a:pt x="54" y="364"/>
                  </a:lnTo>
                  <a:lnTo>
                    <a:pt x="45" y="379"/>
                  </a:lnTo>
                  <a:lnTo>
                    <a:pt x="42" y="381"/>
                  </a:lnTo>
                  <a:lnTo>
                    <a:pt x="42" y="381"/>
                  </a:lnTo>
                  <a:lnTo>
                    <a:pt x="42" y="381"/>
                  </a:lnTo>
                  <a:lnTo>
                    <a:pt x="42" y="383"/>
                  </a:lnTo>
                  <a:lnTo>
                    <a:pt x="40" y="383"/>
                  </a:lnTo>
                  <a:lnTo>
                    <a:pt x="40" y="383"/>
                  </a:lnTo>
                  <a:lnTo>
                    <a:pt x="40" y="383"/>
                  </a:lnTo>
                  <a:lnTo>
                    <a:pt x="42" y="383"/>
                  </a:lnTo>
                  <a:lnTo>
                    <a:pt x="42" y="386"/>
                  </a:lnTo>
                  <a:lnTo>
                    <a:pt x="42" y="386"/>
                  </a:lnTo>
                  <a:lnTo>
                    <a:pt x="42" y="388"/>
                  </a:lnTo>
                  <a:lnTo>
                    <a:pt x="42" y="388"/>
                  </a:lnTo>
                  <a:lnTo>
                    <a:pt x="42" y="390"/>
                  </a:lnTo>
                  <a:lnTo>
                    <a:pt x="42" y="390"/>
                  </a:lnTo>
                  <a:lnTo>
                    <a:pt x="42" y="390"/>
                  </a:lnTo>
                  <a:lnTo>
                    <a:pt x="42" y="390"/>
                  </a:lnTo>
                  <a:lnTo>
                    <a:pt x="42" y="390"/>
                  </a:lnTo>
                  <a:lnTo>
                    <a:pt x="40" y="393"/>
                  </a:lnTo>
                  <a:lnTo>
                    <a:pt x="40" y="395"/>
                  </a:lnTo>
                  <a:lnTo>
                    <a:pt x="37" y="397"/>
                  </a:lnTo>
                  <a:lnTo>
                    <a:pt x="37" y="397"/>
                  </a:lnTo>
                  <a:lnTo>
                    <a:pt x="35" y="397"/>
                  </a:lnTo>
                  <a:lnTo>
                    <a:pt x="33" y="397"/>
                  </a:lnTo>
                  <a:lnTo>
                    <a:pt x="30" y="397"/>
                  </a:lnTo>
                  <a:lnTo>
                    <a:pt x="28" y="397"/>
                  </a:lnTo>
                  <a:lnTo>
                    <a:pt x="26" y="400"/>
                  </a:lnTo>
                  <a:lnTo>
                    <a:pt x="23" y="400"/>
                  </a:lnTo>
                  <a:lnTo>
                    <a:pt x="23" y="402"/>
                  </a:lnTo>
                  <a:lnTo>
                    <a:pt x="21" y="402"/>
                  </a:lnTo>
                  <a:lnTo>
                    <a:pt x="21" y="405"/>
                  </a:lnTo>
                  <a:lnTo>
                    <a:pt x="21" y="407"/>
                  </a:lnTo>
                  <a:lnTo>
                    <a:pt x="18" y="407"/>
                  </a:lnTo>
                  <a:lnTo>
                    <a:pt x="16" y="409"/>
                  </a:lnTo>
                  <a:lnTo>
                    <a:pt x="16" y="409"/>
                  </a:lnTo>
                  <a:lnTo>
                    <a:pt x="14" y="412"/>
                  </a:lnTo>
                  <a:lnTo>
                    <a:pt x="14" y="414"/>
                  </a:lnTo>
                  <a:lnTo>
                    <a:pt x="14" y="416"/>
                  </a:lnTo>
                  <a:lnTo>
                    <a:pt x="14" y="416"/>
                  </a:lnTo>
                  <a:lnTo>
                    <a:pt x="11" y="421"/>
                  </a:lnTo>
                  <a:lnTo>
                    <a:pt x="11" y="421"/>
                  </a:lnTo>
                  <a:lnTo>
                    <a:pt x="14" y="423"/>
                  </a:lnTo>
                  <a:lnTo>
                    <a:pt x="14" y="426"/>
                  </a:lnTo>
                  <a:lnTo>
                    <a:pt x="14" y="426"/>
                  </a:lnTo>
                  <a:lnTo>
                    <a:pt x="14" y="426"/>
                  </a:lnTo>
                  <a:lnTo>
                    <a:pt x="14" y="428"/>
                  </a:lnTo>
                  <a:lnTo>
                    <a:pt x="11" y="428"/>
                  </a:lnTo>
                  <a:lnTo>
                    <a:pt x="11" y="428"/>
                  </a:lnTo>
                  <a:lnTo>
                    <a:pt x="11" y="428"/>
                  </a:lnTo>
                  <a:lnTo>
                    <a:pt x="11" y="428"/>
                  </a:lnTo>
                  <a:lnTo>
                    <a:pt x="11" y="426"/>
                  </a:lnTo>
                  <a:lnTo>
                    <a:pt x="9" y="426"/>
                  </a:lnTo>
                  <a:lnTo>
                    <a:pt x="9" y="426"/>
                  </a:lnTo>
                  <a:lnTo>
                    <a:pt x="7" y="426"/>
                  </a:lnTo>
                  <a:lnTo>
                    <a:pt x="7" y="426"/>
                  </a:lnTo>
                  <a:lnTo>
                    <a:pt x="4" y="426"/>
                  </a:lnTo>
                  <a:lnTo>
                    <a:pt x="4" y="428"/>
                  </a:lnTo>
                  <a:lnTo>
                    <a:pt x="7" y="431"/>
                  </a:lnTo>
                  <a:lnTo>
                    <a:pt x="7" y="431"/>
                  </a:lnTo>
                  <a:lnTo>
                    <a:pt x="7" y="433"/>
                  </a:lnTo>
                  <a:lnTo>
                    <a:pt x="7" y="435"/>
                  </a:lnTo>
                  <a:lnTo>
                    <a:pt x="4" y="435"/>
                  </a:lnTo>
                  <a:lnTo>
                    <a:pt x="4" y="435"/>
                  </a:lnTo>
                  <a:lnTo>
                    <a:pt x="4" y="435"/>
                  </a:lnTo>
                  <a:lnTo>
                    <a:pt x="2" y="435"/>
                  </a:lnTo>
                  <a:lnTo>
                    <a:pt x="2" y="435"/>
                  </a:lnTo>
                  <a:lnTo>
                    <a:pt x="2" y="440"/>
                  </a:lnTo>
                  <a:lnTo>
                    <a:pt x="2" y="442"/>
                  </a:lnTo>
                  <a:lnTo>
                    <a:pt x="0" y="445"/>
                  </a:lnTo>
                  <a:lnTo>
                    <a:pt x="0" y="447"/>
                  </a:lnTo>
                  <a:lnTo>
                    <a:pt x="0" y="450"/>
                  </a:lnTo>
                  <a:lnTo>
                    <a:pt x="2" y="461"/>
                  </a:lnTo>
                  <a:lnTo>
                    <a:pt x="2" y="473"/>
                  </a:lnTo>
                  <a:lnTo>
                    <a:pt x="2" y="478"/>
                  </a:lnTo>
                  <a:lnTo>
                    <a:pt x="7" y="476"/>
                  </a:lnTo>
                  <a:lnTo>
                    <a:pt x="11" y="471"/>
                  </a:lnTo>
                  <a:lnTo>
                    <a:pt x="11" y="471"/>
                  </a:lnTo>
                  <a:lnTo>
                    <a:pt x="26" y="466"/>
                  </a:lnTo>
                  <a:lnTo>
                    <a:pt x="28" y="464"/>
                  </a:lnTo>
                  <a:lnTo>
                    <a:pt x="28" y="464"/>
                  </a:lnTo>
                  <a:lnTo>
                    <a:pt x="35" y="457"/>
                  </a:lnTo>
                  <a:lnTo>
                    <a:pt x="37" y="454"/>
                  </a:lnTo>
                  <a:lnTo>
                    <a:pt x="40" y="452"/>
                  </a:lnTo>
                  <a:lnTo>
                    <a:pt x="42" y="452"/>
                  </a:lnTo>
                  <a:lnTo>
                    <a:pt x="45" y="452"/>
                  </a:lnTo>
                  <a:lnTo>
                    <a:pt x="47" y="452"/>
                  </a:lnTo>
                  <a:lnTo>
                    <a:pt x="49" y="454"/>
                  </a:lnTo>
                  <a:lnTo>
                    <a:pt x="52" y="459"/>
                  </a:lnTo>
                  <a:lnTo>
                    <a:pt x="54" y="459"/>
                  </a:lnTo>
                  <a:lnTo>
                    <a:pt x="80" y="464"/>
                  </a:lnTo>
                  <a:lnTo>
                    <a:pt x="90" y="464"/>
                  </a:lnTo>
                  <a:lnTo>
                    <a:pt x="116" y="464"/>
                  </a:lnTo>
                  <a:lnTo>
                    <a:pt x="120" y="466"/>
                  </a:lnTo>
                  <a:lnTo>
                    <a:pt x="127" y="468"/>
                  </a:lnTo>
                  <a:lnTo>
                    <a:pt x="130" y="468"/>
                  </a:lnTo>
                  <a:lnTo>
                    <a:pt x="134" y="468"/>
                  </a:lnTo>
                  <a:lnTo>
                    <a:pt x="137" y="468"/>
                  </a:lnTo>
                  <a:lnTo>
                    <a:pt x="137" y="468"/>
                  </a:lnTo>
                  <a:lnTo>
                    <a:pt x="139" y="468"/>
                  </a:lnTo>
                  <a:lnTo>
                    <a:pt x="139" y="468"/>
                  </a:lnTo>
                  <a:lnTo>
                    <a:pt x="139" y="471"/>
                  </a:lnTo>
                  <a:lnTo>
                    <a:pt x="137" y="471"/>
                  </a:lnTo>
                  <a:lnTo>
                    <a:pt x="137" y="471"/>
                  </a:lnTo>
                  <a:lnTo>
                    <a:pt x="137" y="473"/>
                  </a:lnTo>
                  <a:lnTo>
                    <a:pt x="134" y="473"/>
                  </a:lnTo>
                  <a:lnTo>
                    <a:pt x="134" y="473"/>
                  </a:lnTo>
                  <a:lnTo>
                    <a:pt x="134" y="476"/>
                  </a:lnTo>
                  <a:lnTo>
                    <a:pt x="134" y="478"/>
                  </a:lnTo>
                  <a:lnTo>
                    <a:pt x="134" y="483"/>
                  </a:lnTo>
                  <a:lnTo>
                    <a:pt x="137" y="485"/>
                  </a:lnTo>
                  <a:lnTo>
                    <a:pt x="137" y="487"/>
                  </a:lnTo>
                  <a:lnTo>
                    <a:pt x="139" y="490"/>
                  </a:lnTo>
                  <a:lnTo>
                    <a:pt x="142" y="495"/>
                  </a:lnTo>
                  <a:lnTo>
                    <a:pt x="142" y="495"/>
                  </a:lnTo>
                  <a:lnTo>
                    <a:pt x="144" y="497"/>
                  </a:lnTo>
                  <a:lnTo>
                    <a:pt x="146" y="495"/>
                  </a:lnTo>
                  <a:lnTo>
                    <a:pt x="149" y="492"/>
                  </a:lnTo>
                  <a:lnTo>
                    <a:pt x="151" y="490"/>
                  </a:lnTo>
                  <a:lnTo>
                    <a:pt x="153" y="485"/>
                  </a:lnTo>
                  <a:lnTo>
                    <a:pt x="156" y="483"/>
                  </a:lnTo>
                  <a:lnTo>
                    <a:pt x="158" y="483"/>
                  </a:lnTo>
                  <a:lnTo>
                    <a:pt x="161" y="485"/>
                  </a:lnTo>
                  <a:lnTo>
                    <a:pt x="161" y="490"/>
                  </a:lnTo>
                  <a:lnTo>
                    <a:pt x="161" y="497"/>
                  </a:lnTo>
                  <a:lnTo>
                    <a:pt x="161" y="504"/>
                  </a:lnTo>
                  <a:lnTo>
                    <a:pt x="163" y="504"/>
                  </a:lnTo>
                  <a:lnTo>
                    <a:pt x="165" y="506"/>
                  </a:lnTo>
                  <a:lnTo>
                    <a:pt x="168" y="506"/>
                  </a:lnTo>
                  <a:lnTo>
                    <a:pt x="170" y="504"/>
                  </a:lnTo>
                  <a:lnTo>
                    <a:pt x="170" y="504"/>
                  </a:lnTo>
                  <a:lnTo>
                    <a:pt x="170" y="504"/>
                  </a:lnTo>
                  <a:lnTo>
                    <a:pt x="168" y="502"/>
                  </a:lnTo>
                  <a:lnTo>
                    <a:pt x="168" y="499"/>
                  </a:lnTo>
                  <a:lnTo>
                    <a:pt x="168" y="495"/>
                  </a:lnTo>
                  <a:lnTo>
                    <a:pt x="168" y="495"/>
                  </a:lnTo>
                  <a:lnTo>
                    <a:pt x="168" y="492"/>
                  </a:lnTo>
                  <a:lnTo>
                    <a:pt x="168" y="492"/>
                  </a:lnTo>
                  <a:lnTo>
                    <a:pt x="168" y="490"/>
                  </a:lnTo>
                  <a:lnTo>
                    <a:pt x="170" y="487"/>
                  </a:lnTo>
                  <a:lnTo>
                    <a:pt x="170" y="485"/>
                  </a:lnTo>
                  <a:lnTo>
                    <a:pt x="172" y="485"/>
                  </a:lnTo>
                  <a:lnTo>
                    <a:pt x="172" y="483"/>
                  </a:lnTo>
                  <a:lnTo>
                    <a:pt x="177" y="483"/>
                  </a:lnTo>
                  <a:lnTo>
                    <a:pt x="179" y="483"/>
                  </a:lnTo>
                  <a:lnTo>
                    <a:pt x="182" y="483"/>
                  </a:lnTo>
                  <a:lnTo>
                    <a:pt x="187" y="483"/>
                  </a:lnTo>
                  <a:lnTo>
                    <a:pt x="187" y="483"/>
                  </a:lnTo>
                  <a:lnTo>
                    <a:pt x="189" y="483"/>
                  </a:lnTo>
                  <a:lnTo>
                    <a:pt x="191" y="480"/>
                  </a:lnTo>
                  <a:lnTo>
                    <a:pt x="194" y="480"/>
                  </a:lnTo>
                  <a:lnTo>
                    <a:pt x="198" y="480"/>
                  </a:lnTo>
                  <a:lnTo>
                    <a:pt x="201" y="480"/>
                  </a:lnTo>
                  <a:lnTo>
                    <a:pt x="201" y="480"/>
                  </a:lnTo>
                  <a:lnTo>
                    <a:pt x="203" y="480"/>
                  </a:lnTo>
                  <a:lnTo>
                    <a:pt x="206" y="480"/>
                  </a:lnTo>
                  <a:lnTo>
                    <a:pt x="213" y="480"/>
                  </a:lnTo>
                  <a:lnTo>
                    <a:pt x="215" y="480"/>
                  </a:lnTo>
                  <a:lnTo>
                    <a:pt x="217" y="483"/>
                  </a:lnTo>
                  <a:lnTo>
                    <a:pt x="217" y="483"/>
                  </a:lnTo>
                  <a:lnTo>
                    <a:pt x="220" y="480"/>
                  </a:lnTo>
                  <a:lnTo>
                    <a:pt x="217" y="473"/>
                  </a:lnTo>
                  <a:lnTo>
                    <a:pt x="220" y="471"/>
                  </a:lnTo>
                  <a:lnTo>
                    <a:pt x="222" y="473"/>
                  </a:lnTo>
                  <a:lnTo>
                    <a:pt x="222" y="476"/>
                  </a:lnTo>
                  <a:lnTo>
                    <a:pt x="222" y="478"/>
                  </a:lnTo>
                  <a:lnTo>
                    <a:pt x="224" y="478"/>
                  </a:lnTo>
                  <a:lnTo>
                    <a:pt x="224" y="480"/>
                  </a:lnTo>
                  <a:lnTo>
                    <a:pt x="229" y="480"/>
                  </a:lnTo>
                  <a:lnTo>
                    <a:pt x="232" y="483"/>
                  </a:lnTo>
                  <a:lnTo>
                    <a:pt x="232" y="483"/>
                  </a:lnTo>
                  <a:lnTo>
                    <a:pt x="232" y="483"/>
                  </a:lnTo>
                  <a:lnTo>
                    <a:pt x="234" y="483"/>
                  </a:lnTo>
                  <a:lnTo>
                    <a:pt x="234" y="483"/>
                  </a:lnTo>
                  <a:lnTo>
                    <a:pt x="234" y="480"/>
                  </a:lnTo>
                  <a:lnTo>
                    <a:pt x="234" y="480"/>
                  </a:lnTo>
                  <a:lnTo>
                    <a:pt x="236" y="480"/>
                  </a:lnTo>
                  <a:lnTo>
                    <a:pt x="236" y="480"/>
                  </a:lnTo>
                  <a:lnTo>
                    <a:pt x="236" y="480"/>
                  </a:lnTo>
                  <a:lnTo>
                    <a:pt x="239" y="478"/>
                  </a:lnTo>
                  <a:lnTo>
                    <a:pt x="239" y="476"/>
                  </a:lnTo>
                  <a:lnTo>
                    <a:pt x="239" y="473"/>
                  </a:lnTo>
                  <a:lnTo>
                    <a:pt x="239" y="473"/>
                  </a:lnTo>
                  <a:lnTo>
                    <a:pt x="241" y="473"/>
                  </a:lnTo>
                  <a:lnTo>
                    <a:pt x="241" y="473"/>
                  </a:lnTo>
                  <a:lnTo>
                    <a:pt x="241" y="476"/>
                  </a:lnTo>
                  <a:lnTo>
                    <a:pt x="241" y="476"/>
                  </a:lnTo>
                  <a:lnTo>
                    <a:pt x="241" y="478"/>
                  </a:lnTo>
                  <a:lnTo>
                    <a:pt x="241" y="478"/>
                  </a:lnTo>
                  <a:lnTo>
                    <a:pt x="243" y="478"/>
                  </a:lnTo>
                  <a:lnTo>
                    <a:pt x="243" y="480"/>
                  </a:lnTo>
                  <a:lnTo>
                    <a:pt x="243" y="480"/>
                  </a:lnTo>
                  <a:lnTo>
                    <a:pt x="246" y="480"/>
                  </a:lnTo>
                  <a:lnTo>
                    <a:pt x="246" y="480"/>
                  </a:lnTo>
                  <a:lnTo>
                    <a:pt x="246" y="478"/>
                  </a:lnTo>
                  <a:lnTo>
                    <a:pt x="248" y="476"/>
                  </a:lnTo>
                  <a:lnTo>
                    <a:pt x="248" y="476"/>
                  </a:lnTo>
                  <a:lnTo>
                    <a:pt x="248" y="473"/>
                  </a:lnTo>
                  <a:lnTo>
                    <a:pt x="248" y="471"/>
                  </a:lnTo>
                  <a:lnTo>
                    <a:pt x="248" y="471"/>
                  </a:lnTo>
                  <a:lnTo>
                    <a:pt x="248" y="471"/>
                  </a:lnTo>
                  <a:lnTo>
                    <a:pt x="248" y="468"/>
                  </a:lnTo>
                  <a:lnTo>
                    <a:pt x="248" y="468"/>
                  </a:lnTo>
                  <a:lnTo>
                    <a:pt x="250" y="468"/>
                  </a:lnTo>
                  <a:lnTo>
                    <a:pt x="260" y="468"/>
                  </a:lnTo>
                  <a:lnTo>
                    <a:pt x="260" y="468"/>
                  </a:lnTo>
                  <a:lnTo>
                    <a:pt x="262" y="471"/>
                  </a:lnTo>
                  <a:lnTo>
                    <a:pt x="265" y="473"/>
                  </a:lnTo>
                  <a:lnTo>
                    <a:pt x="267" y="473"/>
                  </a:lnTo>
                  <a:lnTo>
                    <a:pt x="267" y="473"/>
                  </a:lnTo>
                  <a:lnTo>
                    <a:pt x="269" y="471"/>
                  </a:lnTo>
                  <a:lnTo>
                    <a:pt x="269" y="471"/>
                  </a:lnTo>
                  <a:lnTo>
                    <a:pt x="269" y="468"/>
                  </a:lnTo>
                  <a:lnTo>
                    <a:pt x="272" y="468"/>
                  </a:lnTo>
                  <a:lnTo>
                    <a:pt x="274" y="468"/>
                  </a:lnTo>
                  <a:lnTo>
                    <a:pt x="277" y="468"/>
                  </a:lnTo>
                  <a:lnTo>
                    <a:pt x="277" y="468"/>
                  </a:lnTo>
                  <a:lnTo>
                    <a:pt x="279" y="466"/>
                  </a:lnTo>
                  <a:lnTo>
                    <a:pt x="279" y="468"/>
                  </a:lnTo>
                  <a:lnTo>
                    <a:pt x="281" y="468"/>
                  </a:lnTo>
                  <a:lnTo>
                    <a:pt x="281" y="468"/>
                  </a:lnTo>
                  <a:lnTo>
                    <a:pt x="281" y="471"/>
                  </a:lnTo>
                  <a:lnTo>
                    <a:pt x="281" y="471"/>
                  </a:lnTo>
                  <a:lnTo>
                    <a:pt x="281" y="471"/>
                  </a:lnTo>
                  <a:lnTo>
                    <a:pt x="281" y="471"/>
                  </a:lnTo>
                  <a:lnTo>
                    <a:pt x="281" y="473"/>
                  </a:lnTo>
                  <a:lnTo>
                    <a:pt x="281" y="473"/>
                  </a:lnTo>
                  <a:lnTo>
                    <a:pt x="281" y="473"/>
                  </a:lnTo>
                  <a:lnTo>
                    <a:pt x="284" y="476"/>
                  </a:lnTo>
                  <a:lnTo>
                    <a:pt x="284" y="476"/>
                  </a:lnTo>
                  <a:lnTo>
                    <a:pt x="286" y="476"/>
                  </a:lnTo>
                  <a:lnTo>
                    <a:pt x="286" y="476"/>
                  </a:lnTo>
                  <a:lnTo>
                    <a:pt x="293" y="480"/>
                  </a:lnTo>
                  <a:lnTo>
                    <a:pt x="293" y="483"/>
                  </a:lnTo>
                  <a:lnTo>
                    <a:pt x="295" y="485"/>
                  </a:lnTo>
                  <a:lnTo>
                    <a:pt x="295" y="485"/>
                  </a:lnTo>
                  <a:lnTo>
                    <a:pt x="298" y="487"/>
                  </a:lnTo>
                  <a:lnTo>
                    <a:pt x="298" y="490"/>
                  </a:lnTo>
                  <a:lnTo>
                    <a:pt x="298" y="490"/>
                  </a:lnTo>
                  <a:lnTo>
                    <a:pt x="298" y="490"/>
                  </a:lnTo>
                  <a:lnTo>
                    <a:pt x="298" y="492"/>
                  </a:lnTo>
                  <a:lnTo>
                    <a:pt x="295" y="492"/>
                  </a:lnTo>
                  <a:lnTo>
                    <a:pt x="295" y="492"/>
                  </a:lnTo>
                  <a:lnTo>
                    <a:pt x="295" y="492"/>
                  </a:lnTo>
                  <a:lnTo>
                    <a:pt x="295" y="495"/>
                  </a:lnTo>
                  <a:lnTo>
                    <a:pt x="295" y="495"/>
                  </a:lnTo>
                  <a:lnTo>
                    <a:pt x="295" y="495"/>
                  </a:lnTo>
                  <a:lnTo>
                    <a:pt x="293" y="495"/>
                  </a:lnTo>
                  <a:lnTo>
                    <a:pt x="293" y="497"/>
                  </a:lnTo>
                  <a:lnTo>
                    <a:pt x="293" y="502"/>
                  </a:lnTo>
                  <a:lnTo>
                    <a:pt x="293" y="504"/>
                  </a:lnTo>
                  <a:lnTo>
                    <a:pt x="293" y="504"/>
                  </a:lnTo>
                  <a:lnTo>
                    <a:pt x="293" y="506"/>
                  </a:lnTo>
                  <a:lnTo>
                    <a:pt x="293" y="506"/>
                  </a:lnTo>
                  <a:lnTo>
                    <a:pt x="293" y="506"/>
                  </a:lnTo>
                  <a:lnTo>
                    <a:pt x="293" y="506"/>
                  </a:lnTo>
                  <a:lnTo>
                    <a:pt x="295" y="509"/>
                  </a:lnTo>
                  <a:lnTo>
                    <a:pt x="295" y="511"/>
                  </a:lnTo>
                  <a:lnTo>
                    <a:pt x="305" y="513"/>
                  </a:lnTo>
                  <a:lnTo>
                    <a:pt x="305" y="513"/>
                  </a:lnTo>
                  <a:lnTo>
                    <a:pt x="305" y="513"/>
                  </a:lnTo>
                  <a:lnTo>
                    <a:pt x="305" y="516"/>
                  </a:lnTo>
                  <a:lnTo>
                    <a:pt x="305" y="516"/>
                  </a:lnTo>
                  <a:lnTo>
                    <a:pt x="305" y="516"/>
                  </a:lnTo>
                  <a:lnTo>
                    <a:pt x="307" y="523"/>
                  </a:lnTo>
                  <a:lnTo>
                    <a:pt x="307" y="523"/>
                  </a:lnTo>
                  <a:lnTo>
                    <a:pt x="307" y="525"/>
                  </a:lnTo>
                  <a:lnTo>
                    <a:pt x="307" y="525"/>
                  </a:lnTo>
                  <a:lnTo>
                    <a:pt x="307" y="525"/>
                  </a:lnTo>
                  <a:lnTo>
                    <a:pt x="305" y="528"/>
                  </a:lnTo>
                  <a:lnTo>
                    <a:pt x="305" y="528"/>
                  </a:lnTo>
                  <a:lnTo>
                    <a:pt x="305" y="528"/>
                  </a:lnTo>
                  <a:lnTo>
                    <a:pt x="305" y="528"/>
                  </a:lnTo>
                  <a:lnTo>
                    <a:pt x="303" y="528"/>
                  </a:lnTo>
                  <a:lnTo>
                    <a:pt x="303" y="530"/>
                  </a:lnTo>
                  <a:lnTo>
                    <a:pt x="303" y="530"/>
                  </a:lnTo>
                  <a:lnTo>
                    <a:pt x="303" y="532"/>
                  </a:lnTo>
                  <a:lnTo>
                    <a:pt x="303" y="532"/>
                  </a:lnTo>
                  <a:lnTo>
                    <a:pt x="303" y="535"/>
                  </a:lnTo>
                  <a:lnTo>
                    <a:pt x="303" y="535"/>
                  </a:lnTo>
                  <a:lnTo>
                    <a:pt x="300" y="535"/>
                  </a:lnTo>
                  <a:lnTo>
                    <a:pt x="300" y="535"/>
                  </a:lnTo>
                  <a:lnTo>
                    <a:pt x="300" y="537"/>
                  </a:lnTo>
                  <a:lnTo>
                    <a:pt x="298" y="544"/>
                  </a:lnTo>
                  <a:lnTo>
                    <a:pt x="298" y="544"/>
                  </a:lnTo>
                  <a:lnTo>
                    <a:pt x="298" y="547"/>
                  </a:lnTo>
                  <a:lnTo>
                    <a:pt x="298" y="547"/>
                  </a:lnTo>
                  <a:lnTo>
                    <a:pt x="300" y="547"/>
                  </a:lnTo>
                  <a:lnTo>
                    <a:pt x="300" y="547"/>
                  </a:lnTo>
                  <a:lnTo>
                    <a:pt x="300" y="547"/>
                  </a:lnTo>
                  <a:lnTo>
                    <a:pt x="300" y="547"/>
                  </a:lnTo>
                  <a:lnTo>
                    <a:pt x="300" y="549"/>
                  </a:lnTo>
                  <a:lnTo>
                    <a:pt x="303" y="549"/>
                  </a:lnTo>
                  <a:lnTo>
                    <a:pt x="303" y="549"/>
                  </a:lnTo>
                  <a:lnTo>
                    <a:pt x="303" y="551"/>
                  </a:lnTo>
                  <a:lnTo>
                    <a:pt x="305" y="551"/>
                  </a:lnTo>
                  <a:lnTo>
                    <a:pt x="305" y="551"/>
                  </a:lnTo>
                  <a:lnTo>
                    <a:pt x="305" y="551"/>
                  </a:lnTo>
                  <a:lnTo>
                    <a:pt x="305" y="554"/>
                  </a:lnTo>
                  <a:lnTo>
                    <a:pt x="305" y="554"/>
                  </a:lnTo>
                  <a:lnTo>
                    <a:pt x="305" y="554"/>
                  </a:lnTo>
                  <a:lnTo>
                    <a:pt x="305" y="554"/>
                  </a:lnTo>
                  <a:lnTo>
                    <a:pt x="305" y="554"/>
                  </a:lnTo>
                  <a:lnTo>
                    <a:pt x="305" y="561"/>
                  </a:lnTo>
                  <a:lnTo>
                    <a:pt x="305" y="561"/>
                  </a:lnTo>
                  <a:lnTo>
                    <a:pt x="305" y="563"/>
                  </a:lnTo>
                  <a:lnTo>
                    <a:pt x="305" y="563"/>
                  </a:lnTo>
                  <a:lnTo>
                    <a:pt x="305" y="566"/>
                  </a:lnTo>
                  <a:lnTo>
                    <a:pt x="310" y="568"/>
                  </a:lnTo>
                  <a:lnTo>
                    <a:pt x="310" y="570"/>
                  </a:lnTo>
                  <a:lnTo>
                    <a:pt x="312" y="570"/>
                  </a:lnTo>
                  <a:lnTo>
                    <a:pt x="312" y="570"/>
                  </a:lnTo>
                  <a:lnTo>
                    <a:pt x="312" y="570"/>
                  </a:lnTo>
                  <a:lnTo>
                    <a:pt x="312" y="573"/>
                  </a:lnTo>
                  <a:lnTo>
                    <a:pt x="314" y="577"/>
                  </a:lnTo>
                  <a:lnTo>
                    <a:pt x="314" y="577"/>
                  </a:lnTo>
                  <a:lnTo>
                    <a:pt x="314" y="580"/>
                  </a:lnTo>
                  <a:lnTo>
                    <a:pt x="314" y="580"/>
                  </a:lnTo>
                  <a:lnTo>
                    <a:pt x="317" y="582"/>
                  </a:lnTo>
                  <a:lnTo>
                    <a:pt x="317" y="582"/>
                  </a:lnTo>
                  <a:lnTo>
                    <a:pt x="317" y="582"/>
                  </a:lnTo>
                  <a:lnTo>
                    <a:pt x="317" y="584"/>
                  </a:lnTo>
                  <a:lnTo>
                    <a:pt x="317" y="584"/>
                  </a:lnTo>
                  <a:lnTo>
                    <a:pt x="317" y="587"/>
                  </a:lnTo>
                  <a:lnTo>
                    <a:pt x="317" y="587"/>
                  </a:lnTo>
                  <a:lnTo>
                    <a:pt x="317" y="587"/>
                  </a:lnTo>
                  <a:lnTo>
                    <a:pt x="317" y="587"/>
                  </a:lnTo>
                  <a:lnTo>
                    <a:pt x="317" y="587"/>
                  </a:lnTo>
                  <a:lnTo>
                    <a:pt x="317" y="587"/>
                  </a:lnTo>
                  <a:lnTo>
                    <a:pt x="324" y="587"/>
                  </a:lnTo>
                  <a:lnTo>
                    <a:pt x="324" y="587"/>
                  </a:lnTo>
                  <a:lnTo>
                    <a:pt x="324" y="587"/>
                  </a:lnTo>
                  <a:lnTo>
                    <a:pt x="326" y="587"/>
                  </a:lnTo>
                  <a:lnTo>
                    <a:pt x="326" y="587"/>
                  </a:lnTo>
                  <a:lnTo>
                    <a:pt x="326" y="587"/>
                  </a:lnTo>
                  <a:lnTo>
                    <a:pt x="326" y="587"/>
                  </a:lnTo>
                  <a:lnTo>
                    <a:pt x="329" y="587"/>
                  </a:lnTo>
                  <a:lnTo>
                    <a:pt x="329" y="587"/>
                  </a:lnTo>
                  <a:lnTo>
                    <a:pt x="329" y="587"/>
                  </a:lnTo>
                  <a:lnTo>
                    <a:pt x="329" y="584"/>
                  </a:lnTo>
                  <a:lnTo>
                    <a:pt x="329" y="584"/>
                  </a:lnTo>
                  <a:lnTo>
                    <a:pt x="329" y="584"/>
                  </a:lnTo>
                  <a:lnTo>
                    <a:pt x="329" y="584"/>
                  </a:lnTo>
                  <a:lnTo>
                    <a:pt x="331" y="584"/>
                  </a:lnTo>
                  <a:lnTo>
                    <a:pt x="331" y="584"/>
                  </a:lnTo>
                  <a:lnTo>
                    <a:pt x="333" y="584"/>
                  </a:lnTo>
                  <a:lnTo>
                    <a:pt x="333" y="584"/>
                  </a:lnTo>
                  <a:lnTo>
                    <a:pt x="333" y="584"/>
                  </a:lnTo>
                  <a:lnTo>
                    <a:pt x="333" y="584"/>
                  </a:lnTo>
                  <a:lnTo>
                    <a:pt x="336" y="584"/>
                  </a:lnTo>
                  <a:lnTo>
                    <a:pt x="338" y="584"/>
                  </a:lnTo>
                  <a:lnTo>
                    <a:pt x="340" y="587"/>
                  </a:lnTo>
                  <a:lnTo>
                    <a:pt x="340" y="587"/>
                  </a:lnTo>
                  <a:lnTo>
                    <a:pt x="340" y="587"/>
                  </a:lnTo>
                  <a:lnTo>
                    <a:pt x="340" y="587"/>
                  </a:lnTo>
                  <a:lnTo>
                    <a:pt x="340" y="587"/>
                  </a:lnTo>
                  <a:lnTo>
                    <a:pt x="343" y="584"/>
                  </a:lnTo>
                  <a:lnTo>
                    <a:pt x="343" y="584"/>
                  </a:lnTo>
                  <a:lnTo>
                    <a:pt x="343" y="584"/>
                  </a:lnTo>
                  <a:lnTo>
                    <a:pt x="343" y="584"/>
                  </a:lnTo>
                  <a:lnTo>
                    <a:pt x="343" y="584"/>
                  </a:lnTo>
                  <a:lnTo>
                    <a:pt x="343" y="584"/>
                  </a:lnTo>
                  <a:lnTo>
                    <a:pt x="343" y="587"/>
                  </a:lnTo>
                  <a:lnTo>
                    <a:pt x="345" y="587"/>
                  </a:lnTo>
                  <a:lnTo>
                    <a:pt x="345" y="587"/>
                  </a:lnTo>
                  <a:lnTo>
                    <a:pt x="345" y="587"/>
                  </a:lnTo>
                  <a:lnTo>
                    <a:pt x="345" y="587"/>
                  </a:lnTo>
                  <a:lnTo>
                    <a:pt x="348" y="589"/>
                  </a:lnTo>
                  <a:lnTo>
                    <a:pt x="348" y="589"/>
                  </a:lnTo>
                  <a:lnTo>
                    <a:pt x="348" y="589"/>
                  </a:lnTo>
                  <a:lnTo>
                    <a:pt x="348" y="589"/>
                  </a:lnTo>
                  <a:lnTo>
                    <a:pt x="348" y="589"/>
                  </a:lnTo>
                  <a:lnTo>
                    <a:pt x="348" y="589"/>
                  </a:lnTo>
                  <a:lnTo>
                    <a:pt x="350" y="589"/>
                  </a:lnTo>
                  <a:lnTo>
                    <a:pt x="350" y="589"/>
                  </a:lnTo>
                  <a:lnTo>
                    <a:pt x="350" y="589"/>
                  </a:lnTo>
                  <a:lnTo>
                    <a:pt x="350" y="589"/>
                  </a:lnTo>
                  <a:lnTo>
                    <a:pt x="352" y="589"/>
                  </a:lnTo>
                  <a:lnTo>
                    <a:pt x="352" y="589"/>
                  </a:lnTo>
                  <a:lnTo>
                    <a:pt x="352" y="589"/>
                  </a:lnTo>
                  <a:lnTo>
                    <a:pt x="352" y="589"/>
                  </a:lnTo>
                  <a:lnTo>
                    <a:pt x="355" y="592"/>
                  </a:lnTo>
                  <a:lnTo>
                    <a:pt x="355" y="592"/>
                  </a:lnTo>
                  <a:lnTo>
                    <a:pt x="355" y="592"/>
                  </a:lnTo>
                  <a:lnTo>
                    <a:pt x="355" y="592"/>
                  </a:lnTo>
                  <a:lnTo>
                    <a:pt x="355" y="596"/>
                  </a:lnTo>
                  <a:lnTo>
                    <a:pt x="355" y="596"/>
                  </a:lnTo>
                  <a:lnTo>
                    <a:pt x="355" y="596"/>
                  </a:lnTo>
                  <a:lnTo>
                    <a:pt x="355" y="596"/>
                  </a:lnTo>
                  <a:lnTo>
                    <a:pt x="355" y="596"/>
                  </a:lnTo>
                  <a:lnTo>
                    <a:pt x="355" y="599"/>
                  </a:lnTo>
                  <a:lnTo>
                    <a:pt x="355" y="599"/>
                  </a:lnTo>
                  <a:lnTo>
                    <a:pt x="355" y="599"/>
                  </a:lnTo>
                  <a:lnTo>
                    <a:pt x="355" y="599"/>
                  </a:lnTo>
                  <a:lnTo>
                    <a:pt x="355" y="599"/>
                  </a:lnTo>
                  <a:lnTo>
                    <a:pt x="352" y="601"/>
                  </a:lnTo>
                  <a:lnTo>
                    <a:pt x="352" y="603"/>
                  </a:lnTo>
                  <a:lnTo>
                    <a:pt x="355" y="603"/>
                  </a:lnTo>
                  <a:lnTo>
                    <a:pt x="355" y="603"/>
                  </a:lnTo>
                  <a:lnTo>
                    <a:pt x="352" y="603"/>
                  </a:lnTo>
                  <a:lnTo>
                    <a:pt x="352" y="606"/>
                  </a:lnTo>
                  <a:lnTo>
                    <a:pt x="352" y="606"/>
                  </a:lnTo>
                  <a:lnTo>
                    <a:pt x="352" y="606"/>
                  </a:lnTo>
                  <a:lnTo>
                    <a:pt x="352" y="606"/>
                  </a:lnTo>
                  <a:lnTo>
                    <a:pt x="350" y="611"/>
                  </a:lnTo>
                  <a:lnTo>
                    <a:pt x="350" y="611"/>
                  </a:lnTo>
                  <a:lnTo>
                    <a:pt x="350" y="611"/>
                  </a:lnTo>
                  <a:lnTo>
                    <a:pt x="350" y="611"/>
                  </a:lnTo>
                  <a:lnTo>
                    <a:pt x="348" y="611"/>
                  </a:lnTo>
                  <a:lnTo>
                    <a:pt x="348" y="611"/>
                  </a:lnTo>
                  <a:lnTo>
                    <a:pt x="345" y="611"/>
                  </a:lnTo>
                  <a:lnTo>
                    <a:pt x="345" y="618"/>
                  </a:lnTo>
                  <a:lnTo>
                    <a:pt x="345" y="620"/>
                  </a:lnTo>
                  <a:lnTo>
                    <a:pt x="345" y="620"/>
                  </a:lnTo>
                  <a:lnTo>
                    <a:pt x="343" y="620"/>
                  </a:lnTo>
                  <a:lnTo>
                    <a:pt x="343" y="620"/>
                  </a:lnTo>
                  <a:lnTo>
                    <a:pt x="343" y="620"/>
                  </a:lnTo>
                  <a:lnTo>
                    <a:pt x="343" y="622"/>
                  </a:lnTo>
                  <a:lnTo>
                    <a:pt x="343" y="622"/>
                  </a:lnTo>
                  <a:lnTo>
                    <a:pt x="343" y="622"/>
                  </a:lnTo>
                  <a:lnTo>
                    <a:pt x="343" y="625"/>
                  </a:lnTo>
                  <a:lnTo>
                    <a:pt x="343" y="625"/>
                  </a:lnTo>
                  <a:lnTo>
                    <a:pt x="343" y="625"/>
                  </a:lnTo>
                  <a:lnTo>
                    <a:pt x="343" y="625"/>
                  </a:lnTo>
                  <a:lnTo>
                    <a:pt x="343" y="625"/>
                  </a:lnTo>
                  <a:lnTo>
                    <a:pt x="343" y="625"/>
                  </a:lnTo>
                  <a:lnTo>
                    <a:pt x="343" y="627"/>
                  </a:lnTo>
                  <a:lnTo>
                    <a:pt x="343" y="627"/>
                  </a:lnTo>
                  <a:lnTo>
                    <a:pt x="343" y="627"/>
                  </a:lnTo>
                  <a:lnTo>
                    <a:pt x="343" y="627"/>
                  </a:lnTo>
                  <a:lnTo>
                    <a:pt x="343" y="629"/>
                  </a:lnTo>
                  <a:lnTo>
                    <a:pt x="343" y="629"/>
                  </a:lnTo>
                  <a:lnTo>
                    <a:pt x="345" y="634"/>
                  </a:lnTo>
                  <a:lnTo>
                    <a:pt x="345" y="637"/>
                  </a:lnTo>
                  <a:lnTo>
                    <a:pt x="345" y="637"/>
                  </a:lnTo>
                  <a:lnTo>
                    <a:pt x="345" y="637"/>
                  </a:lnTo>
                  <a:lnTo>
                    <a:pt x="345" y="637"/>
                  </a:lnTo>
                  <a:lnTo>
                    <a:pt x="345" y="639"/>
                  </a:lnTo>
                  <a:lnTo>
                    <a:pt x="343" y="639"/>
                  </a:lnTo>
                  <a:lnTo>
                    <a:pt x="343" y="639"/>
                  </a:lnTo>
                  <a:lnTo>
                    <a:pt x="343" y="639"/>
                  </a:lnTo>
                  <a:lnTo>
                    <a:pt x="343" y="639"/>
                  </a:lnTo>
                  <a:lnTo>
                    <a:pt x="343" y="639"/>
                  </a:lnTo>
                  <a:lnTo>
                    <a:pt x="343" y="639"/>
                  </a:lnTo>
                  <a:lnTo>
                    <a:pt x="343" y="639"/>
                  </a:lnTo>
                  <a:lnTo>
                    <a:pt x="340" y="639"/>
                  </a:lnTo>
                  <a:lnTo>
                    <a:pt x="343" y="641"/>
                  </a:lnTo>
                  <a:lnTo>
                    <a:pt x="343" y="641"/>
                  </a:lnTo>
                  <a:lnTo>
                    <a:pt x="343" y="641"/>
                  </a:lnTo>
                  <a:lnTo>
                    <a:pt x="343" y="641"/>
                  </a:lnTo>
                  <a:lnTo>
                    <a:pt x="343" y="641"/>
                  </a:lnTo>
                  <a:lnTo>
                    <a:pt x="340" y="641"/>
                  </a:lnTo>
                  <a:lnTo>
                    <a:pt x="340" y="641"/>
                  </a:lnTo>
                  <a:lnTo>
                    <a:pt x="340" y="644"/>
                  </a:lnTo>
                  <a:lnTo>
                    <a:pt x="340" y="644"/>
                  </a:lnTo>
                  <a:lnTo>
                    <a:pt x="340" y="644"/>
                  </a:lnTo>
                  <a:lnTo>
                    <a:pt x="340" y="644"/>
                  </a:lnTo>
                  <a:lnTo>
                    <a:pt x="340" y="644"/>
                  </a:lnTo>
                  <a:lnTo>
                    <a:pt x="340" y="644"/>
                  </a:lnTo>
                  <a:lnTo>
                    <a:pt x="340" y="646"/>
                  </a:lnTo>
                  <a:lnTo>
                    <a:pt x="345" y="646"/>
                  </a:lnTo>
                  <a:lnTo>
                    <a:pt x="345" y="646"/>
                  </a:lnTo>
                  <a:lnTo>
                    <a:pt x="345" y="646"/>
                  </a:lnTo>
                  <a:lnTo>
                    <a:pt x="345" y="646"/>
                  </a:lnTo>
                  <a:lnTo>
                    <a:pt x="348" y="648"/>
                  </a:lnTo>
                  <a:lnTo>
                    <a:pt x="348" y="648"/>
                  </a:lnTo>
                  <a:lnTo>
                    <a:pt x="348" y="651"/>
                  </a:lnTo>
                  <a:lnTo>
                    <a:pt x="345" y="651"/>
                  </a:lnTo>
                  <a:lnTo>
                    <a:pt x="343" y="653"/>
                  </a:lnTo>
                  <a:lnTo>
                    <a:pt x="343" y="655"/>
                  </a:lnTo>
                  <a:lnTo>
                    <a:pt x="340" y="660"/>
                  </a:lnTo>
                  <a:lnTo>
                    <a:pt x="338" y="663"/>
                  </a:lnTo>
                  <a:lnTo>
                    <a:pt x="338" y="665"/>
                  </a:lnTo>
                  <a:lnTo>
                    <a:pt x="338" y="665"/>
                  </a:lnTo>
                  <a:lnTo>
                    <a:pt x="340" y="665"/>
                  </a:lnTo>
                  <a:lnTo>
                    <a:pt x="343" y="667"/>
                  </a:lnTo>
                  <a:lnTo>
                    <a:pt x="343" y="667"/>
                  </a:lnTo>
                  <a:lnTo>
                    <a:pt x="343" y="670"/>
                  </a:lnTo>
                  <a:lnTo>
                    <a:pt x="343" y="670"/>
                  </a:lnTo>
                  <a:lnTo>
                    <a:pt x="343" y="670"/>
                  </a:lnTo>
                  <a:lnTo>
                    <a:pt x="343" y="672"/>
                  </a:lnTo>
                  <a:lnTo>
                    <a:pt x="343" y="672"/>
                  </a:lnTo>
                  <a:lnTo>
                    <a:pt x="348" y="674"/>
                  </a:lnTo>
                  <a:lnTo>
                    <a:pt x="350" y="674"/>
                  </a:lnTo>
                  <a:lnTo>
                    <a:pt x="350" y="674"/>
                  </a:lnTo>
                  <a:lnTo>
                    <a:pt x="352" y="674"/>
                  </a:lnTo>
                  <a:lnTo>
                    <a:pt x="352" y="674"/>
                  </a:lnTo>
                  <a:lnTo>
                    <a:pt x="352" y="677"/>
                  </a:lnTo>
                  <a:lnTo>
                    <a:pt x="352" y="677"/>
                  </a:lnTo>
                  <a:lnTo>
                    <a:pt x="352" y="677"/>
                  </a:lnTo>
                  <a:lnTo>
                    <a:pt x="352" y="677"/>
                  </a:lnTo>
                  <a:lnTo>
                    <a:pt x="355" y="679"/>
                  </a:lnTo>
                  <a:lnTo>
                    <a:pt x="355" y="679"/>
                  </a:lnTo>
                  <a:lnTo>
                    <a:pt x="359" y="682"/>
                  </a:lnTo>
                  <a:lnTo>
                    <a:pt x="359" y="682"/>
                  </a:lnTo>
                  <a:lnTo>
                    <a:pt x="362" y="682"/>
                  </a:lnTo>
                  <a:lnTo>
                    <a:pt x="362" y="682"/>
                  </a:lnTo>
                  <a:lnTo>
                    <a:pt x="364" y="682"/>
                  </a:lnTo>
                  <a:lnTo>
                    <a:pt x="364" y="682"/>
                  </a:lnTo>
                  <a:lnTo>
                    <a:pt x="364" y="682"/>
                  </a:lnTo>
                  <a:lnTo>
                    <a:pt x="364" y="684"/>
                  </a:lnTo>
                  <a:lnTo>
                    <a:pt x="364" y="684"/>
                  </a:lnTo>
                  <a:lnTo>
                    <a:pt x="362" y="684"/>
                  </a:lnTo>
                  <a:lnTo>
                    <a:pt x="362" y="684"/>
                  </a:lnTo>
                  <a:lnTo>
                    <a:pt x="362" y="684"/>
                  </a:lnTo>
                  <a:lnTo>
                    <a:pt x="362" y="684"/>
                  </a:lnTo>
                  <a:lnTo>
                    <a:pt x="362" y="686"/>
                  </a:lnTo>
                  <a:lnTo>
                    <a:pt x="362" y="686"/>
                  </a:lnTo>
                  <a:lnTo>
                    <a:pt x="362" y="686"/>
                  </a:lnTo>
                  <a:lnTo>
                    <a:pt x="362" y="689"/>
                  </a:lnTo>
                  <a:lnTo>
                    <a:pt x="364" y="689"/>
                  </a:lnTo>
                  <a:lnTo>
                    <a:pt x="364" y="689"/>
                  </a:lnTo>
                  <a:lnTo>
                    <a:pt x="364" y="691"/>
                  </a:lnTo>
                  <a:lnTo>
                    <a:pt x="362" y="691"/>
                  </a:lnTo>
                  <a:lnTo>
                    <a:pt x="362" y="691"/>
                  </a:lnTo>
                  <a:lnTo>
                    <a:pt x="359" y="693"/>
                  </a:lnTo>
                  <a:lnTo>
                    <a:pt x="357" y="693"/>
                  </a:lnTo>
                  <a:lnTo>
                    <a:pt x="357" y="693"/>
                  </a:lnTo>
                  <a:lnTo>
                    <a:pt x="357" y="693"/>
                  </a:lnTo>
                  <a:lnTo>
                    <a:pt x="357" y="693"/>
                  </a:lnTo>
                  <a:lnTo>
                    <a:pt x="357" y="693"/>
                  </a:lnTo>
                  <a:lnTo>
                    <a:pt x="357" y="696"/>
                  </a:lnTo>
                  <a:lnTo>
                    <a:pt x="359" y="696"/>
                  </a:lnTo>
                  <a:lnTo>
                    <a:pt x="362" y="698"/>
                  </a:lnTo>
                  <a:lnTo>
                    <a:pt x="366" y="700"/>
                  </a:lnTo>
                  <a:lnTo>
                    <a:pt x="366" y="700"/>
                  </a:lnTo>
                  <a:lnTo>
                    <a:pt x="366" y="703"/>
                  </a:lnTo>
                  <a:lnTo>
                    <a:pt x="366" y="703"/>
                  </a:lnTo>
                  <a:lnTo>
                    <a:pt x="366" y="703"/>
                  </a:lnTo>
                  <a:lnTo>
                    <a:pt x="366" y="703"/>
                  </a:lnTo>
                  <a:lnTo>
                    <a:pt x="366" y="705"/>
                  </a:lnTo>
                  <a:lnTo>
                    <a:pt x="366" y="708"/>
                  </a:lnTo>
                  <a:lnTo>
                    <a:pt x="366" y="708"/>
                  </a:lnTo>
                  <a:lnTo>
                    <a:pt x="366" y="708"/>
                  </a:lnTo>
                  <a:lnTo>
                    <a:pt x="366" y="710"/>
                  </a:lnTo>
                  <a:lnTo>
                    <a:pt x="366" y="710"/>
                  </a:lnTo>
                  <a:lnTo>
                    <a:pt x="366" y="710"/>
                  </a:lnTo>
                  <a:lnTo>
                    <a:pt x="369" y="710"/>
                  </a:lnTo>
                  <a:lnTo>
                    <a:pt x="369" y="710"/>
                  </a:lnTo>
                  <a:lnTo>
                    <a:pt x="369" y="710"/>
                  </a:lnTo>
                  <a:lnTo>
                    <a:pt x="371" y="710"/>
                  </a:lnTo>
                  <a:lnTo>
                    <a:pt x="371" y="712"/>
                  </a:lnTo>
                  <a:lnTo>
                    <a:pt x="371" y="712"/>
                  </a:lnTo>
                  <a:lnTo>
                    <a:pt x="374" y="712"/>
                  </a:lnTo>
                  <a:lnTo>
                    <a:pt x="374" y="710"/>
                  </a:lnTo>
                  <a:lnTo>
                    <a:pt x="374" y="710"/>
                  </a:lnTo>
                  <a:lnTo>
                    <a:pt x="374" y="710"/>
                  </a:lnTo>
                  <a:lnTo>
                    <a:pt x="374" y="710"/>
                  </a:lnTo>
                  <a:lnTo>
                    <a:pt x="376" y="710"/>
                  </a:lnTo>
                  <a:lnTo>
                    <a:pt x="376" y="710"/>
                  </a:lnTo>
                  <a:lnTo>
                    <a:pt x="376" y="712"/>
                  </a:lnTo>
                  <a:lnTo>
                    <a:pt x="378" y="710"/>
                  </a:lnTo>
                  <a:lnTo>
                    <a:pt x="378" y="710"/>
                  </a:lnTo>
                  <a:lnTo>
                    <a:pt x="378" y="710"/>
                  </a:lnTo>
                  <a:lnTo>
                    <a:pt x="378" y="710"/>
                  </a:lnTo>
                  <a:lnTo>
                    <a:pt x="378" y="710"/>
                  </a:lnTo>
                  <a:lnTo>
                    <a:pt x="378" y="710"/>
                  </a:lnTo>
                  <a:lnTo>
                    <a:pt x="381" y="710"/>
                  </a:lnTo>
                  <a:lnTo>
                    <a:pt x="383" y="710"/>
                  </a:lnTo>
                  <a:lnTo>
                    <a:pt x="383" y="710"/>
                  </a:lnTo>
                  <a:lnTo>
                    <a:pt x="383" y="710"/>
                  </a:lnTo>
                  <a:lnTo>
                    <a:pt x="383" y="710"/>
                  </a:lnTo>
                  <a:lnTo>
                    <a:pt x="383" y="710"/>
                  </a:lnTo>
                  <a:lnTo>
                    <a:pt x="383" y="710"/>
                  </a:lnTo>
                  <a:lnTo>
                    <a:pt x="383" y="710"/>
                  </a:lnTo>
                  <a:lnTo>
                    <a:pt x="383" y="712"/>
                  </a:lnTo>
                  <a:lnTo>
                    <a:pt x="383" y="712"/>
                  </a:lnTo>
                  <a:lnTo>
                    <a:pt x="383" y="712"/>
                  </a:lnTo>
                  <a:lnTo>
                    <a:pt x="383" y="712"/>
                  </a:lnTo>
                  <a:lnTo>
                    <a:pt x="385" y="712"/>
                  </a:lnTo>
                  <a:lnTo>
                    <a:pt x="390" y="712"/>
                  </a:lnTo>
                  <a:lnTo>
                    <a:pt x="393" y="712"/>
                  </a:lnTo>
                  <a:lnTo>
                    <a:pt x="393" y="710"/>
                  </a:lnTo>
                  <a:lnTo>
                    <a:pt x="395" y="710"/>
                  </a:lnTo>
                  <a:lnTo>
                    <a:pt x="395" y="710"/>
                  </a:lnTo>
                  <a:lnTo>
                    <a:pt x="395" y="710"/>
                  </a:lnTo>
                  <a:lnTo>
                    <a:pt x="395" y="710"/>
                  </a:lnTo>
                  <a:lnTo>
                    <a:pt x="397" y="708"/>
                  </a:lnTo>
                  <a:lnTo>
                    <a:pt x="397" y="708"/>
                  </a:lnTo>
                  <a:lnTo>
                    <a:pt x="397" y="708"/>
                  </a:lnTo>
                  <a:lnTo>
                    <a:pt x="397" y="708"/>
                  </a:lnTo>
                  <a:lnTo>
                    <a:pt x="400" y="708"/>
                  </a:lnTo>
                  <a:lnTo>
                    <a:pt x="400" y="708"/>
                  </a:lnTo>
                  <a:lnTo>
                    <a:pt x="400" y="708"/>
                  </a:lnTo>
                  <a:lnTo>
                    <a:pt x="400" y="708"/>
                  </a:lnTo>
                  <a:lnTo>
                    <a:pt x="400" y="708"/>
                  </a:lnTo>
                  <a:lnTo>
                    <a:pt x="402" y="705"/>
                  </a:lnTo>
                  <a:lnTo>
                    <a:pt x="402" y="708"/>
                  </a:lnTo>
                  <a:lnTo>
                    <a:pt x="402" y="708"/>
                  </a:lnTo>
                  <a:lnTo>
                    <a:pt x="402" y="708"/>
                  </a:lnTo>
                  <a:lnTo>
                    <a:pt x="402" y="708"/>
                  </a:lnTo>
                  <a:lnTo>
                    <a:pt x="402" y="708"/>
                  </a:lnTo>
                  <a:lnTo>
                    <a:pt x="404" y="710"/>
                  </a:lnTo>
                  <a:lnTo>
                    <a:pt x="404" y="710"/>
                  </a:lnTo>
                  <a:lnTo>
                    <a:pt x="404" y="710"/>
                  </a:lnTo>
                  <a:lnTo>
                    <a:pt x="404" y="710"/>
                  </a:lnTo>
                  <a:lnTo>
                    <a:pt x="404" y="710"/>
                  </a:lnTo>
                  <a:lnTo>
                    <a:pt x="407" y="710"/>
                  </a:lnTo>
                  <a:lnTo>
                    <a:pt x="407" y="708"/>
                  </a:lnTo>
                  <a:lnTo>
                    <a:pt x="407" y="708"/>
                  </a:lnTo>
                  <a:lnTo>
                    <a:pt x="407" y="708"/>
                  </a:lnTo>
                  <a:lnTo>
                    <a:pt x="407" y="708"/>
                  </a:lnTo>
                  <a:lnTo>
                    <a:pt x="409" y="708"/>
                  </a:lnTo>
                  <a:lnTo>
                    <a:pt x="409" y="708"/>
                  </a:lnTo>
                  <a:lnTo>
                    <a:pt x="409" y="708"/>
                  </a:lnTo>
                  <a:lnTo>
                    <a:pt x="409" y="708"/>
                  </a:lnTo>
                  <a:lnTo>
                    <a:pt x="409" y="708"/>
                  </a:lnTo>
                  <a:lnTo>
                    <a:pt x="409" y="708"/>
                  </a:lnTo>
                  <a:lnTo>
                    <a:pt x="409" y="710"/>
                  </a:lnTo>
                  <a:lnTo>
                    <a:pt x="411" y="710"/>
                  </a:lnTo>
                  <a:lnTo>
                    <a:pt x="411" y="710"/>
                  </a:lnTo>
                  <a:lnTo>
                    <a:pt x="411" y="708"/>
                  </a:lnTo>
                  <a:lnTo>
                    <a:pt x="411" y="708"/>
                  </a:lnTo>
                  <a:lnTo>
                    <a:pt x="411" y="708"/>
                  </a:lnTo>
                  <a:lnTo>
                    <a:pt x="411" y="708"/>
                  </a:lnTo>
                  <a:lnTo>
                    <a:pt x="411" y="708"/>
                  </a:lnTo>
                  <a:lnTo>
                    <a:pt x="411" y="705"/>
                  </a:lnTo>
                  <a:lnTo>
                    <a:pt x="411" y="705"/>
                  </a:lnTo>
                  <a:lnTo>
                    <a:pt x="411" y="705"/>
                  </a:lnTo>
                  <a:lnTo>
                    <a:pt x="411" y="705"/>
                  </a:lnTo>
                  <a:lnTo>
                    <a:pt x="411" y="705"/>
                  </a:lnTo>
                  <a:lnTo>
                    <a:pt x="411" y="703"/>
                  </a:lnTo>
                  <a:lnTo>
                    <a:pt x="411" y="703"/>
                  </a:lnTo>
                  <a:lnTo>
                    <a:pt x="414" y="703"/>
                  </a:lnTo>
                  <a:lnTo>
                    <a:pt x="414" y="705"/>
                  </a:lnTo>
                  <a:lnTo>
                    <a:pt x="414" y="705"/>
                  </a:lnTo>
                  <a:lnTo>
                    <a:pt x="414" y="705"/>
                  </a:lnTo>
                  <a:lnTo>
                    <a:pt x="414" y="705"/>
                  </a:lnTo>
                  <a:lnTo>
                    <a:pt x="416" y="703"/>
                  </a:lnTo>
                  <a:lnTo>
                    <a:pt x="416" y="703"/>
                  </a:lnTo>
                  <a:lnTo>
                    <a:pt x="416" y="703"/>
                  </a:lnTo>
                  <a:lnTo>
                    <a:pt x="416" y="700"/>
                  </a:lnTo>
                  <a:lnTo>
                    <a:pt x="416" y="700"/>
                  </a:lnTo>
                  <a:lnTo>
                    <a:pt x="416" y="700"/>
                  </a:lnTo>
                  <a:lnTo>
                    <a:pt x="416" y="698"/>
                  </a:lnTo>
                  <a:lnTo>
                    <a:pt x="416" y="698"/>
                  </a:lnTo>
                  <a:lnTo>
                    <a:pt x="416" y="698"/>
                  </a:lnTo>
                  <a:lnTo>
                    <a:pt x="414" y="698"/>
                  </a:lnTo>
                  <a:lnTo>
                    <a:pt x="414" y="698"/>
                  </a:lnTo>
                  <a:lnTo>
                    <a:pt x="414" y="698"/>
                  </a:lnTo>
                  <a:lnTo>
                    <a:pt x="414" y="698"/>
                  </a:lnTo>
                  <a:lnTo>
                    <a:pt x="411" y="698"/>
                  </a:lnTo>
                  <a:lnTo>
                    <a:pt x="411" y="698"/>
                  </a:lnTo>
                  <a:lnTo>
                    <a:pt x="409" y="698"/>
                  </a:lnTo>
                  <a:lnTo>
                    <a:pt x="409" y="698"/>
                  </a:lnTo>
                  <a:lnTo>
                    <a:pt x="409" y="698"/>
                  </a:lnTo>
                  <a:lnTo>
                    <a:pt x="409" y="698"/>
                  </a:lnTo>
                  <a:lnTo>
                    <a:pt x="409" y="698"/>
                  </a:lnTo>
                  <a:lnTo>
                    <a:pt x="409" y="696"/>
                  </a:lnTo>
                  <a:lnTo>
                    <a:pt x="409" y="696"/>
                  </a:lnTo>
                  <a:lnTo>
                    <a:pt x="416" y="693"/>
                  </a:lnTo>
                  <a:lnTo>
                    <a:pt x="416" y="691"/>
                  </a:lnTo>
                  <a:lnTo>
                    <a:pt x="416" y="691"/>
                  </a:lnTo>
                  <a:lnTo>
                    <a:pt x="416" y="691"/>
                  </a:lnTo>
                  <a:lnTo>
                    <a:pt x="416" y="691"/>
                  </a:lnTo>
                  <a:lnTo>
                    <a:pt x="416" y="691"/>
                  </a:lnTo>
                  <a:lnTo>
                    <a:pt x="416" y="689"/>
                  </a:lnTo>
                  <a:lnTo>
                    <a:pt x="416" y="689"/>
                  </a:lnTo>
                  <a:lnTo>
                    <a:pt x="416" y="689"/>
                  </a:lnTo>
                  <a:lnTo>
                    <a:pt x="416" y="686"/>
                  </a:lnTo>
                  <a:lnTo>
                    <a:pt x="416" y="686"/>
                  </a:lnTo>
                  <a:lnTo>
                    <a:pt x="416" y="686"/>
                  </a:lnTo>
                  <a:lnTo>
                    <a:pt x="421" y="686"/>
                  </a:lnTo>
                  <a:lnTo>
                    <a:pt x="421" y="686"/>
                  </a:lnTo>
                  <a:lnTo>
                    <a:pt x="421" y="686"/>
                  </a:lnTo>
                  <a:lnTo>
                    <a:pt x="421" y="686"/>
                  </a:lnTo>
                  <a:lnTo>
                    <a:pt x="421" y="689"/>
                  </a:lnTo>
                  <a:lnTo>
                    <a:pt x="421" y="689"/>
                  </a:lnTo>
                  <a:lnTo>
                    <a:pt x="421" y="689"/>
                  </a:lnTo>
                  <a:lnTo>
                    <a:pt x="419" y="691"/>
                  </a:lnTo>
                  <a:lnTo>
                    <a:pt x="419" y="691"/>
                  </a:lnTo>
                  <a:lnTo>
                    <a:pt x="419" y="691"/>
                  </a:lnTo>
                  <a:lnTo>
                    <a:pt x="419" y="691"/>
                  </a:lnTo>
                  <a:lnTo>
                    <a:pt x="419" y="691"/>
                  </a:lnTo>
                  <a:lnTo>
                    <a:pt x="419" y="691"/>
                  </a:lnTo>
                  <a:lnTo>
                    <a:pt x="421" y="691"/>
                  </a:lnTo>
                  <a:lnTo>
                    <a:pt x="421" y="693"/>
                  </a:lnTo>
                  <a:lnTo>
                    <a:pt x="421" y="693"/>
                  </a:lnTo>
                  <a:lnTo>
                    <a:pt x="421" y="691"/>
                  </a:lnTo>
                  <a:lnTo>
                    <a:pt x="423" y="691"/>
                  </a:lnTo>
                  <a:lnTo>
                    <a:pt x="426" y="691"/>
                  </a:lnTo>
                  <a:lnTo>
                    <a:pt x="426" y="689"/>
                  </a:lnTo>
                  <a:lnTo>
                    <a:pt x="426" y="689"/>
                  </a:lnTo>
                  <a:lnTo>
                    <a:pt x="428" y="689"/>
                  </a:lnTo>
                  <a:lnTo>
                    <a:pt x="428" y="689"/>
                  </a:lnTo>
                  <a:lnTo>
                    <a:pt x="428" y="689"/>
                  </a:lnTo>
                  <a:lnTo>
                    <a:pt x="428" y="691"/>
                  </a:lnTo>
                  <a:lnTo>
                    <a:pt x="428" y="691"/>
                  </a:lnTo>
                  <a:lnTo>
                    <a:pt x="428" y="691"/>
                  </a:lnTo>
                  <a:lnTo>
                    <a:pt x="428" y="691"/>
                  </a:lnTo>
                  <a:lnTo>
                    <a:pt x="428" y="691"/>
                  </a:lnTo>
                  <a:lnTo>
                    <a:pt x="430" y="691"/>
                  </a:lnTo>
                  <a:lnTo>
                    <a:pt x="433" y="691"/>
                  </a:lnTo>
                  <a:lnTo>
                    <a:pt x="433" y="691"/>
                  </a:lnTo>
                  <a:lnTo>
                    <a:pt x="435" y="691"/>
                  </a:lnTo>
                  <a:lnTo>
                    <a:pt x="435" y="691"/>
                  </a:lnTo>
                  <a:lnTo>
                    <a:pt x="435" y="689"/>
                  </a:lnTo>
                  <a:lnTo>
                    <a:pt x="438" y="689"/>
                  </a:lnTo>
                  <a:lnTo>
                    <a:pt x="438" y="689"/>
                  </a:lnTo>
                  <a:lnTo>
                    <a:pt x="438" y="689"/>
                  </a:lnTo>
                  <a:lnTo>
                    <a:pt x="438" y="689"/>
                  </a:lnTo>
                  <a:lnTo>
                    <a:pt x="438" y="689"/>
                  </a:lnTo>
                  <a:lnTo>
                    <a:pt x="440" y="689"/>
                  </a:lnTo>
                  <a:lnTo>
                    <a:pt x="440" y="689"/>
                  </a:lnTo>
                  <a:lnTo>
                    <a:pt x="440" y="689"/>
                  </a:lnTo>
                  <a:lnTo>
                    <a:pt x="440" y="689"/>
                  </a:lnTo>
                  <a:lnTo>
                    <a:pt x="440" y="691"/>
                  </a:lnTo>
                  <a:lnTo>
                    <a:pt x="440" y="691"/>
                  </a:lnTo>
                  <a:lnTo>
                    <a:pt x="440" y="691"/>
                  </a:lnTo>
                  <a:lnTo>
                    <a:pt x="440" y="691"/>
                  </a:lnTo>
                  <a:lnTo>
                    <a:pt x="440" y="691"/>
                  </a:lnTo>
                  <a:lnTo>
                    <a:pt x="442" y="691"/>
                  </a:lnTo>
                  <a:lnTo>
                    <a:pt x="442" y="691"/>
                  </a:lnTo>
                  <a:lnTo>
                    <a:pt x="445" y="691"/>
                  </a:lnTo>
                  <a:lnTo>
                    <a:pt x="452" y="689"/>
                  </a:lnTo>
                  <a:lnTo>
                    <a:pt x="452" y="689"/>
                  </a:lnTo>
                  <a:lnTo>
                    <a:pt x="452" y="689"/>
                  </a:lnTo>
                  <a:lnTo>
                    <a:pt x="454" y="686"/>
                  </a:lnTo>
                  <a:lnTo>
                    <a:pt x="454" y="686"/>
                  </a:lnTo>
                  <a:lnTo>
                    <a:pt x="454" y="686"/>
                  </a:lnTo>
                  <a:lnTo>
                    <a:pt x="454" y="684"/>
                  </a:lnTo>
                  <a:lnTo>
                    <a:pt x="454" y="684"/>
                  </a:lnTo>
                  <a:lnTo>
                    <a:pt x="454" y="684"/>
                  </a:lnTo>
                  <a:lnTo>
                    <a:pt x="454" y="684"/>
                  </a:lnTo>
                  <a:lnTo>
                    <a:pt x="456" y="684"/>
                  </a:lnTo>
                  <a:lnTo>
                    <a:pt x="456" y="684"/>
                  </a:lnTo>
                  <a:lnTo>
                    <a:pt x="459" y="682"/>
                  </a:lnTo>
                  <a:lnTo>
                    <a:pt x="459" y="682"/>
                  </a:lnTo>
                  <a:lnTo>
                    <a:pt x="464" y="679"/>
                  </a:lnTo>
                  <a:lnTo>
                    <a:pt x="464" y="679"/>
                  </a:lnTo>
                  <a:lnTo>
                    <a:pt x="468" y="677"/>
                  </a:lnTo>
                  <a:lnTo>
                    <a:pt x="468" y="677"/>
                  </a:lnTo>
                  <a:lnTo>
                    <a:pt x="471" y="677"/>
                  </a:lnTo>
                  <a:lnTo>
                    <a:pt x="471" y="677"/>
                  </a:lnTo>
                  <a:lnTo>
                    <a:pt x="473" y="677"/>
                  </a:lnTo>
                  <a:lnTo>
                    <a:pt x="473" y="677"/>
                  </a:lnTo>
                  <a:lnTo>
                    <a:pt x="473" y="674"/>
                  </a:lnTo>
                  <a:lnTo>
                    <a:pt x="475" y="674"/>
                  </a:lnTo>
                  <a:lnTo>
                    <a:pt x="478" y="674"/>
                  </a:lnTo>
                  <a:lnTo>
                    <a:pt x="478" y="674"/>
                  </a:lnTo>
                  <a:lnTo>
                    <a:pt x="478" y="674"/>
                  </a:lnTo>
                  <a:lnTo>
                    <a:pt x="480" y="674"/>
                  </a:lnTo>
                  <a:lnTo>
                    <a:pt x="485" y="672"/>
                  </a:lnTo>
                  <a:lnTo>
                    <a:pt x="490" y="670"/>
                  </a:lnTo>
                  <a:lnTo>
                    <a:pt x="490" y="670"/>
                  </a:lnTo>
                  <a:lnTo>
                    <a:pt x="494" y="667"/>
                  </a:lnTo>
                  <a:lnTo>
                    <a:pt x="494" y="667"/>
                  </a:lnTo>
                  <a:lnTo>
                    <a:pt x="497" y="667"/>
                  </a:lnTo>
                  <a:lnTo>
                    <a:pt x="497" y="667"/>
                  </a:lnTo>
                  <a:lnTo>
                    <a:pt x="499" y="667"/>
                  </a:lnTo>
                  <a:lnTo>
                    <a:pt x="499" y="667"/>
                  </a:lnTo>
                  <a:lnTo>
                    <a:pt x="501" y="667"/>
                  </a:lnTo>
                  <a:lnTo>
                    <a:pt x="501" y="667"/>
                  </a:lnTo>
                  <a:lnTo>
                    <a:pt x="501" y="665"/>
                  </a:lnTo>
                  <a:lnTo>
                    <a:pt x="504" y="665"/>
                  </a:lnTo>
                  <a:lnTo>
                    <a:pt x="504" y="665"/>
                  </a:lnTo>
                  <a:lnTo>
                    <a:pt x="504" y="663"/>
                  </a:lnTo>
                  <a:lnTo>
                    <a:pt x="506" y="663"/>
                  </a:lnTo>
                  <a:lnTo>
                    <a:pt x="509" y="663"/>
                  </a:lnTo>
                  <a:lnTo>
                    <a:pt x="509" y="663"/>
                  </a:lnTo>
                  <a:lnTo>
                    <a:pt x="511" y="663"/>
                  </a:lnTo>
                  <a:lnTo>
                    <a:pt x="511" y="663"/>
                  </a:lnTo>
                  <a:lnTo>
                    <a:pt x="516" y="658"/>
                  </a:lnTo>
                  <a:lnTo>
                    <a:pt x="518" y="658"/>
                  </a:lnTo>
                  <a:lnTo>
                    <a:pt x="518" y="658"/>
                  </a:lnTo>
                  <a:lnTo>
                    <a:pt x="518" y="658"/>
                  </a:lnTo>
                  <a:lnTo>
                    <a:pt x="520" y="658"/>
                  </a:lnTo>
                  <a:lnTo>
                    <a:pt x="523" y="658"/>
                  </a:lnTo>
                  <a:lnTo>
                    <a:pt x="525" y="658"/>
                  </a:lnTo>
                  <a:lnTo>
                    <a:pt x="527" y="658"/>
                  </a:lnTo>
                  <a:lnTo>
                    <a:pt x="530" y="658"/>
                  </a:lnTo>
                  <a:lnTo>
                    <a:pt x="530" y="658"/>
                  </a:lnTo>
                  <a:lnTo>
                    <a:pt x="530" y="658"/>
                  </a:lnTo>
                  <a:lnTo>
                    <a:pt x="530" y="658"/>
                  </a:lnTo>
                  <a:lnTo>
                    <a:pt x="530" y="658"/>
                  </a:lnTo>
                  <a:lnTo>
                    <a:pt x="530" y="658"/>
                  </a:lnTo>
                  <a:lnTo>
                    <a:pt x="532" y="658"/>
                  </a:lnTo>
                  <a:lnTo>
                    <a:pt x="535" y="658"/>
                  </a:lnTo>
                  <a:lnTo>
                    <a:pt x="542" y="655"/>
                  </a:lnTo>
                  <a:lnTo>
                    <a:pt x="542" y="653"/>
                  </a:lnTo>
                  <a:lnTo>
                    <a:pt x="544" y="651"/>
                  </a:lnTo>
                  <a:lnTo>
                    <a:pt x="544" y="651"/>
                  </a:lnTo>
                  <a:lnTo>
                    <a:pt x="544" y="651"/>
                  </a:lnTo>
                  <a:lnTo>
                    <a:pt x="546" y="651"/>
                  </a:lnTo>
                  <a:lnTo>
                    <a:pt x="546" y="651"/>
                  </a:lnTo>
                  <a:lnTo>
                    <a:pt x="556" y="648"/>
                  </a:lnTo>
                  <a:lnTo>
                    <a:pt x="558" y="646"/>
                  </a:lnTo>
                  <a:lnTo>
                    <a:pt x="558" y="646"/>
                  </a:lnTo>
                  <a:lnTo>
                    <a:pt x="561" y="646"/>
                  </a:lnTo>
                  <a:lnTo>
                    <a:pt x="561" y="644"/>
                  </a:lnTo>
                  <a:lnTo>
                    <a:pt x="565" y="644"/>
                  </a:lnTo>
                  <a:lnTo>
                    <a:pt x="568" y="641"/>
                  </a:lnTo>
                  <a:lnTo>
                    <a:pt x="568" y="641"/>
                  </a:lnTo>
                  <a:lnTo>
                    <a:pt x="570" y="641"/>
                  </a:lnTo>
                  <a:lnTo>
                    <a:pt x="570" y="641"/>
                  </a:lnTo>
                  <a:lnTo>
                    <a:pt x="570" y="644"/>
                  </a:lnTo>
                  <a:lnTo>
                    <a:pt x="570" y="644"/>
                  </a:lnTo>
                  <a:lnTo>
                    <a:pt x="570" y="644"/>
                  </a:lnTo>
                  <a:lnTo>
                    <a:pt x="570" y="644"/>
                  </a:lnTo>
                  <a:lnTo>
                    <a:pt x="570" y="644"/>
                  </a:lnTo>
                  <a:lnTo>
                    <a:pt x="572" y="644"/>
                  </a:lnTo>
                  <a:lnTo>
                    <a:pt x="572" y="644"/>
                  </a:lnTo>
                  <a:lnTo>
                    <a:pt x="575" y="644"/>
                  </a:lnTo>
                  <a:lnTo>
                    <a:pt x="575" y="644"/>
                  </a:lnTo>
                  <a:lnTo>
                    <a:pt x="575" y="644"/>
                  </a:lnTo>
                  <a:lnTo>
                    <a:pt x="577" y="644"/>
                  </a:lnTo>
                  <a:lnTo>
                    <a:pt x="577" y="644"/>
                  </a:lnTo>
                  <a:lnTo>
                    <a:pt x="577" y="644"/>
                  </a:lnTo>
                  <a:lnTo>
                    <a:pt x="577" y="641"/>
                  </a:lnTo>
                  <a:lnTo>
                    <a:pt x="580" y="641"/>
                  </a:lnTo>
                  <a:lnTo>
                    <a:pt x="580" y="641"/>
                  </a:lnTo>
                  <a:lnTo>
                    <a:pt x="580" y="641"/>
                  </a:lnTo>
                  <a:lnTo>
                    <a:pt x="582" y="641"/>
                  </a:lnTo>
                  <a:lnTo>
                    <a:pt x="582" y="641"/>
                  </a:lnTo>
                  <a:lnTo>
                    <a:pt x="582" y="641"/>
                  </a:lnTo>
                  <a:lnTo>
                    <a:pt x="582" y="641"/>
                  </a:lnTo>
                  <a:lnTo>
                    <a:pt x="582" y="641"/>
                  </a:lnTo>
                  <a:lnTo>
                    <a:pt x="584" y="641"/>
                  </a:lnTo>
                  <a:lnTo>
                    <a:pt x="584" y="641"/>
                  </a:lnTo>
                  <a:lnTo>
                    <a:pt x="584" y="641"/>
                  </a:lnTo>
                  <a:lnTo>
                    <a:pt x="584" y="644"/>
                  </a:lnTo>
                  <a:lnTo>
                    <a:pt x="584" y="644"/>
                  </a:lnTo>
                  <a:lnTo>
                    <a:pt x="587" y="644"/>
                  </a:lnTo>
                  <a:lnTo>
                    <a:pt x="587" y="644"/>
                  </a:lnTo>
                  <a:lnTo>
                    <a:pt x="589" y="641"/>
                  </a:lnTo>
                  <a:lnTo>
                    <a:pt x="589" y="641"/>
                  </a:lnTo>
                  <a:lnTo>
                    <a:pt x="589" y="641"/>
                  </a:lnTo>
                  <a:lnTo>
                    <a:pt x="591" y="641"/>
                  </a:lnTo>
                  <a:lnTo>
                    <a:pt x="594" y="641"/>
                  </a:lnTo>
                  <a:lnTo>
                    <a:pt x="594" y="641"/>
                  </a:lnTo>
                  <a:lnTo>
                    <a:pt x="594" y="641"/>
                  </a:lnTo>
                  <a:lnTo>
                    <a:pt x="601" y="639"/>
                  </a:lnTo>
                  <a:lnTo>
                    <a:pt x="603" y="637"/>
                  </a:lnTo>
                  <a:lnTo>
                    <a:pt x="603" y="637"/>
                  </a:lnTo>
                  <a:lnTo>
                    <a:pt x="603" y="637"/>
                  </a:lnTo>
                  <a:lnTo>
                    <a:pt x="606" y="637"/>
                  </a:lnTo>
                  <a:lnTo>
                    <a:pt x="606" y="639"/>
                  </a:lnTo>
                  <a:lnTo>
                    <a:pt x="606" y="639"/>
                  </a:lnTo>
                  <a:lnTo>
                    <a:pt x="606" y="639"/>
                  </a:lnTo>
                  <a:lnTo>
                    <a:pt x="608" y="639"/>
                  </a:lnTo>
                  <a:lnTo>
                    <a:pt x="610" y="639"/>
                  </a:lnTo>
                  <a:lnTo>
                    <a:pt x="610" y="639"/>
                  </a:lnTo>
                  <a:lnTo>
                    <a:pt x="610" y="639"/>
                  </a:lnTo>
                  <a:lnTo>
                    <a:pt x="610" y="639"/>
                  </a:lnTo>
                  <a:lnTo>
                    <a:pt x="613" y="639"/>
                  </a:lnTo>
                  <a:lnTo>
                    <a:pt x="613" y="639"/>
                  </a:lnTo>
                  <a:lnTo>
                    <a:pt x="613" y="639"/>
                  </a:lnTo>
                  <a:lnTo>
                    <a:pt x="615" y="639"/>
                  </a:lnTo>
                  <a:lnTo>
                    <a:pt x="617" y="639"/>
                  </a:lnTo>
                  <a:lnTo>
                    <a:pt x="620" y="639"/>
                  </a:lnTo>
                  <a:lnTo>
                    <a:pt x="620" y="639"/>
                  </a:lnTo>
                  <a:lnTo>
                    <a:pt x="620" y="639"/>
                  </a:lnTo>
                  <a:lnTo>
                    <a:pt x="620" y="639"/>
                  </a:lnTo>
                  <a:lnTo>
                    <a:pt x="620" y="641"/>
                  </a:lnTo>
                  <a:lnTo>
                    <a:pt x="620" y="641"/>
                  </a:lnTo>
                  <a:lnTo>
                    <a:pt x="620" y="641"/>
                  </a:lnTo>
                  <a:lnTo>
                    <a:pt x="620" y="641"/>
                  </a:lnTo>
                  <a:lnTo>
                    <a:pt x="620" y="641"/>
                  </a:lnTo>
                  <a:lnTo>
                    <a:pt x="617" y="644"/>
                  </a:lnTo>
                  <a:lnTo>
                    <a:pt x="617" y="644"/>
                  </a:lnTo>
                  <a:lnTo>
                    <a:pt x="617" y="644"/>
                  </a:lnTo>
                  <a:lnTo>
                    <a:pt x="617" y="644"/>
                  </a:lnTo>
                  <a:lnTo>
                    <a:pt x="617" y="644"/>
                  </a:lnTo>
                  <a:lnTo>
                    <a:pt x="617" y="644"/>
                  </a:lnTo>
                  <a:lnTo>
                    <a:pt x="617" y="646"/>
                  </a:lnTo>
                  <a:lnTo>
                    <a:pt x="620" y="646"/>
                  </a:lnTo>
                  <a:lnTo>
                    <a:pt x="620" y="646"/>
                  </a:lnTo>
                  <a:lnTo>
                    <a:pt x="620" y="644"/>
                  </a:lnTo>
                  <a:lnTo>
                    <a:pt x="622" y="644"/>
                  </a:lnTo>
                  <a:lnTo>
                    <a:pt x="622" y="644"/>
                  </a:lnTo>
                  <a:lnTo>
                    <a:pt x="625" y="644"/>
                  </a:lnTo>
                  <a:lnTo>
                    <a:pt x="625" y="644"/>
                  </a:lnTo>
                  <a:lnTo>
                    <a:pt x="627" y="641"/>
                  </a:lnTo>
                  <a:lnTo>
                    <a:pt x="627" y="641"/>
                  </a:lnTo>
                  <a:lnTo>
                    <a:pt x="627" y="639"/>
                  </a:lnTo>
                  <a:lnTo>
                    <a:pt x="629" y="639"/>
                  </a:lnTo>
                  <a:lnTo>
                    <a:pt x="634" y="639"/>
                  </a:lnTo>
                  <a:lnTo>
                    <a:pt x="634" y="637"/>
                  </a:lnTo>
                  <a:lnTo>
                    <a:pt x="636" y="634"/>
                  </a:lnTo>
                  <a:lnTo>
                    <a:pt x="639" y="634"/>
                  </a:lnTo>
                  <a:lnTo>
                    <a:pt x="648" y="629"/>
                  </a:lnTo>
                  <a:lnTo>
                    <a:pt x="655" y="627"/>
                  </a:lnTo>
                  <a:lnTo>
                    <a:pt x="665" y="622"/>
                  </a:lnTo>
                  <a:lnTo>
                    <a:pt x="672" y="618"/>
                  </a:lnTo>
                  <a:lnTo>
                    <a:pt x="677" y="618"/>
                  </a:lnTo>
                  <a:lnTo>
                    <a:pt x="677" y="618"/>
                  </a:lnTo>
                  <a:lnTo>
                    <a:pt x="679" y="615"/>
                  </a:lnTo>
                  <a:lnTo>
                    <a:pt x="679" y="615"/>
                  </a:lnTo>
                  <a:lnTo>
                    <a:pt x="681" y="615"/>
                  </a:lnTo>
                  <a:lnTo>
                    <a:pt x="681" y="615"/>
                  </a:lnTo>
                  <a:lnTo>
                    <a:pt x="684" y="615"/>
                  </a:lnTo>
                  <a:lnTo>
                    <a:pt x="684" y="615"/>
                  </a:lnTo>
                  <a:lnTo>
                    <a:pt x="686" y="613"/>
                  </a:lnTo>
                  <a:lnTo>
                    <a:pt x="686" y="613"/>
                  </a:lnTo>
                  <a:lnTo>
                    <a:pt x="686" y="611"/>
                  </a:lnTo>
                  <a:lnTo>
                    <a:pt x="688" y="611"/>
                  </a:lnTo>
                  <a:lnTo>
                    <a:pt x="686" y="611"/>
                  </a:lnTo>
                  <a:lnTo>
                    <a:pt x="686" y="608"/>
                  </a:lnTo>
                  <a:lnTo>
                    <a:pt x="686" y="608"/>
                  </a:lnTo>
                  <a:lnTo>
                    <a:pt x="686" y="608"/>
                  </a:lnTo>
                  <a:lnTo>
                    <a:pt x="686" y="608"/>
                  </a:lnTo>
                  <a:lnTo>
                    <a:pt x="686" y="608"/>
                  </a:lnTo>
                  <a:lnTo>
                    <a:pt x="686" y="608"/>
                  </a:lnTo>
                  <a:lnTo>
                    <a:pt x="684" y="606"/>
                  </a:lnTo>
                  <a:lnTo>
                    <a:pt x="684" y="608"/>
                  </a:lnTo>
                  <a:lnTo>
                    <a:pt x="684" y="608"/>
                  </a:lnTo>
                  <a:lnTo>
                    <a:pt x="684" y="608"/>
                  </a:lnTo>
                  <a:lnTo>
                    <a:pt x="684" y="608"/>
                  </a:lnTo>
                  <a:lnTo>
                    <a:pt x="681" y="608"/>
                  </a:lnTo>
                  <a:lnTo>
                    <a:pt x="681" y="606"/>
                  </a:lnTo>
                  <a:lnTo>
                    <a:pt x="681" y="606"/>
                  </a:lnTo>
                  <a:lnTo>
                    <a:pt x="679" y="606"/>
                  </a:lnTo>
                  <a:lnTo>
                    <a:pt x="679" y="606"/>
                  </a:lnTo>
                  <a:lnTo>
                    <a:pt x="679" y="606"/>
                  </a:lnTo>
                  <a:lnTo>
                    <a:pt x="679" y="606"/>
                  </a:lnTo>
                  <a:lnTo>
                    <a:pt x="679" y="606"/>
                  </a:lnTo>
                  <a:lnTo>
                    <a:pt x="679" y="603"/>
                  </a:lnTo>
                  <a:lnTo>
                    <a:pt x="681" y="601"/>
                  </a:lnTo>
                  <a:lnTo>
                    <a:pt x="684" y="594"/>
                  </a:lnTo>
                  <a:lnTo>
                    <a:pt x="684" y="594"/>
                  </a:lnTo>
                  <a:lnTo>
                    <a:pt x="684" y="594"/>
                  </a:lnTo>
                  <a:lnTo>
                    <a:pt x="684" y="592"/>
                  </a:lnTo>
                  <a:lnTo>
                    <a:pt x="684" y="589"/>
                  </a:lnTo>
                  <a:lnTo>
                    <a:pt x="684" y="587"/>
                  </a:lnTo>
                  <a:lnTo>
                    <a:pt x="684" y="587"/>
                  </a:lnTo>
                  <a:lnTo>
                    <a:pt x="686" y="584"/>
                  </a:lnTo>
                  <a:lnTo>
                    <a:pt x="686" y="584"/>
                  </a:lnTo>
                  <a:lnTo>
                    <a:pt x="691" y="582"/>
                  </a:lnTo>
                  <a:lnTo>
                    <a:pt x="691" y="577"/>
                  </a:lnTo>
                  <a:lnTo>
                    <a:pt x="691" y="575"/>
                  </a:lnTo>
                  <a:lnTo>
                    <a:pt x="693" y="570"/>
                  </a:lnTo>
                  <a:lnTo>
                    <a:pt x="693" y="570"/>
                  </a:lnTo>
                  <a:lnTo>
                    <a:pt x="693" y="570"/>
                  </a:lnTo>
                  <a:lnTo>
                    <a:pt x="693" y="570"/>
                  </a:lnTo>
                  <a:lnTo>
                    <a:pt x="693" y="568"/>
                  </a:lnTo>
                  <a:lnTo>
                    <a:pt x="693" y="568"/>
                  </a:lnTo>
                  <a:lnTo>
                    <a:pt x="693" y="566"/>
                  </a:lnTo>
                  <a:lnTo>
                    <a:pt x="693" y="566"/>
                  </a:lnTo>
                  <a:lnTo>
                    <a:pt x="696" y="566"/>
                  </a:lnTo>
                  <a:lnTo>
                    <a:pt x="696" y="566"/>
                  </a:lnTo>
                  <a:lnTo>
                    <a:pt x="696" y="563"/>
                  </a:lnTo>
                  <a:lnTo>
                    <a:pt x="696" y="563"/>
                  </a:lnTo>
                  <a:lnTo>
                    <a:pt x="696" y="561"/>
                  </a:lnTo>
                  <a:lnTo>
                    <a:pt x="698" y="561"/>
                  </a:lnTo>
                  <a:lnTo>
                    <a:pt x="698" y="558"/>
                  </a:lnTo>
                  <a:lnTo>
                    <a:pt x="700" y="556"/>
                  </a:lnTo>
                  <a:lnTo>
                    <a:pt x="700" y="554"/>
                  </a:lnTo>
                  <a:lnTo>
                    <a:pt x="700" y="554"/>
                  </a:lnTo>
                  <a:lnTo>
                    <a:pt x="700" y="554"/>
                  </a:lnTo>
                  <a:lnTo>
                    <a:pt x="700" y="554"/>
                  </a:lnTo>
                  <a:lnTo>
                    <a:pt x="700" y="554"/>
                  </a:lnTo>
                  <a:lnTo>
                    <a:pt x="698" y="554"/>
                  </a:lnTo>
                  <a:lnTo>
                    <a:pt x="698" y="554"/>
                  </a:lnTo>
                  <a:lnTo>
                    <a:pt x="698" y="554"/>
                  </a:lnTo>
                  <a:lnTo>
                    <a:pt x="698" y="554"/>
                  </a:lnTo>
                  <a:lnTo>
                    <a:pt x="698" y="551"/>
                  </a:lnTo>
                  <a:lnTo>
                    <a:pt x="698" y="551"/>
                  </a:lnTo>
                  <a:lnTo>
                    <a:pt x="698" y="551"/>
                  </a:lnTo>
                  <a:lnTo>
                    <a:pt x="698" y="549"/>
                  </a:lnTo>
                  <a:lnTo>
                    <a:pt x="698" y="549"/>
                  </a:lnTo>
                  <a:lnTo>
                    <a:pt x="698" y="549"/>
                  </a:lnTo>
                  <a:lnTo>
                    <a:pt x="698" y="549"/>
                  </a:lnTo>
                  <a:lnTo>
                    <a:pt x="700" y="549"/>
                  </a:lnTo>
                  <a:lnTo>
                    <a:pt x="700" y="547"/>
                  </a:lnTo>
                  <a:lnTo>
                    <a:pt x="700" y="547"/>
                  </a:lnTo>
                  <a:lnTo>
                    <a:pt x="700" y="547"/>
                  </a:lnTo>
                  <a:lnTo>
                    <a:pt x="703" y="547"/>
                  </a:lnTo>
                  <a:lnTo>
                    <a:pt x="703" y="547"/>
                  </a:lnTo>
                  <a:lnTo>
                    <a:pt x="703" y="547"/>
                  </a:lnTo>
                  <a:lnTo>
                    <a:pt x="703" y="547"/>
                  </a:lnTo>
                  <a:lnTo>
                    <a:pt x="705" y="547"/>
                  </a:lnTo>
                  <a:lnTo>
                    <a:pt x="705" y="547"/>
                  </a:lnTo>
                  <a:lnTo>
                    <a:pt x="705" y="547"/>
                  </a:lnTo>
                  <a:lnTo>
                    <a:pt x="707" y="547"/>
                  </a:lnTo>
                  <a:lnTo>
                    <a:pt x="707" y="547"/>
                  </a:lnTo>
                  <a:lnTo>
                    <a:pt x="707" y="547"/>
                  </a:lnTo>
                  <a:lnTo>
                    <a:pt x="707" y="549"/>
                  </a:lnTo>
                  <a:lnTo>
                    <a:pt x="707" y="549"/>
                  </a:lnTo>
                  <a:lnTo>
                    <a:pt x="707" y="547"/>
                  </a:lnTo>
                  <a:lnTo>
                    <a:pt x="710" y="547"/>
                  </a:lnTo>
                  <a:lnTo>
                    <a:pt x="710" y="547"/>
                  </a:lnTo>
                  <a:lnTo>
                    <a:pt x="710" y="547"/>
                  </a:lnTo>
                  <a:lnTo>
                    <a:pt x="710" y="547"/>
                  </a:lnTo>
                  <a:lnTo>
                    <a:pt x="712" y="547"/>
                  </a:lnTo>
                  <a:lnTo>
                    <a:pt x="712" y="542"/>
                  </a:lnTo>
                  <a:lnTo>
                    <a:pt x="714" y="539"/>
                  </a:lnTo>
                  <a:lnTo>
                    <a:pt x="714" y="539"/>
                  </a:lnTo>
                  <a:lnTo>
                    <a:pt x="714" y="539"/>
                  </a:lnTo>
                  <a:lnTo>
                    <a:pt x="714" y="537"/>
                  </a:lnTo>
                  <a:lnTo>
                    <a:pt x="714" y="537"/>
                  </a:lnTo>
                  <a:lnTo>
                    <a:pt x="717" y="537"/>
                  </a:lnTo>
                  <a:lnTo>
                    <a:pt x="717" y="537"/>
                  </a:lnTo>
                  <a:lnTo>
                    <a:pt x="717" y="537"/>
                  </a:lnTo>
                  <a:lnTo>
                    <a:pt x="717" y="535"/>
                  </a:lnTo>
                  <a:lnTo>
                    <a:pt x="719" y="535"/>
                  </a:lnTo>
                  <a:lnTo>
                    <a:pt x="717" y="535"/>
                  </a:lnTo>
                  <a:lnTo>
                    <a:pt x="717" y="535"/>
                  </a:lnTo>
                  <a:lnTo>
                    <a:pt x="717" y="532"/>
                  </a:lnTo>
                  <a:lnTo>
                    <a:pt x="717" y="532"/>
                  </a:lnTo>
                  <a:lnTo>
                    <a:pt x="717" y="532"/>
                  </a:lnTo>
                  <a:lnTo>
                    <a:pt x="719" y="532"/>
                  </a:lnTo>
                  <a:lnTo>
                    <a:pt x="719" y="530"/>
                  </a:lnTo>
                  <a:lnTo>
                    <a:pt x="722" y="528"/>
                  </a:lnTo>
                  <a:lnTo>
                    <a:pt x="722" y="525"/>
                  </a:lnTo>
                  <a:lnTo>
                    <a:pt x="724" y="523"/>
                  </a:lnTo>
                  <a:lnTo>
                    <a:pt x="724" y="523"/>
                  </a:lnTo>
                  <a:lnTo>
                    <a:pt x="724" y="523"/>
                  </a:lnTo>
                  <a:lnTo>
                    <a:pt x="722" y="523"/>
                  </a:lnTo>
                  <a:lnTo>
                    <a:pt x="722" y="523"/>
                  </a:lnTo>
                  <a:lnTo>
                    <a:pt x="722" y="523"/>
                  </a:lnTo>
                  <a:lnTo>
                    <a:pt x="722" y="523"/>
                  </a:lnTo>
                  <a:lnTo>
                    <a:pt x="722" y="523"/>
                  </a:lnTo>
                  <a:lnTo>
                    <a:pt x="719" y="523"/>
                  </a:lnTo>
                  <a:lnTo>
                    <a:pt x="719" y="523"/>
                  </a:lnTo>
                  <a:lnTo>
                    <a:pt x="719" y="523"/>
                  </a:lnTo>
                  <a:lnTo>
                    <a:pt x="719" y="523"/>
                  </a:lnTo>
                  <a:lnTo>
                    <a:pt x="719" y="523"/>
                  </a:lnTo>
                  <a:lnTo>
                    <a:pt x="722" y="521"/>
                  </a:lnTo>
                  <a:lnTo>
                    <a:pt x="722" y="521"/>
                  </a:lnTo>
                  <a:lnTo>
                    <a:pt x="722" y="516"/>
                  </a:lnTo>
                  <a:lnTo>
                    <a:pt x="722" y="516"/>
                  </a:lnTo>
                  <a:lnTo>
                    <a:pt x="722" y="516"/>
                  </a:lnTo>
                  <a:lnTo>
                    <a:pt x="724" y="516"/>
                  </a:lnTo>
                  <a:lnTo>
                    <a:pt x="724" y="516"/>
                  </a:lnTo>
                  <a:lnTo>
                    <a:pt x="724" y="513"/>
                  </a:lnTo>
                  <a:lnTo>
                    <a:pt x="724" y="513"/>
                  </a:lnTo>
                  <a:lnTo>
                    <a:pt x="724" y="513"/>
                  </a:lnTo>
                  <a:lnTo>
                    <a:pt x="724" y="511"/>
                  </a:lnTo>
                  <a:lnTo>
                    <a:pt x="724" y="509"/>
                  </a:lnTo>
                  <a:lnTo>
                    <a:pt x="724" y="506"/>
                  </a:lnTo>
                  <a:lnTo>
                    <a:pt x="722" y="504"/>
                  </a:lnTo>
                  <a:lnTo>
                    <a:pt x="722" y="504"/>
                  </a:lnTo>
                  <a:lnTo>
                    <a:pt x="722" y="504"/>
                  </a:lnTo>
                  <a:lnTo>
                    <a:pt x="719" y="502"/>
                  </a:lnTo>
                  <a:lnTo>
                    <a:pt x="719" y="502"/>
                  </a:lnTo>
                  <a:lnTo>
                    <a:pt x="719" y="502"/>
                  </a:lnTo>
                  <a:lnTo>
                    <a:pt x="719" y="499"/>
                  </a:lnTo>
                  <a:lnTo>
                    <a:pt x="719" y="499"/>
                  </a:lnTo>
                  <a:lnTo>
                    <a:pt x="719" y="499"/>
                  </a:lnTo>
                  <a:lnTo>
                    <a:pt x="719" y="499"/>
                  </a:lnTo>
                  <a:lnTo>
                    <a:pt x="722" y="497"/>
                  </a:lnTo>
                  <a:lnTo>
                    <a:pt x="722" y="497"/>
                  </a:lnTo>
                  <a:lnTo>
                    <a:pt x="722" y="497"/>
                  </a:lnTo>
                  <a:lnTo>
                    <a:pt x="724" y="495"/>
                  </a:lnTo>
                  <a:lnTo>
                    <a:pt x="726" y="495"/>
                  </a:lnTo>
                  <a:lnTo>
                    <a:pt x="726" y="495"/>
                  </a:lnTo>
                  <a:lnTo>
                    <a:pt x="726" y="490"/>
                  </a:lnTo>
                  <a:lnTo>
                    <a:pt x="726" y="490"/>
                  </a:lnTo>
                  <a:lnTo>
                    <a:pt x="729" y="490"/>
                  </a:lnTo>
                  <a:lnTo>
                    <a:pt x="729" y="487"/>
                  </a:lnTo>
                  <a:lnTo>
                    <a:pt x="729" y="487"/>
                  </a:lnTo>
                  <a:lnTo>
                    <a:pt x="729" y="487"/>
                  </a:lnTo>
                  <a:lnTo>
                    <a:pt x="731" y="487"/>
                  </a:lnTo>
                  <a:lnTo>
                    <a:pt x="752" y="487"/>
                  </a:lnTo>
                  <a:lnTo>
                    <a:pt x="755" y="487"/>
                  </a:lnTo>
                  <a:lnTo>
                    <a:pt x="755" y="487"/>
                  </a:lnTo>
                  <a:lnTo>
                    <a:pt x="757" y="487"/>
                  </a:lnTo>
                  <a:lnTo>
                    <a:pt x="757" y="485"/>
                  </a:lnTo>
                  <a:lnTo>
                    <a:pt x="757" y="485"/>
                  </a:lnTo>
                  <a:lnTo>
                    <a:pt x="759" y="480"/>
                  </a:lnTo>
                  <a:lnTo>
                    <a:pt x="759" y="480"/>
                  </a:lnTo>
                  <a:lnTo>
                    <a:pt x="759" y="480"/>
                  </a:lnTo>
                  <a:lnTo>
                    <a:pt x="759" y="478"/>
                  </a:lnTo>
                  <a:lnTo>
                    <a:pt x="759" y="476"/>
                  </a:lnTo>
                  <a:lnTo>
                    <a:pt x="762" y="471"/>
                  </a:lnTo>
                  <a:lnTo>
                    <a:pt x="762" y="471"/>
                  </a:lnTo>
                  <a:lnTo>
                    <a:pt x="762" y="471"/>
                  </a:lnTo>
                  <a:lnTo>
                    <a:pt x="762" y="468"/>
                  </a:lnTo>
                  <a:lnTo>
                    <a:pt x="762" y="466"/>
                  </a:lnTo>
                  <a:lnTo>
                    <a:pt x="762" y="466"/>
                  </a:lnTo>
                  <a:lnTo>
                    <a:pt x="762" y="466"/>
                  </a:lnTo>
                  <a:lnTo>
                    <a:pt x="764" y="466"/>
                  </a:lnTo>
                  <a:lnTo>
                    <a:pt x="764" y="464"/>
                  </a:lnTo>
                  <a:lnTo>
                    <a:pt x="764" y="464"/>
                  </a:lnTo>
                  <a:lnTo>
                    <a:pt x="764" y="464"/>
                  </a:lnTo>
                  <a:lnTo>
                    <a:pt x="764" y="464"/>
                  </a:lnTo>
                  <a:lnTo>
                    <a:pt x="767" y="464"/>
                  </a:lnTo>
                  <a:lnTo>
                    <a:pt x="767" y="464"/>
                  </a:lnTo>
                  <a:lnTo>
                    <a:pt x="767" y="464"/>
                  </a:lnTo>
                  <a:lnTo>
                    <a:pt x="767" y="464"/>
                  </a:lnTo>
                  <a:lnTo>
                    <a:pt x="769" y="464"/>
                  </a:lnTo>
                  <a:lnTo>
                    <a:pt x="769" y="461"/>
                  </a:lnTo>
                  <a:lnTo>
                    <a:pt x="769" y="461"/>
                  </a:lnTo>
                  <a:lnTo>
                    <a:pt x="771" y="459"/>
                  </a:lnTo>
                  <a:lnTo>
                    <a:pt x="771" y="459"/>
                  </a:lnTo>
                  <a:lnTo>
                    <a:pt x="771" y="459"/>
                  </a:lnTo>
                  <a:lnTo>
                    <a:pt x="774" y="454"/>
                  </a:lnTo>
                  <a:lnTo>
                    <a:pt x="774" y="454"/>
                  </a:lnTo>
                  <a:lnTo>
                    <a:pt x="771" y="452"/>
                  </a:lnTo>
                  <a:lnTo>
                    <a:pt x="774" y="445"/>
                  </a:lnTo>
                  <a:lnTo>
                    <a:pt x="774" y="442"/>
                  </a:lnTo>
                  <a:lnTo>
                    <a:pt x="774" y="442"/>
                  </a:lnTo>
                  <a:lnTo>
                    <a:pt x="776" y="440"/>
                  </a:lnTo>
                  <a:lnTo>
                    <a:pt x="778" y="440"/>
                  </a:lnTo>
                  <a:lnTo>
                    <a:pt x="778" y="440"/>
                  </a:lnTo>
                  <a:lnTo>
                    <a:pt x="778" y="438"/>
                  </a:lnTo>
                  <a:lnTo>
                    <a:pt x="778" y="438"/>
                  </a:lnTo>
                  <a:lnTo>
                    <a:pt x="781" y="438"/>
                  </a:lnTo>
                  <a:lnTo>
                    <a:pt x="781" y="438"/>
                  </a:lnTo>
                  <a:lnTo>
                    <a:pt x="781" y="438"/>
                  </a:lnTo>
                  <a:lnTo>
                    <a:pt x="781" y="438"/>
                  </a:lnTo>
                  <a:lnTo>
                    <a:pt x="781" y="438"/>
                  </a:lnTo>
                  <a:lnTo>
                    <a:pt x="783" y="433"/>
                  </a:lnTo>
                  <a:lnTo>
                    <a:pt x="783" y="433"/>
                  </a:lnTo>
                  <a:lnTo>
                    <a:pt x="783" y="433"/>
                  </a:lnTo>
                  <a:lnTo>
                    <a:pt x="783" y="433"/>
                  </a:lnTo>
                  <a:lnTo>
                    <a:pt x="783" y="431"/>
                  </a:lnTo>
                  <a:lnTo>
                    <a:pt x="783" y="431"/>
                  </a:lnTo>
                  <a:lnTo>
                    <a:pt x="783" y="428"/>
                  </a:lnTo>
                  <a:lnTo>
                    <a:pt x="783" y="428"/>
                  </a:lnTo>
                  <a:lnTo>
                    <a:pt x="783" y="428"/>
                  </a:lnTo>
                  <a:lnTo>
                    <a:pt x="783" y="428"/>
                  </a:lnTo>
                  <a:lnTo>
                    <a:pt x="783" y="428"/>
                  </a:lnTo>
                  <a:lnTo>
                    <a:pt x="786" y="428"/>
                  </a:lnTo>
                  <a:lnTo>
                    <a:pt x="786" y="428"/>
                  </a:lnTo>
                  <a:lnTo>
                    <a:pt x="786" y="428"/>
                  </a:lnTo>
                  <a:lnTo>
                    <a:pt x="786" y="428"/>
                  </a:lnTo>
                  <a:lnTo>
                    <a:pt x="788" y="428"/>
                  </a:lnTo>
                  <a:lnTo>
                    <a:pt x="788" y="428"/>
                  </a:lnTo>
                  <a:lnTo>
                    <a:pt x="788" y="428"/>
                  </a:lnTo>
                  <a:lnTo>
                    <a:pt x="790" y="426"/>
                  </a:lnTo>
                  <a:lnTo>
                    <a:pt x="790" y="426"/>
                  </a:lnTo>
                  <a:lnTo>
                    <a:pt x="790" y="426"/>
                  </a:lnTo>
                  <a:lnTo>
                    <a:pt x="790" y="426"/>
                  </a:lnTo>
                  <a:lnTo>
                    <a:pt x="790" y="426"/>
                  </a:lnTo>
                  <a:lnTo>
                    <a:pt x="790" y="423"/>
                  </a:lnTo>
                  <a:lnTo>
                    <a:pt x="790" y="423"/>
                  </a:lnTo>
                  <a:lnTo>
                    <a:pt x="790" y="423"/>
                  </a:lnTo>
                  <a:lnTo>
                    <a:pt x="790" y="421"/>
                  </a:lnTo>
                  <a:lnTo>
                    <a:pt x="793" y="419"/>
                  </a:lnTo>
                  <a:lnTo>
                    <a:pt x="793" y="416"/>
                  </a:lnTo>
                  <a:lnTo>
                    <a:pt x="793" y="416"/>
                  </a:lnTo>
                  <a:lnTo>
                    <a:pt x="793" y="414"/>
                  </a:lnTo>
                  <a:lnTo>
                    <a:pt x="793" y="412"/>
                  </a:lnTo>
                  <a:lnTo>
                    <a:pt x="793" y="412"/>
                  </a:lnTo>
                  <a:lnTo>
                    <a:pt x="793" y="412"/>
                  </a:lnTo>
                  <a:lnTo>
                    <a:pt x="793" y="409"/>
                  </a:lnTo>
                  <a:lnTo>
                    <a:pt x="790" y="409"/>
                  </a:lnTo>
                  <a:lnTo>
                    <a:pt x="790" y="409"/>
                  </a:lnTo>
                  <a:lnTo>
                    <a:pt x="790" y="409"/>
                  </a:lnTo>
                  <a:lnTo>
                    <a:pt x="793" y="407"/>
                  </a:lnTo>
                  <a:lnTo>
                    <a:pt x="793" y="405"/>
                  </a:lnTo>
                  <a:lnTo>
                    <a:pt x="793" y="402"/>
                  </a:lnTo>
                  <a:lnTo>
                    <a:pt x="790" y="400"/>
                  </a:lnTo>
                  <a:lnTo>
                    <a:pt x="790" y="400"/>
                  </a:lnTo>
                  <a:lnTo>
                    <a:pt x="790" y="397"/>
                  </a:lnTo>
                  <a:lnTo>
                    <a:pt x="790" y="397"/>
                  </a:lnTo>
                  <a:lnTo>
                    <a:pt x="786" y="393"/>
                  </a:lnTo>
                  <a:lnTo>
                    <a:pt x="786" y="393"/>
                  </a:lnTo>
                  <a:lnTo>
                    <a:pt x="783" y="393"/>
                  </a:lnTo>
                  <a:lnTo>
                    <a:pt x="783" y="393"/>
                  </a:lnTo>
                  <a:lnTo>
                    <a:pt x="783" y="393"/>
                  </a:lnTo>
                  <a:lnTo>
                    <a:pt x="783" y="390"/>
                  </a:lnTo>
                  <a:lnTo>
                    <a:pt x="783" y="390"/>
                  </a:lnTo>
                  <a:lnTo>
                    <a:pt x="783" y="390"/>
                  </a:lnTo>
                  <a:lnTo>
                    <a:pt x="783" y="388"/>
                  </a:lnTo>
                  <a:lnTo>
                    <a:pt x="786" y="386"/>
                  </a:lnTo>
                  <a:lnTo>
                    <a:pt x="783" y="386"/>
                  </a:lnTo>
                  <a:lnTo>
                    <a:pt x="783" y="386"/>
                  </a:lnTo>
                  <a:lnTo>
                    <a:pt x="783" y="386"/>
                  </a:lnTo>
                  <a:lnTo>
                    <a:pt x="783" y="386"/>
                  </a:lnTo>
                  <a:lnTo>
                    <a:pt x="783" y="386"/>
                  </a:lnTo>
                  <a:lnTo>
                    <a:pt x="783" y="383"/>
                  </a:lnTo>
                  <a:lnTo>
                    <a:pt x="783" y="383"/>
                  </a:lnTo>
                  <a:lnTo>
                    <a:pt x="783" y="383"/>
                  </a:lnTo>
                  <a:lnTo>
                    <a:pt x="783" y="383"/>
                  </a:lnTo>
                  <a:lnTo>
                    <a:pt x="783" y="381"/>
                  </a:lnTo>
                  <a:lnTo>
                    <a:pt x="783" y="381"/>
                  </a:lnTo>
                  <a:lnTo>
                    <a:pt x="781" y="381"/>
                  </a:lnTo>
                  <a:lnTo>
                    <a:pt x="781" y="381"/>
                  </a:lnTo>
                  <a:lnTo>
                    <a:pt x="781" y="381"/>
                  </a:lnTo>
                  <a:lnTo>
                    <a:pt x="781" y="381"/>
                  </a:lnTo>
                  <a:lnTo>
                    <a:pt x="778" y="379"/>
                  </a:lnTo>
                  <a:lnTo>
                    <a:pt x="778" y="379"/>
                  </a:lnTo>
                  <a:lnTo>
                    <a:pt x="778" y="379"/>
                  </a:lnTo>
                  <a:lnTo>
                    <a:pt x="778" y="379"/>
                  </a:lnTo>
                  <a:lnTo>
                    <a:pt x="778" y="379"/>
                  </a:lnTo>
                  <a:lnTo>
                    <a:pt x="778" y="379"/>
                  </a:lnTo>
                  <a:lnTo>
                    <a:pt x="776" y="379"/>
                  </a:lnTo>
                  <a:lnTo>
                    <a:pt x="776" y="379"/>
                  </a:lnTo>
                  <a:lnTo>
                    <a:pt x="776" y="379"/>
                  </a:lnTo>
                  <a:lnTo>
                    <a:pt x="776" y="379"/>
                  </a:lnTo>
                  <a:lnTo>
                    <a:pt x="774" y="381"/>
                  </a:lnTo>
                  <a:lnTo>
                    <a:pt x="774" y="381"/>
                  </a:lnTo>
                  <a:lnTo>
                    <a:pt x="774" y="381"/>
                  </a:lnTo>
                  <a:lnTo>
                    <a:pt x="774" y="381"/>
                  </a:lnTo>
                  <a:lnTo>
                    <a:pt x="771" y="379"/>
                  </a:lnTo>
                  <a:lnTo>
                    <a:pt x="771" y="379"/>
                  </a:lnTo>
                  <a:lnTo>
                    <a:pt x="771" y="379"/>
                  </a:lnTo>
                  <a:lnTo>
                    <a:pt x="771" y="379"/>
                  </a:lnTo>
                  <a:lnTo>
                    <a:pt x="769" y="379"/>
                  </a:lnTo>
                  <a:lnTo>
                    <a:pt x="769" y="376"/>
                  </a:lnTo>
                  <a:lnTo>
                    <a:pt x="769" y="376"/>
                  </a:lnTo>
                  <a:lnTo>
                    <a:pt x="767" y="376"/>
                  </a:lnTo>
                  <a:lnTo>
                    <a:pt x="767" y="374"/>
                  </a:lnTo>
                  <a:lnTo>
                    <a:pt x="767" y="374"/>
                  </a:lnTo>
                  <a:lnTo>
                    <a:pt x="769" y="374"/>
                  </a:lnTo>
                  <a:lnTo>
                    <a:pt x="769" y="374"/>
                  </a:lnTo>
                  <a:lnTo>
                    <a:pt x="769" y="374"/>
                  </a:lnTo>
                  <a:lnTo>
                    <a:pt x="769" y="371"/>
                  </a:lnTo>
                  <a:lnTo>
                    <a:pt x="769" y="371"/>
                  </a:lnTo>
                  <a:lnTo>
                    <a:pt x="769" y="371"/>
                  </a:lnTo>
                  <a:lnTo>
                    <a:pt x="771" y="371"/>
                  </a:lnTo>
                  <a:lnTo>
                    <a:pt x="774" y="371"/>
                  </a:lnTo>
                  <a:lnTo>
                    <a:pt x="776" y="371"/>
                  </a:lnTo>
                  <a:lnTo>
                    <a:pt x="776" y="371"/>
                  </a:lnTo>
                  <a:lnTo>
                    <a:pt x="778" y="371"/>
                  </a:lnTo>
                  <a:lnTo>
                    <a:pt x="778" y="371"/>
                  </a:lnTo>
                  <a:lnTo>
                    <a:pt x="778" y="371"/>
                  </a:lnTo>
                  <a:lnTo>
                    <a:pt x="778" y="371"/>
                  </a:lnTo>
                  <a:lnTo>
                    <a:pt x="778" y="374"/>
                  </a:lnTo>
                  <a:lnTo>
                    <a:pt x="778" y="374"/>
                  </a:lnTo>
                  <a:lnTo>
                    <a:pt x="778" y="374"/>
                  </a:lnTo>
                  <a:lnTo>
                    <a:pt x="788" y="374"/>
                  </a:lnTo>
                  <a:lnTo>
                    <a:pt x="790" y="374"/>
                  </a:lnTo>
                  <a:lnTo>
                    <a:pt x="790" y="371"/>
                  </a:lnTo>
                  <a:lnTo>
                    <a:pt x="790" y="371"/>
                  </a:lnTo>
                  <a:lnTo>
                    <a:pt x="793" y="371"/>
                  </a:lnTo>
                  <a:lnTo>
                    <a:pt x="793" y="371"/>
                  </a:lnTo>
                  <a:lnTo>
                    <a:pt x="793" y="371"/>
                  </a:lnTo>
                  <a:lnTo>
                    <a:pt x="793" y="369"/>
                  </a:lnTo>
                  <a:lnTo>
                    <a:pt x="793" y="369"/>
                  </a:lnTo>
                  <a:lnTo>
                    <a:pt x="793" y="369"/>
                  </a:lnTo>
                  <a:lnTo>
                    <a:pt x="793" y="367"/>
                  </a:lnTo>
                  <a:lnTo>
                    <a:pt x="793" y="362"/>
                  </a:lnTo>
                  <a:lnTo>
                    <a:pt x="793" y="362"/>
                  </a:lnTo>
                  <a:lnTo>
                    <a:pt x="793" y="362"/>
                  </a:lnTo>
                  <a:lnTo>
                    <a:pt x="793" y="362"/>
                  </a:lnTo>
                  <a:lnTo>
                    <a:pt x="790" y="362"/>
                  </a:lnTo>
                  <a:lnTo>
                    <a:pt x="790" y="360"/>
                  </a:lnTo>
                  <a:lnTo>
                    <a:pt x="790" y="360"/>
                  </a:lnTo>
                  <a:lnTo>
                    <a:pt x="790" y="360"/>
                  </a:lnTo>
                  <a:lnTo>
                    <a:pt x="786" y="360"/>
                  </a:lnTo>
                  <a:lnTo>
                    <a:pt x="786" y="360"/>
                  </a:lnTo>
                  <a:lnTo>
                    <a:pt x="786" y="360"/>
                  </a:lnTo>
                  <a:lnTo>
                    <a:pt x="786" y="360"/>
                  </a:lnTo>
                  <a:lnTo>
                    <a:pt x="786" y="360"/>
                  </a:lnTo>
                  <a:lnTo>
                    <a:pt x="783" y="360"/>
                  </a:lnTo>
                  <a:lnTo>
                    <a:pt x="783" y="357"/>
                  </a:lnTo>
                  <a:lnTo>
                    <a:pt x="783" y="357"/>
                  </a:lnTo>
                  <a:lnTo>
                    <a:pt x="786" y="355"/>
                  </a:lnTo>
                  <a:lnTo>
                    <a:pt x="786" y="350"/>
                  </a:lnTo>
                  <a:lnTo>
                    <a:pt x="786" y="345"/>
                  </a:lnTo>
                  <a:lnTo>
                    <a:pt x="786" y="343"/>
                  </a:lnTo>
                  <a:lnTo>
                    <a:pt x="786" y="343"/>
                  </a:lnTo>
                  <a:lnTo>
                    <a:pt x="786" y="341"/>
                  </a:lnTo>
                  <a:lnTo>
                    <a:pt x="786" y="341"/>
                  </a:lnTo>
                  <a:lnTo>
                    <a:pt x="786" y="341"/>
                  </a:lnTo>
                  <a:lnTo>
                    <a:pt x="786" y="338"/>
                  </a:lnTo>
                  <a:lnTo>
                    <a:pt x="783" y="338"/>
                  </a:lnTo>
                  <a:lnTo>
                    <a:pt x="783" y="336"/>
                  </a:lnTo>
                  <a:lnTo>
                    <a:pt x="783" y="336"/>
                  </a:lnTo>
                  <a:lnTo>
                    <a:pt x="781" y="336"/>
                  </a:lnTo>
                  <a:lnTo>
                    <a:pt x="781" y="336"/>
                  </a:lnTo>
                  <a:lnTo>
                    <a:pt x="781" y="336"/>
                  </a:lnTo>
                  <a:lnTo>
                    <a:pt x="778" y="334"/>
                  </a:lnTo>
                  <a:lnTo>
                    <a:pt x="776" y="336"/>
                  </a:lnTo>
                  <a:lnTo>
                    <a:pt x="776" y="338"/>
                  </a:lnTo>
                  <a:lnTo>
                    <a:pt x="776" y="338"/>
                  </a:lnTo>
                  <a:lnTo>
                    <a:pt x="774" y="338"/>
                  </a:lnTo>
                  <a:lnTo>
                    <a:pt x="776" y="334"/>
                  </a:lnTo>
                  <a:lnTo>
                    <a:pt x="776" y="334"/>
                  </a:lnTo>
                  <a:lnTo>
                    <a:pt x="776" y="331"/>
                  </a:lnTo>
                  <a:lnTo>
                    <a:pt x="776" y="331"/>
                  </a:lnTo>
                  <a:lnTo>
                    <a:pt x="776" y="329"/>
                  </a:lnTo>
                  <a:lnTo>
                    <a:pt x="776" y="329"/>
                  </a:lnTo>
                  <a:lnTo>
                    <a:pt x="776" y="329"/>
                  </a:lnTo>
                  <a:lnTo>
                    <a:pt x="778" y="326"/>
                  </a:lnTo>
                  <a:lnTo>
                    <a:pt x="778" y="324"/>
                  </a:lnTo>
                  <a:lnTo>
                    <a:pt x="781" y="322"/>
                  </a:lnTo>
                  <a:lnTo>
                    <a:pt x="781" y="322"/>
                  </a:lnTo>
                  <a:lnTo>
                    <a:pt x="781" y="319"/>
                  </a:lnTo>
                  <a:lnTo>
                    <a:pt x="783" y="319"/>
                  </a:lnTo>
                  <a:lnTo>
                    <a:pt x="783" y="319"/>
                  </a:lnTo>
                  <a:lnTo>
                    <a:pt x="786" y="319"/>
                  </a:lnTo>
                  <a:lnTo>
                    <a:pt x="786" y="319"/>
                  </a:lnTo>
                  <a:lnTo>
                    <a:pt x="786" y="319"/>
                  </a:lnTo>
                  <a:lnTo>
                    <a:pt x="790" y="315"/>
                  </a:lnTo>
                  <a:lnTo>
                    <a:pt x="790" y="315"/>
                  </a:lnTo>
                  <a:lnTo>
                    <a:pt x="793" y="315"/>
                  </a:lnTo>
                  <a:lnTo>
                    <a:pt x="793" y="315"/>
                  </a:lnTo>
                  <a:lnTo>
                    <a:pt x="793" y="315"/>
                  </a:lnTo>
                  <a:lnTo>
                    <a:pt x="793" y="315"/>
                  </a:lnTo>
                  <a:lnTo>
                    <a:pt x="793" y="315"/>
                  </a:lnTo>
                  <a:lnTo>
                    <a:pt x="795" y="315"/>
                  </a:lnTo>
                  <a:lnTo>
                    <a:pt x="795" y="315"/>
                  </a:lnTo>
                  <a:lnTo>
                    <a:pt x="795" y="315"/>
                  </a:lnTo>
                  <a:lnTo>
                    <a:pt x="795" y="315"/>
                  </a:lnTo>
                  <a:lnTo>
                    <a:pt x="795" y="315"/>
                  </a:lnTo>
                  <a:lnTo>
                    <a:pt x="797" y="317"/>
                  </a:lnTo>
                  <a:lnTo>
                    <a:pt x="797" y="317"/>
                  </a:lnTo>
                  <a:lnTo>
                    <a:pt x="797" y="317"/>
                  </a:lnTo>
                  <a:lnTo>
                    <a:pt x="797" y="317"/>
                  </a:lnTo>
                  <a:lnTo>
                    <a:pt x="800" y="317"/>
                  </a:lnTo>
                  <a:lnTo>
                    <a:pt x="800" y="317"/>
                  </a:lnTo>
                  <a:lnTo>
                    <a:pt x="800" y="317"/>
                  </a:lnTo>
                  <a:lnTo>
                    <a:pt x="802" y="317"/>
                  </a:lnTo>
                  <a:lnTo>
                    <a:pt x="802" y="317"/>
                  </a:lnTo>
                  <a:lnTo>
                    <a:pt x="804" y="317"/>
                  </a:lnTo>
                  <a:lnTo>
                    <a:pt x="804" y="317"/>
                  </a:lnTo>
                  <a:lnTo>
                    <a:pt x="804" y="317"/>
                  </a:lnTo>
                  <a:lnTo>
                    <a:pt x="804" y="317"/>
                  </a:lnTo>
                  <a:lnTo>
                    <a:pt x="804" y="315"/>
                  </a:lnTo>
                  <a:lnTo>
                    <a:pt x="804" y="315"/>
                  </a:lnTo>
                  <a:lnTo>
                    <a:pt x="804" y="315"/>
                  </a:lnTo>
                  <a:lnTo>
                    <a:pt x="804" y="312"/>
                  </a:lnTo>
                  <a:lnTo>
                    <a:pt x="804" y="312"/>
                  </a:lnTo>
                  <a:lnTo>
                    <a:pt x="793" y="303"/>
                  </a:lnTo>
                  <a:lnTo>
                    <a:pt x="793" y="303"/>
                  </a:lnTo>
                  <a:lnTo>
                    <a:pt x="793" y="303"/>
                  </a:lnTo>
                  <a:lnTo>
                    <a:pt x="793" y="300"/>
                  </a:lnTo>
                  <a:lnTo>
                    <a:pt x="793" y="300"/>
                  </a:lnTo>
                  <a:lnTo>
                    <a:pt x="795" y="300"/>
                  </a:lnTo>
                  <a:lnTo>
                    <a:pt x="795" y="300"/>
                  </a:lnTo>
                  <a:lnTo>
                    <a:pt x="795" y="303"/>
                  </a:lnTo>
                  <a:lnTo>
                    <a:pt x="795" y="303"/>
                  </a:lnTo>
                  <a:lnTo>
                    <a:pt x="795" y="303"/>
                  </a:lnTo>
                  <a:lnTo>
                    <a:pt x="797" y="303"/>
                  </a:lnTo>
                  <a:lnTo>
                    <a:pt x="797" y="303"/>
                  </a:lnTo>
                  <a:lnTo>
                    <a:pt x="797" y="303"/>
                  </a:lnTo>
                  <a:lnTo>
                    <a:pt x="800" y="303"/>
                  </a:lnTo>
                  <a:lnTo>
                    <a:pt x="800" y="303"/>
                  </a:lnTo>
                  <a:lnTo>
                    <a:pt x="800" y="303"/>
                  </a:lnTo>
                  <a:lnTo>
                    <a:pt x="800" y="303"/>
                  </a:lnTo>
                  <a:lnTo>
                    <a:pt x="800" y="303"/>
                  </a:lnTo>
                  <a:lnTo>
                    <a:pt x="802" y="303"/>
                  </a:lnTo>
                  <a:lnTo>
                    <a:pt x="802" y="303"/>
                  </a:lnTo>
                  <a:lnTo>
                    <a:pt x="802" y="303"/>
                  </a:lnTo>
                  <a:lnTo>
                    <a:pt x="802" y="303"/>
                  </a:lnTo>
                  <a:lnTo>
                    <a:pt x="802" y="303"/>
                  </a:lnTo>
                  <a:lnTo>
                    <a:pt x="804" y="303"/>
                  </a:lnTo>
                  <a:lnTo>
                    <a:pt x="804" y="303"/>
                  </a:lnTo>
                  <a:lnTo>
                    <a:pt x="807" y="300"/>
                  </a:lnTo>
                  <a:lnTo>
                    <a:pt x="807" y="300"/>
                  </a:lnTo>
                  <a:lnTo>
                    <a:pt x="807" y="300"/>
                  </a:lnTo>
                  <a:lnTo>
                    <a:pt x="809" y="300"/>
                  </a:lnTo>
                  <a:lnTo>
                    <a:pt x="812" y="300"/>
                  </a:lnTo>
                  <a:lnTo>
                    <a:pt x="812" y="303"/>
                  </a:lnTo>
                  <a:lnTo>
                    <a:pt x="812" y="303"/>
                  </a:lnTo>
                  <a:lnTo>
                    <a:pt x="814" y="300"/>
                  </a:lnTo>
                  <a:lnTo>
                    <a:pt x="814" y="300"/>
                  </a:lnTo>
                  <a:lnTo>
                    <a:pt x="819" y="298"/>
                  </a:lnTo>
                  <a:lnTo>
                    <a:pt x="819" y="298"/>
                  </a:lnTo>
                  <a:lnTo>
                    <a:pt x="821" y="298"/>
                  </a:lnTo>
                  <a:lnTo>
                    <a:pt x="823" y="298"/>
                  </a:lnTo>
                  <a:lnTo>
                    <a:pt x="823" y="298"/>
                  </a:lnTo>
                  <a:lnTo>
                    <a:pt x="823" y="298"/>
                  </a:lnTo>
                  <a:lnTo>
                    <a:pt x="823" y="298"/>
                  </a:lnTo>
                  <a:lnTo>
                    <a:pt x="826" y="298"/>
                  </a:lnTo>
                  <a:lnTo>
                    <a:pt x="826" y="298"/>
                  </a:lnTo>
                  <a:lnTo>
                    <a:pt x="828" y="300"/>
                  </a:lnTo>
                  <a:lnTo>
                    <a:pt x="828" y="300"/>
                  </a:lnTo>
                  <a:lnTo>
                    <a:pt x="828" y="300"/>
                  </a:lnTo>
                  <a:lnTo>
                    <a:pt x="828" y="300"/>
                  </a:lnTo>
                  <a:lnTo>
                    <a:pt x="828" y="300"/>
                  </a:lnTo>
                  <a:lnTo>
                    <a:pt x="828" y="298"/>
                  </a:lnTo>
                  <a:lnTo>
                    <a:pt x="830" y="298"/>
                  </a:lnTo>
                  <a:lnTo>
                    <a:pt x="830" y="298"/>
                  </a:lnTo>
                  <a:lnTo>
                    <a:pt x="828" y="298"/>
                  </a:lnTo>
                  <a:lnTo>
                    <a:pt x="828" y="296"/>
                  </a:lnTo>
                  <a:lnTo>
                    <a:pt x="830" y="296"/>
                  </a:lnTo>
                  <a:lnTo>
                    <a:pt x="830" y="296"/>
                  </a:lnTo>
                  <a:lnTo>
                    <a:pt x="830" y="296"/>
                  </a:lnTo>
                  <a:lnTo>
                    <a:pt x="830" y="296"/>
                  </a:lnTo>
                  <a:lnTo>
                    <a:pt x="830" y="296"/>
                  </a:lnTo>
                  <a:lnTo>
                    <a:pt x="830" y="296"/>
                  </a:lnTo>
                  <a:lnTo>
                    <a:pt x="830" y="296"/>
                  </a:lnTo>
                  <a:lnTo>
                    <a:pt x="833" y="298"/>
                  </a:lnTo>
                  <a:lnTo>
                    <a:pt x="833" y="298"/>
                  </a:lnTo>
                  <a:lnTo>
                    <a:pt x="835" y="298"/>
                  </a:lnTo>
                  <a:lnTo>
                    <a:pt x="835" y="298"/>
                  </a:lnTo>
                  <a:lnTo>
                    <a:pt x="838" y="298"/>
                  </a:lnTo>
                  <a:lnTo>
                    <a:pt x="838" y="298"/>
                  </a:lnTo>
                  <a:lnTo>
                    <a:pt x="838" y="298"/>
                  </a:lnTo>
                  <a:lnTo>
                    <a:pt x="840" y="298"/>
                  </a:lnTo>
                  <a:lnTo>
                    <a:pt x="840" y="300"/>
                  </a:lnTo>
                  <a:lnTo>
                    <a:pt x="840" y="300"/>
                  </a:lnTo>
                  <a:lnTo>
                    <a:pt x="840" y="300"/>
                  </a:lnTo>
                  <a:lnTo>
                    <a:pt x="840" y="300"/>
                  </a:lnTo>
                  <a:lnTo>
                    <a:pt x="840" y="300"/>
                  </a:lnTo>
                  <a:lnTo>
                    <a:pt x="840" y="300"/>
                  </a:lnTo>
                  <a:lnTo>
                    <a:pt x="842" y="300"/>
                  </a:lnTo>
                  <a:lnTo>
                    <a:pt x="842" y="300"/>
                  </a:lnTo>
                  <a:lnTo>
                    <a:pt x="842" y="300"/>
                  </a:lnTo>
                  <a:lnTo>
                    <a:pt x="845" y="300"/>
                  </a:lnTo>
                  <a:lnTo>
                    <a:pt x="845" y="300"/>
                  </a:lnTo>
                  <a:lnTo>
                    <a:pt x="845" y="300"/>
                  </a:lnTo>
                  <a:lnTo>
                    <a:pt x="845" y="300"/>
                  </a:lnTo>
                  <a:lnTo>
                    <a:pt x="845" y="300"/>
                  </a:lnTo>
                  <a:lnTo>
                    <a:pt x="845" y="303"/>
                  </a:lnTo>
                  <a:lnTo>
                    <a:pt x="847" y="303"/>
                  </a:lnTo>
                  <a:lnTo>
                    <a:pt x="847" y="303"/>
                  </a:lnTo>
                  <a:lnTo>
                    <a:pt x="847" y="303"/>
                  </a:lnTo>
                  <a:lnTo>
                    <a:pt x="849" y="303"/>
                  </a:lnTo>
                  <a:lnTo>
                    <a:pt x="847" y="300"/>
                  </a:lnTo>
                  <a:lnTo>
                    <a:pt x="847" y="298"/>
                  </a:lnTo>
                  <a:lnTo>
                    <a:pt x="847" y="298"/>
                  </a:lnTo>
                  <a:lnTo>
                    <a:pt x="847" y="298"/>
                  </a:lnTo>
                  <a:lnTo>
                    <a:pt x="847" y="296"/>
                  </a:lnTo>
                  <a:lnTo>
                    <a:pt x="849" y="296"/>
                  </a:lnTo>
                  <a:lnTo>
                    <a:pt x="849" y="296"/>
                  </a:lnTo>
                  <a:lnTo>
                    <a:pt x="849" y="293"/>
                  </a:lnTo>
                  <a:lnTo>
                    <a:pt x="849" y="291"/>
                  </a:lnTo>
                  <a:lnTo>
                    <a:pt x="849" y="291"/>
                  </a:lnTo>
                  <a:lnTo>
                    <a:pt x="849" y="291"/>
                  </a:lnTo>
                  <a:lnTo>
                    <a:pt x="849" y="291"/>
                  </a:lnTo>
                  <a:lnTo>
                    <a:pt x="849" y="289"/>
                  </a:lnTo>
                  <a:lnTo>
                    <a:pt x="849" y="286"/>
                  </a:lnTo>
                  <a:lnTo>
                    <a:pt x="847" y="284"/>
                  </a:lnTo>
                  <a:lnTo>
                    <a:pt x="845" y="284"/>
                  </a:lnTo>
                  <a:lnTo>
                    <a:pt x="842" y="281"/>
                  </a:lnTo>
                  <a:lnTo>
                    <a:pt x="842" y="281"/>
                  </a:lnTo>
                  <a:lnTo>
                    <a:pt x="842" y="281"/>
                  </a:lnTo>
                  <a:lnTo>
                    <a:pt x="840" y="279"/>
                  </a:lnTo>
                  <a:lnTo>
                    <a:pt x="840" y="279"/>
                  </a:lnTo>
                  <a:lnTo>
                    <a:pt x="840" y="279"/>
                  </a:lnTo>
                  <a:lnTo>
                    <a:pt x="840" y="279"/>
                  </a:lnTo>
                  <a:lnTo>
                    <a:pt x="840" y="277"/>
                  </a:lnTo>
                  <a:lnTo>
                    <a:pt x="835" y="277"/>
                  </a:lnTo>
                  <a:lnTo>
                    <a:pt x="835" y="274"/>
                  </a:lnTo>
                  <a:lnTo>
                    <a:pt x="835" y="274"/>
                  </a:lnTo>
                  <a:lnTo>
                    <a:pt x="835" y="274"/>
                  </a:lnTo>
                  <a:lnTo>
                    <a:pt x="833" y="272"/>
                  </a:lnTo>
                  <a:lnTo>
                    <a:pt x="833" y="270"/>
                  </a:lnTo>
                  <a:lnTo>
                    <a:pt x="833" y="270"/>
                  </a:lnTo>
                  <a:lnTo>
                    <a:pt x="833" y="270"/>
                  </a:lnTo>
                  <a:lnTo>
                    <a:pt x="830" y="270"/>
                  </a:lnTo>
                  <a:lnTo>
                    <a:pt x="830" y="270"/>
                  </a:lnTo>
                  <a:lnTo>
                    <a:pt x="830" y="270"/>
                  </a:lnTo>
                  <a:lnTo>
                    <a:pt x="828" y="270"/>
                  </a:lnTo>
                  <a:lnTo>
                    <a:pt x="828" y="270"/>
                  </a:lnTo>
                  <a:lnTo>
                    <a:pt x="828" y="270"/>
                  </a:lnTo>
                  <a:lnTo>
                    <a:pt x="828" y="270"/>
                  </a:lnTo>
                  <a:lnTo>
                    <a:pt x="826" y="270"/>
                  </a:lnTo>
                  <a:lnTo>
                    <a:pt x="826" y="267"/>
                  </a:lnTo>
                  <a:lnTo>
                    <a:pt x="826" y="267"/>
                  </a:lnTo>
                  <a:lnTo>
                    <a:pt x="826" y="265"/>
                  </a:lnTo>
                  <a:lnTo>
                    <a:pt x="826" y="265"/>
                  </a:lnTo>
                  <a:lnTo>
                    <a:pt x="826" y="265"/>
                  </a:lnTo>
                  <a:lnTo>
                    <a:pt x="828" y="263"/>
                  </a:lnTo>
                  <a:lnTo>
                    <a:pt x="828" y="260"/>
                  </a:lnTo>
                  <a:lnTo>
                    <a:pt x="828" y="260"/>
                  </a:lnTo>
                  <a:lnTo>
                    <a:pt x="828" y="260"/>
                  </a:lnTo>
                  <a:lnTo>
                    <a:pt x="826" y="258"/>
                  </a:lnTo>
                  <a:lnTo>
                    <a:pt x="826" y="258"/>
                  </a:lnTo>
                  <a:lnTo>
                    <a:pt x="826" y="258"/>
                  </a:lnTo>
                  <a:lnTo>
                    <a:pt x="826" y="258"/>
                  </a:lnTo>
                  <a:lnTo>
                    <a:pt x="826" y="258"/>
                  </a:lnTo>
                  <a:lnTo>
                    <a:pt x="826" y="258"/>
                  </a:lnTo>
                  <a:lnTo>
                    <a:pt x="823" y="258"/>
                  </a:lnTo>
                  <a:lnTo>
                    <a:pt x="823" y="258"/>
                  </a:lnTo>
                  <a:lnTo>
                    <a:pt x="823" y="258"/>
                  </a:lnTo>
                  <a:lnTo>
                    <a:pt x="823" y="258"/>
                  </a:lnTo>
                  <a:lnTo>
                    <a:pt x="823" y="258"/>
                  </a:lnTo>
                  <a:lnTo>
                    <a:pt x="823" y="258"/>
                  </a:lnTo>
                  <a:lnTo>
                    <a:pt x="823" y="258"/>
                  </a:lnTo>
                  <a:lnTo>
                    <a:pt x="823" y="258"/>
                  </a:lnTo>
                  <a:lnTo>
                    <a:pt x="823" y="255"/>
                  </a:lnTo>
                  <a:lnTo>
                    <a:pt x="823" y="255"/>
                  </a:lnTo>
                  <a:lnTo>
                    <a:pt x="823" y="255"/>
                  </a:lnTo>
                  <a:lnTo>
                    <a:pt x="823" y="253"/>
                  </a:lnTo>
                  <a:lnTo>
                    <a:pt x="823" y="253"/>
                  </a:lnTo>
                  <a:lnTo>
                    <a:pt x="823" y="253"/>
                  </a:lnTo>
                  <a:lnTo>
                    <a:pt x="823" y="253"/>
                  </a:lnTo>
                  <a:lnTo>
                    <a:pt x="823" y="253"/>
                  </a:lnTo>
                  <a:lnTo>
                    <a:pt x="823" y="253"/>
                  </a:lnTo>
                  <a:lnTo>
                    <a:pt x="821" y="253"/>
                  </a:lnTo>
                  <a:lnTo>
                    <a:pt x="821" y="253"/>
                  </a:lnTo>
                  <a:lnTo>
                    <a:pt x="821" y="255"/>
                  </a:lnTo>
                  <a:lnTo>
                    <a:pt x="821" y="255"/>
                  </a:lnTo>
                  <a:lnTo>
                    <a:pt x="821" y="255"/>
                  </a:lnTo>
                  <a:lnTo>
                    <a:pt x="821" y="258"/>
                  </a:lnTo>
                  <a:lnTo>
                    <a:pt x="819" y="258"/>
                  </a:lnTo>
                  <a:lnTo>
                    <a:pt x="819" y="258"/>
                  </a:lnTo>
                  <a:lnTo>
                    <a:pt x="819" y="258"/>
                  </a:lnTo>
                  <a:lnTo>
                    <a:pt x="819" y="255"/>
                  </a:lnTo>
                  <a:lnTo>
                    <a:pt x="816" y="255"/>
                  </a:lnTo>
                  <a:lnTo>
                    <a:pt x="816" y="255"/>
                  </a:lnTo>
                  <a:lnTo>
                    <a:pt x="816" y="255"/>
                  </a:lnTo>
                  <a:lnTo>
                    <a:pt x="816" y="253"/>
                  </a:lnTo>
                  <a:lnTo>
                    <a:pt x="819" y="248"/>
                  </a:lnTo>
                  <a:lnTo>
                    <a:pt x="819" y="248"/>
                  </a:lnTo>
                  <a:lnTo>
                    <a:pt x="819" y="246"/>
                  </a:lnTo>
                  <a:lnTo>
                    <a:pt x="819" y="246"/>
                  </a:lnTo>
                  <a:lnTo>
                    <a:pt x="819" y="246"/>
                  </a:lnTo>
                  <a:lnTo>
                    <a:pt x="821" y="246"/>
                  </a:lnTo>
                  <a:lnTo>
                    <a:pt x="821" y="246"/>
                  </a:lnTo>
                  <a:lnTo>
                    <a:pt x="821" y="246"/>
                  </a:lnTo>
                  <a:lnTo>
                    <a:pt x="821" y="246"/>
                  </a:lnTo>
                  <a:lnTo>
                    <a:pt x="821" y="244"/>
                  </a:lnTo>
                  <a:lnTo>
                    <a:pt x="821" y="244"/>
                  </a:lnTo>
                  <a:lnTo>
                    <a:pt x="821" y="241"/>
                  </a:lnTo>
                  <a:lnTo>
                    <a:pt x="821" y="241"/>
                  </a:lnTo>
                  <a:lnTo>
                    <a:pt x="821" y="241"/>
                  </a:lnTo>
                  <a:lnTo>
                    <a:pt x="821" y="239"/>
                  </a:lnTo>
                  <a:lnTo>
                    <a:pt x="821" y="239"/>
                  </a:lnTo>
                  <a:lnTo>
                    <a:pt x="821" y="239"/>
                  </a:lnTo>
                  <a:lnTo>
                    <a:pt x="819" y="234"/>
                  </a:lnTo>
                  <a:lnTo>
                    <a:pt x="821" y="234"/>
                  </a:lnTo>
                  <a:lnTo>
                    <a:pt x="821" y="232"/>
                  </a:lnTo>
                  <a:lnTo>
                    <a:pt x="821" y="229"/>
                  </a:lnTo>
                  <a:lnTo>
                    <a:pt x="823" y="218"/>
                  </a:lnTo>
                  <a:lnTo>
                    <a:pt x="823" y="218"/>
                  </a:lnTo>
                  <a:lnTo>
                    <a:pt x="823" y="218"/>
                  </a:lnTo>
                  <a:lnTo>
                    <a:pt x="823" y="218"/>
                  </a:lnTo>
                  <a:lnTo>
                    <a:pt x="826" y="215"/>
                  </a:lnTo>
                  <a:lnTo>
                    <a:pt x="826" y="215"/>
                  </a:lnTo>
                  <a:lnTo>
                    <a:pt x="828" y="213"/>
                  </a:lnTo>
                  <a:lnTo>
                    <a:pt x="828" y="213"/>
                  </a:lnTo>
                  <a:lnTo>
                    <a:pt x="828" y="213"/>
                  </a:lnTo>
                  <a:lnTo>
                    <a:pt x="828" y="213"/>
                  </a:lnTo>
                  <a:lnTo>
                    <a:pt x="830" y="213"/>
                  </a:lnTo>
                  <a:lnTo>
                    <a:pt x="833" y="215"/>
                  </a:lnTo>
                  <a:lnTo>
                    <a:pt x="840" y="215"/>
                  </a:lnTo>
                  <a:lnTo>
                    <a:pt x="840" y="213"/>
                  </a:lnTo>
                  <a:lnTo>
                    <a:pt x="842" y="213"/>
                  </a:lnTo>
                  <a:lnTo>
                    <a:pt x="842" y="213"/>
                  </a:lnTo>
                  <a:lnTo>
                    <a:pt x="842" y="213"/>
                  </a:lnTo>
                  <a:lnTo>
                    <a:pt x="842" y="213"/>
                  </a:lnTo>
                  <a:lnTo>
                    <a:pt x="842" y="213"/>
                  </a:lnTo>
                  <a:lnTo>
                    <a:pt x="845" y="213"/>
                  </a:lnTo>
                  <a:lnTo>
                    <a:pt x="845" y="210"/>
                  </a:lnTo>
                  <a:lnTo>
                    <a:pt x="845" y="210"/>
                  </a:lnTo>
                  <a:lnTo>
                    <a:pt x="845" y="210"/>
                  </a:lnTo>
                  <a:lnTo>
                    <a:pt x="845" y="210"/>
                  </a:lnTo>
                  <a:lnTo>
                    <a:pt x="845" y="208"/>
                  </a:lnTo>
                  <a:lnTo>
                    <a:pt x="845" y="208"/>
                  </a:lnTo>
                  <a:lnTo>
                    <a:pt x="845" y="206"/>
                  </a:lnTo>
                  <a:lnTo>
                    <a:pt x="845" y="206"/>
                  </a:lnTo>
                  <a:lnTo>
                    <a:pt x="842" y="203"/>
                  </a:lnTo>
                  <a:lnTo>
                    <a:pt x="842" y="203"/>
                  </a:lnTo>
                  <a:lnTo>
                    <a:pt x="842" y="203"/>
                  </a:lnTo>
                  <a:lnTo>
                    <a:pt x="842" y="203"/>
                  </a:lnTo>
                  <a:lnTo>
                    <a:pt x="842" y="203"/>
                  </a:lnTo>
                  <a:lnTo>
                    <a:pt x="845" y="199"/>
                  </a:lnTo>
                  <a:lnTo>
                    <a:pt x="845" y="194"/>
                  </a:lnTo>
                  <a:lnTo>
                    <a:pt x="842" y="192"/>
                  </a:lnTo>
                  <a:lnTo>
                    <a:pt x="842" y="192"/>
                  </a:lnTo>
                  <a:lnTo>
                    <a:pt x="845" y="192"/>
                  </a:lnTo>
                  <a:lnTo>
                    <a:pt x="845" y="189"/>
                  </a:lnTo>
                  <a:lnTo>
                    <a:pt x="845" y="189"/>
                  </a:lnTo>
                  <a:lnTo>
                    <a:pt x="845" y="189"/>
                  </a:lnTo>
                  <a:lnTo>
                    <a:pt x="845" y="189"/>
                  </a:lnTo>
                  <a:lnTo>
                    <a:pt x="849" y="187"/>
                  </a:lnTo>
                  <a:lnTo>
                    <a:pt x="849" y="187"/>
                  </a:lnTo>
                  <a:lnTo>
                    <a:pt x="852" y="187"/>
                  </a:lnTo>
                  <a:lnTo>
                    <a:pt x="852" y="187"/>
                  </a:lnTo>
                  <a:lnTo>
                    <a:pt x="852" y="187"/>
                  </a:lnTo>
                  <a:lnTo>
                    <a:pt x="854" y="187"/>
                  </a:lnTo>
                  <a:lnTo>
                    <a:pt x="854" y="187"/>
                  </a:lnTo>
                  <a:lnTo>
                    <a:pt x="854" y="187"/>
                  </a:lnTo>
                  <a:lnTo>
                    <a:pt x="854" y="187"/>
                  </a:lnTo>
                  <a:lnTo>
                    <a:pt x="854" y="184"/>
                  </a:lnTo>
                  <a:lnTo>
                    <a:pt x="854" y="184"/>
                  </a:lnTo>
                  <a:lnTo>
                    <a:pt x="854" y="184"/>
                  </a:lnTo>
                  <a:lnTo>
                    <a:pt x="854" y="182"/>
                  </a:lnTo>
                  <a:lnTo>
                    <a:pt x="861" y="175"/>
                  </a:lnTo>
                  <a:lnTo>
                    <a:pt x="866" y="170"/>
                  </a:lnTo>
                  <a:lnTo>
                    <a:pt x="868" y="170"/>
                  </a:lnTo>
                  <a:lnTo>
                    <a:pt x="868" y="168"/>
                  </a:lnTo>
                  <a:lnTo>
                    <a:pt x="868" y="168"/>
                  </a:lnTo>
                  <a:lnTo>
                    <a:pt x="871" y="165"/>
                  </a:lnTo>
                  <a:lnTo>
                    <a:pt x="871" y="165"/>
                  </a:lnTo>
                  <a:lnTo>
                    <a:pt x="871" y="163"/>
                  </a:lnTo>
                  <a:lnTo>
                    <a:pt x="871" y="163"/>
                  </a:lnTo>
                  <a:lnTo>
                    <a:pt x="871" y="161"/>
                  </a:lnTo>
                  <a:lnTo>
                    <a:pt x="873" y="158"/>
                  </a:lnTo>
                  <a:lnTo>
                    <a:pt x="873" y="156"/>
                  </a:lnTo>
                  <a:lnTo>
                    <a:pt x="873" y="156"/>
                  </a:lnTo>
                  <a:lnTo>
                    <a:pt x="873" y="156"/>
                  </a:lnTo>
                  <a:lnTo>
                    <a:pt x="875" y="154"/>
                  </a:lnTo>
                  <a:lnTo>
                    <a:pt x="875" y="154"/>
                  </a:lnTo>
                  <a:lnTo>
                    <a:pt x="875" y="154"/>
                  </a:lnTo>
                  <a:lnTo>
                    <a:pt x="875" y="154"/>
                  </a:lnTo>
                  <a:lnTo>
                    <a:pt x="875" y="1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3311" y="2326"/>
              <a:ext cx="566" cy="573"/>
            </a:xfrm>
            <a:custGeom>
              <a:avLst/>
              <a:gdLst>
                <a:gd name="T0" fmla="*/ 540 w 566"/>
                <a:gd name="T1" fmla="*/ 170 h 573"/>
                <a:gd name="T2" fmla="*/ 495 w 566"/>
                <a:gd name="T3" fmla="*/ 151 h 573"/>
                <a:gd name="T4" fmla="*/ 457 w 566"/>
                <a:gd name="T5" fmla="*/ 132 h 573"/>
                <a:gd name="T6" fmla="*/ 412 w 566"/>
                <a:gd name="T7" fmla="*/ 118 h 573"/>
                <a:gd name="T8" fmla="*/ 407 w 566"/>
                <a:gd name="T9" fmla="*/ 97 h 573"/>
                <a:gd name="T10" fmla="*/ 388 w 566"/>
                <a:gd name="T11" fmla="*/ 69 h 573"/>
                <a:gd name="T12" fmla="*/ 327 w 566"/>
                <a:gd name="T13" fmla="*/ 59 h 573"/>
                <a:gd name="T14" fmla="*/ 343 w 566"/>
                <a:gd name="T15" fmla="*/ 38 h 573"/>
                <a:gd name="T16" fmla="*/ 343 w 566"/>
                <a:gd name="T17" fmla="*/ 7 h 573"/>
                <a:gd name="T18" fmla="*/ 315 w 566"/>
                <a:gd name="T19" fmla="*/ 35 h 573"/>
                <a:gd name="T20" fmla="*/ 293 w 566"/>
                <a:gd name="T21" fmla="*/ 33 h 573"/>
                <a:gd name="T22" fmla="*/ 263 w 566"/>
                <a:gd name="T23" fmla="*/ 33 h 573"/>
                <a:gd name="T24" fmla="*/ 220 w 566"/>
                <a:gd name="T25" fmla="*/ 33 h 573"/>
                <a:gd name="T26" fmla="*/ 194 w 566"/>
                <a:gd name="T27" fmla="*/ 14 h 573"/>
                <a:gd name="T28" fmla="*/ 168 w 566"/>
                <a:gd name="T29" fmla="*/ 5 h 573"/>
                <a:gd name="T30" fmla="*/ 144 w 566"/>
                <a:gd name="T31" fmla="*/ 7 h 573"/>
                <a:gd name="T32" fmla="*/ 116 w 566"/>
                <a:gd name="T33" fmla="*/ 12 h 573"/>
                <a:gd name="T34" fmla="*/ 104 w 566"/>
                <a:gd name="T35" fmla="*/ 16 h 573"/>
                <a:gd name="T36" fmla="*/ 97 w 566"/>
                <a:gd name="T37" fmla="*/ 28 h 573"/>
                <a:gd name="T38" fmla="*/ 85 w 566"/>
                <a:gd name="T39" fmla="*/ 47 h 573"/>
                <a:gd name="T40" fmla="*/ 54 w 566"/>
                <a:gd name="T41" fmla="*/ 61 h 573"/>
                <a:gd name="T42" fmla="*/ 52 w 566"/>
                <a:gd name="T43" fmla="*/ 54 h 573"/>
                <a:gd name="T44" fmla="*/ 42 w 566"/>
                <a:gd name="T45" fmla="*/ 50 h 573"/>
                <a:gd name="T46" fmla="*/ 33 w 566"/>
                <a:gd name="T47" fmla="*/ 54 h 573"/>
                <a:gd name="T48" fmla="*/ 31 w 566"/>
                <a:gd name="T49" fmla="*/ 140 h 573"/>
                <a:gd name="T50" fmla="*/ 9 w 566"/>
                <a:gd name="T51" fmla="*/ 192 h 573"/>
                <a:gd name="T52" fmla="*/ 14 w 566"/>
                <a:gd name="T53" fmla="*/ 234 h 573"/>
                <a:gd name="T54" fmla="*/ 2 w 566"/>
                <a:gd name="T55" fmla="*/ 248 h 573"/>
                <a:gd name="T56" fmla="*/ 5 w 566"/>
                <a:gd name="T57" fmla="*/ 260 h 573"/>
                <a:gd name="T58" fmla="*/ 14 w 566"/>
                <a:gd name="T59" fmla="*/ 284 h 573"/>
                <a:gd name="T60" fmla="*/ 21 w 566"/>
                <a:gd name="T61" fmla="*/ 291 h 573"/>
                <a:gd name="T62" fmla="*/ 24 w 566"/>
                <a:gd name="T63" fmla="*/ 303 h 573"/>
                <a:gd name="T64" fmla="*/ 24 w 566"/>
                <a:gd name="T65" fmla="*/ 319 h 573"/>
                <a:gd name="T66" fmla="*/ 16 w 566"/>
                <a:gd name="T67" fmla="*/ 353 h 573"/>
                <a:gd name="T68" fmla="*/ 16 w 566"/>
                <a:gd name="T69" fmla="*/ 379 h 573"/>
                <a:gd name="T70" fmla="*/ 14 w 566"/>
                <a:gd name="T71" fmla="*/ 405 h 573"/>
                <a:gd name="T72" fmla="*/ 28 w 566"/>
                <a:gd name="T73" fmla="*/ 409 h 573"/>
                <a:gd name="T74" fmla="*/ 40 w 566"/>
                <a:gd name="T75" fmla="*/ 407 h 573"/>
                <a:gd name="T76" fmla="*/ 57 w 566"/>
                <a:gd name="T77" fmla="*/ 414 h 573"/>
                <a:gd name="T78" fmla="*/ 73 w 566"/>
                <a:gd name="T79" fmla="*/ 416 h 573"/>
                <a:gd name="T80" fmla="*/ 85 w 566"/>
                <a:gd name="T81" fmla="*/ 419 h 573"/>
                <a:gd name="T82" fmla="*/ 102 w 566"/>
                <a:gd name="T83" fmla="*/ 424 h 573"/>
                <a:gd name="T84" fmla="*/ 113 w 566"/>
                <a:gd name="T85" fmla="*/ 416 h 573"/>
                <a:gd name="T86" fmla="*/ 125 w 566"/>
                <a:gd name="T87" fmla="*/ 409 h 573"/>
                <a:gd name="T88" fmla="*/ 168 w 566"/>
                <a:gd name="T89" fmla="*/ 421 h 573"/>
                <a:gd name="T90" fmla="*/ 192 w 566"/>
                <a:gd name="T91" fmla="*/ 450 h 573"/>
                <a:gd name="T92" fmla="*/ 199 w 566"/>
                <a:gd name="T93" fmla="*/ 478 h 573"/>
                <a:gd name="T94" fmla="*/ 203 w 566"/>
                <a:gd name="T95" fmla="*/ 511 h 573"/>
                <a:gd name="T96" fmla="*/ 218 w 566"/>
                <a:gd name="T97" fmla="*/ 568 h 573"/>
                <a:gd name="T98" fmla="*/ 248 w 566"/>
                <a:gd name="T99" fmla="*/ 566 h 573"/>
                <a:gd name="T100" fmla="*/ 308 w 566"/>
                <a:gd name="T101" fmla="*/ 573 h 573"/>
                <a:gd name="T102" fmla="*/ 345 w 566"/>
                <a:gd name="T103" fmla="*/ 511 h 573"/>
                <a:gd name="T104" fmla="*/ 400 w 566"/>
                <a:gd name="T105" fmla="*/ 445 h 573"/>
                <a:gd name="T106" fmla="*/ 426 w 566"/>
                <a:gd name="T107" fmla="*/ 426 h 573"/>
                <a:gd name="T108" fmla="*/ 454 w 566"/>
                <a:gd name="T109" fmla="*/ 407 h 573"/>
                <a:gd name="T110" fmla="*/ 469 w 566"/>
                <a:gd name="T111" fmla="*/ 381 h 573"/>
                <a:gd name="T112" fmla="*/ 476 w 566"/>
                <a:gd name="T113" fmla="*/ 357 h 573"/>
                <a:gd name="T114" fmla="*/ 492 w 566"/>
                <a:gd name="T115" fmla="*/ 343 h 573"/>
                <a:gd name="T116" fmla="*/ 511 w 566"/>
                <a:gd name="T117" fmla="*/ 305 h 573"/>
                <a:gd name="T118" fmla="*/ 540 w 566"/>
                <a:gd name="T119" fmla="*/ 258 h 573"/>
                <a:gd name="T120" fmla="*/ 563 w 566"/>
                <a:gd name="T121" fmla="*/ 19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6" h="573">
                  <a:moveTo>
                    <a:pt x="566" y="192"/>
                  </a:moveTo>
                  <a:lnTo>
                    <a:pt x="566" y="192"/>
                  </a:lnTo>
                  <a:lnTo>
                    <a:pt x="563" y="189"/>
                  </a:lnTo>
                  <a:lnTo>
                    <a:pt x="563" y="187"/>
                  </a:lnTo>
                  <a:lnTo>
                    <a:pt x="559" y="180"/>
                  </a:lnTo>
                  <a:lnTo>
                    <a:pt x="554" y="175"/>
                  </a:lnTo>
                  <a:lnTo>
                    <a:pt x="554" y="173"/>
                  </a:lnTo>
                  <a:lnTo>
                    <a:pt x="551" y="173"/>
                  </a:lnTo>
                  <a:lnTo>
                    <a:pt x="551" y="173"/>
                  </a:lnTo>
                  <a:lnTo>
                    <a:pt x="549" y="173"/>
                  </a:lnTo>
                  <a:lnTo>
                    <a:pt x="549" y="173"/>
                  </a:lnTo>
                  <a:lnTo>
                    <a:pt x="547" y="173"/>
                  </a:lnTo>
                  <a:lnTo>
                    <a:pt x="547" y="173"/>
                  </a:lnTo>
                  <a:lnTo>
                    <a:pt x="544" y="170"/>
                  </a:lnTo>
                  <a:lnTo>
                    <a:pt x="542" y="170"/>
                  </a:lnTo>
                  <a:lnTo>
                    <a:pt x="540" y="170"/>
                  </a:lnTo>
                  <a:lnTo>
                    <a:pt x="540" y="170"/>
                  </a:lnTo>
                  <a:lnTo>
                    <a:pt x="537" y="170"/>
                  </a:lnTo>
                  <a:lnTo>
                    <a:pt x="537" y="170"/>
                  </a:lnTo>
                  <a:lnTo>
                    <a:pt x="535" y="168"/>
                  </a:lnTo>
                  <a:lnTo>
                    <a:pt x="535" y="168"/>
                  </a:lnTo>
                  <a:lnTo>
                    <a:pt x="530" y="163"/>
                  </a:lnTo>
                  <a:lnTo>
                    <a:pt x="528" y="161"/>
                  </a:lnTo>
                  <a:lnTo>
                    <a:pt x="528" y="161"/>
                  </a:lnTo>
                  <a:lnTo>
                    <a:pt x="525" y="161"/>
                  </a:lnTo>
                  <a:lnTo>
                    <a:pt x="518" y="161"/>
                  </a:lnTo>
                  <a:lnTo>
                    <a:pt x="518" y="161"/>
                  </a:lnTo>
                  <a:lnTo>
                    <a:pt x="516" y="161"/>
                  </a:lnTo>
                  <a:lnTo>
                    <a:pt x="511" y="158"/>
                  </a:lnTo>
                  <a:lnTo>
                    <a:pt x="511" y="158"/>
                  </a:lnTo>
                  <a:lnTo>
                    <a:pt x="495" y="151"/>
                  </a:lnTo>
                  <a:lnTo>
                    <a:pt x="495" y="151"/>
                  </a:lnTo>
                  <a:lnTo>
                    <a:pt x="492" y="149"/>
                  </a:lnTo>
                  <a:lnTo>
                    <a:pt x="490" y="147"/>
                  </a:lnTo>
                  <a:lnTo>
                    <a:pt x="488" y="147"/>
                  </a:lnTo>
                  <a:lnTo>
                    <a:pt x="483" y="147"/>
                  </a:lnTo>
                  <a:lnTo>
                    <a:pt x="480" y="144"/>
                  </a:lnTo>
                  <a:lnTo>
                    <a:pt x="478" y="144"/>
                  </a:lnTo>
                  <a:lnTo>
                    <a:pt x="478" y="144"/>
                  </a:lnTo>
                  <a:lnTo>
                    <a:pt x="476" y="142"/>
                  </a:lnTo>
                  <a:lnTo>
                    <a:pt x="476" y="142"/>
                  </a:lnTo>
                  <a:lnTo>
                    <a:pt x="476" y="142"/>
                  </a:lnTo>
                  <a:lnTo>
                    <a:pt x="476" y="140"/>
                  </a:lnTo>
                  <a:lnTo>
                    <a:pt x="469" y="137"/>
                  </a:lnTo>
                  <a:lnTo>
                    <a:pt x="464" y="135"/>
                  </a:lnTo>
                  <a:lnTo>
                    <a:pt x="461" y="132"/>
                  </a:lnTo>
                  <a:lnTo>
                    <a:pt x="461" y="132"/>
                  </a:lnTo>
                  <a:lnTo>
                    <a:pt x="457" y="132"/>
                  </a:lnTo>
                  <a:lnTo>
                    <a:pt x="457" y="132"/>
                  </a:lnTo>
                  <a:lnTo>
                    <a:pt x="454" y="132"/>
                  </a:lnTo>
                  <a:lnTo>
                    <a:pt x="454" y="132"/>
                  </a:lnTo>
                  <a:lnTo>
                    <a:pt x="447" y="125"/>
                  </a:lnTo>
                  <a:lnTo>
                    <a:pt x="445" y="125"/>
                  </a:lnTo>
                  <a:lnTo>
                    <a:pt x="445" y="125"/>
                  </a:lnTo>
                  <a:lnTo>
                    <a:pt x="443" y="125"/>
                  </a:lnTo>
                  <a:lnTo>
                    <a:pt x="435" y="125"/>
                  </a:lnTo>
                  <a:lnTo>
                    <a:pt x="433" y="125"/>
                  </a:lnTo>
                  <a:lnTo>
                    <a:pt x="428" y="125"/>
                  </a:lnTo>
                  <a:lnTo>
                    <a:pt x="424" y="125"/>
                  </a:lnTo>
                  <a:lnTo>
                    <a:pt x="414" y="123"/>
                  </a:lnTo>
                  <a:lnTo>
                    <a:pt x="412" y="121"/>
                  </a:lnTo>
                  <a:lnTo>
                    <a:pt x="412" y="121"/>
                  </a:lnTo>
                  <a:lnTo>
                    <a:pt x="412" y="121"/>
                  </a:lnTo>
                  <a:lnTo>
                    <a:pt x="412" y="118"/>
                  </a:lnTo>
                  <a:lnTo>
                    <a:pt x="417" y="111"/>
                  </a:lnTo>
                  <a:lnTo>
                    <a:pt x="417" y="111"/>
                  </a:lnTo>
                  <a:lnTo>
                    <a:pt x="421" y="104"/>
                  </a:lnTo>
                  <a:lnTo>
                    <a:pt x="421" y="104"/>
                  </a:lnTo>
                  <a:lnTo>
                    <a:pt x="421" y="102"/>
                  </a:lnTo>
                  <a:lnTo>
                    <a:pt x="421" y="99"/>
                  </a:lnTo>
                  <a:lnTo>
                    <a:pt x="421" y="99"/>
                  </a:lnTo>
                  <a:lnTo>
                    <a:pt x="421" y="99"/>
                  </a:lnTo>
                  <a:lnTo>
                    <a:pt x="414" y="95"/>
                  </a:lnTo>
                  <a:lnTo>
                    <a:pt x="412" y="95"/>
                  </a:lnTo>
                  <a:lnTo>
                    <a:pt x="412" y="95"/>
                  </a:lnTo>
                  <a:lnTo>
                    <a:pt x="412" y="95"/>
                  </a:lnTo>
                  <a:lnTo>
                    <a:pt x="412" y="95"/>
                  </a:lnTo>
                  <a:lnTo>
                    <a:pt x="409" y="95"/>
                  </a:lnTo>
                  <a:lnTo>
                    <a:pt x="407" y="97"/>
                  </a:lnTo>
                  <a:lnTo>
                    <a:pt x="407" y="97"/>
                  </a:lnTo>
                  <a:lnTo>
                    <a:pt x="405" y="99"/>
                  </a:lnTo>
                  <a:lnTo>
                    <a:pt x="405" y="97"/>
                  </a:lnTo>
                  <a:lnTo>
                    <a:pt x="402" y="97"/>
                  </a:lnTo>
                  <a:lnTo>
                    <a:pt x="402" y="95"/>
                  </a:lnTo>
                  <a:lnTo>
                    <a:pt x="400" y="95"/>
                  </a:lnTo>
                  <a:lnTo>
                    <a:pt x="400" y="92"/>
                  </a:lnTo>
                  <a:lnTo>
                    <a:pt x="400" y="92"/>
                  </a:lnTo>
                  <a:lnTo>
                    <a:pt x="400" y="90"/>
                  </a:lnTo>
                  <a:lnTo>
                    <a:pt x="400" y="73"/>
                  </a:lnTo>
                  <a:lnTo>
                    <a:pt x="400" y="71"/>
                  </a:lnTo>
                  <a:lnTo>
                    <a:pt x="400" y="71"/>
                  </a:lnTo>
                  <a:lnTo>
                    <a:pt x="400" y="69"/>
                  </a:lnTo>
                  <a:lnTo>
                    <a:pt x="400" y="69"/>
                  </a:lnTo>
                  <a:lnTo>
                    <a:pt x="393" y="69"/>
                  </a:lnTo>
                  <a:lnTo>
                    <a:pt x="390" y="69"/>
                  </a:lnTo>
                  <a:lnTo>
                    <a:pt x="388" y="69"/>
                  </a:lnTo>
                  <a:lnTo>
                    <a:pt x="381" y="66"/>
                  </a:lnTo>
                  <a:lnTo>
                    <a:pt x="381" y="66"/>
                  </a:lnTo>
                  <a:lnTo>
                    <a:pt x="372" y="66"/>
                  </a:lnTo>
                  <a:lnTo>
                    <a:pt x="372" y="66"/>
                  </a:lnTo>
                  <a:lnTo>
                    <a:pt x="369" y="66"/>
                  </a:lnTo>
                  <a:lnTo>
                    <a:pt x="367" y="69"/>
                  </a:lnTo>
                  <a:lnTo>
                    <a:pt x="364" y="66"/>
                  </a:lnTo>
                  <a:lnTo>
                    <a:pt x="360" y="66"/>
                  </a:lnTo>
                  <a:lnTo>
                    <a:pt x="357" y="66"/>
                  </a:lnTo>
                  <a:lnTo>
                    <a:pt x="348" y="66"/>
                  </a:lnTo>
                  <a:lnTo>
                    <a:pt x="343" y="66"/>
                  </a:lnTo>
                  <a:lnTo>
                    <a:pt x="336" y="61"/>
                  </a:lnTo>
                  <a:lnTo>
                    <a:pt x="331" y="61"/>
                  </a:lnTo>
                  <a:lnTo>
                    <a:pt x="327" y="61"/>
                  </a:lnTo>
                  <a:lnTo>
                    <a:pt x="327" y="59"/>
                  </a:lnTo>
                  <a:lnTo>
                    <a:pt x="327" y="59"/>
                  </a:lnTo>
                  <a:lnTo>
                    <a:pt x="327" y="59"/>
                  </a:lnTo>
                  <a:lnTo>
                    <a:pt x="327" y="57"/>
                  </a:lnTo>
                  <a:lnTo>
                    <a:pt x="327" y="57"/>
                  </a:lnTo>
                  <a:lnTo>
                    <a:pt x="329" y="54"/>
                  </a:lnTo>
                  <a:lnTo>
                    <a:pt x="331" y="52"/>
                  </a:lnTo>
                  <a:lnTo>
                    <a:pt x="331" y="52"/>
                  </a:lnTo>
                  <a:lnTo>
                    <a:pt x="334" y="50"/>
                  </a:lnTo>
                  <a:lnTo>
                    <a:pt x="334" y="47"/>
                  </a:lnTo>
                  <a:lnTo>
                    <a:pt x="334" y="45"/>
                  </a:lnTo>
                  <a:lnTo>
                    <a:pt x="336" y="42"/>
                  </a:lnTo>
                  <a:lnTo>
                    <a:pt x="336" y="42"/>
                  </a:lnTo>
                  <a:lnTo>
                    <a:pt x="336" y="42"/>
                  </a:lnTo>
                  <a:lnTo>
                    <a:pt x="336" y="40"/>
                  </a:lnTo>
                  <a:lnTo>
                    <a:pt x="338" y="40"/>
                  </a:lnTo>
                  <a:lnTo>
                    <a:pt x="341" y="40"/>
                  </a:lnTo>
                  <a:lnTo>
                    <a:pt x="343" y="38"/>
                  </a:lnTo>
                  <a:lnTo>
                    <a:pt x="345" y="38"/>
                  </a:lnTo>
                  <a:lnTo>
                    <a:pt x="345" y="38"/>
                  </a:lnTo>
                  <a:lnTo>
                    <a:pt x="345" y="38"/>
                  </a:lnTo>
                  <a:lnTo>
                    <a:pt x="348" y="28"/>
                  </a:lnTo>
                  <a:lnTo>
                    <a:pt x="348" y="26"/>
                  </a:lnTo>
                  <a:lnTo>
                    <a:pt x="348" y="26"/>
                  </a:lnTo>
                  <a:lnTo>
                    <a:pt x="348" y="21"/>
                  </a:lnTo>
                  <a:lnTo>
                    <a:pt x="350" y="9"/>
                  </a:lnTo>
                  <a:lnTo>
                    <a:pt x="350" y="9"/>
                  </a:lnTo>
                  <a:lnTo>
                    <a:pt x="350" y="7"/>
                  </a:lnTo>
                  <a:lnTo>
                    <a:pt x="350" y="7"/>
                  </a:lnTo>
                  <a:lnTo>
                    <a:pt x="350" y="5"/>
                  </a:lnTo>
                  <a:lnTo>
                    <a:pt x="350" y="5"/>
                  </a:lnTo>
                  <a:lnTo>
                    <a:pt x="345" y="5"/>
                  </a:lnTo>
                  <a:lnTo>
                    <a:pt x="345" y="7"/>
                  </a:lnTo>
                  <a:lnTo>
                    <a:pt x="343" y="7"/>
                  </a:lnTo>
                  <a:lnTo>
                    <a:pt x="341" y="9"/>
                  </a:lnTo>
                  <a:lnTo>
                    <a:pt x="338" y="12"/>
                  </a:lnTo>
                  <a:lnTo>
                    <a:pt x="338" y="12"/>
                  </a:lnTo>
                  <a:lnTo>
                    <a:pt x="338" y="12"/>
                  </a:lnTo>
                  <a:lnTo>
                    <a:pt x="336" y="14"/>
                  </a:lnTo>
                  <a:lnTo>
                    <a:pt x="329" y="21"/>
                  </a:lnTo>
                  <a:lnTo>
                    <a:pt x="327" y="24"/>
                  </a:lnTo>
                  <a:lnTo>
                    <a:pt x="322" y="26"/>
                  </a:lnTo>
                  <a:lnTo>
                    <a:pt x="322" y="28"/>
                  </a:lnTo>
                  <a:lnTo>
                    <a:pt x="322" y="28"/>
                  </a:lnTo>
                  <a:lnTo>
                    <a:pt x="322" y="28"/>
                  </a:lnTo>
                  <a:lnTo>
                    <a:pt x="319" y="31"/>
                  </a:lnTo>
                  <a:lnTo>
                    <a:pt x="319" y="31"/>
                  </a:lnTo>
                  <a:lnTo>
                    <a:pt x="319" y="33"/>
                  </a:lnTo>
                  <a:lnTo>
                    <a:pt x="317" y="35"/>
                  </a:lnTo>
                  <a:lnTo>
                    <a:pt x="315" y="35"/>
                  </a:lnTo>
                  <a:lnTo>
                    <a:pt x="315" y="35"/>
                  </a:lnTo>
                  <a:lnTo>
                    <a:pt x="312" y="35"/>
                  </a:lnTo>
                  <a:lnTo>
                    <a:pt x="310" y="35"/>
                  </a:lnTo>
                  <a:lnTo>
                    <a:pt x="308" y="38"/>
                  </a:lnTo>
                  <a:lnTo>
                    <a:pt x="301" y="40"/>
                  </a:lnTo>
                  <a:lnTo>
                    <a:pt x="301" y="40"/>
                  </a:lnTo>
                  <a:lnTo>
                    <a:pt x="298" y="40"/>
                  </a:lnTo>
                  <a:lnTo>
                    <a:pt x="296" y="40"/>
                  </a:lnTo>
                  <a:lnTo>
                    <a:pt x="296" y="40"/>
                  </a:lnTo>
                  <a:lnTo>
                    <a:pt x="293" y="38"/>
                  </a:lnTo>
                  <a:lnTo>
                    <a:pt x="293" y="38"/>
                  </a:lnTo>
                  <a:lnTo>
                    <a:pt x="293" y="38"/>
                  </a:lnTo>
                  <a:lnTo>
                    <a:pt x="293" y="35"/>
                  </a:lnTo>
                  <a:lnTo>
                    <a:pt x="293" y="35"/>
                  </a:lnTo>
                  <a:lnTo>
                    <a:pt x="293" y="33"/>
                  </a:lnTo>
                  <a:lnTo>
                    <a:pt x="293" y="33"/>
                  </a:lnTo>
                  <a:lnTo>
                    <a:pt x="293" y="33"/>
                  </a:lnTo>
                  <a:lnTo>
                    <a:pt x="291" y="31"/>
                  </a:lnTo>
                  <a:lnTo>
                    <a:pt x="289" y="28"/>
                  </a:lnTo>
                  <a:lnTo>
                    <a:pt x="286" y="28"/>
                  </a:lnTo>
                  <a:lnTo>
                    <a:pt x="284" y="26"/>
                  </a:lnTo>
                  <a:lnTo>
                    <a:pt x="284" y="26"/>
                  </a:lnTo>
                  <a:lnTo>
                    <a:pt x="284" y="26"/>
                  </a:lnTo>
                  <a:lnTo>
                    <a:pt x="279" y="26"/>
                  </a:lnTo>
                  <a:lnTo>
                    <a:pt x="279" y="26"/>
                  </a:lnTo>
                  <a:lnTo>
                    <a:pt x="279" y="26"/>
                  </a:lnTo>
                  <a:lnTo>
                    <a:pt x="272" y="26"/>
                  </a:lnTo>
                  <a:lnTo>
                    <a:pt x="267" y="28"/>
                  </a:lnTo>
                  <a:lnTo>
                    <a:pt x="265" y="28"/>
                  </a:lnTo>
                  <a:lnTo>
                    <a:pt x="265" y="31"/>
                  </a:lnTo>
                  <a:lnTo>
                    <a:pt x="265" y="31"/>
                  </a:lnTo>
                  <a:lnTo>
                    <a:pt x="263" y="33"/>
                  </a:lnTo>
                  <a:lnTo>
                    <a:pt x="263" y="33"/>
                  </a:lnTo>
                  <a:lnTo>
                    <a:pt x="263" y="33"/>
                  </a:lnTo>
                  <a:lnTo>
                    <a:pt x="256" y="38"/>
                  </a:lnTo>
                  <a:lnTo>
                    <a:pt x="253" y="38"/>
                  </a:lnTo>
                  <a:lnTo>
                    <a:pt x="253" y="38"/>
                  </a:lnTo>
                  <a:lnTo>
                    <a:pt x="251" y="38"/>
                  </a:lnTo>
                  <a:lnTo>
                    <a:pt x="248" y="38"/>
                  </a:lnTo>
                  <a:lnTo>
                    <a:pt x="241" y="40"/>
                  </a:lnTo>
                  <a:lnTo>
                    <a:pt x="239" y="40"/>
                  </a:lnTo>
                  <a:lnTo>
                    <a:pt x="239" y="40"/>
                  </a:lnTo>
                  <a:lnTo>
                    <a:pt x="234" y="40"/>
                  </a:lnTo>
                  <a:lnTo>
                    <a:pt x="225" y="35"/>
                  </a:lnTo>
                  <a:lnTo>
                    <a:pt x="222" y="35"/>
                  </a:lnTo>
                  <a:lnTo>
                    <a:pt x="222" y="33"/>
                  </a:lnTo>
                  <a:lnTo>
                    <a:pt x="220" y="33"/>
                  </a:lnTo>
                  <a:lnTo>
                    <a:pt x="220" y="33"/>
                  </a:lnTo>
                  <a:lnTo>
                    <a:pt x="218" y="31"/>
                  </a:lnTo>
                  <a:lnTo>
                    <a:pt x="218" y="31"/>
                  </a:lnTo>
                  <a:lnTo>
                    <a:pt x="215" y="31"/>
                  </a:lnTo>
                  <a:lnTo>
                    <a:pt x="213" y="28"/>
                  </a:lnTo>
                  <a:lnTo>
                    <a:pt x="208" y="26"/>
                  </a:lnTo>
                  <a:lnTo>
                    <a:pt x="206" y="26"/>
                  </a:lnTo>
                  <a:lnTo>
                    <a:pt x="203" y="24"/>
                  </a:lnTo>
                  <a:lnTo>
                    <a:pt x="201" y="21"/>
                  </a:lnTo>
                  <a:lnTo>
                    <a:pt x="201" y="21"/>
                  </a:lnTo>
                  <a:lnTo>
                    <a:pt x="201" y="21"/>
                  </a:lnTo>
                  <a:lnTo>
                    <a:pt x="201" y="19"/>
                  </a:lnTo>
                  <a:lnTo>
                    <a:pt x="201" y="19"/>
                  </a:lnTo>
                  <a:lnTo>
                    <a:pt x="199" y="16"/>
                  </a:lnTo>
                  <a:lnTo>
                    <a:pt x="199" y="16"/>
                  </a:lnTo>
                  <a:lnTo>
                    <a:pt x="196" y="14"/>
                  </a:lnTo>
                  <a:lnTo>
                    <a:pt x="194" y="14"/>
                  </a:lnTo>
                  <a:lnTo>
                    <a:pt x="192" y="14"/>
                  </a:lnTo>
                  <a:lnTo>
                    <a:pt x="189" y="14"/>
                  </a:lnTo>
                  <a:lnTo>
                    <a:pt x="185" y="14"/>
                  </a:lnTo>
                  <a:lnTo>
                    <a:pt x="185" y="12"/>
                  </a:lnTo>
                  <a:lnTo>
                    <a:pt x="185" y="12"/>
                  </a:lnTo>
                  <a:lnTo>
                    <a:pt x="182" y="12"/>
                  </a:lnTo>
                  <a:lnTo>
                    <a:pt x="182" y="9"/>
                  </a:lnTo>
                  <a:lnTo>
                    <a:pt x="180" y="9"/>
                  </a:lnTo>
                  <a:lnTo>
                    <a:pt x="177" y="9"/>
                  </a:lnTo>
                  <a:lnTo>
                    <a:pt x="175" y="7"/>
                  </a:lnTo>
                  <a:lnTo>
                    <a:pt x="170" y="7"/>
                  </a:lnTo>
                  <a:lnTo>
                    <a:pt x="170" y="7"/>
                  </a:lnTo>
                  <a:lnTo>
                    <a:pt x="168" y="5"/>
                  </a:lnTo>
                  <a:lnTo>
                    <a:pt x="168" y="5"/>
                  </a:lnTo>
                  <a:lnTo>
                    <a:pt x="168" y="5"/>
                  </a:lnTo>
                  <a:lnTo>
                    <a:pt x="168" y="5"/>
                  </a:lnTo>
                  <a:lnTo>
                    <a:pt x="168" y="2"/>
                  </a:lnTo>
                  <a:lnTo>
                    <a:pt x="168" y="2"/>
                  </a:lnTo>
                  <a:lnTo>
                    <a:pt x="166" y="0"/>
                  </a:lnTo>
                  <a:lnTo>
                    <a:pt x="163" y="0"/>
                  </a:lnTo>
                  <a:lnTo>
                    <a:pt x="161" y="0"/>
                  </a:lnTo>
                  <a:lnTo>
                    <a:pt x="158" y="0"/>
                  </a:lnTo>
                  <a:lnTo>
                    <a:pt x="158" y="0"/>
                  </a:lnTo>
                  <a:lnTo>
                    <a:pt x="156" y="0"/>
                  </a:lnTo>
                  <a:lnTo>
                    <a:pt x="154" y="2"/>
                  </a:lnTo>
                  <a:lnTo>
                    <a:pt x="151" y="2"/>
                  </a:lnTo>
                  <a:lnTo>
                    <a:pt x="149" y="2"/>
                  </a:lnTo>
                  <a:lnTo>
                    <a:pt x="149" y="2"/>
                  </a:lnTo>
                  <a:lnTo>
                    <a:pt x="149" y="2"/>
                  </a:lnTo>
                  <a:lnTo>
                    <a:pt x="149" y="5"/>
                  </a:lnTo>
                  <a:lnTo>
                    <a:pt x="147" y="7"/>
                  </a:lnTo>
                  <a:lnTo>
                    <a:pt x="144" y="7"/>
                  </a:lnTo>
                  <a:lnTo>
                    <a:pt x="144" y="7"/>
                  </a:lnTo>
                  <a:lnTo>
                    <a:pt x="144" y="7"/>
                  </a:lnTo>
                  <a:lnTo>
                    <a:pt x="142" y="7"/>
                  </a:lnTo>
                  <a:lnTo>
                    <a:pt x="142" y="7"/>
                  </a:lnTo>
                  <a:lnTo>
                    <a:pt x="140" y="7"/>
                  </a:lnTo>
                  <a:lnTo>
                    <a:pt x="140" y="9"/>
                  </a:lnTo>
                  <a:lnTo>
                    <a:pt x="137" y="9"/>
                  </a:lnTo>
                  <a:lnTo>
                    <a:pt x="137" y="9"/>
                  </a:lnTo>
                  <a:lnTo>
                    <a:pt x="135" y="12"/>
                  </a:lnTo>
                  <a:lnTo>
                    <a:pt x="132" y="9"/>
                  </a:lnTo>
                  <a:lnTo>
                    <a:pt x="130" y="9"/>
                  </a:lnTo>
                  <a:lnTo>
                    <a:pt x="130" y="9"/>
                  </a:lnTo>
                  <a:lnTo>
                    <a:pt x="130" y="9"/>
                  </a:lnTo>
                  <a:lnTo>
                    <a:pt x="128" y="9"/>
                  </a:lnTo>
                  <a:lnTo>
                    <a:pt x="128" y="9"/>
                  </a:lnTo>
                  <a:lnTo>
                    <a:pt x="116" y="12"/>
                  </a:lnTo>
                  <a:lnTo>
                    <a:pt x="111" y="9"/>
                  </a:lnTo>
                  <a:lnTo>
                    <a:pt x="109" y="12"/>
                  </a:lnTo>
                  <a:lnTo>
                    <a:pt x="109" y="12"/>
                  </a:lnTo>
                  <a:lnTo>
                    <a:pt x="106" y="12"/>
                  </a:lnTo>
                  <a:lnTo>
                    <a:pt x="106" y="12"/>
                  </a:lnTo>
                  <a:lnTo>
                    <a:pt x="106" y="14"/>
                  </a:lnTo>
                  <a:lnTo>
                    <a:pt x="106" y="14"/>
                  </a:lnTo>
                  <a:lnTo>
                    <a:pt x="106" y="14"/>
                  </a:lnTo>
                  <a:lnTo>
                    <a:pt x="106" y="14"/>
                  </a:lnTo>
                  <a:lnTo>
                    <a:pt x="106" y="14"/>
                  </a:lnTo>
                  <a:lnTo>
                    <a:pt x="106" y="16"/>
                  </a:lnTo>
                  <a:lnTo>
                    <a:pt x="106" y="16"/>
                  </a:lnTo>
                  <a:lnTo>
                    <a:pt x="104" y="16"/>
                  </a:lnTo>
                  <a:lnTo>
                    <a:pt x="104" y="16"/>
                  </a:lnTo>
                  <a:lnTo>
                    <a:pt x="104" y="16"/>
                  </a:lnTo>
                  <a:lnTo>
                    <a:pt x="104" y="16"/>
                  </a:lnTo>
                  <a:lnTo>
                    <a:pt x="102" y="19"/>
                  </a:lnTo>
                  <a:lnTo>
                    <a:pt x="102" y="19"/>
                  </a:lnTo>
                  <a:lnTo>
                    <a:pt x="102" y="19"/>
                  </a:lnTo>
                  <a:lnTo>
                    <a:pt x="102" y="21"/>
                  </a:lnTo>
                  <a:lnTo>
                    <a:pt x="102" y="21"/>
                  </a:lnTo>
                  <a:lnTo>
                    <a:pt x="102" y="24"/>
                  </a:lnTo>
                  <a:lnTo>
                    <a:pt x="102" y="24"/>
                  </a:lnTo>
                  <a:lnTo>
                    <a:pt x="102" y="24"/>
                  </a:lnTo>
                  <a:lnTo>
                    <a:pt x="102" y="24"/>
                  </a:lnTo>
                  <a:lnTo>
                    <a:pt x="102" y="26"/>
                  </a:lnTo>
                  <a:lnTo>
                    <a:pt x="99" y="26"/>
                  </a:lnTo>
                  <a:lnTo>
                    <a:pt x="99" y="28"/>
                  </a:lnTo>
                  <a:lnTo>
                    <a:pt x="99" y="28"/>
                  </a:lnTo>
                  <a:lnTo>
                    <a:pt x="99" y="28"/>
                  </a:lnTo>
                  <a:lnTo>
                    <a:pt x="99" y="28"/>
                  </a:lnTo>
                  <a:lnTo>
                    <a:pt x="97" y="28"/>
                  </a:lnTo>
                  <a:lnTo>
                    <a:pt x="97" y="28"/>
                  </a:lnTo>
                  <a:lnTo>
                    <a:pt x="97" y="31"/>
                  </a:lnTo>
                  <a:lnTo>
                    <a:pt x="95" y="31"/>
                  </a:lnTo>
                  <a:lnTo>
                    <a:pt x="92" y="31"/>
                  </a:lnTo>
                  <a:lnTo>
                    <a:pt x="92" y="33"/>
                  </a:lnTo>
                  <a:lnTo>
                    <a:pt x="92" y="33"/>
                  </a:lnTo>
                  <a:lnTo>
                    <a:pt x="92" y="33"/>
                  </a:lnTo>
                  <a:lnTo>
                    <a:pt x="92" y="33"/>
                  </a:lnTo>
                  <a:lnTo>
                    <a:pt x="92" y="33"/>
                  </a:lnTo>
                  <a:lnTo>
                    <a:pt x="92" y="35"/>
                  </a:lnTo>
                  <a:lnTo>
                    <a:pt x="92" y="38"/>
                  </a:lnTo>
                  <a:lnTo>
                    <a:pt x="92" y="38"/>
                  </a:lnTo>
                  <a:lnTo>
                    <a:pt x="92" y="38"/>
                  </a:lnTo>
                  <a:lnTo>
                    <a:pt x="92" y="38"/>
                  </a:lnTo>
                  <a:lnTo>
                    <a:pt x="92" y="38"/>
                  </a:lnTo>
                  <a:lnTo>
                    <a:pt x="85" y="47"/>
                  </a:lnTo>
                  <a:lnTo>
                    <a:pt x="83" y="47"/>
                  </a:lnTo>
                  <a:lnTo>
                    <a:pt x="80" y="50"/>
                  </a:lnTo>
                  <a:lnTo>
                    <a:pt x="80" y="50"/>
                  </a:lnTo>
                  <a:lnTo>
                    <a:pt x="76" y="50"/>
                  </a:lnTo>
                  <a:lnTo>
                    <a:pt x="73" y="50"/>
                  </a:lnTo>
                  <a:lnTo>
                    <a:pt x="71" y="52"/>
                  </a:lnTo>
                  <a:lnTo>
                    <a:pt x="57" y="54"/>
                  </a:lnTo>
                  <a:lnTo>
                    <a:pt x="57" y="57"/>
                  </a:lnTo>
                  <a:lnTo>
                    <a:pt x="57" y="57"/>
                  </a:lnTo>
                  <a:lnTo>
                    <a:pt x="57" y="57"/>
                  </a:lnTo>
                  <a:lnTo>
                    <a:pt x="57" y="57"/>
                  </a:lnTo>
                  <a:lnTo>
                    <a:pt x="57" y="57"/>
                  </a:lnTo>
                  <a:lnTo>
                    <a:pt x="54" y="59"/>
                  </a:lnTo>
                  <a:lnTo>
                    <a:pt x="54" y="61"/>
                  </a:lnTo>
                  <a:lnTo>
                    <a:pt x="54" y="61"/>
                  </a:lnTo>
                  <a:lnTo>
                    <a:pt x="54" y="61"/>
                  </a:lnTo>
                  <a:lnTo>
                    <a:pt x="54" y="61"/>
                  </a:lnTo>
                  <a:lnTo>
                    <a:pt x="54" y="61"/>
                  </a:lnTo>
                  <a:lnTo>
                    <a:pt x="54" y="61"/>
                  </a:lnTo>
                  <a:lnTo>
                    <a:pt x="52" y="61"/>
                  </a:lnTo>
                  <a:lnTo>
                    <a:pt x="52" y="61"/>
                  </a:lnTo>
                  <a:lnTo>
                    <a:pt x="54" y="61"/>
                  </a:lnTo>
                  <a:lnTo>
                    <a:pt x="54" y="59"/>
                  </a:lnTo>
                  <a:lnTo>
                    <a:pt x="54" y="59"/>
                  </a:lnTo>
                  <a:lnTo>
                    <a:pt x="54" y="59"/>
                  </a:lnTo>
                  <a:lnTo>
                    <a:pt x="54" y="57"/>
                  </a:lnTo>
                  <a:lnTo>
                    <a:pt x="54" y="57"/>
                  </a:lnTo>
                  <a:lnTo>
                    <a:pt x="52" y="57"/>
                  </a:lnTo>
                  <a:lnTo>
                    <a:pt x="52" y="57"/>
                  </a:lnTo>
                  <a:lnTo>
                    <a:pt x="52" y="57"/>
                  </a:lnTo>
                  <a:lnTo>
                    <a:pt x="52" y="54"/>
                  </a:lnTo>
                  <a:lnTo>
                    <a:pt x="52" y="54"/>
                  </a:lnTo>
                  <a:lnTo>
                    <a:pt x="50" y="54"/>
                  </a:lnTo>
                  <a:lnTo>
                    <a:pt x="50" y="54"/>
                  </a:lnTo>
                  <a:lnTo>
                    <a:pt x="50" y="54"/>
                  </a:lnTo>
                  <a:lnTo>
                    <a:pt x="47" y="54"/>
                  </a:lnTo>
                  <a:lnTo>
                    <a:pt x="47" y="54"/>
                  </a:lnTo>
                  <a:lnTo>
                    <a:pt x="47" y="54"/>
                  </a:lnTo>
                  <a:lnTo>
                    <a:pt x="45" y="52"/>
                  </a:lnTo>
                  <a:lnTo>
                    <a:pt x="45" y="52"/>
                  </a:lnTo>
                  <a:lnTo>
                    <a:pt x="45" y="52"/>
                  </a:lnTo>
                  <a:lnTo>
                    <a:pt x="42" y="52"/>
                  </a:lnTo>
                  <a:lnTo>
                    <a:pt x="42" y="52"/>
                  </a:lnTo>
                  <a:lnTo>
                    <a:pt x="42" y="52"/>
                  </a:lnTo>
                  <a:lnTo>
                    <a:pt x="42" y="52"/>
                  </a:lnTo>
                  <a:lnTo>
                    <a:pt x="42" y="50"/>
                  </a:lnTo>
                  <a:lnTo>
                    <a:pt x="42" y="50"/>
                  </a:lnTo>
                  <a:lnTo>
                    <a:pt x="42" y="50"/>
                  </a:lnTo>
                  <a:lnTo>
                    <a:pt x="42" y="47"/>
                  </a:lnTo>
                  <a:lnTo>
                    <a:pt x="42" y="47"/>
                  </a:lnTo>
                  <a:lnTo>
                    <a:pt x="42" y="47"/>
                  </a:lnTo>
                  <a:lnTo>
                    <a:pt x="40" y="45"/>
                  </a:lnTo>
                  <a:lnTo>
                    <a:pt x="40" y="45"/>
                  </a:lnTo>
                  <a:lnTo>
                    <a:pt x="40" y="45"/>
                  </a:lnTo>
                  <a:lnTo>
                    <a:pt x="38" y="45"/>
                  </a:lnTo>
                  <a:lnTo>
                    <a:pt x="38" y="45"/>
                  </a:lnTo>
                  <a:lnTo>
                    <a:pt x="35" y="45"/>
                  </a:lnTo>
                  <a:lnTo>
                    <a:pt x="33" y="45"/>
                  </a:lnTo>
                  <a:lnTo>
                    <a:pt x="33" y="47"/>
                  </a:lnTo>
                  <a:lnTo>
                    <a:pt x="33" y="47"/>
                  </a:lnTo>
                  <a:lnTo>
                    <a:pt x="35" y="50"/>
                  </a:lnTo>
                  <a:lnTo>
                    <a:pt x="35" y="52"/>
                  </a:lnTo>
                  <a:lnTo>
                    <a:pt x="35" y="54"/>
                  </a:lnTo>
                  <a:lnTo>
                    <a:pt x="33" y="54"/>
                  </a:lnTo>
                  <a:lnTo>
                    <a:pt x="40" y="66"/>
                  </a:lnTo>
                  <a:lnTo>
                    <a:pt x="45" y="76"/>
                  </a:lnTo>
                  <a:lnTo>
                    <a:pt x="47" y="80"/>
                  </a:lnTo>
                  <a:lnTo>
                    <a:pt x="50" y="83"/>
                  </a:lnTo>
                  <a:lnTo>
                    <a:pt x="52" y="83"/>
                  </a:lnTo>
                  <a:lnTo>
                    <a:pt x="54" y="83"/>
                  </a:lnTo>
                  <a:lnTo>
                    <a:pt x="54" y="85"/>
                  </a:lnTo>
                  <a:lnTo>
                    <a:pt x="54" y="85"/>
                  </a:lnTo>
                  <a:lnTo>
                    <a:pt x="50" y="85"/>
                  </a:lnTo>
                  <a:lnTo>
                    <a:pt x="47" y="87"/>
                  </a:lnTo>
                  <a:lnTo>
                    <a:pt x="47" y="87"/>
                  </a:lnTo>
                  <a:lnTo>
                    <a:pt x="45" y="92"/>
                  </a:lnTo>
                  <a:lnTo>
                    <a:pt x="40" y="104"/>
                  </a:lnTo>
                  <a:lnTo>
                    <a:pt x="38" y="116"/>
                  </a:lnTo>
                  <a:lnTo>
                    <a:pt x="33" y="128"/>
                  </a:lnTo>
                  <a:lnTo>
                    <a:pt x="31" y="140"/>
                  </a:lnTo>
                  <a:lnTo>
                    <a:pt x="28" y="142"/>
                  </a:lnTo>
                  <a:lnTo>
                    <a:pt x="33" y="142"/>
                  </a:lnTo>
                  <a:lnTo>
                    <a:pt x="33" y="142"/>
                  </a:lnTo>
                  <a:lnTo>
                    <a:pt x="33" y="144"/>
                  </a:lnTo>
                  <a:lnTo>
                    <a:pt x="33" y="149"/>
                  </a:lnTo>
                  <a:lnTo>
                    <a:pt x="35" y="151"/>
                  </a:lnTo>
                  <a:lnTo>
                    <a:pt x="31" y="154"/>
                  </a:lnTo>
                  <a:lnTo>
                    <a:pt x="28" y="154"/>
                  </a:lnTo>
                  <a:lnTo>
                    <a:pt x="26" y="156"/>
                  </a:lnTo>
                  <a:lnTo>
                    <a:pt x="24" y="163"/>
                  </a:lnTo>
                  <a:lnTo>
                    <a:pt x="19" y="173"/>
                  </a:lnTo>
                  <a:lnTo>
                    <a:pt x="14" y="184"/>
                  </a:lnTo>
                  <a:lnTo>
                    <a:pt x="12" y="189"/>
                  </a:lnTo>
                  <a:lnTo>
                    <a:pt x="12" y="189"/>
                  </a:lnTo>
                  <a:lnTo>
                    <a:pt x="12" y="189"/>
                  </a:lnTo>
                  <a:lnTo>
                    <a:pt x="9" y="192"/>
                  </a:lnTo>
                  <a:lnTo>
                    <a:pt x="7" y="196"/>
                  </a:lnTo>
                  <a:lnTo>
                    <a:pt x="7" y="201"/>
                  </a:lnTo>
                  <a:lnTo>
                    <a:pt x="5" y="203"/>
                  </a:lnTo>
                  <a:lnTo>
                    <a:pt x="2" y="208"/>
                  </a:lnTo>
                  <a:lnTo>
                    <a:pt x="2" y="211"/>
                  </a:lnTo>
                  <a:lnTo>
                    <a:pt x="9" y="218"/>
                  </a:lnTo>
                  <a:lnTo>
                    <a:pt x="14" y="222"/>
                  </a:lnTo>
                  <a:lnTo>
                    <a:pt x="24" y="229"/>
                  </a:lnTo>
                  <a:lnTo>
                    <a:pt x="21" y="232"/>
                  </a:lnTo>
                  <a:lnTo>
                    <a:pt x="21" y="232"/>
                  </a:lnTo>
                  <a:lnTo>
                    <a:pt x="21" y="234"/>
                  </a:lnTo>
                  <a:lnTo>
                    <a:pt x="19" y="234"/>
                  </a:lnTo>
                  <a:lnTo>
                    <a:pt x="16" y="234"/>
                  </a:lnTo>
                  <a:lnTo>
                    <a:pt x="14" y="234"/>
                  </a:lnTo>
                  <a:lnTo>
                    <a:pt x="14" y="234"/>
                  </a:lnTo>
                  <a:lnTo>
                    <a:pt x="14" y="234"/>
                  </a:lnTo>
                  <a:lnTo>
                    <a:pt x="14" y="234"/>
                  </a:lnTo>
                  <a:lnTo>
                    <a:pt x="14" y="237"/>
                  </a:lnTo>
                  <a:lnTo>
                    <a:pt x="12" y="237"/>
                  </a:lnTo>
                  <a:lnTo>
                    <a:pt x="9" y="237"/>
                  </a:lnTo>
                  <a:lnTo>
                    <a:pt x="7" y="241"/>
                  </a:lnTo>
                  <a:lnTo>
                    <a:pt x="7" y="241"/>
                  </a:lnTo>
                  <a:lnTo>
                    <a:pt x="5" y="241"/>
                  </a:lnTo>
                  <a:lnTo>
                    <a:pt x="5" y="244"/>
                  </a:lnTo>
                  <a:lnTo>
                    <a:pt x="5" y="244"/>
                  </a:lnTo>
                  <a:lnTo>
                    <a:pt x="2" y="244"/>
                  </a:lnTo>
                  <a:lnTo>
                    <a:pt x="0" y="246"/>
                  </a:lnTo>
                  <a:lnTo>
                    <a:pt x="0" y="246"/>
                  </a:lnTo>
                  <a:lnTo>
                    <a:pt x="0" y="246"/>
                  </a:lnTo>
                  <a:lnTo>
                    <a:pt x="0" y="246"/>
                  </a:lnTo>
                  <a:lnTo>
                    <a:pt x="2" y="246"/>
                  </a:lnTo>
                  <a:lnTo>
                    <a:pt x="2" y="248"/>
                  </a:lnTo>
                  <a:lnTo>
                    <a:pt x="2" y="248"/>
                  </a:lnTo>
                  <a:lnTo>
                    <a:pt x="2" y="248"/>
                  </a:lnTo>
                  <a:lnTo>
                    <a:pt x="0" y="251"/>
                  </a:lnTo>
                  <a:lnTo>
                    <a:pt x="0" y="251"/>
                  </a:lnTo>
                  <a:lnTo>
                    <a:pt x="0" y="253"/>
                  </a:lnTo>
                  <a:lnTo>
                    <a:pt x="2" y="253"/>
                  </a:lnTo>
                  <a:lnTo>
                    <a:pt x="2" y="253"/>
                  </a:lnTo>
                  <a:lnTo>
                    <a:pt x="2" y="253"/>
                  </a:lnTo>
                  <a:lnTo>
                    <a:pt x="2" y="253"/>
                  </a:lnTo>
                  <a:lnTo>
                    <a:pt x="5" y="253"/>
                  </a:lnTo>
                  <a:lnTo>
                    <a:pt x="5" y="253"/>
                  </a:lnTo>
                  <a:lnTo>
                    <a:pt x="5" y="253"/>
                  </a:lnTo>
                  <a:lnTo>
                    <a:pt x="5" y="256"/>
                  </a:lnTo>
                  <a:lnTo>
                    <a:pt x="5" y="258"/>
                  </a:lnTo>
                  <a:lnTo>
                    <a:pt x="5" y="258"/>
                  </a:lnTo>
                  <a:lnTo>
                    <a:pt x="5" y="260"/>
                  </a:lnTo>
                  <a:lnTo>
                    <a:pt x="5" y="263"/>
                  </a:lnTo>
                  <a:lnTo>
                    <a:pt x="7" y="265"/>
                  </a:lnTo>
                  <a:lnTo>
                    <a:pt x="9" y="265"/>
                  </a:lnTo>
                  <a:lnTo>
                    <a:pt x="9" y="267"/>
                  </a:lnTo>
                  <a:lnTo>
                    <a:pt x="12" y="267"/>
                  </a:lnTo>
                  <a:lnTo>
                    <a:pt x="12" y="267"/>
                  </a:lnTo>
                  <a:lnTo>
                    <a:pt x="12" y="270"/>
                  </a:lnTo>
                  <a:lnTo>
                    <a:pt x="12" y="272"/>
                  </a:lnTo>
                  <a:lnTo>
                    <a:pt x="12" y="272"/>
                  </a:lnTo>
                  <a:lnTo>
                    <a:pt x="12" y="274"/>
                  </a:lnTo>
                  <a:lnTo>
                    <a:pt x="12" y="277"/>
                  </a:lnTo>
                  <a:lnTo>
                    <a:pt x="12" y="279"/>
                  </a:lnTo>
                  <a:lnTo>
                    <a:pt x="12" y="279"/>
                  </a:lnTo>
                  <a:lnTo>
                    <a:pt x="12" y="282"/>
                  </a:lnTo>
                  <a:lnTo>
                    <a:pt x="12" y="284"/>
                  </a:lnTo>
                  <a:lnTo>
                    <a:pt x="14" y="284"/>
                  </a:lnTo>
                  <a:lnTo>
                    <a:pt x="14" y="286"/>
                  </a:lnTo>
                  <a:lnTo>
                    <a:pt x="14" y="286"/>
                  </a:lnTo>
                  <a:lnTo>
                    <a:pt x="14" y="289"/>
                  </a:lnTo>
                  <a:lnTo>
                    <a:pt x="14" y="289"/>
                  </a:lnTo>
                  <a:lnTo>
                    <a:pt x="14" y="289"/>
                  </a:lnTo>
                  <a:lnTo>
                    <a:pt x="14" y="291"/>
                  </a:lnTo>
                  <a:lnTo>
                    <a:pt x="16" y="291"/>
                  </a:lnTo>
                  <a:lnTo>
                    <a:pt x="16" y="286"/>
                  </a:lnTo>
                  <a:lnTo>
                    <a:pt x="16" y="286"/>
                  </a:lnTo>
                  <a:lnTo>
                    <a:pt x="19" y="286"/>
                  </a:lnTo>
                  <a:lnTo>
                    <a:pt x="19" y="289"/>
                  </a:lnTo>
                  <a:lnTo>
                    <a:pt x="19" y="289"/>
                  </a:lnTo>
                  <a:lnTo>
                    <a:pt x="21" y="289"/>
                  </a:lnTo>
                  <a:lnTo>
                    <a:pt x="21" y="291"/>
                  </a:lnTo>
                  <a:lnTo>
                    <a:pt x="21" y="291"/>
                  </a:lnTo>
                  <a:lnTo>
                    <a:pt x="21" y="291"/>
                  </a:lnTo>
                  <a:lnTo>
                    <a:pt x="24" y="291"/>
                  </a:lnTo>
                  <a:lnTo>
                    <a:pt x="24" y="293"/>
                  </a:lnTo>
                  <a:lnTo>
                    <a:pt x="24" y="293"/>
                  </a:lnTo>
                  <a:lnTo>
                    <a:pt x="21" y="293"/>
                  </a:lnTo>
                  <a:lnTo>
                    <a:pt x="21" y="293"/>
                  </a:lnTo>
                  <a:lnTo>
                    <a:pt x="19" y="296"/>
                  </a:lnTo>
                  <a:lnTo>
                    <a:pt x="19" y="296"/>
                  </a:lnTo>
                  <a:lnTo>
                    <a:pt x="16" y="296"/>
                  </a:lnTo>
                  <a:lnTo>
                    <a:pt x="16" y="298"/>
                  </a:lnTo>
                  <a:lnTo>
                    <a:pt x="16" y="298"/>
                  </a:lnTo>
                  <a:lnTo>
                    <a:pt x="19" y="298"/>
                  </a:lnTo>
                  <a:lnTo>
                    <a:pt x="21" y="298"/>
                  </a:lnTo>
                  <a:lnTo>
                    <a:pt x="21" y="298"/>
                  </a:lnTo>
                  <a:lnTo>
                    <a:pt x="24" y="300"/>
                  </a:lnTo>
                  <a:lnTo>
                    <a:pt x="24" y="303"/>
                  </a:lnTo>
                  <a:lnTo>
                    <a:pt x="24" y="303"/>
                  </a:lnTo>
                  <a:lnTo>
                    <a:pt x="19" y="305"/>
                  </a:lnTo>
                  <a:lnTo>
                    <a:pt x="19" y="305"/>
                  </a:lnTo>
                  <a:lnTo>
                    <a:pt x="19" y="308"/>
                  </a:lnTo>
                  <a:lnTo>
                    <a:pt x="19" y="308"/>
                  </a:lnTo>
                  <a:lnTo>
                    <a:pt x="19" y="308"/>
                  </a:lnTo>
                  <a:lnTo>
                    <a:pt x="21" y="308"/>
                  </a:lnTo>
                  <a:lnTo>
                    <a:pt x="21" y="308"/>
                  </a:lnTo>
                  <a:lnTo>
                    <a:pt x="21" y="310"/>
                  </a:lnTo>
                  <a:lnTo>
                    <a:pt x="24" y="310"/>
                  </a:lnTo>
                  <a:lnTo>
                    <a:pt x="24" y="310"/>
                  </a:lnTo>
                  <a:lnTo>
                    <a:pt x="26" y="310"/>
                  </a:lnTo>
                  <a:lnTo>
                    <a:pt x="26" y="310"/>
                  </a:lnTo>
                  <a:lnTo>
                    <a:pt x="26" y="312"/>
                  </a:lnTo>
                  <a:lnTo>
                    <a:pt x="26" y="315"/>
                  </a:lnTo>
                  <a:lnTo>
                    <a:pt x="24" y="317"/>
                  </a:lnTo>
                  <a:lnTo>
                    <a:pt x="24" y="319"/>
                  </a:lnTo>
                  <a:lnTo>
                    <a:pt x="26" y="322"/>
                  </a:lnTo>
                  <a:lnTo>
                    <a:pt x="26" y="324"/>
                  </a:lnTo>
                  <a:lnTo>
                    <a:pt x="26" y="329"/>
                  </a:lnTo>
                  <a:lnTo>
                    <a:pt x="24" y="334"/>
                  </a:lnTo>
                  <a:lnTo>
                    <a:pt x="21" y="336"/>
                  </a:lnTo>
                  <a:lnTo>
                    <a:pt x="19" y="336"/>
                  </a:lnTo>
                  <a:lnTo>
                    <a:pt x="19" y="338"/>
                  </a:lnTo>
                  <a:lnTo>
                    <a:pt x="19" y="338"/>
                  </a:lnTo>
                  <a:lnTo>
                    <a:pt x="19" y="338"/>
                  </a:lnTo>
                  <a:lnTo>
                    <a:pt x="21" y="341"/>
                  </a:lnTo>
                  <a:lnTo>
                    <a:pt x="21" y="341"/>
                  </a:lnTo>
                  <a:lnTo>
                    <a:pt x="21" y="341"/>
                  </a:lnTo>
                  <a:lnTo>
                    <a:pt x="24" y="341"/>
                  </a:lnTo>
                  <a:lnTo>
                    <a:pt x="24" y="343"/>
                  </a:lnTo>
                  <a:lnTo>
                    <a:pt x="24" y="345"/>
                  </a:lnTo>
                  <a:lnTo>
                    <a:pt x="16" y="353"/>
                  </a:lnTo>
                  <a:lnTo>
                    <a:pt x="16" y="355"/>
                  </a:lnTo>
                  <a:lnTo>
                    <a:pt x="16" y="357"/>
                  </a:lnTo>
                  <a:lnTo>
                    <a:pt x="16" y="360"/>
                  </a:lnTo>
                  <a:lnTo>
                    <a:pt x="16" y="360"/>
                  </a:lnTo>
                  <a:lnTo>
                    <a:pt x="19" y="362"/>
                  </a:lnTo>
                  <a:lnTo>
                    <a:pt x="19" y="362"/>
                  </a:lnTo>
                  <a:lnTo>
                    <a:pt x="19" y="364"/>
                  </a:lnTo>
                  <a:lnTo>
                    <a:pt x="16" y="364"/>
                  </a:lnTo>
                  <a:lnTo>
                    <a:pt x="16" y="367"/>
                  </a:lnTo>
                  <a:lnTo>
                    <a:pt x="16" y="369"/>
                  </a:lnTo>
                  <a:lnTo>
                    <a:pt x="19" y="369"/>
                  </a:lnTo>
                  <a:lnTo>
                    <a:pt x="19" y="372"/>
                  </a:lnTo>
                  <a:lnTo>
                    <a:pt x="19" y="372"/>
                  </a:lnTo>
                  <a:lnTo>
                    <a:pt x="21" y="372"/>
                  </a:lnTo>
                  <a:lnTo>
                    <a:pt x="16" y="379"/>
                  </a:lnTo>
                  <a:lnTo>
                    <a:pt x="16" y="379"/>
                  </a:lnTo>
                  <a:lnTo>
                    <a:pt x="16" y="381"/>
                  </a:lnTo>
                  <a:lnTo>
                    <a:pt x="16" y="383"/>
                  </a:lnTo>
                  <a:lnTo>
                    <a:pt x="16" y="383"/>
                  </a:lnTo>
                  <a:lnTo>
                    <a:pt x="16" y="386"/>
                  </a:lnTo>
                  <a:lnTo>
                    <a:pt x="16" y="388"/>
                  </a:lnTo>
                  <a:lnTo>
                    <a:pt x="16" y="388"/>
                  </a:lnTo>
                  <a:lnTo>
                    <a:pt x="19" y="390"/>
                  </a:lnTo>
                  <a:lnTo>
                    <a:pt x="16" y="390"/>
                  </a:lnTo>
                  <a:lnTo>
                    <a:pt x="16" y="395"/>
                  </a:lnTo>
                  <a:lnTo>
                    <a:pt x="14" y="395"/>
                  </a:lnTo>
                  <a:lnTo>
                    <a:pt x="14" y="395"/>
                  </a:lnTo>
                  <a:lnTo>
                    <a:pt x="14" y="402"/>
                  </a:lnTo>
                  <a:lnTo>
                    <a:pt x="14" y="402"/>
                  </a:lnTo>
                  <a:lnTo>
                    <a:pt x="14" y="405"/>
                  </a:lnTo>
                  <a:lnTo>
                    <a:pt x="14" y="405"/>
                  </a:lnTo>
                  <a:lnTo>
                    <a:pt x="14" y="405"/>
                  </a:lnTo>
                  <a:lnTo>
                    <a:pt x="14" y="405"/>
                  </a:lnTo>
                  <a:lnTo>
                    <a:pt x="14" y="407"/>
                  </a:lnTo>
                  <a:lnTo>
                    <a:pt x="16" y="407"/>
                  </a:lnTo>
                  <a:lnTo>
                    <a:pt x="16" y="409"/>
                  </a:lnTo>
                  <a:lnTo>
                    <a:pt x="19" y="409"/>
                  </a:lnTo>
                  <a:lnTo>
                    <a:pt x="21" y="409"/>
                  </a:lnTo>
                  <a:lnTo>
                    <a:pt x="21" y="409"/>
                  </a:lnTo>
                  <a:lnTo>
                    <a:pt x="21" y="409"/>
                  </a:lnTo>
                  <a:lnTo>
                    <a:pt x="24" y="409"/>
                  </a:lnTo>
                  <a:lnTo>
                    <a:pt x="24" y="409"/>
                  </a:lnTo>
                  <a:lnTo>
                    <a:pt x="24" y="409"/>
                  </a:lnTo>
                  <a:lnTo>
                    <a:pt x="26" y="409"/>
                  </a:lnTo>
                  <a:lnTo>
                    <a:pt x="26" y="409"/>
                  </a:lnTo>
                  <a:lnTo>
                    <a:pt x="28" y="409"/>
                  </a:lnTo>
                  <a:lnTo>
                    <a:pt x="28" y="409"/>
                  </a:lnTo>
                  <a:lnTo>
                    <a:pt x="28" y="409"/>
                  </a:lnTo>
                  <a:lnTo>
                    <a:pt x="31" y="409"/>
                  </a:lnTo>
                  <a:lnTo>
                    <a:pt x="31" y="409"/>
                  </a:lnTo>
                  <a:lnTo>
                    <a:pt x="31" y="407"/>
                  </a:lnTo>
                  <a:lnTo>
                    <a:pt x="31" y="407"/>
                  </a:lnTo>
                  <a:lnTo>
                    <a:pt x="31" y="407"/>
                  </a:lnTo>
                  <a:lnTo>
                    <a:pt x="31" y="407"/>
                  </a:lnTo>
                  <a:lnTo>
                    <a:pt x="31" y="407"/>
                  </a:lnTo>
                  <a:lnTo>
                    <a:pt x="31" y="407"/>
                  </a:lnTo>
                  <a:lnTo>
                    <a:pt x="33" y="407"/>
                  </a:lnTo>
                  <a:lnTo>
                    <a:pt x="33" y="407"/>
                  </a:lnTo>
                  <a:lnTo>
                    <a:pt x="35" y="407"/>
                  </a:lnTo>
                  <a:lnTo>
                    <a:pt x="35" y="407"/>
                  </a:lnTo>
                  <a:lnTo>
                    <a:pt x="38" y="407"/>
                  </a:lnTo>
                  <a:lnTo>
                    <a:pt x="38" y="407"/>
                  </a:lnTo>
                  <a:lnTo>
                    <a:pt x="38" y="407"/>
                  </a:lnTo>
                  <a:lnTo>
                    <a:pt x="40" y="407"/>
                  </a:lnTo>
                  <a:lnTo>
                    <a:pt x="40" y="409"/>
                  </a:lnTo>
                  <a:lnTo>
                    <a:pt x="40" y="412"/>
                  </a:lnTo>
                  <a:lnTo>
                    <a:pt x="42" y="414"/>
                  </a:lnTo>
                  <a:lnTo>
                    <a:pt x="45" y="414"/>
                  </a:lnTo>
                  <a:lnTo>
                    <a:pt x="45" y="414"/>
                  </a:lnTo>
                  <a:lnTo>
                    <a:pt x="47" y="414"/>
                  </a:lnTo>
                  <a:lnTo>
                    <a:pt x="47" y="412"/>
                  </a:lnTo>
                  <a:lnTo>
                    <a:pt x="47" y="412"/>
                  </a:lnTo>
                  <a:lnTo>
                    <a:pt x="47" y="412"/>
                  </a:lnTo>
                  <a:lnTo>
                    <a:pt x="50" y="414"/>
                  </a:lnTo>
                  <a:lnTo>
                    <a:pt x="50" y="414"/>
                  </a:lnTo>
                  <a:lnTo>
                    <a:pt x="54" y="414"/>
                  </a:lnTo>
                  <a:lnTo>
                    <a:pt x="54" y="414"/>
                  </a:lnTo>
                  <a:lnTo>
                    <a:pt x="57" y="414"/>
                  </a:lnTo>
                  <a:lnTo>
                    <a:pt x="57" y="414"/>
                  </a:lnTo>
                  <a:lnTo>
                    <a:pt x="57" y="414"/>
                  </a:lnTo>
                  <a:lnTo>
                    <a:pt x="61" y="416"/>
                  </a:lnTo>
                  <a:lnTo>
                    <a:pt x="61" y="416"/>
                  </a:lnTo>
                  <a:lnTo>
                    <a:pt x="61" y="416"/>
                  </a:lnTo>
                  <a:lnTo>
                    <a:pt x="61" y="416"/>
                  </a:lnTo>
                  <a:lnTo>
                    <a:pt x="64" y="416"/>
                  </a:lnTo>
                  <a:lnTo>
                    <a:pt x="64" y="416"/>
                  </a:lnTo>
                  <a:lnTo>
                    <a:pt x="64" y="416"/>
                  </a:lnTo>
                  <a:lnTo>
                    <a:pt x="64" y="416"/>
                  </a:lnTo>
                  <a:lnTo>
                    <a:pt x="64" y="416"/>
                  </a:lnTo>
                  <a:lnTo>
                    <a:pt x="66" y="416"/>
                  </a:lnTo>
                  <a:lnTo>
                    <a:pt x="69" y="416"/>
                  </a:lnTo>
                  <a:lnTo>
                    <a:pt x="71" y="416"/>
                  </a:lnTo>
                  <a:lnTo>
                    <a:pt x="73" y="414"/>
                  </a:lnTo>
                  <a:lnTo>
                    <a:pt x="73" y="414"/>
                  </a:lnTo>
                  <a:lnTo>
                    <a:pt x="73" y="414"/>
                  </a:lnTo>
                  <a:lnTo>
                    <a:pt x="73" y="416"/>
                  </a:lnTo>
                  <a:lnTo>
                    <a:pt x="76" y="416"/>
                  </a:lnTo>
                  <a:lnTo>
                    <a:pt x="76" y="416"/>
                  </a:lnTo>
                  <a:lnTo>
                    <a:pt x="76" y="416"/>
                  </a:lnTo>
                  <a:lnTo>
                    <a:pt x="76" y="416"/>
                  </a:lnTo>
                  <a:lnTo>
                    <a:pt x="78" y="416"/>
                  </a:lnTo>
                  <a:lnTo>
                    <a:pt x="78" y="416"/>
                  </a:lnTo>
                  <a:lnTo>
                    <a:pt x="80" y="416"/>
                  </a:lnTo>
                  <a:lnTo>
                    <a:pt x="80" y="416"/>
                  </a:lnTo>
                  <a:lnTo>
                    <a:pt x="80" y="416"/>
                  </a:lnTo>
                  <a:lnTo>
                    <a:pt x="83" y="416"/>
                  </a:lnTo>
                  <a:lnTo>
                    <a:pt x="83" y="419"/>
                  </a:lnTo>
                  <a:lnTo>
                    <a:pt x="83" y="419"/>
                  </a:lnTo>
                  <a:lnTo>
                    <a:pt x="83" y="419"/>
                  </a:lnTo>
                  <a:lnTo>
                    <a:pt x="85" y="419"/>
                  </a:lnTo>
                  <a:lnTo>
                    <a:pt x="85" y="419"/>
                  </a:lnTo>
                  <a:lnTo>
                    <a:pt x="85" y="419"/>
                  </a:lnTo>
                  <a:lnTo>
                    <a:pt x="87" y="419"/>
                  </a:lnTo>
                  <a:lnTo>
                    <a:pt x="90" y="419"/>
                  </a:lnTo>
                  <a:lnTo>
                    <a:pt x="92" y="419"/>
                  </a:lnTo>
                  <a:lnTo>
                    <a:pt x="92" y="419"/>
                  </a:lnTo>
                  <a:lnTo>
                    <a:pt x="92" y="419"/>
                  </a:lnTo>
                  <a:lnTo>
                    <a:pt x="92" y="419"/>
                  </a:lnTo>
                  <a:lnTo>
                    <a:pt x="95" y="419"/>
                  </a:lnTo>
                  <a:lnTo>
                    <a:pt x="95" y="419"/>
                  </a:lnTo>
                  <a:lnTo>
                    <a:pt x="95" y="419"/>
                  </a:lnTo>
                  <a:lnTo>
                    <a:pt x="97" y="421"/>
                  </a:lnTo>
                  <a:lnTo>
                    <a:pt x="97" y="421"/>
                  </a:lnTo>
                  <a:lnTo>
                    <a:pt x="97" y="419"/>
                  </a:lnTo>
                  <a:lnTo>
                    <a:pt x="99" y="419"/>
                  </a:lnTo>
                  <a:lnTo>
                    <a:pt x="99" y="421"/>
                  </a:lnTo>
                  <a:lnTo>
                    <a:pt x="99" y="424"/>
                  </a:lnTo>
                  <a:lnTo>
                    <a:pt x="102" y="424"/>
                  </a:lnTo>
                  <a:lnTo>
                    <a:pt x="102" y="424"/>
                  </a:lnTo>
                  <a:lnTo>
                    <a:pt x="102" y="424"/>
                  </a:lnTo>
                  <a:lnTo>
                    <a:pt x="104" y="421"/>
                  </a:lnTo>
                  <a:lnTo>
                    <a:pt x="104" y="419"/>
                  </a:lnTo>
                  <a:lnTo>
                    <a:pt x="106" y="419"/>
                  </a:lnTo>
                  <a:lnTo>
                    <a:pt x="106" y="419"/>
                  </a:lnTo>
                  <a:lnTo>
                    <a:pt x="106" y="419"/>
                  </a:lnTo>
                  <a:lnTo>
                    <a:pt x="106" y="419"/>
                  </a:lnTo>
                  <a:lnTo>
                    <a:pt x="109" y="419"/>
                  </a:lnTo>
                  <a:lnTo>
                    <a:pt x="111" y="419"/>
                  </a:lnTo>
                  <a:lnTo>
                    <a:pt x="111" y="419"/>
                  </a:lnTo>
                  <a:lnTo>
                    <a:pt x="111" y="419"/>
                  </a:lnTo>
                  <a:lnTo>
                    <a:pt x="111" y="419"/>
                  </a:lnTo>
                  <a:lnTo>
                    <a:pt x="111" y="419"/>
                  </a:lnTo>
                  <a:lnTo>
                    <a:pt x="113" y="416"/>
                  </a:lnTo>
                  <a:lnTo>
                    <a:pt x="113" y="416"/>
                  </a:lnTo>
                  <a:lnTo>
                    <a:pt x="113" y="416"/>
                  </a:lnTo>
                  <a:lnTo>
                    <a:pt x="116" y="421"/>
                  </a:lnTo>
                  <a:lnTo>
                    <a:pt x="118" y="421"/>
                  </a:lnTo>
                  <a:lnTo>
                    <a:pt x="118" y="419"/>
                  </a:lnTo>
                  <a:lnTo>
                    <a:pt x="118" y="419"/>
                  </a:lnTo>
                  <a:lnTo>
                    <a:pt x="118" y="419"/>
                  </a:lnTo>
                  <a:lnTo>
                    <a:pt x="118" y="416"/>
                  </a:lnTo>
                  <a:lnTo>
                    <a:pt x="121" y="416"/>
                  </a:lnTo>
                  <a:lnTo>
                    <a:pt x="123" y="414"/>
                  </a:lnTo>
                  <a:lnTo>
                    <a:pt x="123" y="414"/>
                  </a:lnTo>
                  <a:lnTo>
                    <a:pt x="125" y="412"/>
                  </a:lnTo>
                  <a:lnTo>
                    <a:pt x="125" y="412"/>
                  </a:lnTo>
                  <a:lnTo>
                    <a:pt x="125" y="412"/>
                  </a:lnTo>
                  <a:lnTo>
                    <a:pt x="125" y="412"/>
                  </a:lnTo>
                  <a:lnTo>
                    <a:pt x="125" y="409"/>
                  </a:lnTo>
                  <a:lnTo>
                    <a:pt x="125" y="409"/>
                  </a:lnTo>
                  <a:lnTo>
                    <a:pt x="128" y="407"/>
                  </a:lnTo>
                  <a:lnTo>
                    <a:pt x="128" y="407"/>
                  </a:lnTo>
                  <a:lnTo>
                    <a:pt x="128" y="407"/>
                  </a:lnTo>
                  <a:lnTo>
                    <a:pt x="130" y="405"/>
                  </a:lnTo>
                  <a:lnTo>
                    <a:pt x="135" y="405"/>
                  </a:lnTo>
                  <a:lnTo>
                    <a:pt x="137" y="405"/>
                  </a:lnTo>
                  <a:lnTo>
                    <a:pt x="137" y="405"/>
                  </a:lnTo>
                  <a:lnTo>
                    <a:pt x="140" y="412"/>
                  </a:lnTo>
                  <a:lnTo>
                    <a:pt x="142" y="414"/>
                  </a:lnTo>
                  <a:lnTo>
                    <a:pt x="144" y="416"/>
                  </a:lnTo>
                  <a:lnTo>
                    <a:pt x="149" y="419"/>
                  </a:lnTo>
                  <a:lnTo>
                    <a:pt x="151" y="421"/>
                  </a:lnTo>
                  <a:lnTo>
                    <a:pt x="151" y="421"/>
                  </a:lnTo>
                  <a:lnTo>
                    <a:pt x="154" y="421"/>
                  </a:lnTo>
                  <a:lnTo>
                    <a:pt x="168" y="424"/>
                  </a:lnTo>
                  <a:lnTo>
                    <a:pt x="168" y="421"/>
                  </a:lnTo>
                  <a:lnTo>
                    <a:pt x="168" y="421"/>
                  </a:lnTo>
                  <a:lnTo>
                    <a:pt x="170" y="421"/>
                  </a:lnTo>
                  <a:lnTo>
                    <a:pt x="170" y="424"/>
                  </a:lnTo>
                  <a:lnTo>
                    <a:pt x="173" y="424"/>
                  </a:lnTo>
                  <a:lnTo>
                    <a:pt x="177" y="424"/>
                  </a:lnTo>
                  <a:lnTo>
                    <a:pt x="180" y="426"/>
                  </a:lnTo>
                  <a:lnTo>
                    <a:pt x="180" y="424"/>
                  </a:lnTo>
                  <a:lnTo>
                    <a:pt x="180" y="424"/>
                  </a:lnTo>
                  <a:lnTo>
                    <a:pt x="185" y="428"/>
                  </a:lnTo>
                  <a:lnTo>
                    <a:pt x="187" y="431"/>
                  </a:lnTo>
                  <a:lnTo>
                    <a:pt x="187" y="431"/>
                  </a:lnTo>
                  <a:lnTo>
                    <a:pt x="189" y="433"/>
                  </a:lnTo>
                  <a:lnTo>
                    <a:pt x="189" y="440"/>
                  </a:lnTo>
                  <a:lnTo>
                    <a:pt x="189" y="443"/>
                  </a:lnTo>
                  <a:lnTo>
                    <a:pt x="192" y="447"/>
                  </a:lnTo>
                  <a:lnTo>
                    <a:pt x="192" y="450"/>
                  </a:lnTo>
                  <a:lnTo>
                    <a:pt x="196" y="450"/>
                  </a:lnTo>
                  <a:lnTo>
                    <a:pt x="196" y="450"/>
                  </a:lnTo>
                  <a:lnTo>
                    <a:pt x="199" y="452"/>
                  </a:lnTo>
                  <a:lnTo>
                    <a:pt x="199" y="452"/>
                  </a:lnTo>
                  <a:lnTo>
                    <a:pt x="199" y="454"/>
                  </a:lnTo>
                  <a:lnTo>
                    <a:pt x="199" y="454"/>
                  </a:lnTo>
                  <a:lnTo>
                    <a:pt x="199" y="457"/>
                  </a:lnTo>
                  <a:lnTo>
                    <a:pt x="199" y="457"/>
                  </a:lnTo>
                  <a:lnTo>
                    <a:pt x="199" y="457"/>
                  </a:lnTo>
                  <a:lnTo>
                    <a:pt x="199" y="459"/>
                  </a:lnTo>
                  <a:lnTo>
                    <a:pt x="199" y="459"/>
                  </a:lnTo>
                  <a:lnTo>
                    <a:pt x="199" y="461"/>
                  </a:lnTo>
                  <a:lnTo>
                    <a:pt x="196" y="464"/>
                  </a:lnTo>
                  <a:lnTo>
                    <a:pt x="196" y="466"/>
                  </a:lnTo>
                  <a:lnTo>
                    <a:pt x="196" y="471"/>
                  </a:lnTo>
                  <a:lnTo>
                    <a:pt x="199" y="478"/>
                  </a:lnTo>
                  <a:lnTo>
                    <a:pt x="199" y="478"/>
                  </a:lnTo>
                  <a:lnTo>
                    <a:pt x="196" y="480"/>
                  </a:lnTo>
                  <a:lnTo>
                    <a:pt x="196" y="483"/>
                  </a:lnTo>
                  <a:lnTo>
                    <a:pt x="199" y="485"/>
                  </a:lnTo>
                  <a:lnTo>
                    <a:pt x="201" y="488"/>
                  </a:lnTo>
                  <a:lnTo>
                    <a:pt x="201" y="488"/>
                  </a:lnTo>
                  <a:lnTo>
                    <a:pt x="201" y="492"/>
                  </a:lnTo>
                  <a:lnTo>
                    <a:pt x="201" y="492"/>
                  </a:lnTo>
                  <a:lnTo>
                    <a:pt x="201" y="495"/>
                  </a:lnTo>
                  <a:lnTo>
                    <a:pt x="203" y="495"/>
                  </a:lnTo>
                  <a:lnTo>
                    <a:pt x="203" y="497"/>
                  </a:lnTo>
                  <a:lnTo>
                    <a:pt x="206" y="502"/>
                  </a:lnTo>
                  <a:lnTo>
                    <a:pt x="206" y="504"/>
                  </a:lnTo>
                  <a:lnTo>
                    <a:pt x="203" y="506"/>
                  </a:lnTo>
                  <a:lnTo>
                    <a:pt x="203" y="509"/>
                  </a:lnTo>
                  <a:lnTo>
                    <a:pt x="203" y="511"/>
                  </a:lnTo>
                  <a:lnTo>
                    <a:pt x="206" y="514"/>
                  </a:lnTo>
                  <a:lnTo>
                    <a:pt x="208" y="516"/>
                  </a:lnTo>
                  <a:lnTo>
                    <a:pt x="206" y="518"/>
                  </a:lnTo>
                  <a:lnTo>
                    <a:pt x="206" y="523"/>
                  </a:lnTo>
                  <a:lnTo>
                    <a:pt x="206" y="525"/>
                  </a:lnTo>
                  <a:lnTo>
                    <a:pt x="206" y="528"/>
                  </a:lnTo>
                  <a:lnTo>
                    <a:pt x="206" y="528"/>
                  </a:lnTo>
                  <a:lnTo>
                    <a:pt x="206" y="530"/>
                  </a:lnTo>
                  <a:lnTo>
                    <a:pt x="206" y="535"/>
                  </a:lnTo>
                  <a:lnTo>
                    <a:pt x="208" y="537"/>
                  </a:lnTo>
                  <a:lnTo>
                    <a:pt x="211" y="540"/>
                  </a:lnTo>
                  <a:lnTo>
                    <a:pt x="213" y="544"/>
                  </a:lnTo>
                  <a:lnTo>
                    <a:pt x="213" y="561"/>
                  </a:lnTo>
                  <a:lnTo>
                    <a:pt x="215" y="563"/>
                  </a:lnTo>
                  <a:lnTo>
                    <a:pt x="215" y="566"/>
                  </a:lnTo>
                  <a:lnTo>
                    <a:pt x="218" y="568"/>
                  </a:lnTo>
                  <a:lnTo>
                    <a:pt x="222" y="568"/>
                  </a:lnTo>
                  <a:lnTo>
                    <a:pt x="227" y="568"/>
                  </a:lnTo>
                  <a:lnTo>
                    <a:pt x="227" y="568"/>
                  </a:lnTo>
                  <a:lnTo>
                    <a:pt x="227" y="568"/>
                  </a:lnTo>
                  <a:lnTo>
                    <a:pt x="227" y="568"/>
                  </a:lnTo>
                  <a:lnTo>
                    <a:pt x="227" y="568"/>
                  </a:lnTo>
                  <a:lnTo>
                    <a:pt x="229" y="568"/>
                  </a:lnTo>
                  <a:lnTo>
                    <a:pt x="232" y="570"/>
                  </a:lnTo>
                  <a:lnTo>
                    <a:pt x="234" y="570"/>
                  </a:lnTo>
                  <a:lnTo>
                    <a:pt x="237" y="568"/>
                  </a:lnTo>
                  <a:lnTo>
                    <a:pt x="237" y="568"/>
                  </a:lnTo>
                  <a:lnTo>
                    <a:pt x="237" y="568"/>
                  </a:lnTo>
                  <a:lnTo>
                    <a:pt x="239" y="566"/>
                  </a:lnTo>
                  <a:lnTo>
                    <a:pt x="244" y="568"/>
                  </a:lnTo>
                  <a:lnTo>
                    <a:pt x="246" y="566"/>
                  </a:lnTo>
                  <a:lnTo>
                    <a:pt x="248" y="566"/>
                  </a:lnTo>
                  <a:lnTo>
                    <a:pt x="251" y="566"/>
                  </a:lnTo>
                  <a:lnTo>
                    <a:pt x="251" y="566"/>
                  </a:lnTo>
                  <a:lnTo>
                    <a:pt x="253" y="563"/>
                  </a:lnTo>
                  <a:lnTo>
                    <a:pt x="256" y="561"/>
                  </a:lnTo>
                  <a:lnTo>
                    <a:pt x="256" y="561"/>
                  </a:lnTo>
                  <a:lnTo>
                    <a:pt x="260" y="559"/>
                  </a:lnTo>
                  <a:lnTo>
                    <a:pt x="272" y="554"/>
                  </a:lnTo>
                  <a:lnTo>
                    <a:pt x="272" y="554"/>
                  </a:lnTo>
                  <a:lnTo>
                    <a:pt x="274" y="551"/>
                  </a:lnTo>
                  <a:lnTo>
                    <a:pt x="274" y="551"/>
                  </a:lnTo>
                  <a:lnTo>
                    <a:pt x="277" y="551"/>
                  </a:lnTo>
                  <a:lnTo>
                    <a:pt x="291" y="559"/>
                  </a:lnTo>
                  <a:lnTo>
                    <a:pt x="293" y="561"/>
                  </a:lnTo>
                  <a:lnTo>
                    <a:pt x="296" y="566"/>
                  </a:lnTo>
                  <a:lnTo>
                    <a:pt x="305" y="570"/>
                  </a:lnTo>
                  <a:lnTo>
                    <a:pt x="308" y="573"/>
                  </a:lnTo>
                  <a:lnTo>
                    <a:pt x="310" y="570"/>
                  </a:lnTo>
                  <a:lnTo>
                    <a:pt x="312" y="570"/>
                  </a:lnTo>
                  <a:lnTo>
                    <a:pt x="312" y="568"/>
                  </a:lnTo>
                  <a:lnTo>
                    <a:pt x="317" y="566"/>
                  </a:lnTo>
                  <a:lnTo>
                    <a:pt x="319" y="563"/>
                  </a:lnTo>
                  <a:lnTo>
                    <a:pt x="319" y="559"/>
                  </a:lnTo>
                  <a:lnTo>
                    <a:pt x="319" y="551"/>
                  </a:lnTo>
                  <a:lnTo>
                    <a:pt x="322" y="549"/>
                  </a:lnTo>
                  <a:lnTo>
                    <a:pt x="324" y="542"/>
                  </a:lnTo>
                  <a:lnTo>
                    <a:pt x="324" y="537"/>
                  </a:lnTo>
                  <a:lnTo>
                    <a:pt x="329" y="523"/>
                  </a:lnTo>
                  <a:lnTo>
                    <a:pt x="329" y="521"/>
                  </a:lnTo>
                  <a:lnTo>
                    <a:pt x="329" y="521"/>
                  </a:lnTo>
                  <a:lnTo>
                    <a:pt x="329" y="518"/>
                  </a:lnTo>
                  <a:lnTo>
                    <a:pt x="336" y="516"/>
                  </a:lnTo>
                  <a:lnTo>
                    <a:pt x="345" y="511"/>
                  </a:lnTo>
                  <a:lnTo>
                    <a:pt x="348" y="509"/>
                  </a:lnTo>
                  <a:lnTo>
                    <a:pt x="348" y="504"/>
                  </a:lnTo>
                  <a:lnTo>
                    <a:pt x="350" y="497"/>
                  </a:lnTo>
                  <a:lnTo>
                    <a:pt x="353" y="495"/>
                  </a:lnTo>
                  <a:lnTo>
                    <a:pt x="355" y="492"/>
                  </a:lnTo>
                  <a:lnTo>
                    <a:pt x="355" y="485"/>
                  </a:lnTo>
                  <a:lnTo>
                    <a:pt x="355" y="480"/>
                  </a:lnTo>
                  <a:lnTo>
                    <a:pt x="357" y="476"/>
                  </a:lnTo>
                  <a:lnTo>
                    <a:pt x="357" y="473"/>
                  </a:lnTo>
                  <a:lnTo>
                    <a:pt x="360" y="471"/>
                  </a:lnTo>
                  <a:lnTo>
                    <a:pt x="367" y="469"/>
                  </a:lnTo>
                  <a:lnTo>
                    <a:pt x="390" y="457"/>
                  </a:lnTo>
                  <a:lnTo>
                    <a:pt x="393" y="454"/>
                  </a:lnTo>
                  <a:lnTo>
                    <a:pt x="395" y="452"/>
                  </a:lnTo>
                  <a:lnTo>
                    <a:pt x="400" y="445"/>
                  </a:lnTo>
                  <a:lnTo>
                    <a:pt x="400" y="445"/>
                  </a:lnTo>
                  <a:lnTo>
                    <a:pt x="402" y="443"/>
                  </a:lnTo>
                  <a:lnTo>
                    <a:pt x="402" y="443"/>
                  </a:lnTo>
                  <a:lnTo>
                    <a:pt x="402" y="443"/>
                  </a:lnTo>
                  <a:lnTo>
                    <a:pt x="405" y="443"/>
                  </a:lnTo>
                  <a:lnTo>
                    <a:pt x="405" y="440"/>
                  </a:lnTo>
                  <a:lnTo>
                    <a:pt x="407" y="438"/>
                  </a:lnTo>
                  <a:lnTo>
                    <a:pt x="407" y="435"/>
                  </a:lnTo>
                  <a:lnTo>
                    <a:pt x="407" y="438"/>
                  </a:lnTo>
                  <a:lnTo>
                    <a:pt x="409" y="438"/>
                  </a:lnTo>
                  <a:lnTo>
                    <a:pt x="409" y="438"/>
                  </a:lnTo>
                  <a:lnTo>
                    <a:pt x="417" y="433"/>
                  </a:lnTo>
                  <a:lnTo>
                    <a:pt x="417" y="433"/>
                  </a:lnTo>
                  <a:lnTo>
                    <a:pt x="419" y="431"/>
                  </a:lnTo>
                  <a:lnTo>
                    <a:pt x="419" y="431"/>
                  </a:lnTo>
                  <a:lnTo>
                    <a:pt x="419" y="431"/>
                  </a:lnTo>
                  <a:lnTo>
                    <a:pt x="426" y="426"/>
                  </a:lnTo>
                  <a:lnTo>
                    <a:pt x="428" y="424"/>
                  </a:lnTo>
                  <a:lnTo>
                    <a:pt x="431" y="424"/>
                  </a:lnTo>
                  <a:lnTo>
                    <a:pt x="433" y="421"/>
                  </a:lnTo>
                  <a:lnTo>
                    <a:pt x="435" y="419"/>
                  </a:lnTo>
                  <a:lnTo>
                    <a:pt x="438" y="419"/>
                  </a:lnTo>
                  <a:lnTo>
                    <a:pt x="438" y="419"/>
                  </a:lnTo>
                  <a:lnTo>
                    <a:pt x="440" y="419"/>
                  </a:lnTo>
                  <a:lnTo>
                    <a:pt x="440" y="416"/>
                  </a:lnTo>
                  <a:lnTo>
                    <a:pt x="443" y="416"/>
                  </a:lnTo>
                  <a:lnTo>
                    <a:pt x="445" y="414"/>
                  </a:lnTo>
                  <a:lnTo>
                    <a:pt x="445" y="414"/>
                  </a:lnTo>
                  <a:lnTo>
                    <a:pt x="447" y="414"/>
                  </a:lnTo>
                  <a:lnTo>
                    <a:pt x="447" y="414"/>
                  </a:lnTo>
                  <a:lnTo>
                    <a:pt x="447" y="412"/>
                  </a:lnTo>
                  <a:lnTo>
                    <a:pt x="454" y="407"/>
                  </a:lnTo>
                  <a:lnTo>
                    <a:pt x="454" y="407"/>
                  </a:lnTo>
                  <a:lnTo>
                    <a:pt x="454" y="405"/>
                  </a:lnTo>
                  <a:lnTo>
                    <a:pt x="454" y="402"/>
                  </a:lnTo>
                  <a:lnTo>
                    <a:pt x="457" y="398"/>
                  </a:lnTo>
                  <a:lnTo>
                    <a:pt x="457" y="398"/>
                  </a:lnTo>
                  <a:lnTo>
                    <a:pt x="457" y="395"/>
                  </a:lnTo>
                  <a:lnTo>
                    <a:pt x="459" y="393"/>
                  </a:lnTo>
                  <a:lnTo>
                    <a:pt x="459" y="393"/>
                  </a:lnTo>
                  <a:lnTo>
                    <a:pt x="464" y="388"/>
                  </a:lnTo>
                  <a:lnTo>
                    <a:pt x="464" y="388"/>
                  </a:lnTo>
                  <a:lnTo>
                    <a:pt x="464" y="388"/>
                  </a:lnTo>
                  <a:lnTo>
                    <a:pt x="466" y="386"/>
                  </a:lnTo>
                  <a:lnTo>
                    <a:pt x="466" y="386"/>
                  </a:lnTo>
                  <a:lnTo>
                    <a:pt x="466" y="386"/>
                  </a:lnTo>
                  <a:lnTo>
                    <a:pt x="469" y="383"/>
                  </a:lnTo>
                  <a:lnTo>
                    <a:pt x="469" y="383"/>
                  </a:lnTo>
                  <a:lnTo>
                    <a:pt x="469" y="381"/>
                  </a:lnTo>
                  <a:lnTo>
                    <a:pt x="469" y="381"/>
                  </a:lnTo>
                  <a:lnTo>
                    <a:pt x="471" y="376"/>
                  </a:lnTo>
                  <a:lnTo>
                    <a:pt x="471" y="376"/>
                  </a:lnTo>
                  <a:lnTo>
                    <a:pt x="476" y="374"/>
                  </a:lnTo>
                  <a:lnTo>
                    <a:pt x="476" y="374"/>
                  </a:lnTo>
                  <a:lnTo>
                    <a:pt x="478" y="372"/>
                  </a:lnTo>
                  <a:lnTo>
                    <a:pt x="478" y="369"/>
                  </a:lnTo>
                  <a:lnTo>
                    <a:pt x="480" y="369"/>
                  </a:lnTo>
                  <a:lnTo>
                    <a:pt x="480" y="367"/>
                  </a:lnTo>
                  <a:lnTo>
                    <a:pt x="478" y="367"/>
                  </a:lnTo>
                  <a:lnTo>
                    <a:pt x="478" y="367"/>
                  </a:lnTo>
                  <a:lnTo>
                    <a:pt x="473" y="360"/>
                  </a:lnTo>
                  <a:lnTo>
                    <a:pt x="473" y="357"/>
                  </a:lnTo>
                  <a:lnTo>
                    <a:pt x="476" y="357"/>
                  </a:lnTo>
                  <a:lnTo>
                    <a:pt x="476" y="357"/>
                  </a:lnTo>
                  <a:lnTo>
                    <a:pt x="476" y="357"/>
                  </a:lnTo>
                  <a:lnTo>
                    <a:pt x="476" y="357"/>
                  </a:lnTo>
                  <a:lnTo>
                    <a:pt x="476" y="357"/>
                  </a:lnTo>
                  <a:lnTo>
                    <a:pt x="476" y="357"/>
                  </a:lnTo>
                  <a:lnTo>
                    <a:pt x="476" y="355"/>
                  </a:lnTo>
                  <a:lnTo>
                    <a:pt x="476" y="355"/>
                  </a:lnTo>
                  <a:lnTo>
                    <a:pt x="478" y="355"/>
                  </a:lnTo>
                  <a:lnTo>
                    <a:pt x="478" y="355"/>
                  </a:lnTo>
                  <a:lnTo>
                    <a:pt x="478" y="355"/>
                  </a:lnTo>
                  <a:lnTo>
                    <a:pt x="480" y="355"/>
                  </a:lnTo>
                  <a:lnTo>
                    <a:pt x="480" y="355"/>
                  </a:lnTo>
                  <a:lnTo>
                    <a:pt x="483" y="355"/>
                  </a:lnTo>
                  <a:lnTo>
                    <a:pt x="485" y="355"/>
                  </a:lnTo>
                  <a:lnTo>
                    <a:pt x="485" y="353"/>
                  </a:lnTo>
                  <a:lnTo>
                    <a:pt x="488" y="350"/>
                  </a:lnTo>
                  <a:lnTo>
                    <a:pt x="488" y="348"/>
                  </a:lnTo>
                  <a:lnTo>
                    <a:pt x="492" y="343"/>
                  </a:lnTo>
                  <a:lnTo>
                    <a:pt x="495" y="338"/>
                  </a:lnTo>
                  <a:lnTo>
                    <a:pt x="495" y="336"/>
                  </a:lnTo>
                  <a:lnTo>
                    <a:pt x="492" y="329"/>
                  </a:lnTo>
                  <a:lnTo>
                    <a:pt x="492" y="327"/>
                  </a:lnTo>
                  <a:lnTo>
                    <a:pt x="495" y="324"/>
                  </a:lnTo>
                  <a:lnTo>
                    <a:pt x="495" y="324"/>
                  </a:lnTo>
                  <a:lnTo>
                    <a:pt x="497" y="322"/>
                  </a:lnTo>
                  <a:lnTo>
                    <a:pt x="499" y="322"/>
                  </a:lnTo>
                  <a:lnTo>
                    <a:pt x="499" y="322"/>
                  </a:lnTo>
                  <a:lnTo>
                    <a:pt x="499" y="322"/>
                  </a:lnTo>
                  <a:lnTo>
                    <a:pt x="499" y="319"/>
                  </a:lnTo>
                  <a:lnTo>
                    <a:pt x="502" y="315"/>
                  </a:lnTo>
                  <a:lnTo>
                    <a:pt x="504" y="312"/>
                  </a:lnTo>
                  <a:lnTo>
                    <a:pt x="504" y="312"/>
                  </a:lnTo>
                  <a:lnTo>
                    <a:pt x="506" y="312"/>
                  </a:lnTo>
                  <a:lnTo>
                    <a:pt x="511" y="305"/>
                  </a:lnTo>
                  <a:lnTo>
                    <a:pt x="511" y="305"/>
                  </a:lnTo>
                  <a:lnTo>
                    <a:pt x="511" y="296"/>
                  </a:lnTo>
                  <a:lnTo>
                    <a:pt x="511" y="291"/>
                  </a:lnTo>
                  <a:lnTo>
                    <a:pt x="514" y="289"/>
                  </a:lnTo>
                  <a:lnTo>
                    <a:pt x="514" y="286"/>
                  </a:lnTo>
                  <a:lnTo>
                    <a:pt x="516" y="282"/>
                  </a:lnTo>
                  <a:lnTo>
                    <a:pt x="516" y="282"/>
                  </a:lnTo>
                  <a:lnTo>
                    <a:pt x="516" y="279"/>
                  </a:lnTo>
                  <a:lnTo>
                    <a:pt x="521" y="279"/>
                  </a:lnTo>
                  <a:lnTo>
                    <a:pt x="525" y="274"/>
                  </a:lnTo>
                  <a:lnTo>
                    <a:pt x="528" y="272"/>
                  </a:lnTo>
                  <a:lnTo>
                    <a:pt x="530" y="267"/>
                  </a:lnTo>
                  <a:lnTo>
                    <a:pt x="530" y="265"/>
                  </a:lnTo>
                  <a:lnTo>
                    <a:pt x="535" y="263"/>
                  </a:lnTo>
                  <a:lnTo>
                    <a:pt x="535" y="260"/>
                  </a:lnTo>
                  <a:lnTo>
                    <a:pt x="540" y="258"/>
                  </a:lnTo>
                  <a:lnTo>
                    <a:pt x="551" y="256"/>
                  </a:lnTo>
                  <a:lnTo>
                    <a:pt x="551" y="256"/>
                  </a:lnTo>
                  <a:lnTo>
                    <a:pt x="554" y="253"/>
                  </a:lnTo>
                  <a:lnTo>
                    <a:pt x="556" y="251"/>
                  </a:lnTo>
                  <a:lnTo>
                    <a:pt x="559" y="246"/>
                  </a:lnTo>
                  <a:lnTo>
                    <a:pt x="561" y="239"/>
                  </a:lnTo>
                  <a:lnTo>
                    <a:pt x="561" y="234"/>
                  </a:lnTo>
                  <a:lnTo>
                    <a:pt x="561" y="222"/>
                  </a:lnTo>
                  <a:lnTo>
                    <a:pt x="559" y="211"/>
                  </a:lnTo>
                  <a:lnTo>
                    <a:pt x="559" y="208"/>
                  </a:lnTo>
                  <a:lnTo>
                    <a:pt x="559" y="206"/>
                  </a:lnTo>
                  <a:lnTo>
                    <a:pt x="561" y="203"/>
                  </a:lnTo>
                  <a:lnTo>
                    <a:pt x="561" y="201"/>
                  </a:lnTo>
                  <a:lnTo>
                    <a:pt x="561" y="196"/>
                  </a:lnTo>
                  <a:lnTo>
                    <a:pt x="561" y="196"/>
                  </a:lnTo>
                  <a:lnTo>
                    <a:pt x="563" y="196"/>
                  </a:lnTo>
                  <a:lnTo>
                    <a:pt x="563" y="196"/>
                  </a:lnTo>
                  <a:lnTo>
                    <a:pt x="563" y="196"/>
                  </a:lnTo>
                  <a:lnTo>
                    <a:pt x="566" y="196"/>
                  </a:lnTo>
                  <a:lnTo>
                    <a:pt x="566" y="194"/>
                  </a:lnTo>
                  <a:lnTo>
                    <a:pt x="566" y="19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3039" y="1540"/>
              <a:ext cx="892" cy="855"/>
            </a:xfrm>
            <a:custGeom>
              <a:avLst/>
              <a:gdLst>
                <a:gd name="T0" fmla="*/ 378 w 892"/>
                <a:gd name="T1" fmla="*/ 159 h 855"/>
                <a:gd name="T2" fmla="*/ 355 w 892"/>
                <a:gd name="T3" fmla="*/ 135 h 855"/>
                <a:gd name="T4" fmla="*/ 314 w 892"/>
                <a:gd name="T5" fmla="*/ 102 h 855"/>
                <a:gd name="T6" fmla="*/ 310 w 892"/>
                <a:gd name="T7" fmla="*/ 78 h 855"/>
                <a:gd name="T8" fmla="*/ 296 w 892"/>
                <a:gd name="T9" fmla="*/ 40 h 855"/>
                <a:gd name="T10" fmla="*/ 267 w 892"/>
                <a:gd name="T11" fmla="*/ 12 h 855"/>
                <a:gd name="T12" fmla="*/ 255 w 892"/>
                <a:gd name="T13" fmla="*/ 43 h 855"/>
                <a:gd name="T14" fmla="*/ 251 w 892"/>
                <a:gd name="T15" fmla="*/ 83 h 855"/>
                <a:gd name="T16" fmla="*/ 11 w 892"/>
                <a:gd name="T17" fmla="*/ 123 h 855"/>
                <a:gd name="T18" fmla="*/ 4 w 892"/>
                <a:gd name="T19" fmla="*/ 161 h 855"/>
                <a:gd name="T20" fmla="*/ 4 w 892"/>
                <a:gd name="T21" fmla="*/ 189 h 855"/>
                <a:gd name="T22" fmla="*/ 4 w 892"/>
                <a:gd name="T23" fmla="*/ 225 h 855"/>
                <a:gd name="T24" fmla="*/ 11 w 892"/>
                <a:gd name="T25" fmla="*/ 265 h 855"/>
                <a:gd name="T26" fmla="*/ 94 w 892"/>
                <a:gd name="T27" fmla="*/ 293 h 855"/>
                <a:gd name="T28" fmla="*/ 125 w 892"/>
                <a:gd name="T29" fmla="*/ 298 h 855"/>
                <a:gd name="T30" fmla="*/ 125 w 892"/>
                <a:gd name="T31" fmla="*/ 331 h 855"/>
                <a:gd name="T32" fmla="*/ 132 w 892"/>
                <a:gd name="T33" fmla="*/ 369 h 855"/>
                <a:gd name="T34" fmla="*/ 123 w 892"/>
                <a:gd name="T35" fmla="*/ 440 h 855"/>
                <a:gd name="T36" fmla="*/ 97 w 892"/>
                <a:gd name="T37" fmla="*/ 480 h 855"/>
                <a:gd name="T38" fmla="*/ 94 w 892"/>
                <a:gd name="T39" fmla="*/ 523 h 855"/>
                <a:gd name="T40" fmla="*/ 92 w 892"/>
                <a:gd name="T41" fmla="*/ 551 h 855"/>
                <a:gd name="T42" fmla="*/ 109 w 892"/>
                <a:gd name="T43" fmla="*/ 646 h 855"/>
                <a:gd name="T44" fmla="*/ 253 w 892"/>
                <a:gd name="T45" fmla="*/ 712 h 855"/>
                <a:gd name="T46" fmla="*/ 251 w 892"/>
                <a:gd name="T47" fmla="*/ 776 h 855"/>
                <a:gd name="T48" fmla="*/ 277 w 892"/>
                <a:gd name="T49" fmla="*/ 807 h 855"/>
                <a:gd name="T50" fmla="*/ 307 w 892"/>
                <a:gd name="T51" fmla="*/ 831 h 855"/>
                <a:gd name="T52" fmla="*/ 322 w 892"/>
                <a:gd name="T53" fmla="*/ 840 h 855"/>
                <a:gd name="T54" fmla="*/ 329 w 892"/>
                <a:gd name="T55" fmla="*/ 843 h 855"/>
                <a:gd name="T56" fmla="*/ 364 w 892"/>
                <a:gd name="T57" fmla="*/ 817 h 855"/>
                <a:gd name="T58" fmla="*/ 376 w 892"/>
                <a:gd name="T59" fmla="*/ 802 h 855"/>
                <a:gd name="T60" fmla="*/ 412 w 892"/>
                <a:gd name="T61" fmla="*/ 795 h 855"/>
                <a:gd name="T62" fmla="*/ 440 w 892"/>
                <a:gd name="T63" fmla="*/ 791 h 855"/>
                <a:gd name="T64" fmla="*/ 473 w 892"/>
                <a:gd name="T65" fmla="*/ 807 h 855"/>
                <a:gd name="T66" fmla="*/ 535 w 892"/>
                <a:gd name="T67" fmla="*/ 819 h 855"/>
                <a:gd name="T68" fmla="*/ 565 w 892"/>
                <a:gd name="T69" fmla="*/ 824 h 855"/>
                <a:gd name="T70" fmla="*/ 610 w 892"/>
                <a:gd name="T71" fmla="*/ 798 h 855"/>
                <a:gd name="T72" fmla="*/ 608 w 892"/>
                <a:gd name="T73" fmla="*/ 828 h 855"/>
                <a:gd name="T74" fmla="*/ 641 w 892"/>
                <a:gd name="T75" fmla="*/ 852 h 855"/>
                <a:gd name="T76" fmla="*/ 658 w 892"/>
                <a:gd name="T77" fmla="*/ 810 h 855"/>
                <a:gd name="T78" fmla="*/ 672 w 892"/>
                <a:gd name="T79" fmla="*/ 776 h 855"/>
                <a:gd name="T80" fmla="*/ 700 w 892"/>
                <a:gd name="T81" fmla="*/ 736 h 855"/>
                <a:gd name="T82" fmla="*/ 705 w 892"/>
                <a:gd name="T83" fmla="*/ 710 h 855"/>
                <a:gd name="T84" fmla="*/ 731 w 892"/>
                <a:gd name="T85" fmla="*/ 689 h 855"/>
                <a:gd name="T86" fmla="*/ 769 w 892"/>
                <a:gd name="T87" fmla="*/ 667 h 855"/>
                <a:gd name="T88" fmla="*/ 781 w 892"/>
                <a:gd name="T89" fmla="*/ 632 h 855"/>
                <a:gd name="T90" fmla="*/ 809 w 892"/>
                <a:gd name="T91" fmla="*/ 608 h 855"/>
                <a:gd name="T92" fmla="*/ 831 w 892"/>
                <a:gd name="T93" fmla="*/ 580 h 855"/>
                <a:gd name="T94" fmla="*/ 833 w 892"/>
                <a:gd name="T95" fmla="*/ 559 h 855"/>
                <a:gd name="T96" fmla="*/ 845 w 892"/>
                <a:gd name="T97" fmla="*/ 535 h 855"/>
                <a:gd name="T98" fmla="*/ 845 w 892"/>
                <a:gd name="T99" fmla="*/ 509 h 855"/>
                <a:gd name="T100" fmla="*/ 854 w 892"/>
                <a:gd name="T101" fmla="*/ 488 h 855"/>
                <a:gd name="T102" fmla="*/ 866 w 892"/>
                <a:gd name="T103" fmla="*/ 464 h 855"/>
                <a:gd name="T104" fmla="*/ 868 w 892"/>
                <a:gd name="T105" fmla="*/ 450 h 855"/>
                <a:gd name="T106" fmla="*/ 866 w 892"/>
                <a:gd name="T107" fmla="*/ 433 h 855"/>
                <a:gd name="T108" fmla="*/ 859 w 892"/>
                <a:gd name="T109" fmla="*/ 417 h 855"/>
                <a:gd name="T110" fmla="*/ 861 w 892"/>
                <a:gd name="T111" fmla="*/ 405 h 855"/>
                <a:gd name="T112" fmla="*/ 859 w 892"/>
                <a:gd name="T113" fmla="*/ 367 h 855"/>
                <a:gd name="T114" fmla="*/ 859 w 892"/>
                <a:gd name="T115" fmla="*/ 353 h 855"/>
                <a:gd name="T116" fmla="*/ 861 w 892"/>
                <a:gd name="T117" fmla="*/ 336 h 855"/>
                <a:gd name="T118" fmla="*/ 859 w 892"/>
                <a:gd name="T119" fmla="*/ 305 h 855"/>
                <a:gd name="T120" fmla="*/ 864 w 892"/>
                <a:gd name="T121" fmla="*/ 279 h 855"/>
                <a:gd name="T122" fmla="*/ 868 w 892"/>
                <a:gd name="T123" fmla="*/ 258 h 855"/>
                <a:gd name="T124" fmla="*/ 883 w 892"/>
                <a:gd name="T125" fmla="*/ 218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2" h="855">
                  <a:moveTo>
                    <a:pt x="819" y="194"/>
                  </a:moveTo>
                  <a:lnTo>
                    <a:pt x="809" y="192"/>
                  </a:lnTo>
                  <a:lnTo>
                    <a:pt x="511" y="175"/>
                  </a:lnTo>
                  <a:lnTo>
                    <a:pt x="404" y="168"/>
                  </a:lnTo>
                  <a:lnTo>
                    <a:pt x="404" y="168"/>
                  </a:lnTo>
                  <a:lnTo>
                    <a:pt x="402" y="168"/>
                  </a:lnTo>
                  <a:lnTo>
                    <a:pt x="397" y="166"/>
                  </a:lnTo>
                  <a:lnTo>
                    <a:pt x="395" y="163"/>
                  </a:lnTo>
                  <a:lnTo>
                    <a:pt x="395" y="163"/>
                  </a:lnTo>
                  <a:lnTo>
                    <a:pt x="390" y="161"/>
                  </a:lnTo>
                  <a:lnTo>
                    <a:pt x="390" y="161"/>
                  </a:lnTo>
                  <a:lnTo>
                    <a:pt x="388" y="161"/>
                  </a:lnTo>
                  <a:lnTo>
                    <a:pt x="388" y="161"/>
                  </a:lnTo>
                  <a:lnTo>
                    <a:pt x="388" y="161"/>
                  </a:lnTo>
                  <a:lnTo>
                    <a:pt x="385" y="161"/>
                  </a:lnTo>
                  <a:lnTo>
                    <a:pt x="385" y="161"/>
                  </a:lnTo>
                  <a:lnTo>
                    <a:pt x="383" y="161"/>
                  </a:lnTo>
                  <a:lnTo>
                    <a:pt x="383" y="161"/>
                  </a:lnTo>
                  <a:lnTo>
                    <a:pt x="381" y="161"/>
                  </a:lnTo>
                  <a:lnTo>
                    <a:pt x="378" y="161"/>
                  </a:lnTo>
                  <a:lnTo>
                    <a:pt x="378" y="161"/>
                  </a:lnTo>
                  <a:lnTo>
                    <a:pt x="378" y="161"/>
                  </a:lnTo>
                  <a:lnTo>
                    <a:pt x="378" y="159"/>
                  </a:lnTo>
                  <a:lnTo>
                    <a:pt x="378" y="154"/>
                  </a:lnTo>
                  <a:lnTo>
                    <a:pt x="376" y="154"/>
                  </a:lnTo>
                  <a:lnTo>
                    <a:pt x="376" y="154"/>
                  </a:lnTo>
                  <a:lnTo>
                    <a:pt x="376" y="151"/>
                  </a:lnTo>
                  <a:lnTo>
                    <a:pt x="376" y="151"/>
                  </a:lnTo>
                  <a:lnTo>
                    <a:pt x="374" y="151"/>
                  </a:lnTo>
                  <a:lnTo>
                    <a:pt x="369" y="149"/>
                  </a:lnTo>
                  <a:lnTo>
                    <a:pt x="367" y="149"/>
                  </a:lnTo>
                  <a:lnTo>
                    <a:pt x="364" y="149"/>
                  </a:lnTo>
                  <a:lnTo>
                    <a:pt x="364" y="149"/>
                  </a:lnTo>
                  <a:lnTo>
                    <a:pt x="364" y="149"/>
                  </a:lnTo>
                  <a:lnTo>
                    <a:pt x="362" y="149"/>
                  </a:lnTo>
                  <a:lnTo>
                    <a:pt x="362" y="149"/>
                  </a:lnTo>
                  <a:lnTo>
                    <a:pt x="359" y="149"/>
                  </a:lnTo>
                  <a:lnTo>
                    <a:pt x="357" y="147"/>
                  </a:lnTo>
                  <a:lnTo>
                    <a:pt x="357" y="147"/>
                  </a:lnTo>
                  <a:lnTo>
                    <a:pt x="357" y="147"/>
                  </a:lnTo>
                  <a:lnTo>
                    <a:pt x="357" y="144"/>
                  </a:lnTo>
                  <a:lnTo>
                    <a:pt x="357" y="140"/>
                  </a:lnTo>
                  <a:lnTo>
                    <a:pt x="357" y="137"/>
                  </a:lnTo>
                  <a:lnTo>
                    <a:pt x="355" y="135"/>
                  </a:lnTo>
                  <a:lnTo>
                    <a:pt x="355" y="135"/>
                  </a:lnTo>
                  <a:lnTo>
                    <a:pt x="355" y="135"/>
                  </a:lnTo>
                  <a:lnTo>
                    <a:pt x="348" y="132"/>
                  </a:lnTo>
                  <a:lnTo>
                    <a:pt x="348" y="130"/>
                  </a:lnTo>
                  <a:lnTo>
                    <a:pt x="348" y="130"/>
                  </a:lnTo>
                  <a:lnTo>
                    <a:pt x="345" y="130"/>
                  </a:lnTo>
                  <a:lnTo>
                    <a:pt x="338" y="128"/>
                  </a:lnTo>
                  <a:lnTo>
                    <a:pt x="338" y="125"/>
                  </a:lnTo>
                  <a:lnTo>
                    <a:pt x="333" y="123"/>
                  </a:lnTo>
                  <a:lnTo>
                    <a:pt x="333" y="123"/>
                  </a:lnTo>
                  <a:lnTo>
                    <a:pt x="333" y="121"/>
                  </a:lnTo>
                  <a:lnTo>
                    <a:pt x="333" y="121"/>
                  </a:lnTo>
                  <a:lnTo>
                    <a:pt x="333" y="121"/>
                  </a:lnTo>
                  <a:lnTo>
                    <a:pt x="329" y="118"/>
                  </a:lnTo>
                  <a:lnTo>
                    <a:pt x="326" y="116"/>
                  </a:lnTo>
                  <a:lnTo>
                    <a:pt x="324" y="114"/>
                  </a:lnTo>
                  <a:lnTo>
                    <a:pt x="324" y="114"/>
                  </a:lnTo>
                  <a:lnTo>
                    <a:pt x="322" y="114"/>
                  </a:lnTo>
                  <a:lnTo>
                    <a:pt x="317" y="111"/>
                  </a:lnTo>
                  <a:lnTo>
                    <a:pt x="317" y="111"/>
                  </a:lnTo>
                  <a:lnTo>
                    <a:pt x="317" y="109"/>
                  </a:lnTo>
                  <a:lnTo>
                    <a:pt x="317" y="106"/>
                  </a:lnTo>
                  <a:lnTo>
                    <a:pt x="317" y="106"/>
                  </a:lnTo>
                  <a:lnTo>
                    <a:pt x="314" y="104"/>
                  </a:lnTo>
                  <a:lnTo>
                    <a:pt x="314" y="102"/>
                  </a:lnTo>
                  <a:lnTo>
                    <a:pt x="314" y="102"/>
                  </a:lnTo>
                  <a:lnTo>
                    <a:pt x="314" y="102"/>
                  </a:lnTo>
                  <a:lnTo>
                    <a:pt x="312" y="99"/>
                  </a:lnTo>
                  <a:lnTo>
                    <a:pt x="312" y="99"/>
                  </a:lnTo>
                  <a:lnTo>
                    <a:pt x="312" y="99"/>
                  </a:lnTo>
                  <a:lnTo>
                    <a:pt x="312" y="97"/>
                  </a:lnTo>
                  <a:lnTo>
                    <a:pt x="312" y="97"/>
                  </a:lnTo>
                  <a:lnTo>
                    <a:pt x="312" y="95"/>
                  </a:lnTo>
                  <a:lnTo>
                    <a:pt x="312" y="92"/>
                  </a:lnTo>
                  <a:lnTo>
                    <a:pt x="312" y="92"/>
                  </a:lnTo>
                  <a:lnTo>
                    <a:pt x="312" y="92"/>
                  </a:lnTo>
                  <a:lnTo>
                    <a:pt x="312" y="90"/>
                  </a:lnTo>
                  <a:lnTo>
                    <a:pt x="312" y="90"/>
                  </a:lnTo>
                  <a:lnTo>
                    <a:pt x="312" y="90"/>
                  </a:lnTo>
                  <a:lnTo>
                    <a:pt x="310" y="88"/>
                  </a:lnTo>
                  <a:lnTo>
                    <a:pt x="310" y="88"/>
                  </a:lnTo>
                  <a:lnTo>
                    <a:pt x="310" y="85"/>
                  </a:lnTo>
                  <a:lnTo>
                    <a:pt x="310" y="85"/>
                  </a:lnTo>
                  <a:lnTo>
                    <a:pt x="310" y="85"/>
                  </a:lnTo>
                  <a:lnTo>
                    <a:pt x="310" y="83"/>
                  </a:lnTo>
                  <a:lnTo>
                    <a:pt x="310" y="83"/>
                  </a:lnTo>
                  <a:lnTo>
                    <a:pt x="310" y="78"/>
                  </a:lnTo>
                  <a:lnTo>
                    <a:pt x="310" y="78"/>
                  </a:lnTo>
                  <a:lnTo>
                    <a:pt x="310" y="76"/>
                  </a:lnTo>
                  <a:lnTo>
                    <a:pt x="310" y="76"/>
                  </a:lnTo>
                  <a:lnTo>
                    <a:pt x="312" y="73"/>
                  </a:lnTo>
                  <a:lnTo>
                    <a:pt x="312" y="71"/>
                  </a:lnTo>
                  <a:lnTo>
                    <a:pt x="312" y="69"/>
                  </a:lnTo>
                  <a:lnTo>
                    <a:pt x="312" y="69"/>
                  </a:lnTo>
                  <a:lnTo>
                    <a:pt x="312" y="66"/>
                  </a:lnTo>
                  <a:lnTo>
                    <a:pt x="307" y="64"/>
                  </a:lnTo>
                  <a:lnTo>
                    <a:pt x="307" y="64"/>
                  </a:lnTo>
                  <a:lnTo>
                    <a:pt x="307" y="61"/>
                  </a:lnTo>
                  <a:lnTo>
                    <a:pt x="305" y="61"/>
                  </a:lnTo>
                  <a:lnTo>
                    <a:pt x="305" y="59"/>
                  </a:lnTo>
                  <a:lnTo>
                    <a:pt x="305" y="59"/>
                  </a:lnTo>
                  <a:lnTo>
                    <a:pt x="300" y="54"/>
                  </a:lnTo>
                  <a:lnTo>
                    <a:pt x="300" y="54"/>
                  </a:lnTo>
                  <a:lnTo>
                    <a:pt x="300" y="54"/>
                  </a:lnTo>
                  <a:lnTo>
                    <a:pt x="300" y="52"/>
                  </a:lnTo>
                  <a:lnTo>
                    <a:pt x="300" y="50"/>
                  </a:lnTo>
                  <a:lnTo>
                    <a:pt x="298" y="47"/>
                  </a:lnTo>
                  <a:lnTo>
                    <a:pt x="298" y="45"/>
                  </a:lnTo>
                  <a:lnTo>
                    <a:pt x="298" y="45"/>
                  </a:lnTo>
                  <a:lnTo>
                    <a:pt x="298" y="43"/>
                  </a:lnTo>
                  <a:lnTo>
                    <a:pt x="296" y="40"/>
                  </a:lnTo>
                  <a:lnTo>
                    <a:pt x="296" y="38"/>
                  </a:lnTo>
                  <a:lnTo>
                    <a:pt x="293" y="33"/>
                  </a:lnTo>
                  <a:lnTo>
                    <a:pt x="293" y="28"/>
                  </a:lnTo>
                  <a:lnTo>
                    <a:pt x="291" y="26"/>
                  </a:lnTo>
                  <a:lnTo>
                    <a:pt x="291" y="26"/>
                  </a:lnTo>
                  <a:lnTo>
                    <a:pt x="288" y="24"/>
                  </a:lnTo>
                  <a:lnTo>
                    <a:pt x="288" y="21"/>
                  </a:lnTo>
                  <a:lnTo>
                    <a:pt x="288" y="21"/>
                  </a:lnTo>
                  <a:lnTo>
                    <a:pt x="286" y="19"/>
                  </a:lnTo>
                  <a:lnTo>
                    <a:pt x="286" y="14"/>
                  </a:lnTo>
                  <a:lnTo>
                    <a:pt x="279" y="5"/>
                  </a:lnTo>
                  <a:lnTo>
                    <a:pt x="274" y="0"/>
                  </a:lnTo>
                  <a:lnTo>
                    <a:pt x="272" y="0"/>
                  </a:lnTo>
                  <a:lnTo>
                    <a:pt x="269" y="2"/>
                  </a:lnTo>
                  <a:lnTo>
                    <a:pt x="269" y="5"/>
                  </a:lnTo>
                  <a:lnTo>
                    <a:pt x="267" y="5"/>
                  </a:lnTo>
                  <a:lnTo>
                    <a:pt x="267" y="7"/>
                  </a:lnTo>
                  <a:lnTo>
                    <a:pt x="267" y="7"/>
                  </a:lnTo>
                  <a:lnTo>
                    <a:pt x="267" y="7"/>
                  </a:lnTo>
                  <a:lnTo>
                    <a:pt x="267" y="9"/>
                  </a:lnTo>
                  <a:lnTo>
                    <a:pt x="267" y="9"/>
                  </a:lnTo>
                  <a:lnTo>
                    <a:pt x="267" y="12"/>
                  </a:lnTo>
                  <a:lnTo>
                    <a:pt x="267" y="12"/>
                  </a:lnTo>
                  <a:lnTo>
                    <a:pt x="267" y="12"/>
                  </a:lnTo>
                  <a:lnTo>
                    <a:pt x="267" y="14"/>
                  </a:lnTo>
                  <a:lnTo>
                    <a:pt x="267" y="16"/>
                  </a:lnTo>
                  <a:lnTo>
                    <a:pt x="267" y="16"/>
                  </a:lnTo>
                  <a:lnTo>
                    <a:pt x="267" y="16"/>
                  </a:lnTo>
                  <a:lnTo>
                    <a:pt x="267" y="19"/>
                  </a:lnTo>
                  <a:lnTo>
                    <a:pt x="267" y="19"/>
                  </a:lnTo>
                  <a:lnTo>
                    <a:pt x="267" y="21"/>
                  </a:lnTo>
                  <a:lnTo>
                    <a:pt x="267" y="21"/>
                  </a:lnTo>
                  <a:lnTo>
                    <a:pt x="265" y="24"/>
                  </a:lnTo>
                  <a:lnTo>
                    <a:pt x="262" y="26"/>
                  </a:lnTo>
                  <a:lnTo>
                    <a:pt x="262" y="26"/>
                  </a:lnTo>
                  <a:lnTo>
                    <a:pt x="260" y="31"/>
                  </a:lnTo>
                  <a:lnTo>
                    <a:pt x="260" y="31"/>
                  </a:lnTo>
                  <a:lnTo>
                    <a:pt x="258" y="33"/>
                  </a:lnTo>
                  <a:lnTo>
                    <a:pt x="255" y="33"/>
                  </a:lnTo>
                  <a:lnTo>
                    <a:pt x="255" y="35"/>
                  </a:lnTo>
                  <a:lnTo>
                    <a:pt x="255" y="35"/>
                  </a:lnTo>
                  <a:lnTo>
                    <a:pt x="255" y="38"/>
                  </a:lnTo>
                  <a:lnTo>
                    <a:pt x="255" y="38"/>
                  </a:lnTo>
                  <a:lnTo>
                    <a:pt x="255" y="38"/>
                  </a:lnTo>
                  <a:lnTo>
                    <a:pt x="255" y="40"/>
                  </a:lnTo>
                  <a:lnTo>
                    <a:pt x="255" y="43"/>
                  </a:lnTo>
                  <a:lnTo>
                    <a:pt x="255" y="43"/>
                  </a:lnTo>
                  <a:lnTo>
                    <a:pt x="255" y="45"/>
                  </a:lnTo>
                  <a:lnTo>
                    <a:pt x="258" y="47"/>
                  </a:lnTo>
                  <a:lnTo>
                    <a:pt x="258" y="52"/>
                  </a:lnTo>
                  <a:lnTo>
                    <a:pt x="260" y="57"/>
                  </a:lnTo>
                  <a:lnTo>
                    <a:pt x="260" y="59"/>
                  </a:lnTo>
                  <a:lnTo>
                    <a:pt x="260" y="59"/>
                  </a:lnTo>
                  <a:lnTo>
                    <a:pt x="260" y="61"/>
                  </a:lnTo>
                  <a:lnTo>
                    <a:pt x="258" y="69"/>
                  </a:lnTo>
                  <a:lnTo>
                    <a:pt x="258" y="69"/>
                  </a:lnTo>
                  <a:lnTo>
                    <a:pt x="258" y="69"/>
                  </a:lnTo>
                  <a:lnTo>
                    <a:pt x="258" y="71"/>
                  </a:lnTo>
                  <a:lnTo>
                    <a:pt x="258" y="71"/>
                  </a:lnTo>
                  <a:lnTo>
                    <a:pt x="258" y="71"/>
                  </a:lnTo>
                  <a:lnTo>
                    <a:pt x="255" y="73"/>
                  </a:lnTo>
                  <a:lnTo>
                    <a:pt x="255" y="76"/>
                  </a:lnTo>
                  <a:lnTo>
                    <a:pt x="255" y="76"/>
                  </a:lnTo>
                  <a:lnTo>
                    <a:pt x="253" y="78"/>
                  </a:lnTo>
                  <a:lnTo>
                    <a:pt x="253" y="80"/>
                  </a:lnTo>
                  <a:lnTo>
                    <a:pt x="253" y="80"/>
                  </a:lnTo>
                  <a:lnTo>
                    <a:pt x="253" y="80"/>
                  </a:lnTo>
                  <a:lnTo>
                    <a:pt x="251" y="83"/>
                  </a:lnTo>
                  <a:lnTo>
                    <a:pt x="251" y="83"/>
                  </a:lnTo>
                  <a:lnTo>
                    <a:pt x="251" y="85"/>
                  </a:lnTo>
                  <a:lnTo>
                    <a:pt x="251" y="85"/>
                  </a:lnTo>
                  <a:lnTo>
                    <a:pt x="251" y="90"/>
                  </a:lnTo>
                  <a:lnTo>
                    <a:pt x="251" y="92"/>
                  </a:lnTo>
                  <a:lnTo>
                    <a:pt x="251" y="92"/>
                  </a:lnTo>
                  <a:lnTo>
                    <a:pt x="251" y="95"/>
                  </a:lnTo>
                  <a:lnTo>
                    <a:pt x="251" y="95"/>
                  </a:lnTo>
                  <a:lnTo>
                    <a:pt x="251" y="95"/>
                  </a:lnTo>
                  <a:lnTo>
                    <a:pt x="248" y="99"/>
                  </a:lnTo>
                  <a:lnTo>
                    <a:pt x="248" y="99"/>
                  </a:lnTo>
                  <a:lnTo>
                    <a:pt x="248" y="106"/>
                  </a:lnTo>
                  <a:lnTo>
                    <a:pt x="246" y="106"/>
                  </a:lnTo>
                  <a:lnTo>
                    <a:pt x="246" y="109"/>
                  </a:lnTo>
                  <a:lnTo>
                    <a:pt x="241" y="111"/>
                  </a:lnTo>
                  <a:lnTo>
                    <a:pt x="0" y="111"/>
                  </a:lnTo>
                  <a:lnTo>
                    <a:pt x="4" y="114"/>
                  </a:lnTo>
                  <a:lnTo>
                    <a:pt x="7" y="116"/>
                  </a:lnTo>
                  <a:lnTo>
                    <a:pt x="9" y="118"/>
                  </a:lnTo>
                  <a:lnTo>
                    <a:pt x="9" y="118"/>
                  </a:lnTo>
                  <a:lnTo>
                    <a:pt x="11" y="121"/>
                  </a:lnTo>
                  <a:lnTo>
                    <a:pt x="11" y="121"/>
                  </a:lnTo>
                  <a:lnTo>
                    <a:pt x="11" y="123"/>
                  </a:lnTo>
                  <a:lnTo>
                    <a:pt x="11" y="123"/>
                  </a:lnTo>
                  <a:lnTo>
                    <a:pt x="7" y="130"/>
                  </a:lnTo>
                  <a:lnTo>
                    <a:pt x="4" y="137"/>
                  </a:lnTo>
                  <a:lnTo>
                    <a:pt x="4" y="137"/>
                  </a:lnTo>
                  <a:lnTo>
                    <a:pt x="4" y="140"/>
                  </a:lnTo>
                  <a:lnTo>
                    <a:pt x="4" y="140"/>
                  </a:lnTo>
                  <a:lnTo>
                    <a:pt x="7" y="147"/>
                  </a:lnTo>
                  <a:lnTo>
                    <a:pt x="7" y="147"/>
                  </a:lnTo>
                  <a:lnTo>
                    <a:pt x="7" y="147"/>
                  </a:lnTo>
                  <a:lnTo>
                    <a:pt x="7" y="149"/>
                  </a:lnTo>
                  <a:lnTo>
                    <a:pt x="7" y="149"/>
                  </a:lnTo>
                  <a:lnTo>
                    <a:pt x="4" y="149"/>
                  </a:lnTo>
                  <a:lnTo>
                    <a:pt x="2" y="149"/>
                  </a:lnTo>
                  <a:lnTo>
                    <a:pt x="2" y="149"/>
                  </a:lnTo>
                  <a:lnTo>
                    <a:pt x="2" y="149"/>
                  </a:lnTo>
                  <a:lnTo>
                    <a:pt x="2" y="151"/>
                  </a:lnTo>
                  <a:lnTo>
                    <a:pt x="2" y="151"/>
                  </a:lnTo>
                  <a:lnTo>
                    <a:pt x="2" y="154"/>
                  </a:lnTo>
                  <a:lnTo>
                    <a:pt x="0" y="156"/>
                  </a:lnTo>
                  <a:lnTo>
                    <a:pt x="2" y="156"/>
                  </a:lnTo>
                  <a:lnTo>
                    <a:pt x="2" y="156"/>
                  </a:lnTo>
                  <a:lnTo>
                    <a:pt x="2" y="159"/>
                  </a:lnTo>
                  <a:lnTo>
                    <a:pt x="4" y="159"/>
                  </a:lnTo>
                  <a:lnTo>
                    <a:pt x="4" y="161"/>
                  </a:lnTo>
                  <a:lnTo>
                    <a:pt x="4" y="161"/>
                  </a:lnTo>
                  <a:lnTo>
                    <a:pt x="7" y="163"/>
                  </a:lnTo>
                  <a:lnTo>
                    <a:pt x="7" y="163"/>
                  </a:lnTo>
                  <a:lnTo>
                    <a:pt x="4" y="166"/>
                  </a:lnTo>
                  <a:lnTo>
                    <a:pt x="7" y="175"/>
                  </a:lnTo>
                  <a:lnTo>
                    <a:pt x="9" y="175"/>
                  </a:lnTo>
                  <a:lnTo>
                    <a:pt x="9" y="177"/>
                  </a:lnTo>
                  <a:lnTo>
                    <a:pt x="9" y="177"/>
                  </a:lnTo>
                  <a:lnTo>
                    <a:pt x="9" y="177"/>
                  </a:lnTo>
                  <a:lnTo>
                    <a:pt x="11" y="180"/>
                  </a:lnTo>
                  <a:lnTo>
                    <a:pt x="11" y="180"/>
                  </a:lnTo>
                  <a:lnTo>
                    <a:pt x="11" y="180"/>
                  </a:lnTo>
                  <a:lnTo>
                    <a:pt x="11" y="182"/>
                  </a:lnTo>
                  <a:lnTo>
                    <a:pt x="9" y="182"/>
                  </a:lnTo>
                  <a:lnTo>
                    <a:pt x="9" y="182"/>
                  </a:lnTo>
                  <a:lnTo>
                    <a:pt x="9" y="182"/>
                  </a:lnTo>
                  <a:lnTo>
                    <a:pt x="9" y="185"/>
                  </a:lnTo>
                  <a:lnTo>
                    <a:pt x="7" y="187"/>
                  </a:lnTo>
                  <a:lnTo>
                    <a:pt x="7" y="187"/>
                  </a:lnTo>
                  <a:lnTo>
                    <a:pt x="4" y="187"/>
                  </a:lnTo>
                  <a:lnTo>
                    <a:pt x="4" y="187"/>
                  </a:lnTo>
                  <a:lnTo>
                    <a:pt x="4" y="187"/>
                  </a:lnTo>
                  <a:lnTo>
                    <a:pt x="4" y="189"/>
                  </a:lnTo>
                  <a:lnTo>
                    <a:pt x="4" y="189"/>
                  </a:lnTo>
                  <a:lnTo>
                    <a:pt x="7" y="189"/>
                  </a:lnTo>
                  <a:lnTo>
                    <a:pt x="7" y="192"/>
                  </a:lnTo>
                  <a:lnTo>
                    <a:pt x="7" y="194"/>
                  </a:lnTo>
                  <a:lnTo>
                    <a:pt x="7" y="194"/>
                  </a:lnTo>
                  <a:lnTo>
                    <a:pt x="9" y="199"/>
                  </a:lnTo>
                  <a:lnTo>
                    <a:pt x="9" y="199"/>
                  </a:lnTo>
                  <a:lnTo>
                    <a:pt x="7" y="201"/>
                  </a:lnTo>
                  <a:lnTo>
                    <a:pt x="7" y="204"/>
                  </a:lnTo>
                  <a:lnTo>
                    <a:pt x="7" y="204"/>
                  </a:lnTo>
                  <a:lnTo>
                    <a:pt x="7" y="206"/>
                  </a:lnTo>
                  <a:lnTo>
                    <a:pt x="7" y="208"/>
                  </a:lnTo>
                  <a:lnTo>
                    <a:pt x="7" y="208"/>
                  </a:lnTo>
                  <a:lnTo>
                    <a:pt x="7" y="208"/>
                  </a:lnTo>
                  <a:lnTo>
                    <a:pt x="4" y="213"/>
                  </a:lnTo>
                  <a:lnTo>
                    <a:pt x="4" y="213"/>
                  </a:lnTo>
                  <a:lnTo>
                    <a:pt x="4" y="215"/>
                  </a:lnTo>
                  <a:lnTo>
                    <a:pt x="4" y="218"/>
                  </a:lnTo>
                  <a:lnTo>
                    <a:pt x="4" y="220"/>
                  </a:lnTo>
                  <a:lnTo>
                    <a:pt x="4" y="220"/>
                  </a:lnTo>
                  <a:lnTo>
                    <a:pt x="4" y="222"/>
                  </a:lnTo>
                  <a:lnTo>
                    <a:pt x="4" y="222"/>
                  </a:lnTo>
                  <a:lnTo>
                    <a:pt x="4" y="225"/>
                  </a:lnTo>
                  <a:lnTo>
                    <a:pt x="4" y="225"/>
                  </a:lnTo>
                  <a:lnTo>
                    <a:pt x="4" y="227"/>
                  </a:lnTo>
                  <a:lnTo>
                    <a:pt x="4" y="230"/>
                  </a:lnTo>
                  <a:lnTo>
                    <a:pt x="4" y="230"/>
                  </a:lnTo>
                  <a:lnTo>
                    <a:pt x="9" y="237"/>
                  </a:lnTo>
                  <a:lnTo>
                    <a:pt x="9" y="239"/>
                  </a:lnTo>
                  <a:lnTo>
                    <a:pt x="9" y="239"/>
                  </a:lnTo>
                  <a:lnTo>
                    <a:pt x="11" y="241"/>
                  </a:lnTo>
                  <a:lnTo>
                    <a:pt x="11" y="241"/>
                  </a:lnTo>
                  <a:lnTo>
                    <a:pt x="11" y="244"/>
                  </a:lnTo>
                  <a:lnTo>
                    <a:pt x="11" y="244"/>
                  </a:lnTo>
                  <a:lnTo>
                    <a:pt x="11" y="246"/>
                  </a:lnTo>
                  <a:lnTo>
                    <a:pt x="11" y="248"/>
                  </a:lnTo>
                  <a:lnTo>
                    <a:pt x="11" y="253"/>
                  </a:lnTo>
                  <a:lnTo>
                    <a:pt x="9" y="258"/>
                  </a:lnTo>
                  <a:lnTo>
                    <a:pt x="9" y="260"/>
                  </a:lnTo>
                  <a:lnTo>
                    <a:pt x="9" y="263"/>
                  </a:lnTo>
                  <a:lnTo>
                    <a:pt x="9" y="265"/>
                  </a:lnTo>
                  <a:lnTo>
                    <a:pt x="9" y="265"/>
                  </a:lnTo>
                  <a:lnTo>
                    <a:pt x="11" y="265"/>
                  </a:lnTo>
                  <a:lnTo>
                    <a:pt x="11" y="265"/>
                  </a:lnTo>
                  <a:lnTo>
                    <a:pt x="11" y="265"/>
                  </a:lnTo>
                  <a:lnTo>
                    <a:pt x="11" y="265"/>
                  </a:lnTo>
                  <a:lnTo>
                    <a:pt x="11" y="267"/>
                  </a:lnTo>
                  <a:lnTo>
                    <a:pt x="11" y="270"/>
                  </a:lnTo>
                  <a:lnTo>
                    <a:pt x="11" y="270"/>
                  </a:lnTo>
                  <a:lnTo>
                    <a:pt x="11" y="270"/>
                  </a:lnTo>
                  <a:lnTo>
                    <a:pt x="9" y="270"/>
                  </a:lnTo>
                  <a:lnTo>
                    <a:pt x="9" y="270"/>
                  </a:lnTo>
                  <a:lnTo>
                    <a:pt x="9" y="270"/>
                  </a:lnTo>
                  <a:lnTo>
                    <a:pt x="9" y="270"/>
                  </a:lnTo>
                  <a:lnTo>
                    <a:pt x="9" y="272"/>
                  </a:lnTo>
                  <a:lnTo>
                    <a:pt x="9" y="272"/>
                  </a:lnTo>
                  <a:lnTo>
                    <a:pt x="9" y="277"/>
                  </a:lnTo>
                  <a:lnTo>
                    <a:pt x="9" y="277"/>
                  </a:lnTo>
                  <a:lnTo>
                    <a:pt x="9" y="279"/>
                  </a:lnTo>
                  <a:lnTo>
                    <a:pt x="7" y="284"/>
                  </a:lnTo>
                  <a:lnTo>
                    <a:pt x="7" y="286"/>
                  </a:lnTo>
                  <a:lnTo>
                    <a:pt x="9" y="286"/>
                  </a:lnTo>
                  <a:lnTo>
                    <a:pt x="11" y="289"/>
                  </a:lnTo>
                  <a:lnTo>
                    <a:pt x="92" y="289"/>
                  </a:lnTo>
                  <a:lnTo>
                    <a:pt x="94" y="289"/>
                  </a:lnTo>
                  <a:lnTo>
                    <a:pt x="92" y="289"/>
                  </a:lnTo>
                  <a:lnTo>
                    <a:pt x="92" y="291"/>
                  </a:lnTo>
                  <a:lnTo>
                    <a:pt x="92" y="291"/>
                  </a:lnTo>
                  <a:lnTo>
                    <a:pt x="94" y="293"/>
                  </a:lnTo>
                  <a:lnTo>
                    <a:pt x="97" y="296"/>
                  </a:lnTo>
                  <a:lnTo>
                    <a:pt x="99" y="298"/>
                  </a:lnTo>
                  <a:lnTo>
                    <a:pt x="99" y="298"/>
                  </a:lnTo>
                  <a:lnTo>
                    <a:pt x="99" y="296"/>
                  </a:lnTo>
                  <a:lnTo>
                    <a:pt x="101" y="296"/>
                  </a:lnTo>
                  <a:lnTo>
                    <a:pt x="104" y="293"/>
                  </a:lnTo>
                  <a:lnTo>
                    <a:pt x="104" y="293"/>
                  </a:lnTo>
                  <a:lnTo>
                    <a:pt x="104" y="293"/>
                  </a:lnTo>
                  <a:lnTo>
                    <a:pt x="106" y="296"/>
                  </a:lnTo>
                  <a:lnTo>
                    <a:pt x="109" y="296"/>
                  </a:lnTo>
                  <a:lnTo>
                    <a:pt x="109" y="296"/>
                  </a:lnTo>
                  <a:lnTo>
                    <a:pt x="113" y="298"/>
                  </a:lnTo>
                  <a:lnTo>
                    <a:pt x="113" y="298"/>
                  </a:lnTo>
                  <a:lnTo>
                    <a:pt x="113" y="298"/>
                  </a:lnTo>
                  <a:lnTo>
                    <a:pt x="116" y="298"/>
                  </a:lnTo>
                  <a:lnTo>
                    <a:pt x="116" y="296"/>
                  </a:lnTo>
                  <a:lnTo>
                    <a:pt x="116" y="296"/>
                  </a:lnTo>
                  <a:lnTo>
                    <a:pt x="120" y="298"/>
                  </a:lnTo>
                  <a:lnTo>
                    <a:pt x="120" y="298"/>
                  </a:lnTo>
                  <a:lnTo>
                    <a:pt x="120" y="298"/>
                  </a:lnTo>
                  <a:lnTo>
                    <a:pt x="123" y="298"/>
                  </a:lnTo>
                  <a:lnTo>
                    <a:pt x="123" y="298"/>
                  </a:lnTo>
                  <a:lnTo>
                    <a:pt x="125" y="298"/>
                  </a:lnTo>
                  <a:lnTo>
                    <a:pt x="125" y="298"/>
                  </a:lnTo>
                  <a:lnTo>
                    <a:pt x="127" y="301"/>
                  </a:lnTo>
                  <a:lnTo>
                    <a:pt x="127" y="301"/>
                  </a:lnTo>
                  <a:lnTo>
                    <a:pt x="130" y="305"/>
                  </a:lnTo>
                  <a:lnTo>
                    <a:pt x="130" y="305"/>
                  </a:lnTo>
                  <a:lnTo>
                    <a:pt x="130" y="308"/>
                  </a:lnTo>
                  <a:lnTo>
                    <a:pt x="130" y="308"/>
                  </a:lnTo>
                  <a:lnTo>
                    <a:pt x="130" y="310"/>
                  </a:lnTo>
                  <a:lnTo>
                    <a:pt x="135" y="317"/>
                  </a:lnTo>
                  <a:lnTo>
                    <a:pt x="135" y="320"/>
                  </a:lnTo>
                  <a:lnTo>
                    <a:pt x="135" y="320"/>
                  </a:lnTo>
                  <a:lnTo>
                    <a:pt x="135" y="322"/>
                  </a:lnTo>
                  <a:lnTo>
                    <a:pt x="132" y="322"/>
                  </a:lnTo>
                  <a:lnTo>
                    <a:pt x="132" y="322"/>
                  </a:lnTo>
                  <a:lnTo>
                    <a:pt x="132" y="322"/>
                  </a:lnTo>
                  <a:lnTo>
                    <a:pt x="130" y="322"/>
                  </a:lnTo>
                  <a:lnTo>
                    <a:pt x="130" y="324"/>
                  </a:lnTo>
                  <a:lnTo>
                    <a:pt x="130" y="324"/>
                  </a:lnTo>
                  <a:lnTo>
                    <a:pt x="130" y="327"/>
                  </a:lnTo>
                  <a:lnTo>
                    <a:pt x="127" y="327"/>
                  </a:lnTo>
                  <a:lnTo>
                    <a:pt x="127" y="329"/>
                  </a:lnTo>
                  <a:lnTo>
                    <a:pt x="125" y="329"/>
                  </a:lnTo>
                  <a:lnTo>
                    <a:pt x="125" y="331"/>
                  </a:lnTo>
                  <a:lnTo>
                    <a:pt x="120" y="334"/>
                  </a:lnTo>
                  <a:lnTo>
                    <a:pt x="120" y="336"/>
                  </a:lnTo>
                  <a:lnTo>
                    <a:pt x="120" y="336"/>
                  </a:lnTo>
                  <a:lnTo>
                    <a:pt x="118" y="336"/>
                  </a:lnTo>
                  <a:lnTo>
                    <a:pt x="118" y="341"/>
                  </a:lnTo>
                  <a:lnTo>
                    <a:pt x="120" y="348"/>
                  </a:lnTo>
                  <a:lnTo>
                    <a:pt x="120" y="348"/>
                  </a:lnTo>
                  <a:lnTo>
                    <a:pt x="120" y="350"/>
                  </a:lnTo>
                  <a:lnTo>
                    <a:pt x="120" y="353"/>
                  </a:lnTo>
                  <a:lnTo>
                    <a:pt x="120" y="355"/>
                  </a:lnTo>
                  <a:lnTo>
                    <a:pt x="120" y="357"/>
                  </a:lnTo>
                  <a:lnTo>
                    <a:pt x="120" y="357"/>
                  </a:lnTo>
                  <a:lnTo>
                    <a:pt x="123" y="360"/>
                  </a:lnTo>
                  <a:lnTo>
                    <a:pt x="123" y="360"/>
                  </a:lnTo>
                  <a:lnTo>
                    <a:pt x="123" y="360"/>
                  </a:lnTo>
                  <a:lnTo>
                    <a:pt x="125" y="360"/>
                  </a:lnTo>
                  <a:lnTo>
                    <a:pt x="125" y="360"/>
                  </a:lnTo>
                  <a:lnTo>
                    <a:pt x="127" y="360"/>
                  </a:lnTo>
                  <a:lnTo>
                    <a:pt x="127" y="360"/>
                  </a:lnTo>
                  <a:lnTo>
                    <a:pt x="127" y="360"/>
                  </a:lnTo>
                  <a:lnTo>
                    <a:pt x="127" y="362"/>
                  </a:lnTo>
                  <a:lnTo>
                    <a:pt x="130" y="364"/>
                  </a:lnTo>
                  <a:lnTo>
                    <a:pt x="132" y="369"/>
                  </a:lnTo>
                  <a:lnTo>
                    <a:pt x="132" y="372"/>
                  </a:lnTo>
                  <a:lnTo>
                    <a:pt x="135" y="376"/>
                  </a:lnTo>
                  <a:lnTo>
                    <a:pt x="137" y="376"/>
                  </a:lnTo>
                  <a:lnTo>
                    <a:pt x="137" y="379"/>
                  </a:lnTo>
                  <a:lnTo>
                    <a:pt x="137" y="388"/>
                  </a:lnTo>
                  <a:lnTo>
                    <a:pt x="137" y="388"/>
                  </a:lnTo>
                  <a:lnTo>
                    <a:pt x="137" y="391"/>
                  </a:lnTo>
                  <a:lnTo>
                    <a:pt x="137" y="393"/>
                  </a:lnTo>
                  <a:lnTo>
                    <a:pt x="139" y="398"/>
                  </a:lnTo>
                  <a:lnTo>
                    <a:pt x="142" y="398"/>
                  </a:lnTo>
                  <a:lnTo>
                    <a:pt x="142" y="400"/>
                  </a:lnTo>
                  <a:lnTo>
                    <a:pt x="142" y="400"/>
                  </a:lnTo>
                  <a:lnTo>
                    <a:pt x="139" y="402"/>
                  </a:lnTo>
                  <a:lnTo>
                    <a:pt x="135" y="417"/>
                  </a:lnTo>
                  <a:lnTo>
                    <a:pt x="127" y="424"/>
                  </a:lnTo>
                  <a:lnTo>
                    <a:pt x="127" y="426"/>
                  </a:lnTo>
                  <a:lnTo>
                    <a:pt x="127" y="426"/>
                  </a:lnTo>
                  <a:lnTo>
                    <a:pt x="125" y="431"/>
                  </a:lnTo>
                  <a:lnTo>
                    <a:pt x="125" y="433"/>
                  </a:lnTo>
                  <a:lnTo>
                    <a:pt x="125" y="435"/>
                  </a:lnTo>
                  <a:lnTo>
                    <a:pt x="125" y="438"/>
                  </a:lnTo>
                  <a:lnTo>
                    <a:pt x="123" y="438"/>
                  </a:lnTo>
                  <a:lnTo>
                    <a:pt x="123" y="440"/>
                  </a:lnTo>
                  <a:lnTo>
                    <a:pt x="120" y="443"/>
                  </a:lnTo>
                  <a:lnTo>
                    <a:pt x="120" y="443"/>
                  </a:lnTo>
                  <a:lnTo>
                    <a:pt x="118" y="443"/>
                  </a:lnTo>
                  <a:lnTo>
                    <a:pt x="116" y="443"/>
                  </a:lnTo>
                  <a:lnTo>
                    <a:pt x="113" y="445"/>
                  </a:lnTo>
                  <a:lnTo>
                    <a:pt x="113" y="445"/>
                  </a:lnTo>
                  <a:lnTo>
                    <a:pt x="111" y="445"/>
                  </a:lnTo>
                  <a:lnTo>
                    <a:pt x="111" y="447"/>
                  </a:lnTo>
                  <a:lnTo>
                    <a:pt x="111" y="447"/>
                  </a:lnTo>
                  <a:lnTo>
                    <a:pt x="106" y="452"/>
                  </a:lnTo>
                  <a:lnTo>
                    <a:pt x="106" y="452"/>
                  </a:lnTo>
                  <a:lnTo>
                    <a:pt x="106" y="454"/>
                  </a:lnTo>
                  <a:lnTo>
                    <a:pt x="106" y="454"/>
                  </a:lnTo>
                  <a:lnTo>
                    <a:pt x="106" y="457"/>
                  </a:lnTo>
                  <a:lnTo>
                    <a:pt x="106" y="457"/>
                  </a:lnTo>
                  <a:lnTo>
                    <a:pt x="106" y="459"/>
                  </a:lnTo>
                  <a:lnTo>
                    <a:pt x="101" y="469"/>
                  </a:lnTo>
                  <a:lnTo>
                    <a:pt x="99" y="469"/>
                  </a:lnTo>
                  <a:lnTo>
                    <a:pt x="99" y="471"/>
                  </a:lnTo>
                  <a:lnTo>
                    <a:pt x="99" y="473"/>
                  </a:lnTo>
                  <a:lnTo>
                    <a:pt x="99" y="476"/>
                  </a:lnTo>
                  <a:lnTo>
                    <a:pt x="99" y="478"/>
                  </a:lnTo>
                  <a:lnTo>
                    <a:pt x="97" y="480"/>
                  </a:lnTo>
                  <a:lnTo>
                    <a:pt x="97" y="480"/>
                  </a:lnTo>
                  <a:lnTo>
                    <a:pt x="97" y="483"/>
                  </a:lnTo>
                  <a:lnTo>
                    <a:pt x="94" y="483"/>
                  </a:lnTo>
                  <a:lnTo>
                    <a:pt x="90" y="488"/>
                  </a:lnTo>
                  <a:lnTo>
                    <a:pt x="75" y="497"/>
                  </a:lnTo>
                  <a:lnTo>
                    <a:pt x="73" y="499"/>
                  </a:lnTo>
                  <a:lnTo>
                    <a:pt x="71" y="502"/>
                  </a:lnTo>
                  <a:lnTo>
                    <a:pt x="75" y="504"/>
                  </a:lnTo>
                  <a:lnTo>
                    <a:pt x="78" y="507"/>
                  </a:lnTo>
                  <a:lnTo>
                    <a:pt x="80" y="507"/>
                  </a:lnTo>
                  <a:lnTo>
                    <a:pt x="80" y="507"/>
                  </a:lnTo>
                  <a:lnTo>
                    <a:pt x="82" y="509"/>
                  </a:lnTo>
                  <a:lnTo>
                    <a:pt x="82" y="509"/>
                  </a:lnTo>
                  <a:lnTo>
                    <a:pt x="82" y="509"/>
                  </a:lnTo>
                  <a:lnTo>
                    <a:pt x="82" y="509"/>
                  </a:lnTo>
                  <a:lnTo>
                    <a:pt x="90" y="511"/>
                  </a:lnTo>
                  <a:lnTo>
                    <a:pt x="90" y="511"/>
                  </a:lnTo>
                  <a:lnTo>
                    <a:pt x="90" y="514"/>
                  </a:lnTo>
                  <a:lnTo>
                    <a:pt x="92" y="516"/>
                  </a:lnTo>
                  <a:lnTo>
                    <a:pt x="92" y="518"/>
                  </a:lnTo>
                  <a:lnTo>
                    <a:pt x="92" y="521"/>
                  </a:lnTo>
                  <a:lnTo>
                    <a:pt x="92" y="521"/>
                  </a:lnTo>
                  <a:lnTo>
                    <a:pt x="94" y="523"/>
                  </a:lnTo>
                  <a:lnTo>
                    <a:pt x="94" y="523"/>
                  </a:lnTo>
                  <a:lnTo>
                    <a:pt x="94" y="523"/>
                  </a:lnTo>
                  <a:lnTo>
                    <a:pt x="94" y="525"/>
                  </a:lnTo>
                  <a:lnTo>
                    <a:pt x="94" y="525"/>
                  </a:lnTo>
                  <a:lnTo>
                    <a:pt x="97" y="525"/>
                  </a:lnTo>
                  <a:lnTo>
                    <a:pt x="97" y="525"/>
                  </a:lnTo>
                  <a:lnTo>
                    <a:pt x="97" y="525"/>
                  </a:lnTo>
                  <a:lnTo>
                    <a:pt x="97" y="528"/>
                  </a:lnTo>
                  <a:lnTo>
                    <a:pt x="97" y="528"/>
                  </a:lnTo>
                  <a:lnTo>
                    <a:pt x="94" y="533"/>
                  </a:lnTo>
                  <a:lnTo>
                    <a:pt x="94" y="535"/>
                  </a:lnTo>
                  <a:lnTo>
                    <a:pt x="92" y="535"/>
                  </a:lnTo>
                  <a:lnTo>
                    <a:pt x="92" y="535"/>
                  </a:lnTo>
                  <a:lnTo>
                    <a:pt x="90" y="537"/>
                  </a:lnTo>
                  <a:lnTo>
                    <a:pt x="90" y="537"/>
                  </a:lnTo>
                  <a:lnTo>
                    <a:pt x="90" y="540"/>
                  </a:lnTo>
                  <a:lnTo>
                    <a:pt x="90" y="542"/>
                  </a:lnTo>
                  <a:lnTo>
                    <a:pt x="90" y="542"/>
                  </a:lnTo>
                  <a:lnTo>
                    <a:pt x="92" y="544"/>
                  </a:lnTo>
                  <a:lnTo>
                    <a:pt x="92" y="547"/>
                  </a:lnTo>
                  <a:lnTo>
                    <a:pt x="90" y="549"/>
                  </a:lnTo>
                  <a:lnTo>
                    <a:pt x="90" y="549"/>
                  </a:lnTo>
                  <a:lnTo>
                    <a:pt x="92" y="551"/>
                  </a:lnTo>
                  <a:lnTo>
                    <a:pt x="97" y="556"/>
                  </a:lnTo>
                  <a:lnTo>
                    <a:pt x="97" y="556"/>
                  </a:lnTo>
                  <a:lnTo>
                    <a:pt x="97" y="561"/>
                  </a:lnTo>
                  <a:lnTo>
                    <a:pt x="99" y="568"/>
                  </a:lnTo>
                  <a:lnTo>
                    <a:pt x="101" y="570"/>
                  </a:lnTo>
                  <a:lnTo>
                    <a:pt x="99" y="570"/>
                  </a:lnTo>
                  <a:lnTo>
                    <a:pt x="99" y="575"/>
                  </a:lnTo>
                  <a:lnTo>
                    <a:pt x="104" y="578"/>
                  </a:lnTo>
                  <a:lnTo>
                    <a:pt x="104" y="578"/>
                  </a:lnTo>
                  <a:lnTo>
                    <a:pt x="104" y="585"/>
                  </a:lnTo>
                  <a:lnTo>
                    <a:pt x="104" y="589"/>
                  </a:lnTo>
                  <a:lnTo>
                    <a:pt x="106" y="596"/>
                  </a:lnTo>
                  <a:lnTo>
                    <a:pt x="106" y="604"/>
                  </a:lnTo>
                  <a:lnTo>
                    <a:pt x="106" y="611"/>
                  </a:lnTo>
                  <a:lnTo>
                    <a:pt x="106" y="615"/>
                  </a:lnTo>
                  <a:lnTo>
                    <a:pt x="106" y="615"/>
                  </a:lnTo>
                  <a:lnTo>
                    <a:pt x="97" y="615"/>
                  </a:lnTo>
                  <a:lnTo>
                    <a:pt x="82" y="615"/>
                  </a:lnTo>
                  <a:lnTo>
                    <a:pt x="85" y="620"/>
                  </a:lnTo>
                  <a:lnTo>
                    <a:pt x="92" y="627"/>
                  </a:lnTo>
                  <a:lnTo>
                    <a:pt x="99" y="637"/>
                  </a:lnTo>
                  <a:lnTo>
                    <a:pt x="106" y="646"/>
                  </a:lnTo>
                  <a:lnTo>
                    <a:pt x="109" y="646"/>
                  </a:lnTo>
                  <a:lnTo>
                    <a:pt x="109" y="649"/>
                  </a:lnTo>
                  <a:lnTo>
                    <a:pt x="109" y="660"/>
                  </a:lnTo>
                  <a:lnTo>
                    <a:pt x="111" y="677"/>
                  </a:lnTo>
                  <a:lnTo>
                    <a:pt x="111" y="689"/>
                  </a:lnTo>
                  <a:lnTo>
                    <a:pt x="113" y="698"/>
                  </a:lnTo>
                  <a:lnTo>
                    <a:pt x="113" y="708"/>
                  </a:lnTo>
                  <a:lnTo>
                    <a:pt x="116" y="710"/>
                  </a:lnTo>
                  <a:lnTo>
                    <a:pt x="118" y="712"/>
                  </a:lnTo>
                  <a:lnTo>
                    <a:pt x="123" y="712"/>
                  </a:lnTo>
                  <a:lnTo>
                    <a:pt x="137" y="712"/>
                  </a:lnTo>
                  <a:lnTo>
                    <a:pt x="151" y="712"/>
                  </a:lnTo>
                  <a:lnTo>
                    <a:pt x="168" y="712"/>
                  </a:lnTo>
                  <a:lnTo>
                    <a:pt x="182" y="715"/>
                  </a:lnTo>
                  <a:lnTo>
                    <a:pt x="196" y="715"/>
                  </a:lnTo>
                  <a:lnTo>
                    <a:pt x="213" y="715"/>
                  </a:lnTo>
                  <a:lnTo>
                    <a:pt x="227" y="715"/>
                  </a:lnTo>
                  <a:lnTo>
                    <a:pt x="241" y="715"/>
                  </a:lnTo>
                  <a:lnTo>
                    <a:pt x="248" y="717"/>
                  </a:lnTo>
                  <a:lnTo>
                    <a:pt x="248" y="715"/>
                  </a:lnTo>
                  <a:lnTo>
                    <a:pt x="251" y="715"/>
                  </a:lnTo>
                  <a:lnTo>
                    <a:pt x="251" y="715"/>
                  </a:lnTo>
                  <a:lnTo>
                    <a:pt x="253" y="712"/>
                  </a:lnTo>
                  <a:lnTo>
                    <a:pt x="253" y="712"/>
                  </a:lnTo>
                  <a:lnTo>
                    <a:pt x="258" y="712"/>
                  </a:lnTo>
                  <a:lnTo>
                    <a:pt x="258" y="712"/>
                  </a:lnTo>
                  <a:lnTo>
                    <a:pt x="258" y="720"/>
                  </a:lnTo>
                  <a:lnTo>
                    <a:pt x="258" y="722"/>
                  </a:lnTo>
                  <a:lnTo>
                    <a:pt x="255" y="724"/>
                  </a:lnTo>
                  <a:lnTo>
                    <a:pt x="255" y="724"/>
                  </a:lnTo>
                  <a:lnTo>
                    <a:pt x="258" y="727"/>
                  </a:lnTo>
                  <a:lnTo>
                    <a:pt x="255" y="731"/>
                  </a:lnTo>
                  <a:lnTo>
                    <a:pt x="248" y="739"/>
                  </a:lnTo>
                  <a:lnTo>
                    <a:pt x="246" y="741"/>
                  </a:lnTo>
                  <a:lnTo>
                    <a:pt x="246" y="746"/>
                  </a:lnTo>
                  <a:lnTo>
                    <a:pt x="246" y="748"/>
                  </a:lnTo>
                  <a:lnTo>
                    <a:pt x="248" y="755"/>
                  </a:lnTo>
                  <a:lnTo>
                    <a:pt x="248" y="757"/>
                  </a:lnTo>
                  <a:lnTo>
                    <a:pt x="248" y="757"/>
                  </a:lnTo>
                  <a:lnTo>
                    <a:pt x="248" y="760"/>
                  </a:lnTo>
                  <a:lnTo>
                    <a:pt x="248" y="760"/>
                  </a:lnTo>
                  <a:lnTo>
                    <a:pt x="248" y="762"/>
                  </a:lnTo>
                  <a:lnTo>
                    <a:pt x="248" y="765"/>
                  </a:lnTo>
                  <a:lnTo>
                    <a:pt x="251" y="767"/>
                  </a:lnTo>
                  <a:lnTo>
                    <a:pt x="251" y="769"/>
                  </a:lnTo>
                  <a:lnTo>
                    <a:pt x="251" y="774"/>
                  </a:lnTo>
                  <a:lnTo>
                    <a:pt x="251" y="776"/>
                  </a:lnTo>
                  <a:lnTo>
                    <a:pt x="253" y="779"/>
                  </a:lnTo>
                  <a:lnTo>
                    <a:pt x="253" y="779"/>
                  </a:lnTo>
                  <a:lnTo>
                    <a:pt x="253" y="786"/>
                  </a:lnTo>
                  <a:lnTo>
                    <a:pt x="253" y="791"/>
                  </a:lnTo>
                  <a:lnTo>
                    <a:pt x="255" y="793"/>
                  </a:lnTo>
                  <a:lnTo>
                    <a:pt x="258" y="793"/>
                  </a:lnTo>
                  <a:lnTo>
                    <a:pt x="260" y="795"/>
                  </a:lnTo>
                  <a:lnTo>
                    <a:pt x="260" y="795"/>
                  </a:lnTo>
                  <a:lnTo>
                    <a:pt x="260" y="795"/>
                  </a:lnTo>
                  <a:lnTo>
                    <a:pt x="262" y="795"/>
                  </a:lnTo>
                  <a:lnTo>
                    <a:pt x="262" y="798"/>
                  </a:lnTo>
                  <a:lnTo>
                    <a:pt x="265" y="798"/>
                  </a:lnTo>
                  <a:lnTo>
                    <a:pt x="265" y="798"/>
                  </a:lnTo>
                  <a:lnTo>
                    <a:pt x="265" y="798"/>
                  </a:lnTo>
                  <a:lnTo>
                    <a:pt x="267" y="798"/>
                  </a:lnTo>
                  <a:lnTo>
                    <a:pt x="267" y="802"/>
                  </a:lnTo>
                  <a:lnTo>
                    <a:pt x="269" y="802"/>
                  </a:lnTo>
                  <a:lnTo>
                    <a:pt x="269" y="802"/>
                  </a:lnTo>
                  <a:lnTo>
                    <a:pt x="272" y="802"/>
                  </a:lnTo>
                  <a:lnTo>
                    <a:pt x="272" y="802"/>
                  </a:lnTo>
                  <a:lnTo>
                    <a:pt x="274" y="802"/>
                  </a:lnTo>
                  <a:lnTo>
                    <a:pt x="274" y="805"/>
                  </a:lnTo>
                  <a:lnTo>
                    <a:pt x="277" y="807"/>
                  </a:lnTo>
                  <a:lnTo>
                    <a:pt x="279" y="807"/>
                  </a:lnTo>
                  <a:lnTo>
                    <a:pt x="279" y="807"/>
                  </a:lnTo>
                  <a:lnTo>
                    <a:pt x="284" y="812"/>
                  </a:lnTo>
                  <a:lnTo>
                    <a:pt x="286" y="812"/>
                  </a:lnTo>
                  <a:lnTo>
                    <a:pt x="288" y="812"/>
                  </a:lnTo>
                  <a:lnTo>
                    <a:pt x="291" y="812"/>
                  </a:lnTo>
                  <a:lnTo>
                    <a:pt x="293" y="812"/>
                  </a:lnTo>
                  <a:lnTo>
                    <a:pt x="296" y="812"/>
                  </a:lnTo>
                  <a:lnTo>
                    <a:pt x="298" y="812"/>
                  </a:lnTo>
                  <a:lnTo>
                    <a:pt x="298" y="812"/>
                  </a:lnTo>
                  <a:lnTo>
                    <a:pt x="300" y="814"/>
                  </a:lnTo>
                  <a:lnTo>
                    <a:pt x="300" y="817"/>
                  </a:lnTo>
                  <a:lnTo>
                    <a:pt x="300" y="819"/>
                  </a:lnTo>
                  <a:lnTo>
                    <a:pt x="300" y="819"/>
                  </a:lnTo>
                  <a:lnTo>
                    <a:pt x="300" y="821"/>
                  </a:lnTo>
                  <a:lnTo>
                    <a:pt x="300" y="824"/>
                  </a:lnTo>
                  <a:lnTo>
                    <a:pt x="300" y="826"/>
                  </a:lnTo>
                  <a:lnTo>
                    <a:pt x="303" y="828"/>
                  </a:lnTo>
                  <a:lnTo>
                    <a:pt x="303" y="828"/>
                  </a:lnTo>
                  <a:lnTo>
                    <a:pt x="303" y="828"/>
                  </a:lnTo>
                  <a:lnTo>
                    <a:pt x="305" y="831"/>
                  </a:lnTo>
                  <a:lnTo>
                    <a:pt x="305" y="831"/>
                  </a:lnTo>
                  <a:lnTo>
                    <a:pt x="307" y="831"/>
                  </a:lnTo>
                  <a:lnTo>
                    <a:pt x="310" y="831"/>
                  </a:lnTo>
                  <a:lnTo>
                    <a:pt x="310" y="831"/>
                  </a:lnTo>
                  <a:lnTo>
                    <a:pt x="312" y="831"/>
                  </a:lnTo>
                  <a:lnTo>
                    <a:pt x="312" y="831"/>
                  </a:lnTo>
                  <a:lnTo>
                    <a:pt x="312" y="831"/>
                  </a:lnTo>
                  <a:lnTo>
                    <a:pt x="314" y="833"/>
                  </a:lnTo>
                  <a:lnTo>
                    <a:pt x="314" y="833"/>
                  </a:lnTo>
                  <a:lnTo>
                    <a:pt x="314" y="833"/>
                  </a:lnTo>
                  <a:lnTo>
                    <a:pt x="314" y="836"/>
                  </a:lnTo>
                  <a:lnTo>
                    <a:pt x="314" y="836"/>
                  </a:lnTo>
                  <a:lnTo>
                    <a:pt x="314" y="836"/>
                  </a:lnTo>
                  <a:lnTo>
                    <a:pt x="314" y="838"/>
                  </a:lnTo>
                  <a:lnTo>
                    <a:pt x="314" y="838"/>
                  </a:lnTo>
                  <a:lnTo>
                    <a:pt x="314" y="838"/>
                  </a:lnTo>
                  <a:lnTo>
                    <a:pt x="314" y="838"/>
                  </a:lnTo>
                  <a:lnTo>
                    <a:pt x="317" y="838"/>
                  </a:lnTo>
                  <a:lnTo>
                    <a:pt x="317" y="838"/>
                  </a:lnTo>
                  <a:lnTo>
                    <a:pt x="317" y="838"/>
                  </a:lnTo>
                  <a:lnTo>
                    <a:pt x="319" y="840"/>
                  </a:lnTo>
                  <a:lnTo>
                    <a:pt x="319" y="840"/>
                  </a:lnTo>
                  <a:lnTo>
                    <a:pt x="319" y="840"/>
                  </a:lnTo>
                  <a:lnTo>
                    <a:pt x="322" y="840"/>
                  </a:lnTo>
                  <a:lnTo>
                    <a:pt x="322" y="840"/>
                  </a:lnTo>
                  <a:lnTo>
                    <a:pt x="322" y="840"/>
                  </a:lnTo>
                  <a:lnTo>
                    <a:pt x="324" y="840"/>
                  </a:lnTo>
                  <a:lnTo>
                    <a:pt x="324" y="840"/>
                  </a:lnTo>
                  <a:lnTo>
                    <a:pt x="324" y="843"/>
                  </a:lnTo>
                  <a:lnTo>
                    <a:pt x="324" y="843"/>
                  </a:lnTo>
                  <a:lnTo>
                    <a:pt x="324" y="843"/>
                  </a:lnTo>
                  <a:lnTo>
                    <a:pt x="326" y="843"/>
                  </a:lnTo>
                  <a:lnTo>
                    <a:pt x="326" y="843"/>
                  </a:lnTo>
                  <a:lnTo>
                    <a:pt x="326" y="845"/>
                  </a:lnTo>
                  <a:lnTo>
                    <a:pt x="326" y="845"/>
                  </a:lnTo>
                  <a:lnTo>
                    <a:pt x="326" y="845"/>
                  </a:lnTo>
                  <a:lnTo>
                    <a:pt x="326" y="847"/>
                  </a:lnTo>
                  <a:lnTo>
                    <a:pt x="324" y="847"/>
                  </a:lnTo>
                  <a:lnTo>
                    <a:pt x="324" y="847"/>
                  </a:lnTo>
                  <a:lnTo>
                    <a:pt x="326" y="847"/>
                  </a:lnTo>
                  <a:lnTo>
                    <a:pt x="326" y="847"/>
                  </a:lnTo>
                  <a:lnTo>
                    <a:pt x="326" y="847"/>
                  </a:lnTo>
                  <a:lnTo>
                    <a:pt x="326" y="847"/>
                  </a:lnTo>
                  <a:lnTo>
                    <a:pt x="326" y="847"/>
                  </a:lnTo>
                  <a:lnTo>
                    <a:pt x="326" y="847"/>
                  </a:lnTo>
                  <a:lnTo>
                    <a:pt x="326" y="845"/>
                  </a:lnTo>
                  <a:lnTo>
                    <a:pt x="329" y="843"/>
                  </a:lnTo>
                  <a:lnTo>
                    <a:pt x="329" y="843"/>
                  </a:lnTo>
                  <a:lnTo>
                    <a:pt x="329" y="843"/>
                  </a:lnTo>
                  <a:lnTo>
                    <a:pt x="329" y="843"/>
                  </a:lnTo>
                  <a:lnTo>
                    <a:pt x="329" y="843"/>
                  </a:lnTo>
                  <a:lnTo>
                    <a:pt x="329" y="840"/>
                  </a:lnTo>
                  <a:lnTo>
                    <a:pt x="343" y="838"/>
                  </a:lnTo>
                  <a:lnTo>
                    <a:pt x="345" y="836"/>
                  </a:lnTo>
                  <a:lnTo>
                    <a:pt x="348" y="836"/>
                  </a:lnTo>
                  <a:lnTo>
                    <a:pt x="352" y="836"/>
                  </a:lnTo>
                  <a:lnTo>
                    <a:pt x="352" y="836"/>
                  </a:lnTo>
                  <a:lnTo>
                    <a:pt x="355" y="833"/>
                  </a:lnTo>
                  <a:lnTo>
                    <a:pt x="357" y="833"/>
                  </a:lnTo>
                  <a:lnTo>
                    <a:pt x="364" y="824"/>
                  </a:lnTo>
                  <a:lnTo>
                    <a:pt x="364" y="824"/>
                  </a:lnTo>
                  <a:lnTo>
                    <a:pt x="364" y="824"/>
                  </a:lnTo>
                  <a:lnTo>
                    <a:pt x="364" y="824"/>
                  </a:lnTo>
                  <a:lnTo>
                    <a:pt x="364" y="824"/>
                  </a:lnTo>
                  <a:lnTo>
                    <a:pt x="364" y="821"/>
                  </a:lnTo>
                  <a:lnTo>
                    <a:pt x="364" y="819"/>
                  </a:lnTo>
                  <a:lnTo>
                    <a:pt x="364" y="819"/>
                  </a:lnTo>
                  <a:lnTo>
                    <a:pt x="364" y="819"/>
                  </a:lnTo>
                  <a:lnTo>
                    <a:pt x="364" y="819"/>
                  </a:lnTo>
                  <a:lnTo>
                    <a:pt x="364" y="819"/>
                  </a:lnTo>
                  <a:lnTo>
                    <a:pt x="364" y="817"/>
                  </a:lnTo>
                  <a:lnTo>
                    <a:pt x="367" y="817"/>
                  </a:lnTo>
                  <a:lnTo>
                    <a:pt x="369" y="817"/>
                  </a:lnTo>
                  <a:lnTo>
                    <a:pt x="369" y="814"/>
                  </a:lnTo>
                  <a:lnTo>
                    <a:pt x="369" y="814"/>
                  </a:lnTo>
                  <a:lnTo>
                    <a:pt x="371" y="814"/>
                  </a:lnTo>
                  <a:lnTo>
                    <a:pt x="371" y="814"/>
                  </a:lnTo>
                  <a:lnTo>
                    <a:pt x="371" y="814"/>
                  </a:lnTo>
                  <a:lnTo>
                    <a:pt x="371" y="814"/>
                  </a:lnTo>
                  <a:lnTo>
                    <a:pt x="371" y="812"/>
                  </a:lnTo>
                  <a:lnTo>
                    <a:pt x="374" y="812"/>
                  </a:lnTo>
                  <a:lnTo>
                    <a:pt x="374" y="810"/>
                  </a:lnTo>
                  <a:lnTo>
                    <a:pt x="374" y="810"/>
                  </a:lnTo>
                  <a:lnTo>
                    <a:pt x="374" y="810"/>
                  </a:lnTo>
                  <a:lnTo>
                    <a:pt x="374" y="810"/>
                  </a:lnTo>
                  <a:lnTo>
                    <a:pt x="374" y="807"/>
                  </a:lnTo>
                  <a:lnTo>
                    <a:pt x="374" y="807"/>
                  </a:lnTo>
                  <a:lnTo>
                    <a:pt x="374" y="805"/>
                  </a:lnTo>
                  <a:lnTo>
                    <a:pt x="374" y="805"/>
                  </a:lnTo>
                  <a:lnTo>
                    <a:pt x="374" y="805"/>
                  </a:lnTo>
                  <a:lnTo>
                    <a:pt x="376" y="802"/>
                  </a:lnTo>
                  <a:lnTo>
                    <a:pt x="376" y="802"/>
                  </a:lnTo>
                  <a:lnTo>
                    <a:pt x="376" y="802"/>
                  </a:lnTo>
                  <a:lnTo>
                    <a:pt x="376" y="802"/>
                  </a:lnTo>
                  <a:lnTo>
                    <a:pt x="378" y="802"/>
                  </a:lnTo>
                  <a:lnTo>
                    <a:pt x="378" y="802"/>
                  </a:lnTo>
                  <a:lnTo>
                    <a:pt x="378" y="800"/>
                  </a:lnTo>
                  <a:lnTo>
                    <a:pt x="378" y="800"/>
                  </a:lnTo>
                  <a:lnTo>
                    <a:pt x="378" y="800"/>
                  </a:lnTo>
                  <a:lnTo>
                    <a:pt x="378" y="800"/>
                  </a:lnTo>
                  <a:lnTo>
                    <a:pt x="378" y="800"/>
                  </a:lnTo>
                  <a:lnTo>
                    <a:pt x="378" y="798"/>
                  </a:lnTo>
                  <a:lnTo>
                    <a:pt x="378" y="798"/>
                  </a:lnTo>
                  <a:lnTo>
                    <a:pt x="381" y="798"/>
                  </a:lnTo>
                  <a:lnTo>
                    <a:pt x="381" y="798"/>
                  </a:lnTo>
                  <a:lnTo>
                    <a:pt x="383" y="795"/>
                  </a:lnTo>
                  <a:lnTo>
                    <a:pt x="388" y="798"/>
                  </a:lnTo>
                  <a:lnTo>
                    <a:pt x="400" y="795"/>
                  </a:lnTo>
                  <a:lnTo>
                    <a:pt x="400" y="795"/>
                  </a:lnTo>
                  <a:lnTo>
                    <a:pt x="402" y="795"/>
                  </a:lnTo>
                  <a:lnTo>
                    <a:pt x="402" y="795"/>
                  </a:lnTo>
                  <a:lnTo>
                    <a:pt x="402" y="795"/>
                  </a:lnTo>
                  <a:lnTo>
                    <a:pt x="404" y="795"/>
                  </a:lnTo>
                  <a:lnTo>
                    <a:pt x="407" y="798"/>
                  </a:lnTo>
                  <a:lnTo>
                    <a:pt x="409" y="795"/>
                  </a:lnTo>
                  <a:lnTo>
                    <a:pt x="409" y="795"/>
                  </a:lnTo>
                  <a:lnTo>
                    <a:pt x="412" y="795"/>
                  </a:lnTo>
                  <a:lnTo>
                    <a:pt x="412" y="793"/>
                  </a:lnTo>
                  <a:lnTo>
                    <a:pt x="414" y="793"/>
                  </a:lnTo>
                  <a:lnTo>
                    <a:pt x="414" y="793"/>
                  </a:lnTo>
                  <a:lnTo>
                    <a:pt x="416" y="793"/>
                  </a:lnTo>
                  <a:lnTo>
                    <a:pt x="416" y="793"/>
                  </a:lnTo>
                  <a:lnTo>
                    <a:pt x="416" y="793"/>
                  </a:lnTo>
                  <a:lnTo>
                    <a:pt x="419" y="793"/>
                  </a:lnTo>
                  <a:lnTo>
                    <a:pt x="421" y="791"/>
                  </a:lnTo>
                  <a:lnTo>
                    <a:pt x="421" y="788"/>
                  </a:lnTo>
                  <a:lnTo>
                    <a:pt x="421" y="788"/>
                  </a:lnTo>
                  <a:lnTo>
                    <a:pt x="421" y="788"/>
                  </a:lnTo>
                  <a:lnTo>
                    <a:pt x="423" y="788"/>
                  </a:lnTo>
                  <a:lnTo>
                    <a:pt x="426" y="788"/>
                  </a:lnTo>
                  <a:lnTo>
                    <a:pt x="428" y="786"/>
                  </a:lnTo>
                  <a:lnTo>
                    <a:pt x="430" y="786"/>
                  </a:lnTo>
                  <a:lnTo>
                    <a:pt x="430" y="786"/>
                  </a:lnTo>
                  <a:lnTo>
                    <a:pt x="433" y="786"/>
                  </a:lnTo>
                  <a:lnTo>
                    <a:pt x="435" y="786"/>
                  </a:lnTo>
                  <a:lnTo>
                    <a:pt x="438" y="786"/>
                  </a:lnTo>
                  <a:lnTo>
                    <a:pt x="440" y="788"/>
                  </a:lnTo>
                  <a:lnTo>
                    <a:pt x="440" y="788"/>
                  </a:lnTo>
                  <a:lnTo>
                    <a:pt x="440" y="791"/>
                  </a:lnTo>
                  <a:lnTo>
                    <a:pt x="440" y="791"/>
                  </a:lnTo>
                  <a:lnTo>
                    <a:pt x="440" y="791"/>
                  </a:lnTo>
                  <a:lnTo>
                    <a:pt x="440" y="791"/>
                  </a:lnTo>
                  <a:lnTo>
                    <a:pt x="442" y="793"/>
                  </a:lnTo>
                  <a:lnTo>
                    <a:pt x="442" y="793"/>
                  </a:lnTo>
                  <a:lnTo>
                    <a:pt x="447" y="793"/>
                  </a:lnTo>
                  <a:lnTo>
                    <a:pt x="449" y="795"/>
                  </a:lnTo>
                  <a:lnTo>
                    <a:pt x="452" y="795"/>
                  </a:lnTo>
                  <a:lnTo>
                    <a:pt x="454" y="795"/>
                  </a:lnTo>
                  <a:lnTo>
                    <a:pt x="454" y="798"/>
                  </a:lnTo>
                  <a:lnTo>
                    <a:pt x="457" y="798"/>
                  </a:lnTo>
                  <a:lnTo>
                    <a:pt x="457" y="798"/>
                  </a:lnTo>
                  <a:lnTo>
                    <a:pt x="457" y="800"/>
                  </a:lnTo>
                  <a:lnTo>
                    <a:pt x="461" y="800"/>
                  </a:lnTo>
                  <a:lnTo>
                    <a:pt x="464" y="800"/>
                  </a:lnTo>
                  <a:lnTo>
                    <a:pt x="466" y="800"/>
                  </a:lnTo>
                  <a:lnTo>
                    <a:pt x="468" y="800"/>
                  </a:lnTo>
                  <a:lnTo>
                    <a:pt x="471" y="802"/>
                  </a:lnTo>
                  <a:lnTo>
                    <a:pt x="471" y="802"/>
                  </a:lnTo>
                  <a:lnTo>
                    <a:pt x="473" y="805"/>
                  </a:lnTo>
                  <a:lnTo>
                    <a:pt x="473" y="805"/>
                  </a:lnTo>
                  <a:lnTo>
                    <a:pt x="473" y="807"/>
                  </a:lnTo>
                  <a:lnTo>
                    <a:pt x="473" y="807"/>
                  </a:lnTo>
                  <a:lnTo>
                    <a:pt x="473" y="807"/>
                  </a:lnTo>
                  <a:lnTo>
                    <a:pt x="475" y="810"/>
                  </a:lnTo>
                  <a:lnTo>
                    <a:pt x="478" y="812"/>
                  </a:lnTo>
                  <a:lnTo>
                    <a:pt x="480" y="812"/>
                  </a:lnTo>
                  <a:lnTo>
                    <a:pt x="485" y="814"/>
                  </a:lnTo>
                  <a:lnTo>
                    <a:pt x="487" y="817"/>
                  </a:lnTo>
                  <a:lnTo>
                    <a:pt x="490" y="817"/>
                  </a:lnTo>
                  <a:lnTo>
                    <a:pt x="490" y="817"/>
                  </a:lnTo>
                  <a:lnTo>
                    <a:pt x="492" y="819"/>
                  </a:lnTo>
                  <a:lnTo>
                    <a:pt x="492" y="819"/>
                  </a:lnTo>
                  <a:lnTo>
                    <a:pt x="494" y="819"/>
                  </a:lnTo>
                  <a:lnTo>
                    <a:pt x="494" y="821"/>
                  </a:lnTo>
                  <a:lnTo>
                    <a:pt x="497" y="821"/>
                  </a:lnTo>
                  <a:lnTo>
                    <a:pt x="506" y="826"/>
                  </a:lnTo>
                  <a:lnTo>
                    <a:pt x="511" y="826"/>
                  </a:lnTo>
                  <a:lnTo>
                    <a:pt x="511" y="826"/>
                  </a:lnTo>
                  <a:lnTo>
                    <a:pt x="513" y="826"/>
                  </a:lnTo>
                  <a:lnTo>
                    <a:pt x="520" y="824"/>
                  </a:lnTo>
                  <a:lnTo>
                    <a:pt x="523" y="824"/>
                  </a:lnTo>
                  <a:lnTo>
                    <a:pt x="525" y="824"/>
                  </a:lnTo>
                  <a:lnTo>
                    <a:pt x="525" y="824"/>
                  </a:lnTo>
                  <a:lnTo>
                    <a:pt x="528" y="824"/>
                  </a:lnTo>
                  <a:lnTo>
                    <a:pt x="535" y="819"/>
                  </a:lnTo>
                  <a:lnTo>
                    <a:pt x="535" y="819"/>
                  </a:lnTo>
                  <a:lnTo>
                    <a:pt x="535" y="819"/>
                  </a:lnTo>
                  <a:lnTo>
                    <a:pt x="537" y="817"/>
                  </a:lnTo>
                  <a:lnTo>
                    <a:pt x="537" y="817"/>
                  </a:lnTo>
                  <a:lnTo>
                    <a:pt x="537" y="814"/>
                  </a:lnTo>
                  <a:lnTo>
                    <a:pt x="539" y="814"/>
                  </a:lnTo>
                  <a:lnTo>
                    <a:pt x="544" y="812"/>
                  </a:lnTo>
                  <a:lnTo>
                    <a:pt x="551" y="812"/>
                  </a:lnTo>
                  <a:lnTo>
                    <a:pt x="551" y="812"/>
                  </a:lnTo>
                  <a:lnTo>
                    <a:pt x="551" y="812"/>
                  </a:lnTo>
                  <a:lnTo>
                    <a:pt x="556" y="812"/>
                  </a:lnTo>
                  <a:lnTo>
                    <a:pt x="556" y="812"/>
                  </a:lnTo>
                  <a:lnTo>
                    <a:pt x="556" y="812"/>
                  </a:lnTo>
                  <a:lnTo>
                    <a:pt x="558" y="814"/>
                  </a:lnTo>
                  <a:lnTo>
                    <a:pt x="561" y="814"/>
                  </a:lnTo>
                  <a:lnTo>
                    <a:pt x="563" y="817"/>
                  </a:lnTo>
                  <a:lnTo>
                    <a:pt x="565" y="819"/>
                  </a:lnTo>
                  <a:lnTo>
                    <a:pt x="565" y="819"/>
                  </a:lnTo>
                  <a:lnTo>
                    <a:pt x="565" y="819"/>
                  </a:lnTo>
                  <a:lnTo>
                    <a:pt x="565" y="821"/>
                  </a:lnTo>
                  <a:lnTo>
                    <a:pt x="565" y="821"/>
                  </a:lnTo>
                  <a:lnTo>
                    <a:pt x="565" y="824"/>
                  </a:lnTo>
                  <a:lnTo>
                    <a:pt x="565" y="824"/>
                  </a:lnTo>
                  <a:lnTo>
                    <a:pt x="565" y="824"/>
                  </a:lnTo>
                  <a:lnTo>
                    <a:pt x="568" y="826"/>
                  </a:lnTo>
                  <a:lnTo>
                    <a:pt x="568" y="826"/>
                  </a:lnTo>
                  <a:lnTo>
                    <a:pt x="570" y="826"/>
                  </a:lnTo>
                  <a:lnTo>
                    <a:pt x="573" y="826"/>
                  </a:lnTo>
                  <a:lnTo>
                    <a:pt x="573" y="826"/>
                  </a:lnTo>
                  <a:lnTo>
                    <a:pt x="580" y="824"/>
                  </a:lnTo>
                  <a:lnTo>
                    <a:pt x="582" y="821"/>
                  </a:lnTo>
                  <a:lnTo>
                    <a:pt x="584" y="821"/>
                  </a:lnTo>
                  <a:lnTo>
                    <a:pt x="587" y="821"/>
                  </a:lnTo>
                  <a:lnTo>
                    <a:pt x="587" y="821"/>
                  </a:lnTo>
                  <a:lnTo>
                    <a:pt x="589" y="821"/>
                  </a:lnTo>
                  <a:lnTo>
                    <a:pt x="591" y="819"/>
                  </a:lnTo>
                  <a:lnTo>
                    <a:pt x="591" y="817"/>
                  </a:lnTo>
                  <a:lnTo>
                    <a:pt x="591" y="817"/>
                  </a:lnTo>
                  <a:lnTo>
                    <a:pt x="594" y="814"/>
                  </a:lnTo>
                  <a:lnTo>
                    <a:pt x="594" y="814"/>
                  </a:lnTo>
                  <a:lnTo>
                    <a:pt x="594" y="814"/>
                  </a:lnTo>
                  <a:lnTo>
                    <a:pt x="594" y="812"/>
                  </a:lnTo>
                  <a:lnTo>
                    <a:pt x="599" y="810"/>
                  </a:lnTo>
                  <a:lnTo>
                    <a:pt x="601" y="807"/>
                  </a:lnTo>
                  <a:lnTo>
                    <a:pt x="608" y="800"/>
                  </a:lnTo>
                  <a:lnTo>
                    <a:pt x="610" y="798"/>
                  </a:lnTo>
                  <a:lnTo>
                    <a:pt x="610" y="798"/>
                  </a:lnTo>
                  <a:lnTo>
                    <a:pt x="610" y="798"/>
                  </a:lnTo>
                  <a:lnTo>
                    <a:pt x="613" y="795"/>
                  </a:lnTo>
                  <a:lnTo>
                    <a:pt x="615" y="793"/>
                  </a:lnTo>
                  <a:lnTo>
                    <a:pt x="617" y="793"/>
                  </a:lnTo>
                  <a:lnTo>
                    <a:pt x="617" y="791"/>
                  </a:lnTo>
                  <a:lnTo>
                    <a:pt x="622" y="791"/>
                  </a:lnTo>
                  <a:lnTo>
                    <a:pt x="622" y="791"/>
                  </a:lnTo>
                  <a:lnTo>
                    <a:pt x="622" y="793"/>
                  </a:lnTo>
                  <a:lnTo>
                    <a:pt x="622" y="793"/>
                  </a:lnTo>
                  <a:lnTo>
                    <a:pt x="622" y="795"/>
                  </a:lnTo>
                  <a:lnTo>
                    <a:pt x="622" y="795"/>
                  </a:lnTo>
                  <a:lnTo>
                    <a:pt x="620" y="807"/>
                  </a:lnTo>
                  <a:lnTo>
                    <a:pt x="620" y="812"/>
                  </a:lnTo>
                  <a:lnTo>
                    <a:pt x="620" y="812"/>
                  </a:lnTo>
                  <a:lnTo>
                    <a:pt x="620" y="814"/>
                  </a:lnTo>
                  <a:lnTo>
                    <a:pt x="617" y="824"/>
                  </a:lnTo>
                  <a:lnTo>
                    <a:pt x="617" y="824"/>
                  </a:lnTo>
                  <a:lnTo>
                    <a:pt x="617" y="824"/>
                  </a:lnTo>
                  <a:lnTo>
                    <a:pt x="615" y="824"/>
                  </a:lnTo>
                  <a:lnTo>
                    <a:pt x="613" y="826"/>
                  </a:lnTo>
                  <a:lnTo>
                    <a:pt x="610" y="826"/>
                  </a:lnTo>
                  <a:lnTo>
                    <a:pt x="608" y="826"/>
                  </a:lnTo>
                  <a:lnTo>
                    <a:pt x="608" y="828"/>
                  </a:lnTo>
                  <a:lnTo>
                    <a:pt x="608" y="828"/>
                  </a:lnTo>
                  <a:lnTo>
                    <a:pt x="608" y="828"/>
                  </a:lnTo>
                  <a:lnTo>
                    <a:pt x="606" y="831"/>
                  </a:lnTo>
                  <a:lnTo>
                    <a:pt x="606" y="833"/>
                  </a:lnTo>
                  <a:lnTo>
                    <a:pt x="606" y="836"/>
                  </a:lnTo>
                  <a:lnTo>
                    <a:pt x="603" y="838"/>
                  </a:lnTo>
                  <a:lnTo>
                    <a:pt x="603" y="838"/>
                  </a:lnTo>
                  <a:lnTo>
                    <a:pt x="601" y="840"/>
                  </a:lnTo>
                  <a:lnTo>
                    <a:pt x="599" y="843"/>
                  </a:lnTo>
                  <a:lnTo>
                    <a:pt x="599" y="843"/>
                  </a:lnTo>
                  <a:lnTo>
                    <a:pt x="599" y="845"/>
                  </a:lnTo>
                  <a:lnTo>
                    <a:pt x="599" y="845"/>
                  </a:lnTo>
                  <a:lnTo>
                    <a:pt x="599" y="845"/>
                  </a:lnTo>
                  <a:lnTo>
                    <a:pt x="599" y="847"/>
                  </a:lnTo>
                  <a:lnTo>
                    <a:pt x="603" y="847"/>
                  </a:lnTo>
                  <a:lnTo>
                    <a:pt x="608" y="847"/>
                  </a:lnTo>
                  <a:lnTo>
                    <a:pt x="615" y="852"/>
                  </a:lnTo>
                  <a:lnTo>
                    <a:pt x="620" y="852"/>
                  </a:lnTo>
                  <a:lnTo>
                    <a:pt x="629" y="852"/>
                  </a:lnTo>
                  <a:lnTo>
                    <a:pt x="632" y="852"/>
                  </a:lnTo>
                  <a:lnTo>
                    <a:pt x="636" y="852"/>
                  </a:lnTo>
                  <a:lnTo>
                    <a:pt x="639" y="855"/>
                  </a:lnTo>
                  <a:lnTo>
                    <a:pt x="641" y="852"/>
                  </a:lnTo>
                  <a:lnTo>
                    <a:pt x="644" y="852"/>
                  </a:lnTo>
                  <a:lnTo>
                    <a:pt x="644" y="852"/>
                  </a:lnTo>
                  <a:lnTo>
                    <a:pt x="653" y="852"/>
                  </a:lnTo>
                  <a:lnTo>
                    <a:pt x="653" y="852"/>
                  </a:lnTo>
                  <a:lnTo>
                    <a:pt x="660" y="855"/>
                  </a:lnTo>
                  <a:lnTo>
                    <a:pt x="662" y="855"/>
                  </a:lnTo>
                  <a:lnTo>
                    <a:pt x="665" y="855"/>
                  </a:lnTo>
                  <a:lnTo>
                    <a:pt x="672" y="855"/>
                  </a:lnTo>
                  <a:lnTo>
                    <a:pt x="672" y="855"/>
                  </a:lnTo>
                  <a:lnTo>
                    <a:pt x="670" y="850"/>
                  </a:lnTo>
                  <a:lnTo>
                    <a:pt x="667" y="843"/>
                  </a:lnTo>
                  <a:lnTo>
                    <a:pt x="665" y="838"/>
                  </a:lnTo>
                  <a:lnTo>
                    <a:pt x="665" y="836"/>
                  </a:lnTo>
                  <a:lnTo>
                    <a:pt x="665" y="836"/>
                  </a:lnTo>
                  <a:lnTo>
                    <a:pt x="665" y="833"/>
                  </a:lnTo>
                  <a:lnTo>
                    <a:pt x="662" y="831"/>
                  </a:lnTo>
                  <a:lnTo>
                    <a:pt x="658" y="824"/>
                  </a:lnTo>
                  <a:lnTo>
                    <a:pt x="658" y="821"/>
                  </a:lnTo>
                  <a:lnTo>
                    <a:pt x="658" y="819"/>
                  </a:lnTo>
                  <a:lnTo>
                    <a:pt x="658" y="817"/>
                  </a:lnTo>
                  <a:lnTo>
                    <a:pt x="658" y="812"/>
                  </a:lnTo>
                  <a:lnTo>
                    <a:pt x="658" y="812"/>
                  </a:lnTo>
                  <a:lnTo>
                    <a:pt x="658" y="810"/>
                  </a:lnTo>
                  <a:lnTo>
                    <a:pt x="658" y="807"/>
                  </a:lnTo>
                  <a:lnTo>
                    <a:pt x="660" y="805"/>
                  </a:lnTo>
                  <a:lnTo>
                    <a:pt x="660" y="802"/>
                  </a:lnTo>
                  <a:lnTo>
                    <a:pt x="660" y="802"/>
                  </a:lnTo>
                  <a:lnTo>
                    <a:pt x="660" y="800"/>
                  </a:lnTo>
                  <a:lnTo>
                    <a:pt x="662" y="800"/>
                  </a:lnTo>
                  <a:lnTo>
                    <a:pt x="660" y="800"/>
                  </a:lnTo>
                  <a:lnTo>
                    <a:pt x="660" y="798"/>
                  </a:lnTo>
                  <a:lnTo>
                    <a:pt x="660" y="798"/>
                  </a:lnTo>
                  <a:lnTo>
                    <a:pt x="660" y="793"/>
                  </a:lnTo>
                  <a:lnTo>
                    <a:pt x="660" y="793"/>
                  </a:lnTo>
                  <a:lnTo>
                    <a:pt x="660" y="791"/>
                  </a:lnTo>
                  <a:lnTo>
                    <a:pt x="662" y="791"/>
                  </a:lnTo>
                  <a:lnTo>
                    <a:pt x="665" y="788"/>
                  </a:lnTo>
                  <a:lnTo>
                    <a:pt x="665" y="788"/>
                  </a:lnTo>
                  <a:lnTo>
                    <a:pt x="665" y="786"/>
                  </a:lnTo>
                  <a:lnTo>
                    <a:pt x="665" y="783"/>
                  </a:lnTo>
                  <a:lnTo>
                    <a:pt x="665" y="783"/>
                  </a:lnTo>
                  <a:lnTo>
                    <a:pt x="667" y="781"/>
                  </a:lnTo>
                  <a:lnTo>
                    <a:pt x="670" y="779"/>
                  </a:lnTo>
                  <a:lnTo>
                    <a:pt x="670" y="776"/>
                  </a:lnTo>
                  <a:lnTo>
                    <a:pt x="672" y="776"/>
                  </a:lnTo>
                  <a:lnTo>
                    <a:pt x="672" y="776"/>
                  </a:lnTo>
                  <a:lnTo>
                    <a:pt x="674" y="774"/>
                  </a:lnTo>
                  <a:lnTo>
                    <a:pt x="674" y="772"/>
                  </a:lnTo>
                  <a:lnTo>
                    <a:pt x="674" y="772"/>
                  </a:lnTo>
                  <a:lnTo>
                    <a:pt x="674" y="769"/>
                  </a:lnTo>
                  <a:lnTo>
                    <a:pt x="672" y="769"/>
                  </a:lnTo>
                  <a:lnTo>
                    <a:pt x="674" y="769"/>
                  </a:lnTo>
                  <a:lnTo>
                    <a:pt x="674" y="767"/>
                  </a:lnTo>
                  <a:lnTo>
                    <a:pt x="674" y="762"/>
                  </a:lnTo>
                  <a:lnTo>
                    <a:pt x="674" y="760"/>
                  </a:lnTo>
                  <a:lnTo>
                    <a:pt x="677" y="757"/>
                  </a:lnTo>
                  <a:lnTo>
                    <a:pt x="679" y="755"/>
                  </a:lnTo>
                  <a:lnTo>
                    <a:pt x="684" y="753"/>
                  </a:lnTo>
                  <a:lnTo>
                    <a:pt x="689" y="753"/>
                  </a:lnTo>
                  <a:lnTo>
                    <a:pt x="689" y="753"/>
                  </a:lnTo>
                  <a:lnTo>
                    <a:pt x="689" y="750"/>
                  </a:lnTo>
                  <a:lnTo>
                    <a:pt x="691" y="750"/>
                  </a:lnTo>
                  <a:lnTo>
                    <a:pt x="693" y="746"/>
                  </a:lnTo>
                  <a:lnTo>
                    <a:pt x="698" y="743"/>
                  </a:lnTo>
                  <a:lnTo>
                    <a:pt x="698" y="743"/>
                  </a:lnTo>
                  <a:lnTo>
                    <a:pt x="700" y="741"/>
                  </a:lnTo>
                  <a:lnTo>
                    <a:pt x="700" y="739"/>
                  </a:lnTo>
                  <a:lnTo>
                    <a:pt x="700" y="736"/>
                  </a:lnTo>
                  <a:lnTo>
                    <a:pt x="700" y="736"/>
                  </a:lnTo>
                  <a:lnTo>
                    <a:pt x="703" y="734"/>
                  </a:lnTo>
                  <a:lnTo>
                    <a:pt x="705" y="734"/>
                  </a:lnTo>
                  <a:lnTo>
                    <a:pt x="705" y="731"/>
                  </a:lnTo>
                  <a:lnTo>
                    <a:pt x="705" y="731"/>
                  </a:lnTo>
                  <a:lnTo>
                    <a:pt x="705" y="727"/>
                  </a:lnTo>
                  <a:lnTo>
                    <a:pt x="707" y="724"/>
                  </a:lnTo>
                  <a:lnTo>
                    <a:pt x="705" y="724"/>
                  </a:lnTo>
                  <a:lnTo>
                    <a:pt x="705" y="722"/>
                  </a:lnTo>
                  <a:lnTo>
                    <a:pt x="705" y="722"/>
                  </a:lnTo>
                  <a:lnTo>
                    <a:pt x="703" y="722"/>
                  </a:lnTo>
                  <a:lnTo>
                    <a:pt x="703" y="722"/>
                  </a:lnTo>
                  <a:lnTo>
                    <a:pt x="703" y="722"/>
                  </a:lnTo>
                  <a:lnTo>
                    <a:pt x="703" y="722"/>
                  </a:lnTo>
                  <a:lnTo>
                    <a:pt x="703" y="720"/>
                  </a:lnTo>
                  <a:lnTo>
                    <a:pt x="700" y="720"/>
                  </a:lnTo>
                  <a:lnTo>
                    <a:pt x="700" y="720"/>
                  </a:lnTo>
                  <a:lnTo>
                    <a:pt x="700" y="717"/>
                  </a:lnTo>
                  <a:lnTo>
                    <a:pt x="700" y="715"/>
                  </a:lnTo>
                  <a:lnTo>
                    <a:pt x="703" y="715"/>
                  </a:lnTo>
                  <a:lnTo>
                    <a:pt x="703" y="712"/>
                  </a:lnTo>
                  <a:lnTo>
                    <a:pt x="703" y="712"/>
                  </a:lnTo>
                  <a:lnTo>
                    <a:pt x="705" y="712"/>
                  </a:lnTo>
                  <a:lnTo>
                    <a:pt x="705" y="710"/>
                  </a:lnTo>
                  <a:lnTo>
                    <a:pt x="710" y="710"/>
                  </a:lnTo>
                  <a:lnTo>
                    <a:pt x="712" y="710"/>
                  </a:lnTo>
                  <a:lnTo>
                    <a:pt x="712" y="708"/>
                  </a:lnTo>
                  <a:lnTo>
                    <a:pt x="712" y="708"/>
                  </a:lnTo>
                  <a:lnTo>
                    <a:pt x="712" y="708"/>
                  </a:lnTo>
                  <a:lnTo>
                    <a:pt x="712" y="708"/>
                  </a:lnTo>
                  <a:lnTo>
                    <a:pt x="712" y="708"/>
                  </a:lnTo>
                  <a:lnTo>
                    <a:pt x="712" y="703"/>
                  </a:lnTo>
                  <a:lnTo>
                    <a:pt x="712" y="703"/>
                  </a:lnTo>
                  <a:lnTo>
                    <a:pt x="712" y="701"/>
                  </a:lnTo>
                  <a:lnTo>
                    <a:pt x="715" y="701"/>
                  </a:lnTo>
                  <a:lnTo>
                    <a:pt x="715" y="701"/>
                  </a:lnTo>
                  <a:lnTo>
                    <a:pt x="719" y="698"/>
                  </a:lnTo>
                  <a:lnTo>
                    <a:pt x="719" y="698"/>
                  </a:lnTo>
                  <a:lnTo>
                    <a:pt x="719" y="696"/>
                  </a:lnTo>
                  <a:lnTo>
                    <a:pt x="722" y="696"/>
                  </a:lnTo>
                  <a:lnTo>
                    <a:pt x="724" y="696"/>
                  </a:lnTo>
                  <a:lnTo>
                    <a:pt x="726" y="694"/>
                  </a:lnTo>
                  <a:lnTo>
                    <a:pt x="726" y="694"/>
                  </a:lnTo>
                  <a:lnTo>
                    <a:pt x="729" y="694"/>
                  </a:lnTo>
                  <a:lnTo>
                    <a:pt x="729" y="694"/>
                  </a:lnTo>
                  <a:lnTo>
                    <a:pt x="729" y="694"/>
                  </a:lnTo>
                  <a:lnTo>
                    <a:pt x="731" y="689"/>
                  </a:lnTo>
                  <a:lnTo>
                    <a:pt x="733" y="684"/>
                  </a:lnTo>
                  <a:lnTo>
                    <a:pt x="736" y="682"/>
                  </a:lnTo>
                  <a:lnTo>
                    <a:pt x="736" y="682"/>
                  </a:lnTo>
                  <a:lnTo>
                    <a:pt x="736" y="682"/>
                  </a:lnTo>
                  <a:lnTo>
                    <a:pt x="736" y="682"/>
                  </a:lnTo>
                  <a:lnTo>
                    <a:pt x="738" y="679"/>
                  </a:lnTo>
                  <a:lnTo>
                    <a:pt x="743" y="679"/>
                  </a:lnTo>
                  <a:lnTo>
                    <a:pt x="750" y="679"/>
                  </a:lnTo>
                  <a:lnTo>
                    <a:pt x="752" y="679"/>
                  </a:lnTo>
                  <a:lnTo>
                    <a:pt x="755" y="677"/>
                  </a:lnTo>
                  <a:lnTo>
                    <a:pt x="757" y="675"/>
                  </a:lnTo>
                  <a:lnTo>
                    <a:pt x="757" y="675"/>
                  </a:lnTo>
                  <a:lnTo>
                    <a:pt x="757" y="675"/>
                  </a:lnTo>
                  <a:lnTo>
                    <a:pt x="757" y="672"/>
                  </a:lnTo>
                  <a:lnTo>
                    <a:pt x="757" y="672"/>
                  </a:lnTo>
                  <a:lnTo>
                    <a:pt x="760" y="672"/>
                  </a:lnTo>
                  <a:lnTo>
                    <a:pt x="760" y="675"/>
                  </a:lnTo>
                  <a:lnTo>
                    <a:pt x="762" y="675"/>
                  </a:lnTo>
                  <a:lnTo>
                    <a:pt x="762" y="675"/>
                  </a:lnTo>
                  <a:lnTo>
                    <a:pt x="764" y="675"/>
                  </a:lnTo>
                  <a:lnTo>
                    <a:pt x="764" y="672"/>
                  </a:lnTo>
                  <a:lnTo>
                    <a:pt x="764" y="670"/>
                  </a:lnTo>
                  <a:lnTo>
                    <a:pt x="769" y="667"/>
                  </a:lnTo>
                  <a:lnTo>
                    <a:pt x="771" y="660"/>
                  </a:lnTo>
                  <a:lnTo>
                    <a:pt x="771" y="660"/>
                  </a:lnTo>
                  <a:lnTo>
                    <a:pt x="771" y="658"/>
                  </a:lnTo>
                  <a:lnTo>
                    <a:pt x="771" y="656"/>
                  </a:lnTo>
                  <a:lnTo>
                    <a:pt x="771" y="653"/>
                  </a:lnTo>
                  <a:lnTo>
                    <a:pt x="771" y="651"/>
                  </a:lnTo>
                  <a:lnTo>
                    <a:pt x="771" y="651"/>
                  </a:lnTo>
                  <a:lnTo>
                    <a:pt x="774" y="651"/>
                  </a:lnTo>
                  <a:lnTo>
                    <a:pt x="774" y="651"/>
                  </a:lnTo>
                  <a:lnTo>
                    <a:pt x="776" y="649"/>
                  </a:lnTo>
                  <a:lnTo>
                    <a:pt x="776" y="646"/>
                  </a:lnTo>
                  <a:lnTo>
                    <a:pt x="778" y="646"/>
                  </a:lnTo>
                  <a:lnTo>
                    <a:pt x="778" y="641"/>
                  </a:lnTo>
                  <a:lnTo>
                    <a:pt x="778" y="641"/>
                  </a:lnTo>
                  <a:lnTo>
                    <a:pt x="781" y="639"/>
                  </a:lnTo>
                  <a:lnTo>
                    <a:pt x="781" y="639"/>
                  </a:lnTo>
                  <a:lnTo>
                    <a:pt x="781" y="637"/>
                  </a:lnTo>
                  <a:lnTo>
                    <a:pt x="778" y="634"/>
                  </a:lnTo>
                  <a:lnTo>
                    <a:pt x="778" y="634"/>
                  </a:lnTo>
                  <a:lnTo>
                    <a:pt x="778" y="634"/>
                  </a:lnTo>
                  <a:lnTo>
                    <a:pt x="781" y="632"/>
                  </a:lnTo>
                  <a:lnTo>
                    <a:pt x="781" y="632"/>
                  </a:lnTo>
                  <a:lnTo>
                    <a:pt x="781" y="632"/>
                  </a:lnTo>
                  <a:lnTo>
                    <a:pt x="781" y="630"/>
                  </a:lnTo>
                  <a:lnTo>
                    <a:pt x="783" y="630"/>
                  </a:lnTo>
                  <a:lnTo>
                    <a:pt x="783" y="627"/>
                  </a:lnTo>
                  <a:lnTo>
                    <a:pt x="781" y="627"/>
                  </a:lnTo>
                  <a:lnTo>
                    <a:pt x="781" y="625"/>
                  </a:lnTo>
                  <a:lnTo>
                    <a:pt x="783" y="625"/>
                  </a:lnTo>
                  <a:lnTo>
                    <a:pt x="783" y="623"/>
                  </a:lnTo>
                  <a:lnTo>
                    <a:pt x="783" y="623"/>
                  </a:lnTo>
                  <a:lnTo>
                    <a:pt x="786" y="620"/>
                  </a:lnTo>
                  <a:lnTo>
                    <a:pt x="788" y="620"/>
                  </a:lnTo>
                  <a:lnTo>
                    <a:pt x="788" y="620"/>
                  </a:lnTo>
                  <a:lnTo>
                    <a:pt x="790" y="615"/>
                  </a:lnTo>
                  <a:lnTo>
                    <a:pt x="793" y="613"/>
                  </a:lnTo>
                  <a:lnTo>
                    <a:pt x="795" y="613"/>
                  </a:lnTo>
                  <a:lnTo>
                    <a:pt x="797" y="611"/>
                  </a:lnTo>
                  <a:lnTo>
                    <a:pt x="800" y="608"/>
                  </a:lnTo>
                  <a:lnTo>
                    <a:pt x="800" y="608"/>
                  </a:lnTo>
                  <a:lnTo>
                    <a:pt x="802" y="608"/>
                  </a:lnTo>
                  <a:lnTo>
                    <a:pt x="805" y="608"/>
                  </a:lnTo>
                  <a:lnTo>
                    <a:pt x="805" y="606"/>
                  </a:lnTo>
                  <a:lnTo>
                    <a:pt x="807" y="606"/>
                  </a:lnTo>
                  <a:lnTo>
                    <a:pt x="809" y="606"/>
                  </a:lnTo>
                  <a:lnTo>
                    <a:pt x="809" y="608"/>
                  </a:lnTo>
                  <a:lnTo>
                    <a:pt x="809" y="608"/>
                  </a:lnTo>
                  <a:lnTo>
                    <a:pt x="812" y="611"/>
                  </a:lnTo>
                  <a:lnTo>
                    <a:pt x="814" y="611"/>
                  </a:lnTo>
                  <a:lnTo>
                    <a:pt x="814" y="608"/>
                  </a:lnTo>
                  <a:lnTo>
                    <a:pt x="816" y="608"/>
                  </a:lnTo>
                  <a:lnTo>
                    <a:pt x="819" y="606"/>
                  </a:lnTo>
                  <a:lnTo>
                    <a:pt x="821" y="606"/>
                  </a:lnTo>
                  <a:lnTo>
                    <a:pt x="821" y="604"/>
                  </a:lnTo>
                  <a:lnTo>
                    <a:pt x="821" y="604"/>
                  </a:lnTo>
                  <a:lnTo>
                    <a:pt x="821" y="604"/>
                  </a:lnTo>
                  <a:lnTo>
                    <a:pt x="821" y="601"/>
                  </a:lnTo>
                  <a:lnTo>
                    <a:pt x="821" y="601"/>
                  </a:lnTo>
                  <a:lnTo>
                    <a:pt x="823" y="601"/>
                  </a:lnTo>
                  <a:lnTo>
                    <a:pt x="826" y="599"/>
                  </a:lnTo>
                  <a:lnTo>
                    <a:pt x="826" y="599"/>
                  </a:lnTo>
                  <a:lnTo>
                    <a:pt x="826" y="594"/>
                  </a:lnTo>
                  <a:lnTo>
                    <a:pt x="826" y="594"/>
                  </a:lnTo>
                  <a:lnTo>
                    <a:pt x="828" y="592"/>
                  </a:lnTo>
                  <a:lnTo>
                    <a:pt x="828" y="592"/>
                  </a:lnTo>
                  <a:lnTo>
                    <a:pt x="828" y="587"/>
                  </a:lnTo>
                  <a:lnTo>
                    <a:pt x="828" y="587"/>
                  </a:lnTo>
                  <a:lnTo>
                    <a:pt x="831" y="582"/>
                  </a:lnTo>
                  <a:lnTo>
                    <a:pt x="831" y="580"/>
                  </a:lnTo>
                  <a:lnTo>
                    <a:pt x="831" y="580"/>
                  </a:lnTo>
                  <a:lnTo>
                    <a:pt x="833" y="578"/>
                  </a:lnTo>
                  <a:lnTo>
                    <a:pt x="833" y="578"/>
                  </a:lnTo>
                  <a:lnTo>
                    <a:pt x="833" y="578"/>
                  </a:lnTo>
                  <a:lnTo>
                    <a:pt x="833" y="575"/>
                  </a:lnTo>
                  <a:lnTo>
                    <a:pt x="833" y="575"/>
                  </a:lnTo>
                  <a:lnTo>
                    <a:pt x="833" y="573"/>
                  </a:lnTo>
                  <a:lnTo>
                    <a:pt x="835" y="573"/>
                  </a:lnTo>
                  <a:lnTo>
                    <a:pt x="833" y="573"/>
                  </a:lnTo>
                  <a:lnTo>
                    <a:pt x="835" y="573"/>
                  </a:lnTo>
                  <a:lnTo>
                    <a:pt x="835" y="570"/>
                  </a:lnTo>
                  <a:lnTo>
                    <a:pt x="835" y="570"/>
                  </a:lnTo>
                  <a:lnTo>
                    <a:pt x="835" y="568"/>
                  </a:lnTo>
                  <a:lnTo>
                    <a:pt x="835" y="568"/>
                  </a:lnTo>
                  <a:lnTo>
                    <a:pt x="835" y="563"/>
                  </a:lnTo>
                  <a:lnTo>
                    <a:pt x="835" y="563"/>
                  </a:lnTo>
                  <a:lnTo>
                    <a:pt x="833" y="563"/>
                  </a:lnTo>
                  <a:lnTo>
                    <a:pt x="833" y="561"/>
                  </a:lnTo>
                  <a:lnTo>
                    <a:pt x="833" y="561"/>
                  </a:lnTo>
                  <a:lnTo>
                    <a:pt x="833" y="561"/>
                  </a:lnTo>
                  <a:lnTo>
                    <a:pt x="833" y="561"/>
                  </a:lnTo>
                  <a:lnTo>
                    <a:pt x="833" y="559"/>
                  </a:lnTo>
                  <a:lnTo>
                    <a:pt x="833" y="559"/>
                  </a:lnTo>
                  <a:lnTo>
                    <a:pt x="835" y="556"/>
                  </a:lnTo>
                  <a:lnTo>
                    <a:pt x="835" y="554"/>
                  </a:lnTo>
                  <a:lnTo>
                    <a:pt x="835" y="554"/>
                  </a:lnTo>
                  <a:lnTo>
                    <a:pt x="835" y="554"/>
                  </a:lnTo>
                  <a:lnTo>
                    <a:pt x="835" y="551"/>
                  </a:lnTo>
                  <a:lnTo>
                    <a:pt x="835" y="551"/>
                  </a:lnTo>
                  <a:lnTo>
                    <a:pt x="835" y="551"/>
                  </a:lnTo>
                  <a:lnTo>
                    <a:pt x="835" y="547"/>
                  </a:lnTo>
                  <a:lnTo>
                    <a:pt x="840" y="542"/>
                  </a:lnTo>
                  <a:lnTo>
                    <a:pt x="840" y="540"/>
                  </a:lnTo>
                  <a:lnTo>
                    <a:pt x="840" y="540"/>
                  </a:lnTo>
                  <a:lnTo>
                    <a:pt x="840" y="540"/>
                  </a:lnTo>
                  <a:lnTo>
                    <a:pt x="840" y="540"/>
                  </a:lnTo>
                  <a:lnTo>
                    <a:pt x="840" y="537"/>
                  </a:lnTo>
                  <a:lnTo>
                    <a:pt x="840" y="537"/>
                  </a:lnTo>
                  <a:lnTo>
                    <a:pt x="840" y="537"/>
                  </a:lnTo>
                  <a:lnTo>
                    <a:pt x="840" y="537"/>
                  </a:lnTo>
                  <a:lnTo>
                    <a:pt x="840" y="537"/>
                  </a:lnTo>
                  <a:lnTo>
                    <a:pt x="840" y="537"/>
                  </a:lnTo>
                  <a:lnTo>
                    <a:pt x="842" y="537"/>
                  </a:lnTo>
                  <a:lnTo>
                    <a:pt x="845" y="537"/>
                  </a:lnTo>
                  <a:lnTo>
                    <a:pt x="845" y="535"/>
                  </a:lnTo>
                  <a:lnTo>
                    <a:pt x="845" y="535"/>
                  </a:lnTo>
                  <a:lnTo>
                    <a:pt x="845" y="535"/>
                  </a:lnTo>
                  <a:lnTo>
                    <a:pt x="845" y="535"/>
                  </a:lnTo>
                  <a:lnTo>
                    <a:pt x="845" y="535"/>
                  </a:lnTo>
                  <a:lnTo>
                    <a:pt x="845" y="533"/>
                  </a:lnTo>
                  <a:lnTo>
                    <a:pt x="845" y="533"/>
                  </a:lnTo>
                  <a:lnTo>
                    <a:pt x="845" y="533"/>
                  </a:lnTo>
                  <a:lnTo>
                    <a:pt x="845" y="533"/>
                  </a:lnTo>
                  <a:lnTo>
                    <a:pt x="845" y="530"/>
                  </a:lnTo>
                  <a:lnTo>
                    <a:pt x="845" y="530"/>
                  </a:lnTo>
                  <a:lnTo>
                    <a:pt x="845" y="528"/>
                  </a:lnTo>
                  <a:lnTo>
                    <a:pt x="845" y="528"/>
                  </a:lnTo>
                  <a:lnTo>
                    <a:pt x="845" y="528"/>
                  </a:lnTo>
                  <a:lnTo>
                    <a:pt x="845" y="525"/>
                  </a:lnTo>
                  <a:lnTo>
                    <a:pt x="845" y="525"/>
                  </a:lnTo>
                  <a:lnTo>
                    <a:pt x="845" y="525"/>
                  </a:lnTo>
                  <a:lnTo>
                    <a:pt x="845" y="521"/>
                  </a:lnTo>
                  <a:lnTo>
                    <a:pt x="845" y="518"/>
                  </a:lnTo>
                  <a:lnTo>
                    <a:pt x="845" y="518"/>
                  </a:lnTo>
                  <a:lnTo>
                    <a:pt x="845" y="516"/>
                  </a:lnTo>
                  <a:lnTo>
                    <a:pt x="845" y="516"/>
                  </a:lnTo>
                  <a:lnTo>
                    <a:pt x="845" y="514"/>
                  </a:lnTo>
                  <a:lnTo>
                    <a:pt x="845" y="514"/>
                  </a:lnTo>
                  <a:lnTo>
                    <a:pt x="845" y="509"/>
                  </a:lnTo>
                  <a:lnTo>
                    <a:pt x="845" y="509"/>
                  </a:lnTo>
                  <a:lnTo>
                    <a:pt x="845" y="507"/>
                  </a:lnTo>
                  <a:lnTo>
                    <a:pt x="845" y="507"/>
                  </a:lnTo>
                  <a:lnTo>
                    <a:pt x="842" y="507"/>
                  </a:lnTo>
                  <a:lnTo>
                    <a:pt x="842" y="504"/>
                  </a:lnTo>
                  <a:lnTo>
                    <a:pt x="845" y="504"/>
                  </a:lnTo>
                  <a:lnTo>
                    <a:pt x="845" y="504"/>
                  </a:lnTo>
                  <a:lnTo>
                    <a:pt x="845" y="504"/>
                  </a:lnTo>
                  <a:lnTo>
                    <a:pt x="847" y="504"/>
                  </a:lnTo>
                  <a:lnTo>
                    <a:pt x="847" y="504"/>
                  </a:lnTo>
                  <a:lnTo>
                    <a:pt x="847" y="504"/>
                  </a:lnTo>
                  <a:lnTo>
                    <a:pt x="847" y="502"/>
                  </a:lnTo>
                  <a:lnTo>
                    <a:pt x="849" y="502"/>
                  </a:lnTo>
                  <a:lnTo>
                    <a:pt x="849" y="502"/>
                  </a:lnTo>
                  <a:lnTo>
                    <a:pt x="849" y="502"/>
                  </a:lnTo>
                  <a:lnTo>
                    <a:pt x="849" y="502"/>
                  </a:lnTo>
                  <a:lnTo>
                    <a:pt x="852" y="497"/>
                  </a:lnTo>
                  <a:lnTo>
                    <a:pt x="852" y="490"/>
                  </a:lnTo>
                  <a:lnTo>
                    <a:pt x="852" y="490"/>
                  </a:lnTo>
                  <a:lnTo>
                    <a:pt x="854" y="490"/>
                  </a:lnTo>
                  <a:lnTo>
                    <a:pt x="854" y="488"/>
                  </a:lnTo>
                  <a:lnTo>
                    <a:pt x="854" y="488"/>
                  </a:lnTo>
                  <a:lnTo>
                    <a:pt x="854" y="488"/>
                  </a:lnTo>
                  <a:lnTo>
                    <a:pt x="854" y="488"/>
                  </a:lnTo>
                  <a:lnTo>
                    <a:pt x="857" y="488"/>
                  </a:lnTo>
                  <a:lnTo>
                    <a:pt x="857" y="485"/>
                  </a:lnTo>
                  <a:lnTo>
                    <a:pt x="857" y="485"/>
                  </a:lnTo>
                  <a:lnTo>
                    <a:pt x="857" y="485"/>
                  </a:lnTo>
                  <a:lnTo>
                    <a:pt x="857" y="485"/>
                  </a:lnTo>
                  <a:lnTo>
                    <a:pt x="859" y="483"/>
                  </a:lnTo>
                  <a:lnTo>
                    <a:pt x="859" y="483"/>
                  </a:lnTo>
                  <a:lnTo>
                    <a:pt x="859" y="483"/>
                  </a:lnTo>
                  <a:lnTo>
                    <a:pt x="859" y="483"/>
                  </a:lnTo>
                  <a:lnTo>
                    <a:pt x="859" y="478"/>
                  </a:lnTo>
                  <a:lnTo>
                    <a:pt x="859" y="478"/>
                  </a:lnTo>
                  <a:lnTo>
                    <a:pt x="859" y="478"/>
                  </a:lnTo>
                  <a:lnTo>
                    <a:pt x="861" y="476"/>
                  </a:lnTo>
                  <a:lnTo>
                    <a:pt x="861" y="476"/>
                  </a:lnTo>
                  <a:lnTo>
                    <a:pt x="864" y="473"/>
                  </a:lnTo>
                  <a:lnTo>
                    <a:pt x="864" y="471"/>
                  </a:lnTo>
                  <a:lnTo>
                    <a:pt x="866" y="469"/>
                  </a:lnTo>
                  <a:lnTo>
                    <a:pt x="866" y="466"/>
                  </a:lnTo>
                  <a:lnTo>
                    <a:pt x="866" y="466"/>
                  </a:lnTo>
                  <a:lnTo>
                    <a:pt x="866" y="466"/>
                  </a:lnTo>
                  <a:lnTo>
                    <a:pt x="866" y="466"/>
                  </a:lnTo>
                  <a:lnTo>
                    <a:pt x="866" y="464"/>
                  </a:lnTo>
                  <a:lnTo>
                    <a:pt x="866" y="464"/>
                  </a:lnTo>
                  <a:lnTo>
                    <a:pt x="866" y="462"/>
                  </a:lnTo>
                  <a:lnTo>
                    <a:pt x="866" y="462"/>
                  </a:lnTo>
                  <a:lnTo>
                    <a:pt x="866" y="457"/>
                  </a:lnTo>
                  <a:lnTo>
                    <a:pt x="866" y="457"/>
                  </a:lnTo>
                  <a:lnTo>
                    <a:pt x="866" y="457"/>
                  </a:lnTo>
                  <a:lnTo>
                    <a:pt x="866" y="454"/>
                  </a:lnTo>
                  <a:lnTo>
                    <a:pt x="866" y="454"/>
                  </a:lnTo>
                  <a:lnTo>
                    <a:pt x="866" y="454"/>
                  </a:lnTo>
                  <a:lnTo>
                    <a:pt x="866" y="454"/>
                  </a:lnTo>
                  <a:lnTo>
                    <a:pt x="866" y="452"/>
                  </a:lnTo>
                  <a:lnTo>
                    <a:pt x="866" y="452"/>
                  </a:lnTo>
                  <a:lnTo>
                    <a:pt x="868" y="452"/>
                  </a:lnTo>
                  <a:lnTo>
                    <a:pt x="868" y="452"/>
                  </a:lnTo>
                  <a:lnTo>
                    <a:pt x="868" y="452"/>
                  </a:lnTo>
                  <a:lnTo>
                    <a:pt x="868" y="452"/>
                  </a:lnTo>
                  <a:lnTo>
                    <a:pt x="868" y="452"/>
                  </a:lnTo>
                  <a:lnTo>
                    <a:pt x="868" y="450"/>
                  </a:lnTo>
                  <a:lnTo>
                    <a:pt x="868" y="450"/>
                  </a:lnTo>
                  <a:lnTo>
                    <a:pt x="868" y="450"/>
                  </a:lnTo>
                  <a:lnTo>
                    <a:pt x="868" y="450"/>
                  </a:lnTo>
                  <a:lnTo>
                    <a:pt x="868" y="450"/>
                  </a:lnTo>
                  <a:lnTo>
                    <a:pt x="868" y="450"/>
                  </a:lnTo>
                  <a:lnTo>
                    <a:pt x="868" y="447"/>
                  </a:lnTo>
                  <a:lnTo>
                    <a:pt x="871" y="447"/>
                  </a:lnTo>
                  <a:lnTo>
                    <a:pt x="871" y="447"/>
                  </a:lnTo>
                  <a:lnTo>
                    <a:pt x="871" y="445"/>
                  </a:lnTo>
                  <a:lnTo>
                    <a:pt x="873" y="445"/>
                  </a:lnTo>
                  <a:lnTo>
                    <a:pt x="873" y="445"/>
                  </a:lnTo>
                  <a:lnTo>
                    <a:pt x="873" y="438"/>
                  </a:lnTo>
                  <a:lnTo>
                    <a:pt x="873" y="438"/>
                  </a:lnTo>
                  <a:lnTo>
                    <a:pt x="873" y="435"/>
                  </a:lnTo>
                  <a:lnTo>
                    <a:pt x="873" y="435"/>
                  </a:lnTo>
                  <a:lnTo>
                    <a:pt x="873" y="435"/>
                  </a:lnTo>
                  <a:lnTo>
                    <a:pt x="871" y="435"/>
                  </a:lnTo>
                  <a:lnTo>
                    <a:pt x="868" y="435"/>
                  </a:lnTo>
                  <a:lnTo>
                    <a:pt x="868" y="435"/>
                  </a:lnTo>
                  <a:lnTo>
                    <a:pt x="868" y="433"/>
                  </a:lnTo>
                  <a:lnTo>
                    <a:pt x="866" y="433"/>
                  </a:lnTo>
                  <a:lnTo>
                    <a:pt x="866" y="433"/>
                  </a:lnTo>
                  <a:lnTo>
                    <a:pt x="866" y="433"/>
                  </a:lnTo>
                  <a:lnTo>
                    <a:pt x="866" y="433"/>
                  </a:lnTo>
                  <a:lnTo>
                    <a:pt x="866" y="433"/>
                  </a:lnTo>
                  <a:lnTo>
                    <a:pt x="868" y="433"/>
                  </a:lnTo>
                  <a:lnTo>
                    <a:pt x="866" y="433"/>
                  </a:lnTo>
                  <a:lnTo>
                    <a:pt x="866" y="433"/>
                  </a:lnTo>
                  <a:lnTo>
                    <a:pt x="866" y="433"/>
                  </a:lnTo>
                  <a:lnTo>
                    <a:pt x="866" y="433"/>
                  </a:lnTo>
                  <a:lnTo>
                    <a:pt x="864" y="433"/>
                  </a:lnTo>
                  <a:lnTo>
                    <a:pt x="864" y="433"/>
                  </a:lnTo>
                  <a:lnTo>
                    <a:pt x="864" y="431"/>
                  </a:lnTo>
                  <a:lnTo>
                    <a:pt x="864" y="431"/>
                  </a:lnTo>
                  <a:lnTo>
                    <a:pt x="864" y="431"/>
                  </a:lnTo>
                  <a:lnTo>
                    <a:pt x="864" y="428"/>
                  </a:lnTo>
                  <a:lnTo>
                    <a:pt x="864" y="428"/>
                  </a:lnTo>
                  <a:lnTo>
                    <a:pt x="864" y="428"/>
                  </a:lnTo>
                  <a:lnTo>
                    <a:pt x="864" y="426"/>
                  </a:lnTo>
                  <a:lnTo>
                    <a:pt x="864" y="426"/>
                  </a:lnTo>
                  <a:lnTo>
                    <a:pt x="864" y="424"/>
                  </a:lnTo>
                  <a:lnTo>
                    <a:pt x="864" y="424"/>
                  </a:lnTo>
                  <a:lnTo>
                    <a:pt x="864" y="424"/>
                  </a:lnTo>
                  <a:lnTo>
                    <a:pt x="861" y="421"/>
                  </a:lnTo>
                  <a:lnTo>
                    <a:pt x="861" y="421"/>
                  </a:lnTo>
                  <a:lnTo>
                    <a:pt x="861" y="421"/>
                  </a:lnTo>
                  <a:lnTo>
                    <a:pt x="861" y="419"/>
                  </a:lnTo>
                  <a:lnTo>
                    <a:pt x="861" y="419"/>
                  </a:lnTo>
                  <a:lnTo>
                    <a:pt x="859" y="419"/>
                  </a:lnTo>
                  <a:lnTo>
                    <a:pt x="859" y="417"/>
                  </a:lnTo>
                  <a:lnTo>
                    <a:pt x="859" y="417"/>
                  </a:lnTo>
                  <a:lnTo>
                    <a:pt x="859" y="417"/>
                  </a:lnTo>
                  <a:lnTo>
                    <a:pt x="859" y="417"/>
                  </a:lnTo>
                  <a:lnTo>
                    <a:pt x="859" y="417"/>
                  </a:lnTo>
                  <a:lnTo>
                    <a:pt x="859" y="417"/>
                  </a:lnTo>
                  <a:lnTo>
                    <a:pt x="859" y="417"/>
                  </a:lnTo>
                  <a:lnTo>
                    <a:pt x="859" y="417"/>
                  </a:lnTo>
                  <a:lnTo>
                    <a:pt x="861" y="417"/>
                  </a:lnTo>
                  <a:lnTo>
                    <a:pt x="861" y="417"/>
                  </a:lnTo>
                  <a:lnTo>
                    <a:pt x="861" y="417"/>
                  </a:lnTo>
                  <a:lnTo>
                    <a:pt x="861" y="414"/>
                  </a:lnTo>
                  <a:lnTo>
                    <a:pt x="861" y="414"/>
                  </a:lnTo>
                  <a:lnTo>
                    <a:pt x="861" y="412"/>
                  </a:lnTo>
                  <a:lnTo>
                    <a:pt x="861" y="412"/>
                  </a:lnTo>
                  <a:lnTo>
                    <a:pt x="861" y="412"/>
                  </a:lnTo>
                  <a:lnTo>
                    <a:pt x="861" y="409"/>
                  </a:lnTo>
                  <a:lnTo>
                    <a:pt x="861" y="409"/>
                  </a:lnTo>
                  <a:lnTo>
                    <a:pt x="861" y="409"/>
                  </a:lnTo>
                  <a:lnTo>
                    <a:pt x="861" y="407"/>
                  </a:lnTo>
                  <a:lnTo>
                    <a:pt x="861" y="407"/>
                  </a:lnTo>
                  <a:lnTo>
                    <a:pt x="861" y="405"/>
                  </a:lnTo>
                  <a:lnTo>
                    <a:pt x="861" y="405"/>
                  </a:lnTo>
                  <a:lnTo>
                    <a:pt x="861" y="405"/>
                  </a:lnTo>
                  <a:lnTo>
                    <a:pt x="861" y="405"/>
                  </a:lnTo>
                  <a:lnTo>
                    <a:pt x="864" y="405"/>
                  </a:lnTo>
                  <a:lnTo>
                    <a:pt x="864" y="405"/>
                  </a:lnTo>
                  <a:lnTo>
                    <a:pt x="864" y="402"/>
                  </a:lnTo>
                  <a:lnTo>
                    <a:pt x="864" y="402"/>
                  </a:lnTo>
                  <a:lnTo>
                    <a:pt x="864" y="402"/>
                  </a:lnTo>
                  <a:lnTo>
                    <a:pt x="861" y="393"/>
                  </a:lnTo>
                  <a:lnTo>
                    <a:pt x="861" y="393"/>
                  </a:lnTo>
                  <a:lnTo>
                    <a:pt x="864" y="391"/>
                  </a:lnTo>
                  <a:lnTo>
                    <a:pt x="864" y="391"/>
                  </a:lnTo>
                  <a:lnTo>
                    <a:pt x="861" y="391"/>
                  </a:lnTo>
                  <a:lnTo>
                    <a:pt x="861" y="386"/>
                  </a:lnTo>
                  <a:lnTo>
                    <a:pt x="861" y="386"/>
                  </a:lnTo>
                  <a:lnTo>
                    <a:pt x="859" y="386"/>
                  </a:lnTo>
                  <a:lnTo>
                    <a:pt x="859" y="383"/>
                  </a:lnTo>
                  <a:lnTo>
                    <a:pt x="859" y="383"/>
                  </a:lnTo>
                  <a:lnTo>
                    <a:pt x="859" y="372"/>
                  </a:lnTo>
                  <a:lnTo>
                    <a:pt x="859" y="369"/>
                  </a:lnTo>
                  <a:lnTo>
                    <a:pt x="859" y="367"/>
                  </a:lnTo>
                  <a:lnTo>
                    <a:pt x="859" y="367"/>
                  </a:lnTo>
                  <a:lnTo>
                    <a:pt x="859" y="367"/>
                  </a:lnTo>
                  <a:lnTo>
                    <a:pt x="859" y="367"/>
                  </a:lnTo>
                  <a:lnTo>
                    <a:pt x="859" y="367"/>
                  </a:lnTo>
                  <a:lnTo>
                    <a:pt x="859" y="367"/>
                  </a:lnTo>
                  <a:lnTo>
                    <a:pt x="859" y="367"/>
                  </a:lnTo>
                  <a:lnTo>
                    <a:pt x="859" y="364"/>
                  </a:lnTo>
                  <a:lnTo>
                    <a:pt x="859" y="364"/>
                  </a:lnTo>
                  <a:lnTo>
                    <a:pt x="859" y="362"/>
                  </a:lnTo>
                  <a:lnTo>
                    <a:pt x="859" y="362"/>
                  </a:lnTo>
                  <a:lnTo>
                    <a:pt x="859" y="362"/>
                  </a:lnTo>
                  <a:lnTo>
                    <a:pt x="859" y="362"/>
                  </a:lnTo>
                  <a:lnTo>
                    <a:pt x="859" y="362"/>
                  </a:lnTo>
                  <a:lnTo>
                    <a:pt x="859" y="362"/>
                  </a:lnTo>
                  <a:lnTo>
                    <a:pt x="861" y="362"/>
                  </a:lnTo>
                  <a:lnTo>
                    <a:pt x="861" y="360"/>
                  </a:lnTo>
                  <a:lnTo>
                    <a:pt x="861" y="360"/>
                  </a:lnTo>
                  <a:lnTo>
                    <a:pt x="861" y="360"/>
                  </a:lnTo>
                  <a:lnTo>
                    <a:pt x="861" y="360"/>
                  </a:lnTo>
                  <a:lnTo>
                    <a:pt x="861" y="357"/>
                  </a:lnTo>
                  <a:lnTo>
                    <a:pt x="861" y="357"/>
                  </a:lnTo>
                  <a:lnTo>
                    <a:pt x="859" y="357"/>
                  </a:lnTo>
                  <a:lnTo>
                    <a:pt x="859" y="357"/>
                  </a:lnTo>
                  <a:lnTo>
                    <a:pt x="859" y="357"/>
                  </a:lnTo>
                  <a:lnTo>
                    <a:pt x="859" y="357"/>
                  </a:lnTo>
                  <a:lnTo>
                    <a:pt x="859" y="355"/>
                  </a:lnTo>
                  <a:lnTo>
                    <a:pt x="859" y="353"/>
                  </a:lnTo>
                  <a:lnTo>
                    <a:pt x="859" y="353"/>
                  </a:lnTo>
                  <a:lnTo>
                    <a:pt x="857" y="353"/>
                  </a:lnTo>
                  <a:lnTo>
                    <a:pt x="857" y="350"/>
                  </a:lnTo>
                  <a:lnTo>
                    <a:pt x="857" y="350"/>
                  </a:lnTo>
                  <a:lnTo>
                    <a:pt x="857" y="350"/>
                  </a:lnTo>
                  <a:lnTo>
                    <a:pt x="857" y="348"/>
                  </a:lnTo>
                  <a:lnTo>
                    <a:pt x="857" y="348"/>
                  </a:lnTo>
                  <a:lnTo>
                    <a:pt x="857" y="348"/>
                  </a:lnTo>
                  <a:lnTo>
                    <a:pt x="857" y="348"/>
                  </a:lnTo>
                  <a:lnTo>
                    <a:pt x="857" y="346"/>
                  </a:lnTo>
                  <a:lnTo>
                    <a:pt x="857" y="346"/>
                  </a:lnTo>
                  <a:lnTo>
                    <a:pt x="857" y="346"/>
                  </a:lnTo>
                  <a:lnTo>
                    <a:pt x="857" y="343"/>
                  </a:lnTo>
                  <a:lnTo>
                    <a:pt x="857" y="343"/>
                  </a:lnTo>
                  <a:lnTo>
                    <a:pt x="859" y="343"/>
                  </a:lnTo>
                  <a:lnTo>
                    <a:pt x="859" y="343"/>
                  </a:lnTo>
                  <a:lnTo>
                    <a:pt x="859" y="341"/>
                  </a:lnTo>
                  <a:lnTo>
                    <a:pt x="859" y="341"/>
                  </a:lnTo>
                  <a:lnTo>
                    <a:pt x="859" y="341"/>
                  </a:lnTo>
                  <a:lnTo>
                    <a:pt x="859" y="341"/>
                  </a:lnTo>
                  <a:lnTo>
                    <a:pt x="861" y="341"/>
                  </a:lnTo>
                  <a:lnTo>
                    <a:pt x="861" y="336"/>
                  </a:lnTo>
                  <a:lnTo>
                    <a:pt x="861" y="336"/>
                  </a:lnTo>
                  <a:lnTo>
                    <a:pt x="861" y="336"/>
                  </a:lnTo>
                  <a:lnTo>
                    <a:pt x="859" y="336"/>
                  </a:lnTo>
                  <a:lnTo>
                    <a:pt x="859" y="336"/>
                  </a:lnTo>
                  <a:lnTo>
                    <a:pt x="859" y="334"/>
                  </a:lnTo>
                  <a:lnTo>
                    <a:pt x="857" y="334"/>
                  </a:lnTo>
                  <a:lnTo>
                    <a:pt x="857" y="334"/>
                  </a:lnTo>
                  <a:lnTo>
                    <a:pt x="857" y="331"/>
                  </a:lnTo>
                  <a:lnTo>
                    <a:pt x="854" y="331"/>
                  </a:lnTo>
                  <a:lnTo>
                    <a:pt x="854" y="331"/>
                  </a:lnTo>
                  <a:lnTo>
                    <a:pt x="854" y="331"/>
                  </a:lnTo>
                  <a:lnTo>
                    <a:pt x="854" y="329"/>
                  </a:lnTo>
                  <a:lnTo>
                    <a:pt x="854" y="329"/>
                  </a:lnTo>
                  <a:lnTo>
                    <a:pt x="854" y="327"/>
                  </a:lnTo>
                  <a:lnTo>
                    <a:pt x="854" y="324"/>
                  </a:lnTo>
                  <a:lnTo>
                    <a:pt x="854" y="324"/>
                  </a:lnTo>
                  <a:lnTo>
                    <a:pt x="854" y="322"/>
                  </a:lnTo>
                  <a:lnTo>
                    <a:pt x="854" y="320"/>
                  </a:lnTo>
                  <a:lnTo>
                    <a:pt x="857" y="312"/>
                  </a:lnTo>
                  <a:lnTo>
                    <a:pt x="857" y="312"/>
                  </a:lnTo>
                  <a:lnTo>
                    <a:pt x="857" y="312"/>
                  </a:lnTo>
                  <a:lnTo>
                    <a:pt x="859" y="310"/>
                  </a:lnTo>
                  <a:lnTo>
                    <a:pt x="859" y="310"/>
                  </a:lnTo>
                  <a:lnTo>
                    <a:pt x="859" y="310"/>
                  </a:lnTo>
                  <a:lnTo>
                    <a:pt x="859" y="305"/>
                  </a:lnTo>
                  <a:lnTo>
                    <a:pt x="859" y="301"/>
                  </a:lnTo>
                  <a:lnTo>
                    <a:pt x="859" y="298"/>
                  </a:lnTo>
                  <a:lnTo>
                    <a:pt x="861" y="296"/>
                  </a:lnTo>
                  <a:lnTo>
                    <a:pt x="861" y="296"/>
                  </a:lnTo>
                  <a:lnTo>
                    <a:pt x="861" y="296"/>
                  </a:lnTo>
                  <a:lnTo>
                    <a:pt x="861" y="296"/>
                  </a:lnTo>
                  <a:lnTo>
                    <a:pt x="861" y="296"/>
                  </a:lnTo>
                  <a:lnTo>
                    <a:pt x="864" y="296"/>
                  </a:lnTo>
                  <a:lnTo>
                    <a:pt x="864" y="296"/>
                  </a:lnTo>
                  <a:lnTo>
                    <a:pt x="864" y="293"/>
                  </a:lnTo>
                  <a:lnTo>
                    <a:pt x="864" y="293"/>
                  </a:lnTo>
                  <a:lnTo>
                    <a:pt x="864" y="291"/>
                  </a:lnTo>
                  <a:lnTo>
                    <a:pt x="864" y="291"/>
                  </a:lnTo>
                  <a:lnTo>
                    <a:pt x="864" y="289"/>
                  </a:lnTo>
                  <a:lnTo>
                    <a:pt x="861" y="286"/>
                  </a:lnTo>
                  <a:lnTo>
                    <a:pt x="861" y="284"/>
                  </a:lnTo>
                  <a:lnTo>
                    <a:pt x="861" y="282"/>
                  </a:lnTo>
                  <a:lnTo>
                    <a:pt x="861" y="282"/>
                  </a:lnTo>
                  <a:lnTo>
                    <a:pt x="864" y="282"/>
                  </a:lnTo>
                  <a:lnTo>
                    <a:pt x="864" y="282"/>
                  </a:lnTo>
                  <a:lnTo>
                    <a:pt x="864" y="279"/>
                  </a:lnTo>
                  <a:lnTo>
                    <a:pt x="864" y="279"/>
                  </a:lnTo>
                  <a:lnTo>
                    <a:pt x="864" y="279"/>
                  </a:lnTo>
                  <a:lnTo>
                    <a:pt x="864" y="279"/>
                  </a:lnTo>
                  <a:lnTo>
                    <a:pt x="864" y="277"/>
                  </a:lnTo>
                  <a:lnTo>
                    <a:pt x="861" y="275"/>
                  </a:lnTo>
                  <a:lnTo>
                    <a:pt x="861" y="275"/>
                  </a:lnTo>
                  <a:lnTo>
                    <a:pt x="861" y="275"/>
                  </a:lnTo>
                  <a:lnTo>
                    <a:pt x="864" y="272"/>
                  </a:lnTo>
                  <a:lnTo>
                    <a:pt x="864" y="272"/>
                  </a:lnTo>
                  <a:lnTo>
                    <a:pt x="864" y="272"/>
                  </a:lnTo>
                  <a:lnTo>
                    <a:pt x="864" y="272"/>
                  </a:lnTo>
                  <a:lnTo>
                    <a:pt x="864" y="272"/>
                  </a:lnTo>
                  <a:lnTo>
                    <a:pt x="866" y="270"/>
                  </a:lnTo>
                  <a:lnTo>
                    <a:pt x="866" y="270"/>
                  </a:lnTo>
                  <a:lnTo>
                    <a:pt x="866" y="265"/>
                  </a:lnTo>
                  <a:lnTo>
                    <a:pt x="866" y="265"/>
                  </a:lnTo>
                  <a:lnTo>
                    <a:pt x="864" y="263"/>
                  </a:lnTo>
                  <a:lnTo>
                    <a:pt x="864" y="263"/>
                  </a:lnTo>
                  <a:lnTo>
                    <a:pt x="864" y="260"/>
                  </a:lnTo>
                  <a:lnTo>
                    <a:pt x="866" y="260"/>
                  </a:lnTo>
                  <a:lnTo>
                    <a:pt x="866" y="260"/>
                  </a:lnTo>
                  <a:lnTo>
                    <a:pt x="866" y="258"/>
                  </a:lnTo>
                  <a:lnTo>
                    <a:pt x="866" y="258"/>
                  </a:lnTo>
                  <a:lnTo>
                    <a:pt x="866" y="258"/>
                  </a:lnTo>
                  <a:lnTo>
                    <a:pt x="868" y="258"/>
                  </a:lnTo>
                  <a:lnTo>
                    <a:pt x="868" y="258"/>
                  </a:lnTo>
                  <a:lnTo>
                    <a:pt x="871" y="253"/>
                  </a:lnTo>
                  <a:lnTo>
                    <a:pt x="871" y="253"/>
                  </a:lnTo>
                  <a:lnTo>
                    <a:pt x="871" y="253"/>
                  </a:lnTo>
                  <a:lnTo>
                    <a:pt x="871" y="253"/>
                  </a:lnTo>
                  <a:lnTo>
                    <a:pt x="871" y="251"/>
                  </a:lnTo>
                  <a:lnTo>
                    <a:pt x="871" y="251"/>
                  </a:lnTo>
                  <a:lnTo>
                    <a:pt x="873" y="248"/>
                  </a:lnTo>
                  <a:lnTo>
                    <a:pt x="873" y="246"/>
                  </a:lnTo>
                  <a:lnTo>
                    <a:pt x="873" y="246"/>
                  </a:lnTo>
                  <a:lnTo>
                    <a:pt x="873" y="244"/>
                  </a:lnTo>
                  <a:lnTo>
                    <a:pt x="873" y="241"/>
                  </a:lnTo>
                  <a:lnTo>
                    <a:pt x="873" y="241"/>
                  </a:lnTo>
                  <a:lnTo>
                    <a:pt x="876" y="239"/>
                  </a:lnTo>
                  <a:lnTo>
                    <a:pt x="878" y="237"/>
                  </a:lnTo>
                  <a:lnTo>
                    <a:pt x="880" y="232"/>
                  </a:lnTo>
                  <a:lnTo>
                    <a:pt x="880" y="230"/>
                  </a:lnTo>
                  <a:lnTo>
                    <a:pt x="880" y="227"/>
                  </a:lnTo>
                  <a:lnTo>
                    <a:pt x="880" y="222"/>
                  </a:lnTo>
                  <a:lnTo>
                    <a:pt x="880" y="222"/>
                  </a:lnTo>
                  <a:lnTo>
                    <a:pt x="880" y="220"/>
                  </a:lnTo>
                  <a:lnTo>
                    <a:pt x="880" y="220"/>
                  </a:lnTo>
                  <a:lnTo>
                    <a:pt x="883" y="218"/>
                  </a:lnTo>
                  <a:lnTo>
                    <a:pt x="883" y="218"/>
                  </a:lnTo>
                  <a:lnTo>
                    <a:pt x="887" y="213"/>
                  </a:lnTo>
                  <a:lnTo>
                    <a:pt x="887" y="211"/>
                  </a:lnTo>
                  <a:lnTo>
                    <a:pt x="887" y="211"/>
                  </a:lnTo>
                  <a:lnTo>
                    <a:pt x="887" y="208"/>
                  </a:lnTo>
                  <a:lnTo>
                    <a:pt x="890" y="204"/>
                  </a:lnTo>
                  <a:lnTo>
                    <a:pt x="892" y="199"/>
                  </a:lnTo>
                  <a:lnTo>
                    <a:pt x="892" y="196"/>
                  </a:lnTo>
                  <a:lnTo>
                    <a:pt x="819" y="194"/>
                  </a:lnTo>
                  <a:close/>
                </a:path>
              </a:pathLst>
            </a:custGeom>
            <a:solidFill>
              <a:schemeClr val="accent1"/>
            </a:solid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p:cNvSpPr>
              <a:spLocks noEditPoints="1"/>
            </p:cNvSpPr>
            <p:nvPr/>
          </p:nvSpPr>
          <p:spPr bwMode="auto">
            <a:xfrm>
              <a:off x="4049" y="1048"/>
              <a:ext cx="543" cy="726"/>
            </a:xfrm>
            <a:custGeom>
              <a:avLst/>
              <a:gdLst>
                <a:gd name="T0" fmla="*/ 403 w 543"/>
                <a:gd name="T1" fmla="*/ 106 h 726"/>
                <a:gd name="T2" fmla="*/ 521 w 543"/>
                <a:gd name="T3" fmla="*/ 132 h 726"/>
                <a:gd name="T4" fmla="*/ 528 w 543"/>
                <a:gd name="T5" fmla="*/ 132 h 726"/>
                <a:gd name="T6" fmla="*/ 500 w 543"/>
                <a:gd name="T7" fmla="*/ 132 h 726"/>
                <a:gd name="T8" fmla="*/ 431 w 543"/>
                <a:gd name="T9" fmla="*/ 104 h 726"/>
                <a:gd name="T10" fmla="*/ 412 w 543"/>
                <a:gd name="T11" fmla="*/ 116 h 726"/>
                <a:gd name="T12" fmla="*/ 393 w 543"/>
                <a:gd name="T13" fmla="*/ 118 h 726"/>
                <a:gd name="T14" fmla="*/ 370 w 543"/>
                <a:gd name="T15" fmla="*/ 125 h 726"/>
                <a:gd name="T16" fmla="*/ 356 w 543"/>
                <a:gd name="T17" fmla="*/ 139 h 726"/>
                <a:gd name="T18" fmla="*/ 356 w 543"/>
                <a:gd name="T19" fmla="*/ 130 h 726"/>
                <a:gd name="T20" fmla="*/ 367 w 543"/>
                <a:gd name="T21" fmla="*/ 106 h 726"/>
                <a:gd name="T22" fmla="*/ 334 w 543"/>
                <a:gd name="T23" fmla="*/ 151 h 726"/>
                <a:gd name="T24" fmla="*/ 318 w 543"/>
                <a:gd name="T25" fmla="*/ 151 h 726"/>
                <a:gd name="T26" fmla="*/ 332 w 543"/>
                <a:gd name="T27" fmla="*/ 104 h 726"/>
                <a:gd name="T28" fmla="*/ 330 w 543"/>
                <a:gd name="T29" fmla="*/ 92 h 726"/>
                <a:gd name="T30" fmla="*/ 318 w 543"/>
                <a:gd name="T31" fmla="*/ 97 h 726"/>
                <a:gd name="T32" fmla="*/ 325 w 543"/>
                <a:gd name="T33" fmla="*/ 78 h 726"/>
                <a:gd name="T34" fmla="*/ 325 w 543"/>
                <a:gd name="T35" fmla="*/ 61 h 726"/>
                <a:gd name="T36" fmla="*/ 308 w 543"/>
                <a:gd name="T37" fmla="*/ 56 h 726"/>
                <a:gd name="T38" fmla="*/ 303 w 543"/>
                <a:gd name="T39" fmla="*/ 42 h 726"/>
                <a:gd name="T40" fmla="*/ 296 w 543"/>
                <a:gd name="T41" fmla="*/ 40 h 726"/>
                <a:gd name="T42" fmla="*/ 280 w 543"/>
                <a:gd name="T43" fmla="*/ 33 h 726"/>
                <a:gd name="T44" fmla="*/ 263 w 543"/>
                <a:gd name="T45" fmla="*/ 33 h 726"/>
                <a:gd name="T46" fmla="*/ 254 w 543"/>
                <a:gd name="T47" fmla="*/ 35 h 726"/>
                <a:gd name="T48" fmla="*/ 251 w 543"/>
                <a:gd name="T49" fmla="*/ 28 h 726"/>
                <a:gd name="T50" fmla="*/ 244 w 543"/>
                <a:gd name="T51" fmla="*/ 18 h 726"/>
                <a:gd name="T52" fmla="*/ 230 w 543"/>
                <a:gd name="T53" fmla="*/ 21 h 726"/>
                <a:gd name="T54" fmla="*/ 221 w 543"/>
                <a:gd name="T55" fmla="*/ 9 h 726"/>
                <a:gd name="T56" fmla="*/ 214 w 543"/>
                <a:gd name="T57" fmla="*/ 4 h 726"/>
                <a:gd name="T58" fmla="*/ 199 w 543"/>
                <a:gd name="T59" fmla="*/ 42 h 726"/>
                <a:gd name="T60" fmla="*/ 185 w 543"/>
                <a:gd name="T61" fmla="*/ 94 h 726"/>
                <a:gd name="T62" fmla="*/ 173 w 543"/>
                <a:gd name="T63" fmla="*/ 125 h 726"/>
                <a:gd name="T64" fmla="*/ 159 w 543"/>
                <a:gd name="T65" fmla="*/ 163 h 726"/>
                <a:gd name="T66" fmla="*/ 140 w 543"/>
                <a:gd name="T67" fmla="*/ 184 h 726"/>
                <a:gd name="T68" fmla="*/ 128 w 543"/>
                <a:gd name="T69" fmla="*/ 222 h 726"/>
                <a:gd name="T70" fmla="*/ 95 w 543"/>
                <a:gd name="T71" fmla="*/ 265 h 726"/>
                <a:gd name="T72" fmla="*/ 12 w 543"/>
                <a:gd name="T73" fmla="*/ 331 h 726"/>
                <a:gd name="T74" fmla="*/ 100 w 543"/>
                <a:gd name="T75" fmla="*/ 366 h 726"/>
                <a:gd name="T76" fmla="*/ 100 w 543"/>
                <a:gd name="T77" fmla="*/ 456 h 726"/>
                <a:gd name="T78" fmla="*/ 100 w 543"/>
                <a:gd name="T79" fmla="*/ 506 h 726"/>
                <a:gd name="T80" fmla="*/ 114 w 543"/>
                <a:gd name="T81" fmla="*/ 518 h 726"/>
                <a:gd name="T82" fmla="*/ 135 w 543"/>
                <a:gd name="T83" fmla="*/ 546 h 726"/>
                <a:gd name="T84" fmla="*/ 169 w 543"/>
                <a:gd name="T85" fmla="*/ 535 h 726"/>
                <a:gd name="T86" fmla="*/ 173 w 543"/>
                <a:gd name="T87" fmla="*/ 568 h 726"/>
                <a:gd name="T88" fmla="*/ 143 w 543"/>
                <a:gd name="T89" fmla="*/ 601 h 726"/>
                <a:gd name="T90" fmla="*/ 145 w 543"/>
                <a:gd name="T91" fmla="*/ 632 h 726"/>
                <a:gd name="T92" fmla="*/ 164 w 543"/>
                <a:gd name="T93" fmla="*/ 674 h 726"/>
                <a:gd name="T94" fmla="*/ 190 w 543"/>
                <a:gd name="T95" fmla="*/ 714 h 726"/>
                <a:gd name="T96" fmla="*/ 230 w 543"/>
                <a:gd name="T97" fmla="*/ 662 h 726"/>
                <a:gd name="T98" fmla="*/ 225 w 543"/>
                <a:gd name="T99" fmla="*/ 601 h 726"/>
                <a:gd name="T100" fmla="*/ 251 w 543"/>
                <a:gd name="T101" fmla="*/ 542 h 726"/>
                <a:gd name="T102" fmla="*/ 313 w 543"/>
                <a:gd name="T103" fmla="*/ 494 h 726"/>
                <a:gd name="T104" fmla="*/ 363 w 543"/>
                <a:gd name="T105" fmla="*/ 454 h 726"/>
                <a:gd name="T106" fmla="*/ 403 w 543"/>
                <a:gd name="T107" fmla="*/ 445 h 726"/>
                <a:gd name="T108" fmla="*/ 457 w 543"/>
                <a:gd name="T109" fmla="*/ 437 h 726"/>
                <a:gd name="T110" fmla="*/ 446 w 543"/>
                <a:gd name="T111" fmla="*/ 390 h 726"/>
                <a:gd name="T112" fmla="*/ 457 w 543"/>
                <a:gd name="T113" fmla="*/ 338 h 726"/>
                <a:gd name="T114" fmla="*/ 460 w 543"/>
                <a:gd name="T115" fmla="*/ 274 h 726"/>
                <a:gd name="T116" fmla="*/ 476 w 543"/>
                <a:gd name="T117" fmla="*/ 215 h 726"/>
                <a:gd name="T118" fmla="*/ 519 w 543"/>
                <a:gd name="T119" fmla="*/ 172 h 726"/>
                <a:gd name="T120" fmla="*/ 389 w 543"/>
                <a:gd name="T121" fmla="*/ 108 h 726"/>
                <a:gd name="T122" fmla="*/ 325 w 543"/>
                <a:gd name="T123" fmla="*/ 156 h 726"/>
                <a:gd name="T124" fmla="*/ 303 w 543"/>
                <a:gd name="T125" fmla="*/ 1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3" h="726">
                  <a:moveTo>
                    <a:pt x="391" y="106"/>
                  </a:moveTo>
                  <a:lnTo>
                    <a:pt x="393" y="106"/>
                  </a:lnTo>
                  <a:lnTo>
                    <a:pt x="393" y="106"/>
                  </a:lnTo>
                  <a:lnTo>
                    <a:pt x="393" y="106"/>
                  </a:lnTo>
                  <a:lnTo>
                    <a:pt x="396" y="106"/>
                  </a:lnTo>
                  <a:lnTo>
                    <a:pt x="396" y="106"/>
                  </a:lnTo>
                  <a:lnTo>
                    <a:pt x="396" y="106"/>
                  </a:lnTo>
                  <a:lnTo>
                    <a:pt x="396" y="106"/>
                  </a:lnTo>
                  <a:lnTo>
                    <a:pt x="396" y="106"/>
                  </a:lnTo>
                  <a:lnTo>
                    <a:pt x="396" y="106"/>
                  </a:lnTo>
                  <a:lnTo>
                    <a:pt x="398" y="106"/>
                  </a:lnTo>
                  <a:lnTo>
                    <a:pt x="398" y="106"/>
                  </a:lnTo>
                  <a:lnTo>
                    <a:pt x="401" y="106"/>
                  </a:lnTo>
                  <a:lnTo>
                    <a:pt x="401" y="106"/>
                  </a:lnTo>
                  <a:lnTo>
                    <a:pt x="401" y="104"/>
                  </a:lnTo>
                  <a:lnTo>
                    <a:pt x="401" y="104"/>
                  </a:lnTo>
                  <a:lnTo>
                    <a:pt x="401" y="104"/>
                  </a:lnTo>
                  <a:lnTo>
                    <a:pt x="401" y="101"/>
                  </a:lnTo>
                  <a:lnTo>
                    <a:pt x="401" y="99"/>
                  </a:lnTo>
                  <a:lnTo>
                    <a:pt x="401" y="99"/>
                  </a:lnTo>
                  <a:lnTo>
                    <a:pt x="403" y="97"/>
                  </a:lnTo>
                  <a:lnTo>
                    <a:pt x="403" y="97"/>
                  </a:lnTo>
                  <a:lnTo>
                    <a:pt x="403" y="94"/>
                  </a:lnTo>
                  <a:lnTo>
                    <a:pt x="403" y="94"/>
                  </a:lnTo>
                  <a:lnTo>
                    <a:pt x="401" y="94"/>
                  </a:lnTo>
                  <a:lnTo>
                    <a:pt x="401" y="94"/>
                  </a:lnTo>
                  <a:lnTo>
                    <a:pt x="398" y="94"/>
                  </a:lnTo>
                  <a:lnTo>
                    <a:pt x="398" y="94"/>
                  </a:lnTo>
                  <a:lnTo>
                    <a:pt x="396" y="94"/>
                  </a:lnTo>
                  <a:lnTo>
                    <a:pt x="396" y="94"/>
                  </a:lnTo>
                  <a:lnTo>
                    <a:pt x="393" y="97"/>
                  </a:lnTo>
                  <a:lnTo>
                    <a:pt x="393" y="99"/>
                  </a:lnTo>
                  <a:lnTo>
                    <a:pt x="393" y="99"/>
                  </a:lnTo>
                  <a:lnTo>
                    <a:pt x="393" y="101"/>
                  </a:lnTo>
                  <a:lnTo>
                    <a:pt x="393" y="104"/>
                  </a:lnTo>
                  <a:lnTo>
                    <a:pt x="393" y="104"/>
                  </a:lnTo>
                  <a:lnTo>
                    <a:pt x="391" y="106"/>
                  </a:lnTo>
                  <a:close/>
                  <a:moveTo>
                    <a:pt x="403" y="104"/>
                  </a:moveTo>
                  <a:lnTo>
                    <a:pt x="403" y="104"/>
                  </a:lnTo>
                  <a:lnTo>
                    <a:pt x="403" y="106"/>
                  </a:lnTo>
                  <a:lnTo>
                    <a:pt x="405" y="106"/>
                  </a:lnTo>
                  <a:lnTo>
                    <a:pt x="405" y="106"/>
                  </a:lnTo>
                  <a:lnTo>
                    <a:pt x="408" y="106"/>
                  </a:lnTo>
                  <a:lnTo>
                    <a:pt x="408" y="106"/>
                  </a:lnTo>
                  <a:lnTo>
                    <a:pt x="408" y="106"/>
                  </a:lnTo>
                  <a:lnTo>
                    <a:pt x="408" y="104"/>
                  </a:lnTo>
                  <a:lnTo>
                    <a:pt x="408" y="104"/>
                  </a:lnTo>
                  <a:lnTo>
                    <a:pt x="408" y="101"/>
                  </a:lnTo>
                  <a:lnTo>
                    <a:pt x="405" y="101"/>
                  </a:lnTo>
                  <a:lnTo>
                    <a:pt x="405" y="101"/>
                  </a:lnTo>
                  <a:lnTo>
                    <a:pt x="405" y="104"/>
                  </a:lnTo>
                  <a:lnTo>
                    <a:pt x="403" y="104"/>
                  </a:lnTo>
                  <a:lnTo>
                    <a:pt x="403" y="104"/>
                  </a:lnTo>
                  <a:close/>
                  <a:moveTo>
                    <a:pt x="509" y="132"/>
                  </a:moveTo>
                  <a:lnTo>
                    <a:pt x="512" y="132"/>
                  </a:lnTo>
                  <a:lnTo>
                    <a:pt x="514" y="132"/>
                  </a:lnTo>
                  <a:lnTo>
                    <a:pt x="517" y="134"/>
                  </a:lnTo>
                  <a:lnTo>
                    <a:pt x="519" y="134"/>
                  </a:lnTo>
                  <a:lnTo>
                    <a:pt x="521" y="134"/>
                  </a:lnTo>
                  <a:lnTo>
                    <a:pt x="521" y="134"/>
                  </a:lnTo>
                  <a:lnTo>
                    <a:pt x="519" y="132"/>
                  </a:lnTo>
                  <a:lnTo>
                    <a:pt x="517" y="132"/>
                  </a:lnTo>
                  <a:lnTo>
                    <a:pt x="517" y="130"/>
                  </a:lnTo>
                  <a:lnTo>
                    <a:pt x="514" y="130"/>
                  </a:lnTo>
                  <a:lnTo>
                    <a:pt x="512" y="130"/>
                  </a:lnTo>
                  <a:lnTo>
                    <a:pt x="512" y="127"/>
                  </a:lnTo>
                  <a:lnTo>
                    <a:pt x="509" y="127"/>
                  </a:lnTo>
                  <a:lnTo>
                    <a:pt x="509" y="127"/>
                  </a:lnTo>
                  <a:lnTo>
                    <a:pt x="509" y="127"/>
                  </a:lnTo>
                  <a:lnTo>
                    <a:pt x="509" y="130"/>
                  </a:lnTo>
                  <a:lnTo>
                    <a:pt x="509" y="132"/>
                  </a:lnTo>
                  <a:close/>
                  <a:moveTo>
                    <a:pt x="519" y="130"/>
                  </a:moveTo>
                  <a:lnTo>
                    <a:pt x="521" y="130"/>
                  </a:lnTo>
                  <a:lnTo>
                    <a:pt x="521" y="130"/>
                  </a:lnTo>
                  <a:lnTo>
                    <a:pt x="521" y="130"/>
                  </a:lnTo>
                  <a:lnTo>
                    <a:pt x="521" y="130"/>
                  </a:lnTo>
                  <a:lnTo>
                    <a:pt x="524" y="130"/>
                  </a:lnTo>
                  <a:lnTo>
                    <a:pt x="524" y="132"/>
                  </a:lnTo>
                  <a:lnTo>
                    <a:pt x="521" y="132"/>
                  </a:lnTo>
                  <a:lnTo>
                    <a:pt x="521" y="132"/>
                  </a:lnTo>
                  <a:lnTo>
                    <a:pt x="521" y="132"/>
                  </a:lnTo>
                  <a:lnTo>
                    <a:pt x="521" y="132"/>
                  </a:lnTo>
                  <a:lnTo>
                    <a:pt x="524" y="132"/>
                  </a:lnTo>
                  <a:lnTo>
                    <a:pt x="526" y="132"/>
                  </a:lnTo>
                  <a:lnTo>
                    <a:pt x="526" y="132"/>
                  </a:lnTo>
                  <a:lnTo>
                    <a:pt x="526" y="132"/>
                  </a:lnTo>
                  <a:lnTo>
                    <a:pt x="526" y="132"/>
                  </a:lnTo>
                  <a:lnTo>
                    <a:pt x="526" y="132"/>
                  </a:lnTo>
                  <a:lnTo>
                    <a:pt x="526" y="130"/>
                  </a:lnTo>
                  <a:lnTo>
                    <a:pt x="526" y="130"/>
                  </a:lnTo>
                  <a:lnTo>
                    <a:pt x="526" y="130"/>
                  </a:lnTo>
                  <a:lnTo>
                    <a:pt x="526" y="130"/>
                  </a:lnTo>
                  <a:lnTo>
                    <a:pt x="526" y="130"/>
                  </a:lnTo>
                  <a:lnTo>
                    <a:pt x="526" y="130"/>
                  </a:lnTo>
                  <a:lnTo>
                    <a:pt x="526" y="130"/>
                  </a:lnTo>
                  <a:lnTo>
                    <a:pt x="524" y="127"/>
                  </a:lnTo>
                  <a:lnTo>
                    <a:pt x="524" y="127"/>
                  </a:lnTo>
                  <a:lnTo>
                    <a:pt x="521" y="127"/>
                  </a:lnTo>
                  <a:lnTo>
                    <a:pt x="517" y="127"/>
                  </a:lnTo>
                  <a:lnTo>
                    <a:pt x="514" y="127"/>
                  </a:lnTo>
                  <a:lnTo>
                    <a:pt x="517" y="127"/>
                  </a:lnTo>
                  <a:lnTo>
                    <a:pt x="519" y="130"/>
                  </a:lnTo>
                  <a:close/>
                  <a:moveTo>
                    <a:pt x="543" y="146"/>
                  </a:moveTo>
                  <a:lnTo>
                    <a:pt x="543" y="146"/>
                  </a:lnTo>
                  <a:lnTo>
                    <a:pt x="540" y="144"/>
                  </a:lnTo>
                  <a:lnTo>
                    <a:pt x="540" y="144"/>
                  </a:lnTo>
                  <a:lnTo>
                    <a:pt x="540" y="144"/>
                  </a:lnTo>
                  <a:lnTo>
                    <a:pt x="540" y="142"/>
                  </a:lnTo>
                  <a:lnTo>
                    <a:pt x="540" y="139"/>
                  </a:lnTo>
                  <a:lnTo>
                    <a:pt x="540" y="139"/>
                  </a:lnTo>
                  <a:lnTo>
                    <a:pt x="540" y="139"/>
                  </a:lnTo>
                  <a:lnTo>
                    <a:pt x="540" y="134"/>
                  </a:lnTo>
                  <a:lnTo>
                    <a:pt x="540" y="134"/>
                  </a:lnTo>
                  <a:lnTo>
                    <a:pt x="543" y="132"/>
                  </a:lnTo>
                  <a:lnTo>
                    <a:pt x="543" y="130"/>
                  </a:lnTo>
                  <a:lnTo>
                    <a:pt x="538" y="130"/>
                  </a:lnTo>
                  <a:lnTo>
                    <a:pt x="528" y="130"/>
                  </a:lnTo>
                  <a:lnTo>
                    <a:pt x="528" y="130"/>
                  </a:lnTo>
                  <a:lnTo>
                    <a:pt x="528" y="132"/>
                  </a:lnTo>
                  <a:lnTo>
                    <a:pt x="528" y="132"/>
                  </a:lnTo>
                  <a:lnTo>
                    <a:pt x="531" y="134"/>
                  </a:lnTo>
                  <a:lnTo>
                    <a:pt x="533" y="134"/>
                  </a:lnTo>
                  <a:lnTo>
                    <a:pt x="533" y="134"/>
                  </a:lnTo>
                  <a:lnTo>
                    <a:pt x="533" y="134"/>
                  </a:lnTo>
                  <a:lnTo>
                    <a:pt x="533" y="134"/>
                  </a:lnTo>
                  <a:lnTo>
                    <a:pt x="533" y="139"/>
                  </a:lnTo>
                  <a:lnTo>
                    <a:pt x="533" y="139"/>
                  </a:lnTo>
                  <a:lnTo>
                    <a:pt x="533" y="139"/>
                  </a:lnTo>
                  <a:lnTo>
                    <a:pt x="531" y="139"/>
                  </a:lnTo>
                  <a:lnTo>
                    <a:pt x="528" y="137"/>
                  </a:lnTo>
                  <a:lnTo>
                    <a:pt x="528" y="137"/>
                  </a:lnTo>
                  <a:lnTo>
                    <a:pt x="528" y="139"/>
                  </a:lnTo>
                  <a:lnTo>
                    <a:pt x="526" y="139"/>
                  </a:lnTo>
                  <a:lnTo>
                    <a:pt x="526" y="137"/>
                  </a:lnTo>
                  <a:lnTo>
                    <a:pt x="524" y="137"/>
                  </a:lnTo>
                  <a:lnTo>
                    <a:pt x="524" y="139"/>
                  </a:lnTo>
                  <a:lnTo>
                    <a:pt x="521" y="137"/>
                  </a:lnTo>
                  <a:lnTo>
                    <a:pt x="521" y="137"/>
                  </a:lnTo>
                  <a:lnTo>
                    <a:pt x="521" y="137"/>
                  </a:lnTo>
                  <a:lnTo>
                    <a:pt x="521" y="137"/>
                  </a:lnTo>
                  <a:lnTo>
                    <a:pt x="521" y="137"/>
                  </a:lnTo>
                  <a:lnTo>
                    <a:pt x="524" y="137"/>
                  </a:lnTo>
                  <a:lnTo>
                    <a:pt x="517" y="137"/>
                  </a:lnTo>
                  <a:lnTo>
                    <a:pt x="517" y="137"/>
                  </a:lnTo>
                  <a:lnTo>
                    <a:pt x="514" y="137"/>
                  </a:lnTo>
                  <a:lnTo>
                    <a:pt x="514" y="137"/>
                  </a:lnTo>
                  <a:lnTo>
                    <a:pt x="512" y="137"/>
                  </a:lnTo>
                  <a:lnTo>
                    <a:pt x="512" y="137"/>
                  </a:lnTo>
                  <a:lnTo>
                    <a:pt x="512" y="137"/>
                  </a:lnTo>
                  <a:lnTo>
                    <a:pt x="512" y="137"/>
                  </a:lnTo>
                  <a:lnTo>
                    <a:pt x="512" y="139"/>
                  </a:lnTo>
                  <a:lnTo>
                    <a:pt x="509" y="139"/>
                  </a:lnTo>
                  <a:lnTo>
                    <a:pt x="509" y="137"/>
                  </a:lnTo>
                  <a:lnTo>
                    <a:pt x="509" y="137"/>
                  </a:lnTo>
                  <a:lnTo>
                    <a:pt x="507" y="137"/>
                  </a:lnTo>
                  <a:lnTo>
                    <a:pt x="509" y="137"/>
                  </a:lnTo>
                  <a:lnTo>
                    <a:pt x="509" y="134"/>
                  </a:lnTo>
                  <a:lnTo>
                    <a:pt x="509" y="134"/>
                  </a:lnTo>
                  <a:lnTo>
                    <a:pt x="507" y="132"/>
                  </a:lnTo>
                  <a:lnTo>
                    <a:pt x="500" y="132"/>
                  </a:lnTo>
                  <a:lnTo>
                    <a:pt x="498" y="132"/>
                  </a:lnTo>
                  <a:lnTo>
                    <a:pt x="498" y="132"/>
                  </a:lnTo>
                  <a:lnTo>
                    <a:pt x="495" y="130"/>
                  </a:lnTo>
                  <a:lnTo>
                    <a:pt x="495" y="132"/>
                  </a:lnTo>
                  <a:lnTo>
                    <a:pt x="493" y="132"/>
                  </a:lnTo>
                  <a:lnTo>
                    <a:pt x="493" y="132"/>
                  </a:lnTo>
                  <a:lnTo>
                    <a:pt x="493" y="132"/>
                  </a:lnTo>
                  <a:lnTo>
                    <a:pt x="491" y="130"/>
                  </a:lnTo>
                  <a:lnTo>
                    <a:pt x="488" y="130"/>
                  </a:lnTo>
                  <a:lnTo>
                    <a:pt x="488" y="127"/>
                  </a:lnTo>
                  <a:lnTo>
                    <a:pt x="491" y="130"/>
                  </a:lnTo>
                  <a:lnTo>
                    <a:pt x="491" y="127"/>
                  </a:lnTo>
                  <a:lnTo>
                    <a:pt x="491" y="127"/>
                  </a:lnTo>
                  <a:lnTo>
                    <a:pt x="491" y="125"/>
                  </a:lnTo>
                  <a:lnTo>
                    <a:pt x="488" y="127"/>
                  </a:lnTo>
                  <a:lnTo>
                    <a:pt x="488" y="127"/>
                  </a:lnTo>
                  <a:lnTo>
                    <a:pt x="486" y="127"/>
                  </a:lnTo>
                  <a:lnTo>
                    <a:pt x="486" y="127"/>
                  </a:lnTo>
                  <a:lnTo>
                    <a:pt x="486" y="127"/>
                  </a:lnTo>
                  <a:lnTo>
                    <a:pt x="483" y="127"/>
                  </a:lnTo>
                  <a:lnTo>
                    <a:pt x="479" y="125"/>
                  </a:lnTo>
                  <a:lnTo>
                    <a:pt x="476" y="120"/>
                  </a:lnTo>
                  <a:lnTo>
                    <a:pt x="476" y="120"/>
                  </a:lnTo>
                  <a:lnTo>
                    <a:pt x="474" y="118"/>
                  </a:lnTo>
                  <a:lnTo>
                    <a:pt x="474" y="118"/>
                  </a:lnTo>
                  <a:lnTo>
                    <a:pt x="474" y="118"/>
                  </a:lnTo>
                  <a:lnTo>
                    <a:pt x="474" y="118"/>
                  </a:lnTo>
                  <a:lnTo>
                    <a:pt x="469" y="118"/>
                  </a:lnTo>
                  <a:lnTo>
                    <a:pt x="469" y="118"/>
                  </a:lnTo>
                  <a:lnTo>
                    <a:pt x="464" y="116"/>
                  </a:lnTo>
                  <a:lnTo>
                    <a:pt x="464" y="116"/>
                  </a:lnTo>
                  <a:lnTo>
                    <a:pt x="464" y="116"/>
                  </a:lnTo>
                  <a:lnTo>
                    <a:pt x="462" y="116"/>
                  </a:lnTo>
                  <a:lnTo>
                    <a:pt x="460" y="113"/>
                  </a:lnTo>
                  <a:lnTo>
                    <a:pt x="457" y="113"/>
                  </a:lnTo>
                  <a:lnTo>
                    <a:pt x="455" y="111"/>
                  </a:lnTo>
                  <a:lnTo>
                    <a:pt x="450" y="108"/>
                  </a:lnTo>
                  <a:lnTo>
                    <a:pt x="441" y="106"/>
                  </a:lnTo>
                  <a:lnTo>
                    <a:pt x="436" y="104"/>
                  </a:lnTo>
                  <a:lnTo>
                    <a:pt x="431" y="104"/>
                  </a:lnTo>
                  <a:lnTo>
                    <a:pt x="427" y="101"/>
                  </a:lnTo>
                  <a:lnTo>
                    <a:pt x="424" y="101"/>
                  </a:lnTo>
                  <a:lnTo>
                    <a:pt x="422" y="101"/>
                  </a:lnTo>
                  <a:lnTo>
                    <a:pt x="419" y="101"/>
                  </a:lnTo>
                  <a:lnTo>
                    <a:pt x="419" y="101"/>
                  </a:lnTo>
                  <a:lnTo>
                    <a:pt x="417" y="101"/>
                  </a:lnTo>
                  <a:lnTo>
                    <a:pt x="415" y="101"/>
                  </a:lnTo>
                  <a:lnTo>
                    <a:pt x="415" y="101"/>
                  </a:lnTo>
                  <a:lnTo>
                    <a:pt x="415" y="101"/>
                  </a:lnTo>
                  <a:lnTo>
                    <a:pt x="415" y="101"/>
                  </a:lnTo>
                  <a:lnTo>
                    <a:pt x="412" y="101"/>
                  </a:lnTo>
                  <a:lnTo>
                    <a:pt x="412" y="104"/>
                  </a:lnTo>
                  <a:lnTo>
                    <a:pt x="412" y="104"/>
                  </a:lnTo>
                  <a:lnTo>
                    <a:pt x="412" y="106"/>
                  </a:lnTo>
                  <a:lnTo>
                    <a:pt x="417" y="108"/>
                  </a:lnTo>
                  <a:lnTo>
                    <a:pt x="417" y="108"/>
                  </a:lnTo>
                  <a:lnTo>
                    <a:pt x="417" y="111"/>
                  </a:lnTo>
                  <a:lnTo>
                    <a:pt x="417" y="108"/>
                  </a:lnTo>
                  <a:lnTo>
                    <a:pt x="415" y="108"/>
                  </a:lnTo>
                  <a:lnTo>
                    <a:pt x="415" y="108"/>
                  </a:lnTo>
                  <a:lnTo>
                    <a:pt x="415" y="108"/>
                  </a:lnTo>
                  <a:lnTo>
                    <a:pt x="415" y="108"/>
                  </a:lnTo>
                  <a:lnTo>
                    <a:pt x="415" y="111"/>
                  </a:lnTo>
                  <a:lnTo>
                    <a:pt x="417" y="111"/>
                  </a:lnTo>
                  <a:lnTo>
                    <a:pt x="417" y="111"/>
                  </a:lnTo>
                  <a:lnTo>
                    <a:pt x="417" y="113"/>
                  </a:lnTo>
                  <a:lnTo>
                    <a:pt x="415" y="111"/>
                  </a:lnTo>
                  <a:lnTo>
                    <a:pt x="415" y="111"/>
                  </a:lnTo>
                  <a:lnTo>
                    <a:pt x="415" y="113"/>
                  </a:lnTo>
                  <a:lnTo>
                    <a:pt x="415" y="116"/>
                  </a:lnTo>
                  <a:lnTo>
                    <a:pt x="415" y="116"/>
                  </a:lnTo>
                  <a:lnTo>
                    <a:pt x="415" y="118"/>
                  </a:lnTo>
                  <a:lnTo>
                    <a:pt x="415" y="116"/>
                  </a:lnTo>
                  <a:lnTo>
                    <a:pt x="415" y="113"/>
                  </a:lnTo>
                  <a:lnTo>
                    <a:pt x="415" y="116"/>
                  </a:lnTo>
                  <a:lnTo>
                    <a:pt x="412" y="116"/>
                  </a:lnTo>
                  <a:lnTo>
                    <a:pt x="412" y="116"/>
                  </a:lnTo>
                  <a:lnTo>
                    <a:pt x="412" y="116"/>
                  </a:lnTo>
                  <a:lnTo>
                    <a:pt x="412" y="116"/>
                  </a:lnTo>
                  <a:lnTo>
                    <a:pt x="412" y="116"/>
                  </a:lnTo>
                  <a:lnTo>
                    <a:pt x="410" y="113"/>
                  </a:lnTo>
                  <a:lnTo>
                    <a:pt x="410" y="113"/>
                  </a:lnTo>
                  <a:lnTo>
                    <a:pt x="410" y="111"/>
                  </a:lnTo>
                  <a:lnTo>
                    <a:pt x="410" y="108"/>
                  </a:lnTo>
                  <a:lnTo>
                    <a:pt x="408" y="108"/>
                  </a:lnTo>
                  <a:lnTo>
                    <a:pt x="408" y="108"/>
                  </a:lnTo>
                  <a:lnTo>
                    <a:pt x="408" y="111"/>
                  </a:lnTo>
                  <a:lnTo>
                    <a:pt x="408" y="111"/>
                  </a:lnTo>
                  <a:lnTo>
                    <a:pt x="408" y="113"/>
                  </a:lnTo>
                  <a:lnTo>
                    <a:pt x="408" y="113"/>
                  </a:lnTo>
                  <a:lnTo>
                    <a:pt x="408" y="111"/>
                  </a:lnTo>
                  <a:lnTo>
                    <a:pt x="408" y="113"/>
                  </a:lnTo>
                  <a:lnTo>
                    <a:pt x="405" y="113"/>
                  </a:lnTo>
                  <a:lnTo>
                    <a:pt x="408" y="116"/>
                  </a:lnTo>
                  <a:lnTo>
                    <a:pt x="408" y="113"/>
                  </a:lnTo>
                  <a:lnTo>
                    <a:pt x="408" y="116"/>
                  </a:lnTo>
                  <a:lnTo>
                    <a:pt x="408" y="116"/>
                  </a:lnTo>
                  <a:lnTo>
                    <a:pt x="403" y="113"/>
                  </a:lnTo>
                  <a:lnTo>
                    <a:pt x="403" y="116"/>
                  </a:lnTo>
                  <a:lnTo>
                    <a:pt x="403" y="113"/>
                  </a:lnTo>
                  <a:lnTo>
                    <a:pt x="401" y="113"/>
                  </a:lnTo>
                  <a:lnTo>
                    <a:pt x="401" y="113"/>
                  </a:lnTo>
                  <a:lnTo>
                    <a:pt x="398" y="113"/>
                  </a:lnTo>
                  <a:lnTo>
                    <a:pt x="398" y="113"/>
                  </a:lnTo>
                  <a:lnTo>
                    <a:pt x="401" y="111"/>
                  </a:lnTo>
                  <a:lnTo>
                    <a:pt x="401" y="111"/>
                  </a:lnTo>
                  <a:lnTo>
                    <a:pt x="398" y="111"/>
                  </a:lnTo>
                  <a:lnTo>
                    <a:pt x="398" y="113"/>
                  </a:lnTo>
                  <a:lnTo>
                    <a:pt x="398" y="116"/>
                  </a:lnTo>
                  <a:lnTo>
                    <a:pt x="398" y="116"/>
                  </a:lnTo>
                  <a:lnTo>
                    <a:pt x="398" y="116"/>
                  </a:lnTo>
                  <a:lnTo>
                    <a:pt x="396" y="116"/>
                  </a:lnTo>
                  <a:lnTo>
                    <a:pt x="396" y="116"/>
                  </a:lnTo>
                  <a:lnTo>
                    <a:pt x="396" y="116"/>
                  </a:lnTo>
                  <a:lnTo>
                    <a:pt x="396" y="118"/>
                  </a:lnTo>
                  <a:lnTo>
                    <a:pt x="396" y="118"/>
                  </a:lnTo>
                  <a:lnTo>
                    <a:pt x="396" y="118"/>
                  </a:lnTo>
                  <a:lnTo>
                    <a:pt x="396" y="118"/>
                  </a:lnTo>
                  <a:lnTo>
                    <a:pt x="393" y="118"/>
                  </a:lnTo>
                  <a:lnTo>
                    <a:pt x="393" y="118"/>
                  </a:lnTo>
                  <a:lnTo>
                    <a:pt x="393" y="118"/>
                  </a:lnTo>
                  <a:lnTo>
                    <a:pt x="393" y="118"/>
                  </a:lnTo>
                  <a:lnTo>
                    <a:pt x="396" y="116"/>
                  </a:lnTo>
                  <a:lnTo>
                    <a:pt x="396" y="113"/>
                  </a:lnTo>
                  <a:lnTo>
                    <a:pt x="396" y="113"/>
                  </a:lnTo>
                  <a:lnTo>
                    <a:pt x="393" y="111"/>
                  </a:lnTo>
                  <a:lnTo>
                    <a:pt x="393" y="111"/>
                  </a:lnTo>
                  <a:lnTo>
                    <a:pt x="393" y="113"/>
                  </a:lnTo>
                  <a:lnTo>
                    <a:pt x="391" y="116"/>
                  </a:lnTo>
                  <a:lnTo>
                    <a:pt x="391" y="116"/>
                  </a:lnTo>
                  <a:lnTo>
                    <a:pt x="391" y="116"/>
                  </a:lnTo>
                  <a:lnTo>
                    <a:pt x="389" y="116"/>
                  </a:lnTo>
                  <a:lnTo>
                    <a:pt x="386" y="118"/>
                  </a:lnTo>
                  <a:lnTo>
                    <a:pt x="386" y="118"/>
                  </a:lnTo>
                  <a:lnTo>
                    <a:pt x="386" y="118"/>
                  </a:lnTo>
                  <a:lnTo>
                    <a:pt x="386" y="118"/>
                  </a:lnTo>
                  <a:lnTo>
                    <a:pt x="384" y="118"/>
                  </a:lnTo>
                  <a:lnTo>
                    <a:pt x="384" y="118"/>
                  </a:lnTo>
                  <a:lnTo>
                    <a:pt x="384" y="118"/>
                  </a:lnTo>
                  <a:lnTo>
                    <a:pt x="384" y="118"/>
                  </a:lnTo>
                  <a:lnTo>
                    <a:pt x="382" y="118"/>
                  </a:lnTo>
                  <a:lnTo>
                    <a:pt x="382" y="120"/>
                  </a:lnTo>
                  <a:lnTo>
                    <a:pt x="382" y="120"/>
                  </a:lnTo>
                  <a:lnTo>
                    <a:pt x="382" y="123"/>
                  </a:lnTo>
                  <a:lnTo>
                    <a:pt x="382" y="123"/>
                  </a:lnTo>
                  <a:lnTo>
                    <a:pt x="382" y="123"/>
                  </a:lnTo>
                  <a:lnTo>
                    <a:pt x="382" y="120"/>
                  </a:lnTo>
                  <a:lnTo>
                    <a:pt x="379" y="118"/>
                  </a:lnTo>
                  <a:lnTo>
                    <a:pt x="379" y="116"/>
                  </a:lnTo>
                  <a:lnTo>
                    <a:pt x="377" y="118"/>
                  </a:lnTo>
                  <a:lnTo>
                    <a:pt x="377" y="118"/>
                  </a:lnTo>
                  <a:lnTo>
                    <a:pt x="375" y="120"/>
                  </a:lnTo>
                  <a:lnTo>
                    <a:pt x="375" y="123"/>
                  </a:lnTo>
                  <a:lnTo>
                    <a:pt x="377" y="123"/>
                  </a:lnTo>
                  <a:lnTo>
                    <a:pt x="377" y="123"/>
                  </a:lnTo>
                  <a:lnTo>
                    <a:pt x="375" y="123"/>
                  </a:lnTo>
                  <a:lnTo>
                    <a:pt x="375" y="123"/>
                  </a:lnTo>
                  <a:lnTo>
                    <a:pt x="375" y="123"/>
                  </a:lnTo>
                  <a:lnTo>
                    <a:pt x="372" y="123"/>
                  </a:lnTo>
                  <a:lnTo>
                    <a:pt x="370" y="125"/>
                  </a:lnTo>
                  <a:lnTo>
                    <a:pt x="370" y="127"/>
                  </a:lnTo>
                  <a:lnTo>
                    <a:pt x="367" y="130"/>
                  </a:lnTo>
                  <a:lnTo>
                    <a:pt x="367" y="130"/>
                  </a:lnTo>
                  <a:lnTo>
                    <a:pt x="367" y="132"/>
                  </a:lnTo>
                  <a:lnTo>
                    <a:pt x="367" y="134"/>
                  </a:lnTo>
                  <a:lnTo>
                    <a:pt x="367" y="137"/>
                  </a:lnTo>
                  <a:lnTo>
                    <a:pt x="365" y="137"/>
                  </a:lnTo>
                  <a:lnTo>
                    <a:pt x="367" y="134"/>
                  </a:lnTo>
                  <a:lnTo>
                    <a:pt x="367" y="134"/>
                  </a:lnTo>
                  <a:lnTo>
                    <a:pt x="367" y="134"/>
                  </a:lnTo>
                  <a:lnTo>
                    <a:pt x="367" y="134"/>
                  </a:lnTo>
                  <a:lnTo>
                    <a:pt x="367" y="134"/>
                  </a:lnTo>
                  <a:lnTo>
                    <a:pt x="365" y="134"/>
                  </a:lnTo>
                  <a:lnTo>
                    <a:pt x="365" y="134"/>
                  </a:lnTo>
                  <a:lnTo>
                    <a:pt x="365" y="134"/>
                  </a:lnTo>
                  <a:lnTo>
                    <a:pt x="365" y="134"/>
                  </a:lnTo>
                  <a:lnTo>
                    <a:pt x="365" y="132"/>
                  </a:lnTo>
                  <a:lnTo>
                    <a:pt x="365" y="132"/>
                  </a:lnTo>
                  <a:lnTo>
                    <a:pt x="365" y="132"/>
                  </a:lnTo>
                  <a:lnTo>
                    <a:pt x="365" y="134"/>
                  </a:lnTo>
                  <a:lnTo>
                    <a:pt x="365" y="134"/>
                  </a:lnTo>
                  <a:lnTo>
                    <a:pt x="365" y="132"/>
                  </a:lnTo>
                  <a:lnTo>
                    <a:pt x="365" y="132"/>
                  </a:lnTo>
                  <a:lnTo>
                    <a:pt x="363" y="132"/>
                  </a:lnTo>
                  <a:lnTo>
                    <a:pt x="363" y="132"/>
                  </a:lnTo>
                  <a:lnTo>
                    <a:pt x="363" y="134"/>
                  </a:lnTo>
                  <a:lnTo>
                    <a:pt x="363" y="134"/>
                  </a:lnTo>
                  <a:lnTo>
                    <a:pt x="363" y="137"/>
                  </a:lnTo>
                  <a:lnTo>
                    <a:pt x="360" y="137"/>
                  </a:lnTo>
                  <a:lnTo>
                    <a:pt x="360" y="139"/>
                  </a:lnTo>
                  <a:lnTo>
                    <a:pt x="360" y="139"/>
                  </a:lnTo>
                  <a:lnTo>
                    <a:pt x="360" y="139"/>
                  </a:lnTo>
                  <a:lnTo>
                    <a:pt x="360" y="139"/>
                  </a:lnTo>
                  <a:lnTo>
                    <a:pt x="360" y="139"/>
                  </a:lnTo>
                  <a:lnTo>
                    <a:pt x="358" y="139"/>
                  </a:lnTo>
                  <a:lnTo>
                    <a:pt x="356" y="142"/>
                  </a:lnTo>
                  <a:lnTo>
                    <a:pt x="356" y="142"/>
                  </a:lnTo>
                  <a:lnTo>
                    <a:pt x="356" y="142"/>
                  </a:lnTo>
                  <a:lnTo>
                    <a:pt x="356" y="142"/>
                  </a:lnTo>
                  <a:lnTo>
                    <a:pt x="356" y="139"/>
                  </a:lnTo>
                  <a:lnTo>
                    <a:pt x="356" y="139"/>
                  </a:lnTo>
                  <a:lnTo>
                    <a:pt x="356" y="139"/>
                  </a:lnTo>
                  <a:lnTo>
                    <a:pt x="356" y="139"/>
                  </a:lnTo>
                  <a:lnTo>
                    <a:pt x="356" y="139"/>
                  </a:lnTo>
                  <a:lnTo>
                    <a:pt x="356" y="139"/>
                  </a:lnTo>
                  <a:lnTo>
                    <a:pt x="358" y="139"/>
                  </a:lnTo>
                  <a:lnTo>
                    <a:pt x="358" y="139"/>
                  </a:lnTo>
                  <a:lnTo>
                    <a:pt x="358" y="137"/>
                  </a:lnTo>
                  <a:lnTo>
                    <a:pt x="358" y="134"/>
                  </a:lnTo>
                  <a:lnTo>
                    <a:pt x="358" y="132"/>
                  </a:lnTo>
                  <a:lnTo>
                    <a:pt x="356" y="134"/>
                  </a:lnTo>
                  <a:lnTo>
                    <a:pt x="353" y="134"/>
                  </a:lnTo>
                  <a:lnTo>
                    <a:pt x="356" y="137"/>
                  </a:lnTo>
                  <a:lnTo>
                    <a:pt x="353" y="134"/>
                  </a:lnTo>
                  <a:lnTo>
                    <a:pt x="353" y="134"/>
                  </a:lnTo>
                  <a:lnTo>
                    <a:pt x="351" y="134"/>
                  </a:lnTo>
                  <a:lnTo>
                    <a:pt x="351" y="134"/>
                  </a:lnTo>
                  <a:lnTo>
                    <a:pt x="351" y="134"/>
                  </a:lnTo>
                  <a:lnTo>
                    <a:pt x="351" y="137"/>
                  </a:lnTo>
                  <a:lnTo>
                    <a:pt x="351" y="137"/>
                  </a:lnTo>
                  <a:lnTo>
                    <a:pt x="351" y="137"/>
                  </a:lnTo>
                  <a:lnTo>
                    <a:pt x="351" y="137"/>
                  </a:lnTo>
                  <a:lnTo>
                    <a:pt x="348" y="137"/>
                  </a:lnTo>
                  <a:lnTo>
                    <a:pt x="348" y="139"/>
                  </a:lnTo>
                  <a:lnTo>
                    <a:pt x="348" y="137"/>
                  </a:lnTo>
                  <a:lnTo>
                    <a:pt x="348" y="137"/>
                  </a:lnTo>
                  <a:lnTo>
                    <a:pt x="348" y="137"/>
                  </a:lnTo>
                  <a:lnTo>
                    <a:pt x="348" y="137"/>
                  </a:lnTo>
                  <a:lnTo>
                    <a:pt x="348" y="134"/>
                  </a:lnTo>
                  <a:lnTo>
                    <a:pt x="346" y="134"/>
                  </a:lnTo>
                  <a:lnTo>
                    <a:pt x="346" y="137"/>
                  </a:lnTo>
                  <a:lnTo>
                    <a:pt x="346" y="139"/>
                  </a:lnTo>
                  <a:lnTo>
                    <a:pt x="344" y="137"/>
                  </a:lnTo>
                  <a:lnTo>
                    <a:pt x="346" y="134"/>
                  </a:lnTo>
                  <a:lnTo>
                    <a:pt x="348" y="134"/>
                  </a:lnTo>
                  <a:lnTo>
                    <a:pt x="351" y="132"/>
                  </a:lnTo>
                  <a:lnTo>
                    <a:pt x="351" y="132"/>
                  </a:lnTo>
                  <a:lnTo>
                    <a:pt x="353" y="130"/>
                  </a:lnTo>
                  <a:lnTo>
                    <a:pt x="353" y="130"/>
                  </a:lnTo>
                  <a:lnTo>
                    <a:pt x="356" y="130"/>
                  </a:lnTo>
                  <a:lnTo>
                    <a:pt x="356" y="127"/>
                  </a:lnTo>
                  <a:lnTo>
                    <a:pt x="356" y="127"/>
                  </a:lnTo>
                  <a:lnTo>
                    <a:pt x="356" y="127"/>
                  </a:lnTo>
                  <a:lnTo>
                    <a:pt x="356" y="125"/>
                  </a:lnTo>
                  <a:lnTo>
                    <a:pt x="356" y="127"/>
                  </a:lnTo>
                  <a:lnTo>
                    <a:pt x="358" y="127"/>
                  </a:lnTo>
                  <a:lnTo>
                    <a:pt x="358" y="127"/>
                  </a:lnTo>
                  <a:lnTo>
                    <a:pt x="358" y="127"/>
                  </a:lnTo>
                  <a:lnTo>
                    <a:pt x="360" y="127"/>
                  </a:lnTo>
                  <a:lnTo>
                    <a:pt x="360" y="125"/>
                  </a:lnTo>
                  <a:lnTo>
                    <a:pt x="363" y="123"/>
                  </a:lnTo>
                  <a:lnTo>
                    <a:pt x="363" y="120"/>
                  </a:lnTo>
                  <a:lnTo>
                    <a:pt x="363" y="120"/>
                  </a:lnTo>
                  <a:lnTo>
                    <a:pt x="363" y="120"/>
                  </a:lnTo>
                  <a:lnTo>
                    <a:pt x="363" y="120"/>
                  </a:lnTo>
                  <a:lnTo>
                    <a:pt x="365" y="120"/>
                  </a:lnTo>
                  <a:lnTo>
                    <a:pt x="365" y="120"/>
                  </a:lnTo>
                  <a:lnTo>
                    <a:pt x="365" y="118"/>
                  </a:lnTo>
                  <a:lnTo>
                    <a:pt x="367" y="118"/>
                  </a:lnTo>
                  <a:lnTo>
                    <a:pt x="367" y="118"/>
                  </a:lnTo>
                  <a:lnTo>
                    <a:pt x="370" y="116"/>
                  </a:lnTo>
                  <a:lnTo>
                    <a:pt x="370" y="113"/>
                  </a:lnTo>
                  <a:lnTo>
                    <a:pt x="370" y="113"/>
                  </a:lnTo>
                  <a:lnTo>
                    <a:pt x="370" y="111"/>
                  </a:lnTo>
                  <a:lnTo>
                    <a:pt x="367" y="111"/>
                  </a:lnTo>
                  <a:lnTo>
                    <a:pt x="367" y="111"/>
                  </a:lnTo>
                  <a:lnTo>
                    <a:pt x="367" y="113"/>
                  </a:lnTo>
                  <a:lnTo>
                    <a:pt x="367" y="113"/>
                  </a:lnTo>
                  <a:lnTo>
                    <a:pt x="367" y="113"/>
                  </a:lnTo>
                  <a:lnTo>
                    <a:pt x="367" y="111"/>
                  </a:lnTo>
                  <a:lnTo>
                    <a:pt x="367" y="111"/>
                  </a:lnTo>
                  <a:lnTo>
                    <a:pt x="367" y="111"/>
                  </a:lnTo>
                  <a:lnTo>
                    <a:pt x="365" y="108"/>
                  </a:lnTo>
                  <a:lnTo>
                    <a:pt x="365" y="108"/>
                  </a:lnTo>
                  <a:lnTo>
                    <a:pt x="367" y="108"/>
                  </a:lnTo>
                  <a:lnTo>
                    <a:pt x="367" y="108"/>
                  </a:lnTo>
                  <a:lnTo>
                    <a:pt x="370" y="108"/>
                  </a:lnTo>
                  <a:lnTo>
                    <a:pt x="370" y="106"/>
                  </a:lnTo>
                  <a:lnTo>
                    <a:pt x="367" y="106"/>
                  </a:lnTo>
                  <a:lnTo>
                    <a:pt x="367" y="106"/>
                  </a:lnTo>
                  <a:lnTo>
                    <a:pt x="365" y="106"/>
                  </a:lnTo>
                  <a:lnTo>
                    <a:pt x="363" y="106"/>
                  </a:lnTo>
                  <a:lnTo>
                    <a:pt x="356" y="111"/>
                  </a:lnTo>
                  <a:lnTo>
                    <a:pt x="351" y="111"/>
                  </a:lnTo>
                  <a:lnTo>
                    <a:pt x="348" y="111"/>
                  </a:lnTo>
                  <a:lnTo>
                    <a:pt x="348" y="113"/>
                  </a:lnTo>
                  <a:lnTo>
                    <a:pt x="348" y="113"/>
                  </a:lnTo>
                  <a:lnTo>
                    <a:pt x="348" y="116"/>
                  </a:lnTo>
                  <a:lnTo>
                    <a:pt x="348" y="116"/>
                  </a:lnTo>
                  <a:lnTo>
                    <a:pt x="348" y="116"/>
                  </a:lnTo>
                  <a:lnTo>
                    <a:pt x="348" y="118"/>
                  </a:lnTo>
                  <a:lnTo>
                    <a:pt x="348" y="120"/>
                  </a:lnTo>
                  <a:lnTo>
                    <a:pt x="348" y="116"/>
                  </a:lnTo>
                  <a:lnTo>
                    <a:pt x="348" y="116"/>
                  </a:lnTo>
                  <a:lnTo>
                    <a:pt x="346" y="116"/>
                  </a:lnTo>
                  <a:lnTo>
                    <a:pt x="346" y="116"/>
                  </a:lnTo>
                  <a:lnTo>
                    <a:pt x="344" y="116"/>
                  </a:lnTo>
                  <a:lnTo>
                    <a:pt x="344" y="116"/>
                  </a:lnTo>
                  <a:lnTo>
                    <a:pt x="344" y="118"/>
                  </a:lnTo>
                  <a:lnTo>
                    <a:pt x="344" y="125"/>
                  </a:lnTo>
                  <a:lnTo>
                    <a:pt x="344" y="125"/>
                  </a:lnTo>
                  <a:lnTo>
                    <a:pt x="344" y="125"/>
                  </a:lnTo>
                  <a:lnTo>
                    <a:pt x="344" y="125"/>
                  </a:lnTo>
                  <a:lnTo>
                    <a:pt x="344" y="123"/>
                  </a:lnTo>
                  <a:lnTo>
                    <a:pt x="344" y="123"/>
                  </a:lnTo>
                  <a:lnTo>
                    <a:pt x="344" y="125"/>
                  </a:lnTo>
                  <a:lnTo>
                    <a:pt x="341" y="134"/>
                  </a:lnTo>
                  <a:lnTo>
                    <a:pt x="341" y="134"/>
                  </a:lnTo>
                  <a:lnTo>
                    <a:pt x="341" y="134"/>
                  </a:lnTo>
                  <a:lnTo>
                    <a:pt x="341" y="134"/>
                  </a:lnTo>
                  <a:lnTo>
                    <a:pt x="341" y="137"/>
                  </a:lnTo>
                  <a:lnTo>
                    <a:pt x="341" y="137"/>
                  </a:lnTo>
                  <a:lnTo>
                    <a:pt x="339" y="139"/>
                  </a:lnTo>
                  <a:lnTo>
                    <a:pt x="341" y="142"/>
                  </a:lnTo>
                  <a:lnTo>
                    <a:pt x="339" y="144"/>
                  </a:lnTo>
                  <a:lnTo>
                    <a:pt x="339" y="146"/>
                  </a:lnTo>
                  <a:lnTo>
                    <a:pt x="339" y="146"/>
                  </a:lnTo>
                  <a:lnTo>
                    <a:pt x="339" y="149"/>
                  </a:lnTo>
                  <a:lnTo>
                    <a:pt x="334" y="151"/>
                  </a:lnTo>
                  <a:lnTo>
                    <a:pt x="334" y="151"/>
                  </a:lnTo>
                  <a:lnTo>
                    <a:pt x="334" y="153"/>
                  </a:lnTo>
                  <a:lnTo>
                    <a:pt x="330" y="153"/>
                  </a:lnTo>
                  <a:lnTo>
                    <a:pt x="327" y="161"/>
                  </a:lnTo>
                  <a:lnTo>
                    <a:pt x="325" y="161"/>
                  </a:lnTo>
                  <a:lnTo>
                    <a:pt x="325" y="161"/>
                  </a:lnTo>
                  <a:lnTo>
                    <a:pt x="322" y="163"/>
                  </a:lnTo>
                  <a:lnTo>
                    <a:pt x="322" y="165"/>
                  </a:lnTo>
                  <a:lnTo>
                    <a:pt x="320" y="165"/>
                  </a:lnTo>
                  <a:lnTo>
                    <a:pt x="318" y="168"/>
                  </a:lnTo>
                  <a:lnTo>
                    <a:pt x="315" y="168"/>
                  </a:lnTo>
                  <a:lnTo>
                    <a:pt x="313" y="168"/>
                  </a:lnTo>
                  <a:lnTo>
                    <a:pt x="313" y="170"/>
                  </a:lnTo>
                  <a:lnTo>
                    <a:pt x="313" y="170"/>
                  </a:lnTo>
                  <a:lnTo>
                    <a:pt x="313" y="175"/>
                  </a:lnTo>
                  <a:lnTo>
                    <a:pt x="313" y="175"/>
                  </a:lnTo>
                  <a:lnTo>
                    <a:pt x="311" y="175"/>
                  </a:lnTo>
                  <a:lnTo>
                    <a:pt x="313" y="175"/>
                  </a:lnTo>
                  <a:lnTo>
                    <a:pt x="311" y="172"/>
                  </a:lnTo>
                  <a:lnTo>
                    <a:pt x="311" y="172"/>
                  </a:lnTo>
                  <a:lnTo>
                    <a:pt x="311" y="170"/>
                  </a:lnTo>
                  <a:lnTo>
                    <a:pt x="311" y="168"/>
                  </a:lnTo>
                  <a:lnTo>
                    <a:pt x="311" y="168"/>
                  </a:lnTo>
                  <a:lnTo>
                    <a:pt x="313" y="168"/>
                  </a:lnTo>
                  <a:lnTo>
                    <a:pt x="313" y="168"/>
                  </a:lnTo>
                  <a:lnTo>
                    <a:pt x="315" y="165"/>
                  </a:lnTo>
                  <a:lnTo>
                    <a:pt x="315" y="165"/>
                  </a:lnTo>
                  <a:lnTo>
                    <a:pt x="315" y="163"/>
                  </a:lnTo>
                  <a:lnTo>
                    <a:pt x="318" y="163"/>
                  </a:lnTo>
                  <a:lnTo>
                    <a:pt x="318" y="163"/>
                  </a:lnTo>
                  <a:lnTo>
                    <a:pt x="318" y="161"/>
                  </a:lnTo>
                  <a:lnTo>
                    <a:pt x="320" y="161"/>
                  </a:lnTo>
                  <a:lnTo>
                    <a:pt x="320" y="161"/>
                  </a:lnTo>
                  <a:lnTo>
                    <a:pt x="320" y="158"/>
                  </a:lnTo>
                  <a:lnTo>
                    <a:pt x="322" y="158"/>
                  </a:lnTo>
                  <a:lnTo>
                    <a:pt x="322" y="156"/>
                  </a:lnTo>
                  <a:lnTo>
                    <a:pt x="322" y="153"/>
                  </a:lnTo>
                  <a:lnTo>
                    <a:pt x="322" y="153"/>
                  </a:lnTo>
                  <a:lnTo>
                    <a:pt x="320" y="153"/>
                  </a:lnTo>
                  <a:lnTo>
                    <a:pt x="318" y="153"/>
                  </a:lnTo>
                  <a:lnTo>
                    <a:pt x="318" y="151"/>
                  </a:lnTo>
                  <a:lnTo>
                    <a:pt x="318" y="151"/>
                  </a:lnTo>
                  <a:lnTo>
                    <a:pt x="318" y="149"/>
                  </a:lnTo>
                  <a:lnTo>
                    <a:pt x="318" y="149"/>
                  </a:lnTo>
                  <a:lnTo>
                    <a:pt x="318" y="146"/>
                  </a:lnTo>
                  <a:lnTo>
                    <a:pt x="318" y="146"/>
                  </a:lnTo>
                  <a:lnTo>
                    <a:pt x="320" y="142"/>
                  </a:lnTo>
                  <a:lnTo>
                    <a:pt x="322" y="139"/>
                  </a:lnTo>
                  <a:lnTo>
                    <a:pt x="322" y="134"/>
                  </a:lnTo>
                  <a:lnTo>
                    <a:pt x="322" y="134"/>
                  </a:lnTo>
                  <a:lnTo>
                    <a:pt x="322" y="132"/>
                  </a:lnTo>
                  <a:lnTo>
                    <a:pt x="322" y="130"/>
                  </a:lnTo>
                  <a:lnTo>
                    <a:pt x="322" y="130"/>
                  </a:lnTo>
                  <a:lnTo>
                    <a:pt x="322" y="127"/>
                  </a:lnTo>
                  <a:lnTo>
                    <a:pt x="325" y="125"/>
                  </a:lnTo>
                  <a:lnTo>
                    <a:pt x="330" y="118"/>
                  </a:lnTo>
                  <a:lnTo>
                    <a:pt x="330" y="118"/>
                  </a:lnTo>
                  <a:lnTo>
                    <a:pt x="330" y="118"/>
                  </a:lnTo>
                  <a:lnTo>
                    <a:pt x="330" y="116"/>
                  </a:lnTo>
                  <a:lnTo>
                    <a:pt x="330" y="116"/>
                  </a:lnTo>
                  <a:lnTo>
                    <a:pt x="327" y="116"/>
                  </a:lnTo>
                  <a:lnTo>
                    <a:pt x="327" y="116"/>
                  </a:lnTo>
                  <a:lnTo>
                    <a:pt x="327" y="118"/>
                  </a:lnTo>
                  <a:lnTo>
                    <a:pt x="327" y="118"/>
                  </a:lnTo>
                  <a:lnTo>
                    <a:pt x="325" y="118"/>
                  </a:lnTo>
                  <a:lnTo>
                    <a:pt x="322" y="120"/>
                  </a:lnTo>
                  <a:lnTo>
                    <a:pt x="320" y="120"/>
                  </a:lnTo>
                  <a:lnTo>
                    <a:pt x="320" y="120"/>
                  </a:lnTo>
                  <a:lnTo>
                    <a:pt x="322" y="120"/>
                  </a:lnTo>
                  <a:lnTo>
                    <a:pt x="325" y="118"/>
                  </a:lnTo>
                  <a:lnTo>
                    <a:pt x="325" y="118"/>
                  </a:lnTo>
                  <a:lnTo>
                    <a:pt x="327" y="118"/>
                  </a:lnTo>
                  <a:lnTo>
                    <a:pt x="327" y="116"/>
                  </a:lnTo>
                  <a:lnTo>
                    <a:pt x="327" y="116"/>
                  </a:lnTo>
                  <a:lnTo>
                    <a:pt x="330" y="116"/>
                  </a:lnTo>
                  <a:lnTo>
                    <a:pt x="330" y="116"/>
                  </a:lnTo>
                  <a:lnTo>
                    <a:pt x="330" y="113"/>
                  </a:lnTo>
                  <a:lnTo>
                    <a:pt x="332" y="113"/>
                  </a:lnTo>
                  <a:lnTo>
                    <a:pt x="332" y="111"/>
                  </a:lnTo>
                  <a:lnTo>
                    <a:pt x="332" y="106"/>
                  </a:lnTo>
                  <a:lnTo>
                    <a:pt x="332" y="104"/>
                  </a:lnTo>
                  <a:lnTo>
                    <a:pt x="332" y="104"/>
                  </a:lnTo>
                  <a:lnTo>
                    <a:pt x="327" y="106"/>
                  </a:lnTo>
                  <a:lnTo>
                    <a:pt x="327" y="106"/>
                  </a:lnTo>
                  <a:lnTo>
                    <a:pt x="330" y="104"/>
                  </a:lnTo>
                  <a:lnTo>
                    <a:pt x="330" y="104"/>
                  </a:lnTo>
                  <a:lnTo>
                    <a:pt x="332" y="104"/>
                  </a:lnTo>
                  <a:lnTo>
                    <a:pt x="332" y="104"/>
                  </a:lnTo>
                  <a:lnTo>
                    <a:pt x="332" y="104"/>
                  </a:lnTo>
                  <a:lnTo>
                    <a:pt x="332" y="104"/>
                  </a:lnTo>
                  <a:lnTo>
                    <a:pt x="332" y="104"/>
                  </a:lnTo>
                  <a:lnTo>
                    <a:pt x="332" y="104"/>
                  </a:lnTo>
                  <a:lnTo>
                    <a:pt x="332" y="104"/>
                  </a:lnTo>
                  <a:lnTo>
                    <a:pt x="332" y="104"/>
                  </a:lnTo>
                  <a:lnTo>
                    <a:pt x="334" y="104"/>
                  </a:lnTo>
                  <a:lnTo>
                    <a:pt x="334" y="104"/>
                  </a:lnTo>
                  <a:lnTo>
                    <a:pt x="334" y="106"/>
                  </a:lnTo>
                  <a:lnTo>
                    <a:pt x="337" y="106"/>
                  </a:lnTo>
                  <a:lnTo>
                    <a:pt x="339" y="106"/>
                  </a:lnTo>
                  <a:lnTo>
                    <a:pt x="341" y="106"/>
                  </a:lnTo>
                  <a:lnTo>
                    <a:pt x="341" y="104"/>
                  </a:lnTo>
                  <a:lnTo>
                    <a:pt x="344" y="104"/>
                  </a:lnTo>
                  <a:lnTo>
                    <a:pt x="344" y="99"/>
                  </a:lnTo>
                  <a:lnTo>
                    <a:pt x="344" y="99"/>
                  </a:lnTo>
                  <a:lnTo>
                    <a:pt x="344" y="97"/>
                  </a:lnTo>
                  <a:lnTo>
                    <a:pt x="344" y="97"/>
                  </a:lnTo>
                  <a:lnTo>
                    <a:pt x="341" y="97"/>
                  </a:lnTo>
                  <a:lnTo>
                    <a:pt x="341" y="94"/>
                  </a:lnTo>
                  <a:lnTo>
                    <a:pt x="341" y="92"/>
                  </a:lnTo>
                  <a:lnTo>
                    <a:pt x="341" y="92"/>
                  </a:lnTo>
                  <a:lnTo>
                    <a:pt x="341" y="89"/>
                  </a:lnTo>
                  <a:lnTo>
                    <a:pt x="339" y="87"/>
                  </a:lnTo>
                  <a:lnTo>
                    <a:pt x="337" y="85"/>
                  </a:lnTo>
                  <a:lnTo>
                    <a:pt x="334" y="85"/>
                  </a:lnTo>
                  <a:lnTo>
                    <a:pt x="330" y="87"/>
                  </a:lnTo>
                  <a:lnTo>
                    <a:pt x="330" y="87"/>
                  </a:lnTo>
                  <a:lnTo>
                    <a:pt x="330" y="89"/>
                  </a:lnTo>
                  <a:lnTo>
                    <a:pt x="330" y="89"/>
                  </a:lnTo>
                  <a:lnTo>
                    <a:pt x="330" y="89"/>
                  </a:lnTo>
                  <a:lnTo>
                    <a:pt x="330" y="89"/>
                  </a:lnTo>
                  <a:lnTo>
                    <a:pt x="330" y="92"/>
                  </a:lnTo>
                  <a:lnTo>
                    <a:pt x="327" y="92"/>
                  </a:lnTo>
                  <a:lnTo>
                    <a:pt x="327" y="92"/>
                  </a:lnTo>
                  <a:lnTo>
                    <a:pt x="327" y="92"/>
                  </a:lnTo>
                  <a:lnTo>
                    <a:pt x="322" y="94"/>
                  </a:lnTo>
                  <a:lnTo>
                    <a:pt x="322" y="97"/>
                  </a:lnTo>
                  <a:lnTo>
                    <a:pt x="320" y="99"/>
                  </a:lnTo>
                  <a:lnTo>
                    <a:pt x="320" y="99"/>
                  </a:lnTo>
                  <a:lnTo>
                    <a:pt x="320" y="101"/>
                  </a:lnTo>
                  <a:lnTo>
                    <a:pt x="320" y="101"/>
                  </a:lnTo>
                  <a:lnTo>
                    <a:pt x="322" y="101"/>
                  </a:lnTo>
                  <a:lnTo>
                    <a:pt x="322" y="104"/>
                  </a:lnTo>
                  <a:lnTo>
                    <a:pt x="320" y="104"/>
                  </a:lnTo>
                  <a:lnTo>
                    <a:pt x="320" y="106"/>
                  </a:lnTo>
                  <a:lnTo>
                    <a:pt x="320" y="106"/>
                  </a:lnTo>
                  <a:lnTo>
                    <a:pt x="320" y="108"/>
                  </a:lnTo>
                  <a:lnTo>
                    <a:pt x="320" y="106"/>
                  </a:lnTo>
                  <a:lnTo>
                    <a:pt x="320" y="106"/>
                  </a:lnTo>
                  <a:lnTo>
                    <a:pt x="320" y="101"/>
                  </a:lnTo>
                  <a:lnTo>
                    <a:pt x="320" y="101"/>
                  </a:lnTo>
                  <a:lnTo>
                    <a:pt x="320" y="101"/>
                  </a:lnTo>
                  <a:lnTo>
                    <a:pt x="318" y="104"/>
                  </a:lnTo>
                  <a:lnTo>
                    <a:pt x="318" y="104"/>
                  </a:lnTo>
                  <a:lnTo>
                    <a:pt x="315" y="104"/>
                  </a:lnTo>
                  <a:lnTo>
                    <a:pt x="315" y="106"/>
                  </a:lnTo>
                  <a:lnTo>
                    <a:pt x="315" y="106"/>
                  </a:lnTo>
                  <a:lnTo>
                    <a:pt x="315" y="104"/>
                  </a:lnTo>
                  <a:lnTo>
                    <a:pt x="315" y="104"/>
                  </a:lnTo>
                  <a:lnTo>
                    <a:pt x="318" y="101"/>
                  </a:lnTo>
                  <a:lnTo>
                    <a:pt x="318" y="101"/>
                  </a:lnTo>
                  <a:lnTo>
                    <a:pt x="318" y="101"/>
                  </a:lnTo>
                  <a:lnTo>
                    <a:pt x="318" y="99"/>
                  </a:lnTo>
                  <a:lnTo>
                    <a:pt x="320" y="99"/>
                  </a:lnTo>
                  <a:lnTo>
                    <a:pt x="320" y="97"/>
                  </a:lnTo>
                  <a:lnTo>
                    <a:pt x="320" y="97"/>
                  </a:lnTo>
                  <a:lnTo>
                    <a:pt x="320" y="97"/>
                  </a:lnTo>
                  <a:lnTo>
                    <a:pt x="320" y="94"/>
                  </a:lnTo>
                  <a:lnTo>
                    <a:pt x="318" y="94"/>
                  </a:lnTo>
                  <a:lnTo>
                    <a:pt x="318" y="97"/>
                  </a:lnTo>
                  <a:lnTo>
                    <a:pt x="318" y="97"/>
                  </a:lnTo>
                  <a:lnTo>
                    <a:pt x="318" y="97"/>
                  </a:lnTo>
                  <a:lnTo>
                    <a:pt x="315" y="94"/>
                  </a:lnTo>
                  <a:lnTo>
                    <a:pt x="313" y="94"/>
                  </a:lnTo>
                  <a:lnTo>
                    <a:pt x="308" y="97"/>
                  </a:lnTo>
                  <a:lnTo>
                    <a:pt x="308" y="97"/>
                  </a:lnTo>
                  <a:lnTo>
                    <a:pt x="308" y="97"/>
                  </a:lnTo>
                  <a:lnTo>
                    <a:pt x="311" y="94"/>
                  </a:lnTo>
                  <a:lnTo>
                    <a:pt x="311" y="94"/>
                  </a:lnTo>
                  <a:lnTo>
                    <a:pt x="313" y="94"/>
                  </a:lnTo>
                  <a:lnTo>
                    <a:pt x="315" y="94"/>
                  </a:lnTo>
                  <a:lnTo>
                    <a:pt x="318" y="94"/>
                  </a:lnTo>
                  <a:lnTo>
                    <a:pt x="318" y="94"/>
                  </a:lnTo>
                  <a:lnTo>
                    <a:pt x="318" y="92"/>
                  </a:lnTo>
                  <a:lnTo>
                    <a:pt x="318" y="92"/>
                  </a:lnTo>
                  <a:lnTo>
                    <a:pt x="320" y="92"/>
                  </a:lnTo>
                  <a:lnTo>
                    <a:pt x="320" y="92"/>
                  </a:lnTo>
                  <a:lnTo>
                    <a:pt x="325" y="89"/>
                  </a:lnTo>
                  <a:lnTo>
                    <a:pt x="325" y="87"/>
                  </a:lnTo>
                  <a:lnTo>
                    <a:pt x="325" y="87"/>
                  </a:lnTo>
                  <a:lnTo>
                    <a:pt x="325" y="87"/>
                  </a:lnTo>
                  <a:lnTo>
                    <a:pt x="325" y="87"/>
                  </a:lnTo>
                  <a:lnTo>
                    <a:pt x="325" y="87"/>
                  </a:lnTo>
                  <a:lnTo>
                    <a:pt x="322" y="87"/>
                  </a:lnTo>
                  <a:lnTo>
                    <a:pt x="322" y="87"/>
                  </a:lnTo>
                  <a:lnTo>
                    <a:pt x="322" y="85"/>
                  </a:lnTo>
                  <a:lnTo>
                    <a:pt x="325" y="85"/>
                  </a:lnTo>
                  <a:lnTo>
                    <a:pt x="327" y="82"/>
                  </a:lnTo>
                  <a:lnTo>
                    <a:pt x="330" y="80"/>
                  </a:lnTo>
                  <a:lnTo>
                    <a:pt x="330" y="80"/>
                  </a:lnTo>
                  <a:lnTo>
                    <a:pt x="332" y="78"/>
                  </a:lnTo>
                  <a:lnTo>
                    <a:pt x="334" y="78"/>
                  </a:lnTo>
                  <a:lnTo>
                    <a:pt x="334" y="78"/>
                  </a:lnTo>
                  <a:lnTo>
                    <a:pt x="332" y="75"/>
                  </a:lnTo>
                  <a:lnTo>
                    <a:pt x="332" y="75"/>
                  </a:lnTo>
                  <a:lnTo>
                    <a:pt x="330" y="75"/>
                  </a:lnTo>
                  <a:lnTo>
                    <a:pt x="327" y="75"/>
                  </a:lnTo>
                  <a:lnTo>
                    <a:pt x="327" y="78"/>
                  </a:lnTo>
                  <a:lnTo>
                    <a:pt x="325" y="78"/>
                  </a:lnTo>
                  <a:lnTo>
                    <a:pt x="325" y="78"/>
                  </a:lnTo>
                  <a:lnTo>
                    <a:pt x="325" y="78"/>
                  </a:lnTo>
                  <a:lnTo>
                    <a:pt x="325" y="78"/>
                  </a:lnTo>
                  <a:lnTo>
                    <a:pt x="325" y="78"/>
                  </a:lnTo>
                  <a:lnTo>
                    <a:pt x="327" y="75"/>
                  </a:lnTo>
                  <a:lnTo>
                    <a:pt x="327" y="75"/>
                  </a:lnTo>
                  <a:lnTo>
                    <a:pt x="327" y="75"/>
                  </a:lnTo>
                  <a:lnTo>
                    <a:pt x="330" y="75"/>
                  </a:lnTo>
                  <a:lnTo>
                    <a:pt x="330" y="75"/>
                  </a:lnTo>
                  <a:lnTo>
                    <a:pt x="332" y="75"/>
                  </a:lnTo>
                  <a:lnTo>
                    <a:pt x="332" y="75"/>
                  </a:lnTo>
                  <a:lnTo>
                    <a:pt x="332" y="75"/>
                  </a:lnTo>
                  <a:lnTo>
                    <a:pt x="334" y="73"/>
                  </a:lnTo>
                  <a:lnTo>
                    <a:pt x="334" y="73"/>
                  </a:lnTo>
                  <a:lnTo>
                    <a:pt x="334" y="73"/>
                  </a:lnTo>
                  <a:lnTo>
                    <a:pt x="334" y="73"/>
                  </a:lnTo>
                  <a:lnTo>
                    <a:pt x="332" y="71"/>
                  </a:lnTo>
                  <a:lnTo>
                    <a:pt x="332" y="71"/>
                  </a:lnTo>
                  <a:lnTo>
                    <a:pt x="332" y="68"/>
                  </a:lnTo>
                  <a:lnTo>
                    <a:pt x="332" y="68"/>
                  </a:lnTo>
                  <a:lnTo>
                    <a:pt x="332" y="66"/>
                  </a:lnTo>
                  <a:lnTo>
                    <a:pt x="332" y="66"/>
                  </a:lnTo>
                  <a:lnTo>
                    <a:pt x="330" y="66"/>
                  </a:lnTo>
                  <a:lnTo>
                    <a:pt x="327" y="66"/>
                  </a:lnTo>
                  <a:lnTo>
                    <a:pt x="325" y="66"/>
                  </a:lnTo>
                  <a:lnTo>
                    <a:pt x="327" y="66"/>
                  </a:lnTo>
                  <a:lnTo>
                    <a:pt x="330" y="63"/>
                  </a:lnTo>
                  <a:lnTo>
                    <a:pt x="332" y="61"/>
                  </a:lnTo>
                  <a:lnTo>
                    <a:pt x="332" y="61"/>
                  </a:lnTo>
                  <a:lnTo>
                    <a:pt x="330" y="61"/>
                  </a:lnTo>
                  <a:lnTo>
                    <a:pt x="330" y="61"/>
                  </a:lnTo>
                  <a:lnTo>
                    <a:pt x="330" y="61"/>
                  </a:lnTo>
                  <a:lnTo>
                    <a:pt x="330" y="61"/>
                  </a:lnTo>
                  <a:lnTo>
                    <a:pt x="330" y="61"/>
                  </a:lnTo>
                  <a:lnTo>
                    <a:pt x="327" y="61"/>
                  </a:lnTo>
                  <a:lnTo>
                    <a:pt x="327" y="63"/>
                  </a:lnTo>
                  <a:lnTo>
                    <a:pt x="327" y="63"/>
                  </a:lnTo>
                  <a:lnTo>
                    <a:pt x="327" y="61"/>
                  </a:lnTo>
                  <a:lnTo>
                    <a:pt x="327" y="61"/>
                  </a:lnTo>
                  <a:lnTo>
                    <a:pt x="327" y="59"/>
                  </a:lnTo>
                  <a:lnTo>
                    <a:pt x="327" y="59"/>
                  </a:lnTo>
                  <a:lnTo>
                    <a:pt x="327" y="59"/>
                  </a:lnTo>
                  <a:lnTo>
                    <a:pt x="325" y="61"/>
                  </a:lnTo>
                  <a:lnTo>
                    <a:pt x="325" y="61"/>
                  </a:lnTo>
                  <a:lnTo>
                    <a:pt x="325" y="61"/>
                  </a:lnTo>
                  <a:lnTo>
                    <a:pt x="325" y="61"/>
                  </a:lnTo>
                  <a:lnTo>
                    <a:pt x="325" y="61"/>
                  </a:lnTo>
                  <a:lnTo>
                    <a:pt x="325" y="61"/>
                  </a:lnTo>
                  <a:lnTo>
                    <a:pt x="322" y="61"/>
                  </a:lnTo>
                  <a:lnTo>
                    <a:pt x="322" y="61"/>
                  </a:lnTo>
                  <a:lnTo>
                    <a:pt x="320" y="61"/>
                  </a:lnTo>
                  <a:lnTo>
                    <a:pt x="320" y="61"/>
                  </a:lnTo>
                  <a:lnTo>
                    <a:pt x="320" y="61"/>
                  </a:lnTo>
                  <a:lnTo>
                    <a:pt x="322" y="61"/>
                  </a:lnTo>
                  <a:lnTo>
                    <a:pt x="322" y="61"/>
                  </a:lnTo>
                  <a:lnTo>
                    <a:pt x="322" y="59"/>
                  </a:lnTo>
                  <a:lnTo>
                    <a:pt x="322" y="59"/>
                  </a:lnTo>
                  <a:lnTo>
                    <a:pt x="322" y="56"/>
                  </a:lnTo>
                  <a:lnTo>
                    <a:pt x="322" y="56"/>
                  </a:lnTo>
                  <a:lnTo>
                    <a:pt x="325" y="54"/>
                  </a:lnTo>
                  <a:lnTo>
                    <a:pt x="325" y="54"/>
                  </a:lnTo>
                  <a:lnTo>
                    <a:pt x="320" y="52"/>
                  </a:lnTo>
                  <a:lnTo>
                    <a:pt x="320" y="54"/>
                  </a:lnTo>
                  <a:lnTo>
                    <a:pt x="320" y="56"/>
                  </a:lnTo>
                  <a:lnTo>
                    <a:pt x="318" y="59"/>
                  </a:lnTo>
                  <a:lnTo>
                    <a:pt x="318" y="59"/>
                  </a:lnTo>
                  <a:lnTo>
                    <a:pt x="315" y="59"/>
                  </a:lnTo>
                  <a:lnTo>
                    <a:pt x="315" y="59"/>
                  </a:lnTo>
                  <a:lnTo>
                    <a:pt x="315" y="56"/>
                  </a:lnTo>
                  <a:lnTo>
                    <a:pt x="313" y="59"/>
                  </a:lnTo>
                  <a:lnTo>
                    <a:pt x="313" y="59"/>
                  </a:lnTo>
                  <a:lnTo>
                    <a:pt x="311" y="59"/>
                  </a:lnTo>
                  <a:lnTo>
                    <a:pt x="308" y="59"/>
                  </a:lnTo>
                  <a:lnTo>
                    <a:pt x="308" y="59"/>
                  </a:lnTo>
                  <a:lnTo>
                    <a:pt x="313" y="56"/>
                  </a:lnTo>
                  <a:lnTo>
                    <a:pt x="315" y="54"/>
                  </a:lnTo>
                  <a:lnTo>
                    <a:pt x="318" y="52"/>
                  </a:lnTo>
                  <a:lnTo>
                    <a:pt x="315" y="52"/>
                  </a:lnTo>
                  <a:lnTo>
                    <a:pt x="313" y="52"/>
                  </a:lnTo>
                  <a:lnTo>
                    <a:pt x="311" y="52"/>
                  </a:lnTo>
                  <a:lnTo>
                    <a:pt x="313" y="52"/>
                  </a:lnTo>
                  <a:lnTo>
                    <a:pt x="311" y="54"/>
                  </a:lnTo>
                  <a:lnTo>
                    <a:pt x="308" y="56"/>
                  </a:lnTo>
                  <a:lnTo>
                    <a:pt x="308" y="54"/>
                  </a:lnTo>
                  <a:lnTo>
                    <a:pt x="308" y="54"/>
                  </a:lnTo>
                  <a:lnTo>
                    <a:pt x="308" y="54"/>
                  </a:lnTo>
                  <a:lnTo>
                    <a:pt x="308" y="54"/>
                  </a:lnTo>
                  <a:lnTo>
                    <a:pt x="308" y="54"/>
                  </a:lnTo>
                  <a:lnTo>
                    <a:pt x="308" y="54"/>
                  </a:lnTo>
                  <a:lnTo>
                    <a:pt x="311" y="54"/>
                  </a:lnTo>
                  <a:lnTo>
                    <a:pt x="311" y="54"/>
                  </a:lnTo>
                  <a:lnTo>
                    <a:pt x="311" y="52"/>
                  </a:lnTo>
                  <a:lnTo>
                    <a:pt x="311" y="52"/>
                  </a:lnTo>
                  <a:lnTo>
                    <a:pt x="311" y="52"/>
                  </a:lnTo>
                  <a:lnTo>
                    <a:pt x="308" y="52"/>
                  </a:lnTo>
                  <a:lnTo>
                    <a:pt x="311" y="49"/>
                  </a:lnTo>
                  <a:lnTo>
                    <a:pt x="311" y="49"/>
                  </a:lnTo>
                  <a:lnTo>
                    <a:pt x="311" y="49"/>
                  </a:lnTo>
                  <a:lnTo>
                    <a:pt x="308" y="47"/>
                  </a:lnTo>
                  <a:lnTo>
                    <a:pt x="308" y="47"/>
                  </a:lnTo>
                  <a:lnTo>
                    <a:pt x="308" y="47"/>
                  </a:lnTo>
                  <a:lnTo>
                    <a:pt x="311" y="45"/>
                  </a:lnTo>
                  <a:lnTo>
                    <a:pt x="311" y="45"/>
                  </a:lnTo>
                  <a:lnTo>
                    <a:pt x="308" y="42"/>
                  </a:lnTo>
                  <a:lnTo>
                    <a:pt x="308" y="45"/>
                  </a:lnTo>
                  <a:lnTo>
                    <a:pt x="308" y="45"/>
                  </a:lnTo>
                  <a:lnTo>
                    <a:pt x="308" y="45"/>
                  </a:lnTo>
                  <a:lnTo>
                    <a:pt x="308" y="42"/>
                  </a:lnTo>
                  <a:lnTo>
                    <a:pt x="308" y="40"/>
                  </a:lnTo>
                  <a:lnTo>
                    <a:pt x="306" y="40"/>
                  </a:lnTo>
                  <a:lnTo>
                    <a:pt x="306" y="40"/>
                  </a:lnTo>
                  <a:lnTo>
                    <a:pt x="306" y="40"/>
                  </a:lnTo>
                  <a:lnTo>
                    <a:pt x="306" y="42"/>
                  </a:lnTo>
                  <a:lnTo>
                    <a:pt x="306" y="42"/>
                  </a:lnTo>
                  <a:lnTo>
                    <a:pt x="306" y="42"/>
                  </a:lnTo>
                  <a:lnTo>
                    <a:pt x="306" y="42"/>
                  </a:lnTo>
                  <a:lnTo>
                    <a:pt x="306" y="45"/>
                  </a:lnTo>
                  <a:lnTo>
                    <a:pt x="306" y="45"/>
                  </a:lnTo>
                  <a:lnTo>
                    <a:pt x="306" y="45"/>
                  </a:lnTo>
                  <a:lnTo>
                    <a:pt x="306" y="47"/>
                  </a:lnTo>
                  <a:lnTo>
                    <a:pt x="303" y="45"/>
                  </a:lnTo>
                  <a:lnTo>
                    <a:pt x="303" y="45"/>
                  </a:lnTo>
                  <a:lnTo>
                    <a:pt x="303" y="42"/>
                  </a:lnTo>
                  <a:lnTo>
                    <a:pt x="301" y="45"/>
                  </a:lnTo>
                  <a:lnTo>
                    <a:pt x="301" y="45"/>
                  </a:lnTo>
                  <a:lnTo>
                    <a:pt x="301" y="45"/>
                  </a:lnTo>
                  <a:lnTo>
                    <a:pt x="301" y="47"/>
                  </a:lnTo>
                  <a:lnTo>
                    <a:pt x="301" y="47"/>
                  </a:lnTo>
                  <a:lnTo>
                    <a:pt x="299" y="47"/>
                  </a:lnTo>
                  <a:lnTo>
                    <a:pt x="301" y="47"/>
                  </a:lnTo>
                  <a:lnTo>
                    <a:pt x="299" y="45"/>
                  </a:lnTo>
                  <a:lnTo>
                    <a:pt x="299" y="45"/>
                  </a:lnTo>
                  <a:lnTo>
                    <a:pt x="296" y="42"/>
                  </a:lnTo>
                  <a:lnTo>
                    <a:pt x="299" y="42"/>
                  </a:lnTo>
                  <a:lnTo>
                    <a:pt x="299" y="42"/>
                  </a:lnTo>
                  <a:lnTo>
                    <a:pt x="301" y="42"/>
                  </a:lnTo>
                  <a:lnTo>
                    <a:pt x="301" y="42"/>
                  </a:lnTo>
                  <a:lnTo>
                    <a:pt x="301" y="40"/>
                  </a:lnTo>
                  <a:lnTo>
                    <a:pt x="301" y="40"/>
                  </a:lnTo>
                  <a:lnTo>
                    <a:pt x="301" y="37"/>
                  </a:lnTo>
                  <a:lnTo>
                    <a:pt x="301" y="35"/>
                  </a:lnTo>
                  <a:lnTo>
                    <a:pt x="303" y="35"/>
                  </a:lnTo>
                  <a:lnTo>
                    <a:pt x="303" y="35"/>
                  </a:lnTo>
                  <a:lnTo>
                    <a:pt x="306" y="35"/>
                  </a:lnTo>
                  <a:lnTo>
                    <a:pt x="306" y="33"/>
                  </a:lnTo>
                  <a:lnTo>
                    <a:pt x="306" y="33"/>
                  </a:lnTo>
                  <a:lnTo>
                    <a:pt x="306" y="30"/>
                  </a:lnTo>
                  <a:lnTo>
                    <a:pt x="306" y="30"/>
                  </a:lnTo>
                  <a:lnTo>
                    <a:pt x="303" y="30"/>
                  </a:lnTo>
                  <a:lnTo>
                    <a:pt x="303" y="28"/>
                  </a:lnTo>
                  <a:lnTo>
                    <a:pt x="303" y="28"/>
                  </a:lnTo>
                  <a:lnTo>
                    <a:pt x="303" y="30"/>
                  </a:lnTo>
                  <a:lnTo>
                    <a:pt x="301" y="33"/>
                  </a:lnTo>
                  <a:lnTo>
                    <a:pt x="301" y="33"/>
                  </a:lnTo>
                  <a:lnTo>
                    <a:pt x="299" y="33"/>
                  </a:lnTo>
                  <a:lnTo>
                    <a:pt x="299" y="33"/>
                  </a:lnTo>
                  <a:lnTo>
                    <a:pt x="299" y="33"/>
                  </a:lnTo>
                  <a:lnTo>
                    <a:pt x="299" y="35"/>
                  </a:lnTo>
                  <a:lnTo>
                    <a:pt x="299" y="35"/>
                  </a:lnTo>
                  <a:lnTo>
                    <a:pt x="296" y="35"/>
                  </a:lnTo>
                  <a:lnTo>
                    <a:pt x="296" y="37"/>
                  </a:lnTo>
                  <a:lnTo>
                    <a:pt x="296" y="40"/>
                  </a:lnTo>
                  <a:lnTo>
                    <a:pt x="296" y="40"/>
                  </a:lnTo>
                  <a:lnTo>
                    <a:pt x="296" y="42"/>
                  </a:lnTo>
                  <a:lnTo>
                    <a:pt x="296" y="42"/>
                  </a:lnTo>
                  <a:lnTo>
                    <a:pt x="294" y="42"/>
                  </a:lnTo>
                  <a:lnTo>
                    <a:pt x="294" y="42"/>
                  </a:lnTo>
                  <a:lnTo>
                    <a:pt x="292" y="42"/>
                  </a:lnTo>
                  <a:lnTo>
                    <a:pt x="292" y="42"/>
                  </a:lnTo>
                  <a:lnTo>
                    <a:pt x="292" y="42"/>
                  </a:lnTo>
                  <a:lnTo>
                    <a:pt x="294" y="40"/>
                  </a:lnTo>
                  <a:lnTo>
                    <a:pt x="294" y="40"/>
                  </a:lnTo>
                  <a:lnTo>
                    <a:pt x="296" y="40"/>
                  </a:lnTo>
                  <a:lnTo>
                    <a:pt x="296" y="37"/>
                  </a:lnTo>
                  <a:lnTo>
                    <a:pt x="296" y="37"/>
                  </a:lnTo>
                  <a:lnTo>
                    <a:pt x="294" y="37"/>
                  </a:lnTo>
                  <a:lnTo>
                    <a:pt x="294" y="37"/>
                  </a:lnTo>
                  <a:lnTo>
                    <a:pt x="292" y="37"/>
                  </a:lnTo>
                  <a:lnTo>
                    <a:pt x="294" y="37"/>
                  </a:lnTo>
                  <a:lnTo>
                    <a:pt x="294" y="35"/>
                  </a:lnTo>
                  <a:lnTo>
                    <a:pt x="294" y="35"/>
                  </a:lnTo>
                  <a:lnTo>
                    <a:pt x="292" y="35"/>
                  </a:lnTo>
                  <a:lnTo>
                    <a:pt x="292" y="35"/>
                  </a:lnTo>
                  <a:lnTo>
                    <a:pt x="292" y="35"/>
                  </a:lnTo>
                  <a:lnTo>
                    <a:pt x="289" y="33"/>
                  </a:lnTo>
                  <a:lnTo>
                    <a:pt x="289" y="33"/>
                  </a:lnTo>
                  <a:lnTo>
                    <a:pt x="289" y="33"/>
                  </a:lnTo>
                  <a:lnTo>
                    <a:pt x="289" y="30"/>
                  </a:lnTo>
                  <a:lnTo>
                    <a:pt x="289" y="30"/>
                  </a:lnTo>
                  <a:lnTo>
                    <a:pt x="287" y="33"/>
                  </a:lnTo>
                  <a:lnTo>
                    <a:pt x="287" y="33"/>
                  </a:lnTo>
                  <a:lnTo>
                    <a:pt x="285" y="33"/>
                  </a:lnTo>
                  <a:lnTo>
                    <a:pt x="287" y="33"/>
                  </a:lnTo>
                  <a:lnTo>
                    <a:pt x="287" y="33"/>
                  </a:lnTo>
                  <a:lnTo>
                    <a:pt x="287" y="33"/>
                  </a:lnTo>
                  <a:lnTo>
                    <a:pt x="287" y="33"/>
                  </a:lnTo>
                  <a:lnTo>
                    <a:pt x="285" y="33"/>
                  </a:lnTo>
                  <a:lnTo>
                    <a:pt x="285" y="33"/>
                  </a:lnTo>
                  <a:lnTo>
                    <a:pt x="285" y="35"/>
                  </a:lnTo>
                  <a:lnTo>
                    <a:pt x="282" y="35"/>
                  </a:lnTo>
                  <a:lnTo>
                    <a:pt x="282" y="35"/>
                  </a:lnTo>
                  <a:lnTo>
                    <a:pt x="282" y="33"/>
                  </a:lnTo>
                  <a:lnTo>
                    <a:pt x="280" y="33"/>
                  </a:lnTo>
                  <a:lnTo>
                    <a:pt x="280" y="35"/>
                  </a:lnTo>
                  <a:lnTo>
                    <a:pt x="280" y="37"/>
                  </a:lnTo>
                  <a:lnTo>
                    <a:pt x="277" y="37"/>
                  </a:lnTo>
                  <a:lnTo>
                    <a:pt x="275" y="40"/>
                  </a:lnTo>
                  <a:lnTo>
                    <a:pt x="275" y="42"/>
                  </a:lnTo>
                  <a:lnTo>
                    <a:pt x="273" y="42"/>
                  </a:lnTo>
                  <a:lnTo>
                    <a:pt x="275" y="45"/>
                  </a:lnTo>
                  <a:lnTo>
                    <a:pt x="275" y="47"/>
                  </a:lnTo>
                  <a:lnTo>
                    <a:pt x="277" y="49"/>
                  </a:lnTo>
                  <a:lnTo>
                    <a:pt x="275" y="49"/>
                  </a:lnTo>
                  <a:lnTo>
                    <a:pt x="273" y="49"/>
                  </a:lnTo>
                  <a:lnTo>
                    <a:pt x="273" y="52"/>
                  </a:lnTo>
                  <a:lnTo>
                    <a:pt x="273" y="52"/>
                  </a:lnTo>
                  <a:lnTo>
                    <a:pt x="270" y="54"/>
                  </a:lnTo>
                  <a:lnTo>
                    <a:pt x="268" y="54"/>
                  </a:lnTo>
                  <a:lnTo>
                    <a:pt x="268" y="54"/>
                  </a:lnTo>
                  <a:lnTo>
                    <a:pt x="266" y="54"/>
                  </a:lnTo>
                  <a:lnTo>
                    <a:pt x="266" y="52"/>
                  </a:lnTo>
                  <a:lnTo>
                    <a:pt x="266" y="52"/>
                  </a:lnTo>
                  <a:lnTo>
                    <a:pt x="266" y="49"/>
                  </a:lnTo>
                  <a:lnTo>
                    <a:pt x="266" y="47"/>
                  </a:lnTo>
                  <a:lnTo>
                    <a:pt x="266" y="47"/>
                  </a:lnTo>
                  <a:lnTo>
                    <a:pt x="266" y="45"/>
                  </a:lnTo>
                  <a:lnTo>
                    <a:pt x="268" y="42"/>
                  </a:lnTo>
                  <a:lnTo>
                    <a:pt x="266" y="40"/>
                  </a:lnTo>
                  <a:lnTo>
                    <a:pt x="263" y="37"/>
                  </a:lnTo>
                  <a:lnTo>
                    <a:pt x="263" y="40"/>
                  </a:lnTo>
                  <a:lnTo>
                    <a:pt x="263" y="40"/>
                  </a:lnTo>
                  <a:lnTo>
                    <a:pt x="263" y="42"/>
                  </a:lnTo>
                  <a:lnTo>
                    <a:pt x="263" y="40"/>
                  </a:lnTo>
                  <a:lnTo>
                    <a:pt x="263" y="40"/>
                  </a:lnTo>
                  <a:lnTo>
                    <a:pt x="263" y="37"/>
                  </a:lnTo>
                  <a:lnTo>
                    <a:pt x="266" y="37"/>
                  </a:lnTo>
                  <a:lnTo>
                    <a:pt x="266" y="37"/>
                  </a:lnTo>
                  <a:lnTo>
                    <a:pt x="266" y="35"/>
                  </a:lnTo>
                  <a:lnTo>
                    <a:pt x="266" y="35"/>
                  </a:lnTo>
                  <a:lnTo>
                    <a:pt x="266" y="33"/>
                  </a:lnTo>
                  <a:lnTo>
                    <a:pt x="266" y="33"/>
                  </a:lnTo>
                  <a:lnTo>
                    <a:pt x="266" y="33"/>
                  </a:lnTo>
                  <a:lnTo>
                    <a:pt x="263" y="33"/>
                  </a:lnTo>
                  <a:lnTo>
                    <a:pt x="263" y="35"/>
                  </a:lnTo>
                  <a:lnTo>
                    <a:pt x="263" y="33"/>
                  </a:lnTo>
                  <a:lnTo>
                    <a:pt x="266" y="33"/>
                  </a:lnTo>
                  <a:lnTo>
                    <a:pt x="268" y="30"/>
                  </a:lnTo>
                  <a:lnTo>
                    <a:pt x="268" y="30"/>
                  </a:lnTo>
                  <a:lnTo>
                    <a:pt x="270" y="28"/>
                  </a:lnTo>
                  <a:lnTo>
                    <a:pt x="270" y="28"/>
                  </a:lnTo>
                  <a:lnTo>
                    <a:pt x="270" y="28"/>
                  </a:lnTo>
                  <a:lnTo>
                    <a:pt x="270" y="23"/>
                  </a:lnTo>
                  <a:lnTo>
                    <a:pt x="270" y="21"/>
                  </a:lnTo>
                  <a:lnTo>
                    <a:pt x="268" y="21"/>
                  </a:lnTo>
                  <a:lnTo>
                    <a:pt x="266" y="21"/>
                  </a:lnTo>
                  <a:lnTo>
                    <a:pt x="266" y="21"/>
                  </a:lnTo>
                  <a:lnTo>
                    <a:pt x="266" y="23"/>
                  </a:lnTo>
                  <a:lnTo>
                    <a:pt x="266" y="23"/>
                  </a:lnTo>
                  <a:lnTo>
                    <a:pt x="263" y="26"/>
                  </a:lnTo>
                  <a:lnTo>
                    <a:pt x="263" y="28"/>
                  </a:lnTo>
                  <a:lnTo>
                    <a:pt x="263" y="30"/>
                  </a:lnTo>
                  <a:lnTo>
                    <a:pt x="263" y="30"/>
                  </a:lnTo>
                  <a:lnTo>
                    <a:pt x="261" y="30"/>
                  </a:lnTo>
                  <a:lnTo>
                    <a:pt x="261" y="33"/>
                  </a:lnTo>
                  <a:lnTo>
                    <a:pt x="261" y="33"/>
                  </a:lnTo>
                  <a:lnTo>
                    <a:pt x="261" y="33"/>
                  </a:lnTo>
                  <a:lnTo>
                    <a:pt x="261" y="30"/>
                  </a:lnTo>
                  <a:lnTo>
                    <a:pt x="261" y="30"/>
                  </a:lnTo>
                  <a:lnTo>
                    <a:pt x="261" y="30"/>
                  </a:lnTo>
                  <a:lnTo>
                    <a:pt x="261" y="30"/>
                  </a:lnTo>
                  <a:lnTo>
                    <a:pt x="259" y="30"/>
                  </a:lnTo>
                  <a:lnTo>
                    <a:pt x="259" y="30"/>
                  </a:lnTo>
                  <a:lnTo>
                    <a:pt x="259" y="33"/>
                  </a:lnTo>
                  <a:lnTo>
                    <a:pt x="259" y="35"/>
                  </a:lnTo>
                  <a:lnTo>
                    <a:pt x="259" y="37"/>
                  </a:lnTo>
                  <a:lnTo>
                    <a:pt x="259" y="37"/>
                  </a:lnTo>
                  <a:lnTo>
                    <a:pt x="259" y="37"/>
                  </a:lnTo>
                  <a:lnTo>
                    <a:pt x="259" y="35"/>
                  </a:lnTo>
                  <a:lnTo>
                    <a:pt x="256" y="35"/>
                  </a:lnTo>
                  <a:lnTo>
                    <a:pt x="256" y="35"/>
                  </a:lnTo>
                  <a:lnTo>
                    <a:pt x="256" y="35"/>
                  </a:lnTo>
                  <a:lnTo>
                    <a:pt x="256" y="35"/>
                  </a:lnTo>
                  <a:lnTo>
                    <a:pt x="254" y="35"/>
                  </a:lnTo>
                  <a:lnTo>
                    <a:pt x="254" y="35"/>
                  </a:lnTo>
                  <a:lnTo>
                    <a:pt x="254" y="35"/>
                  </a:lnTo>
                  <a:lnTo>
                    <a:pt x="254" y="33"/>
                  </a:lnTo>
                  <a:lnTo>
                    <a:pt x="254" y="33"/>
                  </a:lnTo>
                  <a:lnTo>
                    <a:pt x="254" y="33"/>
                  </a:lnTo>
                  <a:lnTo>
                    <a:pt x="254" y="33"/>
                  </a:lnTo>
                  <a:lnTo>
                    <a:pt x="254" y="33"/>
                  </a:lnTo>
                  <a:lnTo>
                    <a:pt x="251" y="35"/>
                  </a:lnTo>
                  <a:lnTo>
                    <a:pt x="251" y="35"/>
                  </a:lnTo>
                  <a:lnTo>
                    <a:pt x="254" y="33"/>
                  </a:lnTo>
                  <a:lnTo>
                    <a:pt x="254" y="33"/>
                  </a:lnTo>
                  <a:lnTo>
                    <a:pt x="256" y="33"/>
                  </a:lnTo>
                  <a:lnTo>
                    <a:pt x="256" y="30"/>
                  </a:lnTo>
                  <a:lnTo>
                    <a:pt x="256" y="30"/>
                  </a:lnTo>
                  <a:lnTo>
                    <a:pt x="256" y="28"/>
                  </a:lnTo>
                  <a:lnTo>
                    <a:pt x="256" y="26"/>
                  </a:lnTo>
                  <a:lnTo>
                    <a:pt x="256" y="26"/>
                  </a:lnTo>
                  <a:lnTo>
                    <a:pt x="256" y="26"/>
                  </a:lnTo>
                  <a:lnTo>
                    <a:pt x="256" y="26"/>
                  </a:lnTo>
                  <a:lnTo>
                    <a:pt x="259" y="26"/>
                  </a:lnTo>
                  <a:lnTo>
                    <a:pt x="259" y="23"/>
                  </a:lnTo>
                  <a:lnTo>
                    <a:pt x="259" y="23"/>
                  </a:lnTo>
                  <a:lnTo>
                    <a:pt x="261" y="23"/>
                  </a:lnTo>
                  <a:lnTo>
                    <a:pt x="261" y="23"/>
                  </a:lnTo>
                  <a:lnTo>
                    <a:pt x="261" y="23"/>
                  </a:lnTo>
                  <a:lnTo>
                    <a:pt x="261" y="21"/>
                  </a:lnTo>
                  <a:lnTo>
                    <a:pt x="261" y="21"/>
                  </a:lnTo>
                  <a:lnTo>
                    <a:pt x="261" y="18"/>
                  </a:lnTo>
                  <a:lnTo>
                    <a:pt x="261" y="18"/>
                  </a:lnTo>
                  <a:lnTo>
                    <a:pt x="261" y="18"/>
                  </a:lnTo>
                  <a:lnTo>
                    <a:pt x="259" y="18"/>
                  </a:lnTo>
                  <a:lnTo>
                    <a:pt x="261" y="18"/>
                  </a:lnTo>
                  <a:lnTo>
                    <a:pt x="259" y="21"/>
                  </a:lnTo>
                  <a:lnTo>
                    <a:pt x="259" y="21"/>
                  </a:lnTo>
                  <a:lnTo>
                    <a:pt x="256" y="21"/>
                  </a:lnTo>
                  <a:lnTo>
                    <a:pt x="256" y="21"/>
                  </a:lnTo>
                  <a:lnTo>
                    <a:pt x="256" y="23"/>
                  </a:lnTo>
                  <a:lnTo>
                    <a:pt x="256" y="23"/>
                  </a:lnTo>
                  <a:lnTo>
                    <a:pt x="254" y="28"/>
                  </a:lnTo>
                  <a:lnTo>
                    <a:pt x="251" y="28"/>
                  </a:lnTo>
                  <a:lnTo>
                    <a:pt x="251" y="28"/>
                  </a:lnTo>
                  <a:lnTo>
                    <a:pt x="254" y="26"/>
                  </a:lnTo>
                  <a:lnTo>
                    <a:pt x="254" y="23"/>
                  </a:lnTo>
                  <a:lnTo>
                    <a:pt x="254" y="23"/>
                  </a:lnTo>
                  <a:lnTo>
                    <a:pt x="254" y="21"/>
                  </a:lnTo>
                  <a:lnTo>
                    <a:pt x="254" y="21"/>
                  </a:lnTo>
                  <a:lnTo>
                    <a:pt x="251" y="21"/>
                  </a:lnTo>
                  <a:lnTo>
                    <a:pt x="251" y="23"/>
                  </a:lnTo>
                  <a:lnTo>
                    <a:pt x="251" y="23"/>
                  </a:lnTo>
                  <a:lnTo>
                    <a:pt x="251" y="23"/>
                  </a:lnTo>
                  <a:lnTo>
                    <a:pt x="251" y="23"/>
                  </a:lnTo>
                  <a:lnTo>
                    <a:pt x="251" y="23"/>
                  </a:lnTo>
                  <a:lnTo>
                    <a:pt x="251" y="21"/>
                  </a:lnTo>
                  <a:lnTo>
                    <a:pt x="251" y="21"/>
                  </a:lnTo>
                  <a:lnTo>
                    <a:pt x="251" y="21"/>
                  </a:lnTo>
                  <a:lnTo>
                    <a:pt x="251" y="21"/>
                  </a:lnTo>
                  <a:lnTo>
                    <a:pt x="251" y="21"/>
                  </a:lnTo>
                  <a:lnTo>
                    <a:pt x="251" y="21"/>
                  </a:lnTo>
                  <a:lnTo>
                    <a:pt x="251" y="18"/>
                  </a:lnTo>
                  <a:lnTo>
                    <a:pt x="251" y="18"/>
                  </a:lnTo>
                  <a:lnTo>
                    <a:pt x="251" y="18"/>
                  </a:lnTo>
                  <a:lnTo>
                    <a:pt x="251" y="18"/>
                  </a:lnTo>
                  <a:lnTo>
                    <a:pt x="251" y="16"/>
                  </a:lnTo>
                  <a:lnTo>
                    <a:pt x="249" y="18"/>
                  </a:lnTo>
                  <a:lnTo>
                    <a:pt x="249" y="21"/>
                  </a:lnTo>
                  <a:lnTo>
                    <a:pt x="247" y="21"/>
                  </a:lnTo>
                  <a:lnTo>
                    <a:pt x="247" y="21"/>
                  </a:lnTo>
                  <a:lnTo>
                    <a:pt x="247" y="21"/>
                  </a:lnTo>
                  <a:lnTo>
                    <a:pt x="249" y="18"/>
                  </a:lnTo>
                  <a:lnTo>
                    <a:pt x="247" y="18"/>
                  </a:lnTo>
                  <a:lnTo>
                    <a:pt x="247" y="18"/>
                  </a:lnTo>
                  <a:lnTo>
                    <a:pt x="247" y="18"/>
                  </a:lnTo>
                  <a:lnTo>
                    <a:pt x="247" y="18"/>
                  </a:lnTo>
                  <a:lnTo>
                    <a:pt x="247" y="18"/>
                  </a:lnTo>
                  <a:lnTo>
                    <a:pt x="249" y="18"/>
                  </a:lnTo>
                  <a:lnTo>
                    <a:pt x="249" y="18"/>
                  </a:lnTo>
                  <a:lnTo>
                    <a:pt x="247" y="16"/>
                  </a:lnTo>
                  <a:lnTo>
                    <a:pt x="247" y="18"/>
                  </a:lnTo>
                  <a:lnTo>
                    <a:pt x="244" y="18"/>
                  </a:lnTo>
                  <a:lnTo>
                    <a:pt x="244" y="18"/>
                  </a:lnTo>
                  <a:lnTo>
                    <a:pt x="244" y="21"/>
                  </a:lnTo>
                  <a:lnTo>
                    <a:pt x="247" y="21"/>
                  </a:lnTo>
                  <a:lnTo>
                    <a:pt x="247" y="23"/>
                  </a:lnTo>
                  <a:lnTo>
                    <a:pt x="244" y="23"/>
                  </a:lnTo>
                  <a:lnTo>
                    <a:pt x="244" y="23"/>
                  </a:lnTo>
                  <a:lnTo>
                    <a:pt x="244" y="26"/>
                  </a:lnTo>
                  <a:lnTo>
                    <a:pt x="244" y="26"/>
                  </a:lnTo>
                  <a:lnTo>
                    <a:pt x="240" y="26"/>
                  </a:lnTo>
                  <a:lnTo>
                    <a:pt x="242" y="23"/>
                  </a:lnTo>
                  <a:lnTo>
                    <a:pt x="242" y="23"/>
                  </a:lnTo>
                  <a:lnTo>
                    <a:pt x="242" y="21"/>
                  </a:lnTo>
                  <a:lnTo>
                    <a:pt x="242" y="21"/>
                  </a:lnTo>
                  <a:lnTo>
                    <a:pt x="242" y="18"/>
                  </a:lnTo>
                  <a:lnTo>
                    <a:pt x="242" y="18"/>
                  </a:lnTo>
                  <a:lnTo>
                    <a:pt x="242" y="18"/>
                  </a:lnTo>
                  <a:lnTo>
                    <a:pt x="242" y="16"/>
                  </a:lnTo>
                  <a:lnTo>
                    <a:pt x="240" y="16"/>
                  </a:lnTo>
                  <a:lnTo>
                    <a:pt x="242" y="16"/>
                  </a:lnTo>
                  <a:lnTo>
                    <a:pt x="240" y="14"/>
                  </a:lnTo>
                  <a:lnTo>
                    <a:pt x="240" y="11"/>
                  </a:lnTo>
                  <a:lnTo>
                    <a:pt x="240" y="11"/>
                  </a:lnTo>
                  <a:lnTo>
                    <a:pt x="240" y="14"/>
                  </a:lnTo>
                  <a:lnTo>
                    <a:pt x="237" y="14"/>
                  </a:lnTo>
                  <a:lnTo>
                    <a:pt x="237" y="16"/>
                  </a:lnTo>
                  <a:lnTo>
                    <a:pt x="237" y="16"/>
                  </a:lnTo>
                  <a:lnTo>
                    <a:pt x="237" y="16"/>
                  </a:lnTo>
                  <a:lnTo>
                    <a:pt x="237" y="14"/>
                  </a:lnTo>
                  <a:lnTo>
                    <a:pt x="240" y="9"/>
                  </a:lnTo>
                  <a:lnTo>
                    <a:pt x="240" y="7"/>
                  </a:lnTo>
                  <a:lnTo>
                    <a:pt x="237" y="7"/>
                  </a:lnTo>
                  <a:lnTo>
                    <a:pt x="235" y="11"/>
                  </a:lnTo>
                  <a:lnTo>
                    <a:pt x="235" y="11"/>
                  </a:lnTo>
                  <a:lnTo>
                    <a:pt x="232" y="14"/>
                  </a:lnTo>
                  <a:lnTo>
                    <a:pt x="232" y="16"/>
                  </a:lnTo>
                  <a:lnTo>
                    <a:pt x="232" y="18"/>
                  </a:lnTo>
                  <a:lnTo>
                    <a:pt x="232" y="16"/>
                  </a:lnTo>
                  <a:lnTo>
                    <a:pt x="230" y="18"/>
                  </a:lnTo>
                  <a:lnTo>
                    <a:pt x="230" y="18"/>
                  </a:lnTo>
                  <a:lnTo>
                    <a:pt x="230" y="21"/>
                  </a:lnTo>
                  <a:lnTo>
                    <a:pt x="230" y="21"/>
                  </a:lnTo>
                  <a:lnTo>
                    <a:pt x="228" y="18"/>
                  </a:lnTo>
                  <a:lnTo>
                    <a:pt x="228" y="18"/>
                  </a:lnTo>
                  <a:lnTo>
                    <a:pt x="228" y="16"/>
                  </a:lnTo>
                  <a:lnTo>
                    <a:pt x="230" y="16"/>
                  </a:lnTo>
                  <a:lnTo>
                    <a:pt x="230" y="14"/>
                  </a:lnTo>
                  <a:lnTo>
                    <a:pt x="228" y="14"/>
                  </a:lnTo>
                  <a:lnTo>
                    <a:pt x="228" y="11"/>
                  </a:lnTo>
                  <a:lnTo>
                    <a:pt x="228" y="14"/>
                  </a:lnTo>
                  <a:lnTo>
                    <a:pt x="228" y="16"/>
                  </a:lnTo>
                  <a:lnTo>
                    <a:pt x="225" y="16"/>
                  </a:lnTo>
                  <a:lnTo>
                    <a:pt x="225" y="18"/>
                  </a:lnTo>
                  <a:lnTo>
                    <a:pt x="225" y="18"/>
                  </a:lnTo>
                  <a:lnTo>
                    <a:pt x="225" y="16"/>
                  </a:lnTo>
                  <a:lnTo>
                    <a:pt x="225" y="16"/>
                  </a:lnTo>
                  <a:lnTo>
                    <a:pt x="225" y="16"/>
                  </a:lnTo>
                  <a:lnTo>
                    <a:pt x="225" y="16"/>
                  </a:lnTo>
                  <a:lnTo>
                    <a:pt x="225" y="14"/>
                  </a:lnTo>
                  <a:lnTo>
                    <a:pt x="225" y="14"/>
                  </a:lnTo>
                  <a:lnTo>
                    <a:pt x="225" y="14"/>
                  </a:lnTo>
                  <a:lnTo>
                    <a:pt x="223" y="16"/>
                  </a:lnTo>
                  <a:lnTo>
                    <a:pt x="223" y="14"/>
                  </a:lnTo>
                  <a:lnTo>
                    <a:pt x="225" y="14"/>
                  </a:lnTo>
                  <a:lnTo>
                    <a:pt x="225" y="11"/>
                  </a:lnTo>
                  <a:lnTo>
                    <a:pt x="225" y="11"/>
                  </a:lnTo>
                  <a:lnTo>
                    <a:pt x="225" y="9"/>
                  </a:lnTo>
                  <a:lnTo>
                    <a:pt x="225" y="9"/>
                  </a:lnTo>
                  <a:lnTo>
                    <a:pt x="223" y="9"/>
                  </a:lnTo>
                  <a:lnTo>
                    <a:pt x="223" y="11"/>
                  </a:lnTo>
                  <a:lnTo>
                    <a:pt x="223" y="11"/>
                  </a:lnTo>
                  <a:lnTo>
                    <a:pt x="223" y="11"/>
                  </a:lnTo>
                  <a:lnTo>
                    <a:pt x="223" y="9"/>
                  </a:lnTo>
                  <a:lnTo>
                    <a:pt x="223" y="9"/>
                  </a:lnTo>
                  <a:lnTo>
                    <a:pt x="223" y="9"/>
                  </a:lnTo>
                  <a:lnTo>
                    <a:pt x="225" y="7"/>
                  </a:lnTo>
                  <a:lnTo>
                    <a:pt x="228" y="4"/>
                  </a:lnTo>
                  <a:lnTo>
                    <a:pt x="228" y="2"/>
                  </a:lnTo>
                  <a:lnTo>
                    <a:pt x="225" y="2"/>
                  </a:lnTo>
                  <a:lnTo>
                    <a:pt x="223" y="2"/>
                  </a:lnTo>
                  <a:lnTo>
                    <a:pt x="223" y="7"/>
                  </a:lnTo>
                  <a:lnTo>
                    <a:pt x="221" y="9"/>
                  </a:lnTo>
                  <a:lnTo>
                    <a:pt x="221" y="11"/>
                  </a:lnTo>
                  <a:lnTo>
                    <a:pt x="221" y="14"/>
                  </a:lnTo>
                  <a:lnTo>
                    <a:pt x="221" y="14"/>
                  </a:lnTo>
                  <a:lnTo>
                    <a:pt x="221" y="14"/>
                  </a:lnTo>
                  <a:lnTo>
                    <a:pt x="221" y="14"/>
                  </a:lnTo>
                  <a:lnTo>
                    <a:pt x="221" y="14"/>
                  </a:lnTo>
                  <a:lnTo>
                    <a:pt x="221" y="14"/>
                  </a:lnTo>
                  <a:lnTo>
                    <a:pt x="221" y="14"/>
                  </a:lnTo>
                  <a:lnTo>
                    <a:pt x="221" y="16"/>
                  </a:lnTo>
                  <a:lnTo>
                    <a:pt x="218" y="16"/>
                  </a:lnTo>
                  <a:lnTo>
                    <a:pt x="218" y="14"/>
                  </a:lnTo>
                  <a:lnTo>
                    <a:pt x="218" y="14"/>
                  </a:lnTo>
                  <a:lnTo>
                    <a:pt x="218" y="11"/>
                  </a:lnTo>
                  <a:lnTo>
                    <a:pt x="218" y="11"/>
                  </a:lnTo>
                  <a:lnTo>
                    <a:pt x="216" y="11"/>
                  </a:lnTo>
                  <a:lnTo>
                    <a:pt x="216" y="11"/>
                  </a:lnTo>
                  <a:lnTo>
                    <a:pt x="216" y="11"/>
                  </a:lnTo>
                  <a:lnTo>
                    <a:pt x="216" y="7"/>
                  </a:lnTo>
                  <a:lnTo>
                    <a:pt x="218" y="7"/>
                  </a:lnTo>
                  <a:lnTo>
                    <a:pt x="218" y="7"/>
                  </a:lnTo>
                  <a:lnTo>
                    <a:pt x="218" y="7"/>
                  </a:lnTo>
                  <a:lnTo>
                    <a:pt x="218" y="7"/>
                  </a:lnTo>
                  <a:lnTo>
                    <a:pt x="218" y="7"/>
                  </a:lnTo>
                  <a:lnTo>
                    <a:pt x="216" y="7"/>
                  </a:lnTo>
                  <a:lnTo>
                    <a:pt x="216" y="4"/>
                  </a:lnTo>
                  <a:lnTo>
                    <a:pt x="218" y="4"/>
                  </a:lnTo>
                  <a:lnTo>
                    <a:pt x="218" y="4"/>
                  </a:lnTo>
                  <a:lnTo>
                    <a:pt x="218" y="2"/>
                  </a:lnTo>
                  <a:lnTo>
                    <a:pt x="218" y="2"/>
                  </a:lnTo>
                  <a:lnTo>
                    <a:pt x="218" y="2"/>
                  </a:lnTo>
                  <a:lnTo>
                    <a:pt x="218" y="2"/>
                  </a:lnTo>
                  <a:lnTo>
                    <a:pt x="218" y="2"/>
                  </a:lnTo>
                  <a:lnTo>
                    <a:pt x="216" y="0"/>
                  </a:lnTo>
                  <a:lnTo>
                    <a:pt x="216" y="2"/>
                  </a:lnTo>
                  <a:lnTo>
                    <a:pt x="216" y="2"/>
                  </a:lnTo>
                  <a:lnTo>
                    <a:pt x="216" y="4"/>
                  </a:lnTo>
                  <a:lnTo>
                    <a:pt x="216" y="4"/>
                  </a:lnTo>
                  <a:lnTo>
                    <a:pt x="216" y="4"/>
                  </a:lnTo>
                  <a:lnTo>
                    <a:pt x="214" y="4"/>
                  </a:lnTo>
                  <a:lnTo>
                    <a:pt x="214" y="4"/>
                  </a:lnTo>
                  <a:lnTo>
                    <a:pt x="214" y="4"/>
                  </a:lnTo>
                  <a:lnTo>
                    <a:pt x="214" y="4"/>
                  </a:lnTo>
                  <a:lnTo>
                    <a:pt x="214" y="4"/>
                  </a:lnTo>
                  <a:lnTo>
                    <a:pt x="214" y="7"/>
                  </a:lnTo>
                  <a:lnTo>
                    <a:pt x="214" y="7"/>
                  </a:lnTo>
                  <a:lnTo>
                    <a:pt x="214" y="7"/>
                  </a:lnTo>
                  <a:lnTo>
                    <a:pt x="214" y="9"/>
                  </a:lnTo>
                  <a:lnTo>
                    <a:pt x="214" y="11"/>
                  </a:lnTo>
                  <a:lnTo>
                    <a:pt x="214" y="11"/>
                  </a:lnTo>
                  <a:lnTo>
                    <a:pt x="211" y="11"/>
                  </a:lnTo>
                  <a:lnTo>
                    <a:pt x="211" y="11"/>
                  </a:lnTo>
                  <a:lnTo>
                    <a:pt x="211" y="11"/>
                  </a:lnTo>
                  <a:lnTo>
                    <a:pt x="211" y="9"/>
                  </a:lnTo>
                  <a:lnTo>
                    <a:pt x="211" y="9"/>
                  </a:lnTo>
                  <a:lnTo>
                    <a:pt x="211" y="11"/>
                  </a:lnTo>
                  <a:lnTo>
                    <a:pt x="209" y="11"/>
                  </a:lnTo>
                  <a:lnTo>
                    <a:pt x="209" y="11"/>
                  </a:lnTo>
                  <a:lnTo>
                    <a:pt x="206" y="14"/>
                  </a:lnTo>
                  <a:lnTo>
                    <a:pt x="204" y="14"/>
                  </a:lnTo>
                  <a:lnTo>
                    <a:pt x="204" y="14"/>
                  </a:lnTo>
                  <a:lnTo>
                    <a:pt x="204" y="16"/>
                  </a:lnTo>
                  <a:lnTo>
                    <a:pt x="204" y="16"/>
                  </a:lnTo>
                  <a:lnTo>
                    <a:pt x="204" y="18"/>
                  </a:lnTo>
                  <a:lnTo>
                    <a:pt x="204" y="18"/>
                  </a:lnTo>
                  <a:lnTo>
                    <a:pt x="204" y="18"/>
                  </a:lnTo>
                  <a:lnTo>
                    <a:pt x="202" y="18"/>
                  </a:lnTo>
                  <a:lnTo>
                    <a:pt x="202" y="18"/>
                  </a:lnTo>
                  <a:lnTo>
                    <a:pt x="202" y="21"/>
                  </a:lnTo>
                  <a:lnTo>
                    <a:pt x="204" y="23"/>
                  </a:lnTo>
                  <a:lnTo>
                    <a:pt x="206" y="23"/>
                  </a:lnTo>
                  <a:lnTo>
                    <a:pt x="204" y="26"/>
                  </a:lnTo>
                  <a:lnTo>
                    <a:pt x="202" y="26"/>
                  </a:lnTo>
                  <a:lnTo>
                    <a:pt x="202" y="28"/>
                  </a:lnTo>
                  <a:lnTo>
                    <a:pt x="202" y="30"/>
                  </a:lnTo>
                  <a:lnTo>
                    <a:pt x="199" y="33"/>
                  </a:lnTo>
                  <a:lnTo>
                    <a:pt x="199" y="33"/>
                  </a:lnTo>
                  <a:lnTo>
                    <a:pt x="199" y="40"/>
                  </a:lnTo>
                  <a:lnTo>
                    <a:pt x="202" y="40"/>
                  </a:lnTo>
                  <a:lnTo>
                    <a:pt x="202" y="42"/>
                  </a:lnTo>
                  <a:lnTo>
                    <a:pt x="199" y="42"/>
                  </a:lnTo>
                  <a:lnTo>
                    <a:pt x="199" y="42"/>
                  </a:lnTo>
                  <a:lnTo>
                    <a:pt x="199" y="45"/>
                  </a:lnTo>
                  <a:lnTo>
                    <a:pt x="199" y="45"/>
                  </a:lnTo>
                  <a:lnTo>
                    <a:pt x="199" y="45"/>
                  </a:lnTo>
                  <a:lnTo>
                    <a:pt x="199" y="49"/>
                  </a:lnTo>
                  <a:lnTo>
                    <a:pt x="199" y="49"/>
                  </a:lnTo>
                  <a:lnTo>
                    <a:pt x="199" y="49"/>
                  </a:lnTo>
                  <a:lnTo>
                    <a:pt x="197" y="52"/>
                  </a:lnTo>
                  <a:lnTo>
                    <a:pt x="197" y="52"/>
                  </a:lnTo>
                  <a:lnTo>
                    <a:pt x="197" y="52"/>
                  </a:lnTo>
                  <a:lnTo>
                    <a:pt x="192" y="54"/>
                  </a:lnTo>
                  <a:lnTo>
                    <a:pt x="192" y="54"/>
                  </a:lnTo>
                  <a:lnTo>
                    <a:pt x="190" y="54"/>
                  </a:lnTo>
                  <a:lnTo>
                    <a:pt x="190" y="54"/>
                  </a:lnTo>
                  <a:lnTo>
                    <a:pt x="190" y="56"/>
                  </a:lnTo>
                  <a:lnTo>
                    <a:pt x="192" y="59"/>
                  </a:lnTo>
                  <a:lnTo>
                    <a:pt x="192" y="59"/>
                  </a:lnTo>
                  <a:lnTo>
                    <a:pt x="195" y="59"/>
                  </a:lnTo>
                  <a:lnTo>
                    <a:pt x="197" y="59"/>
                  </a:lnTo>
                  <a:lnTo>
                    <a:pt x="199" y="59"/>
                  </a:lnTo>
                  <a:lnTo>
                    <a:pt x="199" y="61"/>
                  </a:lnTo>
                  <a:lnTo>
                    <a:pt x="199" y="61"/>
                  </a:lnTo>
                  <a:lnTo>
                    <a:pt x="199" y="61"/>
                  </a:lnTo>
                  <a:lnTo>
                    <a:pt x="197" y="63"/>
                  </a:lnTo>
                  <a:lnTo>
                    <a:pt x="197" y="63"/>
                  </a:lnTo>
                  <a:lnTo>
                    <a:pt x="197" y="63"/>
                  </a:lnTo>
                  <a:lnTo>
                    <a:pt x="199" y="66"/>
                  </a:lnTo>
                  <a:lnTo>
                    <a:pt x="199" y="66"/>
                  </a:lnTo>
                  <a:lnTo>
                    <a:pt x="199" y="68"/>
                  </a:lnTo>
                  <a:lnTo>
                    <a:pt x="197" y="73"/>
                  </a:lnTo>
                  <a:lnTo>
                    <a:pt x="195" y="78"/>
                  </a:lnTo>
                  <a:lnTo>
                    <a:pt x="192" y="85"/>
                  </a:lnTo>
                  <a:lnTo>
                    <a:pt x="192" y="87"/>
                  </a:lnTo>
                  <a:lnTo>
                    <a:pt x="190" y="89"/>
                  </a:lnTo>
                  <a:lnTo>
                    <a:pt x="187" y="92"/>
                  </a:lnTo>
                  <a:lnTo>
                    <a:pt x="187" y="92"/>
                  </a:lnTo>
                  <a:lnTo>
                    <a:pt x="187" y="92"/>
                  </a:lnTo>
                  <a:lnTo>
                    <a:pt x="187" y="94"/>
                  </a:lnTo>
                  <a:lnTo>
                    <a:pt x="185" y="94"/>
                  </a:lnTo>
                  <a:lnTo>
                    <a:pt x="185" y="94"/>
                  </a:lnTo>
                  <a:lnTo>
                    <a:pt x="183" y="92"/>
                  </a:lnTo>
                  <a:lnTo>
                    <a:pt x="183" y="92"/>
                  </a:lnTo>
                  <a:lnTo>
                    <a:pt x="183" y="92"/>
                  </a:lnTo>
                  <a:lnTo>
                    <a:pt x="183" y="94"/>
                  </a:lnTo>
                  <a:lnTo>
                    <a:pt x="183" y="94"/>
                  </a:lnTo>
                  <a:lnTo>
                    <a:pt x="183" y="97"/>
                  </a:lnTo>
                  <a:lnTo>
                    <a:pt x="183" y="99"/>
                  </a:lnTo>
                  <a:lnTo>
                    <a:pt x="183" y="99"/>
                  </a:lnTo>
                  <a:lnTo>
                    <a:pt x="180" y="101"/>
                  </a:lnTo>
                  <a:lnTo>
                    <a:pt x="180" y="104"/>
                  </a:lnTo>
                  <a:lnTo>
                    <a:pt x="180" y="104"/>
                  </a:lnTo>
                  <a:lnTo>
                    <a:pt x="180" y="104"/>
                  </a:lnTo>
                  <a:lnTo>
                    <a:pt x="180" y="104"/>
                  </a:lnTo>
                  <a:lnTo>
                    <a:pt x="183" y="104"/>
                  </a:lnTo>
                  <a:lnTo>
                    <a:pt x="183" y="101"/>
                  </a:lnTo>
                  <a:lnTo>
                    <a:pt x="183" y="101"/>
                  </a:lnTo>
                  <a:lnTo>
                    <a:pt x="183" y="104"/>
                  </a:lnTo>
                  <a:lnTo>
                    <a:pt x="183" y="104"/>
                  </a:lnTo>
                  <a:lnTo>
                    <a:pt x="183" y="104"/>
                  </a:lnTo>
                  <a:lnTo>
                    <a:pt x="183" y="106"/>
                  </a:lnTo>
                  <a:lnTo>
                    <a:pt x="183" y="106"/>
                  </a:lnTo>
                  <a:lnTo>
                    <a:pt x="180" y="106"/>
                  </a:lnTo>
                  <a:lnTo>
                    <a:pt x="180" y="108"/>
                  </a:lnTo>
                  <a:lnTo>
                    <a:pt x="183" y="111"/>
                  </a:lnTo>
                  <a:lnTo>
                    <a:pt x="183" y="113"/>
                  </a:lnTo>
                  <a:lnTo>
                    <a:pt x="180" y="116"/>
                  </a:lnTo>
                  <a:lnTo>
                    <a:pt x="180" y="116"/>
                  </a:lnTo>
                  <a:lnTo>
                    <a:pt x="180" y="116"/>
                  </a:lnTo>
                  <a:lnTo>
                    <a:pt x="178" y="116"/>
                  </a:lnTo>
                  <a:lnTo>
                    <a:pt x="178" y="116"/>
                  </a:lnTo>
                  <a:lnTo>
                    <a:pt x="176" y="118"/>
                  </a:lnTo>
                  <a:lnTo>
                    <a:pt x="176" y="118"/>
                  </a:lnTo>
                  <a:lnTo>
                    <a:pt x="176" y="118"/>
                  </a:lnTo>
                  <a:lnTo>
                    <a:pt x="176" y="118"/>
                  </a:lnTo>
                  <a:lnTo>
                    <a:pt x="176" y="118"/>
                  </a:lnTo>
                  <a:lnTo>
                    <a:pt x="176" y="123"/>
                  </a:lnTo>
                  <a:lnTo>
                    <a:pt x="176" y="123"/>
                  </a:lnTo>
                  <a:lnTo>
                    <a:pt x="173" y="123"/>
                  </a:lnTo>
                  <a:lnTo>
                    <a:pt x="173" y="125"/>
                  </a:lnTo>
                  <a:lnTo>
                    <a:pt x="173" y="125"/>
                  </a:lnTo>
                  <a:lnTo>
                    <a:pt x="171" y="125"/>
                  </a:lnTo>
                  <a:lnTo>
                    <a:pt x="171" y="125"/>
                  </a:lnTo>
                  <a:lnTo>
                    <a:pt x="169" y="125"/>
                  </a:lnTo>
                  <a:lnTo>
                    <a:pt x="169" y="125"/>
                  </a:lnTo>
                  <a:lnTo>
                    <a:pt x="169" y="125"/>
                  </a:lnTo>
                  <a:lnTo>
                    <a:pt x="166" y="125"/>
                  </a:lnTo>
                  <a:lnTo>
                    <a:pt x="166" y="127"/>
                  </a:lnTo>
                  <a:lnTo>
                    <a:pt x="164" y="130"/>
                  </a:lnTo>
                  <a:lnTo>
                    <a:pt x="164" y="132"/>
                  </a:lnTo>
                  <a:lnTo>
                    <a:pt x="166" y="137"/>
                  </a:lnTo>
                  <a:lnTo>
                    <a:pt x="169" y="137"/>
                  </a:lnTo>
                  <a:lnTo>
                    <a:pt x="169" y="137"/>
                  </a:lnTo>
                  <a:lnTo>
                    <a:pt x="169" y="137"/>
                  </a:lnTo>
                  <a:lnTo>
                    <a:pt x="169" y="139"/>
                  </a:lnTo>
                  <a:lnTo>
                    <a:pt x="169" y="139"/>
                  </a:lnTo>
                  <a:lnTo>
                    <a:pt x="169" y="139"/>
                  </a:lnTo>
                  <a:lnTo>
                    <a:pt x="171" y="139"/>
                  </a:lnTo>
                  <a:lnTo>
                    <a:pt x="171" y="139"/>
                  </a:lnTo>
                  <a:lnTo>
                    <a:pt x="171" y="139"/>
                  </a:lnTo>
                  <a:lnTo>
                    <a:pt x="169" y="142"/>
                  </a:lnTo>
                  <a:lnTo>
                    <a:pt x="169" y="142"/>
                  </a:lnTo>
                  <a:lnTo>
                    <a:pt x="169" y="142"/>
                  </a:lnTo>
                  <a:lnTo>
                    <a:pt x="166" y="142"/>
                  </a:lnTo>
                  <a:lnTo>
                    <a:pt x="166" y="142"/>
                  </a:lnTo>
                  <a:lnTo>
                    <a:pt x="166" y="144"/>
                  </a:lnTo>
                  <a:lnTo>
                    <a:pt x="166" y="144"/>
                  </a:lnTo>
                  <a:lnTo>
                    <a:pt x="164" y="144"/>
                  </a:lnTo>
                  <a:lnTo>
                    <a:pt x="164" y="144"/>
                  </a:lnTo>
                  <a:lnTo>
                    <a:pt x="166" y="151"/>
                  </a:lnTo>
                  <a:lnTo>
                    <a:pt x="166" y="151"/>
                  </a:lnTo>
                  <a:lnTo>
                    <a:pt x="166" y="153"/>
                  </a:lnTo>
                  <a:lnTo>
                    <a:pt x="164" y="153"/>
                  </a:lnTo>
                  <a:lnTo>
                    <a:pt x="164" y="153"/>
                  </a:lnTo>
                  <a:lnTo>
                    <a:pt x="164" y="153"/>
                  </a:lnTo>
                  <a:lnTo>
                    <a:pt x="164" y="158"/>
                  </a:lnTo>
                  <a:lnTo>
                    <a:pt x="161" y="163"/>
                  </a:lnTo>
                  <a:lnTo>
                    <a:pt x="161" y="163"/>
                  </a:lnTo>
                  <a:lnTo>
                    <a:pt x="159" y="163"/>
                  </a:lnTo>
                  <a:lnTo>
                    <a:pt x="159" y="163"/>
                  </a:lnTo>
                  <a:lnTo>
                    <a:pt x="159" y="163"/>
                  </a:lnTo>
                  <a:lnTo>
                    <a:pt x="159" y="163"/>
                  </a:lnTo>
                  <a:lnTo>
                    <a:pt x="159" y="163"/>
                  </a:lnTo>
                  <a:lnTo>
                    <a:pt x="157" y="163"/>
                  </a:lnTo>
                  <a:lnTo>
                    <a:pt x="157" y="165"/>
                  </a:lnTo>
                  <a:lnTo>
                    <a:pt x="159" y="165"/>
                  </a:lnTo>
                  <a:lnTo>
                    <a:pt x="159" y="165"/>
                  </a:lnTo>
                  <a:lnTo>
                    <a:pt x="157" y="168"/>
                  </a:lnTo>
                  <a:lnTo>
                    <a:pt x="154" y="168"/>
                  </a:lnTo>
                  <a:lnTo>
                    <a:pt x="154" y="168"/>
                  </a:lnTo>
                  <a:lnTo>
                    <a:pt x="154" y="168"/>
                  </a:lnTo>
                  <a:lnTo>
                    <a:pt x="154" y="170"/>
                  </a:lnTo>
                  <a:lnTo>
                    <a:pt x="157" y="170"/>
                  </a:lnTo>
                  <a:lnTo>
                    <a:pt x="157" y="170"/>
                  </a:lnTo>
                  <a:lnTo>
                    <a:pt x="157" y="170"/>
                  </a:lnTo>
                  <a:lnTo>
                    <a:pt x="154" y="170"/>
                  </a:lnTo>
                  <a:lnTo>
                    <a:pt x="154" y="170"/>
                  </a:lnTo>
                  <a:lnTo>
                    <a:pt x="154" y="170"/>
                  </a:lnTo>
                  <a:lnTo>
                    <a:pt x="154" y="170"/>
                  </a:lnTo>
                  <a:lnTo>
                    <a:pt x="154" y="172"/>
                  </a:lnTo>
                  <a:lnTo>
                    <a:pt x="154" y="172"/>
                  </a:lnTo>
                  <a:lnTo>
                    <a:pt x="154" y="172"/>
                  </a:lnTo>
                  <a:lnTo>
                    <a:pt x="152" y="172"/>
                  </a:lnTo>
                  <a:lnTo>
                    <a:pt x="152" y="175"/>
                  </a:lnTo>
                  <a:lnTo>
                    <a:pt x="152" y="175"/>
                  </a:lnTo>
                  <a:lnTo>
                    <a:pt x="152" y="177"/>
                  </a:lnTo>
                  <a:lnTo>
                    <a:pt x="150" y="177"/>
                  </a:lnTo>
                  <a:lnTo>
                    <a:pt x="150" y="177"/>
                  </a:lnTo>
                  <a:lnTo>
                    <a:pt x="150" y="177"/>
                  </a:lnTo>
                  <a:lnTo>
                    <a:pt x="147" y="177"/>
                  </a:lnTo>
                  <a:lnTo>
                    <a:pt x="147" y="177"/>
                  </a:lnTo>
                  <a:lnTo>
                    <a:pt x="147" y="177"/>
                  </a:lnTo>
                  <a:lnTo>
                    <a:pt x="147" y="179"/>
                  </a:lnTo>
                  <a:lnTo>
                    <a:pt x="145" y="179"/>
                  </a:lnTo>
                  <a:lnTo>
                    <a:pt x="145" y="182"/>
                  </a:lnTo>
                  <a:lnTo>
                    <a:pt x="143" y="182"/>
                  </a:lnTo>
                  <a:lnTo>
                    <a:pt x="143" y="182"/>
                  </a:lnTo>
                  <a:lnTo>
                    <a:pt x="143" y="182"/>
                  </a:lnTo>
                  <a:lnTo>
                    <a:pt x="140" y="182"/>
                  </a:lnTo>
                  <a:lnTo>
                    <a:pt x="140" y="184"/>
                  </a:lnTo>
                  <a:lnTo>
                    <a:pt x="140" y="184"/>
                  </a:lnTo>
                  <a:lnTo>
                    <a:pt x="140" y="187"/>
                  </a:lnTo>
                  <a:lnTo>
                    <a:pt x="143" y="187"/>
                  </a:lnTo>
                  <a:lnTo>
                    <a:pt x="140" y="189"/>
                  </a:lnTo>
                  <a:lnTo>
                    <a:pt x="140" y="189"/>
                  </a:lnTo>
                  <a:lnTo>
                    <a:pt x="140" y="191"/>
                  </a:lnTo>
                  <a:lnTo>
                    <a:pt x="140" y="191"/>
                  </a:lnTo>
                  <a:lnTo>
                    <a:pt x="140" y="191"/>
                  </a:lnTo>
                  <a:lnTo>
                    <a:pt x="140" y="191"/>
                  </a:lnTo>
                  <a:lnTo>
                    <a:pt x="140" y="194"/>
                  </a:lnTo>
                  <a:lnTo>
                    <a:pt x="138" y="194"/>
                  </a:lnTo>
                  <a:lnTo>
                    <a:pt x="138" y="194"/>
                  </a:lnTo>
                  <a:lnTo>
                    <a:pt x="138" y="194"/>
                  </a:lnTo>
                  <a:lnTo>
                    <a:pt x="138" y="196"/>
                  </a:lnTo>
                  <a:lnTo>
                    <a:pt x="138" y="196"/>
                  </a:lnTo>
                  <a:lnTo>
                    <a:pt x="135" y="196"/>
                  </a:lnTo>
                  <a:lnTo>
                    <a:pt x="135" y="196"/>
                  </a:lnTo>
                  <a:lnTo>
                    <a:pt x="135" y="196"/>
                  </a:lnTo>
                  <a:lnTo>
                    <a:pt x="135" y="196"/>
                  </a:lnTo>
                  <a:lnTo>
                    <a:pt x="135" y="196"/>
                  </a:lnTo>
                  <a:lnTo>
                    <a:pt x="135" y="198"/>
                  </a:lnTo>
                  <a:lnTo>
                    <a:pt x="135" y="198"/>
                  </a:lnTo>
                  <a:lnTo>
                    <a:pt x="135" y="198"/>
                  </a:lnTo>
                  <a:lnTo>
                    <a:pt x="135" y="198"/>
                  </a:lnTo>
                  <a:lnTo>
                    <a:pt x="135" y="198"/>
                  </a:lnTo>
                  <a:lnTo>
                    <a:pt x="135" y="201"/>
                  </a:lnTo>
                  <a:lnTo>
                    <a:pt x="133" y="201"/>
                  </a:lnTo>
                  <a:lnTo>
                    <a:pt x="133" y="201"/>
                  </a:lnTo>
                  <a:lnTo>
                    <a:pt x="133" y="201"/>
                  </a:lnTo>
                  <a:lnTo>
                    <a:pt x="133" y="203"/>
                  </a:lnTo>
                  <a:lnTo>
                    <a:pt x="133" y="203"/>
                  </a:lnTo>
                  <a:lnTo>
                    <a:pt x="133" y="203"/>
                  </a:lnTo>
                  <a:lnTo>
                    <a:pt x="133" y="205"/>
                  </a:lnTo>
                  <a:lnTo>
                    <a:pt x="133" y="205"/>
                  </a:lnTo>
                  <a:lnTo>
                    <a:pt x="133" y="205"/>
                  </a:lnTo>
                  <a:lnTo>
                    <a:pt x="133" y="208"/>
                  </a:lnTo>
                  <a:lnTo>
                    <a:pt x="133" y="208"/>
                  </a:lnTo>
                  <a:lnTo>
                    <a:pt x="133" y="210"/>
                  </a:lnTo>
                  <a:lnTo>
                    <a:pt x="131" y="217"/>
                  </a:lnTo>
                  <a:lnTo>
                    <a:pt x="131" y="220"/>
                  </a:lnTo>
                  <a:lnTo>
                    <a:pt x="128" y="222"/>
                  </a:lnTo>
                  <a:lnTo>
                    <a:pt x="128" y="222"/>
                  </a:lnTo>
                  <a:lnTo>
                    <a:pt x="126" y="224"/>
                  </a:lnTo>
                  <a:lnTo>
                    <a:pt x="124" y="224"/>
                  </a:lnTo>
                  <a:lnTo>
                    <a:pt x="124" y="227"/>
                  </a:lnTo>
                  <a:lnTo>
                    <a:pt x="121" y="229"/>
                  </a:lnTo>
                  <a:lnTo>
                    <a:pt x="116" y="234"/>
                  </a:lnTo>
                  <a:lnTo>
                    <a:pt x="116" y="234"/>
                  </a:lnTo>
                  <a:lnTo>
                    <a:pt x="114" y="234"/>
                  </a:lnTo>
                  <a:lnTo>
                    <a:pt x="114" y="236"/>
                  </a:lnTo>
                  <a:lnTo>
                    <a:pt x="114" y="236"/>
                  </a:lnTo>
                  <a:lnTo>
                    <a:pt x="112" y="236"/>
                  </a:lnTo>
                  <a:lnTo>
                    <a:pt x="112" y="236"/>
                  </a:lnTo>
                  <a:lnTo>
                    <a:pt x="112" y="236"/>
                  </a:lnTo>
                  <a:lnTo>
                    <a:pt x="112" y="239"/>
                  </a:lnTo>
                  <a:lnTo>
                    <a:pt x="112" y="241"/>
                  </a:lnTo>
                  <a:lnTo>
                    <a:pt x="112" y="241"/>
                  </a:lnTo>
                  <a:lnTo>
                    <a:pt x="109" y="241"/>
                  </a:lnTo>
                  <a:lnTo>
                    <a:pt x="112" y="243"/>
                  </a:lnTo>
                  <a:lnTo>
                    <a:pt x="109" y="243"/>
                  </a:lnTo>
                  <a:lnTo>
                    <a:pt x="109" y="246"/>
                  </a:lnTo>
                  <a:lnTo>
                    <a:pt x="107" y="248"/>
                  </a:lnTo>
                  <a:lnTo>
                    <a:pt x="107" y="248"/>
                  </a:lnTo>
                  <a:lnTo>
                    <a:pt x="109" y="248"/>
                  </a:lnTo>
                  <a:lnTo>
                    <a:pt x="109" y="250"/>
                  </a:lnTo>
                  <a:lnTo>
                    <a:pt x="107" y="250"/>
                  </a:lnTo>
                  <a:lnTo>
                    <a:pt x="107" y="250"/>
                  </a:lnTo>
                  <a:lnTo>
                    <a:pt x="105" y="253"/>
                  </a:lnTo>
                  <a:lnTo>
                    <a:pt x="102" y="253"/>
                  </a:lnTo>
                  <a:lnTo>
                    <a:pt x="102" y="255"/>
                  </a:lnTo>
                  <a:lnTo>
                    <a:pt x="100" y="255"/>
                  </a:lnTo>
                  <a:lnTo>
                    <a:pt x="100" y="258"/>
                  </a:lnTo>
                  <a:lnTo>
                    <a:pt x="100" y="258"/>
                  </a:lnTo>
                  <a:lnTo>
                    <a:pt x="100" y="258"/>
                  </a:lnTo>
                  <a:lnTo>
                    <a:pt x="100" y="260"/>
                  </a:lnTo>
                  <a:lnTo>
                    <a:pt x="100" y="260"/>
                  </a:lnTo>
                  <a:lnTo>
                    <a:pt x="100" y="262"/>
                  </a:lnTo>
                  <a:lnTo>
                    <a:pt x="98" y="262"/>
                  </a:lnTo>
                  <a:lnTo>
                    <a:pt x="98" y="262"/>
                  </a:lnTo>
                  <a:lnTo>
                    <a:pt x="98" y="265"/>
                  </a:lnTo>
                  <a:lnTo>
                    <a:pt x="95" y="265"/>
                  </a:lnTo>
                  <a:lnTo>
                    <a:pt x="95" y="267"/>
                  </a:lnTo>
                  <a:lnTo>
                    <a:pt x="95" y="267"/>
                  </a:lnTo>
                  <a:lnTo>
                    <a:pt x="95" y="269"/>
                  </a:lnTo>
                  <a:lnTo>
                    <a:pt x="93" y="269"/>
                  </a:lnTo>
                  <a:lnTo>
                    <a:pt x="93" y="269"/>
                  </a:lnTo>
                  <a:lnTo>
                    <a:pt x="93" y="269"/>
                  </a:lnTo>
                  <a:lnTo>
                    <a:pt x="93" y="269"/>
                  </a:lnTo>
                  <a:lnTo>
                    <a:pt x="93" y="269"/>
                  </a:lnTo>
                  <a:lnTo>
                    <a:pt x="90" y="272"/>
                  </a:lnTo>
                  <a:lnTo>
                    <a:pt x="86" y="277"/>
                  </a:lnTo>
                  <a:lnTo>
                    <a:pt x="86" y="277"/>
                  </a:lnTo>
                  <a:lnTo>
                    <a:pt x="83" y="277"/>
                  </a:lnTo>
                  <a:lnTo>
                    <a:pt x="81" y="277"/>
                  </a:lnTo>
                  <a:lnTo>
                    <a:pt x="81" y="277"/>
                  </a:lnTo>
                  <a:lnTo>
                    <a:pt x="81" y="277"/>
                  </a:lnTo>
                  <a:lnTo>
                    <a:pt x="81" y="277"/>
                  </a:lnTo>
                  <a:lnTo>
                    <a:pt x="79" y="277"/>
                  </a:lnTo>
                  <a:lnTo>
                    <a:pt x="79" y="277"/>
                  </a:lnTo>
                  <a:lnTo>
                    <a:pt x="79" y="277"/>
                  </a:lnTo>
                  <a:lnTo>
                    <a:pt x="79" y="277"/>
                  </a:lnTo>
                  <a:lnTo>
                    <a:pt x="79" y="277"/>
                  </a:lnTo>
                  <a:lnTo>
                    <a:pt x="76" y="277"/>
                  </a:lnTo>
                  <a:lnTo>
                    <a:pt x="76" y="277"/>
                  </a:lnTo>
                  <a:lnTo>
                    <a:pt x="76" y="277"/>
                  </a:lnTo>
                  <a:lnTo>
                    <a:pt x="76" y="277"/>
                  </a:lnTo>
                  <a:lnTo>
                    <a:pt x="74" y="277"/>
                  </a:lnTo>
                  <a:lnTo>
                    <a:pt x="38" y="305"/>
                  </a:lnTo>
                  <a:lnTo>
                    <a:pt x="0" y="336"/>
                  </a:lnTo>
                  <a:lnTo>
                    <a:pt x="0" y="336"/>
                  </a:lnTo>
                  <a:lnTo>
                    <a:pt x="0" y="336"/>
                  </a:lnTo>
                  <a:lnTo>
                    <a:pt x="3" y="336"/>
                  </a:lnTo>
                  <a:lnTo>
                    <a:pt x="5" y="333"/>
                  </a:lnTo>
                  <a:lnTo>
                    <a:pt x="5" y="333"/>
                  </a:lnTo>
                  <a:lnTo>
                    <a:pt x="8" y="331"/>
                  </a:lnTo>
                  <a:lnTo>
                    <a:pt x="10" y="333"/>
                  </a:lnTo>
                  <a:lnTo>
                    <a:pt x="10" y="333"/>
                  </a:lnTo>
                  <a:lnTo>
                    <a:pt x="10" y="333"/>
                  </a:lnTo>
                  <a:lnTo>
                    <a:pt x="12" y="333"/>
                  </a:lnTo>
                  <a:lnTo>
                    <a:pt x="12" y="333"/>
                  </a:lnTo>
                  <a:lnTo>
                    <a:pt x="12" y="331"/>
                  </a:lnTo>
                  <a:lnTo>
                    <a:pt x="15" y="326"/>
                  </a:lnTo>
                  <a:lnTo>
                    <a:pt x="15" y="326"/>
                  </a:lnTo>
                  <a:lnTo>
                    <a:pt x="17" y="324"/>
                  </a:lnTo>
                  <a:lnTo>
                    <a:pt x="19" y="324"/>
                  </a:lnTo>
                  <a:lnTo>
                    <a:pt x="22" y="321"/>
                  </a:lnTo>
                  <a:lnTo>
                    <a:pt x="27" y="321"/>
                  </a:lnTo>
                  <a:lnTo>
                    <a:pt x="31" y="321"/>
                  </a:lnTo>
                  <a:lnTo>
                    <a:pt x="31" y="321"/>
                  </a:lnTo>
                  <a:lnTo>
                    <a:pt x="34" y="321"/>
                  </a:lnTo>
                  <a:lnTo>
                    <a:pt x="34" y="321"/>
                  </a:lnTo>
                  <a:lnTo>
                    <a:pt x="45" y="329"/>
                  </a:lnTo>
                  <a:lnTo>
                    <a:pt x="50" y="329"/>
                  </a:lnTo>
                  <a:lnTo>
                    <a:pt x="53" y="329"/>
                  </a:lnTo>
                  <a:lnTo>
                    <a:pt x="55" y="329"/>
                  </a:lnTo>
                  <a:lnTo>
                    <a:pt x="57" y="326"/>
                  </a:lnTo>
                  <a:lnTo>
                    <a:pt x="57" y="326"/>
                  </a:lnTo>
                  <a:lnTo>
                    <a:pt x="60" y="326"/>
                  </a:lnTo>
                  <a:lnTo>
                    <a:pt x="62" y="326"/>
                  </a:lnTo>
                  <a:lnTo>
                    <a:pt x="67" y="329"/>
                  </a:lnTo>
                  <a:lnTo>
                    <a:pt x="67" y="329"/>
                  </a:lnTo>
                  <a:lnTo>
                    <a:pt x="69" y="331"/>
                  </a:lnTo>
                  <a:lnTo>
                    <a:pt x="69" y="331"/>
                  </a:lnTo>
                  <a:lnTo>
                    <a:pt x="69" y="336"/>
                  </a:lnTo>
                  <a:lnTo>
                    <a:pt x="69" y="338"/>
                  </a:lnTo>
                  <a:lnTo>
                    <a:pt x="71" y="338"/>
                  </a:lnTo>
                  <a:lnTo>
                    <a:pt x="71" y="338"/>
                  </a:lnTo>
                  <a:lnTo>
                    <a:pt x="74" y="338"/>
                  </a:lnTo>
                  <a:lnTo>
                    <a:pt x="76" y="338"/>
                  </a:lnTo>
                  <a:lnTo>
                    <a:pt x="79" y="338"/>
                  </a:lnTo>
                  <a:lnTo>
                    <a:pt x="81" y="338"/>
                  </a:lnTo>
                  <a:lnTo>
                    <a:pt x="88" y="343"/>
                  </a:lnTo>
                  <a:lnTo>
                    <a:pt x="88" y="345"/>
                  </a:lnTo>
                  <a:lnTo>
                    <a:pt x="90" y="345"/>
                  </a:lnTo>
                  <a:lnTo>
                    <a:pt x="93" y="345"/>
                  </a:lnTo>
                  <a:lnTo>
                    <a:pt x="95" y="345"/>
                  </a:lnTo>
                  <a:lnTo>
                    <a:pt x="98" y="348"/>
                  </a:lnTo>
                  <a:lnTo>
                    <a:pt x="98" y="350"/>
                  </a:lnTo>
                  <a:lnTo>
                    <a:pt x="100" y="355"/>
                  </a:lnTo>
                  <a:lnTo>
                    <a:pt x="100" y="366"/>
                  </a:lnTo>
                  <a:lnTo>
                    <a:pt x="100" y="366"/>
                  </a:lnTo>
                  <a:lnTo>
                    <a:pt x="102" y="369"/>
                  </a:lnTo>
                  <a:lnTo>
                    <a:pt x="102" y="369"/>
                  </a:lnTo>
                  <a:lnTo>
                    <a:pt x="102" y="369"/>
                  </a:lnTo>
                  <a:lnTo>
                    <a:pt x="102" y="371"/>
                  </a:lnTo>
                  <a:lnTo>
                    <a:pt x="102" y="371"/>
                  </a:lnTo>
                  <a:lnTo>
                    <a:pt x="102" y="371"/>
                  </a:lnTo>
                  <a:lnTo>
                    <a:pt x="102" y="374"/>
                  </a:lnTo>
                  <a:lnTo>
                    <a:pt x="102" y="374"/>
                  </a:lnTo>
                  <a:lnTo>
                    <a:pt x="105" y="376"/>
                  </a:lnTo>
                  <a:lnTo>
                    <a:pt x="105" y="376"/>
                  </a:lnTo>
                  <a:lnTo>
                    <a:pt x="105" y="378"/>
                  </a:lnTo>
                  <a:lnTo>
                    <a:pt x="102" y="385"/>
                  </a:lnTo>
                  <a:lnTo>
                    <a:pt x="102" y="395"/>
                  </a:lnTo>
                  <a:lnTo>
                    <a:pt x="105" y="397"/>
                  </a:lnTo>
                  <a:lnTo>
                    <a:pt x="105" y="400"/>
                  </a:lnTo>
                  <a:lnTo>
                    <a:pt x="105" y="400"/>
                  </a:lnTo>
                  <a:lnTo>
                    <a:pt x="107" y="404"/>
                  </a:lnTo>
                  <a:lnTo>
                    <a:pt x="107" y="404"/>
                  </a:lnTo>
                  <a:lnTo>
                    <a:pt x="107" y="409"/>
                  </a:lnTo>
                  <a:lnTo>
                    <a:pt x="105" y="414"/>
                  </a:lnTo>
                  <a:lnTo>
                    <a:pt x="105" y="416"/>
                  </a:lnTo>
                  <a:lnTo>
                    <a:pt x="105" y="421"/>
                  </a:lnTo>
                  <a:lnTo>
                    <a:pt x="105" y="423"/>
                  </a:lnTo>
                  <a:lnTo>
                    <a:pt x="105" y="423"/>
                  </a:lnTo>
                  <a:lnTo>
                    <a:pt x="105" y="426"/>
                  </a:lnTo>
                  <a:lnTo>
                    <a:pt x="102" y="428"/>
                  </a:lnTo>
                  <a:lnTo>
                    <a:pt x="102" y="428"/>
                  </a:lnTo>
                  <a:lnTo>
                    <a:pt x="102" y="430"/>
                  </a:lnTo>
                  <a:lnTo>
                    <a:pt x="102" y="433"/>
                  </a:lnTo>
                  <a:lnTo>
                    <a:pt x="100" y="437"/>
                  </a:lnTo>
                  <a:lnTo>
                    <a:pt x="98" y="442"/>
                  </a:lnTo>
                  <a:lnTo>
                    <a:pt x="100" y="445"/>
                  </a:lnTo>
                  <a:lnTo>
                    <a:pt x="98" y="447"/>
                  </a:lnTo>
                  <a:lnTo>
                    <a:pt x="98" y="449"/>
                  </a:lnTo>
                  <a:lnTo>
                    <a:pt x="98" y="454"/>
                  </a:lnTo>
                  <a:lnTo>
                    <a:pt x="98" y="454"/>
                  </a:lnTo>
                  <a:lnTo>
                    <a:pt x="98" y="454"/>
                  </a:lnTo>
                  <a:lnTo>
                    <a:pt x="98" y="454"/>
                  </a:lnTo>
                  <a:lnTo>
                    <a:pt x="98" y="456"/>
                  </a:lnTo>
                  <a:lnTo>
                    <a:pt x="100" y="456"/>
                  </a:lnTo>
                  <a:lnTo>
                    <a:pt x="100" y="456"/>
                  </a:lnTo>
                  <a:lnTo>
                    <a:pt x="98" y="456"/>
                  </a:lnTo>
                  <a:lnTo>
                    <a:pt x="98" y="461"/>
                  </a:lnTo>
                  <a:lnTo>
                    <a:pt x="98" y="464"/>
                  </a:lnTo>
                  <a:lnTo>
                    <a:pt x="98" y="466"/>
                  </a:lnTo>
                  <a:lnTo>
                    <a:pt x="90" y="471"/>
                  </a:lnTo>
                  <a:lnTo>
                    <a:pt x="86" y="478"/>
                  </a:lnTo>
                  <a:lnTo>
                    <a:pt x="83" y="475"/>
                  </a:lnTo>
                  <a:lnTo>
                    <a:pt x="81" y="478"/>
                  </a:lnTo>
                  <a:lnTo>
                    <a:pt x="79" y="480"/>
                  </a:lnTo>
                  <a:lnTo>
                    <a:pt x="81" y="482"/>
                  </a:lnTo>
                  <a:lnTo>
                    <a:pt x="83" y="485"/>
                  </a:lnTo>
                  <a:lnTo>
                    <a:pt x="86" y="485"/>
                  </a:lnTo>
                  <a:lnTo>
                    <a:pt x="86" y="490"/>
                  </a:lnTo>
                  <a:lnTo>
                    <a:pt x="88" y="487"/>
                  </a:lnTo>
                  <a:lnTo>
                    <a:pt x="90" y="487"/>
                  </a:lnTo>
                  <a:lnTo>
                    <a:pt x="90" y="485"/>
                  </a:lnTo>
                  <a:lnTo>
                    <a:pt x="93" y="487"/>
                  </a:lnTo>
                  <a:lnTo>
                    <a:pt x="98" y="487"/>
                  </a:lnTo>
                  <a:lnTo>
                    <a:pt x="98" y="490"/>
                  </a:lnTo>
                  <a:lnTo>
                    <a:pt x="100" y="492"/>
                  </a:lnTo>
                  <a:lnTo>
                    <a:pt x="98" y="494"/>
                  </a:lnTo>
                  <a:lnTo>
                    <a:pt x="95" y="497"/>
                  </a:lnTo>
                  <a:lnTo>
                    <a:pt x="93" y="497"/>
                  </a:lnTo>
                  <a:lnTo>
                    <a:pt x="90" y="499"/>
                  </a:lnTo>
                  <a:lnTo>
                    <a:pt x="93" y="501"/>
                  </a:lnTo>
                  <a:lnTo>
                    <a:pt x="93" y="501"/>
                  </a:lnTo>
                  <a:lnTo>
                    <a:pt x="93" y="499"/>
                  </a:lnTo>
                  <a:lnTo>
                    <a:pt x="95" y="499"/>
                  </a:lnTo>
                  <a:lnTo>
                    <a:pt x="98" y="499"/>
                  </a:lnTo>
                  <a:lnTo>
                    <a:pt x="98" y="499"/>
                  </a:lnTo>
                  <a:lnTo>
                    <a:pt x="98" y="499"/>
                  </a:lnTo>
                  <a:lnTo>
                    <a:pt x="98" y="499"/>
                  </a:lnTo>
                  <a:lnTo>
                    <a:pt x="98" y="499"/>
                  </a:lnTo>
                  <a:lnTo>
                    <a:pt x="98" y="501"/>
                  </a:lnTo>
                  <a:lnTo>
                    <a:pt x="98" y="501"/>
                  </a:lnTo>
                  <a:lnTo>
                    <a:pt x="98" y="504"/>
                  </a:lnTo>
                  <a:lnTo>
                    <a:pt x="98" y="504"/>
                  </a:lnTo>
                  <a:lnTo>
                    <a:pt x="98" y="504"/>
                  </a:lnTo>
                  <a:lnTo>
                    <a:pt x="100" y="506"/>
                  </a:lnTo>
                  <a:lnTo>
                    <a:pt x="100" y="506"/>
                  </a:lnTo>
                  <a:lnTo>
                    <a:pt x="100" y="506"/>
                  </a:lnTo>
                  <a:lnTo>
                    <a:pt x="102" y="506"/>
                  </a:lnTo>
                  <a:lnTo>
                    <a:pt x="102" y="506"/>
                  </a:lnTo>
                  <a:lnTo>
                    <a:pt x="102" y="506"/>
                  </a:lnTo>
                  <a:lnTo>
                    <a:pt x="102" y="506"/>
                  </a:lnTo>
                  <a:lnTo>
                    <a:pt x="102" y="506"/>
                  </a:lnTo>
                  <a:lnTo>
                    <a:pt x="105" y="506"/>
                  </a:lnTo>
                  <a:lnTo>
                    <a:pt x="105" y="506"/>
                  </a:lnTo>
                  <a:lnTo>
                    <a:pt x="105" y="506"/>
                  </a:lnTo>
                  <a:lnTo>
                    <a:pt x="105" y="508"/>
                  </a:lnTo>
                  <a:lnTo>
                    <a:pt x="105" y="508"/>
                  </a:lnTo>
                  <a:lnTo>
                    <a:pt x="105" y="508"/>
                  </a:lnTo>
                  <a:lnTo>
                    <a:pt x="105" y="511"/>
                  </a:lnTo>
                  <a:lnTo>
                    <a:pt x="105" y="511"/>
                  </a:lnTo>
                  <a:lnTo>
                    <a:pt x="107" y="511"/>
                  </a:lnTo>
                  <a:lnTo>
                    <a:pt x="107" y="511"/>
                  </a:lnTo>
                  <a:lnTo>
                    <a:pt x="107" y="511"/>
                  </a:lnTo>
                  <a:lnTo>
                    <a:pt x="107" y="511"/>
                  </a:lnTo>
                  <a:lnTo>
                    <a:pt x="109" y="511"/>
                  </a:lnTo>
                  <a:lnTo>
                    <a:pt x="109" y="513"/>
                  </a:lnTo>
                  <a:lnTo>
                    <a:pt x="109" y="516"/>
                  </a:lnTo>
                  <a:lnTo>
                    <a:pt x="109" y="516"/>
                  </a:lnTo>
                  <a:lnTo>
                    <a:pt x="109" y="516"/>
                  </a:lnTo>
                  <a:lnTo>
                    <a:pt x="109" y="516"/>
                  </a:lnTo>
                  <a:lnTo>
                    <a:pt x="109" y="518"/>
                  </a:lnTo>
                  <a:lnTo>
                    <a:pt x="109" y="518"/>
                  </a:lnTo>
                  <a:lnTo>
                    <a:pt x="112" y="518"/>
                  </a:lnTo>
                  <a:lnTo>
                    <a:pt x="112" y="516"/>
                  </a:lnTo>
                  <a:lnTo>
                    <a:pt x="112" y="516"/>
                  </a:lnTo>
                  <a:lnTo>
                    <a:pt x="112" y="516"/>
                  </a:lnTo>
                  <a:lnTo>
                    <a:pt x="112" y="516"/>
                  </a:lnTo>
                  <a:lnTo>
                    <a:pt x="112" y="516"/>
                  </a:lnTo>
                  <a:lnTo>
                    <a:pt x="112" y="516"/>
                  </a:lnTo>
                  <a:lnTo>
                    <a:pt x="112" y="516"/>
                  </a:lnTo>
                  <a:lnTo>
                    <a:pt x="112" y="516"/>
                  </a:lnTo>
                  <a:lnTo>
                    <a:pt x="114" y="518"/>
                  </a:lnTo>
                  <a:lnTo>
                    <a:pt x="114" y="518"/>
                  </a:lnTo>
                  <a:lnTo>
                    <a:pt x="114" y="518"/>
                  </a:lnTo>
                  <a:lnTo>
                    <a:pt x="114" y="518"/>
                  </a:lnTo>
                  <a:lnTo>
                    <a:pt x="114" y="518"/>
                  </a:lnTo>
                  <a:lnTo>
                    <a:pt x="114" y="518"/>
                  </a:lnTo>
                  <a:lnTo>
                    <a:pt x="114" y="518"/>
                  </a:lnTo>
                  <a:lnTo>
                    <a:pt x="114" y="520"/>
                  </a:lnTo>
                  <a:lnTo>
                    <a:pt x="114" y="520"/>
                  </a:lnTo>
                  <a:lnTo>
                    <a:pt x="114" y="520"/>
                  </a:lnTo>
                  <a:lnTo>
                    <a:pt x="114" y="520"/>
                  </a:lnTo>
                  <a:lnTo>
                    <a:pt x="114" y="520"/>
                  </a:lnTo>
                  <a:lnTo>
                    <a:pt x="114" y="523"/>
                  </a:lnTo>
                  <a:lnTo>
                    <a:pt x="114" y="523"/>
                  </a:lnTo>
                  <a:lnTo>
                    <a:pt x="114" y="523"/>
                  </a:lnTo>
                  <a:lnTo>
                    <a:pt x="116" y="523"/>
                  </a:lnTo>
                  <a:lnTo>
                    <a:pt x="116" y="523"/>
                  </a:lnTo>
                  <a:lnTo>
                    <a:pt x="116" y="523"/>
                  </a:lnTo>
                  <a:lnTo>
                    <a:pt x="116" y="523"/>
                  </a:lnTo>
                  <a:lnTo>
                    <a:pt x="116" y="523"/>
                  </a:lnTo>
                  <a:lnTo>
                    <a:pt x="119" y="523"/>
                  </a:lnTo>
                  <a:lnTo>
                    <a:pt x="119" y="523"/>
                  </a:lnTo>
                  <a:lnTo>
                    <a:pt x="119" y="525"/>
                  </a:lnTo>
                  <a:lnTo>
                    <a:pt x="119" y="525"/>
                  </a:lnTo>
                  <a:lnTo>
                    <a:pt x="121" y="530"/>
                  </a:lnTo>
                  <a:lnTo>
                    <a:pt x="121" y="530"/>
                  </a:lnTo>
                  <a:lnTo>
                    <a:pt x="124" y="530"/>
                  </a:lnTo>
                  <a:lnTo>
                    <a:pt x="124" y="532"/>
                  </a:lnTo>
                  <a:lnTo>
                    <a:pt x="124" y="532"/>
                  </a:lnTo>
                  <a:lnTo>
                    <a:pt x="126" y="532"/>
                  </a:lnTo>
                  <a:lnTo>
                    <a:pt x="128" y="537"/>
                  </a:lnTo>
                  <a:lnTo>
                    <a:pt x="131" y="539"/>
                  </a:lnTo>
                  <a:lnTo>
                    <a:pt x="131" y="542"/>
                  </a:lnTo>
                  <a:lnTo>
                    <a:pt x="131" y="542"/>
                  </a:lnTo>
                  <a:lnTo>
                    <a:pt x="131" y="542"/>
                  </a:lnTo>
                  <a:lnTo>
                    <a:pt x="133" y="542"/>
                  </a:lnTo>
                  <a:lnTo>
                    <a:pt x="133" y="542"/>
                  </a:lnTo>
                  <a:lnTo>
                    <a:pt x="133" y="542"/>
                  </a:lnTo>
                  <a:lnTo>
                    <a:pt x="133" y="544"/>
                  </a:lnTo>
                  <a:lnTo>
                    <a:pt x="133" y="544"/>
                  </a:lnTo>
                  <a:lnTo>
                    <a:pt x="133" y="544"/>
                  </a:lnTo>
                  <a:lnTo>
                    <a:pt x="133" y="546"/>
                  </a:lnTo>
                  <a:lnTo>
                    <a:pt x="135" y="546"/>
                  </a:lnTo>
                  <a:lnTo>
                    <a:pt x="135" y="546"/>
                  </a:lnTo>
                  <a:lnTo>
                    <a:pt x="135" y="546"/>
                  </a:lnTo>
                  <a:lnTo>
                    <a:pt x="135" y="546"/>
                  </a:lnTo>
                  <a:lnTo>
                    <a:pt x="135" y="546"/>
                  </a:lnTo>
                  <a:lnTo>
                    <a:pt x="138" y="546"/>
                  </a:lnTo>
                  <a:lnTo>
                    <a:pt x="140" y="546"/>
                  </a:lnTo>
                  <a:lnTo>
                    <a:pt x="140" y="546"/>
                  </a:lnTo>
                  <a:lnTo>
                    <a:pt x="140" y="546"/>
                  </a:lnTo>
                  <a:lnTo>
                    <a:pt x="140" y="544"/>
                  </a:lnTo>
                  <a:lnTo>
                    <a:pt x="143" y="544"/>
                  </a:lnTo>
                  <a:lnTo>
                    <a:pt x="143" y="544"/>
                  </a:lnTo>
                  <a:lnTo>
                    <a:pt x="143" y="544"/>
                  </a:lnTo>
                  <a:lnTo>
                    <a:pt x="143" y="544"/>
                  </a:lnTo>
                  <a:lnTo>
                    <a:pt x="143" y="542"/>
                  </a:lnTo>
                  <a:lnTo>
                    <a:pt x="145" y="542"/>
                  </a:lnTo>
                  <a:lnTo>
                    <a:pt x="145" y="542"/>
                  </a:lnTo>
                  <a:lnTo>
                    <a:pt x="145" y="542"/>
                  </a:lnTo>
                  <a:lnTo>
                    <a:pt x="145" y="542"/>
                  </a:lnTo>
                  <a:lnTo>
                    <a:pt x="145" y="542"/>
                  </a:lnTo>
                  <a:lnTo>
                    <a:pt x="147" y="542"/>
                  </a:lnTo>
                  <a:lnTo>
                    <a:pt x="147" y="539"/>
                  </a:lnTo>
                  <a:lnTo>
                    <a:pt x="147" y="539"/>
                  </a:lnTo>
                  <a:lnTo>
                    <a:pt x="150" y="539"/>
                  </a:lnTo>
                  <a:lnTo>
                    <a:pt x="150" y="539"/>
                  </a:lnTo>
                  <a:lnTo>
                    <a:pt x="150" y="539"/>
                  </a:lnTo>
                  <a:lnTo>
                    <a:pt x="150" y="539"/>
                  </a:lnTo>
                  <a:lnTo>
                    <a:pt x="154" y="539"/>
                  </a:lnTo>
                  <a:lnTo>
                    <a:pt x="154" y="539"/>
                  </a:lnTo>
                  <a:lnTo>
                    <a:pt x="154" y="539"/>
                  </a:lnTo>
                  <a:lnTo>
                    <a:pt x="157" y="539"/>
                  </a:lnTo>
                  <a:lnTo>
                    <a:pt x="157" y="537"/>
                  </a:lnTo>
                  <a:lnTo>
                    <a:pt x="157" y="537"/>
                  </a:lnTo>
                  <a:lnTo>
                    <a:pt x="159" y="537"/>
                  </a:lnTo>
                  <a:lnTo>
                    <a:pt x="164" y="537"/>
                  </a:lnTo>
                  <a:lnTo>
                    <a:pt x="166" y="537"/>
                  </a:lnTo>
                  <a:lnTo>
                    <a:pt x="166" y="537"/>
                  </a:lnTo>
                  <a:lnTo>
                    <a:pt x="166" y="537"/>
                  </a:lnTo>
                  <a:lnTo>
                    <a:pt x="166" y="535"/>
                  </a:lnTo>
                  <a:lnTo>
                    <a:pt x="169" y="535"/>
                  </a:lnTo>
                  <a:lnTo>
                    <a:pt x="169" y="535"/>
                  </a:lnTo>
                  <a:lnTo>
                    <a:pt x="169" y="535"/>
                  </a:lnTo>
                  <a:lnTo>
                    <a:pt x="169" y="535"/>
                  </a:lnTo>
                  <a:lnTo>
                    <a:pt x="169" y="535"/>
                  </a:lnTo>
                  <a:lnTo>
                    <a:pt x="169" y="535"/>
                  </a:lnTo>
                  <a:lnTo>
                    <a:pt x="171" y="537"/>
                  </a:lnTo>
                  <a:lnTo>
                    <a:pt x="171" y="537"/>
                  </a:lnTo>
                  <a:lnTo>
                    <a:pt x="171" y="537"/>
                  </a:lnTo>
                  <a:lnTo>
                    <a:pt x="171" y="537"/>
                  </a:lnTo>
                  <a:lnTo>
                    <a:pt x="171" y="539"/>
                  </a:lnTo>
                  <a:lnTo>
                    <a:pt x="173" y="539"/>
                  </a:lnTo>
                  <a:lnTo>
                    <a:pt x="176" y="542"/>
                  </a:lnTo>
                  <a:lnTo>
                    <a:pt x="178" y="542"/>
                  </a:lnTo>
                  <a:lnTo>
                    <a:pt x="178" y="542"/>
                  </a:lnTo>
                  <a:lnTo>
                    <a:pt x="178" y="546"/>
                  </a:lnTo>
                  <a:lnTo>
                    <a:pt x="178" y="546"/>
                  </a:lnTo>
                  <a:lnTo>
                    <a:pt x="178" y="549"/>
                  </a:lnTo>
                  <a:lnTo>
                    <a:pt x="178" y="549"/>
                  </a:lnTo>
                  <a:lnTo>
                    <a:pt x="178" y="549"/>
                  </a:lnTo>
                  <a:lnTo>
                    <a:pt x="178" y="551"/>
                  </a:lnTo>
                  <a:lnTo>
                    <a:pt x="178" y="551"/>
                  </a:lnTo>
                  <a:lnTo>
                    <a:pt x="178" y="551"/>
                  </a:lnTo>
                  <a:lnTo>
                    <a:pt x="178" y="551"/>
                  </a:lnTo>
                  <a:lnTo>
                    <a:pt x="178" y="553"/>
                  </a:lnTo>
                  <a:lnTo>
                    <a:pt x="176" y="556"/>
                  </a:lnTo>
                  <a:lnTo>
                    <a:pt x="176" y="556"/>
                  </a:lnTo>
                  <a:lnTo>
                    <a:pt x="176" y="556"/>
                  </a:lnTo>
                  <a:lnTo>
                    <a:pt x="176" y="556"/>
                  </a:lnTo>
                  <a:lnTo>
                    <a:pt x="176" y="556"/>
                  </a:lnTo>
                  <a:lnTo>
                    <a:pt x="176" y="558"/>
                  </a:lnTo>
                  <a:lnTo>
                    <a:pt x="176" y="558"/>
                  </a:lnTo>
                  <a:lnTo>
                    <a:pt x="176" y="558"/>
                  </a:lnTo>
                  <a:lnTo>
                    <a:pt x="178" y="558"/>
                  </a:lnTo>
                  <a:lnTo>
                    <a:pt x="176" y="561"/>
                  </a:lnTo>
                  <a:lnTo>
                    <a:pt x="176" y="563"/>
                  </a:lnTo>
                  <a:lnTo>
                    <a:pt x="176" y="563"/>
                  </a:lnTo>
                  <a:lnTo>
                    <a:pt x="176" y="565"/>
                  </a:lnTo>
                  <a:lnTo>
                    <a:pt x="176" y="565"/>
                  </a:lnTo>
                  <a:lnTo>
                    <a:pt x="176" y="565"/>
                  </a:lnTo>
                  <a:lnTo>
                    <a:pt x="176" y="565"/>
                  </a:lnTo>
                  <a:lnTo>
                    <a:pt x="176" y="568"/>
                  </a:lnTo>
                  <a:lnTo>
                    <a:pt x="173" y="568"/>
                  </a:lnTo>
                  <a:lnTo>
                    <a:pt x="173" y="568"/>
                  </a:lnTo>
                  <a:lnTo>
                    <a:pt x="173" y="568"/>
                  </a:lnTo>
                  <a:lnTo>
                    <a:pt x="173" y="568"/>
                  </a:lnTo>
                  <a:lnTo>
                    <a:pt x="173" y="568"/>
                  </a:lnTo>
                  <a:lnTo>
                    <a:pt x="173" y="570"/>
                  </a:lnTo>
                  <a:lnTo>
                    <a:pt x="173" y="570"/>
                  </a:lnTo>
                  <a:lnTo>
                    <a:pt x="176" y="572"/>
                  </a:lnTo>
                  <a:lnTo>
                    <a:pt x="176" y="572"/>
                  </a:lnTo>
                  <a:lnTo>
                    <a:pt x="176" y="572"/>
                  </a:lnTo>
                  <a:lnTo>
                    <a:pt x="176" y="572"/>
                  </a:lnTo>
                  <a:lnTo>
                    <a:pt x="176" y="572"/>
                  </a:lnTo>
                  <a:lnTo>
                    <a:pt x="176" y="572"/>
                  </a:lnTo>
                  <a:lnTo>
                    <a:pt x="176" y="575"/>
                  </a:lnTo>
                  <a:lnTo>
                    <a:pt x="176" y="575"/>
                  </a:lnTo>
                  <a:lnTo>
                    <a:pt x="176" y="575"/>
                  </a:lnTo>
                  <a:lnTo>
                    <a:pt x="176" y="575"/>
                  </a:lnTo>
                  <a:lnTo>
                    <a:pt x="176" y="575"/>
                  </a:lnTo>
                  <a:lnTo>
                    <a:pt x="169" y="575"/>
                  </a:lnTo>
                  <a:lnTo>
                    <a:pt x="166" y="575"/>
                  </a:lnTo>
                  <a:lnTo>
                    <a:pt x="166" y="575"/>
                  </a:lnTo>
                  <a:lnTo>
                    <a:pt x="164" y="575"/>
                  </a:lnTo>
                  <a:lnTo>
                    <a:pt x="164" y="575"/>
                  </a:lnTo>
                  <a:lnTo>
                    <a:pt x="159" y="575"/>
                  </a:lnTo>
                  <a:lnTo>
                    <a:pt x="154" y="577"/>
                  </a:lnTo>
                  <a:lnTo>
                    <a:pt x="152" y="577"/>
                  </a:lnTo>
                  <a:lnTo>
                    <a:pt x="150" y="580"/>
                  </a:lnTo>
                  <a:lnTo>
                    <a:pt x="150" y="582"/>
                  </a:lnTo>
                  <a:lnTo>
                    <a:pt x="150" y="582"/>
                  </a:lnTo>
                  <a:lnTo>
                    <a:pt x="150" y="582"/>
                  </a:lnTo>
                  <a:lnTo>
                    <a:pt x="150" y="584"/>
                  </a:lnTo>
                  <a:lnTo>
                    <a:pt x="147" y="584"/>
                  </a:lnTo>
                  <a:lnTo>
                    <a:pt x="147" y="587"/>
                  </a:lnTo>
                  <a:lnTo>
                    <a:pt x="147" y="589"/>
                  </a:lnTo>
                  <a:lnTo>
                    <a:pt x="145" y="594"/>
                  </a:lnTo>
                  <a:lnTo>
                    <a:pt x="145" y="594"/>
                  </a:lnTo>
                  <a:lnTo>
                    <a:pt x="145" y="596"/>
                  </a:lnTo>
                  <a:lnTo>
                    <a:pt x="145" y="596"/>
                  </a:lnTo>
                  <a:lnTo>
                    <a:pt x="145" y="598"/>
                  </a:lnTo>
                  <a:lnTo>
                    <a:pt x="145" y="598"/>
                  </a:lnTo>
                  <a:lnTo>
                    <a:pt x="143" y="601"/>
                  </a:lnTo>
                  <a:lnTo>
                    <a:pt x="143" y="601"/>
                  </a:lnTo>
                  <a:lnTo>
                    <a:pt x="143" y="601"/>
                  </a:lnTo>
                  <a:lnTo>
                    <a:pt x="145" y="608"/>
                  </a:lnTo>
                  <a:lnTo>
                    <a:pt x="145" y="608"/>
                  </a:lnTo>
                  <a:lnTo>
                    <a:pt x="145" y="608"/>
                  </a:lnTo>
                  <a:lnTo>
                    <a:pt x="145" y="608"/>
                  </a:lnTo>
                  <a:lnTo>
                    <a:pt x="145" y="608"/>
                  </a:lnTo>
                  <a:lnTo>
                    <a:pt x="143" y="610"/>
                  </a:lnTo>
                  <a:lnTo>
                    <a:pt x="143" y="610"/>
                  </a:lnTo>
                  <a:lnTo>
                    <a:pt x="140" y="613"/>
                  </a:lnTo>
                  <a:lnTo>
                    <a:pt x="140" y="613"/>
                  </a:lnTo>
                  <a:lnTo>
                    <a:pt x="140" y="613"/>
                  </a:lnTo>
                  <a:lnTo>
                    <a:pt x="138" y="613"/>
                  </a:lnTo>
                  <a:lnTo>
                    <a:pt x="138" y="615"/>
                  </a:lnTo>
                  <a:lnTo>
                    <a:pt x="138" y="615"/>
                  </a:lnTo>
                  <a:lnTo>
                    <a:pt x="138" y="615"/>
                  </a:lnTo>
                  <a:lnTo>
                    <a:pt x="135" y="617"/>
                  </a:lnTo>
                  <a:lnTo>
                    <a:pt x="135" y="617"/>
                  </a:lnTo>
                  <a:lnTo>
                    <a:pt x="133" y="620"/>
                  </a:lnTo>
                  <a:lnTo>
                    <a:pt x="131" y="620"/>
                  </a:lnTo>
                  <a:lnTo>
                    <a:pt x="131" y="620"/>
                  </a:lnTo>
                  <a:lnTo>
                    <a:pt x="131" y="622"/>
                  </a:lnTo>
                  <a:lnTo>
                    <a:pt x="131" y="622"/>
                  </a:lnTo>
                  <a:lnTo>
                    <a:pt x="131" y="622"/>
                  </a:lnTo>
                  <a:lnTo>
                    <a:pt x="131" y="622"/>
                  </a:lnTo>
                  <a:lnTo>
                    <a:pt x="131" y="624"/>
                  </a:lnTo>
                  <a:lnTo>
                    <a:pt x="131" y="624"/>
                  </a:lnTo>
                  <a:lnTo>
                    <a:pt x="131" y="624"/>
                  </a:lnTo>
                  <a:lnTo>
                    <a:pt x="131" y="624"/>
                  </a:lnTo>
                  <a:lnTo>
                    <a:pt x="133" y="627"/>
                  </a:lnTo>
                  <a:lnTo>
                    <a:pt x="133" y="627"/>
                  </a:lnTo>
                  <a:lnTo>
                    <a:pt x="133" y="627"/>
                  </a:lnTo>
                  <a:lnTo>
                    <a:pt x="135" y="627"/>
                  </a:lnTo>
                  <a:lnTo>
                    <a:pt x="135" y="627"/>
                  </a:lnTo>
                  <a:lnTo>
                    <a:pt x="140" y="627"/>
                  </a:lnTo>
                  <a:lnTo>
                    <a:pt x="140" y="627"/>
                  </a:lnTo>
                  <a:lnTo>
                    <a:pt x="140" y="627"/>
                  </a:lnTo>
                  <a:lnTo>
                    <a:pt x="143" y="627"/>
                  </a:lnTo>
                  <a:lnTo>
                    <a:pt x="145" y="629"/>
                  </a:lnTo>
                  <a:lnTo>
                    <a:pt x="145" y="632"/>
                  </a:lnTo>
                  <a:lnTo>
                    <a:pt x="150" y="636"/>
                  </a:lnTo>
                  <a:lnTo>
                    <a:pt x="150" y="636"/>
                  </a:lnTo>
                  <a:lnTo>
                    <a:pt x="150" y="641"/>
                  </a:lnTo>
                  <a:lnTo>
                    <a:pt x="150" y="641"/>
                  </a:lnTo>
                  <a:lnTo>
                    <a:pt x="150" y="643"/>
                  </a:lnTo>
                  <a:lnTo>
                    <a:pt x="150" y="646"/>
                  </a:lnTo>
                  <a:lnTo>
                    <a:pt x="150" y="648"/>
                  </a:lnTo>
                  <a:lnTo>
                    <a:pt x="150" y="648"/>
                  </a:lnTo>
                  <a:lnTo>
                    <a:pt x="152" y="651"/>
                  </a:lnTo>
                  <a:lnTo>
                    <a:pt x="154" y="653"/>
                  </a:lnTo>
                  <a:lnTo>
                    <a:pt x="157" y="655"/>
                  </a:lnTo>
                  <a:lnTo>
                    <a:pt x="164" y="658"/>
                  </a:lnTo>
                  <a:lnTo>
                    <a:pt x="169" y="660"/>
                  </a:lnTo>
                  <a:lnTo>
                    <a:pt x="171" y="660"/>
                  </a:lnTo>
                  <a:lnTo>
                    <a:pt x="171" y="662"/>
                  </a:lnTo>
                  <a:lnTo>
                    <a:pt x="173" y="662"/>
                  </a:lnTo>
                  <a:lnTo>
                    <a:pt x="173" y="662"/>
                  </a:lnTo>
                  <a:lnTo>
                    <a:pt x="173" y="662"/>
                  </a:lnTo>
                  <a:lnTo>
                    <a:pt x="173" y="665"/>
                  </a:lnTo>
                  <a:lnTo>
                    <a:pt x="173" y="665"/>
                  </a:lnTo>
                  <a:lnTo>
                    <a:pt x="173" y="665"/>
                  </a:lnTo>
                  <a:lnTo>
                    <a:pt x="173" y="665"/>
                  </a:lnTo>
                  <a:lnTo>
                    <a:pt x="173" y="667"/>
                  </a:lnTo>
                  <a:lnTo>
                    <a:pt x="173" y="667"/>
                  </a:lnTo>
                  <a:lnTo>
                    <a:pt x="173" y="667"/>
                  </a:lnTo>
                  <a:lnTo>
                    <a:pt x="171" y="667"/>
                  </a:lnTo>
                  <a:lnTo>
                    <a:pt x="171" y="669"/>
                  </a:lnTo>
                  <a:lnTo>
                    <a:pt x="169" y="669"/>
                  </a:lnTo>
                  <a:lnTo>
                    <a:pt x="169" y="669"/>
                  </a:lnTo>
                  <a:lnTo>
                    <a:pt x="169" y="669"/>
                  </a:lnTo>
                  <a:lnTo>
                    <a:pt x="169" y="672"/>
                  </a:lnTo>
                  <a:lnTo>
                    <a:pt x="169" y="674"/>
                  </a:lnTo>
                  <a:lnTo>
                    <a:pt x="169" y="674"/>
                  </a:lnTo>
                  <a:lnTo>
                    <a:pt x="169" y="674"/>
                  </a:lnTo>
                  <a:lnTo>
                    <a:pt x="166" y="674"/>
                  </a:lnTo>
                  <a:lnTo>
                    <a:pt x="166" y="674"/>
                  </a:lnTo>
                  <a:lnTo>
                    <a:pt x="166" y="674"/>
                  </a:lnTo>
                  <a:lnTo>
                    <a:pt x="166" y="674"/>
                  </a:lnTo>
                  <a:lnTo>
                    <a:pt x="166" y="674"/>
                  </a:lnTo>
                  <a:lnTo>
                    <a:pt x="164" y="674"/>
                  </a:lnTo>
                  <a:lnTo>
                    <a:pt x="164" y="674"/>
                  </a:lnTo>
                  <a:lnTo>
                    <a:pt x="164" y="674"/>
                  </a:lnTo>
                  <a:lnTo>
                    <a:pt x="164" y="674"/>
                  </a:lnTo>
                  <a:lnTo>
                    <a:pt x="164" y="677"/>
                  </a:lnTo>
                  <a:lnTo>
                    <a:pt x="164" y="677"/>
                  </a:lnTo>
                  <a:lnTo>
                    <a:pt x="164" y="677"/>
                  </a:lnTo>
                  <a:lnTo>
                    <a:pt x="161" y="679"/>
                  </a:lnTo>
                  <a:lnTo>
                    <a:pt x="161" y="679"/>
                  </a:lnTo>
                  <a:lnTo>
                    <a:pt x="164" y="681"/>
                  </a:lnTo>
                  <a:lnTo>
                    <a:pt x="164" y="681"/>
                  </a:lnTo>
                  <a:lnTo>
                    <a:pt x="164" y="681"/>
                  </a:lnTo>
                  <a:lnTo>
                    <a:pt x="164" y="684"/>
                  </a:lnTo>
                  <a:lnTo>
                    <a:pt x="166" y="684"/>
                  </a:lnTo>
                  <a:lnTo>
                    <a:pt x="166" y="684"/>
                  </a:lnTo>
                  <a:lnTo>
                    <a:pt x="166" y="684"/>
                  </a:lnTo>
                  <a:lnTo>
                    <a:pt x="171" y="686"/>
                  </a:lnTo>
                  <a:lnTo>
                    <a:pt x="176" y="691"/>
                  </a:lnTo>
                  <a:lnTo>
                    <a:pt x="176" y="691"/>
                  </a:lnTo>
                  <a:lnTo>
                    <a:pt x="178" y="693"/>
                  </a:lnTo>
                  <a:lnTo>
                    <a:pt x="178" y="696"/>
                  </a:lnTo>
                  <a:lnTo>
                    <a:pt x="178" y="696"/>
                  </a:lnTo>
                  <a:lnTo>
                    <a:pt x="178" y="698"/>
                  </a:lnTo>
                  <a:lnTo>
                    <a:pt x="178" y="700"/>
                  </a:lnTo>
                  <a:lnTo>
                    <a:pt x="178" y="700"/>
                  </a:lnTo>
                  <a:lnTo>
                    <a:pt x="178" y="700"/>
                  </a:lnTo>
                  <a:lnTo>
                    <a:pt x="178" y="700"/>
                  </a:lnTo>
                  <a:lnTo>
                    <a:pt x="178" y="703"/>
                  </a:lnTo>
                  <a:lnTo>
                    <a:pt x="178" y="703"/>
                  </a:lnTo>
                  <a:lnTo>
                    <a:pt x="178" y="703"/>
                  </a:lnTo>
                  <a:lnTo>
                    <a:pt x="178" y="703"/>
                  </a:lnTo>
                  <a:lnTo>
                    <a:pt x="180" y="705"/>
                  </a:lnTo>
                  <a:lnTo>
                    <a:pt x="183" y="705"/>
                  </a:lnTo>
                  <a:lnTo>
                    <a:pt x="183" y="705"/>
                  </a:lnTo>
                  <a:lnTo>
                    <a:pt x="183" y="710"/>
                  </a:lnTo>
                  <a:lnTo>
                    <a:pt x="185" y="710"/>
                  </a:lnTo>
                  <a:lnTo>
                    <a:pt x="185" y="710"/>
                  </a:lnTo>
                  <a:lnTo>
                    <a:pt x="187" y="712"/>
                  </a:lnTo>
                  <a:lnTo>
                    <a:pt x="187" y="714"/>
                  </a:lnTo>
                  <a:lnTo>
                    <a:pt x="187" y="714"/>
                  </a:lnTo>
                  <a:lnTo>
                    <a:pt x="190" y="714"/>
                  </a:lnTo>
                  <a:lnTo>
                    <a:pt x="192" y="717"/>
                  </a:lnTo>
                  <a:lnTo>
                    <a:pt x="192" y="717"/>
                  </a:lnTo>
                  <a:lnTo>
                    <a:pt x="192" y="717"/>
                  </a:lnTo>
                  <a:lnTo>
                    <a:pt x="197" y="714"/>
                  </a:lnTo>
                  <a:lnTo>
                    <a:pt x="199" y="714"/>
                  </a:lnTo>
                  <a:lnTo>
                    <a:pt x="199" y="714"/>
                  </a:lnTo>
                  <a:lnTo>
                    <a:pt x="209" y="717"/>
                  </a:lnTo>
                  <a:lnTo>
                    <a:pt x="209" y="719"/>
                  </a:lnTo>
                  <a:lnTo>
                    <a:pt x="214" y="722"/>
                  </a:lnTo>
                  <a:lnTo>
                    <a:pt x="214" y="724"/>
                  </a:lnTo>
                  <a:lnTo>
                    <a:pt x="214" y="724"/>
                  </a:lnTo>
                  <a:lnTo>
                    <a:pt x="216" y="724"/>
                  </a:lnTo>
                  <a:lnTo>
                    <a:pt x="221" y="726"/>
                  </a:lnTo>
                  <a:lnTo>
                    <a:pt x="218" y="724"/>
                  </a:lnTo>
                  <a:lnTo>
                    <a:pt x="221" y="722"/>
                  </a:lnTo>
                  <a:lnTo>
                    <a:pt x="221" y="719"/>
                  </a:lnTo>
                  <a:lnTo>
                    <a:pt x="221" y="719"/>
                  </a:lnTo>
                  <a:lnTo>
                    <a:pt x="221" y="717"/>
                  </a:lnTo>
                  <a:lnTo>
                    <a:pt x="221" y="717"/>
                  </a:lnTo>
                  <a:lnTo>
                    <a:pt x="221" y="717"/>
                  </a:lnTo>
                  <a:lnTo>
                    <a:pt x="218" y="714"/>
                  </a:lnTo>
                  <a:lnTo>
                    <a:pt x="218" y="714"/>
                  </a:lnTo>
                  <a:lnTo>
                    <a:pt x="223" y="707"/>
                  </a:lnTo>
                  <a:lnTo>
                    <a:pt x="223" y="707"/>
                  </a:lnTo>
                  <a:lnTo>
                    <a:pt x="223" y="705"/>
                  </a:lnTo>
                  <a:lnTo>
                    <a:pt x="223" y="703"/>
                  </a:lnTo>
                  <a:lnTo>
                    <a:pt x="223" y="703"/>
                  </a:lnTo>
                  <a:lnTo>
                    <a:pt x="225" y="700"/>
                  </a:lnTo>
                  <a:lnTo>
                    <a:pt x="228" y="698"/>
                  </a:lnTo>
                  <a:lnTo>
                    <a:pt x="225" y="693"/>
                  </a:lnTo>
                  <a:lnTo>
                    <a:pt x="225" y="688"/>
                  </a:lnTo>
                  <a:lnTo>
                    <a:pt x="228" y="686"/>
                  </a:lnTo>
                  <a:lnTo>
                    <a:pt x="228" y="684"/>
                  </a:lnTo>
                  <a:lnTo>
                    <a:pt x="228" y="681"/>
                  </a:lnTo>
                  <a:lnTo>
                    <a:pt x="228" y="677"/>
                  </a:lnTo>
                  <a:lnTo>
                    <a:pt x="228" y="669"/>
                  </a:lnTo>
                  <a:lnTo>
                    <a:pt x="228" y="667"/>
                  </a:lnTo>
                  <a:lnTo>
                    <a:pt x="228" y="665"/>
                  </a:lnTo>
                  <a:lnTo>
                    <a:pt x="228" y="662"/>
                  </a:lnTo>
                  <a:lnTo>
                    <a:pt x="230" y="662"/>
                  </a:lnTo>
                  <a:lnTo>
                    <a:pt x="230" y="662"/>
                  </a:lnTo>
                  <a:lnTo>
                    <a:pt x="230" y="660"/>
                  </a:lnTo>
                  <a:lnTo>
                    <a:pt x="230" y="658"/>
                  </a:lnTo>
                  <a:lnTo>
                    <a:pt x="230" y="655"/>
                  </a:lnTo>
                  <a:lnTo>
                    <a:pt x="230" y="655"/>
                  </a:lnTo>
                  <a:lnTo>
                    <a:pt x="230" y="653"/>
                  </a:lnTo>
                  <a:lnTo>
                    <a:pt x="228" y="653"/>
                  </a:lnTo>
                  <a:lnTo>
                    <a:pt x="228" y="651"/>
                  </a:lnTo>
                  <a:lnTo>
                    <a:pt x="225" y="651"/>
                  </a:lnTo>
                  <a:lnTo>
                    <a:pt x="223" y="648"/>
                  </a:lnTo>
                  <a:lnTo>
                    <a:pt x="223" y="646"/>
                  </a:lnTo>
                  <a:lnTo>
                    <a:pt x="223" y="639"/>
                  </a:lnTo>
                  <a:lnTo>
                    <a:pt x="223" y="639"/>
                  </a:lnTo>
                  <a:lnTo>
                    <a:pt x="223" y="639"/>
                  </a:lnTo>
                  <a:lnTo>
                    <a:pt x="223" y="636"/>
                  </a:lnTo>
                  <a:lnTo>
                    <a:pt x="223" y="636"/>
                  </a:lnTo>
                  <a:lnTo>
                    <a:pt x="223" y="636"/>
                  </a:lnTo>
                  <a:lnTo>
                    <a:pt x="221" y="636"/>
                  </a:lnTo>
                  <a:lnTo>
                    <a:pt x="221" y="634"/>
                  </a:lnTo>
                  <a:lnTo>
                    <a:pt x="221" y="634"/>
                  </a:lnTo>
                  <a:lnTo>
                    <a:pt x="221" y="632"/>
                  </a:lnTo>
                  <a:lnTo>
                    <a:pt x="221" y="627"/>
                  </a:lnTo>
                  <a:lnTo>
                    <a:pt x="221" y="624"/>
                  </a:lnTo>
                  <a:lnTo>
                    <a:pt x="221" y="622"/>
                  </a:lnTo>
                  <a:lnTo>
                    <a:pt x="218" y="620"/>
                  </a:lnTo>
                  <a:lnTo>
                    <a:pt x="216" y="617"/>
                  </a:lnTo>
                  <a:lnTo>
                    <a:pt x="216" y="615"/>
                  </a:lnTo>
                  <a:lnTo>
                    <a:pt x="218" y="613"/>
                  </a:lnTo>
                  <a:lnTo>
                    <a:pt x="218" y="610"/>
                  </a:lnTo>
                  <a:lnTo>
                    <a:pt x="221" y="610"/>
                  </a:lnTo>
                  <a:lnTo>
                    <a:pt x="221" y="608"/>
                  </a:lnTo>
                  <a:lnTo>
                    <a:pt x="221" y="606"/>
                  </a:lnTo>
                  <a:lnTo>
                    <a:pt x="223" y="603"/>
                  </a:lnTo>
                  <a:lnTo>
                    <a:pt x="223" y="603"/>
                  </a:lnTo>
                  <a:lnTo>
                    <a:pt x="225" y="603"/>
                  </a:lnTo>
                  <a:lnTo>
                    <a:pt x="225" y="603"/>
                  </a:lnTo>
                  <a:lnTo>
                    <a:pt x="225" y="603"/>
                  </a:lnTo>
                  <a:lnTo>
                    <a:pt x="225" y="601"/>
                  </a:lnTo>
                  <a:lnTo>
                    <a:pt x="225" y="601"/>
                  </a:lnTo>
                  <a:lnTo>
                    <a:pt x="225" y="601"/>
                  </a:lnTo>
                  <a:lnTo>
                    <a:pt x="228" y="598"/>
                  </a:lnTo>
                  <a:lnTo>
                    <a:pt x="230" y="598"/>
                  </a:lnTo>
                  <a:lnTo>
                    <a:pt x="230" y="596"/>
                  </a:lnTo>
                  <a:lnTo>
                    <a:pt x="230" y="594"/>
                  </a:lnTo>
                  <a:lnTo>
                    <a:pt x="232" y="594"/>
                  </a:lnTo>
                  <a:lnTo>
                    <a:pt x="232" y="591"/>
                  </a:lnTo>
                  <a:lnTo>
                    <a:pt x="235" y="591"/>
                  </a:lnTo>
                  <a:lnTo>
                    <a:pt x="232" y="589"/>
                  </a:lnTo>
                  <a:lnTo>
                    <a:pt x="232" y="589"/>
                  </a:lnTo>
                  <a:lnTo>
                    <a:pt x="235" y="587"/>
                  </a:lnTo>
                  <a:lnTo>
                    <a:pt x="235" y="584"/>
                  </a:lnTo>
                  <a:lnTo>
                    <a:pt x="237" y="577"/>
                  </a:lnTo>
                  <a:lnTo>
                    <a:pt x="237" y="575"/>
                  </a:lnTo>
                  <a:lnTo>
                    <a:pt x="240" y="572"/>
                  </a:lnTo>
                  <a:lnTo>
                    <a:pt x="240" y="572"/>
                  </a:lnTo>
                  <a:lnTo>
                    <a:pt x="240" y="572"/>
                  </a:lnTo>
                  <a:lnTo>
                    <a:pt x="242" y="568"/>
                  </a:lnTo>
                  <a:lnTo>
                    <a:pt x="242" y="568"/>
                  </a:lnTo>
                  <a:lnTo>
                    <a:pt x="242" y="565"/>
                  </a:lnTo>
                  <a:lnTo>
                    <a:pt x="242" y="565"/>
                  </a:lnTo>
                  <a:lnTo>
                    <a:pt x="242" y="563"/>
                  </a:lnTo>
                  <a:lnTo>
                    <a:pt x="242" y="563"/>
                  </a:lnTo>
                  <a:lnTo>
                    <a:pt x="242" y="563"/>
                  </a:lnTo>
                  <a:lnTo>
                    <a:pt x="244" y="561"/>
                  </a:lnTo>
                  <a:lnTo>
                    <a:pt x="247" y="561"/>
                  </a:lnTo>
                  <a:lnTo>
                    <a:pt x="247" y="561"/>
                  </a:lnTo>
                  <a:lnTo>
                    <a:pt x="247" y="558"/>
                  </a:lnTo>
                  <a:lnTo>
                    <a:pt x="247" y="556"/>
                  </a:lnTo>
                  <a:lnTo>
                    <a:pt x="249" y="556"/>
                  </a:lnTo>
                  <a:lnTo>
                    <a:pt x="249" y="556"/>
                  </a:lnTo>
                  <a:lnTo>
                    <a:pt x="249" y="549"/>
                  </a:lnTo>
                  <a:lnTo>
                    <a:pt x="249" y="546"/>
                  </a:lnTo>
                  <a:lnTo>
                    <a:pt x="249" y="544"/>
                  </a:lnTo>
                  <a:lnTo>
                    <a:pt x="251" y="544"/>
                  </a:lnTo>
                  <a:lnTo>
                    <a:pt x="251" y="544"/>
                  </a:lnTo>
                  <a:lnTo>
                    <a:pt x="251" y="544"/>
                  </a:lnTo>
                  <a:lnTo>
                    <a:pt x="251" y="544"/>
                  </a:lnTo>
                  <a:lnTo>
                    <a:pt x="249" y="542"/>
                  </a:lnTo>
                  <a:lnTo>
                    <a:pt x="251" y="542"/>
                  </a:lnTo>
                  <a:lnTo>
                    <a:pt x="251" y="542"/>
                  </a:lnTo>
                  <a:lnTo>
                    <a:pt x="249" y="539"/>
                  </a:lnTo>
                  <a:lnTo>
                    <a:pt x="249" y="539"/>
                  </a:lnTo>
                  <a:lnTo>
                    <a:pt x="251" y="537"/>
                  </a:lnTo>
                  <a:lnTo>
                    <a:pt x="251" y="537"/>
                  </a:lnTo>
                  <a:lnTo>
                    <a:pt x="251" y="537"/>
                  </a:lnTo>
                  <a:lnTo>
                    <a:pt x="251" y="535"/>
                  </a:lnTo>
                  <a:lnTo>
                    <a:pt x="251" y="535"/>
                  </a:lnTo>
                  <a:lnTo>
                    <a:pt x="251" y="532"/>
                  </a:lnTo>
                  <a:lnTo>
                    <a:pt x="251" y="532"/>
                  </a:lnTo>
                  <a:lnTo>
                    <a:pt x="251" y="532"/>
                  </a:lnTo>
                  <a:lnTo>
                    <a:pt x="251" y="532"/>
                  </a:lnTo>
                  <a:lnTo>
                    <a:pt x="251" y="532"/>
                  </a:lnTo>
                  <a:lnTo>
                    <a:pt x="251" y="532"/>
                  </a:lnTo>
                  <a:lnTo>
                    <a:pt x="251" y="530"/>
                  </a:lnTo>
                  <a:lnTo>
                    <a:pt x="254" y="527"/>
                  </a:lnTo>
                  <a:lnTo>
                    <a:pt x="254" y="520"/>
                  </a:lnTo>
                  <a:lnTo>
                    <a:pt x="256" y="518"/>
                  </a:lnTo>
                  <a:lnTo>
                    <a:pt x="259" y="516"/>
                  </a:lnTo>
                  <a:lnTo>
                    <a:pt x="266" y="513"/>
                  </a:lnTo>
                  <a:lnTo>
                    <a:pt x="270" y="508"/>
                  </a:lnTo>
                  <a:lnTo>
                    <a:pt x="273" y="508"/>
                  </a:lnTo>
                  <a:lnTo>
                    <a:pt x="277" y="508"/>
                  </a:lnTo>
                  <a:lnTo>
                    <a:pt x="280" y="506"/>
                  </a:lnTo>
                  <a:lnTo>
                    <a:pt x="287" y="504"/>
                  </a:lnTo>
                  <a:lnTo>
                    <a:pt x="292" y="504"/>
                  </a:lnTo>
                  <a:lnTo>
                    <a:pt x="294" y="504"/>
                  </a:lnTo>
                  <a:lnTo>
                    <a:pt x="299" y="501"/>
                  </a:lnTo>
                  <a:lnTo>
                    <a:pt x="301" y="499"/>
                  </a:lnTo>
                  <a:lnTo>
                    <a:pt x="301" y="499"/>
                  </a:lnTo>
                  <a:lnTo>
                    <a:pt x="301" y="499"/>
                  </a:lnTo>
                  <a:lnTo>
                    <a:pt x="301" y="497"/>
                  </a:lnTo>
                  <a:lnTo>
                    <a:pt x="303" y="497"/>
                  </a:lnTo>
                  <a:lnTo>
                    <a:pt x="303" y="497"/>
                  </a:lnTo>
                  <a:lnTo>
                    <a:pt x="303" y="497"/>
                  </a:lnTo>
                  <a:lnTo>
                    <a:pt x="306" y="497"/>
                  </a:lnTo>
                  <a:lnTo>
                    <a:pt x="308" y="494"/>
                  </a:lnTo>
                  <a:lnTo>
                    <a:pt x="308" y="494"/>
                  </a:lnTo>
                  <a:lnTo>
                    <a:pt x="311" y="494"/>
                  </a:lnTo>
                  <a:lnTo>
                    <a:pt x="311" y="494"/>
                  </a:lnTo>
                  <a:lnTo>
                    <a:pt x="313" y="494"/>
                  </a:lnTo>
                  <a:lnTo>
                    <a:pt x="313" y="494"/>
                  </a:lnTo>
                  <a:lnTo>
                    <a:pt x="313" y="494"/>
                  </a:lnTo>
                  <a:lnTo>
                    <a:pt x="315" y="497"/>
                  </a:lnTo>
                  <a:lnTo>
                    <a:pt x="318" y="497"/>
                  </a:lnTo>
                  <a:lnTo>
                    <a:pt x="318" y="494"/>
                  </a:lnTo>
                  <a:lnTo>
                    <a:pt x="318" y="492"/>
                  </a:lnTo>
                  <a:lnTo>
                    <a:pt x="320" y="492"/>
                  </a:lnTo>
                  <a:lnTo>
                    <a:pt x="320" y="490"/>
                  </a:lnTo>
                  <a:lnTo>
                    <a:pt x="322" y="490"/>
                  </a:lnTo>
                  <a:lnTo>
                    <a:pt x="325" y="490"/>
                  </a:lnTo>
                  <a:lnTo>
                    <a:pt x="325" y="487"/>
                  </a:lnTo>
                  <a:lnTo>
                    <a:pt x="327" y="485"/>
                  </a:lnTo>
                  <a:lnTo>
                    <a:pt x="330" y="482"/>
                  </a:lnTo>
                  <a:lnTo>
                    <a:pt x="332" y="480"/>
                  </a:lnTo>
                  <a:lnTo>
                    <a:pt x="332" y="478"/>
                  </a:lnTo>
                  <a:lnTo>
                    <a:pt x="337" y="475"/>
                  </a:lnTo>
                  <a:lnTo>
                    <a:pt x="341" y="475"/>
                  </a:lnTo>
                  <a:lnTo>
                    <a:pt x="344" y="475"/>
                  </a:lnTo>
                  <a:lnTo>
                    <a:pt x="344" y="473"/>
                  </a:lnTo>
                  <a:lnTo>
                    <a:pt x="346" y="473"/>
                  </a:lnTo>
                  <a:lnTo>
                    <a:pt x="348" y="473"/>
                  </a:lnTo>
                  <a:lnTo>
                    <a:pt x="348" y="473"/>
                  </a:lnTo>
                  <a:lnTo>
                    <a:pt x="348" y="471"/>
                  </a:lnTo>
                  <a:lnTo>
                    <a:pt x="351" y="466"/>
                  </a:lnTo>
                  <a:lnTo>
                    <a:pt x="353" y="466"/>
                  </a:lnTo>
                  <a:lnTo>
                    <a:pt x="353" y="466"/>
                  </a:lnTo>
                  <a:lnTo>
                    <a:pt x="353" y="464"/>
                  </a:lnTo>
                  <a:lnTo>
                    <a:pt x="356" y="464"/>
                  </a:lnTo>
                  <a:lnTo>
                    <a:pt x="356" y="461"/>
                  </a:lnTo>
                  <a:lnTo>
                    <a:pt x="358" y="459"/>
                  </a:lnTo>
                  <a:lnTo>
                    <a:pt x="358" y="459"/>
                  </a:lnTo>
                  <a:lnTo>
                    <a:pt x="358" y="459"/>
                  </a:lnTo>
                  <a:lnTo>
                    <a:pt x="358" y="459"/>
                  </a:lnTo>
                  <a:lnTo>
                    <a:pt x="358" y="459"/>
                  </a:lnTo>
                  <a:lnTo>
                    <a:pt x="360" y="456"/>
                  </a:lnTo>
                  <a:lnTo>
                    <a:pt x="360" y="456"/>
                  </a:lnTo>
                  <a:lnTo>
                    <a:pt x="360" y="456"/>
                  </a:lnTo>
                  <a:lnTo>
                    <a:pt x="360" y="456"/>
                  </a:lnTo>
                  <a:lnTo>
                    <a:pt x="363" y="454"/>
                  </a:lnTo>
                  <a:lnTo>
                    <a:pt x="363" y="454"/>
                  </a:lnTo>
                  <a:lnTo>
                    <a:pt x="363" y="454"/>
                  </a:lnTo>
                  <a:lnTo>
                    <a:pt x="363" y="454"/>
                  </a:lnTo>
                  <a:lnTo>
                    <a:pt x="365" y="454"/>
                  </a:lnTo>
                  <a:lnTo>
                    <a:pt x="365" y="454"/>
                  </a:lnTo>
                  <a:lnTo>
                    <a:pt x="365" y="452"/>
                  </a:lnTo>
                  <a:lnTo>
                    <a:pt x="365" y="452"/>
                  </a:lnTo>
                  <a:lnTo>
                    <a:pt x="363" y="452"/>
                  </a:lnTo>
                  <a:lnTo>
                    <a:pt x="363" y="452"/>
                  </a:lnTo>
                  <a:lnTo>
                    <a:pt x="365" y="449"/>
                  </a:lnTo>
                  <a:lnTo>
                    <a:pt x="365" y="449"/>
                  </a:lnTo>
                  <a:lnTo>
                    <a:pt x="365" y="449"/>
                  </a:lnTo>
                  <a:lnTo>
                    <a:pt x="367" y="452"/>
                  </a:lnTo>
                  <a:lnTo>
                    <a:pt x="367" y="449"/>
                  </a:lnTo>
                  <a:lnTo>
                    <a:pt x="367" y="447"/>
                  </a:lnTo>
                  <a:lnTo>
                    <a:pt x="367" y="447"/>
                  </a:lnTo>
                  <a:lnTo>
                    <a:pt x="370" y="447"/>
                  </a:lnTo>
                  <a:lnTo>
                    <a:pt x="372" y="447"/>
                  </a:lnTo>
                  <a:lnTo>
                    <a:pt x="372" y="447"/>
                  </a:lnTo>
                  <a:lnTo>
                    <a:pt x="372" y="445"/>
                  </a:lnTo>
                  <a:lnTo>
                    <a:pt x="375" y="445"/>
                  </a:lnTo>
                  <a:lnTo>
                    <a:pt x="375" y="445"/>
                  </a:lnTo>
                  <a:lnTo>
                    <a:pt x="375" y="445"/>
                  </a:lnTo>
                  <a:lnTo>
                    <a:pt x="375" y="445"/>
                  </a:lnTo>
                  <a:lnTo>
                    <a:pt x="377" y="447"/>
                  </a:lnTo>
                  <a:lnTo>
                    <a:pt x="377" y="447"/>
                  </a:lnTo>
                  <a:lnTo>
                    <a:pt x="379" y="445"/>
                  </a:lnTo>
                  <a:lnTo>
                    <a:pt x="382" y="445"/>
                  </a:lnTo>
                  <a:lnTo>
                    <a:pt x="384" y="445"/>
                  </a:lnTo>
                  <a:lnTo>
                    <a:pt x="384" y="445"/>
                  </a:lnTo>
                  <a:lnTo>
                    <a:pt x="386" y="442"/>
                  </a:lnTo>
                  <a:lnTo>
                    <a:pt x="386" y="442"/>
                  </a:lnTo>
                  <a:lnTo>
                    <a:pt x="386" y="442"/>
                  </a:lnTo>
                  <a:lnTo>
                    <a:pt x="389" y="442"/>
                  </a:lnTo>
                  <a:lnTo>
                    <a:pt x="389" y="442"/>
                  </a:lnTo>
                  <a:lnTo>
                    <a:pt x="389" y="442"/>
                  </a:lnTo>
                  <a:lnTo>
                    <a:pt x="396" y="442"/>
                  </a:lnTo>
                  <a:lnTo>
                    <a:pt x="398" y="442"/>
                  </a:lnTo>
                  <a:lnTo>
                    <a:pt x="401" y="442"/>
                  </a:lnTo>
                  <a:lnTo>
                    <a:pt x="401" y="442"/>
                  </a:lnTo>
                  <a:lnTo>
                    <a:pt x="403" y="445"/>
                  </a:lnTo>
                  <a:lnTo>
                    <a:pt x="403" y="445"/>
                  </a:lnTo>
                  <a:lnTo>
                    <a:pt x="405" y="445"/>
                  </a:lnTo>
                  <a:lnTo>
                    <a:pt x="405" y="445"/>
                  </a:lnTo>
                  <a:lnTo>
                    <a:pt x="408" y="445"/>
                  </a:lnTo>
                  <a:lnTo>
                    <a:pt x="408" y="447"/>
                  </a:lnTo>
                  <a:lnTo>
                    <a:pt x="408" y="447"/>
                  </a:lnTo>
                  <a:lnTo>
                    <a:pt x="408" y="447"/>
                  </a:lnTo>
                  <a:lnTo>
                    <a:pt x="408" y="447"/>
                  </a:lnTo>
                  <a:lnTo>
                    <a:pt x="410" y="449"/>
                  </a:lnTo>
                  <a:lnTo>
                    <a:pt x="410" y="449"/>
                  </a:lnTo>
                  <a:lnTo>
                    <a:pt x="410" y="449"/>
                  </a:lnTo>
                  <a:lnTo>
                    <a:pt x="412" y="452"/>
                  </a:lnTo>
                  <a:lnTo>
                    <a:pt x="412" y="452"/>
                  </a:lnTo>
                  <a:lnTo>
                    <a:pt x="412" y="452"/>
                  </a:lnTo>
                  <a:lnTo>
                    <a:pt x="415" y="452"/>
                  </a:lnTo>
                  <a:lnTo>
                    <a:pt x="417" y="452"/>
                  </a:lnTo>
                  <a:lnTo>
                    <a:pt x="417" y="452"/>
                  </a:lnTo>
                  <a:lnTo>
                    <a:pt x="419" y="452"/>
                  </a:lnTo>
                  <a:lnTo>
                    <a:pt x="419" y="452"/>
                  </a:lnTo>
                  <a:lnTo>
                    <a:pt x="422" y="449"/>
                  </a:lnTo>
                  <a:lnTo>
                    <a:pt x="424" y="449"/>
                  </a:lnTo>
                  <a:lnTo>
                    <a:pt x="427" y="449"/>
                  </a:lnTo>
                  <a:lnTo>
                    <a:pt x="429" y="449"/>
                  </a:lnTo>
                  <a:lnTo>
                    <a:pt x="429" y="449"/>
                  </a:lnTo>
                  <a:lnTo>
                    <a:pt x="434" y="447"/>
                  </a:lnTo>
                  <a:lnTo>
                    <a:pt x="436" y="445"/>
                  </a:lnTo>
                  <a:lnTo>
                    <a:pt x="436" y="447"/>
                  </a:lnTo>
                  <a:lnTo>
                    <a:pt x="438" y="447"/>
                  </a:lnTo>
                  <a:lnTo>
                    <a:pt x="441" y="447"/>
                  </a:lnTo>
                  <a:lnTo>
                    <a:pt x="441" y="447"/>
                  </a:lnTo>
                  <a:lnTo>
                    <a:pt x="443" y="447"/>
                  </a:lnTo>
                  <a:lnTo>
                    <a:pt x="446" y="447"/>
                  </a:lnTo>
                  <a:lnTo>
                    <a:pt x="446" y="447"/>
                  </a:lnTo>
                  <a:lnTo>
                    <a:pt x="448" y="447"/>
                  </a:lnTo>
                  <a:lnTo>
                    <a:pt x="450" y="447"/>
                  </a:lnTo>
                  <a:lnTo>
                    <a:pt x="450" y="447"/>
                  </a:lnTo>
                  <a:lnTo>
                    <a:pt x="453" y="445"/>
                  </a:lnTo>
                  <a:lnTo>
                    <a:pt x="457" y="440"/>
                  </a:lnTo>
                  <a:lnTo>
                    <a:pt x="457" y="440"/>
                  </a:lnTo>
                  <a:lnTo>
                    <a:pt x="457" y="437"/>
                  </a:lnTo>
                  <a:lnTo>
                    <a:pt x="457" y="435"/>
                  </a:lnTo>
                  <a:lnTo>
                    <a:pt x="457" y="435"/>
                  </a:lnTo>
                  <a:lnTo>
                    <a:pt x="457" y="433"/>
                  </a:lnTo>
                  <a:lnTo>
                    <a:pt x="460" y="433"/>
                  </a:lnTo>
                  <a:lnTo>
                    <a:pt x="460" y="433"/>
                  </a:lnTo>
                  <a:lnTo>
                    <a:pt x="460" y="430"/>
                  </a:lnTo>
                  <a:lnTo>
                    <a:pt x="460" y="426"/>
                  </a:lnTo>
                  <a:lnTo>
                    <a:pt x="460" y="426"/>
                  </a:lnTo>
                  <a:lnTo>
                    <a:pt x="462" y="426"/>
                  </a:lnTo>
                  <a:lnTo>
                    <a:pt x="462" y="426"/>
                  </a:lnTo>
                  <a:lnTo>
                    <a:pt x="462" y="423"/>
                  </a:lnTo>
                  <a:lnTo>
                    <a:pt x="462" y="423"/>
                  </a:lnTo>
                  <a:lnTo>
                    <a:pt x="460" y="421"/>
                  </a:lnTo>
                  <a:lnTo>
                    <a:pt x="460" y="421"/>
                  </a:lnTo>
                  <a:lnTo>
                    <a:pt x="462" y="416"/>
                  </a:lnTo>
                  <a:lnTo>
                    <a:pt x="462" y="416"/>
                  </a:lnTo>
                  <a:lnTo>
                    <a:pt x="464" y="414"/>
                  </a:lnTo>
                  <a:lnTo>
                    <a:pt x="464" y="414"/>
                  </a:lnTo>
                  <a:lnTo>
                    <a:pt x="462" y="414"/>
                  </a:lnTo>
                  <a:lnTo>
                    <a:pt x="462" y="414"/>
                  </a:lnTo>
                  <a:lnTo>
                    <a:pt x="462" y="411"/>
                  </a:lnTo>
                  <a:lnTo>
                    <a:pt x="462" y="407"/>
                  </a:lnTo>
                  <a:lnTo>
                    <a:pt x="462" y="404"/>
                  </a:lnTo>
                  <a:lnTo>
                    <a:pt x="457" y="404"/>
                  </a:lnTo>
                  <a:lnTo>
                    <a:pt x="457" y="404"/>
                  </a:lnTo>
                  <a:lnTo>
                    <a:pt x="455" y="402"/>
                  </a:lnTo>
                  <a:lnTo>
                    <a:pt x="455" y="402"/>
                  </a:lnTo>
                  <a:lnTo>
                    <a:pt x="455" y="402"/>
                  </a:lnTo>
                  <a:lnTo>
                    <a:pt x="453" y="402"/>
                  </a:lnTo>
                  <a:lnTo>
                    <a:pt x="453" y="400"/>
                  </a:lnTo>
                  <a:lnTo>
                    <a:pt x="453" y="400"/>
                  </a:lnTo>
                  <a:lnTo>
                    <a:pt x="450" y="397"/>
                  </a:lnTo>
                  <a:lnTo>
                    <a:pt x="450" y="397"/>
                  </a:lnTo>
                  <a:lnTo>
                    <a:pt x="450" y="397"/>
                  </a:lnTo>
                  <a:lnTo>
                    <a:pt x="450" y="395"/>
                  </a:lnTo>
                  <a:lnTo>
                    <a:pt x="448" y="395"/>
                  </a:lnTo>
                  <a:lnTo>
                    <a:pt x="448" y="395"/>
                  </a:lnTo>
                  <a:lnTo>
                    <a:pt x="446" y="395"/>
                  </a:lnTo>
                  <a:lnTo>
                    <a:pt x="446" y="392"/>
                  </a:lnTo>
                  <a:lnTo>
                    <a:pt x="446" y="390"/>
                  </a:lnTo>
                  <a:lnTo>
                    <a:pt x="446" y="390"/>
                  </a:lnTo>
                  <a:lnTo>
                    <a:pt x="446" y="388"/>
                  </a:lnTo>
                  <a:lnTo>
                    <a:pt x="446" y="385"/>
                  </a:lnTo>
                  <a:lnTo>
                    <a:pt x="443" y="383"/>
                  </a:lnTo>
                  <a:lnTo>
                    <a:pt x="443" y="383"/>
                  </a:lnTo>
                  <a:lnTo>
                    <a:pt x="443" y="381"/>
                  </a:lnTo>
                  <a:lnTo>
                    <a:pt x="443" y="378"/>
                  </a:lnTo>
                  <a:lnTo>
                    <a:pt x="443" y="378"/>
                  </a:lnTo>
                  <a:lnTo>
                    <a:pt x="443" y="376"/>
                  </a:lnTo>
                  <a:lnTo>
                    <a:pt x="443" y="376"/>
                  </a:lnTo>
                  <a:lnTo>
                    <a:pt x="443" y="374"/>
                  </a:lnTo>
                  <a:lnTo>
                    <a:pt x="443" y="369"/>
                  </a:lnTo>
                  <a:lnTo>
                    <a:pt x="443" y="366"/>
                  </a:lnTo>
                  <a:lnTo>
                    <a:pt x="443" y="366"/>
                  </a:lnTo>
                  <a:lnTo>
                    <a:pt x="443" y="366"/>
                  </a:lnTo>
                  <a:lnTo>
                    <a:pt x="443" y="364"/>
                  </a:lnTo>
                  <a:lnTo>
                    <a:pt x="443" y="364"/>
                  </a:lnTo>
                  <a:lnTo>
                    <a:pt x="443" y="364"/>
                  </a:lnTo>
                  <a:lnTo>
                    <a:pt x="443" y="362"/>
                  </a:lnTo>
                  <a:lnTo>
                    <a:pt x="443" y="362"/>
                  </a:lnTo>
                  <a:lnTo>
                    <a:pt x="443" y="362"/>
                  </a:lnTo>
                  <a:lnTo>
                    <a:pt x="443" y="362"/>
                  </a:lnTo>
                  <a:lnTo>
                    <a:pt x="443" y="359"/>
                  </a:lnTo>
                  <a:lnTo>
                    <a:pt x="443" y="359"/>
                  </a:lnTo>
                  <a:lnTo>
                    <a:pt x="443" y="357"/>
                  </a:lnTo>
                  <a:lnTo>
                    <a:pt x="443" y="357"/>
                  </a:lnTo>
                  <a:lnTo>
                    <a:pt x="443" y="355"/>
                  </a:lnTo>
                  <a:lnTo>
                    <a:pt x="443" y="355"/>
                  </a:lnTo>
                  <a:lnTo>
                    <a:pt x="446" y="355"/>
                  </a:lnTo>
                  <a:lnTo>
                    <a:pt x="446" y="355"/>
                  </a:lnTo>
                  <a:lnTo>
                    <a:pt x="448" y="355"/>
                  </a:lnTo>
                  <a:lnTo>
                    <a:pt x="448" y="352"/>
                  </a:lnTo>
                  <a:lnTo>
                    <a:pt x="448" y="352"/>
                  </a:lnTo>
                  <a:lnTo>
                    <a:pt x="448" y="352"/>
                  </a:lnTo>
                  <a:lnTo>
                    <a:pt x="453" y="345"/>
                  </a:lnTo>
                  <a:lnTo>
                    <a:pt x="453" y="345"/>
                  </a:lnTo>
                  <a:lnTo>
                    <a:pt x="455" y="343"/>
                  </a:lnTo>
                  <a:lnTo>
                    <a:pt x="455" y="343"/>
                  </a:lnTo>
                  <a:lnTo>
                    <a:pt x="457" y="340"/>
                  </a:lnTo>
                  <a:lnTo>
                    <a:pt x="457" y="338"/>
                  </a:lnTo>
                  <a:lnTo>
                    <a:pt x="462" y="336"/>
                  </a:lnTo>
                  <a:lnTo>
                    <a:pt x="464" y="333"/>
                  </a:lnTo>
                  <a:lnTo>
                    <a:pt x="464" y="329"/>
                  </a:lnTo>
                  <a:lnTo>
                    <a:pt x="464" y="326"/>
                  </a:lnTo>
                  <a:lnTo>
                    <a:pt x="464" y="326"/>
                  </a:lnTo>
                  <a:lnTo>
                    <a:pt x="464" y="326"/>
                  </a:lnTo>
                  <a:lnTo>
                    <a:pt x="464" y="324"/>
                  </a:lnTo>
                  <a:lnTo>
                    <a:pt x="467" y="324"/>
                  </a:lnTo>
                  <a:lnTo>
                    <a:pt x="467" y="321"/>
                  </a:lnTo>
                  <a:lnTo>
                    <a:pt x="467" y="321"/>
                  </a:lnTo>
                  <a:lnTo>
                    <a:pt x="464" y="317"/>
                  </a:lnTo>
                  <a:lnTo>
                    <a:pt x="464" y="317"/>
                  </a:lnTo>
                  <a:lnTo>
                    <a:pt x="464" y="312"/>
                  </a:lnTo>
                  <a:lnTo>
                    <a:pt x="462" y="310"/>
                  </a:lnTo>
                  <a:lnTo>
                    <a:pt x="462" y="307"/>
                  </a:lnTo>
                  <a:lnTo>
                    <a:pt x="462" y="305"/>
                  </a:lnTo>
                  <a:lnTo>
                    <a:pt x="462" y="305"/>
                  </a:lnTo>
                  <a:lnTo>
                    <a:pt x="462" y="305"/>
                  </a:lnTo>
                  <a:lnTo>
                    <a:pt x="462" y="303"/>
                  </a:lnTo>
                  <a:lnTo>
                    <a:pt x="462" y="303"/>
                  </a:lnTo>
                  <a:lnTo>
                    <a:pt x="462" y="303"/>
                  </a:lnTo>
                  <a:lnTo>
                    <a:pt x="460" y="300"/>
                  </a:lnTo>
                  <a:lnTo>
                    <a:pt x="460" y="300"/>
                  </a:lnTo>
                  <a:lnTo>
                    <a:pt x="460" y="298"/>
                  </a:lnTo>
                  <a:lnTo>
                    <a:pt x="457" y="295"/>
                  </a:lnTo>
                  <a:lnTo>
                    <a:pt x="457" y="293"/>
                  </a:lnTo>
                  <a:lnTo>
                    <a:pt x="455" y="293"/>
                  </a:lnTo>
                  <a:lnTo>
                    <a:pt x="455" y="293"/>
                  </a:lnTo>
                  <a:lnTo>
                    <a:pt x="455" y="291"/>
                  </a:lnTo>
                  <a:lnTo>
                    <a:pt x="455" y="288"/>
                  </a:lnTo>
                  <a:lnTo>
                    <a:pt x="455" y="288"/>
                  </a:lnTo>
                  <a:lnTo>
                    <a:pt x="455" y="286"/>
                  </a:lnTo>
                  <a:lnTo>
                    <a:pt x="455" y="286"/>
                  </a:lnTo>
                  <a:lnTo>
                    <a:pt x="455" y="284"/>
                  </a:lnTo>
                  <a:lnTo>
                    <a:pt x="455" y="281"/>
                  </a:lnTo>
                  <a:lnTo>
                    <a:pt x="455" y="281"/>
                  </a:lnTo>
                  <a:lnTo>
                    <a:pt x="457" y="279"/>
                  </a:lnTo>
                  <a:lnTo>
                    <a:pt x="457" y="279"/>
                  </a:lnTo>
                  <a:lnTo>
                    <a:pt x="460" y="279"/>
                  </a:lnTo>
                  <a:lnTo>
                    <a:pt x="460" y="274"/>
                  </a:lnTo>
                  <a:lnTo>
                    <a:pt x="462" y="272"/>
                  </a:lnTo>
                  <a:lnTo>
                    <a:pt x="462" y="269"/>
                  </a:lnTo>
                  <a:lnTo>
                    <a:pt x="462" y="267"/>
                  </a:lnTo>
                  <a:lnTo>
                    <a:pt x="460" y="267"/>
                  </a:lnTo>
                  <a:lnTo>
                    <a:pt x="460" y="262"/>
                  </a:lnTo>
                  <a:lnTo>
                    <a:pt x="460" y="262"/>
                  </a:lnTo>
                  <a:lnTo>
                    <a:pt x="457" y="260"/>
                  </a:lnTo>
                  <a:lnTo>
                    <a:pt x="457" y="260"/>
                  </a:lnTo>
                  <a:lnTo>
                    <a:pt x="455" y="260"/>
                  </a:lnTo>
                  <a:lnTo>
                    <a:pt x="455" y="260"/>
                  </a:lnTo>
                  <a:lnTo>
                    <a:pt x="453" y="260"/>
                  </a:lnTo>
                  <a:lnTo>
                    <a:pt x="453" y="255"/>
                  </a:lnTo>
                  <a:lnTo>
                    <a:pt x="453" y="253"/>
                  </a:lnTo>
                  <a:lnTo>
                    <a:pt x="453" y="253"/>
                  </a:lnTo>
                  <a:lnTo>
                    <a:pt x="450" y="248"/>
                  </a:lnTo>
                  <a:lnTo>
                    <a:pt x="453" y="248"/>
                  </a:lnTo>
                  <a:lnTo>
                    <a:pt x="455" y="243"/>
                  </a:lnTo>
                  <a:lnTo>
                    <a:pt x="457" y="243"/>
                  </a:lnTo>
                  <a:lnTo>
                    <a:pt x="457" y="241"/>
                  </a:lnTo>
                  <a:lnTo>
                    <a:pt x="457" y="241"/>
                  </a:lnTo>
                  <a:lnTo>
                    <a:pt x="460" y="241"/>
                  </a:lnTo>
                  <a:lnTo>
                    <a:pt x="460" y="239"/>
                  </a:lnTo>
                  <a:lnTo>
                    <a:pt x="460" y="239"/>
                  </a:lnTo>
                  <a:lnTo>
                    <a:pt x="462" y="236"/>
                  </a:lnTo>
                  <a:lnTo>
                    <a:pt x="462" y="236"/>
                  </a:lnTo>
                  <a:lnTo>
                    <a:pt x="462" y="234"/>
                  </a:lnTo>
                  <a:lnTo>
                    <a:pt x="462" y="234"/>
                  </a:lnTo>
                  <a:lnTo>
                    <a:pt x="462" y="232"/>
                  </a:lnTo>
                  <a:lnTo>
                    <a:pt x="467" y="229"/>
                  </a:lnTo>
                  <a:lnTo>
                    <a:pt x="467" y="227"/>
                  </a:lnTo>
                  <a:lnTo>
                    <a:pt x="467" y="227"/>
                  </a:lnTo>
                  <a:lnTo>
                    <a:pt x="469" y="227"/>
                  </a:lnTo>
                  <a:lnTo>
                    <a:pt x="469" y="224"/>
                  </a:lnTo>
                  <a:lnTo>
                    <a:pt x="472" y="224"/>
                  </a:lnTo>
                  <a:lnTo>
                    <a:pt x="472" y="222"/>
                  </a:lnTo>
                  <a:lnTo>
                    <a:pt x="474" y="222"/>
                  </a:lnTo>
                  <a:lnTo>
                    <a:pt x="474" y="220"/>
                  </a:lnTo>
                  <a:lnTo>
                    <a:pt x="474" y="217"/>
                  </a:lnTo>
                  <a:lnTo>
                    <a:pt x="474" y="217"/>
                  </a:lnTo>
                  <a:lnTo>
                    <a:pt x="476" y="215"/>
                  </a:lnTo>
                  <a:lnTo>
                    <a:pt x="476" y="213"/>
                  </a:lnTo>
                  <a:lnTo>
                    <a:pt x="476" y="208"/>
                  </a:lnTo>
                  <a:lnTo>
                    <a:pt x="476" y="205"/>
                  </a:lnTo>
                  <a:lnTo>
                    <a:pt x="476" y="203"/>
                  </a:lnTo>
                  <a:lnTo>
                    <a:pt x="479" y="201"/>
                  </a:lnTo>
                  <a:lnTo>
                    <a:pt x="483" y="196"/>
                  </a:lnTo>
                  <a:lnTo>
                    <a:pt x="486" y="194"/>
                  </a:lnTo>
                  <a:lnTo>
                    <a:pt x="488" y="191"/>
                  </a:lnTo>
                  <a:lnTo>
                    <a:pt x="488" y="189"/>
                  </a:lnTo>
                  <a:lnTo>
                    <a:pt x="488" y="189"/>
                  </a:lnTo>
                  <a:lnTo>
                    <a:pt x="491" y="187"/>
                  </a:lnTo>
                  <a:lnTo>
                    <a:pt x="491" y="187"/>
                  </a:lnTo>
                  <a:lnTo>
                    <a:pt x="491" y="187"/>
                  </a:lnTo>
                  <a:lnTo>
                    <a:pt x="491" y="189"/>
                  </a:lnTo>
                  <a:lnTo>
                    <a:pt x="491" y="189"/>
                  </a:lnTo>
                  <a:lnTo>
                    <a:pt x="493" y="189"/>
                  </a:lnTo>
                  <a:lnTo>
                    <a:pt x="493" y="189"/>
                  </a:lnTo>
                  <a:lnTo>
                    <a:pt x="493" y="189"/>
                  </a:lnTo>
                  <a:lnTo>
                    <a:pt x="495" y="189"/>
                  </a:lnTo>
                  <a:lnTo>
                    <a:pt x="495" y="189"/>
                  </a:lnTo>
                  <a:lnTo>
                    <a:pt x="495" y="189"/>
                  </a:lnTo>
                  <a:lnTo>
                    <a:pt x="498" y="189"/>
                  </a:lnTo>
                  <a:lnTo>
                    <a:pt x="500" y="189"/>
                  </a:lnTo>
                  <a:lnTo>
                    <a:pt x="500" y="189"/>
                  </a:lnTo>
                  <a:lnTo>
                    <a:pt x="500" y="187"/>
                  </a:lnTo>
                  <a:lnTo>
                    <a:pt x="500" y="187"/>
                  </a:lnTo>
                  <a:lnTo>
                    <a:pt x="500" y="187"/>
                  </a:lnTo>
                  <a:lnTo>
                    <a:pt x="502" y="187"/>
                  </a:lnTo>
                  <a:lnTo>
                    <a:pt x="502" y="187"/>
                  </a:lnTo>
                  <a:lnTo>
                    <a:pt x="502" y="187"/>
                  </a:lnTo>
                  <a:lnTo>
                    <a:pt x="507" y="187"/>
                  </a:lnTo>
                  <a:lnTo>
                    <a:pt x="509" y="187"/>
                  </a:lnTo>
                  <a:lnTo>
                    <a:pt x="509" y="187"/>
                  </a:lnTo>
                  <a:lnTo>
                    <a:pt x="512" y="187"/>
                  </a:lnTo>
                  <a:lnTo>
                    <a:pt x="514" y="184"/>
                  </a:lnTo>
                  <a:lnTo>
                    <a:pt x="521" y="175"/>
                  </a:lnTo>
                  <a:lnTo>
                    <a:pt x="521" y="175"/>
                  </a:lnTo>
                  <a:lnTo>
                    <a:pt x="521" y="175"/>
                  </a:lnTo>
                  <a:lnTo>
                    <a:pt x="519" y="172"/>
                  </a:lnTo>
                  <a:lnTo>
                    <a:pt x="519" y="172"/>
                  </a:lnTo>
                  <a:lnTo>
                    <a:pt x="521" y="172"/>
                  </a:lnTo>
                  <a:lnTo>
                    <a:pt x="528" y="170"/>
                  </a:lnTo>
                  <a:lnTo>
                    <a:pt x="531" y="170"/>
                  </a:lnTo>
                  <a:lnTo>
                    <a:pt x="531" y="168"/>
                  </a:lnTo>
                  <a:lnTo>
                    <a:pt x="531" y="168"/>
                  </a:lnTo>
                  <a:lnTo>
                    <a:pt x="531" y="168"/>
                  </a:lnTo>
                  <a:lnTo>
                    <a:pt x="531" y="168"/>
                  </a:lnTo>
                  <a:lnTo>
                    <a:pt x="531" y="165"/>
                  </a:lnTo>
                  <a:lnTo>
                    <a:pt x="533" y="165"/>
                  </a:lnTo>
                  <a:lnTo>
                    <a:pt x="533" y="165"/>
                  </a:lnTo>
                  <a:lnTo>
                    <a:pt x="533" y="165"/>
                  </a:lnTo>
                  <a:lnTo>
                    <a:pt x="533" y="161"/>
                  </a:lnTo>
                  <a:lnTo>
                    <a:pt x="535" y="161"/>
                  </a:lnTo>
                  <a:lnTo>
                    <a:pt x="538" y="158"/>
                  </a:lnTo>
                  <a:lnTo>
                    <a:pt x="538" y="158"/>
                  </a:lnTo>
                  <a:lnTo>
                    <a:pt x="540" y="156"/>
                  </a:lnTo>
                  <a:lnTo>
                    <a:pt x="540" y="153"/>
                  </a:lnTo>
                  <a:lnTo>
                    <a:pt x="543" y="153"/>
                  </a:lnTo>
                  <a:lnTo>
                    <a:pt x="543" y="151"/>
                  </a:lnTo>
                  <a:lnTo>
                    <a:pt x="543" y="151"/>
                  </a:lnTo>
                  <a:lnTo>
                    <a:pt x="543" y="149"/>
                  </a:lnTo>
                  <a:lnTo>
                    <a:pt x="543" y="149"/>
                  </a:lnTo>
                  <a:lnTo>
                    <a:pt x="543" y="146"/>
                  </a:lnTo>
                  <a:close/>
                  <a:moveTo>
                    <a:pt x="384" y="108"/>
                  </a:moveTo>
                  <a:lnTo>
                    <a:pt x="386" y="108"/>
                  </a:lnTo>
                  <a:lnTo>
                    <a:pt x="384" y="111"/>
                  </a:lnTo>
                  <a:lnTo>
                    <a:pt x="384" y="111"/>
                  </a:lnTo>
                  <a:lnTo>
                    <a:pt x="384" y="113"/>
                  </a:lnTo>
                  <a:lnTo>
                    <a:pt x="384" y="113"/>
                  </a:lnTo>
                  <a:lnTo>
                    <a:pt x="384" y="113"/>
                  </a:lnTo>
                  <a:lnTo>
                    <a:pt x="386" y="113"/>
                  </a:lnTo>
                  <a:lnTo>
                    <a:pt x="386" y="113"/>
                  </a:lnTo>
                  <a:lnTo>
                    <a:pt x="389" y="113"/>
                  </a:lnTo>
                  <a:lnTo>
                    <a:pt x="391" y="113"/>
                  </a:lnTo>
                  <a:lnTo>
                    <a:pt x="391" y="111"/>
                  </a:lnTo>
                  <a:lnTo>
                    <a:pt x="391" y="111"/>
                  </a:lnTo>
                  <a:lnTo>
                    <a:pt x="391" y="108"/>
                  </a:lnTo>
                  <a:lnTo>
                    <a:pt x="391" y="108"/>
                  </a:lnTo>
                  <a:lnTo>
                    <a:pt x="389" y="108"/>
                  </a:lnTo>
                  <a:lnTo>
                    <a:pt x="389" y="108"/>
                  </a:lnTo>
                  <a:lnTo>
                    <a:pt x="389" y="108"/>
                  </a:lnTo>
                  <a:lnTo>
                    <a:pt x="389" y="108"/>
                  </a:lnTo>
                  <a:lnTo>
                    <a:pt x="389" y="108"/>
                  </a:lnTo>
                  <a:lnTo>
                    <a:pt x="386" y="108"/>
                  </a:lnTo>
                  <a:lnTo>
                    <a:pt x="386" y="108"/>
                  </a:lnTo>
                  <a:lnTo>
                    <a:pt x="386" y="108"/>
                  </a:lnTo>
                  <a:lnTo>
                    <a:pt x="386" y="106"/>
                  </a:lnTo>
                  <a:lnTo>
                    <a:pt x="386" y="106"/>
                  </a:lnTo>
                  <a:lnTo>
                    <a:pt x="386" y="106"/>
                  </a:lnTo>
                  <a:lnTo>
                    <a:pt x="384" y="106"/>
                  </a:lnTo>
                  <a:lnTo>
                    <a:pt x="384" y="106"/>
                  </a:lnTo>
                  <a:lnTo>
                    <a:pt x="384" y="106"/>
                  </a:lnTo>
                  <a:lnTo>
                    <a:pt x="384" y="108"/>
                  </a:lnTo>
                  <a:lnTo>
                    <a:pt x="384" y="108"/>
                  </a:lnTo>
                  <a:close/>
                  <a:moveTo>
                    <a:pt x="332" y="137"/>
                  </a:moveTo>
                  <a:lnTo>
                    <a:pt x="332" y="137"/>
                  </a:lnTo>
                  <a:lnTo>
                    <a:pt x="334" y="132"/>
                  </a:lnTo>
                  <a:lnTo>
                    <a:pt x="334" y="130"/>
                  </a:lnTo>
                  <a:lnTo>
                    <a:pt x="332" y="130"/>
                  </a:lnTo>
                  <a:lnTo>
                    <a:pt x="330" y="132"/>
                  </a:lnTo>
                  <a:lnTo>
                    <a:pt x="327" y="137"/>
                  </a:lnTo>
                  <a:lnTo>
                    <a:pt x="327" y="139"/>
                  </a:lnTo>
                  <a:lnTo>
                    <a:pt x="327" y="139"/>
                  </a:lnTo>
                  <a:lnTo>
                    <a:pt x="327" y="142"/>
                  </a:lnTo>
                  <a:lnTo>
                    <a:pt x="327" y="144"/>
                  </a:lnTo>
                  <a:lnTo>
                    <a:pt x="327" y="146"/>
                  </a:lnTo>
                  <a:lnTo>
                    <a:pt x="327" y="146"/>
                  </a:lnTo>
                  <a:lnTo>
                    <a:pt x="327" y="149"/>
                  </a:lnTo>
                  <a:lnTo>
                    <a:pt x="327" y="151"/>
                  </a:lnTo>
                  <a:lnTo>
                    <a:pt x="327" y="151"/>
                  </a:lnTo>
                  <a:lnTo>
                    <a:pt x="325" y="151"/>
                  </a:lnTo>
                  <a:lnTo>
                    <a:pt x="325" y="153"/>
                  </a:lnTo>
                  <a:lnTo>
                    <a:pt x="325" y="153"/>
                  </a:lnTo>
                  <a:lnTo>
                    <a:pt x="325" y="156"/>
                  </a:lnTo>
                  <a:lnTo>
                    <a:pt x="325" y="156"/>
                  </a:lnTo>
                  <a:lnTo>
                    <a:pt x="325" y="156"/>
                  </a:lnTo>
                  <a:lnTo>
                    <a:pt x="325" y="156"/>
                  </a:lnTo>
                  <a:lnTo>
                    <a:pt x="325" y="156"/>
                  </a:lnTo>
                  <a:lnTo>
                    <a:pt x="325" y="156"/>
                  </a:lnTo>
                  <a:lnTo>
                    <a:pt x="325" y="156"/>
                  </a:lnTo>
                  <a:lnTo>
                    <a:pt x="325" y="156"/>
                  </a:lnTo>
                  <a:lnTo>
                    <a:pt x="327" y="156"/>
                  </a:lnTo>
                  <a:lnTo>
                    <a:pt x="327" y="156"/>
                  </a:lnTo>
                  <a:lnTo>
                    <a:pt x="330" y="151"/>
                  </a:lnTo>
                  <a:lnTo>
                    <a:pt x="330" y="149"/>
                  </a:lnTo>
                  <a:lnTo>
                    <a:pt x="332" y="149"/>
                  </a:lnTo>
                  <a:lnTo>
                    <a:pt x="334" y="149"/>
                  </a:lnTo>
                  <a:lnTo>
                    <a:pt x="332" y="146"/>
                  </a:lnTo>
                  <a:lnTo>
                    <a:pt x="332" y="144"/>
                  </a:lnTo>
                  <a:lnTo>
                    <a:pt x="334" y="144"/>
                  </a:lnTo>
                  <a:lnTo>
                    <a:pt x="334" y="142"/>
                  </a:lnTo>
                  <a:lnTo>
                    <a:pt x="334" y="137"/>
                  </a:lnTo>
                  <a:lnTo>
                    <a:pt x="332" y="139"/>
                  </a:lnTo>
                  <a:lnTo>
                    <a:pt x="332" y="139"/>
                  </a:lnTo>
                  <a:lnTo>
                    <a:pt x="332" y="139"/>
                  </a:lnTo>
                  <a:lnTo>
                    <a:pt x="332" y="137"/>
                  </a:lnTo>
                  <a:lnTo>
                    <a:pt x="332" y="137"/>
                  </a:lnTo>
                  <a:close/>
                  <a:moveTo>
                    <a:pt x="294" y="26"/>
                  </a:moveTo>
                  <a:lnTo>
                    <a:pt x="296" y="28"/>
                  </a:lnTo>
                  <a:lnTo>
                    <a:pt x="296" y="26"/>
                  </a:lnTo>
                  <a:lnTo>
                    <a:pt x="296" y="26"/>
                  </a:lnTo>
                  <a:lnTo>
                    <a:pt x="296" y="26"/>
                  </a:lnTo>
                  <a:lnTo>
                    <a:pt x="299" y="26"/>
                  </a:lnTo>
                  <a:lnTo>
                    <a:pt x="299" y="26"/>
                  </a:lnTo>
                  <a:lnTo>
                    <a:pt x="299" y="23"/>
                  </a:lnTo>
                  <a:lnTo>
                    <a:pt x="299" y="23"/>
                  </a:lnTo>
                  <a:lnTo>
                    <a:pt x="301" y="23"/>
                  </a:lnTo>
                  <a:lnTo>
                    <a:pt x="301" y="23"/>
                  </a:lnTo>
                  <a:lnTo>
                    <a:pt x="301" y="21"/>
                  </a:lnTo>
                  <a:lnTo>
                    <a:pt x="301" y="21"/>
                  </a:lnTo>
                  <a:lnTo>
                    <a:pt x="301" y="21"/>
                  </a:lnTo>
                  <a:lnTo>
                    <a:pt x="301" y="21"/>
                  </a:lnTo>
                  <a:lnTo>
                    <a:pt x="301" y="21"/>
                  </a:lnTo>
                  <a:lnTo>
                    <a:pt x="301" y="21"/>
                  </a:lnTo>
                  <a:lnTo>
                    <a:pt x="301" y="21"/>
                  </a:lnTo>
                  <a:lnTo>
                    <a:pt x="301" y="21"/>
                  </a:lnTo>
                  <a:lnTo>
                    <a:pt x="301" y="21"/>
                  </a:lnTo>
                  <a:lnTo>
                    <a:pt x="303" y="21"/>
                  </a:lnTo>
                  <a:lnTo>
                    <a:pt x="303" y="18"/>
                  </a:lnTo>
                  <a:lnTo>
                    <a:pt x="303" y="18"/>
                  </a:lnTo>
                  <a:lnTo>
                    <a:pt x="301" y="16"/>
                  </a:lnTo>
                  <a:lnTo>
                    <a:pt x="301" y="16"/>
                  </a:lnTo>
                  <a:lnTo>
                    <a:pt x="301" y="16"/>
                  </a:lnTo>
                  <a:lnTo>
                    <a:pt x="299" y="16"/>
                  </a:lnTo>
                  <a:lnTo>
                    <a:pt x="299" y="16"/>
                  </a:lnTo>
                  <a:lnTo>
                    <a:pt x="299" y="16"/>
                  </a:lnTo>
                  <a:lnTo>
                    <a:pt x="299" y="16"/>
                  </a:lnTo>
                  <a:lnTo>
                    <a:pt x="296" y="16"/>
                  </a:lnTo>
                  <a:lnTo>
                    <a:pt x="294" y="16"/>
                  </a:lnTo>
                  <a:lnTo>
                    <a:pt x="294" y="18"/>
                  </a:lnTo>
                  <a:lnTo>
                    <a:pt x="294" y="18"/>
                  </a:lnTo>
                  <a:lnTo>
                    <a:pt x="296" y="18"/>
                  </a:lnTo>
                  <a:lnTo>
                    <a:pt x="296" y="21"/>
                  </a:lnTo>
                  <a:lnTo>
                    <a:pt x="294" y="23"/>
                  </a:lnTo>
                  <a:lnTo>
                    <a:pt x="294" y="23"/>
                  </a:lnTo>
                  <a:lnTo>
                    <a:pt x="294" y="21"/>
                  </a:lnTo>
                  <a:lnTo>
                    <a:pt x="294" y="21"/>
                  </a:lnTo>
                  <a:lnTo>
                    <a:pt x="292" y="21"/>
                  </a:lnTo>
                  <a:lnTo>
                    <a:pt x="292" y="21"/>
                  </a:lnTo>
                  <a:lnTo>
                    <a:pt x="292" y="23"/>
                  </a:lnTo>
                  <a:lnTo>
                    <a:pt x="292" y="23"/>
                  </a:lnTo>
                  <a:lnTo>
                    <a:pt x="292" y="26"/>
                  </a:lnTo>
                  <a:lnTo>
                    <a:pt x="294" y="2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3697" y="1940"/>
              <a:ext cx="575" cy="575"/>
            </a:xfrm>
            <a:custGeom>
              <a:avLst/>
              <a:gdLst>
                <a:gd name="T0" fmla="*/ 566 w 575"/>
                <a:gd name="T1" fmla="*/ 151 h 575"/>
                <a:gd name="T2" fmla="*/ 558 w 575"/>
                <a:gd name="T3" fmla="*/ 76 h 575"/>
                <a:gd name="T4" fmla="*/ 561 w 575"/>
                <a:gd name="T5" fmla="*/ 45 h 575"/>
                <a:gd name="T6" fmla="*/ 506 w 575"/>
                <a:gd name="T7" fmla="*/ 52 h 575"/>
                <a:gd name="T8" fmla="*/ 450 w 575"/>
                <a:gd name="T9" fmla="*/ 69 h 575"/>
                <a:gd name="T10" fmla="*/ 440 w 575"/>
                <a:gd name="T11" fmla="*/ 59 h 575"/>
                <a:gd name="T12" fmla="*/ 419 w 575"/>
                <a:gd name="T13" fmla="*/ 69 h 575"/>
                <a:gd name="T14" fmla="*/ 400 w 575"/>
                <a:gd name="T15" fmla="*/ 52 h 575"/>
                <a:gd name="T16" fmla="*/ 357 w 575"/>
                <a:gd name="T17" fmla="*/ 73 h 575"/>
                <a:gd name="T18" fmla="*/ 348 w 575"/>
                <a:gd name="T19" fmla="*/ 47 h 575"/>
                <a:gd name="T20" fmla="*/ 322 w 575"/>
                <a:gd name="T21" fmla="*/ 26 h 575"/>
                <a:gd name="T22" fmla="*/ 232 w 575"/>
                <a:gd name="T23" fmla="*/ 40 h 575"/>
                <a:gd name="T24" fmla="*/ 234 w 575"/>
                <a:gd name="T25" fmla="*/ 5 h 575"/>
                <a:gd name="T26" fmla="*/ 220 w 575"/>
                <a:gd name="T27" fmla="*/ 21 h 575"/>
                <a:gd name="T28" fmla="*/ 210 w 575"/>
                <a:gd name="T29" fmla="*/ 50 h 575"/>
                <a:gd name="T30" fmla="*/ 208 w 575"/>
                <a:gd name="T31" fmla="*/ 66 h 575"/>
                <a:gd name="T32" fmla="*/ 196 w 575"/>
                <a:gd name="T33" fmla="*/ 88 h 575"/>
                <a:gd name="T34" fmla="*/ 187 w 575"/>
                <a:gd name="T35" fmla="*/ 114 h 575"/>
                <a:gd name="T36" fmla="*/ 187 w 575"/>
                <a:gd name="T37" fmla="*/ 137 h 575"/>
                <a:gd name="T38" fmla="*/ 175 w 575"/>
                <a:gd name="T39" fmla="*/ 161 h 575"/>
                <a:gd name="T40" fmla="*/ 170 w 575"/>
                <a:gd name="T41" fmla="*/ 187 h 575"/>
                <a:gd name="T42" fmla="*/ 149 w 575"/>
                <a:gd name="T43" fmla="*/ 206 h 575"/>
                <a:gd name="T44" fmla="*/ 123 w 575"/>
                <a:gd name="T45" fmla="*/ 232 h 575"/>
                <a:gd name="T46" fmla="*/ 106 w 575"/>
                <a:gd name="T47" fmla="*/ 272 h 575"/>
                <a:gd name="T48" fmla="*/ 71 w 575"/>
                <a:gd name="T49" fmla="*/ 294 h 575"/>
                <a:gd name="T50" fmla="*/ 45 w 575"/>
                <a:gd name="T51" fmla="*/ 312 h 575"/>
                <a:gd name="T52" fmla="*/ 42 w 575"/>
                <a:gd name="T53" fmla="*/ 339 h 575"/>
                <a:gd name="T54" fmla="*/ 12 w 575"/>
                <a:gd name="T55" fmla="*/ 376 h 575"/>
                <a:gd name="T56" fmla="*/ 0 w 575"/>
                <a:gd name="T57" fmla="*/ 412 h 575"/>
                <a:gd name="T58" fmla="*/ 19 w 575"/>
                <a:gd name="T59" fmla="*/ 485 h 575"/>
                <a:gd name="T60" fmla="*/ 42 w 575"/>
                <a:gd name="T61" fmla="*/ 511 h 575"/>
                <a:gd name="T62" fmla="*/ 102 w 575"/>
                <a:gd name="T63" fmla="*/ 533 h 575"/>
                <a:gd name="T64" fmla="*/ 161 w 575"/>
                <a:gd name="T65" fmla="*/ 559 h 575"/>
                <a:gd name="T66" fmla="*/ 184 w 575"/>
                <a:gd name="T67" fmla="*/ 568 h 575"/>
                <a:gd name="T68" fmla="*/ 215 w 575"/>
                <a:gd name="T69" fmla="*/ 537 h 575"/>
                <a:gd name="T70" fmla="*/ 248 w 575"/>
                <a:gd name="T71" fmla="*/ 504 h 575"/>
                <a:gd name="T72" fmla="*/ 296 w 575"/>
                <a:gd name="T73" fmla="*/ 499 h 575"/>
                <a:gd name="T74" fmla="*/ 400 w 575"/>
                <a:gd name="T75" fmla="*/ 485 h 575"/>
                <a:gd name="T76" fmla="*/ 440 w 575"/>
                <a:gd name="T77" fmla="*/ 476 h 575"/>
                <a:gd name="T78" fmla="*/ 466 w 575"/>
                <a:gd name="T79" fmla="*/ 457 h 575"/>
                <a:gd name="T80" fmla="*/ 461 w 575"/>
                <a:gd name="T81" fmla="*/ 436 h 575"/>
                <a:gd name="T82" fmla="*/ 461 w 575"/>
                <a:gd name="T83" fmla="*/ 412 h 575"/>
                <a:gd name="T84" fmla="*/ 447 w 575"/>
                <a:gd name="T85" fmla="*/ 410 h 575"/>
                <a:gd name="T86" fmla="*/ 454 w 575"/>
                <a:gd name="T87" fmla="*/ 398 h 575"/>
                <a:gd name="T88" fmla="*/ 461 w 575"/>
                <a:gd name="T89" fmla="*/ 388 h 575"/>
                <a:gd name="T90" fmla="*/ 468 w 575"/>
                <a:gd name="T91" fmla="*/ 379 h 575"/>
                <a:gd name="T92" fmla="*/ 473 w 575"/>
                <a:gd name="T93" fmla="*/ 369 h 575"/>
                <a:gd name="T94" fmla="*/ 468 w 575"/>
                <a:gd name="T95" fmla="*/ 343 h 575"/>
                <a:gd name="T96" fmla="*/ 454 w 575"/>
                <a:gd name="T97" fmla="*/ 329 h 575"/>
                <a:gd name="T98" fmla="*/ 395 w 575"/>
                <a:gd name="T99" fmla="*/ 294 h 575"/>
                <a:gd name="T100" fmla="*/ 393 w 575"/>
                <a:gd name="T101" fmla="*/ 270 h 575"/>
                <a:gd name="T102" fmla="*/ 457 w 575"/>
                <a:gd name="T103" fmla="*/ 251 h 575"/>
                <a:gd name="T104" fmla="*/ 461 w 575"/>
                <a:gd name="T105" fmla="*/ 282 h 575"/>
                <a:gd name="T106" fmla="*/ 473 w 575"/>
                <a:gd name="T107" fmla="*/ 291 h 575"/>
                <a:gd name="T108" fmla="*/ 485 w 575"/>
                <a:gd name="T109" fmla="*/ 284 h 575"/>
                <a:gd name="T110" fmla="*/ 502 w 575"/>
                <a:gd name="T111" fmla="*/ 272 h 575"/>
                <a:gd name="T112" fmla="*/ 497 w 575"/>
                <a:gd name="T113" fmla="*/ 239 h 575"/>
                <a:gd name="T114" fmla="*/ 499 w 575"/>
                <a:gd name="T115" fmla="*/ 211 h 575"/>
                <a:gd name="T116" fmla="*/ 523 w 575"/>
                <a:gd name="T117" fmla="*/ 204 h 575"/>
                <a:gd name="T118" fmla="*/ 530 w 575"/>
                <a:gd name="T119" fmla="*/ 185 h 575"/>
                <a:gd name="T120" fmla="*/ 561 w 575"/>
                <a:gd name="T121" fmla="*/ 20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5" h="575">
                  <a:moveTo>
                    <a:pt x="573" y="182"/>
                  </a:moveTo>
                  <a:lnTo>
                    <a:pt x="573" y="180"/>
                  </a:lnTo>
                  <a:lnTo>
                    <a:pt x="573" y="178"/>
                  </a:lnTo>
                  <a:lnTo>
                    <a:pt x="573" y="175"/>
                  </a:lnTo>
                  <a:lnTo>
                    <a:pt x="570" y="173"/>
                  </a:lnTo>
                  <a:lnTo>
                    <a:pt x="570" y="173"/>
                  </a:lnTo>
                  <a:lnTo>
                    <a:pt x="570" y="170"/>
                  </a:lnTo>
                  <a:lnTo>
                    <a:pt x="570" y="168"/>
                  </a:lnTo>
                  <a:lnTo>
                    <a:pt x="570" y="168"/>
                  </a:lnTo>
                  <a:lnTo>
                    <a:pt x="570" y="166"/>
                  </a:lnTo>
                  <a:lnTo>
                    <a:pt x="570" y="166"/>
                  </a:lnTo>
                  <a:lnTo>
                    <a:pt x="573" y="161"/>
                  </a:lnTo>
                  <a:lnTo>
                    <a:pt x="573" y="159"/>
                  </a:lnTo>
                  <a:lnTo>
                    <a:pt x="573" y="156"/>
                  </a:lnTo>
                  <a:lnTo>
                    <a:pt x="573" y="156"/>
                  </a:lnTo>
                  <a:lnTo>
                    <a:pt x="573" y="156"/>
                  </a:lnTo>
                  <a:lnTo>
                    <a:pt x="573" y="156"/>
                  </a:lnTo>
                  <a:lnTo>
                    <a:pt x="573" y="156"/>
                  </a:lnTo>
                  <a:lnTo>
                    <a:pt x="573" y="154"/>
                  </a:lnTo>
                  <a:lnTo>
                    <a:pt x="570" y="154"/>
                  </a:lnTo>
                  <a:lnTo>
                    <a:pt x="568" y="151"/>
                  </a:lnTo>
                  <a:lnTo>
                    <a:pt x="566" y="151"/>
                  </a:lnTo>
                  <a:lnTo>
                    <a:pt x="566" y="151"/>
                  </a:lnTo>
                  <a:lnTo>
                    <a:pt x="563" y="149"/>
                  </a:lnTo>
                  <a:lnTo>
                    <a:pt x="563" y="147"/>
                  </a:lnTo>
                  <a:lnTo>
                    <a:pt x="563" y="147"/>
                  </a:lnTo>
                  <a:lnTo>
                    <a:pt x="558" y="144"/>
                  </a:lnTo>
                  <a:lnTo>
                    <a:pt x="558" y="144"/>
                  </a:lnTo>
                  <a:lnTo>
                    <a:pt x="558" y="142"/>
                  </a:lnTo>
                  <a:lnTo>
                    <a:pt x="556" y="142"/>
                  </a:lnTo>
                  <a:lnTo>
                    <a:pt x="554" y="135"/>
                  </a:lnTo>
                  <a:lnTo>
                    <a:pt x="554" y="133"/>
                  </a:lnTo>
                  <a:lnTo>
                    <a:pt x="549" y="128"/>
                  </a:lnTo>
                  <a:lnTo>
                    <a:pt x="547" y="118"/>
                  </a:lnTo>
                  <a:lnTo>
                    <a:pt x="547" y="109"/>
                  </a:lnTo>
                  <a:lnTo>
                    <a:pt x="547" y="99"/>
                  </a:lnTo>
                  <a:lnTo>
                    <a:pt x="547" y="99"/>
                  </a:lnTo>
                  <a:lnTo>
                    <a:pt x="547" y="99"/>
                  </a:lnTo>
                  <a:lnTo>
                    <a:pt x="547" y="95"/>
                  </a:lnTo>
                  <a:lnTo>
                    <a:pt x="549" y="90"/>
                  </a:lnTo>
                  <a:lnTo>
                    <a:pt x="551" y="85"/>
                  </a:lnTo>
                  <a:lnTo>
                    <a:pt x="551" y="80"/>
                  </a:lnTo>
                  <a:lnTo>
                    <a:pt x="554" y="80"/>
                  </a:lnTo>
                  <a:lnTo>
                    <a:pt x="556" y="78"/>
                  </a:lnTo>
                  <a:lnTo>
                    <a:pt x="556" y="78"/>
                  </a:lnTo>
                  <a:lnTo>
                    <a:pt x="558" y="76"/>
                  </a:lnTo>
                  <a:lnTo>
                    <a:pt x="561" y="76"/>
                  </a:lnTo>
                  <a:lnTo>
                    <a:pt x="561" y="73"/>
                  </a:lnTo>
                  <a:lnTo>
                    <a:pt x="561" y="73"/>
                  </a:lnTo>
                  <a:lnTo>
                    <a:pt x="561" y="73"/>
                  </a:lnTo>
                  <a:lnTo>
                    <a:pt x="561" y="71"/>
                  </a:lnTo>
                  <a:lnTo>
                    <a:pt x="561" y="69"/>
                  </a:lnTo>
                  <a:lnTo>
                    <a:pt x="561" y="69"/>
                  </a:lnTo>
                  <a:lnTo>
                    <a:pt x="561" y="69"/>
                  </a:lnTo>
                  <a:lnTo>
                    <a:pt x="561" y="69"/>
                  </a:lnTo>
                  <a:lnTo>
                    <a:pt x="561" y="69"/>
                  </a:lnTo>
                  <a:lnTo>
                    <a:pt x="556" y="66"/>
                  </a:lnTo>
                  <a:lnTo>
                    <a:pt x="554" y="64"/>
                  </a:lnTo>
                  <a:lnTo>
                    <a:pt x="554" y="64"/>
                  </a:lnTo>
                  <a:lnTo>
                    <a:pt x="554" y="64"/>
                  </a:lnTo>
                  <a:lnTo>
                    <a:pt x="554" y="62"/>
                  </a:lnTo>
                  <a:lnTo>
                    <a:pt x="554" y="52"/>
                  </a:lnTo>
                  <a:lnTo>
                    <a:pt x="556" y="50"/>
                  </a:lnTo>
                  <a:lnTo>
                    <a:pt x="556" y="50"/>
                  </a:lnTo>
                  <a:lnTo>
                    <a:pt x="556" y="50"/>
                  </a:lnTo>
                  <a:lnTo>
                    <a:pt x="561" y="47"/>
                  </a:lnTo>
                  <a:lnTo>
                    <a:pt x="561" y="47"/>
                  </a:lnTo>
                  <a:lnTo>
                    <a:pt x="561" y="47"/>
                  </a:lnTo>
                  <a:lnTo>
                    <a:pt x="561" y="45"/>
                  </a:lnTo>
                  <a:lnTo>
                    <a:pt x="563" y="45"/>
                  </a:lnTo>
                  <a:lnTo>
                    <a:pt x="563" y="45"/>
                  </a:lnTo>
                  <a:lnTo>
                    <a:pt x="563" y="45"/>
                  </a:lnTo>
                  <a:lnTo>
                    <a:pt x="563" y="43"/>
                  </a:lnTo>
                  <a:lnTo>
                    <a:pt x="563" y="43"/>
                  </a:lnTo>
                  <a:lnTo>
                    <a:pt x="561" y="43"/>
                  </a:lnTo>
                  <a:lnTo>
                    <a:pt x="561" y="40"/>
                  </a:lnTo>
                  <a:lnTo>
                    <a:pt x="551" y="35"/>
                  </a:lnTo>
                  <a:lnTo>
                    <a:pt x="549" y="33"/>
                  </a:lnTo>
                  <a:lnTo>
                    <a:pt x="549" y="31"/>
                  </a:lnTo>
                  <a:lnTo>
                    <a:pt x="544" y="35"/>
                  </a:lnTo>
                  <a:lnTo>
                    <a:pt x="539" y="35"/>
                  </a:lnTo>
                  <a:lnTo>
                    <a:pt x="532" y="35"/>
                  </a:lnTo>
                  <a:lnTo>
                    <a:pt x="532" y="35"/>
                  </a:lnTo>
                  <a:lnTo>
                    <a:pt x="532" y="35"/>
                  </a:lnTo>
                  <a:lnTo>
                    <a:pt x="530" y="38"/>
                  </a:lnTo>
                  <a:lnTo>
                    <a:pt x="525" y="38"/>
                  </a:lnTo>
                  <a:lnTo>
                    <a:pt x="521" y="40"/>
                  </a:lnTo>
                  <a:lnTo>
                    <a:pt x="518" y="40"/>
                  </a:lnTo>
                  <a:lnTo>
                    <a:pt x="518" y="40"/>
                  </a:lnTo>
                  <a:lnTo>
                    <a:pt x="516" y="43"/>
                  </a:lnTo>
                  <a:lnTo>
                    <a:pt x="509" y="50"/>
                  </a:lnTo>
                  <a:lnTo>
                    <a:pt x="506" y="52"/>
                  </a:lnTo>
                  <a:lnTo>
                    <a:pt x="506" y="52"/>
                  </a:lnTo>
                  <a:lnTo>
                    <a:pt x="504" y="52"/>
                  </a:lnTo>
                  <a:lnTo>
                    <a:pt x="502" y="54"/>
                  </a:lnTo>
                  <a:lnTo>
                    <a:pt x="499" y="54"/>
                  </a:lnTo>
                  <a:lnTo>
                    <a:pt x="495" y="54"/>
                  </a:lnTo>
                  <a:lnTo>
                    <a:pt x="492" y="54"/>
                  </a:lnTo>
                  <a:lnTo>
                    <a:pt x="492" y="52"/>
                  </a:lnTo>
                  <a:lnTo>
                    <a:pt x="490" y="52"/>
                  </a:lnTo>
                  <a:lnTo>
                    <a:pt x="485" y="54"/>
                  </a:lnTo>
                  <a:lnTo>
                    <a:pt x="483" y="54"/>
                  </a:lnTo>
                  <a:lnTo>
                    <a:pt x="468" y="62"/>
                  </a:lnTo>
                  <a:lnTo>
                    <a:pt x="466" y="64"/>
                  </a:lnTo>
                  <a:lnTo>
                    <a:pt x="466" y="64"/>
                  </a:lnTo>
                  <a:lnTo>
                    <a:pt x="466" y="64"/>
                  </a:lnTo>
                  <a:lnTo>
                    <a:pt x="464" y="64"/>
                  </a:lnTo>
                  <a:lnTo>
                    <a:pt x="464" y="64"/>
                  </a:lnTo>
                  <a:lnTo>
                    <a:pt x="464" y="64"/>
                  </a:lnTo>
                  <a:lnTo>
                    <a:pt x="457" y="66"/>
                  </a:lnTo>
                  <a:lnTo>
                    <a:pt x="457" y="66"/>
                  </a:lnTo>
                  <a:lnTo>
                    <a:pt x="454" y="69"/>
                  </a:lnTo>
                  <a:lnTo>
                    <a:pt x="450" y="69"/>
                  </a:lnTo>
                  <a:lnTo>
                    <a:pt x="450" y="69"/>
                  </a:lnTo>
                  <a:lnTo>
                    <a:pt x="450" y="69"/>
                  </a:lnTo>
                  <a:lnTo>
                    <a:pt x="450" y="69"/>
                  </a:lnTo>
                  <a:lnTo>
                    <a:pt x="450" y="69"/>
                  </a:lnTo>
                  <a:lnTo>
                    <a:pt x="450" y="69"/>
                  </a:lnTo>
                  <a:lnTo>
                    <a:pt x="447" y="71"/>
                  </a:lnTo>
                  <a:lnTo>
                    <a:pt x="447" y="71"/>
                  </a:lnTo>
                  <a:lnTo>
                    <a:pt x="447" y="71"/>
                  </a:lnTo>
                  <a:lnTo>
                    <a:pt x="447" y="71"/>
                  </a:lnTo>
                  <a:lnTo>
                    <a:pt x="447" y="71"/>
                  </a:lnTo>
                  <a:lnTo>
                    <a:pt x="447" y="71"/>
                  </a:lnTo>
                  <a:lnTo>
                    <a:pt x="445" y="69"/>
                  </a:lnTo>
                  <a:lnTo>
                    <a:pt x="445" y="69"/>
                  </a:lnTo>
                  <a:lnTo>
                    <a:pt x="445" y="69"/>
                  </a:lnTo>
                  <a:lnTo>
                    <a:pt x="445" y="69"/>
                  </a:lnTo>
                  <a:lnTo>
                    <a:pt x="445" y="69"/>
                  </a:lnTo>
                  <a:lnTo>
                    <a:pt x="445" y="66"/>
                  </a:lnTo>
                  <a:lnTo>
                    <a:pt x="442" y="64"/>
                  </a:lnTo>
                  <a:lnTo>
                    <a:pt x="442" y="64"/>
                  </a:lnTo>
                  <a:lnTo>
                    <a:pt x="442" y="64"/>
                  </a:lnTo>
                  <a:lnTo>
                    <a:pt x="442" y="64"/>
                  </a:lnTo>
                  <a:lnTo>
                    <a:pt x="442" y="62"/>
                  </a:lnTo>
                  <a:lnTo>
                    <a:pt x="442" y="62"/>
                  </a:lnTo>
                  <a:lnTo>
                    <a:pt x="442" y="62"/>
                  </a:lnTo>
                  <a:lnTo>
                    <a:pt x="440" y="59"/>
                  </a:lnTo>
                  <a:lnTo>
                    <a:pt x="440" y="59"/>
                  </a:lnTo>
                  <a:lnTo>
                    <a:pt x="438" y="57"/>
                  </a:lnTo>
                  <a:lnTo>
                    <a:pt x="438" y="57"/>
                  </a:lnTo>
                  <a:lnTo>
                    <a:pt x="438" y="57"/>
                  </a:lnTo>
                  <a:lnTo>
                    <a:pt x="438" y="57"/>
                  </a:lnTo>
                  <a:lnTo>
                    <a:pt x="438" y="57"/>
                  </a:lnTo>
                  <a:lnTo>
                    <a:pt x="438" y="57"/>
                  </a:lnTo>
                  <a:lnTo>
                    <a:pt x="435" y="57"/>
                  </a:lnTo>
                  <a:lnTo>
                    <a:pt x="433" y="59"/>
                  </a:lnTo>
                  <a:lnTo>
                    <a:pt x="433" y="59"/>
                  </a:lnTo>
                  <a:lnTo>
                    <a:pt x="433" y="59"/>
                  </a:lnTo>
                  <a:lnTo>
                    <a:pt x="433" y="62"/>
                  </a:lnTo>
                  <a:lnTo>
                    <a:pt x="433" y="62"/>
                  </a:lnTo>
                  <a:lnTo>
                    <a:pt x="433" y="62"/>
                  </a:lnTo>
                  <a:lnTo>
                    <a:pt x="433" y="64"/>
                  </a:lnTo>
                  <a:lnTo>
                    <a:pt x="438" y="73"/>
                  </a:lnTo>
                  <a:lnTo>
                    <a:pt x="438" y="73"/>
                  </a:lnTo>
                  <a:lnTo>
                    <a:pt x="438" y="76"/>
                  </a:lnTo>
                  <a:lnTo>
                    <a:pt x="438" y="76"/>
                  </a:lnTo>
                  <a:lnTo>
                    <a:pt x="438" y="76"/>
                  </a:lnTo>
                  <a:lnTo>
                    <a:pt x="435" y="76"/>
                  </a:lnTo>
                  <a:lnTo>
                    <a:pt x="421" y="71"/>
                  </a:lnTo>
                  <a:lnTo>
                    <a:pt x="419" y="69"/>
                  </a:lnTo>
                  <a:lnTo>
                    <a:pt x="416" y="69"/>
                  </a:lnTo>
                  <a:lnTo>
                    <a:pt x="416" y="66"/>
                  </a:lnTo>
                  <a:lnTo>
                    <a:pt x="414" y="66"/>
                  </a:lnTo>
                  <a:lnTo>
                    <a:pt x="414" y="66"/>
                  </a:lnTo>
                  <a:lnTo>
                    <a:pt x="414" y="69"/>
                  </a:lnTo>
                  <a:lnTo>
                    <a:pt x="412" y="69"/>
                  </a:lnTo>
                  <a:lnTo>
                    <a:pt x="412" y="69"/>
                  </a:lnTo>
                  <a:lnTo>
                    <a:pt x="409" y="69"/>
                  </a:lnTo>
                  <a:lnTo>
                    <a:pt x="407" y="66"/>
                  </a:lnTo>
                  <a:lnTo>
                    <a:pt x="405" y="64"/>
                  </a:lnTo>
                  <a:lnTo>
                    <a:pt x="402" y="64"/>
                  </a:lnTo>
                  <a:lnTo>
                    <a:pt x="400" y="62"/>
                  </a:lnTo>
                  <a:lnTo>
                    <a:pt x="400" y="62"/>
                  </a:lnTo>
                  <a:lnTo>
                    <a:pt x="397" y="62"/>
                  </a:lnTo>
                  <a:lnTo>
                    <a:pt x="397" y="62"/>
                  </a:lnTo>
                  <a:lnTo>
                    <a:pt x="397" y="62"/>
                  </a:lnTo>
                  <a:lnTo>
                    <a:pt x="397" y="59"/>
                  </a:lnTo>
                  <a:lnTo>
                    <a:pt x="400" y="54"/>
                  </a:lnTo>
                  <a:lnTo>
                    <a:pt x="400" y="54"/>
                  </a:lnTo>
                  <a:lnTo>
                    <a:pt x="400" y="54"/>
                  </a:lnTo>
                  <a:lnTo>
                    <a:pt x="400" y="54"/>
                  </a:lnTo>
                  <a:lnTo>
                    <a:pt x="400" y="54"/>
                  </a:lnTo>
                  <a:lnTo>
                    <a:pt x="400" y="52"/>
                  </a:lnTo>
                  <a:lnTo>
                    <a:pt x="397" y="52"/>
                  </a:lnTo>
                  <a:lnTo>
                    <a:pt x="395" y="54"/>
                  </a:lnTo>
                  <a:lnTo>
                    <a:pt x="393" y="54"/>
                  </a:lnTo>
                  <a:lnTo>
                    <a:pt x="386" y="62"/>
                  </a:lnTo>
                  <a:lnTo>
                    <a:pt x="383" y="62"/>
                  </a:lnTo>
                  <a:lnTo>
                    <a:pt x="381" y="64"/>
                  </a:lnTo>
                  <a:lnTo>
                    <a:pt x="381" y="64"/>
                  </a:lnTo>
                  <a:lnTo>
                    <a:pt x="379" y="64"/>
                  </a:lnTo>
                  <a:lnTo>
                    <a:pt x="374" y="64"/>
                  </a:lnTo>
                  <a:lnTo>
                    <a:pt x="369" y="64"/>
                  </a:lnTo>
                  <a:lnTo>
                    <a:pt x="367" y="62"/>
                  </a:lnTo>
                  <a:lnTo>
                    <a:pt x="364" y="59"/>
                  </a:lnTo>
                  <a:lnTo>
                    <a:pt x="364" y="59"/>
                  </a:lnTo>
                  <a:lnTo>
                    <a:pt x="362" y="59"/>
                  </a:lnTo>
                  <a:lnTo>
                    <a:pt x="360" y="59"/>
                  </a:lnTo>
                  <a:lnTo>
                    <a:pt x="360" y="62"/>
                  </a:lnTo>
                  <a:lnTo>
                    <a:pt x="360" y="62"/>
                  </a:lnTo>
                  <a:lnTo>
                    <a:pt x="360" y="62"/>
                  </a:lnTo>
                  <a:lnTo>
                    <a:pt x="360" y="62"/>
                  </a:lnTo>
                  <a:lnTo>
                    <a:pt x="357" y="64"/>
                  </a:lnTo>
                  <a:lnTo>
                    <a:pt x="357" y="69"/>
                  </a:lnTo>
                  <a:lnTo>
                    <a:pt x="357" y="73"/>
                  </a:lnTo>
                  <a:lnTo>
                    <a:pt x="357" y="73"/>
                  </a:lnTo>
                  <a:lnTo>
                    <a:pt x="357" y="76"/>
                  </a:lnTo>
                  <a:lnTo>
                    <a:pt x="357" y="76"/>
                  </a:lnTo>
                  <a:lnTo>
                    <a:pt x="355" y="76"/>
                  </a:lnTo>
                  <a:lnTo>
                    <a:pt x="355" y="76"/>
                  </a:lnTo>
                  <a:lnTo>
                    <a:pt x="352" y="78"/>
                  </a:lnTo>
                  <a:lnTo>
                    <a:pt x="352" y="78"/>
                  </a:lnTo>
                  <a:lnTo>
                    <a:pt x="352" y="78"/>
                  </a:lnTo>
                  <a:lnTo>
                    <a:pt x="350" y="78"/>
                  </a:lnTo>
                  <a:lnTo>
                    <a:pt x="350" y="78"/>
                  </a:lnTo>
                  <a:lnTo>
                    <a:pt x="350" y="76"/>
                  </a:lnTo>
                  <a:lnTo>
                    <a:pt x="350" y="76"/>
                  </a:lnTo>
                  <a:lnTo>
                    <a:pt x="350" y="73"/>
                  </a:lnTo>
                  <a:lnTo>
                    <a:pt x="350" y="73"/>
                  </a:lnTo>
                  <a:lnTo>
                    <a:pt x="350" y="71"/>
                  </a:lnTo>
                  <a:lnTo>
                    <a:pt x="350" y="71"/>
                  </a:lnTo>
                  <a:lnTo>
                    <a:pt x="350" y="64"/>
                  </a:lnTo>
                  <a:lnTo>
                    <a:pt x="350" y="54"/>
                  </a:lnTo>
                  <a:lnTo>
                    <a:pt x="350" y="54"/>
                  </a:lnTo>
                  <a:lnTo>
                    <a:pt x="348" y="50"/>
                  </a:lnTo>
                  <a:lnTo>
                    <a:pt x="348" y="50"/>
                  </a:lnTo>
                  <a:lnTo>
                    <a:pt x="348" y="50"/>
                  </a:lnTo>
                  <a:lnTo>
                    <a:pt x="348" y="47"/>
                  </a:lnTo>
                  <a:lnTo>
                    <a:pt x="348" y="47"/>
                  </a:lnTo>
                  <a:lnTo>
                    <a:pt x="348" y="45"/>
                  </a:lnTo>
                  <a:lnTo>
                    <a:pt x="348" y="43"/>
                  </a:lnTo>
                  <a:lnTo>
                    <a:pt x="348" y="43"/>
                  </a:lnTo>
                  <a:lnTo>
                    <a:pt x="348" y="40"/>
                  </a:lnTo>
                  <a:lnTo>
                    <a:pt x="345" y="38"/>
                  </a:lnTo>
                  <a:lnTo>
                    <a:pt x="345" y="35"/>
                  </a:lnTo>
                  <a:lnTo>
                    <a:pt x="343" y="35"/>
                  </a:lnTo>
                  <a:lnTo>
                    <a:pt x="338" y="31"/>
                  </a:lnTo>
                  <a:lnTo>
                    <a:pt x="331" y="28"/>
                  </a:lnTo>
                  <a:lnTo>
                    <a:pt x="331" y="28"/>
                  </a:lnTo>
                  <a:lnTo>
                    <a:pt x="331" y="26"/>
                  </a:lnTo>
                  <a:lnTo>
                    <a:pt x="331" y="26"/>
                  </a:lnTo>
                  <a:lnTo>
                    <a:pt x="331" y="26"/>
                  </a:lnTo>
                  <a:lnTo>
                    <a:pt x="331" y="26"/>
                  </a:lnTo>
                  <a:lnTo>
                    <a:pt x="331" y="24"/>
                  </a:lnTo>
                  <a:lnTo>
                    <a:pt x="331" y="21"/>
                  </a:lnTo>
                  <a:lnTo>
                    <a:pt x="331" y="21"/>
                  </a:lnTo>
                  <a:lnTo>
                    <a:pt x="331" y="21"/>
                  </a:lnTo>
                  <a:lnTo>
                    <a:pt x="331" y="19"/>
                  </a:lnTo>
                  <a:lnTo>
                    <a:pt x="331" y="19"/>
                  </a:lnTo>
                  <a:lnTo>
                    <a:pt x="331" y="21"/>
                  </a:lnTo>
                  <a:lnTo>
                    <a:pt x="326" y="21"/>
                  </a:lnTo>
                  <a:lnTo>
                    <a:pt x="322" y="26"/>
                  </a:lnTo>
                  <a:lnTo>
                    <a:pt x="310" y="47"/>
                  </a:lnTo>
                  <a:lnTo>
                    <a:pt x="303" y="59"/>
                  </a:lnTo>
                  <a:lnTo>
                    <a:pt x="303" y="62"/>
                  </a:lnTo>
                  <a:lnTo>
                    <a:pt x="303" y="62"/>
                  </a:lnTo>
                  <a:lnTo>
                    <a:pt x="303" y="66"/>
                  </a:lnTo>
                  <a:lnTo>
                    <a:pt x="303" y="66"/>
                  </a:lnTo>
                  <a:lnTo>
                    <a:pt x="303" y="66"/>
                  </a:lnTo>
                  <a:lnTo>
                    <a:pt x="303" y="66"/>
                  </a:lnTo>
                  <a:lnTo>
                    <a:pt x="303" y="69"/>
                  </a:lnTo>
                  <a:lnTo>
                    <a:pt x="300" y="69"/>
                  </a:lnTo>
                  <a:lnTo>
                    <a:pt x="298" y="69"/>
                  </a:lnTo>
                  <a:lnTo>
                    <a:pt x="291" y="64"/>
                  </a:lnTo>
                  <a:lnTo>
                    <a:pt x="289" y="64"/>
                  </a:lnTo>
                  <a:lnTo>
                    <a:pt x="279" y="62"/>
                  </a:lnTo>
                  <a:lnTo>
                    <a:pt x="260" y="54"/>
                  </a:lnTo>
                  <a:lnTo>
                    <a:pt x="255" y="50"/>
                  </a:lnTo>
                  <a:lnTo>
                    <a:pt x="255" y="50"/>
                  </a:lnTo>
                  <a:lnTo>
                    <a:pt x="255" y="50"/>
                  </a:lnTo>
                  <a:lnTo>
                    <a:pt x="253" y="50"/>
                  </a:lnTo>
                  <a:lnTo>
                    <a:pt x="248" y="50"/>
                  </a:lnTo>
                  <a:lnTo>
                    <a:pt x="234" y="43"/>
                  </a:lnTo>
                  <a:lnTo>
                    <a:pt x="234" y="40"/>
                  </a:lnTo>
                  <a:lnTo>
                    <a:pt x="232" y="40"/>
                  </a:lnTo>
                  <a:lnTo>
                    <a:pt x="232" y="40"/>
                  </a:lnTo>
                  <a:lnTo>
                    <a:pt x="232" y="31"/>
                  </a:lnTo>
                  <a:lnTo>
                    <a:pt x="232" y="31"/>
                  </a:lnTo>
                  <a:lnTo>
                    <a:pt x="232" y="28"/>
                  </a:lnTo>
                  <a:lnTo>
                    <a:pt x="234" y="28"/>
                  </a:lnTo>
                  <a:lnTo>
                    <a:pt x="236" y="21"/>
                  </a:lnTo>
                  <a:lnTo>
                    <a:pt x="239" y="21"/>
                  </a:lnTo>
                  <a:lnTo>
                    <a:pt x="239" y="19"/>
                  </a:lnTo>
                  <a:lnTo>
                    <a:pt x="239" y="17"/>
                  </a:lnTo>
                  <a:lnTo>
                    <a:pt x="236" y="14"/>
                  </a:lnTo>
                  <a:lnTo>
                    <a:pt x="236" y="12"/>
                  </a:lnTo>
                  <a:lnTo>
                    <a:pt x="239" y="12"/>
                  </a:lnTo>
                  <a:lnTo>
                    <a:pt x="239" y="12"/>
                  </a:lnTo>
                  <a:lnTo>
                    <a:pt x="239" y="9"/>
                  </a:lnTo>
                  <a:lnTo>
                    <a:pt x="244" y="7"/>
                  </a:lnTo>
                  <a:lnTo>
                    <a:pt x="244" y="5"/>
                  </a:lnTo>
                  <a:lnTo>
                    <a:pt x="244" y="5"/>
                  </a:lnTo>
                  <a:lnTo>
                    <a:pt x="244" y="2"/>
                  </a:lnTo>
                  <a:lnTo>
                    <a:pt x="244" y="2"/>
                  </a:lnTo>
                  <a:lnTo>
                    <a:pt x="244" y="2"/>
                  </a:lnTo>
                  <a:lnTo>
                    <a:pt x="244" y="0"/>
                  </a:lnTo>
                  <a:lnTo>
                    <a:pt x="241" y="0"/>
                  </a:lnTo>
                  <a:lnTo>
                    <a:pt x="234" y="5"/>
                  </a:lnTo>
                  <a:lnTo>
                    <a:pt x="234" y="5"/>
                  </a:lnTo>
                  <a:lnTo>
                    <a:pt x="232" y="7"/>
                  </a:lnTo>
                  <a:lnTo>
                    <a:pt x="229" y="7"/>
                  </a:lnTo>
                  <a:lnTo>
                    <a:pt x="229" y="7"/>
                  </a:lnTo>
                  <a:lnTo>
                    <a:pt x="229" y="7"/>
                  </a:lnTo>
                  <a:lnTo>
                    <a:pt x="229" y="9"/>
                  </a:lnTo>
                  <a:lnTo>
                    <a:pt x="229" y="9"/>
                  </a:lnTo>
                  <a:lnTo>
                    <a:pt x="229" y="9"/>
                  </a:lnTo>
                  <a:lnTo>
                    <a:pt x="227" y="9"/>
                  </a:lnTo>
                  <a:lnTo>
                    <a:pt x="227" y="9"/>
                  </a:lnTo>
                  <a:lnTo>
                    <a:pt x="227" y="9"/>
                  </a:lnTo>
                  <a:lnTo>
                    <a:pt x="227" y="9"/>
                  </a:lnTo>
                  <a:lnTo>
                    <a:pt x="227" y="12"/>
                  </a:lnTo>
                  <a:lnTo>
                    <a:pt x="225" y="12"/>
                  </a:lnTo>
                  <a:lnTo>
                    <a:pt x="225" y="12"/>
                  </a:lnTo>
                  <a:lnTo>
                    <a:pt x="225" y="14"/>
                  </a:lnTo>
                  <a:lnTo>
                    <a:pt x="225" y="14"/>
                  </a:lnTo>
                  <a:lnTo>
                    <a:pt x="222" y="17"/>
                  </a:lnTo>
                  <a:lnTo>
                    <a:pt x="222" y="19"/>
                  </a:lnTo>
                  <a:lnTo>
                    <a:pt x="222" y="19"/>
                  </a:lnTo>
                  <a:lnTo>
                    <a:pt x="222" y="19"/>
                  </a:lnTo>
                  <a:lnTo>
                    <a:pt x="220" y="21"/>
                  </a:lnTo>
                  <a:lnTo>
                    <a:pt x="220" y="21"/>
                  </a:lnTo>
                  <a:lnTo>
                    <a:pt x="220" y="24"/>
                  </a:lnTo>
                  <a:lnTo>
                    <a:pt x="220" y="24"/>
                  </a:lnTo>
                  <a:lnTo>
                    <a:pt x="218" y="24"/>
                  </a:lnTo>
                  <a:lnTo>
                    <a:pt x="218" y="26"/>
                  </a:lnTo>
                  <a:lnTo>
                    <a:pt x="218" y="26"/>
                  </a:lnTo>
                  <a:lnTo>
                    <a:pt x="218" y="26"/>
                  </a:lnTo>
                  <a:lnTo>
                    <a:pt x="218" y="28"/>
                  </a:lnTo>
                  <a:lnTo>
                    <a:pt x="218" y="28"/>
                  </a:lnTo>
                  <a:lnTo>
                    <a:pt x="218" y="31"/>
                  </a:lnTo>
                  <a:lnTo>
                    <a:pt x="218" y="33"/>
                  </a:lnTo>
                  <a:lnTo>
                    <a:pt x="215" y="35"/>
                  </a:lnTo>
                  <a:lnTo>
                    <a:pt x="215" y="35"/>
                  </a:lnTo>
                  <a:lnTo>
                    <a:pt x="215" y="38"/>
                  </a:lnTo>
                  <a:lnTo>
                    <a:pt x="215" y="38"/>
                  </a:lnTo>
                  <a:lnTo>
                    <a:pt x="215" y="45"/>
                  </a:lnTo>
                  <a:lnTo>
                    <a:pt x="215" y="45"/>
                  </a:lnTo>
                  <a:lnTo>
                    <a:pt x="213" y="45"/>
                  </a:lnTo>
                  <a:lnTo>
                    <a:pt x="213" y="47"/>
                  </a:lnTo>
                  <a:lnTo>
                    <a:pt x="213" y="47"/>
                  </a:lnTo>
                  <a:lnTo>
                    <a:pt x="210" y="47"/>
                  </a:lnTo>
                  <a:lnTo>
                    <a:pt x="210" y="50"/>
                  </a:lnTo>
                  <a:lnTo>
                    <a:pt x="210" y="50"/>
                  </a:lnTo>
                  <a:lnTo>
                    <a:pt x="210" y="50"/>
                  </a:lnTo>
                  <a:lnTo>
                    <a:pt x="210" y="50"/>
                  </a:lnTo>
                  <a:lnTo>
                    <a:pt x="210" y="50"/>
                  </a:lnTo>
                  <a:lnTo>
                    <a:pt x="210" y="50"/>
                  </a:lnTo>
                  <a:lnTo>
                    <a:pt x="210" y="52"/>
                  </a:lnTo>
                  <a:lnTo>
                    <a:pt x="210" y="52"/>
                  </a:lnTo>
                  <a:lnTo>
                    <a:pt x="210" y="52"/>
                  </a:lnTo>
                  <a:lnTo>
                    <a:pt x="210" y="52"/>
                  </a:lnTo>
                  <a:lnTo>
                    <a:pt x="210" y="52"/>
                  </a:lnTo>
                  <a:lnTo>
                    <a:pt x="208" y="52"/>
                  </a:lnTo>
                  <a:lnTo>
                    <a:pt x="208" y="52"/>
                  </a:lnTo>
                  <a:lnTo>
                    <a:pt x="208" y="54"/>
                  </a:lnTo>
                  <a:lnTo>
                    <a:pt x="208" y="54"/>
                  </a:lnTo>
                  <a:lnTo>
                    <a:pt x="208" y="54"/>
                  </a:lnTo>
                  <a:lnTo>
                    <a:pt x="208" y="54"/>
                  </a:lnTo>
                  <a:lnTo>
                    <a:pt x="208" y="57"/>
                  </a:lnTo>
                  <a:lnTo>
                    <a:pt x="208" y="57"/>
                  </a:lnTo>
                  <a:lnTo>
                    <a:pt x="208" y="57"/>
                  </a:lnTo>
                  <a:lnTo>
                    <a:pt x="208" y="62"/>
                  </a:lnTo>
                  <a:lnTo>
                    <a:pt x="208" y="62"/>
                  </a:lnTo>
                  <a:lnTo>
                    <a:pt x="208" y="64"/>
                  </a:lnTo>
                  <a:lnTo>
                    <a:pt x="208" y="64"/>
                  </a:lnTo>
                  <a:lnTo>
                    <a:pt x="208" y="66"/>
                  </a:lnTo>
                  <a:lnTo>
                    <a:pt x="208" y="66"/>
                  </a:lnTo>
                  <a:lnTo>
                    <a:pt x="208" y="66"/>
                  </a:lnTo>
                  <a:lnTo>
                    <a:pt x="208" y="66"/>
                  </a:lnTo>
                  <a:lnTo>
                    <a:pt x="208" y="69"/>
                  </a:lnTo>
                  <a:lnTo>
                    <a:pt x="206" y="71"/>
                  </a:lnTo>
                  <a:lnTo>
                    <a:pt x="206" y="73"/>
                  </a:lnTo>
                  <a:lnTo>
                    <a:pt x="203" y="76"/>
                  </a:lnTo>
                  <a:lnTo>
                    <a:pt x="203" y="76"/>
                  </a:lnTo>
                  <a:lnTo>
                    <a:pt x="201" y="78"/>
                  </a:lnTo>
                  <a:lnTo>
                    <a:pt x="201" y="78"/>
                  </a:lnTo>
                  <a:lnTo>
                    <a:pt x="201" y="78"/>
                  </a:lnTo>
                  <a:lnTo>
                    <a:pt x="201" y="83"/>
                  </a:lnTo>
                  <a:lnTo>
                    <a:pt x="201" y="83"/>
                  </a:lnTo>
                  <a:lnTo>
                    <a:pt x="201" y="83"/>
                  </a:lnTo>
                  <a:lnTo>
                    <a:pt x="201" y="83"/>
                  </a:lnTo>
                  <a:lnTo>
                    <a:pt x="199" y="85"/>
                  </a:lnTo>
                  <a:lnTo>
                    <a:pt x="199" y="85"/>
                  </a:lnTo>
                  <a:lnTo>
                    <a:pt x="199" y="85"/>
                  </a:lnTo>
                  <a:lnTo>
                    <a:pt x="199" y="85"/>
                  </a:lnTo>
                  <a:lnTo>
                    <a:pt x="199" y="88"/>
                  </a:lnTo>
                  <a:lnTo>
                    <a:pt x="196" y="88"/>
                  </a:lnTo>
                  <a:lnTo>
                    <a:pt x="196" y="88"/>
                  </a:lnTo>
                  <a:lnTo>
                    <a:pt x="196" y="88"/>
                  </a:lnTo>
                  <a:lnTo>
                    <a:pt x="196" y="88"/>
                  </a:lnTo>
                  <a:lnTo>
                    <a:pt x="196" y="90"/>
                  </a:lnTo>
                  <a:lnTo>
                    <a:pt x="194" y="90"/>
                  </a:lnTo>
                  <a:lnTo>
                    <a:pt x="194" y="90"/>
                  </a:lnTo>
                  <a:lnTo>
                    <a:pt x="194" y="97"/>
                  </a:lnTo>
                  <a:lnTo>
                    <a:pt x="191" y="102"/>
                  </a:lnTo>
                  <a:lnTo>
                    <a:pt x="191" y="102"/>
                  </a:lnTo>
                  <a:lnTo>
                    <a:pt x="191" y="102"/>
                  </a:lnTo>
                  <a:lnTo>
                    <a:pt x="191" y="102"/>
                  </a:lnTo>
                  <a:lnTo>
                    <a:pt x="189" y="102"/>
                  </a:lnTo>
                  <a:lnTo>
                    <a:pt x="189" y="104"/>
                  </a:lnTo>
                  <a:lnTo>
                    <a:pt x="189" y="104"/>
                  </a:lnTo>
                  <a:lnTo>
                    <a:pt x="189" y="104"/>
                  </a:lnTo>
                  <a:lnTo>
                    <a:pt x="187" y="104"/>
                  </a:lnTo>
                  <a:lnTo>
                    <a:pt x="187" y="104"/>
                  </a:lnTo>
                  <a:lnTo>
                    <a:pt x="187" y="104"/>
                  </a:lnTo>
                  <a:lnTo>
                    <a:pt x="184" y="104"/>
                  </a:lnTo>
                  <a:lnTo>
                    <a:pt x="184" y="107"/>
                  </a:lnTo>
                  <a:lnTo>
                    <a:pt x="187" y="107"/>
                  </a:lnTo>
                  <a:lnTo>
                    <a:pt x="187" y="107"/>
                  </a:lnTo>
                  <a:lnTo>
                    <a:pt x="187" y="109"/>
                  </a:lnTo>
                  <a:lnTo>
                    <a:pt x="187" y="109"/>
                  </a:lnTo>
                  <a:lnTo>
                    <a:pt x="187" y="114"/>
                  </a:lnTo>
                  <a:lnTo>
                    <a:pt x="187" y="114"/>
                  </a:lnTo>
                  <a:lnTo>
                    <a:pt x="187" y="116"/>
                  </a:lnTo>
                  <a:lnTo>
                    <a:pt x="187" y="116"/>
                  </a:lnTo>
                  <a:lnTo>
                    <a:pt x="187" y="118"/>
                  </a:lnTo>
                  <a:lnTo>
                    <a:pt x="187" y="118"/>
                  </a:lnTo>
                  <a:lnTo>
                    <a:pt x="187" y="121"/>
                  </a:lnTo>
                  <a:lnTo>
                    <a:pt x="187" y="125"/>
                  </a:lnTo>
                  <a:lnTo>
                    <a:pt x="187" y="125"/>
                  </a:lnTo>
                  <a:lnTo>
                    <a:pt x="187" y="125"/>
                  </a:lnTo>
                  <a:lnTo>
                    <a:pt x="187" y="128"/>
                  </a:lnTo>
                  <a:lnTo>
                    <a:pt x="187" y="128"/>
                  </a:lnTo>
                  <a:lnTo>
                    <a:pt x="187" y="128"/>
                  </a:lnTo>
                  <a:lnTo>
                    <a:pt x="187" y="130"/>
                  </a:lnTo>
                  <a:lnTo>
                    <a:pt x="187" y="130"/>
                  </a:lnTo>
                  <a:lnTo>
                    <a:pt x="187" y="133"/>
                  </a:lnTo>
                  <a:lnTo>
                    <a:pt x="187" y="133"/>
                  </a:lnTo>
                  <a:lnTo>
                    <a:pt x="187" y="133"/>
                  </a:lnTo>
                  <a:lnTo>
                    <a:pt x="187" y="133"/>
                  </a:lnTo>
                  <a:lnTo>
                    <a:pt x="187" y="135"/>
                  </a:lnTo>
                  <a:lnTo>
                    <a:pt x="187" y="135"/>
                  </a:lnTo>
                  <a:lnTo>
                    <a:pt x="187" y="135"/>
                  </a:lnTo>
                  <a:lnTo>
                    <a:pt x="187" y="135"/>
                  </a:lnTo>
                  <a:lnTo>
                    <a:pt x="187" y="135"/>
                  </a:lnTo>
                  <a:lnTo>
                    <a:pt x="187" y="137"/>
                  </a:lnTo>
                  <a:lnTo>
                    <a:pt x="184" y="137"/>
                  </a:lnTo>
                  <a:lnTo>
                    <a:pt x="182" y="137"/>
                  </a:lnTo>
                  <a:lnTo>
                    <a:pt x="182" y="137"/>
                  </a:lnTo>
                  <a:lnTo>
                    <a:pt x="182" y="137"/>
                  </a:lnTo>
                  <a:lnTo>
                    <a:pt x="182" y="137"/>
                  </a:lnTo>
                  <a:lnTo>
                    <a:pt x="182" y="137"/>
                  </a:lnTo>
                  <a:lnTo>
                    <a:pt x="182" y="137"/>
                  </a:lnTo>
                  <a:lnTo>
                    <a:pt x="182" y="140"/>
                  </a:lnTo>
                  <a:lnTo>
                    <a:pt x="182" y="140"/>
                  </a:lnTo>
                  <a:lnTo>
                    <a:pt x="182" y="140"/>
                  </a:lnTo>
                  <a:lnTo>
                    <a:pt x="182" y="140"/>
                  </a:lnTo>
                  <a:lnTo>
                    <a:pt x="182" y="142"/>
                  </a:lnTo>
                  <a:lnTo>
                    <a:pt x="177" y="147"/>
                  </a:lnTo>
                  <a:lnTo>
                    <a:pt x="177" y="151"/>
                  </a:lnTo>
                  <a:lnTo>
                    <a:pt x="177" y="151"/>
                  </a:lnTo>
                  <a:lnTo>
                    <a:pt x="177" y="151"/>
                  </a:lnTo>
                  <a:lnTo>
                    <a:pt x="177" y="154"/>
                  </a:lnTo>
                  <a:lnTo>
                    <a:pt x="177" y="154"/>
                  </a:lnTo>
                  <a:lnTo>
                    <a:pt x="177" y="154"/>
                  </a:lnTo>
                  <a:lnTo>
                    <a:pt x="177" y="156"/>
                  </a:lnTo>
                  <a:lnTo>
                    <a:pt x="175" y="159"/>
                  </a:lnTo>
                  <a:lnTo>
                    <a:pt x="175" y="159"/>
                  </a:lnTo>
                  <a:lnTo>
                    <a:pt x="175" y="161"/>
                  </a:lnTo>
                  <a:lnTo>
                    <a:pt x="175" y="161"/>
                  </a:lnTo>
                  <a:lnTo>
                    <a:pt x="175" y="161"/>
                  </a:lnTo>
                  <a:lnTo>
                    <a:pt x="175" y="161"/>
                  </a:lnTo>
                  <a:lnTo>
                    <a:pt x="175" y="163"/>
                  </a:lnTo>
                  <a:lnTo>
                    <a:pt x="177" y="163"/>
                  </a:lnTo>
                  <a:lnTo>
                    <a:pt x="177" y="163"/>
                  </a:lnTo>
                  <a:lnTo>
                    <a:pt x="177" y="168"/>
                  </a:lnTo>
                  <a:lnTo>
                    <a:pt x="177" y="168"/>
                  </a:lnTo>
                  <a:lnTo>
                    <a:pt x="177" y="170"/>
                  </a:lnTo>
                  <a:lnTo>
                    <a:pt x="177" y="170"/>
                  </a:lnTo>
                  <a:lnTo>
                    <a:pt x="177" y="173"/>
                  </a:lnTo>
                  <a:lnTo>
                    <a:pt x="175" y="173"/>
                  </a:lnTo>
                  <a:lnTo>
                    <a:pt x="177" y="173"/>
                  </a:lnTo>
                  <a:lnTo>
                    <a:pt x="175" y="173"/>
                  </a:lnTo>
                  <a:lnTo>
                    <a:pt x="175" y="175"/>
                  </a:lnTo>
                  <a:lnTo>
                    <a:pt x="175" y="175"/>
                  </a:lnTo>
                  <a:lnTo>
                    <a:pt x="175" y="178"/>
                  </a:lnTo>
                  <a:lnTo>
                    <a:pt x="175" y="178"/>
                  </a:lnTo>
                  <a:lnTo>
                    <a:pt x="175" y="178"/>
                  </a:lnTo>
                  <a:lnTo>
                    <a:pt x="173" y="180"/>
                  </a:lnTo>
                  <a:lnTo>
                    <a:pt x="173" y="180"/>
                  </a:lnTo>
                  <a:lnTo>
                    <a:pt x="173" y="182"/>
                  </a:lnTo>
                  <a:lnTo>
                    <a:pt x="170" y="187"/>
                  </a:lnTo>
                  <a:lnTo>
                    <a:pt x="170" y="187"/>
                  </a:lnTo>
                  <a:lnTo>
                    <a:pt x="170" y="192"/>
                  </a:lnTo>
                  <a:lnTo>
                    <a:pt x="170" y="192"/>
                  </a:lnTo>
                  <a:lnTo>
                    <a:pt x="168" y="194"/>
                  </a:lnTo>
                  <a:lnTo>
                    <a:pt x="168" y="194"/>
                  </a:lnTo>
                  <a:lnTo>
                    <a:pt x="168" y="199"/>
                  </a:lnTo>
                  <a:lnTo>
                    <a:pt x="168" y="199"/>
                  </a:lnTo>
                  <a:lnTo>
                    <a:pt x="165" y="201"/>
                  </a:lnTo>
                  <a:lnTo>
                    <a:pt x="163" y="201"/>
                  </a:lnTo>
                  <a:lnTo>
                    <a:pt x="163" y="201"/>
                  </a:lnTo>
                  <a:lnTo>
                    <a:pt x="163" y="204"/>
                  </a:lnTo>
                  <a:lnTo>
                    <a:pt x="163" y="204"/>
                  </a:lnTo>
                  <a:lnTo>
                    <a:pt x="163" y="204"/>
                  </a:lnTo>
                  <a:lnTo>
                    <a:pt x="163" y="206"/>
                  </a:lnTo>
                  <a:lnTo>
                    <a:pt x="161" y="206"/>
                  </a:lnTo>
                  <a:lnTo>
                    <a:pt x="158" y="208"/>
                  </a:lnTo>
                  <a:lnTo>
                    <a:pt x="156" y="208"/>
                  </a:lnTo>
                  <a:lnTo>
                    <a:pt x="156" y="211"/>
                  </a:lnTo>
                  <a:lnTo>
                    <a:pt x="154" y="211"/>
                  </a:lnTo>
                  <a:lnTo>
                    <a:pt x="151" y="208"/>
                  </a:lnTo>
                  <a:lnTo>
                    <a:pt x="151" y="208"/>
                  </a:lnTo>
                  <a:lnTo>
                    <a:pt x="151" y="206"/>
                  </a:lnTo>
                  <a:lnTo>
                    <a:pt x="149" y="206"/>
                  </a:lnTo>
                  <a:lnTo>
                    <a:pt x="147" y="206"/>
                  </a:lnTo>
                  <a:lnTo>
                    <a:pt x="147" y="208"/>
                  </a:lnTo>
                  <a:lnTo>
                    <a:pt x="144" y="208"/>
                  </a:lnTo>
                  <a:lnTo>
                    <a:pt x="142" y="208"/>
                  </a:lnTo>
                  <a:lnTo>
                    <a:pt x="142" y="208"/>
                  </a:lnTo>
                  <a:lnTo>
                    <a:pt x="139" y="211"/>
                  </a:lnTo>
                  <a:lnTo>
                    <a:pt x="137" y="213"/>
                  </a:lnTo>
                  <a:lnTo>
                    <a:pt x="135" y="213"/>
                  </a:lnTo>
                  <a:lnTo>
                    <a:pt x="132" y="215"/>
                  </a:lnTo>
                  <a:lnTo>
                    <a:pt x="130" y="220"/>
                  </a:lnTo>
                  <a:lnTo>
                    <a:pt x="130" y="220"/>
                  </a:lnTo>
                  <a:lnTo>
                    <a:pt x="128" y="220"/>
                  </a:lnTo>
                  <a:lnTo>
                    <a:pt x="125" y="223"/>
                  </a:lnTo>
                  <a:lnTo>
                    <a:pt x="125" y="223"/>
                  </a:lnTo>
                  <a:lnTo>
                    <a:pt x="125" y="225"/>
                  </a:lnTo>
                  <a:lnTo>
                    <a:pt x="123" y="225"/>
                  </a:lnTo>
                  <a:lnTo>
                    <a:pt x="123" y="227"/>
                  </a:lnTo>
                  <a:lnTo>
                    <a:pt x="125" y="227"/>
                  </a:lnTo>
                  <a:lnTo>
                    <a:pt x="125" y="230"/>
                  </a:lnTo>
                  <a:lnTo>
                    <a:pt x="123" y="230"/>
                  </a:lnTo>
                  <a:lnTo>
                    <a:pt x="123" y="232"/>
                  </a:lnTo>
                  <a:lnTo>
                    <a:pt x="123" y="232"/>
                  </a:lnTo>
                  <a:lnTo>
                    <a:pt x="123" y="232"/>
                  </a:lnTo>
                  <a:lnTo>
                    <a:pt x="120" y="234"/>
                  </a:lnTo>
                  <a:lnTo>
                    <a:pt x="120" y="234"/>
                  </a:lnTo>
                  <a:lnTo>
                    <a:pt x="120" y="234"/>
                  </a:lnTo>
                  <a:lnTo>
                    <a:pt x="123" y="237"/>
                  </a:lnTo>
                  <a:lnTo>
                    <a:pt x="123" y="239"/>
                  </a:lnTo>
                  <a:lnTo>
                    <a:pt x="123" y="239"/>
                  </a:lnTo>
                  <a:lnTo>
                    <a:pt x="120" y="241"/>
                  </a:lnTo>
                  <a:lnTo>
                    <a:pt x="120" y="241"/>
                  </a:lnTo>
                  <a:lnTo>
                    <a:pt x="120" y="246"/>
                  </a:lnTo>
                  <a:lnTo>
                    <a:pt x="118" y="246"/>
                  </a:lnTo>
                  <a:lnTo>
                    <a:pt x="118" y="249"/>
                  </a:lnTo>
                  <a:lnTo>
                    <a:pt x="116" y="251"/>
                  </a:lnTo>
                  <a:lnTo>
                    <a:pt x="116" y="251"/>
                  </a:lnTo>
                  <a:lnTo>
                    <a:pt x="113" y="251"/>
                  </a:lnTo>
                  <a:lnTo>
                    <a:pt x="113" y="251"/>
                  </a:lnTo>
                  <a:lnTo>
                    <a:pt x="113" y="253"/>
                  </a:lnTo>
                  <a:lnTo>
                    <a:pt x="113" y="256"/>
                  </a:lnTo>
                  <a:lnTo>
                    <a:pt x="113" y="258"/>
                  </a:lnTo>
                  <a:lnTo>
                    <a:pt x="113" y="260"/>
                  </a:lnTo>
                  <a:lnTo>
                    <a:pt x="113" y="260"/>
                  </a:lnTo>
                  <a:lnTo>
                    <a:pt x="111" y="267"/>
                  </a:lnTo>
                  <a:lnTo>
                    <a:pt x="106" y="270"/>
                  </a:lnTo>
                  <a:lnTo>
                    <a:pt x="106" y="272"/>
                  </a:lnTo>
                  <a:lnTo>
                    <a:pt x="106" y="275"/>
                  </a:lnTo>
                  <a:lnTo>
                    <a:pt x="104" y="275"/>
                  </a:lnTo>
                  <a:lnTo>
                    <a:pt x="104" y="275"/>
                  </a:lnTo>
                  <a:lnTo>
                    <a:pt x="102" y="275"/>
                  </a:lnTo>
                  <a:lnTo>
                    <a:pt x="102" y="272"/>
                  </a:lnTo>
                  <a:lnTo>
                    <a:pt x="99" y="272"/>
                  </a:lnTo>
                  <a:lnTo>
                    <a:pt x="99" y="272"/>
                  </a:lnTo>
                  <a:lnTo>
                    <a:pt x="99" y="275"/>
                  </a:lnTo>
                  <a:lnTo>
                    <a:pt x="99" y="275"/>
                  </a:lnTo>
                  <a:lnTo>
                    <a:pt x="99" y="275"/>
                  </a:lnTo>
                  <a:lnTo>
                    <a:pt x="97" y="277"/>
                  </a:lnTo>
                  <a:lnTo>
                    <a:pt x="94" y="279"/>
                  </a:lnTo>
                  <a:lnTo>
                    <a:pt x="92" y="279"/>
                  </a:lnTo>
                  <a:lnTo>
                    <a:pt x="85" y="279"/>
                  </a:lnTo>
                  <a:lnTo>
                    <a:pt x="80" y="279"/>
                  </a:lnTo>
                  <a:lnTo>
                    <a:pt x="78" y="282"/>
                  </a:lnTo>
                  <a:lnTo>
                    <a:pt x="78" y="282"/>
                  </a:lnTo>
                  <a:lnTo>
                    <a:pt x="78" y="282"/>
                  </a:lnTo>
                  <a:lnTo>
                    <a:pt x="78" y="282"/>
                  </a:lnTo>
                  <a:lnTo>
                    <a:pt x="75" y="284"/>
                  </a:lnTo>
                  <a:lnTo>
                    <a:pt x="73" y="289"/>
                  </a:lnTo>
                  <a:lnTo>
                    <a:pt x="71" y="294"/>
                  </a:lnTo>
                  <a:lnTo>
                    <a:pt x="71" y="294"/>
                  </a:lnTo>
                  <a:lnTo>
                    <a:pt x="71" y="294"/>
                  </a:lnTo>
                  <a:lnTo>
                    <a:pt x="68" y="294"/>
                  </a:lnTo>
                  <a:lnTo>
                    <a:pt x="68" y="294"/>
                  </a:lnTo>
                  <a:lnTo>
                    <a:pt x="66" y="296"/>
                  </a:lnTo>
                  <a:lnTo>
                    <a:pt x="64" y="296"/>
                  </a:lnTo>
                  <a:lnTo>
                    <a:pt x="61" y="296"/>
                  </a:lnTo>
                  <a:lnTo>
                    <a:pt x="61" y="298"/>
                  </a:lnTo>
                  <a:lnTo>
                    <a:pt x="61" y="298"/>
                  </a:lnTo>
                  <a:lnTo>
                    <a:pt x="57" y="301"/>
                  </a:lnTo>
                  <a:lnTo>
                    <a:pt x="57" y="301"/>
                  </a:lnTo>
                  <a:lnTo>
                    <a:pt x="54" y="301"/>
                  </a:lnTo>
                  <a:lnTo>
                    <a:pt x="54" y="303"/>
                  </a:lnTo>
                  <a:lnTo>
                    <a:pt x="54" y="303"/>
                  </a:lnTo>
                  <a:lnTo>
                    <a:pt x="54" y="308"/>
                  </a:lnTo>
                  <a:lnTo>
                    <a:pt x="54" y="308"/>
                  </a:lnTo>
                  <a:lnTo>
                    <a:pt x="54" y="308"/>
                  </a:lnTo>
                  <a:lnTo>
                    <a:pt x="54" y="308"/>
                  </a:lnTo>
                  <a:lnTo>
                    <a:pt x="54" y="308"/>
                  </a:lnTo>
                  <a:lnTo>
                    <a:pt x="54" y="310"/>
                  </a:lnTo>
                  <a:lnTo>
                    <a:pt x="52" y="310"/>
                  </a:lnTo>
                  <a:lnTo>
                    <a:pt x="47" y="310"/>
                  </a:lnTo>
                  <a:lnTo>
                    <a:pt x="47" y="312"/>
                  </a:lnTo>
                  <a:lnTo>
                    <a:pt x="45" y="312"/>
                  </a:lnTo>
                  <a:lnTo>
                    <a:pt x="45" y="312"/>
                  </a:lnTo>
                  <a:lnTo>
                    <a:pt x="45" y="315"/>
                  </a:lnTo>
                  <a:lnTo>
                    <a:pt x="42" y="315"/>
                  </a:lnTo>
                  <a:lnTo>
                    <a:pt x="42" y="317"/>
                  </a:lnTo>
                  <a:lnTo>
                    <a:pt x="42" y="320"/>
                  </a:lnTo>
                  <a:lnTo>
                    <a:pt x="42" y="320"/>
                  </a:lnTo>
                  <a:lnTo>
                    <a:pt x="45" y="320"/>
                  </a:lnTo>
                  <a:lnTo>
                    <a:pt x="45" y="322"/>
                  </a:lnTo>
                  <a:lnTo>
                    <a:pt x="45" y="322"/>
                  </a:lnTo>
                  <a:lnTo>
                    <a:pt x="45" y="322"/>
                  </a:lnTo>
                  <a:lnTo>
                    <a:pt x="45" y="322"/>
                  </a:lnTo>
                  <a:lnTo>
                    <a:pt x="47" y="322"/>
                  </a:lnTo>
                  <a:lnTo>
                    <a:pt x="47" y="322"/>
                  </a:lnTo>
                  <a:lnTo>
                    <a:pt x="47" y="324"/>
                  </a:lnTo>
                  <a:lnTo>
                    <a:pt x="49" y="324"/>
                  </a:lnTo>
                  <a:lnTo>
                    <a:pt x="47" y="327"/>
                  </a:lnTo>
                  <a:lnTo>
                    <a:pt x="47" y="331"/>
                  </a:lnTo>
                  <a:lnTo>
                    <a:pt x="47" y="331"/>
                  </a:lnTo>
                  <a:lnTo>
                    <a:pt x="47" y="334"/>
                  </a:lnTo>
                  <a:lnTo>
                    <a:pt x="45" y="334"/>
                  </a:lnTo>
                  <a:lnTo>
                    <a:pt x="42" y="336"/>
                  </a:lnTo>
                  <a:lnTo>
                    <a:pt x="42" y="336"/>
                  </a:lnTo>
                  <a:lnTo>
                    <a:pt x="42" y="339"/>
                  </a:lnTo>
                  <a:lnTo>
                    <a:pt x="42" y="341"/>
                  </a:lnTo>
                  <a:lnTo>
                    <a:pt x="40" y="343"/>
                  </a:lnTo>
                  <a:lnTo>
                    <a:pt x="40" y="343"/>
                  </a:lnTo>
                  <a:lnTo>
                    <a:pt x="35" y="346"/>
                  </a:lnTo>
                  <a:lnTo>
                    <a:pt x="33" y="350"/>
                  </a:lnTo>
                  <a:lnTo>
                    <a:pt x="31" y="350"/>
                  </a:lnTo>
                  <a:lnTo>
                    <a:pt x="31" y="353"/>
                  </a:lnTo>
                  <a:lnTo>
                    <a:pt x="31" y="353"/>
                  </a:lnTo>
                  <a:lnTo>
                    <a:pt x="26" y="353"/>
                  </a:lnTo>
                  <a:lnTo>
                    <a:pt x="21" y="355"/>
                  </a:lnTo>
                  <a:lnTo>
                    <a:pt x="19" y="357"/>
                  </a:lnTo>
                  <a:lnTo>
                    <a:pt x="16" y="360"/>
                  </a:lnTo>
                  <a:lnTo>
                    <a:pt x="16" y="362"/>
                  </a:lnTo>
                  <a:lnTo>
                    <a:pt x="16" y="367"/>
                  </a:lnTo>
                  <a:lnTo>
                    <a:pt x="16" y="369"/>
                  </a:lnTo>
                  <a:lnTo>
                    <a:pt x="14" y="369"/>
                  </a:lnTo>
                  <a:lnTo>
                    <a:pt x="16" y="369"/>
                  </a:lnTo>
                  <a:lnTo>
                    <a:pt x="16" y="372"/>
                  </a:lnTo>
                  <a:lnTo>
                    <a:pt x="16" y="372"/>
                  </a:lnTo>
                  <a:lnTo>
                    <a:pt x="16" y="374"/>
                  </a:lnTo>
                  <a:lnTo>
                    <a:pt x="14" y="376"/>
                  </a:lnTo>
                  <a:lnTo>
                    <a:pt x="14" y="376"/>
                  </a:lnTo>
                  <a:lnTo>
                    <a:pt x="12" y="376"/>
                  </a:lnTo>
                  <a:lnTo>
                    <a:pt x="12" y="379"/>
                  </a:lnTo>
                  <a:lnTo>
                    <a:pt x="9" y="381"/>
                  </a:lnTo>
                  <a:lnTo>
                    <a:pt x="7" y="383"/>
                  </a:lnTo>
                  <a:lnTo>
                    <a:pt x="7" y="383"/>
                  </a:lnTo>
                  <a:lnTo>
                    <a:pt x="7" y="386"/>
                  </a:lnTo>
                  <a:lnTo>
                    <a:pt x="7" y="388"/>
                  </a:lnTo>
                  <a:lnTo>
                    <a:pt x="7" y="388"/>
                  </a:lnTo>
                  <a:lnTo>
                    <a:pt x="4" y="391"/>
                  </a:lnTo>
                  <a:lnTo>
                    <a:pt x="2" y="391"/>
                  </a:lnTo>
                  <a:lnTo>
                    <a:pt x="2" y="393"/>
                  </a:lnTo>
                  <a:lnTo>
                    <a:pt x="2" y="393"/>
                  </a:lnTo>
                  <a:lnTo>
                    <a:pt x="2" y="398"/>
                  </a:lnTo>
                  <a:lnTo>
                    <a:pt x="2" y="398"/>
                  </a:lnTo>
                  <a:lnTo>
                    <a:pt x="2" y="400"/>
                  </a:lnTo>
                  <a:lnTo>
                    <a:pt x="4" y="400"/>
                  </a:lnTo>
                  <a:lnTo>
                    <a:pt x="2" y="400"/>
                  </a:lnTo>
                  <a:lnTo>
                    <a:pt x="2" y="402"/>
                  </a:lnTo>
                  <a:lnTo>
                    <a:pt x="2" y="402"/>
                  </a:lnTo>
                  <a:lnTo>
                    <a:pt x="2" y="405"/>
                  </a:lnTo>
                  <a:lnTo>
                    <a:pt x="0" y="407"/>
                  </a:lnTo>
                  <a:lnTo>
                    <a:pt x="0" y="410"/>
                  </a:lnTo>
                  <a:lnTo>
                    <a:pt x="0" y="412"/>
                  </a:lnTo>
                  <a:lnTo>
                    <a:pt x="0" y="412"/>
                  </a:lnTo>
                  <a:lnTo>
                    <a:pt x="0" y="417"/>
                  </a:lnTo>
                  <a:lnTo>
                    <a:pt x="0" y="419"/>
                  </a:lnTo>
                  <a:lnTo>
                    <a:pt x="0" y="421"/>
                  </a:lnTo>
                  <a:lnTo>
                    <a:pt x="0" y="424"/>
                  </a:lnTo>
                  <a:lnTo>
                    <a:pt x="4" y="431"/>
                  </a:lnTo>
                  <a:lnTo>
                    <a:pt x="7" y="433"/>
                  </a:lnTo>
                  <a:lnTo>
                    <a:pt x="7" y="436"/>
                  </a:lnTo>
                  <a:lnTo>
                    <a:pt x="7" y="436"/>
                  </a:lnTo>
                  <a:lnTo>
                    <a:pt x="7" y="438"/>
                  </a:lnTo>
                  <a:lnTo>
                    <a:pt x="9" y="443"/>
                  </a:lnTo>
                  <a:lnTo>
                    <a:pt x="12" y="450"/>
                  </a:lnTo>
                  <a:lnTo>
                    <a:pt x="14" y="455"/>
                  </a:lnTo>
                  <a:lnTo>
                    <a:pt x="14" y="457"/>
                  </a:lnTo>
                  <a:lnTo>
                    <a:pt x="14" y="457"/>
                  </a:lnTo>
                  <a:lnTo>
                    <a:pt x="14" y="459"/>
                  </a:lnTo>
                  <a:lnTo>
                    <a:pt x="14" y="476"/>
                  </a:lnTo>
                  <a:lnTo>
                    <a:pt x="14" y="478"/>
                  </a:lnTo>
                  <a:lnTo>
                    <a:pt x="14" y="478"/>
                  </a:lnTo>
                  <a:lnTo>
                    <a:pt x="14" y="481"/>
                  </a:lnTo>
                  <a:lnTo>
                    <a:pt x="16" y="481"/>
                  </a:lnTo>
                  <a:lnTo>
                    <a:pt x="16" y="483"/>
                  </a:lnTo>
                  <a:lnTo>
                    <a:pt x="19" y="483"/>
                  </a:lnTo>
                  <a:lnTo>
                    <a:pt x="19" y="485"/>
                  </a:lnTo>
                  <a:lnTo>
                    <a:pt x="21" y="483"/>
                  </a:lnTo>
                  <a:lnTo>
                    <a:pt x="21" y="483"/>
                  </a:lnTo>
                  <a:lnTo>
                    <a:pt x="23" y="481"/>
                  </a:lnTo>
                  <a:lnTo>
                    <a:pt x="26" y="481"/>
                  </a:lnTo>
                  <a:lnTo>
                    <a:pt x="26" y="481"/>
                  </a:lnTo>
                  <a:lnTo>
                    <a:pt x="26" y="481"/>
                  </a:lnTo>
                  <a:lnTo>
                    <a:pt x="26" y="481"/>
                  </a:lnTo>
                  <a:lnTo>
                    <a:pt x="28" y="481"/>
                  </a:lnTo>
                  <a:lnTo>
                    <a:pt x="35" y="485"/>
                  </a:lnTo>
                  <a:lnTo>
                    <a:pt x="35" y="485"/>
                  </a:lnTo>
                  <a:lnTo>
                    <a:pt x="35" y="485"/>
                  </a:lnTo>
                  <a:lnTo>
                    <a:pt x="35" y="488"/>
                  </a:lnTo>
                  <a:lnTo>
                    <a:pt x="35" y="490"/>
                  </a:lnTo>
                  <a:lnTo>
                    <a:pt x="35" y="490"/>
                  </a:lnTo>
                  <a:lnTo>
                    <a:pt x="31" y="497"/>
                  </a:lnTo>
                  <a:lnTo>
                    <a:pt x="31" y="497"/>
                  </a:lnTo>
                  <a:lnTo>
                    <a:pt x="26" y="504"/>
                  </a:lnTo>
                  <a:lnTo>
                    <a:pt x="26" y="507"/>
                  </a:lnTo>
                  <a:lnTo>
                    <a:pt x="26" y="507"/>
                  </a:lnTo>
                  <a:lnTo>
                    <a:pt x="26" y="507"/>
                  </a:lnTo>
                  <a:lnTo>
                    <a:pt x="28" y="509"/>
                  </a:lnTo>
                  <a:lnTo>
                    <a:pt x="38" y="511"/>
                  </a:lnTo>
                  <a:lnTo>
                    <a:pt x="42" y="511"/>
                  </a:lnTo>
                  <a:lnTo>
                    <a:pt x="47" y="511"/>
                  </a:lnTo>
                  <a:lnTo>
                    <a:pt x="49" y="511"/>
                  </a:lnTo>
                  <a:lnTo>
                    <a:pt x="57" y="511"/>
                  </a:lnTo>
                  <a:lnTo>
                    <a:pt x="59" y="511"/>
                  </a:lnTo>
                  <a:lnTo>
                    <a:pt x="59" y="511"/>
                  </a:lnTo>
                  <a:lnTo>
                    <a:pt x="61" y="511"/>
                  </a:lnTo>
                  <a:lnTo>
                    <a:pt x="68" y="518"/>
                  </a:lnTo>
                  <a:lnTo>
                    <a:pt x="68" y="518"/>
                  </a:lnTo>
                  <a:lnTo>
                    <a:pt x="71" y="518"/>
                  </a:lnTo>
                  <a:lnTo>
                    <a:pt x="71" y="518"/>
                  </a:lnTo>
                  <a:lnTo>
                    <a:pt x="75" y="518"/>
                  </a:lnTo>
                  <a:lnTo>
                    <a:pt x="75" y="518"/>
                  </a:lnTo>
                  <a:lnTo>
                    <a:pt x="78" y="521"/>
                  </a:lnTo>
                  <a:lnTo>
                    <a:pt x="83" y="523"/>
                  </a:lnTo>
                  <a:lnTo>
                    <a:pt x="90" y="526"/>
                  </a:lnTo>
                  <a:lnTo>
                    <a:pt x="90" y="528"/>
                  </a:lnTo>
                  <a:lnTo>
                    <a:pt x="90" y="528"/>
                  </a:lnTo>
                  <a:lnTo>
                    <a:pt x="90" y="528"/>
                  </a:lnTo>
                  <a:lnTo>
                    <a:pt x="92" y="530"/>
                  </a:lnTo>
                  <a:lnTo>
                    <a:pt x="92" y="530"/>
                  </a:lnTo>
                  <a:lnTo>
                    <a:pt x="94" y="530"/>
                  </a:lnTo>
                  <a:lnTo>
                    <a:pt x="97" y="533"/>
                  </a:lnTo>
                  <a:lnTo>
                    <a:pt x="102" y="533"/>
                  </a:lnTo>
                  <a:lnTo>
                    <a:pt x="104" y="533"/>
                  </a:lnTo>
                  <a:lnTo>
                    <a:pt x="106" y="535"/>
                  </a:lnTo>
                  <a:lnTo>
                    <a:pt x="109" y="537"/>
                  </a:lnTo>
                  <a:lnTo>
                    <a:pt x="109" y="537"/>
                  </a:lnTo>
                  <a:lnTo>
                    <a:pt x="125" y="544"/>
                  </a:lnTo>
                  <a:lnTo>
                    <a:pt x="125" y="544"/>
                  </a:lnTo>
                  <a:lnTo>
                    <a:pt x="130" y="547"/>
                  </a:lnTo>
                  <a:lnTo>
                    <a:pt x="132" y="547"/>
                  </a:lnTo>
                  <a:lnTo>
                    <a:pt x="132" y="547"/>
                  </a:lnTo>
                  <a:lnTo>
                    <a:pt x="139" y="547"/>
                  </a:lnTo>
                  <a:lnTo>
                    <a:pt x="142" y="547"/>
                  </a:lnTo>
                  <a:lnTo>
                    <a:pt x="142" y="547"/>
                  </a:lnTo>
                  <a:lnTo>
                    <a:pt x="144" y="549"/>
                  </a:lnTo>
                  <a:lnTo>
                    <a:pt x="149" y="554"/>
                  </a:lnTo>
                  <a:lnTo>
                    <a:pt x="149" y="554"/>
                  </a:lnTo>
                  <a:lnTo>
                    <a:pt x="151" y="556"/>
                  </a:lnTo>
                  <a:lnTo>
                    <a:pt x="151" y="556"/>
                  </a:lnTo>
                  <a:lnTo>
                    <a:pt x="154" y="556"/>
                  </a:lnTo>
                  <a:lnTo>
                    <a:pt x="154" y="556"/>
                  </a:lnTo>
                  <a:lnTo>
                    <a:pt x="156" y="556"/>
                  </a:lnTo>
                  <a:lnTo>
                    <a:pt x="158" y="556"/>
                  </a:lnTo>
                  <a:lnTo>
                    <a:pt x="161" y="559"/>
                  </a:lnTo>
                  <a:lnTo>
                    <a:pt x="161" y="559"/>
                  </a:lnTo>
                  <a:lnTo>
                    <a:pt x="163" y="559"/>
                  </a:lnTo>
                  <a:lnTo>
                    <a:pt x="163" y="559"/>
                  </a:lnTo>
                  <a:lnTo>
                    <a:pt x="165" y="559"/>
                  </a:lnTo>
                  <a:lnTo>
                    <a:pt x="165" y="559"/>
                  </a:lnTo>
                  <a:lnTo>
                    <a:pt x="168" y="559"/>
                  </a:lnTo>
                  <a:lnTo>
                    <a:pt x="168" y="561"/>
                  </a:lnTo>
                  <a:lnTo>
                    <a:pt x="173" y="566"/>
                  </a:lnTo>
                  <a:lnTo>
                    <a:pt x="177" y="573"/>
                  </a:lnTo>
                  <a:lnTo>
                    <a:pt x="180" y="573"/>
                  </a:lnTo>
                  <a:lnTo>
                    <a:pt x="180" y="573"/>
                  </a:lnTo>
                  <a:lnTo>
                    <a:pt x="182" y="573"/>
                  </a:lnTo>
                  <a:lnTo>
                    <a:pt x="182" y="573"/>
                  </a:lnTo>
                  <a:lnTo>
                    <a:pt x="184" y="573"/>
                  </a:lnTo>
                  <a:lnTo>
                    <a:pt x="184" y="575"/>
                  </a:lnTo>
                  <a:lnTo>
                    <a:pt x="184" y="575"/>
                  </a:lnTo>
                  <a:lnTo>
                    <a:pt x="184" y="575"/>
                  </a:lnTo>
                  <a:lnTo>
                    <a:pt x="184" y="575"/>
                  </a:lnTo>
                  <a:lnTo>
                    <a:pt x="187" y="575"/>
                  </a:lnTo>
                  <a:lnTo>
                    <a:pt x="187" y="573"/>
                  </a:lnTo>
                  <a:lnTo>
                    <a:pt x="187" y="573"/>
                  </a:lnTo>
                  <a:lnTo>
                    <a:pt x="187" y="573"/>
                  </a:lnTo>
                  <a:lnTo>
                    <a:pt x="187" y="570"/>
                  </a:lnTo>
                  <a:lnTo>
                    <a:pt x="184" y="568"/>
                  </a:lnTo>
                  <a:lnTo>
                    <a:pt x="184" y="568"/>
                  </a:lnTo>
                  <a:lnTo>
                    <a:pt x="187" y="563"/>
                  </a:lnTo>
                  <a:lnTo>
                    <a:pt x="187" y="563"/>
                  </a:lnTo>
                  <a:lnTo>
                    <a:pt x="187" y="561"/>
                  </a:lnTo>
                  <a:lnTo>
                    <a:pt x="187" y="559"/>
                  </a:lnTo>
                  <a:lnTo>
                    <a:pt x="189" y="556"/>
                  </a:lnTo>
                  <a:lnTo>
                    <a:pt x="189" y="556"/>
                  </a:lnTo>
                  <a:lnTo>
                    <a:pt x="191" y="554"/>
                  </a:lnTo>
                  <a:lnTo>
                    <a:pt x="194" y="554"/>
                  </a:lnTo>
                  <a:lnTo>
                    <a:pt x="194" y="552"/>
                  </a:lnTo>
                  <a:lnTo>
                    <a:pt x="194" y="549"/>
                  </a:lnTo>
                  <a:lnTo>
                    <a:pt x="196" y="549"/>
                  </a:lnTo>
                  <a:lnTo>
                    <a:pt x="196" y="547"/>
                  </a:lnTo>
                  <a:lnTo>
                    <a:pt x="199" y="547"/>
                  </a:lnTo>
                  <a:lnTo>
                    <a:pt x="201" y="544"/>
                  </a:lnTo>
                  <a:lnTo>
                    <a:pt x="203" y="544"/>
                  </a:lnTo>
                  <a:lnTo>
                    <a:pt x="206" y="544"/>
                  </a:lnTo>
                  <a:lnTo>
                    <a:pt x="208" y="544"/>
                  </a:lnTo>
                  <a:lnTo>
                    <a:pt x="210" y="544"/>
                  </a:lnTo>
                  <a:lnTo>
                    <a:pt x="210" y="544"/>
                  </a:lnTo>
                  <a:lnTo>
                    <a:pt x="213" y="542"/>
                  </a:lnTo>
                  <a:lnTo>
                    <a:pt x="213" y="540"/>
                  </a:lnTo>
                  <a:lnTo>
                    <a:pt x="215" y="537"/>
                  </a:lnTo>
                  <a:lnTo>
                    <a:pt x="215" y="537"/>
                  </a:lnTo>
                  <a:lnTo>
                    <a:pt x="215" y="537"/>
                  </a:lnTo>
                  <a:lnTo>
                    <a:pt x="215" y="537"/>
                  </a:lnTo>
                  <a:lnTo>
                    <a:pt x="215" y="537"/>
                  </a:lnTo>
                  <a:lnTo>
                    <a:pt x="215" y="535"/>
                  </a:lnTo>
                  <a:lnTo>
                    <a:pt x="215" y="535"/>
                  </a:lnTo>
                  <a:lnTo>
                    <a:pt x="215" y="533"/>
                  </a:lnTo>
                  <a:lnTo>
                    <a:pt x="215" y="533"/>
                  </a:lnTo>
                  <a:lnTo>
                    <a:pt x="215" y="530"/>
                  </a:lnTo>
                  <a:lnTo>
                    <a:pt x="213" y="530"/>
                  </a:lnTo>
                  <a:lnTo>
                    <a:pt x="213" y="530"/>
                  </a:lnTo>
                  <a:lnTo>
                    <a:pt x="213" y="530"/>
                  </a:lnTo>
                  <a:lnTo>
                    <a:pt x="215" y="530"/>
                  </a:lnTo>
                  <a:lnTo>
                    <a:pt x="215" y="528"/>
                  </a:lnTo>
                  <a:lnTo>
                    <a:pt x="215" y="528"/>
                  </a:lnTo>
                  <a:lnTo>
                    <a:pt x="215" y="528"/>
                  </a:lnTo>
                  <a:lnTo>
                    <a:pt x="218" y="526"/>
                  </a:lnTo>
                  <a:lnTo>
                    <a:pt x="227" y="511"/>
                  </a:lnTo>
                  <a:lnTo>
                    <a:pt x="229" y="509"/>
                  </a:lnTo>
                  <a:lnTo>
                    <a:pt x="232" y="509"/>
                  </a:lnTo>
                  <a:lnTo>
                    <a:pt x="244" y="507"/>
                  </a:lnTo>
                  <a:lnTo>
                    <a:pt x="246" y="507"/>
                  </a:lnTo>
                  <a:lnTo>
                    <a:pt x="248" y="504"/>
                  </a:lnTo>
                  <a:lnTo>
                    <a:pt x="251" y="504"/>
                  </a:lnTo>
                  <a:lnTo>
                    <a:pt x="253" y="502"/>
                  </a:lnTo>
                  <a:lnTo>
                    <a:pt x="253" y="502"/>
                  </a:lnTo>
                  <a:lnTo>
                    <a:pt x="263" y="504"/>
                  </a:lnTo>
                  <a:lnTo>
                    <a:pt x="267" y="504"/>
                  </a:lnTo>
                  <a:lnTo>
                    <a:pt x="270" y="504"/>
                  </a:lnTo>
                  <a:lnTo>
                    <a:pt x="286" y="497"/>
                  </a:lnTo>
                  <a:lnTo>
                    <a:pt x="286" y="497"/>
                  </a:lnTo>
                  <a:lnTo>
                    <a:pt x="289" y="495"/>
                  </a:lnTo>
                  <a:lnTo>
                    <a:pt x="289" y="495"/>
                  </a:lnTo>
                  <a:lnTo>
                    <a:pt x="291" y="495"/>
                  </a:lnTo>
                  <a:lnTo>
                    <a:pt x="291" y="492"/>
                  </a:lnTo>
                  <a:lnTo>
                    <a:pt x="291" y="492"/>
                  </a:lnTo>
                  <a:lnTo>
                    <a:pt x="291" y="492"/>
                  </a:lnTo>
                  <a:lnTo>
                    <a:pt x="293" y="492"/>
                  </a:lnTo>
                  <a:lnTo>
                    <a:pt x="293" y="492"/>
                  </a:lnTo>
                  <a:lnTo>
                    <a:pt x="293" y="492"/>
                  </a:lnTo>
                  <a:lnTo>
                    <a:pt x="293" y="492"/>
                  </a:lnTo>
                  <a:lnTo>
                    <a:pt x="293" y="492"/>
                  </a:lnTo>
                  <a:lnTo>
                    <a:pt x="293" y="495"/>
                  </a:lnTo>
                  <a:lnTo>
                    <a:pt x="293" y="495"/>
                  </a:lnTo>
                  <a:lnTo>
                    <a:pt x="296" y="497"/>
                  </a:lnTo>
                  <a:lnTo>
                    <a:pt x="296" y="499"/>
                  </a:lnTo>
                  <a:lnTo>
                    <a:pt x="298" y="502"/>
                  </a:lnTo>
                  <a:lnTo>
                    <a:pt x="300" y="504"/>
                  </a:lnTo>
                  <a:lnTo>
                    <a:pt x="300" y="504"/>
                  </a:lnTo>
                  <a:lnTo>
                    <a:pt x="303" y="504"/>
                  </a:lnTo>
                  <a:lnTo>
                    <a:pt x="303" y="504"/>
                  </a:lnTo>
                  <a:lnTo>
                    <a:pt x="317" y="490"/>
                  </a:lnTo>
                  <a:lnTo>
                    <a:pt x="319" y="488"/>
                  </a:lnTo>
                  <a:lnTo>
                    <a:pt x="319" y="488"/>
                  </a:lnTo>
                  <a:lnTo>
                    <a:pt x="322" y="485"/>
                  </a:lnTo>
                  <a:lnTo>
                    <a:pt x="331" y="483"/>
                  </a:lnTo>
                  <a:lnTo>
                    <a:pt x="336" y="478"/>
                  </a:lnTo>
                  <a:lnTo>
                    <a:pt x="338" y="478"/>
                  </a:lnTo>
                  <a:lnTo>
                    <a:pt x="343" y="481"/>
                  </a:lnTo>
                  <a:lnTo>
                    <a:pt x="345" y="481"/>
                  </a:lnTo>
                  <a:lnTo>
                    <a:pt x="362" y="481"/>
                  </a:lnTo>
                  <a:lnTo>
                    <a:pt x="381" y="481"/>
                  </a:lnTo>
                  <a:lnTo>
                    <a:pt x="388" y="481"/>
                  </a:lnTo>
                  <a:lnTo>
                    <a:pt x="390" y="481"/>
                  </a:lnTo>
                  <a:lnTo>
                    <a:pt x="393" y="483"/>
                  </a:lnTo>
                  <a:lnTo>
                    <a:pt x="397" y="483"/>
                  </a:lnTo>
                  <a:lnTo>
                    <a:pt x="400" y="485"/>
                  </a:lnTo>
                  <a:lnTo>
                    <a:pt x="400" y="485"/>
                  </a:lnTo>
                  <a:lnTo>
                    <a:pt x="400" y="485"/>
                  </a:lnTo>
                  <a:lnTo>
                    <a:pt x="400" y="485"/>
                  </a:lnTo>
                  <a:lnTo>
                    <a:pt x="402" y="485"/>
                  </a:lnTo>
                  <a:lnTo>
                    <a:pt x="405" y="485"/>
                  </a:lnTo>
                  <a:lnTo>
                    <a:pt x="405" y="485"/>
                  </a:lnTo>
                  <a:lnTo>
                    <a:pt x="405" y="485"/>
                  </a:lnTo>
                  <a:lnTo>
                    <a:pt x="407" y="485"/>
                  </a:lnTo>
                  <a:lnTo>
                    <a:pt x="407" y="485"/>
                  </a:lnTo>
                  <a:lnTo>
                    <a:pt x="407" y="485"/>
                  </a:lnTo>
                  <a:lnTo>
                    <a:pt x="407" y="488"/>
                  </a:lnTo>
                  <a:lnTo>
                    <a:pt x="407" y="488"/>
                  </a:lnTo>
                  <a:lnTo>
                    <a:pt x="407" y="488"/>
                  </a:lnTo>
                  <a:lnTo>
                    <a:pt x="407" y="488"/>
                  </a:lnTo>
                  <a:lnTo>
                    <a:pt x="409" y="488"/>
                  </a:lnTo>
                  <a:lnTo>
                    <a:pt x="409" y="488"/>
                  </a:lnTo>
                  <a:lnTo>
                    <a:pt x="412" y="488"/>
                  </a:lnTo>
                  <a:lnTo>
                    <a:pt x="414" y="490"/>
                  </a:lnTo>
                  <a:lnTo>
                    <a:pt x="416" y="490"/>
                  </a:lnTo>
                  <a:lnTo>
                    <a:pt x="416" y="490"/>
                  </a:lnTo>
                  <a:lnTo>
                    <a:pt x="416" y="490"/>
                  </a:lnTo>
                  <a:lnTo>
                    <a:pt x="419" y="490"/>
                  </a:lnTo>
                  <a:lnTo>
                    <a:pt x="438" y="478"/>
                  </a:lnTo>
                  <a:lnTo>
                    <a:pt x="440" y="478"/>
                  </a:lnTo>
                  <a:lnTo>
                    <a:pt x="440" y="476"/>
                  </a:lnTo>
                  <a:lnTo>
                    <a:pt x="442" y="473"/>
                  </a:lnTo>
                  <a:lnTo>
                    <a:pt x="442" y="471"/>
                  </a:lnTo>
                  <a:lnTo>
                    <a:pt x="445" y="471"/>
                  </a:lnTo>
                  <a:lnTo>
                    <a:pt x="445" y="469"/>
                  </a:lnTo>
                  <a:lnTo>
                    <a:pt x="454" y="466"/>
                  </a:lnTo>
                  <a:lnTo>
                    <a:pt x="454" y="466"/>
                  </a:lnTo>
                  <a:lnTo>
                    <a:pt x="457" y="464"/>
                  </a:lnTo>
                  <a:lnTo>
                    <a:pt x="457" y="464"/>
                  </a:lnTo>
                  <a:lnTo>
                    <a:pt x="457" y="464"/>
                  </a:lnTo>
                  <a:lnTo>
                    <a:pt x="457" y="464"/>
                  </a:lnTo>
                  <a:lnTo>
                    <a:pt x="457" y="464"/>
                  </a:lnTo>
                  <a:lnTo>
                    <a:pt x="459" y="464"/>
                  </a:lnTo>
                  <a:lnTo>
                    <a:pt x="459" y="464"/>
                  </a:lnTo>
                  <a:lnTo>
                    <a:pt x="459" y="462"/>
                  </a:lnTo>
                  <a:lnTo>
                    <a:pt x="459" y="462"/>
                  </a:lnTo>
                  <a:lnTo>
                    <a:pt x="461" y="462"/>
                  </a:lnTo>
                  <a:lnTo>
                    <a:pt x="461" y="462"/>
                  </a:lnTo>
                  <a:lnTo>
                    <a:pt x="461" y="462"/>
                  </a:lnTo>
                  <a:lnTo>
                    <a:pt x="461" y="459"/>
                  </a:lnTo>
                  <a:lnTo>
                    <a:pt x="461" y="459"/>
                  </a:lnTo>
                  <a:lnTo>
                    <a:pt x="464" y="459"/>
                  </a:lnTo>
                  <a:lnTo>
                    <a:pt x="464" y="459"/>
                  </a:lnTo>
                  <a:lnTo>
                    <a:pt x="466" y="457"/>
                  </a:lnTo>
                  <a:lnTo>
                    <a:pt x="466" y="457"/>
                  </a:lnTo>
                  <a:lnTo>
                    <a:pt x="466" y="457"/>
                  </a:lnTo>
                  <a:lnTo>
                    <a:pt x="466" y="452"/>
                  </a:lnTo>
                  <a:lnTo>
                    <a:pt x="464" y="452"/>
                  </a:lnTo>
                  <a:lnTo>
                    <a:pt x="464" y="450"/>
                  </a:lnTo>
                  <a:lnTo>
                    <a:pt x="464" y="450"/>
                  </a:lnTo>
                  <a:lnTo>
                    <a:pt x="464" y="450"/>
                  </a:lnTo>
                  <a:lnTo>
                    <a:pt x="464" y="447"/>
                  </a:lnTo>
                  <a:lnTo>
                    <a:pt x="464" y="447"/>
                  </a:lnTo>
                  <a:lnTo>
                    <a:pt x="464" y="445"/>
                  </a:lnTo>
                  <a:lnTo>
                    <a:pt x="464" y="445"/>
                  </a:lnTo>
                  <a:lnTo>
                    <a:pt x="461" y="445"/>
                  </a:lnTo>
                  <a:lnTo>
                    <a:pt x="461" y="443"/>
                  </a:lnTo>
                  <a:lnTo>
                    <a:pt x="461" y="443"/>
                  </a:lnTo>
                  <a:lnTo>
                    <a:pt x="461" y="440"/>
                  </a:lnTo>
                  <a:lnTo>
                    <a:pt x="461" y="440"/>
                  </a:lnTo>
                  <a:lnTo>
                    <a:pt x="461" y="438"/>
                  </a:lnTo>
                  <a:lnTo>
                    <a:pt x="461" y="438"/>
                  </a:lnTo>
                  <a:lnTo>
                    <a:pt x="461" y="438"/>
                  </a:lnTo>
                  <a:lnTo>
                    <a:pt x="461" y="436"/>
                  </a:lnTo>
                  <a:lnTo>
                    <a:pt x="461" y="436"/>
                  </a:lnTo>
                  <a:lnTo>
                    <a:pt x="461" y="436"/>
                  </a:lnTo>
                  <a:lnTo>
                    <a:pt x="461" y="436"/>
                  </a:lnTo>
                  <a:lnTo>
                    <a:pt x="461" y="436"/>
                  </a:lnTo>
                  <a:lnTo>
                    <a:pt x="464" y="433"/>
                  </a:lnTo>
                  <a:lnTo>
                    <a:pt x="464" y="433"/>
                  </a:lnTo>
                  <a:lnTo>
                    <a:pt x="464" y="431"/>
                  </a:lnTo>
                  <a:lnTo>
                    <a:pt x="464" y="431"/>
                  </a:lnTo>
                  <a:lnTo>
                    <a:pt x="464" y="431"/>
                  </a:lnTo>
                  <a:lnTo>
                    <a:pt x="464" y="431"/>
                  </a:lnTo>
                  <a:lnTo>
                    <a:pt x="464" y="428"/>
                  </a:lnTo>
                  <a:lnTo>
                    <a:pt x="466" y="426"/>
                  </a:lnTo>
                  <a:lnTo>
                    <a:pt x="466" y="426"/>
                  </a:lnTo>
                  <a:lnTo>
                    <a:pt x="466" y="426"/>
                  </a:lnTo>
                  <a:lnTo>
                    <a:pt x="468" y="426"/>
                  </a:lnTo>
                  <a:lnTo>
                    <a:pt x="468" y="426"/>
                  </a:lnTo>
                  <a:lnTo>
                    <a:pt x="468" y="424"/>
                  </a:lnTo>
                  <a:lnTo>
                    <a:pt x="468" y="424"/>
                  </a:lnTo>
                  <a:lnTo>
                    <a:pt x="468" y="421"/>
                  </a:lnTo>
                  <a:lnTo>
                    <a:pt x="468" y="419"/>
                  </a:lnTo>
                  <a:lnTo>
                    <a:pt x="468" y="419"/>
                  </a:lnTo>
                  <a:lnTo>
                    <a:pt x="466" y="417"/>
                  </a:lnTo>
                  <a:lnTo>
                    <a:pt x="466" y="414"/>
                  </a:lnTo>
                  <a:lnTo>
                    <a:pt x="466" y="414"/>
                  </a:lnTo>
                  <a:lnTo>
                    <a:pt x="464" y="414"/>
                  </a:lnTo>
                  <a:lnTo>
                    <a:pt x="461" y="412"/>
                  </a:lnTo>
                  <a:lnTo>
                    <a:pt x="461" y="412"/>
                  </a:lnTo>
                  <a:lnTo>
                    <a:pt x="461" y="412"/>
                  </a:lnTo>
                  <a:lnTo>
                    <a:pt x="459" y="412"/>
                  </a:lnTo>
                  <a:lnTo>
                    <a:pt x="459" y="412"/>
                  </a:lnTo>
                  <a:lnTo>
                    <a:pt x="459" y="412"/>
                  </a:lnTo>
                  <a:lnTo>
                    <a:pt x="457" y="412"/>
                  </a:lnTo>
                  <a:lnTo>
                    <a:pt x="457" y="412"/>
                  </a:lnTo>
                  <a:lnTo>
                    <a:pt x="457" y="412"/>
                  </a:lnTo>
                  <a:lnTo>
                    <a:pt x="457" y="412"/>
                  </a:lnTo>
                  <a:lnTo>
                    <a:pt x="457" y="412"/>
                  </a:lnTo>
                  <a:lnTo>
                    <a:pt x="454" y="412"/>
                  </a:lnTo>
                  <a:lnTo>
                    <a:pt x="454" y="412"/>
                  </a:lnTo>
                  <a:lnTo>
                    <a:pt x="454" y="412"/>
                  </a:lnTo>
                  <a:lnTo>
                    <a:pt x="454" y="412"/>
                  </a:lnTo>
                  <a:lnTo>
                    <a:pt x="454" y="414"/>
                  </a:lnTo>
                  <a:lnTo>
                    <a:pt x="452" y="414"/>
                  </a:lnTo>
                  <a:lnTo>
                    <a:pt x="452" y="414"/>
                  </a:lnTo>
                  <a:lnTo>
                    <a:pt x="452" y="414"/>
                  </a:lnTo>
                  <a:lnTo>
                    <a:pt x="452" y="414"/>
                  </a:lnTo>
                  <a:lnTo>
                    <a:pt x="452" y="414"/>
                  </a:lnTo>
                  <a:lnTo>
                    <a:pt x="450" y="412"/>
                  </a:lnTo>
                  <a:lnTo>
                    <a:pt x="447" y="410"/>
                  </a:lnTo>
                  <a:lnTo>
                    <a:pt x="447" y="410"/>
                  </a:lnTo>
                  <a:lnTo>
                    <a:pt x="447" y="407"/>
                  </a:lnTo>
                  <a:lnTo>
                    <a:pt x="447" y="405"/>
                  </a:lnTo>
                  <a:lnTo>
                    <a:pt x="447" y="405"/>
                  </a:lnTo>
                  <a:lnTo>
                    <a:pt x="447" y="405"/>
                  </a:lnTo>
                  <a:lnTo>
                    <a:pt x="447" y="402"/>
                  </a:lnTo>
                  <a:lnTo>
                    <a:pt x="447" y="402"/>
                  </a:lnTo>
                  <a:lnTo>
                    <a:pt x="447" y="402"/>
                  </a:lnTo>
                  <a:lnTo>
                    <a:pt x="450" y="400"/>
                  </a:lnTo>
                  <a:lnTo>
                    <a:pt x="450" y="400"/>
                  </a:lnTo>
                  <a:lnTo>
                    <a:pt x="450" y="398"/>
                  </a:lnTo>
                  <a:lnTo>
                    <a:pt x="450" y="398"/>
                  </a:lnTo>
                  <a:lnTo>
                    <a:pt x="450" y="398"/>
                  </a:lnTo>
                  <a:lnTo>
                    <a:pt x="452" y="398"/>
                  </a:lnTo>
                  <a:lnTo>
                    <a:pt x="452" y="398"/>
                  </a:lnTo>
                  <a:lnTo>
                    <a:pt x="452" y="398"/>
                  </a:lnTo>
                  <a:lnTo>
                    <a:pt x="452" y="398"/>
                  </a:lnTo>
                  <a:lnTo>
                    <a:pt x="454" y="398"/>
                  </a:lnTo>
                  <a:lnTo>
                    <a:pt x="454" y="398"/>
                  </a:lnTo>
                  <a:lnTo>
                    <a:pt x="454" y="398"/>
                  </a:lnTo>
                  <a:lnTo>
                    <a:pt x="454" y="398"/>
                  </a:lnTo>
                  <a:lnTo>
                    <a:pt x="454" y="398"/>
                  </a:lnTo>
                  <a:lnTo>
                    <a:pt x="454" y="398"/>
                  </a:lnTo>
                  <a:lnTo>
                    <a:pt x="454" y="398"/>
                  </a:lnTo>
                  <a:lnTo>
                    <a:pt x="454" y="398"/>
                  </a:lnTo>
                  <a:lnTo>
                    <a:pt x="454" y="398"/>
                  </a:lnTo>
                  <a:lnTo>
                    <a:pt x="454" y="395"/>
                  </a:lnTo>
                  <a:lnTo>
                    <a:pt x="457" y="395"/>
                  </a:lnTo>
                  <a:lnTo>
                    <a:pt x="457" y="395"/>
                  </a:lnTo>
                  <a:lnTo>
                    <a:pt x="457" y="395"/>
                  </a:lnTo>
                  <a:lnTo>
                    <a:pt x="457" y="395"/>
                  </a:lnTo>
                  <a:lnTo>
                    <a:pt x="457" y="393"/>
                  </a:lnTo>
                  <a:lnTo>
                    <a:pt x="457" y="393"/>
                  </a:lnTo>
                  <a:lnTo>
                    <a:pt x="457" y="393"/>
                  </a:lnTo>
                  <a:lnTo>
                    <a:pt x="457" y="393"/>
                  </a:lnTo>
                  <a:lnTo>
                    <a:pt x="457" y="391"/>
                  </a:lnTo>
                  <a:lnTo>
                    <a:pt x="457" y="391"/>
                  </a:lnTo>
                  <a:lnTo>
                    <a:pt x="457" y="391"/>
                  </a:lnTo>
                  <a:lnTo>
                    <a:pt x="457" y="391"/>
                  </a:lnTo>
                  <a:lnTo>
                    <a:pt x="459" y="391"/>
                  </a:lnTo>
                  <a:lnTo>
                    <a:pt x="459" y="391"/>
                  </a:lnTo>
                  <a:lnTo>
                    <a:pt x="459" y="391"/>
                  </a:lnTo>
                  <a:lnTo>
                    <a:pt x="459" y="391"/>
                  </a:lnTo>
                  <a:lnTo>
                    <a:pt x="459" y="391"/>
                  </a:lnTo>
                  <a:lnTo>
                    <a:pt x="459" y="388"/>
                  </a:lnTo>
                  <a:lnTo>
                    <a:pt x="461" y="388"/>
                  </a:lnTo>
                  <a:lnTo>
                    <a:pt x="461" y="388"/>
                  </a:lnTo>
                  <a:lnTo>
                    <a:pt x="461" y="386"/>
                  </a:lnTo>
                  <a:lnTo>
                    <a:pt x="461" y="386"/>
                  </a:lnTo>
                  <a:lnTo>
                    <a:pt x="461" y="386"/>
                  </a:lnTo>
                  <a:lnTo>
                    <a:pt x="461" y="386"/>
                  </a:lnTo>
                  <a:lnTo>
                    <a:pt x="461" y="386"/>
                  </a:lnTo>
                  <a:lnTo>
                    <a:pt x="464" y="386"/>
                  </a:lnTo>
                  <a:lnTo>
                    <a:pt x="461" y="383"/>
                  </a:lnTo>
                  <a:lnTo>
                    <a:pt x="461" y="383"/>
                  </a:lnTo>
                  <a:lnTo>
                    <a:pt x="464" y="383"/>
                  </a:lnTo>
                  <a:lnTo>
                    <a:pt x="464" y="383"/>
                  </a:lnTo>
                  <a:lnTo>
                    <a:pt x="464" y="383"/>
                  </a:lnTo>
                  <a:lnTo>
                    <a:pt x="464" y="383"/>
                  </a:lnTo>
                  <a:lnTo>
                    <a:pt x="464" y="381"/>
                  </a:lnTo>
                  <a:lnTo>
                    <a:pt x="464" y="381"/>
                  </a:lnTo>
                  <a:lnTo>
                    <a:pt x="466" y="381"/>
                  </a:lnTo>
                  <a:lnTo>
                    <a:pt x="466" y="381"/>
                  </a:lnTo>
                  <a:lnTo>
                    <a:pt x="466" y="383"/>
                  </a:lnTo>
                  <a:lnTo>
                    <a:pt x="466" y="383"/>
                  </a:lnTo>
                  <a:lnTo>
                    <a:pt x="466" y="383"/>
                  </a:lnTo>
                  <a:lnTo>
                    <a:pt x="466" y="381"/>
                  </a:lnTo>
                  <a:lnTo>
                    <a:pt x="466" y="381"/>
                  </a:lnTo>
                  <a:lnTo>
                    <a:pt x="468" y="381"/>
                  </a:lnTo>
                  <a:lnTo>
                    <a:pt x="468" y="379"/>
                  </a:lnTo>
                  <a:lnTo>
                    <a:pt x="468" y="379"/>
                  </a:lnTo>
                  <a:lnTo>
                    <a:pt x="468" y="379"/>
                  </a:lnTo>
                  <a:lnTo>
                    <a:pt x="471" y="379"/>
                  </a:lnTo>
                  <a:lnTo>
                    <a:pt x="471" y="376"/>
                  </a:lnTo>
                  <a:lnTo>
                    <a:pt x="471" y="376"/>
                  </a:lnTo>
                  <a:lnTo>
                    <a:pt x="471" y="376"/>
                  </a:lnTo>
                  <a:lnTo>
                    <a:pt x="473" y="376"/>
                  </a:lnTo>
                  <a:lnTo>
                    <a:pt x="473" y="376"/>
                  </a:lnTo>
                  <a:lnTo>
                    <a:pt x="473" y="376"/>
                  </a:lnTo>
                  <a:lnTo>
                    <a:pt x="473" y="376"/>
                  </a:lnTo>
                  <a:lnTo>
                    <a:pt x="471" y="374"/>
                  </a:lnTo>
                  <a:lnTo>
                    <a:pt x="471" y="374"/>
                  </a:lnTo>
                  <a:lnTo>
                    <a:pt x="471" y="374"/>
                  </a:lnTo>
                  <a:lnTo>
                    <a:pt x="471" y="374"/>
                  </a:lnTo>
                  <a:lnTo>
                    <a:pt x="471" y="372"/>
                  </a:lnTo>
                  <a:lnTo>
                    <a:pt x="471" y="372"/>
                  </a:lnTo>
                  <a:lnTo>
                    <a:pt x="471" y="372"/>
                  </a:lnTo>
                  <a:lnTo>
                    <a:pt x="471" y="372"/>
                  </a:lnTo>
                  <a:lnTo>
                    <a:pt x="473" y="372"/>
                  </a:lnTo>
                  <a:lnTo>
                    <a:pt x="473" y="369"/>
                  </a:lnTo>
                  <a:lnTo>
                    <a:pt x="473" y="369"/>
                  </a:lnTo>
                  <a:lnTo>
                    <a:pt x="473" y="369"/>
                  </a:lnTo>
                  <a:lnTo>
                    <a:pt x="473" y="369"/>
                  </a:lnTo>
                  <a:lnTo>
                    <a:pt x="476" y="369"/>
                  </a:lnTo>
                  <a:lnTo>
                    <a:pt x="476" y="369"/>
                  </a:lnTo>
                  <a:lnTo>
                    <a:pt x="476" y="369"/>
                  </a:lnTo>
                  <a:lnTo>
                    <a:pt x="476" y="369"/>
                  </a:lnTo>
                  <a:lnTo>
                    <a:pt x="476" y="369"/>
                  </a:lnTo>
                  <a:lnTo>
                    <a:pt x="476" y="369"/>
                  </a:lnTo>
                  <a:lnTo>
                    <a:pt x="478" y="369"/>
                  </a:lnTo>
                  <a:lnTo>
                    <a:pt x="478" y="369"/>
                  </a:lnTo>
                  <a:lnTo>
                    <a:pt x="478" y="367"/>
                  </a:lnTo>
                  <a:lnTo>
                    <a:pt x="478" y="367"/>
                  </a:lnTo>
                  <a:lnTo>
                    <a:pt x="476" y="365"/>
                  </a:lnTo>
                  <a:lnTo>
                    <a:pt x="476" y="362"/>
                  </a:lnTo>
                  <a:lnTo>
                    <a:pt x="476" y="362"/>
                  </a:lnTo>
                  <a:lnTo>
                    <a:pt x="476" y="360"/>
                  </a:lnTo>
                  <a:lnTo>
                    <a:pt x="473" y="357"/>
                  </a:lnTo>
                  <a:lnTo>
                    <a:pt x="473" y="357"/>
                  </a:lnTo>
                  <a:lnTo>
                    <a:pt x="473" y="357"/>
                  </a:lnTo>
                  <a:lnTo>
                    <a:pt x="473" y="355"/>
                  </a:lnTo>
                  <a:lnTo>
                    <a:pt x="473" y="355"/>
                  </a:lnTo>
                  <a:lnTo>
                    <a:pt x="471" y="348"/>
                  </a:lnTo>
                  <a:lnTo>
                    <a:pt x="468" y="346"/>
                  </a:lnTo>
                  <a:lnTo>
                    <a:pt x="468" y="346"/>
                  </a:lnTo>
                  <a:lnTo>
                    <a:pt x="468" y="343"/>
                  </a:lnTo>
                  <a:lnTo>
                    <a:pt x="468" y="343"/>
                  </a:lnTo>
                  <a:lnTo>
                    <a:pt x="466" y="343"/>
                  </a:lnTo>
                  <a:lnTo>
                    <a:pt x="466" y="343"/>
                  </a:lnTo>
                  <a:lnTo>
                    <a:pt x="466" y="341"/>
                  </a:lnTo>
                  <a:lnTo>
                    <a:pt x="466" y="341"/>
                  </a:lnTo>
                  <a:lnTo>
                    <a:pt x="466" y="341"/>
                  </a:lnTo>
                  <a:lnTo>
                    <a:pt x="466" y="341"/>
                  </a:lnTo>
                  <a:lnTo>
                    <a:pt x="464" y="341"/>
                  </a:lnTo>
                  <a:lnTo>
                    <a:pt x="464" y="339"/>
                  </a:lnTo>
                  <a:lnTo>
                    <a:pt x="464" y="339"/>
                  </a:lnTo>
                  <a:lnTo>
                    <a:pt x="464" y="339"/>
                  </a:lnTo>
                  <a:lnTo>
                    <a:pt x="461" y="339"/>
                  </a:lnTo>
                  <a:lnTo>
                    <a:pt x="461" y="339"/>
                  </a:lnTo>
                  <a:lnTo>
                    <a:pt x="461" y="339"/>
                  </a:lnTo>
                  <a:lnTo>
                    <a:pt x="461" y="336"/>
                  </a:lnTo>
                  <a:lnTo>
                    <a:pt x="459" y="336"/>
                  </a:lnTo>
                  <a:lnTo>
                    <a:pt x="457" y="336"/>
                  </a:lnTo>
                  <a:lnTo>
                    <a:pt x="457" y="336"/>
                  </a:lnTo>
                  <a:lnTo>
                    <a:pt x="454" y="331"/>
                  </a:lnTo>
                  <a:lnTo>
                    <a:pt x="454" y="331"/>
                  </a:lnTo>
                  <a:lnTo>
                    <a:pt x="454" y="329"/>
                  </a:lnTo>
                  <a:lnTo>
                    <a:pt x="454" y="329"/>
                  </a:lnTo>
                  <a:lnTo>
                    <a:pt x="454" y="329"/>
                  </a:lnTo>
                  <a:lnTo>
                    <a:pt x="454" y="329"/>
                  </a:lnTo>
                  <a:lnTo>
                    <a:pt x="454" y="329"/>
                  </a:lnTo>
                  <a:lnTo>
                    <a:pt x="454" y="324"/>
                  </a:lnTo>
                  <a:lnTo>
                    <a:pt x="454" y="322"/>
                  </a:lnTo>
                  <a:lnTo>
                    <a:pt x="457" y="320"/>
                  </a:lnTo>
                  <a:lnTo>
                    <a:pt x="459" y="320"/>
                  </a:lnTo>
                  <a:lnTo>
                    <a:pt x="459" y="317"/>
                  </a:lnTo>
                  <a:lnTo>
                    <a:pt x="459" y="317"/>
                  </a:lnTo>
                  <a:lnTo>
                    <a:pt x="459" y="317"/>
                  </a:lnTo>
                  <a:lnTo>
                    <a:pt x="459" y="317"/>
                  </a:lnTo>
                  <a:lnTo>
                    <a:pt x="459" y="317"/>
                  </a:lnTo>
                  <a:lnTo>
                    <a:pt x="461" y="315"/>
                  </a:lnTo>
                  <a:lnTo>
                    <a:pt x="464" y="310"/>
                  </a:lnTo>
                  <a:lnTo>
                    <a:pt x="464" y="308"/>
                  </a:lnTo>
                  <a:lnTo>
                    <a:pt x="464" y="308"/>
                  </a:lnTo>
                  <a:lnTo>
                    <a:pt x="461" y="301"/>
                  </a:lnTo>
                  <a:lnTo>
                    <a:pt x="461" y="301"/>
                  </a:lnTo>
                  <a:lnTo>
                    <a:pt x="464" y="298"/>
                  </a:lnTo>
                  <a:lnTo>
                    <a:pt x="464" y="296"/>
                  </a:lnTo>
                  <a:lnTo>
                    <a:pt x="466" y="294"/>
                  </a:lnTo>
                  <a:lnTo>
                    <a:pt x="442" y="294"/>
                  </a:lnTo>
                  <a:lnTo>
                    <a:pt x="421" y="294"/>
                  </a:lnTo>
                  <a:lnTo>
                    <a:pt x="395" y="294"/>
                  </a:lnTo>
                  <a:lnTo>
                    <a:pt x="390" y="291"/>
                  </a:lnTo>
                  <a:lnTo>
                    <a:pt x="390" y="291"/>
                  </a:lnTo>
                  <a:lnTo>
                    <a:pt x="390" y="291"/>
                  </a:lnTo>
                  <a:lnTo>
                    <a:pt x="390" y="291"/>
                  </a:lnTo>
                  <a:lnTo>
                    <a:pt x="390" y="289"/>
                  </a:lnTo>
                  <a:lnTo>
                    <a:pt x="390" y="289"/>
                  </a:lnTo>
                  <a:lnTo>
                    <a:pt x="393" y="286"/>
                  </a:lnTo>
                  <a:lnTo>
                    <a:pt x="393" y="286"/>
                  </a:lnTo>
                  <a:lnTo>
                    <a:pt x="393" y="284"/>
                  </a:lnTo>
                  <a:lnTo>
                    <a:pt x="390" y="284"/>
                  </a:lnTo>
                  <a:lnTo>
                    <a:pt x="390" y="284"/>
                  </a:lnTo>
                  <a:lnTo>
                    <a:pt x="390" y="284"/>
                  </a:lnTo>
                  <a:lnTo>
                    <a:pt x="390" y="282"/>
                  </a:lnTo>
                  <a:lnTo>
                    <a:pt x="388" y="277"/>
                  </a:lnTo>
                  <a:lnTo>
                    <a:pt x="388" y="275"/>
                  </a:lnTo>
                  <a:lnTo>
                    <a:pt x="388" y="275"/>
                  </a:lnTo>
                  <a:lnTo>
                    <a:pt x="390" y="275"/>
                  </a:lnTo>
                  <a:lnTo>
                    <a:pt x="390" y="275"/>
                  </a:lnTo>
                  <a:lnTo>
                    <a:pt x="390" y="275"/>
                  </a:lnTo>
                  <a:lnTo>
                    <a:pt x="393" y="272"/>
                  </a:lnTo>
                  <a:lnTo>
                    <a:pt x="393" y="272"/>
                  </a:lnTo>
                  <a:lnTo>
                    <a:pt x="393" y="272"/>
                  </a:lnTo>
                  <a:lnTo>
                    <a:pt x="393" y="270"/>
                  </a:lnTo>
                  <a:lnTo>
                    <a:pt x="395" y="267"/>
                  </a:lnTo>
                  <a:lnTo>
                    <a:pt x="393" y="267"/>
                  </a:lnTo>
                  <a:lnTo>
                    <a:pt x="393" y="265"/>
                  </a:lnTo>
                  <a:lnTo>
                    <a:pt x="393" y="265"/>
                  </a:lnTo>
                  <a:lnTo>
                    <a:pt x="393" y="265"/>
                  </a:lnTo>
                  <a:lnTo>
                    <a:pt x="393" y="260"/>
                  </a:lnTo>
                  <a:lnTo>
                    <a:pt x="393" y="260"/>
                  </a:lnTo>
                  <a:lnTo>
                    <a:pt x="393" y="260"/>
                  </a:lnTo>
                  <a:lnTo>
                    <a:pt x="393" y="260"/>
                  </a:lnTo>
                  <a:lnTo>
                    <a:pt x="393" y="260"/>
                  </a:lnTo>
                  <a:lnTo>
                    <a:pt x="393" y="260"/>
                  </a:lnTo>
                  <a:lnTo>
                    <a:pt x="393" y="258"/>
                  </a:lnTo>
                  <a:lnTo>
                    <a:pt x="395" y="251"/>
                  </a:lnTo>
                  <a:lnTo>
                    <a:pt x="395" y="249"/>
                  </a:lnTo>
                  <a:lnTo>
                    <a:pt x="397" y="249"/>
                  </a:lnTo>
                  <a:lnTo>
                    <a:pt x="407" y="249"/>
                  </a:lnTo>
                  <a:lnTo>
                    <a:pt x="428" y="249"/>
                  </a:lnTo>
                  <a:lnTo>
                    <a:pt x="457" y="249"/>
                  </a:lnTo>
                  <a:lnTo>
                    <a:pt x="457" y="249"/>
                  </a:lnTo>
                  <a:lnTo>
                    <a:pt x="457" y="251"/>
                  </a:lnTo>
                  <a:lnTo>
                    <a:pt x="457" y="251"/>
                  </a:lnTo>
                  <a:lnTo>
                    <a:pt x="457" y="251"/>
                  </a:lnTo>
                  <a:lnTo>
                    <a:pt x="457" y="251"/>
                  </a:lnTo>
                  <a:lnTo>
                    <a:pt x="457" y="253"/>
                  </a:lnTo>
                  <a:lnTo>
                    <a:pt x="459" y="253"/>
                  </a:lnTo>
                  <a:lnTo>
                    <a:pt x="459" y="253"/>
                  </a:lnTo>
                  <a:lnTo>
                    <a:pt x="461" y="253"/>
                  </a:lnTo>
                  <a:lnTo>
                    <a:pt x="464" y="256"/>
                  </a:lnTo>
                  <a:lnTo>
                    <a:pt x="464" y="256"/>
                  </a:lnTo>
                  <a:lnTo>
                    <a:pt x="464" y="256"/>
                  </a:lnTo>
                  <a:lnTo>
                    <a:pt x="464" y="256"/>
                  </a:lnTo>
                  <a:lnTo>
                    <a:pt x="464" y="256"/>
                  </a:lnTo>
                  <a:lnTo>
                    <a:pt x="464" y="258"/>
                  </a:lnTo>
                  <a:lnTo>
                    <a:pt x="464" y="258"/>
                  </a:lnTo>
                  <a:lnTo>
                    <a:pt x="464" y="263"/>
                  </a:lnTo>
                  <a:lnTo>
                    <a:pt x="464" y="263"/>
                  </a:lnTo>
                  <a:lnTo>
                    <a:pt x="464" y="265"/>
                  </a:lnTo>
                  <a:lnTo>
                    <a:pt x="464" y="265"/>
                  </a:lnTo>
                  <a:lnTo>
                    <a:pt x="464" y="265"/>
                  </a:lnTo>
                  <a:lnTo>
                    <a:pt x="464" y="270"/>
                  </a:lnTo>
                  <a:lnTo>
                    <a:pt x="464" y="272"/>
                  </a:lnTo>
                  <a:lnTo>
                    <a:pt x="464" y="275"/>
                  </a:lnTo>
                  <a:lnTo>
                    <a:pt x="461" y="275"/>
                  </a:lnTo>
                  <a:lnTo>
                    <a:pt x="461" y="277"/>
                  </a:lnTo>
                  <a:lnTo>
                    <a:pt x="461" y="279"/>
                  </a:lnTo>
                  <a:lnTo>
                    <a:pt x="461" y="282"/>
                  </a:lnTo>
                  <a:lnTo>
                    <a:pt x="461" y="282"/>
                  </a:lnTo>
                  <a:lnTo>
                    <a:pt x="461" y="282"/>
                  </a:lnTo>
                  <a:lnTo>
                    <a:pt x="461" y="284"/>
                  </a:lnTo>
                  <a:lnTo>
                    <a:pt x="461" y="286"/>
                  </a:lnTo>
                  <a:lnTo>
                    <a:pt x="461" y="286"/>
                  </a:lnTo>
                  <a:lnTo>
                    <a:pt x="461" y="289"/>
                  </a:lnTo>
                  <a:lnTo>
                    <a:pt x="461" y="289"/>
                  </a:lnTo>
                  <a:lnTo>
                    <a:pt x="461" y="289"/>
                  </a:lnTo>
                  <a:lnTo>
                    <a:pt x="461" y="289"/>
                  </a:lnTo>
                  <a:lnTo>
                    <a:pt x="461" y="289"/>
                  </a:lnTo>
                  <a:lnTo>
                    <a:pt x="464" y="291"/>
                  </a:lnTo>
                  <a:lnTo>
                    <a:pt x="464" y="291"/>
                  </a:lnTo>
                  <a:lnTo>
                    <a:pt x="466" y="294"/>
                  </a:lnTo>
                  <a:lnTo>
                    <a:pt x="468" y="291"/>
                  </a:lnTo>
                  <a:lnTo>
                    <a:pt x="468" y="291"/>
                  </a:lnTo>
                  <a:lnTo>
                    <a:pt x="471" y="291"/>
                  </a:lnTo>
                  <a:lnTo>
                    <a:pt x="471" y="291"/>
                  </a:lnTo>
                  <a:lnTo>
                    <a:pt x="471" y="291"/>
                  </a:lnTo>
                  <a:lnTo>
                    <a:pt x="471" y="291"/>
                  </a:lnTo>
                  <a:lnTo>
                    <a:pt x="471" y="291"/>
                  </a:lnTo>
                  <a:lnTo>
                    <a:pt x="471" y="291"/>
                  </a:lnTo>
                  <a:lnTo>
                    <a:pt x="473" y="291"/>
                  </a:lnTo>
                  <a:lnTo>
                    <a:pt x="473" y="291"/>
                  </a:lnTo>
                  <a:lnTo>
                    <a:pt x="473" y="289"/>
                  </a:lnTo>
                  <a:lnTo>
                    <a:pt x="473" y="289"/>
                  </a:lnTo>
                  <a:lnTo>
                    <a:pt x="473" y="289"/>
                  </a:lnTo>
                  <a:lnTo>
                    <a:pt x="476" y="289"/>
                  </a:lnTo>
                  <a:lnTo>
                    <a:pt x="476" y="289"/>
                  </a:lnTo>
                  <a:lnTo>
                    <a:pt x="476" y="286"/>
                  </a:lnTo>
                  <a:lnTo>
                    <a:pt x="478" y="284"/>
                  </a:lnTo>
                  <a:lnTo>
                    <a:pt x="478" y="284"/>
                  </a:lnTo>
                  <a:lnTo>
                    <a:pt x="478" y="284"/>
                  </a:lnTo>
                  <a:lnTo>
                    <a:pt x="478" y="284"/>
                  </a:lnTo>
                  <a:lnTo>
                    <a:pt x="478" y="284"/>
                  </a:lnTo>
                  <a:lnTo>
                    <a:pt x="480" y="284"/>
                  </a:lnTo>
                  <a:lnTo>
                    <a:pt x="480" y="284"/>
                  </a:lnTo>
                  <a:lnTo>
                    <a:pt x="480" y="284"/>
                  </a:lnTo>
                  <a:lnTo>
                    <a:pt x="480" y="284"/>
                  </a:lnTo>
                  <a:lnTo>
                    <a:pt x="480" y="284"/>
                  </a:lnTo>
                  <a:lnTo>
                    <a:pt x="480" y="284"/>
                  </a:lnTo>
                  <a:lnTo>
                    <a:pt x="480" y="284"/>
                  </a:lnTo>
                  <a:lnTo>
                    <a:pt x="483" y="284"/>
                  </a:lnTo>
                  <a:lnTo>
                    <a:pt x="483" y="284"/>
                  </a:lnTo>
                  <a:lnTo>
                    <a:pt x="483" y="284"/>
                  </a:lnTo>
                  <a:lnTo>
                    <a:pt x="485" y="284"/>
                  </a:lnTo>
                  <a:lnTo>
                    <a:pt x="485" y="284"/>
                  </a:lnTo>
                  <a:lnTo>
                    <a:pt x="485" y="284"/>
                  </a:lnTo>
                  <a:lnTo>
                    <a:pt x="485" y="282"/>
                  </a:lnTo>
                  <a:lnTo>
                    <a:pt x="485" y="282"/>
                  </a:lnTo>
                  <a:lnTo>
                    <a:pt x="487" y="282"/>
                  </a:lnTo>
                  <a:lnTo>
                    <a:pt x="487" y="282"/>
                  </a:lnTo>
                  <a:lnTo>
                    <a:pt x="487" y="282"/>
                  </a:lnTo>
                  <a:lnTo>
                    <a:pt x="490" y="282"/>
                  </a:lnTo>
                  <a:lnTo>
                    <a:pt x="492" y="282"/>
                  </a:lnTo>
                  <a:lnTo>
                    <a:pt x="492" y="282"/>
                  </a:lnTo>
                  <a:lnTo>
                    <a:pt x="492" y="282"/>
                  </a:lnTo>
                  <a:lnTo>
                    <a:pt x="495" y="282"/>
                  </a:lnTo>
                  <a:lnTo>
                    <a:pt x="495" y="282"/>
                  </a:lnTo>
                  <a:lnTo>
                    <a:pt x="495" y="282"/>
                  </a:lnTo>
                  <a:lnTo>
                    <a:pt x="495" y="282"/>
                  </a:lnTo>
                  <a:lnTo>
                    <a:pt x="497" y="282"/>
                  </a:lnTo>
                  <a:lnTo>
                    <a:pt x="497" y="279"/>
                  </a:lnTo>
                  <a:lnTo>
                    <a:pt x="499" y="279"/>
                  </a:lnTo>
                  <a:lnTo>
                    <a:pt x="499" y="279"/>
                  </a:lnTo>
                  <a:lnTo>
                    <a:pt x="502" y="279"/>
                  </a:lnTo>
                  <a:lnTo>
                    <a:pt x="502" y="279"/>
                  </a:lnTo>
                  <a:lnTo>
                    <a:pt x="502" y="277"/>
                  </a:lnTo>
                  <a:lnTo>
                    <a:pt x="502" y="277"/>
                  </a:lnTo>
                  <a:lnTo>
                    <a:pt x="502" y="272"/>
                  </a:lnTo>
                  <a:lnTo>
                    <a:pt x="502" y="272"/>
                  </a:lnTo>
                  <a:lnTo>
                    <a:pt x="502" y="270"/>
                  </a:lnTo>
                  <a:lnTo>
                    <a:pt x="502" y="270"/>
                  </a:lnTo>
                  <a:lnTo>
                    <a:pt x="502" y="267"/>
                  </a:lnTo>
                  <a:lnTo>
                    <a:pt x="499" y="267"/>
                  </a:lnTo>
                  <a:lnTo>
                    <a:pt x="499" y="256"/>
                  </a:lnTo>
                  <a:lnTo>
                    <a:pt x="499" y="256"/>
                  </a:lnTo>
                  <a:lnTo>
                    <a:pt x="499" y="256"/>
                  </a:lnTo>
                  <a:lnTo>
                    <a:pt x="499" y="256"/>
                  </a:lnTo>
                  <a:lnTo>
                    <a:pt x="497" y="256"/>
                  </a:lnTo>
                  <a:lnTo>
                    <a:pt x="497" y="256"/>
                  </a:lnTo>
                  <a:lnTo>
                    <a:pt x="495" y="253"/>
                  </a:lnTo>
                  <a:lnTo>
                    <a:pt x="495" y="253"/>
                  </a:lnTo>
                  <a:lnTo>
                    <a:pt x="495" y="253"/>
                  </a:lnTo>
                  <a:lnTo>
                    <a:pt x="495" y="253"/>
                  </a:lnTo>
                  <a:lnTo>
                    <a:pt x="495" y="253"/>
                  </a:lnTo>
                  <a:lnTo>
                    <a:pt x="495" y="244"/>
                  </a:lnTo>
                  <a:lnTo>
                    <a:pt x="495" y="244"/>
                  </a:lnTo>
                  <a:lnTo>
                    <a:pt x="495" y="241"/>
                  </a:lnTo>
                  <a:lnTo>
                    <a:pt x="495" y="241"/>
                  </a:lnTo>
                  <a:lnTo>
                    <a:pt x="495" y="241"/>
                  </a:lnTo>
                  <a:lnTo>
                    <a:pt x="497" y="239"/>
                  </a:lnTo>
                  <a:lnTo>
                    <a:pt x="497" y="239"/>
                  </a:lnTo>
                  <a:lnTo>
                    <a:pt x="497" y="239"/>
                  </a:lnTo>
                  <a:lnTo>
                    <a:pt x="499" y="237"/>
                  </a:lnTo>
                  <a:lnTo>
                    <a:pt x="499" y="237"/>
                  </a:lnTo>
                  <a:lnTo>
                    <a:pt x="499" y="234"/>
                  </a:lnTo>
                  <a:lnTo>
                    <a:pt x="499" y="234"/>
                  </a:lnTo>
                  <a:lnTo>
                    <a:pt x="499" y="234"/>
                  </a:lnTo>
                  <a:lnTo>
                    <a:pt x="499" y="232"/>
                  </a:lnTo>
                  <a:lnTo>
                    <a:pt x="499" y="230"/>
                  </a:lnTo>
                  <a:lnTo>
                    <a:pt x="499" y="230"/>
                  </a:lnTo>
                  <a:lnTo>
                    <a:pt x="497" y="227"/>
                  </a:lnTo>
                  <a:lnTo>
                    <a:pt x="497" y="227"/>
                  </a:lnTo>
                  <a:lnTo>
                    <a:pt x="497" y="227"/>
                  </a:lnTo>
                  <a:lnTo>
                    <a:pt x="497" y="227"/>
                  </a:lnTo>
                  <a:lnTo>
                    <a:pt x="495" y="227"/>
                  </a:lnTo>
                  <a:lnTo>
                    <a:pt x="495" y="227"/>
                  </a:lnTo>
                  <a:lnTo>
                    <a:pt x="495" y="227"/>
                  </a:lnTo>
                  <a:lnTo>
                    <a:pt x="497" y="213"/>
                  </a:lnTo>
                  <a:lnTo>
                    <a:pt x="497" y="213"/>
                  </a:lnTo>
                  <a:lnTo>
                    <a:pt x="497" y="213"/>
                  </a:lnTo>
                  <a:lnTo>
                    <a:pt x="497" y="213"/>
                  </a:lnTo>
                  <a:lnTo>
                    <a:pt x="497" y="211"/>
                  </a:lnTo>
                  <a:lnTo>
                    <a:pt x="499" y="211"/>
                  </a:lnTo>
                  <a:lnTo>
                    <a:pt x="499" y="211"/>
                  </a:lnTo>
                  <a:lnTo>
                    <a:pt x="499" y="211"/>
                  </a:lnTo>
                  <a:lnTo>
                    <a:pt x="502" y="211"/>
                  </a:lnTo>
                  <a:lnTo>
                    <a:pt x="502" y="208"/>
                  </a:lnTo>
                  <a:lnTo>
                    <a:pt x="504" y="208"/>
                  </a:lnTo>
                  <a:lnTo>
                    <a:pt x="506" y="208"/>
                  </a:lnTo>
                  <a:lnTo>
                    <a:pt x="509" y="211"/>
                  </a:lnTo>
                  <a:lnTo>
                    <a:pt x="509" y="211"/>
                  </a:lnTo>
                  <a:lnTo>
                    <a:pt x="518" y="213"/>
                  </a:lnTo>
                  <a:lnTo>
                    <a:pt x="518" y="215"/>
                  </a:lnTo>
                  <a:lnTo>
                    <a:pt x="521" y="215"/>
                  </a:lnTo>
                  <a:lnTo>
                    <a:pt x="521" y="215"/>
                  </a:lnTo>
                  <a:lnTo>
                    <a:pt x="521" y="215"/>
                  </a:lnTo>
                  <a:lnTo>
                    <a:pt x="523" y="213"/>
                  </a:lnTo>
                  <a:lnTo>
                    <a:pt x="525" y="211"/>
                  </a:lnTo>
                  <a:lnTo>
                    <a:pt x="525" y="211"/>
                  </a:lnTo>
                  <a:lnTo>
                    <a:pt x="525" y="211"/>
                  </a:lnTo>
                  <a:lnTo>
                    <a:pt x="523" y="208"/>
                  </a:lnTo>
                  <a:lnTo>
                    <a:pt x="523" y="206"/>
                  </a:lnTo>
                  <a:lnTo>
                    <a:pt x="523" y="204"/>
                  </a:lnTo>
                  <a:lnTo>
                    <a:pt x="523" y="204"/>
                  </a:lnTo>
                  <a:lnTo>
                    <a:pt x="523" y="204"/>
                  </a:lnTo>
                  <a:lnTo>
                    <a:pt x="523" y="204"/>
                  </a:lnTo>
                  <a:lnTo>
                    <a:pt x="523" y="204"/>
                  </a:lnTo>
                  <a:lnTo>
                    <a:pt x="523" y="201"/>
                  </a:lnTo>
                  <a:lnTo>
                    <a:pt x="523" y="201"/>
                  </a:lnTo>
                  <a:lnTo>
                    <a:pt x="523" y="201"/>
                  </a:lnTo>
                  <a:lnTo>
                    <a:pt x="523" y="201"/>
                  </a:lnTo>
                  <a:lnTo>
                    <a:pt x="523" y="201"/>
                  </a:lnTo>
                  <a:lnTo>
                    <a:pt x="523" y="199"/>
                  </a:lnTo>
                  <a:lnTo>
                    <a:pt x="523" y="199"/>
                  </a:lnTo>
                  <a:lnTo>
                    <a:pt x="523" y="199"/>
                  </a:lnTo>
                  <a:lnTo>
                    <a:pt x="523" y="196"/>
                  </a:lnTo>
                  <a:lnTo>
                    <a:pt x="523" y="196"/>
                  </a:lnTo>
                  <a:lnTo>
                    <a:pt x="523" y="196"/>
                  </a:lnTo>
                  <a:lnTo>
                    <a:pt x="523" y="194"/>
                  </a:lnTo>
                  <a:lnTo>
                    <a:pt x="523" y="194"/>
                  </a:lnTo>
                  <a:lnTo>
                    <a:pt x="523" y="194"/>
                  </a:lnTo>
                  <a:lnTo>
                    <a:pt x="521" y="192"/>
                  </a:lnTo>
                  <a:lnTo>
                    <a:pt x="521" y="192"/>
                  </a:lnTo>
                  <a:lnTo>
                    <a:pt x="521" y="192"/>
                  </a:lnTo>
                  <a:lnTo>
                    <a:pt x="523" y="192"/>
                  </a:lnTo>
                  <a:lnTo>
                    <a:pt x="523" y="189"/>
                  </a:lnTo>
                  <a:lnTo>
                    <a:pt x="528" y="185"/>
                  </a:lnTo>
                  <a:lnTo>
                    <a:pt x="528" y="185"/>
                  </a:lnTo>
                  <a:lnTo>
                    <a:pt x="528" y="185"/>
                  </a:lnTo>
                  <a:lnTo>
                    <a:pt x="530" y="185"/>
                  </a:lnTo>
                  <a:lnTo>
                    <a:pt x="530" y="187"/>
                  </a:lnTo>
                  <a:lnTo>
                    <a:pt x="537" y="189"/>
                  </a:lnTo>
                  <a:lnTo>
                    <a:pt x="537" y="192"/>
                  </a:lnTo>
                  <a:lnTo>
                    <a:pt x="539" y="192"/>
                  </a:lnTo>
                  <a:lnTo>
                    <a:pt x="542" y="194"/>
                  </a:lnTo>
                  <a:lnTo>
                    <a:pt x="542" y="196"/>
                  </a:lnTo>
                  <a:lnTo>
                    <a:pt x="542" y="196"/>
                  </a:lnTo>
                  <a:lnTo>
                    <a:pt x="544" y="201"/>
                  </a:lnTo>
                  <a:lnTo>
                    <a:pt x="544" y="201"/>
                  </a:lnTo>
                  <a:lnTo>
                    <a:pt x="544" y="201"/>
                  </a:lnTo>
                  <a:lnTo>
                    <a:pt x="547" y="201"/>
                  </a:lnTo>
                  <a:lnTo>
                    <a:pt x="549" y="201"/>
                  </a:lnTo>
                  <a:lnTo>
                    <a:pt x="549" y="201"/>
                  </a:lnTo>
                  <a:lnTo>
                    <a:pt x="551" y="201"/>
                  </a:lnTo>
                  <a:lnTo>
                    <a:pt x="551" y="201"/>
                  </a:lnTo>
                  <a:lnTo>
                    <a:pt x="551" y="204"/>
                  </a:lnTo>
                  <a:lnTo>
                    <a:pt x="551" y="204"/>
                  </a:lnTo>
                  <a:lnTo>
                    <a:pt x="554" y="204"/>
                  </a:lnTo>
                  <a:lnTo>
                    <a:pt x="556" y="204"/>
                  </a:lnTo>
                  <a:lnTo>
                    <a:pt x="558" y="201"/>
                  </a:lnTo>
                  <a:lnTo>
                    <a:pt x="558" y="201"/>
                  </a:lnTo>
                  <a:lnTo>
                    <a:pt x="558" y="204"/>
                  </a:lnTo>
                  <a:lnTo>
                    <a:pt x="561" y="204"/>
                  </a:lnTo>
                  <a:lnTo>
                    <a:pt x="561" y="204"/>
                  </a:lnTo>
                  <a:lnTo>
                    <a:pt x="561" y="201"/>
                  </a:lnTo>
                  <a:lnTo>
                    <a:pt x="561" y="201"/>
                  </a:lnTo>
                  <a:lnTo>
                    <a:pt x="563" y="199"/>
                  </a:lnTo>
                  <a:lnTo>
                    <a:pt x="563" y="199"/>
                  </a:lnTo>
                  <a:lnTo>
                    <a:pt x="566" y="199"/>
                  </a:lnTo>
                  <a:lnTo>
                    <a:pt x="570" y="192"/>
                  </a:lnTo>
                  <a:lnTo>
                    <a:pt x="570" y="189"/>
                  </a:lnTo>
                  <a:lnTo>
                    <a:pt x="573" y="187"/>
                  </a:lnTo>
                  <a:lnTo>
                    <a:pt x="573" y="187"/>
                  </a:lnTo>
                  <a:lnTo>
                    <a:pt x="573" y="187"/>
                  </a:lnTo>
                  <a:lnTo>
                    <a:pt x="575" y="185"/>
                  </a:lnTo>
                  <a:lnTo>
                    <a:pt x="575" y="185"/>
                  </a:lnTo>
                  <a:lnTo>
                    <a:pt x="573" y="18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noEditPoints="1"/>
            </p:cNvSpPr>
            <p:nvPr/>
          </p:nvSpPr>
          <p:spPr bwMode="auto">
            <a:xfrm>
              <a:off x="4587" y="2383"/>
              <a:ext cx="1020" cy="281"/>
            </a:xfrm>
            <a:custGeom>
              <a:avLst/>
              <a:gdLst>
                <a:gd name="T0" fmla="*/ 173 w 1020"/>
                <a:gd name="T1" fmla="*/ 35 h 281"/>
                <a:gd name="T2" fmla="*/ 128 w 1020"/>
                <a:gd name="T3" fmla="*/ 4 h 281"/>
                <a:gd name="T4" fmla="*/ 123 w 1020"/>
                <a:gd name="T5" fmla="*/ 4 h 281"/>
                <a:gd name="T6" fmla="*/ 113 w 1020"/>
                <a:gd name="T7" fmla="*/ 0 h 281"/>
                <a:gd name="T8" fmla="*/ 111 w 1020"/>
                <a:gd name="T9" fmla="*/ 2 h 281"/>
                <a:gd name="T10" fmla="*/ 106 w 1020"/>
                <a:gd name="T11" fmla="*/ 2 h 281"/>
                <a:gd name="T12" fmla="*/ 92 w 1020"/>
                <a:gd name="T13" fmla="*/ 4 h 281"/>
                <a:gd name="T14" fmla="*/ 85 w 1020"/>
                <a:gd name="T15" fmla="*/ 7 h 281"/>
                <a:gd name="T16" fmla="*/ 78 w 1020"/>
                <a:gd name="T17" fmla="*/ 7 h 281"/>
                <a:gd name="T18" fmla="*/ 87 w 1020"/>
                <a:gd name="T19" fmla="*/ 16 h 281"/>
                <a:gd name="T20" fmla="*/ 83 w 1020"/>
                <a:gd name="T21" fmla="*/ 21 h 281"/>
                <a:gd name="T22" fmla="*/ 78 w 1020"/>
                <a:gd name="T23" fmla="*/ 19 h 281"/>
                <a:gd name="T24" fmla="*/ 69 w 1020"/>
                <a:gd name="T25" fmla="*/ 23 h 281"/>
                <a:gd name="T26" fmla="*/ 59 w 1020"/>
                <a:gd name="T27" fmla="*/ 33 h 281"/>
                <a:gd name="T28" fmla="*/ 61 w 1020"/>
                <a:gd name="T29" fmla="*/ 38 h 281"/>
                <a:gd name="T30" fmla="*/ 69 w 1020"/>
                <a:gd name="T31" fmla="*/ 45 h 281"/>
                <a:gd name="T32" fmla="*/ 69 w 1020"/>
                <a:gd name="T33" fmla="*/ 64 h 281"/>
                <a:gd name="T34" fmla="*/ 76 w 1020"/>
                <a:gd name="T35" fmla="*/ 66 h 281"/>
                <a:gd name="T36" fmla="*/ 73 w 1020"/>
                <a:gd name="T37" fmla="*/ 75 h 281"/>
                <a:gd name="T38" fmla="*/ 59 w 1020"/>
                <a:gd name="T39" fmla="*/ 75 h 281"/>
                <a:gd name="T40" fmla="*/ 50 w 1020"/>
                <a:gd name="T41" fmla="*/ 78 h 281"/>
                <a:gd name="T42" fmla="*/ 57 w 1020"/>
                <a:gd name="T43" fmla="*/ 85 h 281"/>
                <a:gd name="T44" fmla="*/ 61 w 1020"/>
                <a:gd name="T45" fmla="*/ 83 h 281"/>
                <a:gd name="T46" fmla="*/ 66 w 1020"/>
                <a:gd name="T47" fmla="*/ 87 h 281"/>
                <a:gd name="T48" fmla="*/ 66 w 1020"/>
                <a:gd name="T49" fmla="*/ 92 h 281"/>
                <a:gd name="T50" fmla="*/ 73 w 1020"/>
                <a:gd name="T51" fmla="*/ 101 h 281"/>
                <a:gd name="T52" fmla="*/ 76 w 1020"/>
                <a:gd name="T53" fmla="*/ 116 h 281"/>
                <a:gd name="T54" fmla="*/ 73 w 1020"/>
                <a:gd name="T55" fmla="*/ 127 h 281"/>
                <a:gd name="T56" fmla="*/ 69 w 1020"/>
                <a:gd name="T57" fmla="*/ 132 h 281"/>
                <a:gd name="T58" fmla="*/ 66 w 1020"/>
                <a:gd name="T59" fmla="*/ 137 h 281"/>
                <a:gd name="T60" fmla="*/ 61 w 1020"/>
                <a:gd name="T61" fmla="*/ 142 h 281"/>
                <a:gd name="T62" fmla="*/ 54 w 1020"/>
                <a:gd name="T63" fmla="*/ 163 h 281"/>
                <a:gd name="T64" fmla="*/ 47 w 1020"/>
                <a:gd name="T65" fmla="*/ 168 h 281"/>
                <a:gd name="T66" fmla="*/ 45 w 1020"/>
                <a:gd name="T67" fmla="*/ 175 h 281"/>
                <a:gd name="T68" fmla="*/ 38 w 1020"/>
                <a:gd name="T69" fmla="*/ 191 h 281"/>
                <a:gd name="T70" fmla="*/ 9 w 1020"/>
                <a:gd name="T71" fmla="*/ 199 h 281"/>
                <a:gd name="T72" fmla="*/ 2 w 1020"/>
                <a:gd name="T73" fmla="*/ 206 h 281"/>
                <a:gd name="T74" fmla="*/ 7 w 1020"/>
                <a:gd name="T75" fmla="*/ 217 h 281"/>
                <a:gd name="T76" fmla="*/ 2 w 1020"/>
                <a:gd name="T77" fmla="*/ 227 h 281"/>
                <a:gd name="T78" fmla="*/ 7 w 1020"/>
                <a:gd name="T79" fmla="*/ 227 h 281"/>
                <a:gd name="T80" fmla="*/ 0 w 1020"/>
                <a:gd name="T81" fmla="*/ 239 h 281"/>
                <a:gd name="T82" fmla="*/ 12 w 1020"/>
                <a:gd name="T83" fmla="*/ 246 h 281"/>
                <a:gd name="T84" fmla="*/ 12 w 1020"/>
                <a:gd name="T85" fmla="*/ 251 h 281"/>
                <a:gd name="T86" fmla="*/ 12 w 1020"/>
                <a:gd name="T87" fmla="*/ 260 h 281"/>
                <a:gd name="T88" fmla="*/ 14 w 1020"/>
                <a:gd name="T89" fmla="*/ 265 h 281"/>
                <a:gd name="T90" fmla="*/ 16 w 1020"/>
                <a:gd name="T91" fmla="*/ 267 h 281"/>
                <a:gd name="T92" fmla="*/ 26 w 1020"/>
                <a:gd name="T93" fmla="*/ 272 h 281"/>
                <a:gd name="T94" fmla="*/ 33 w 1020"/>
                <a:gd name="T95" fmla="*/ 274 h 281"/>
                <a:gd name="T96" fmla="*/ 45 w 1020"/>
                <a:gd name="T97" fmla="*/ 274 h 281"/>
                <a:gd name="T98" fmla="*/ 57 w 1020"/>
                <a:gd name="T99" fmla="*/ 277 h 281"/>
                <a:gd name="T100" fmla="*/ 73 w 1020"/>
                <a:gd name="T101" fmla="*/ 281 h 281"/>
                <a:gd name="T102" fmla="*/ 85 w 1020"/>
                <a:gd name="T103" fmla="*/ 258 h 281"/>
                <a:gd name="T104" fmla="*/ 92 w 1020"/>
                <a:gd name="T105" fmla="*/ 243 h 281"/>
                <a:gd name="T106" fmla="*/ 102 w 1020"/>
                <a:gd name="T107" fmla="*/ 241 h 281"/>
                <a:gd name="T108" fmla="*/ 116 w 1020"/>
                <a:gd name="T109" fmla="*/ 222 h 281"/>
                <a:gd name="T110" fmla="*/ 123 w 1020"/>
                <a:gd name="T111" fmla="*/ 201 h 281"/>
                <a:gd name="T112" fmla="*/ 118 w 1020"/>
                <a:gd name="T113" fmla="*/ 196 h 281"/>
                <a:gd name="T114" fmla="*/ 125 w 1020"/>
                <a:gd name="T115" fmla="*/ 199 h 281"/>
                <a:gd name="T116" fmla="*/ 132 w 1020"/>
                <a:gd name="T117" fmla="*/ 191 h 281"/>
                <a:gd name="T118" fmla="*/ 135 w 1020"/>
                <a:gd name="T119" fmla="*/ 177 h 281"/>
                <a:gd name="T120" fmla="*/ 142 w 1020"/>
                <a:gd name="T121" fmla="*/ 165 h 281"/>
                <a:gd name="T122" fmla="*/ 170 w 1020"/>
                <a:gd name="T123" fmla="*/ 99 h 281"/>
                <a:gd name="T124" fmla="*/ 1020 w 1020"/>
                <a:gd name="T125" fmla="*/ 21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281">
                  <a:moveTo>
                    <a:pt x="985" y="220"/>
                  </a:moveTo>
                  <a:lnTo>
                    <a:pt x="982" y="220"/>
                  </a:lnTo>
                  <a:lnTo>
                    <a:pt x="985" y="222"/>
                  </a:lnTo>
                  <a:lnTo>
                    <a:pt x="985" y="222"/>
                  </a:lnTo>
                  <a:lnTo>
                    <a:pt x="985" y="222"/>
                  </a:lnTo>
                  <a:lnTo>
                    <a:pt x="985" y="222"/>
                  </a:lnTo>
                  <a:lnTo>
                    <a:pt x="985" y="222"/>
                  </a:lnTo>
                  <a:lnTo>
                    <a:pt x="985" y="220"/>
                  </a:lnTo>
                  <a:lnTo>
                    <a:pt x="985" y="220"/>
                  </a:lnTo>
                  <a:close/>
                  <a:moveTo>
                    <a:pt x="173" y="35"/>
                  </a:moveTo>
                  <a:lnTo>
                    <a:pt x="132" y="9"/>
                  </a:lnTo>
                  <a:lnTo>
                    <a:pt x="132" y="7"/>
                  </a:lnTo>
                  <a:lnTo>
                    <a:pt x="130" y="7"/>
                  </a:lnTo>
                  <a:lnTo>
                    <a:pt x="130" y="7"/>
                  </a:lnTo>
                  <a:lnTo>
                    <a:pt x="130" y="7"/>
                  </a:lnTo>
                  <a:lnTo>
                    <a:pt x="128" y="7"/>
                  </a:lnTo>
                  <a:lnTo>
                    <a:pt x="128" y="4"/>
                  </a:lnTo>
                  <a:lnTo>
                    <a:pt x="128" y="4"/>
                  </a:lnTo>
                  <a:lnTo>
                    <a:pt x="128" y="4"/>
                  </a:lnTo>
                  <a:lnTo>
                    <a:pt x="128" y="4"/>
                  </a:lnTo>
                  <a:lnTo>
                    <a:pt x="128" y="4"/>
                  </a:lnTo>
                  <a:lnTo>
                    <a:pt x="125" y="4"/>
                  </a:lnTo>
                  <a:lnTo>
                    <a:pt x="125" y="4"/>
                  </a:lnTo>
                  <a:lnTo>
                    <a:pt x="125" y="4"/>
                  </a:lnTo>
                  <a:lnTo>
                    <a:pt x="123" y="4"/>
                  </a:lnTo>
                  <a:lnTo>
                    <a:pt x="123" y="4"/>
                  </a:lnTo>
                  <a:lnTo>
                    <a:pt x="123" y="4"/>
                  </a:lnTo>
                  <a:lnTo>
                    <a:pt x="123" y="4"/>
                  </a:lnTo>
                  <a:lnTo>
                    <a:pt x="123" y="4"/>
                  </a:lnTo>
                  <a:lnTo>
                    <a:pt x="123" y="4"/>
                  </a:lnTo>
                  <a:lnTo>
                    <a:pt x="123" y="2"/>
                  </a:lnTo>
                  <a:lnTo>
                    <a:pt x="121" y="2"/>
                  </a:lnTo>
                  <a:lnTo>
                    <a:pt x="121" y="2"/>
                  </a:lnTo>
                  <a:lnTo>
                    <a:pt x="121" y="2"/>
                  </a:lnTo>
                  <a:lnTo>
                    <a:pt x="118" y="2"/>
                  </a:lnTo>
                  <a:lnTo>
                    <a:pt x="118" y="2"/>
                  </a:lnTo>
                  <a:lnTo>
                    <a:pt x="116" y="2"/>
                  </a:lnTo>
                  <a:lnTo>
                    <a:pt x="116" y="2"/>
                  </a:lnTo>
                  <a:lnTo>
                    <a:pt x="113" y="0"/>
                  </a:lnTo>
                  <a:lnTo>
                    <a:pt x="113" y="0"/>
                  </a:lnTo>
                  <a:lnTo>
                    <a:pt x="113" y="0"/>
                  </a:lnTo>
                  <a:lnTo>
                    <a:pt x="113" y="0"/>
                  </a:lnTo>
                  <a:lnTo>
                    <a:pt x="113" y="0"/>
                  </a:lnTo>
                  <a:lnTo>
                    <a:pt x="113" y="0"/>
                  </a:lnTo>
                  <a:lnTo>
                    <a:pt x="113" y="0"/>
                  </a:lnTo>
                  <a:lnTo>
                    <a:pt x="111" y="0"/>
                  </a:lnTo>
                  <a:lnTo>
                    <a:pt x="111" y="2"/>
                  </a:lnTo>
                  <a:lnTo>
                    <a:pt x="113" y="2"/>
                  </a:lnTo>
                  <a:lnTo>
                    <a:pt x="113" y="2"/>
                  </a:lnTo>
                  <a:lnTo>
                    <a:pt x="111" y="2"/>
                  </a:lnTo>
                  <a:lnTo>
                    <a:pt x="111" y="4"/>
                  </a:lnTo>
                  <a:lnTo>
                    <a:pt x="111" y="4"/>
                  </a:lnTo>
                  <a:lnTo>
                    <a:pt x="111" y="4"/>
                  </a:lnTo>
                  <a:lnTo>
                    <a:pt x="111" y="4"/>
                  </a:lnTo>
                  <a:lnTo>
                    <a:pt x="111" y="4"/>
                  </a:lnTo>
                  <a:lnTo>
                    <a:pt x="109" y="2"/>
                  </a:lnTo>
                  <a:lnTo>
                    <a:pt x="109" y="2"/>
                  </a:lnTo>
                  <a:lnTo>
                    <a:pt x="106" y="2"/>
                  </a:lnTo>
                  <a:lnTo>
                    <a:pt x="106" y="2"/>
                  </a:lnTo>
                  <a:lnTo>
                    <a:pt x="106" y="2"/>
                  </a:lnTo>
                  <a:lnTo>
                    <a:pt x="106" y="2"/>
                  </a:lnTo>
                  <a:lnTo>
                    <a:pt x="104" y="2"/>
                  </a:lnTo>
                  <a:lnTo>
                    <a:pt x="102" y="2"/>
                  </a:lnTo>
                  <a:lnTo>
                    <a:pt x="102" y="2"/>
                  </a:lnTo>
                  <a:lnTo>
                    <a:pt x="97" y="4"/>
                  </a:lnTo>
                  <a:lnTo>
                    <a:pt x="97" y="4"/>
                  </a:lnTo>
                  <a:lnTo>
                    <a:pt x="95" y="7"/>
                  </a:lnTo>
                  <a:lnTo>
                    <a:pt x="95" y="7"/>
                  </a:lnTo>
                  <a:lnTo>
                    <a:pt x="95" y="4"/>
                  </a:lnTo>
                  <a:lnTo>
                    <a:pt x="92" y="4"/>
                  </a:lnTo>
                  <a:lnTo>
                    <a:pt x="90" y="4"/>
                  </a:lnTo>
                  <a:lnTo>
                    <a:pt x="90" y="4"/>
                  </a:lnTo>
                  <a:lnTo>
                    <a:pt x="90" y="4"/>
                  </a:lnTo>
                  <a:lnTo>
                    <a:pt x="87" y="7"/>
                  </a:lnTo>
                  <a:lnTo>
                    <a:pt x="87" y="7"/>
                  </a:lnTo>
                  <a:lnTo>
                    <a:pt x="85" y="7"/>
                  </a:lnTo>
                  <a:lnTo>
                    <a:pt x="85" y="7"/>
                  </a:lnTo>
                  <a:lnTo>
                    <a:pt x="85" y="7"/>
                  </a:lnTo>
                  <a:lnTo>
                    <a:pt x="85" y="7"/>
                  </a:lnTo>
                  <a:lnTo>
                    <a:pt x="85" y="7"/>
                  </a:lnTo>
                  <a:lnTo>
                    <a:pt x="83" y="7"/>
                  </a:lnTo>
                  <a:lnTo>
                    <a:pt x="83" y="7"/>
                  </a:lnTo>
                  <a:lnTo>
                    <a:pt x="83" y="7"/>
                  </a:lnTo>
                  <a:lnTo>
                    <a:pt x="83" y="7"/>
                  </a:lnTo>
                  <a:lnTo>
                    <a:pt x="83" y="7"/>
                  </a:lnTo>
                  <a:lnTo>
                    <a:pt x="80" y="7"/>
                  </a:lnTo>
                  <a:lnTo>
                    <a:pt x="80" y="7"/>
                  </a:lnTo>
                  <a:lnTo>
                    <a:pt x="80" y="7"/>
                  </a:lnTo>
                  <a:lnTo>
                    <a:pt x="78" y="7"/>
                  </a:lnTo>
                  <a:lnTo>
                    <a:pt x="78" y="7"/>
                  </a:lnTo>
                  <a:lnTo>
                    <a:pt x="78" y="7"/>
                  </a:lnTo>
                  <a:lnTo>
                    <a:pt x="78" y="4"/>
                  </a:lnTo>
                  <a:lnTo>
                    <a:pt x="78" y="4"/>
                  </a:lnTo>
                  <a:lnTo>
                    <a:pt x="76" y="4"/>
                  </a:lnTo>
                  <a:lnTo>
                    <a:pt x="76" y="4"/>
                  </a:lnTo>
                  <a:lnTo>
                    <a:pt x="76" y="7"/>
                  </a:lnTo>
                  <a:lnTo>
                    <a:pt x="76" y="7"/>
                  </a:lnTo>
                  <a:lnTo>
                    <a:pt x="76" y="7"/>
                  </a:lnTo>
                  <a:lnTo>
                    <a:pt x="87" y="16"/>
                  </a:lnTo>
                  <a:lnTo>
                    <a:pt x="87" y="16"/>
                  </a:lnTo>
                  <a:lnTo>
                    <a:pt x="87" y="19"/>
                  </a:lnTo>
                  <a:lnTo>
                    <a:pt x="87" y="19"/>
                  </a:lnTo>
                  <a:lnTo>
                    <a:pt x="87" y="19"/>
                  </a:lnTo>
                  <a:lnTo>
                    <a:pt x="87" y="21"/>
                  </a:lnTo>
                  <a:lnTo>
                    <a:pt x="87" y="21"/>
                  </a:lnTo>
                  <a:lnTo>
                    <a:pt x="87" y="21"/>
                  </a:lnTo>
                  <a:lnTo>
                    <a:pt x="87" y="21"/>
                  </a:lnTo>
                  <a:lnTo>
                    <a:pt x="85" y="21"/>
                  </a:lnTo>
                  <a:lnTo>
                    <a:pt x="85" y="21"/>
                  </a:lnTo>
                  <a:lnTo>
                    <a:pt x="83" y="21"/>
                  </a:lnTo>
                  <a:lnTo>
                    <a:pt x="83" y="21"/>
                  </a:lnTo>
                  <a:lnTo>
                    <a:pt x="83" y="21"/>
                  </a:lnTo>
                  <a:lnTo>
                    <a:pt x="80" y="21"/>
                  </a:lnTo>
                  <a:lnTo>
                    <a:pt x="80" y="21"/>
                  </a:lnTo>
                  <a:lnTo>
                    <a:pt x="80" y="21"/>
                  </a:lnTo>
                  <a:lnTo>
                    <a:pt x="80" y="21"/>
                  </a:lnTo>
                  <a:lnTo>
                    <a:pt x="78" y="19"/>
                  </a:lnTo>
                  <a:lnTo>
                    <a:pt x="78" y="19"/>
                  </a:lnTo>
                  <a:lnTo>
                    <a:pt x="78" y="19"/>
                  </a:lnTo>
                  <a:lnTo>
                    <a:pt x="78" y="19"/>
                  </a:lnTo>
                  <a:lnTo>
                    <a:pt x="78" y="19"/>
                  </a:lnTo>
                  <a:lnTo>
                    <a:pt x="76" y="19"/>
                  </a:lnTo>
                  <a:lnTo>
                    <a:pt x="76" y="19"/>
                  </a:lnTo>
                  <a:lnTo>
                    <a:pt x="76" y="19"/>
                  </a:lnTo>
                  <a:lnTo>
                    <a:pt x="76" y="19"/>
                  </a:lnTo>
                  <a:lnTo>
                    <a:pt x="76" y="19"/>
                  </a:lnTo>
                  <a:lnTo>
                    <a:pt x="73" y="19"/>
                  </a:lnTo>
                  <a:lnTo>
                    <a:pt x="73" y="19"/>
                  </a:lnTo>
                  <a:lnTo>
                    <a:pt x="69" y="23"/>
                  </a:lnTo>
                  <a:lnTo>
                    <a:pt x="69" y="23"/>
                  </a:lnTo>
                  <a:lnTo>
                    <a:pt x="69" y="23"/>
                  </a:lnTo>
                  <a:lnTo>
                    <a:pt x="66" y="23"/>
                  </a:lnTo>
                  <a:lnTo>
                    <a:pt x="66" y="23"/>
                  </a:lnTo>
                  <a:lnTo>
                    <a:pt x="64" y="23"/>
                  </a:lnTo>
                  <a:lnTo>
                    <a:pt x="64" y="26"/>
                  </a:lnTo>
                  <a:lnTo>
                    <a:pt x="64" y="26"/>
                  </a:lnTo>
                  <a:lnTo>
                    <a:pt x="61" y="28"/>
                  </a:lnTo>
                  <a:lnTo>
                    <a:pt x="61" y="30"/>
                  </a:lnTo>
                  <a:lnTo>
                    <a:pt x="59" y="33"/>
                  </a:lnTo>
                  <a:lnTo>
                    <a:pt x="59" y="33"/>
                  </a:lnTo>
                  <a:lnTo>
                    <a:pt x="59" y="33"/>
                  </a:lnTo>
                  <a:lnTo>
                    <a:pt x="59" y="35"/>
                  </a:lnTo>
                  <a:lnTo>
                    <a:pt x="59" y="35"/>
                  </a:lnTo>
                  <a:lnTo>
                    <a:pt x="59" y="38"/>
                  </a:lnTo>
                  <a:lnTo>
                    <a:pt x="59" y="38"/>
                  </a:lnTo>
                  <a:lnTo>
                    <a:pt x="57" y="42"/>
                  </a:lnTo>
                  <a:lnTo>
                    <a:pt x="59" y="42"/>
                  </a:lnTo>
                  <a:lnTo>
                    <a:pt x="59" y="42"/>
                  </a:lnTo>
                  <a:lnTo>
                    <a:pt x="59" y="40"/>
                  </a:lnTo>
                  <a:lnTo>
                    <a:pt x="61" y="38"/>
                  </a:lnTo>
                  <a:lnTo>
                    <a:pt x="64" y="40"/>
                  </a:lnTo>
                  <a:lnTo>
                    <a:pt x="64" y="40"/>
                  </a:lnTo>
                  <a:lnTo>
                    <a:pt x="64" y="40"/>
                  </a:lnTo>
                  <a:lnTo>
                    <a:pt x="66" y="40"/>
                  </a:lnTo>
                  <a:lnTo>
                    <a:pt x="66" y="40"/>
                  </a:lnTo>
                  <a:lnTo>
                    <a:pt x="66" y="42"/>
                  </a:lnTo>
                  <a:lnTo>
                    <a:pt x="69" y="42"/>
                  </a:lnTo>
                  <a:lnTo>
                    <a:pt x="69" y="45"/>
                  </a:lnTo>
                  <a:lnTo>
                    <a:pt x="69" y="45"/>
                  </a:lnTo>
                  <a:lnTo>
                    <a:pt x="69" y="45"/>
                  </a:lnTo>
                  <a:lnTo>
                    <a:pt x="69" y="47"/>
                  </a:lnTo>
                  <a:lnTo>
                    <a:pt x="69" y="47"/>
                  </a:lnTo>
                  <a:lnTo>
                    <a:pt x="69" y="49"/>
                  </a:lnTo>
                  <a:lnTo>
                    <a:pt x="69" y="54"/>
                  </a:lnTo>
                  <a:lnTo>
                    <a:pt x="69" y="59"/>
                  </a:lnTo>
                  <a:lnTo>
                    <a:pt x="66" y="61"/>
                  </a:lnTo>
                  <a:lnTo>
                    <a:pt x="66" y="61"/>
                  </a:lnTo>
                  <a:lnTo>
                    <a:pt x="66" y="64"/>
                  </a:lnTo>
                  <a:lnTo>
                    <a:pt x="69" y="64"/>
                  </a:lnTo>
                  <a:lnTo>
                    <a:pt x="69" y="64"/>
                  </a:lnTo>
                  <a:lnTo>
                    <a:pt x="69" y="64"/>
                  </a:lnTo>
                  <a:lnTo>
                    <a:pt x="69" y="64"/>
                  </a:lnTo>
                  <a:lnTo>
                    <a:pt x="69" y="64"/>
                  </a:lnTo>
                  <a:lnTo>
                    <a:pt x="73" y="64"/>
                  </a:lnTo>
                  <a:lnTo>
                    <a:pt x="73" y="64"/>
                  </a:lnTo>
                  <a:lnTo>
                    <a:pt x="73" y="64"/>
                  </a:lnTo>
                  <a:lnTo>
                    <a:pt x="73" y="66"/>
                  </a:lnTo>
                  <a:lnTo>
                    <a:pt x="76" y="66"/>
                  </a:lnTo>
                  <a:lnTo>
                    <a:pt x="76" y="66"/>
                  </a:lnTo>
                  <a:lnTo>
                    <a:pt x="76" y="66"/>
                  </a:lnTo>
                  <a:lnTo>
                    <a:pt x="76" y="66"/>
                  </a:lnTo>
                  <a:lnTo>
                    <a:pt x="76" y="71"/>
                  </a:lnTo>
                  <a:lnTo>
                    <a:pt x="76" y="73"/>
                  </a:lnTo>
                  <a:lnTo>
                    <a:pt x="76" y="73"/>
                  </a:lnTo>
                  <a:lnTo>
                    <a:pt x="76" y="73"/>
                  </a:lnTo>
                  <a:lnTo>
                    <a:pt x="76" y="75"/>
                  </a:lnTo>
                  <a:lnTo>
                    <a:pt x="76" y="75"/>
                  </a:lnTo>
                  <a:lnTo>
                    <a:pt x="76" y="75"/>
                  </a:lnTo>
                  <a:lnTo>
                    <a:pt x="73" y="75"/>
                  </a:lnTo>
                  <a:lnTo>
                    <a:pt x="73" y="75"/>
                  </a:lnTo>
                  <a:lnTo>
                    <a:pt x="73" y="78"/>
                  </a:lnTo>
                  <a:lnTo>
                    <a:pt x="71" y="78"/>
                  </a:lnTo>
                  <a:lnTo>
                    <a:pt x="61" y="78"/>
                  </a:lnTo>
                  <a:lnTo>
                    <a:pt x="61" y="78"/>
                  </a:lnTo>
                  <a:lnTo>
                    <a:pt x="61" y="78"/>
                  </a:lnTo>
                  <a:lnTo>
                    <a:pt x="61" y="75"/>
                  </a:lnTo>
                  <a:lnTo>
                    <a:pt x="61" y="75"/>
                  </a:lnTo>
                  <a:lnTo>
                    <a:pt x="61" y="75"/>
                  </a:lnTo>
                  <a:lnTo>
                    <a:pt x="61" y="75"/>
                  </a:lnTo>
                  <a:lnTo>
                    <a:pt x="59" y="75"/>
                  </a:lnTo>
                  <a:lnTo>
                    <a:pt x="59" y="75"/>
                  </a:lnTo>
                  <a:lnTo>
                    <a:pt x="57" y="75"/>
                  </a:lnTo>
                  <a:lnTo>
                    <a:pt x="54" y="75"/>
                  </a:lnTo>
                  <a:lnTo>
                    <a:pt x="52" y="75"/>
                  </a:lnTo>
                  <a:lnTo>
                    <a:pt x="52" y="75"/>
                  </a:lnTo>
                  <a:lnTo>
                    <a:pt x="52" y="75"/>
                  </a:lnTo>
                  <a:lnTo>
                    <a:pt x="52" y="78"/>
                  </a:lnTo>
                  <a:lnTo>
                    <a:pt x="52" y="78"/>
                  </a:lnTo>
                  <a:lnTo>
                    <a:pt x="52" y="78"/>
                  </a:lnTo>
                  <a:lnTo>
                    <a:pt x="50" y="78"/>
                  </a:lnTo>
                  <a:lnTo>
                    <a:pt x="50" y="78"/>
                  </a:lnTo>
                  <a:lnTo>
                    <a:pt x="50" y="80"/>
                  </a:lnTo>
                  <a:lnTo>
                    <a:pt x="52" y="80"/>
                  </a:lnTo>
                  <a:lnTo>
                    <a:pt x="52" y="80"/>
                  </a:lnTo>
                  <a:lnTo>
                    <a:pt x="52" y="83"/>
                  </a:lnTo>
                  <a:lnTo>
                    <a:pt x="54" y="83"/>
                  </a:lnTo>
                  <a:lnTo>
                    <a:pt x="54" y="83"/>
                  </a:lnTo>
                  <a:lnTo>
                    <a:pt x="54" y="83"/>
                  </a:lnTo>
                  <a:lnTo>
                    <a:pt x="54" y="83"/>
                  </a:lnTo>
                  <a:lnTo>
                    <a:pt x="57" y="85"/>
                  </a:lnTo>
                  <a:lnTo>
                    <a:pt x="57" y="85"/>
                  </a:lnTo>
                  <a:lnTo>
                    <a:pt x="57" y="85"/>
                  </a:lnTo>
                  <a:lnTo>
                    <a:pt x="57" y="85"/>
                  </a:lnTo>
                  <a:lnTo>
                    <a:pt x="59" y="83"/>
                  </a:lnTo>
                  <a:lnTo>
                    <a:pt x="59" y="83"/>
                  </a:lnTo>
                  <a:lnTo>
                    <a:pt x="59" y="83"/>
                  </a:lnTo>
                  <a:lnTo>
                    <a:pt x="59" y="83"/>
                  </a:lnTo>
                  <a:lnTo>
                    <a:pt x="61" y="83"/>
                  </a:lnTo>
                  <a:lnTo>
                    <a:pt x="61" y="83"/>
                  </a:lnTo>
                  <a:lnTo>
                    <a:pt x="61" y="83"/>
                  </a:lnTo>
                  <a:lnTo>
                    <a:pt x="61" y="83"/>
                  </a:lnTo>
                  <a:lnTo>
                    <a:pt x="61" y="83"/>
                  </a:lnTo>
                  <a:lnTo>
                    <a:pt x="61" y="83"/>
                  </a:lnTo>
                  <a:lnTo>
                    <a:pt x="64" y="85"/>
                  </a:lnTo>
                  <a:lnTo>
                    <a:pt x="64" y="85"/>
                  </a:lnTo>
                  <a:lnTo>
                    <a:pt x="64" y="85"/>
                  </a:lnTo>
                  <a:lnTo>
                    <a:pt x="64" y="85"/>
                  </a:lnTo>
                  <a:lnTo>
                    <a:pt x="66" y="85"/>
                  </a:lnTo>
                  <a:lnTo>
                    <a:pt x="66" y="85"/>
                  </a:lnTo>
                  <a:lnTo>
                    <a:pt x="66" y="87"/>
                  </a:lnTo>
                  <a:lnTo>
                    <a:pt x="66" y="87"/>
                  </a:lnTo>
                  <a:lnTo>
                    <a:pt x="66" y="87"/>
                  </a:lnTo>
                  <a:lnTo>
                    <a:pt x="66" y="87"/>
                  </a:lnTo>
                  <a:lnTo>
                    <a:pt x="66" y="90"/>
                  </a:lnTo>
                  <a:lnTo>
                    <a:pt x="66" y="90"/>
                  </a:lnTo>
                  <a:lnTo>
                    <a:pt x="66" y="90"/>
                  </a:lnTo>
                  <a:lnTo>
                    <a:pt x="66" y="90"/>
                  </a:lnTo>
                  <a:lnTo>
                    <a:pt x="66" y="90"/>
                  </a:lnTo>
                  <a:lnTo>
                    <a:pt x="69" y="90"/>
                  </a:lnTo>
                  <a:lnTo>
                    <a:pt x="66" y="92"/>
                  </a:lnTo>
                  <a:lnTo>
                    <a:pt x="66" y="94"/>
                  </a:lnTo>
                  <a:lnTo>
                    <a:pt x="66" y="94"/>
                  </a:lnTo>
                  <a:lnTo>
                    <a:pt x="66" y="94"/>
                  </a:lnTo>
                  <a:lnTo>
                    <a:pt x="66" y="97"/>
                  </a:lnTo>
                  <a:lnTo>
                    <a:pt x="66" y="97"/>
                  </a:lnTo>
                  <a:lnTo>
                    <a:pt x="66" y="97"/>
                  </a:lnTo>
                  <a:lnTo>
                    <a:pt x="69" y="97"/>
                  </a:lnTo>
                  <a:lnTo>
                    <a:pt x="69" y="97"/>
                  </a:lnTo>
                  <a:lnTo>
                    <a:pt x="73" y="101"/>
                  </a:lnTo>
                  <a:lnTo>
                    <a:pt x="73" y="101"/>
                  </a:lnTo>
                  <a:lnTo>
                    <a:pt x="73" y="104"/>
                  </a:lnTo>
                  <a:lnTo>
                    <a:pt x="73" y="104"/>
                  </a:lnTo>
                  <a:lnTo>
                    <a:pt x="76" y="106"/>
                  </a:lnTo>
                  <a:lnTo>
                    <a:pt x="76" y="109"/>
                  </a:lnTo>
                  <a:lnTo>
                    <a:pt x="76" y="111"/>
                  </a:lnTo>
                  <a:lnTo>
                    <a:pt x="73" y="113"/>
                  </a:lnTo>
                  <a:lnTo>
                    <a:pt x="73" y="113"/>
                  </a:lnTo>
                  <a:lnTo>
                    <a:pt x="73" y="113"/>
                  </a:lnTo>
                  <a:lnTo>
                    <a:pt x="76" y="113"/>
                  </a:lnTo>
                  <a:lnTo>
                    <a:pt x="76" y="116"/>
                  </a:lnTo>
                  <a:lnTo>
                    <a:pt x="76" y="116"/>
                  </a:lnTo>
                  <a:lnTo>
                    <a:pt x="76" y="116"/>
                  </a:lnTo>
                  <a:lnTo>
                    <a:pt x="76" y="118"/>
                  </a:lnTo>
                  <a:lnTo>
                    <a:pt x="76" y="120"/>
                  </a:lnTo>
                  <a:lnTo>
                    <a:pt x="76" y="120"/>
                  </a:lnTo>
                  <a:lnTo>
                    <a:pt x="76" y="123"/>
                  </a:lnTo>
                  <a:lnTo>
                    <a:pt x="73" y="125"/>
                  </a:lnTo>
                  <a:lnTo>
                    <a:pt x="73" y="127"/>
                  </a:lnTo>
                  <a:lnTo>
                    <a:pt x="73" y="127"/>
                  </a:lnTo>
                  <a:lnTo>
                    <a:pt x="73" y="127"/>
                  </a:lnTo>
                  <a:lnTo>
                    <a:pt x="73" y="130"/>
                  </a:lnTo>
                  <a:lnTo>
                    <a:pt x="73" y="130"/>
                  </a:lnTo>
                  <a:lnTo>
                    <a:pt x="73" y="130"/>
                  </a:lnTo>
                  <a:lnTo>
                    <a:pt x="73" y="130"/>
                  </a:lnTo>
                  <a:lnTo>
                    <a:pt x="73" y="130"/>
                  </a:lnTo>
                  <a:lnTo>
                    <a:pt x="71" y="132"/>
                  </a:lnTo>
                  <a:lnTo>
                    <a:pt x="71" y="132"/>
                  </a:lnTo>
                  <a:lnTo>
                    <a:pt x="71" y="132"/>
                  </a:lnTo>
                  <a:lnTo>
                    <a:pt x="69" y="132"/>
                  </a:lnTo>
                  <a:lnTo>
                    <a:pt x="69" y="132"/>
                  </a:lnTo>
                  <a:lnTo>
                    <a:pt x="69" y="132"/>
                  </a:lnTo>
                  <a:lnTo>
                    <a:pt x="69" y="132"/>
                  </a:lnTo>
                  <a:lnTo>
                    <a:pt x="66" y="132"/>
                  </a:lnTo>
                  <a:lnTo>
                    <a:pt x="66" y="132"/>
                  </a:lnTo>
                  <a:lnTo>
                    <a:pt x="66" y="132"/>
                  </a:lnTo>
                  <a:lnTo>
                    <a:pt x="66" y="132"/>
                  </a:lnTo>
                  <a:lnTo>
                    <a:pt x="66" y="132"/>
                  </a:lnTo>
                  <a:lnTo>
                    <a:pt x="66" y="135"/>
                  </a:lnTo>
                  <a:lnTo>
                    <a:pt x="66" y="135"/>
                  </a:lnTo>
                  <a:lnTo>
                    <a:pt x="66" y="137"/>
                  </a:lnTo>
                  <a:lnTo>
                    <a:pt x="66" y="137"/>
                  </a:lnTo>
                  <a:lnTo>
                    <a:pt x="66" y="137"/>
                  </a:lnTo>
                  <a:lnTo>
                    <a:pt x="66" y="137"/>
                  </a:lnTo>
                  <a:lnTo>
                    <a:pt x="64" y="142"/>
                  </a:lnTo>
                  <a:lnTo>
                    <a:pt x="64" y="142"/>
                  </a:lnTo>
                  <a:lnTo>
                    <a:pt x="64" y="142"/>
                  </a:lnTo>
                  <a:lnTo>
                    <a:pt x="64" y="142"/>
                  </a:lnTo>
                  <a:lnTo>
                    <a:pt x="64" y="142"/>
                  </a:lnTo>
                  <a:lnTo>
                    <a:pt x="61" y="142"/>
                  </a:lnTo>
                  <a:lnTo>
                    <a:pt x="61" y="142"/>
                  </a:lnTo>
                  <a:lnTo>
                    <a:pt x="61" y="144"/>
                  </a:lnTo>
                  <a:lnTo>
                    <a:pt x="61" y="144"/>
                  </a:lnTo>
                  <a:lnTo>
                    <a:pt x="59" y="144"/>
                  </a:lnTo>
                  <a:lnTo>
                    <a:pt x="57" y="146"/>
                  </a:lnTo>
                  <a:lnTo>
                    <a:pt x="57" y="146"/>
                  </a:lnTo>
                  <a:lnTo>
                    <a:pt x="57" y="149"/>
                  </a:lnTo>
                  <a:lnTo>
                    <a:pt x="54" y="156"/>
                  </a:lnTo>
                  <a:lnTo>
                    <a:pt x="57" y="158"/>
                  </a:lnTo>
                  <a:lnTo>
                    <a:pt x="57" y="158"/>
                  </a:lnTo>
                  <a:lnTo>
                    <a:pt x="54" y="163"/>
                  </a:lnTo>
                  <a:lnTo>
                    <a:pt x="54" y="163"/>
                  </a:lnTo>
                  <a:lnTo>
                    <a:pt x="54" y="163"/>
                  </a:lnTo>
                  <a:lnTo>
                    <a:pt x="52" y="165"/>
                  </a:lnTo>
                  <a:lnTo>
                    <a:pt x="52" y="165"/>
                  </a:lnTo>
                  <a:lnTo>
                    <a:pt x="52" y="168"/>
                  </a:lnTo>
                  <a:lnTo>
                    <a:pt x="50" y="168"/>
                  </a:lnTo>
                  <a:lnTo>
                    <a:pt x="50" y="168"/>
                  </a:lnTo>
                  <a:lnTo>
                    <a:pt x="50" y="168"/>
                  </a:lnTo>
                  <a:lnTo>
                    <a:pt x="50" y="168"/>
                  </a:lnTo>
                  <a:lnTo>
                    <a:pt x="47" y="168"/>
                  </a:lnTo>
                  <a:lnTo>
                    <a:pt x="47" y="168"/>
                  </a:lnTo>
                  <a:lnTo>
                    <a:pt x="47" y="168"/>
                  </a:lnTo>
                  <a:lnTo>
                    <a:pt x="47" y="168"/>
                  </a:lnTo>
                  <a:lnTo>
                    <a:pt x="47" y="170"/>
                  </a:lnTo>
                  <a:lnTo>
                    <a:pt x="45" y="170"/>
                  </a:lnTo>
                  <a:lnTo>
                    <a:pt x="45" y="170"/>
                  </a:lnTo>
                  <a:lnTo>
                    <a:pt x="45" y="170"/>
                  </a:lnTo>
                  <a:lnTo>
                    <a:pt x="45" y="172"/>
                  </a:lnTo>
                  <a:lnTo>
                    <a:pt x="45" y="175"/>
                  </a:lnTo>
                  <a:lnTo>
                    <a:pt x="45" y="175"/>
                  </a:lnTo>
                  <a:lnTo>
                    <a:pt x="45" y="175"/>
                  </a:lnTo>
                  <a:lnTo>
                    <a:pt x="42" y="180"/>
                  </a:lnTo>
                  <a:lnTo>
                    <a:pt x="42" y="182"/>
                  </a:lnTo>
                  <a:lnTo>
                    <a:pt x="42" y="184"/>
                  </a:lnTo>
                  <a:lnTo>
                    <a:pt x="42" y="184"/>
                  </a:lnTo>
                  <a:lnTo>
                    <a:pt x="42" y="184"/>
                  </a:lnTo>
                  <a:lnTo>
                    <a:pt x="40" y="189"/>
                  </a:lnTo>
                  <a:lnTo>
                    <a:pt x="40" y="189"/>
                  </a:lnTo>
                  <a:lnTo>
                    <a:pt x="40" y="191"/>
                  </a:lnTo>
                  <a:lnTo>
                    <a:pt x="38" y="191"/>
                  </a:lnTo>
                  <a:lnTo>
                    <a:pt x="38" y="191"/>
                  </a:lnTo>
                  <a:lnTo>
                    <a:pt x="35" y="191"/>
                  </a:lnTo>
                  <a:lnTo>
                    <a:pt x="14" y="191"/>
                  </a:lnTo>
                  <a:lnTo>
                    <a:pt x="12" y="191"/>
                  </a:lnTo>
                  <a:lnTo>
                    <a:pt x="12" y="191"/>
                  </a:lnTo>
                  <a:lnTo>
                    <a:pt x="12" y="191"/>
                  </a:lnTo>
                  <a:lnTo>
                    <a:pt x="12" y="194"/>
                  </a:lnTo>
                  <a:lnTo>
                    <a:pt x="9" y="194"/>
                  </a:lnTo>
                  <a:lnTo>
                    <a:pt x="9" y="194"/>
                  </a:lnTo>
                  <a:lnTo>
                    <a:pt x="9" y="199"/>
                  </a:lnTo>
                  <a:lnTo>
                    <a:pt x="9" y="199"/>
                  </a:lnTo>
                  <a:lnTo>
                    <a:pt x="7" y="199"/>
                  </a:lnTo>
                  <a:lnTo>
                    <a:pt x="5" y="201"/>
                  </a:lnTo>
                  <a:lnTo>
                    <a:pt x="5" y="201"/>
                  </a:lnTo>
                  <a:lnTo>
                    <a:pt x="5" y="201"/>
                  </a:lnTo>
                  <a:lnTo>
                    <a:pt x="2" y="203"/>
                  </a:lnTo>
                  <a:lnTo>
                    <a:pt x="2" y="203"/>
                  </a:lnTo>
                  <a:lnTo>
                    <a:pt x="2" y="203"/>
                  </a:lnTo>
                  <a:lnTo>
                    <a:pt x="2" y="203"/>
                  </a:lnTo>
                  <a:lnTo>
                    <a:pt x="2" y="206"/>
                  </a:lnTo>
                  <a:lnTo>
                    <a:pt x="2" y="206"/>
                  </a:lnTo>
                  <a:lnTo>
                    <a:pt x="2" y="206"/>
                  </a:lnTo>
                  <a:lnTo>
                    <a:pt x="5" y="208"/>
                  </a:lnTo>
                  <a:lnTo>
                    <a:pt x="5" y="208"/>
                  </a:lnTo>
                  <a:lnTo>
                    <a:pt x="5" y="208"/>
                  </a:lnTo>
                  <a:lnTo>
                    <a:pt x="7" y="210"/>
                  </a:lnTo>
                  <a:lnTo>
                    <a:pt x="7" y="213"/>
                  </a:lnTo>
                  <a:lnTo>
                    <a:pt x="7" y="215"/>
                  </a:lnTo>
                  <a:lnTo>
                    <a:pt x="7" y="217"/>
                  </a:lnTo>
                  <a:lnTo>
                    <a:pt x="7" y="217"/>
                  </a:lnTo>
                  <a:lnTo>
                    <a:pt x="7" y="217"/>
                  </a:lnTo>
                  <a:lnTo>
                    <a:pt x="7" y="220"/>
                  </a:lnTo>
                  <a:lnTo>
                    <a:pt x="7" y="220"/>
                  </a:lnTo>
                  <a:lnTo>
                    <a:pt x="5" y="220"/>
                  </a:lnTo>
                  <a:lnTo>
                    <a:pt x="5" y="220"/>
                  </a:lnTo>
                  <a:lnTo>
                    <a:pt x="5" y="220"/>
                  </a:lnTo>
                  <a:lnTo>
                    <a:pt x="5" y="225"/>
                  </a:lnTo>
                  <a:lnTo>
                    <a:pt x="5" y="225"/>
                  </a:lnTo>
                  <a:lnTo>
                    <a:pt x="2" y="227"/>
                  </a:lnTo>
                  <a:lnTo>
                    <a:pt x="2" y="227"/>
                  </a:lnTo>
                  <a:lnTo>
                    <a:pt x="2" y="227"/>
                  </a:lnTo>
                  <a:lnTo>
                    <a:pt x="2" y="227"/>
                  </a:lnTo>
                  <a:lnTo>
                    <a:pt x="2" y="227"/>
                  </a:lnTo>
                  <a:lnTo>
                    <a:pt x="5" y="227"/>
                  </a:lnTo>
                  <a:lnTo>
                    <a:pt x="5" y="227"/>
                  </a:lnTo>
                  <a:lnTo>
                    <a:pt x="5" y="227"/>
                  </a:lnTo>
                  <a:lnTo>
                    <a:pt x="5" y="227"/>
                  </a:lnTo>
                  <a:lnTo>
                    <a:pt x="5" y="227"/>
                  </a:lnTo>
                  <a:lnTo>
                    <a:pt x="7" y="227"/>
                  </a:lnTo>
                  <a:lnTo>
                    <a:pt x="7" y="227"/>
                  </a:lnTo>
                  <a:lnTo>
                    <a:pt x="7" y="227"/>
                  </a:lnTo>
                  <a:lnTo>
                    <a:pt x="5" y="229"/>
                  </a:lnTo>
                  <a:lnTo>
                    <a:pt x="5" y="232"/>
                  </a:lnTo>
                  <a:lnTo>
                    <a:pt x="2" y="234"/>
                  </a:lnTo>
                  <a:lnTo>
                    <a:pt x="2" y="236"/>
                  </a:lnTo>
                  <a:lnTo>
                    <a:pt x="0" y="236"/>
                  </a:lnTo>
                  <a:lnTo>
                    <a:pt x="0" y="236"/>
                  </a:lnTo>
                  <a:lnTo>
                    <a:pt x="0" y="236"/>
                  </a:lnTo>
                  <a:lnTo>
                    <a:pt x="0" y="239"/>
                  </a:lnTo>
                  <a:lnTo>
                    <a:pt x="0" y="239"/>
                  </a:lnTo>
                  <a:lnTo>
                    <a:pt x="2" y="239"/>
                  </a:lnTo>
                  <a:lnTo>
                    <a:pt x="7" y="241"/>
                  </a:lnTo>
                  <a:lnTo>
                    <a:pt x="9" y="241"/>
                  </a:lnTo>
                  <a:lnTo>
                    <a:pt x="12" y="241"/>
                  </a:lnTo>
                  <a:lnTo>
                    <a:pt x="12" y="241"/>
                  </a:lnTo>
                  <a:lnTo>
                    <a:pt x="12" y="243"/>
                  </a:lnTo>
                  <a:lnTo>
                    <a:pt x="12" y="243"/>
                  </a:lnTo>
                  <a:lnTo>
                    <a:pt x="12" y="243"/>
                  </a:lnTo>
                  <a:lnTo>
                    <a:pt x="12" y="246"/>
                  </a:lnTo>
                  <a:lnTo>
                    <a:pt x="12" y="246"/>
                  </a:lnTo>
                  <a:lnTo>
                    <a:pt x="12" y="246"/>
                  </a:lnTo>
                  <a:lnTo>
                    <a:pt x="12" y="246"/>
                  </a:lnTo>
                  <a:lnTo>
                    <a:pt x="14" y="246"/>
                  </a:lnTo>
                  <a:lnTo>
                    <a:pt x="14" y="246"/>
                  </a:lnTo>
                  <a:lnTo>
                    <a:pt x="14" y="248"/>
                  </a:lnTo>
                  <a:lnTo>
                    <a:pt x="12" y="248"/>
                  </a:lnTo>
                  <a:lnTo>
                    <a:pt x="12" y="248"/>
                  </a:lnTo>
                  <a:lnTo>
                    <a:pt x="12" y="251"/>
                  </a:lnTo>
                  <a:lnTo>
                    <a:pt x="12" y="251"/>
                  </a:lnTo>
                  <a:lnTo>
                    <a:pt x="12" y="251"/>
                  </a:lnTo>
                  <a:lnTo>
                    <a:pt x="12" y="251"/>
                  </a:lnTo>
                  <a:lnTo>
                    <a:pt x="12" y="253"/>
                  </a:lnTo>
                  <a:lnTo>
                    <a:pt x="14" y="253"/>
                  </a:lnTo>
                  <a:lnTo>
                    <a:pt x="14" y="255"/>
                  </a:lnTo>
                  <a:lnTo>
                    <a:pt x="14" y="255"/>
                  </a:lnTo>
                  <a:lnTo>
                    <a:pt x="14" y="255"/>
                  </a:lnTo>
                  <a:lnTo>
                    <a:pt x="14" y="258"/>
                  </a:lnTo>
                  <a:lnTo>
                    <a:pt x="14" y="258"/>
                  </a:lnTo>
                  <a:lnTo>
                    <a:pt x="14" y="258"/>
                  </a:lnTo>
                  <a:lnTo>
                    <a:pt x="12" y="260"/>
                  </a:lnTo>
                  <a:lnTo>
                    <a:pt x="12" y="260"/>
                  </a:lnTo>
                  <a:lnTo>
                    <a:pt x="12" y="260"/>
                  </a:lnTo>
                  <a:lnTo>
                    <a:pt x="12" y="260"/>
                  </a:lnTo>
                  <a:lnTo>
                    <a:pt x="12" y="260"/>
                  </a:lnTo>
                  <a:lnTo>
                    <a:pt x="12" y="262"/>
                  </a:lnTo>
                  <a:lnTo>
                    <a:pt x="12" y="262"/>
                  </a:lnTo>
                  <a:lnTo>
                    <a:pt x="12" y="265"/>
                  </a:lnTo>
                  <a:lnTo>
                    <a:pt x="12" y="265"/>
                  </a:lnTo>
                  <a:lnTo>
                    <a:pt x="12" y="265"/>
                  </a:lnTo>
                  <a:lnTo>
                    <a:pt x="14" y="265"/>
                  </a:lnTo>
                  <a:lnTo>
                    <a:pt x="14" y="265"/>
                  </a:lnTo>
                  <a:lnTo>
                    <a:pt x="14" y="267"/>
                  </a:lnTo>
                  <a:lnTo>
                    <a:pt x="14" y="267"/>
                  </a:lnTo>
                  <a:lnTo>
                    <a:pt x="14" y="267"/>
                  </a:lnTo>
                  <a:lnTo>
                    <a:pt x="14" y="267"/>
                  </a:lnTo>
                  <a:lnTo>
                    <a:pt x="14" y="267"/>
                  </a:lnTo>
                  <a:lnTo>
                    <a:pt x="14" y="267"/>
                  </a:lnTo>
                  <a:lnTo>
                    <a:pt x="14" y="267"/>
                  </a:lnTo>
                  <a:lnTo>
                    <a:pt x="16" y="267"/>
                  </a:lnTo>
                  <a:lnTo>
                    <a:pt x="16" y="267"/>
                  </a:lnTo>
                  <a:lnTo>
                    <a:pt x="16" y="267"/>
                  </a:lnTo>
                  <a:lnTo>
                    <a:pt x="19" y="267"/>
                  </a:lnTo>
                  <a:lnTo>
                    <a:pt x="19" y="270"/>
                  </a:lnTo>
                  <a:lnTo>
                    <a:pt x="21" y="270"/>
                  </a:lnTo>
                  <a:lnTo>
                    <a:pt x="21" y="270"/>
                  </a:lnTo>
                  <a:lnTo>
                    <a:pt x="24" y="270"/>
                  </a:lnTo>
                  <a:lnTo>
                    <a:pt x="24" y="272"/>
                  </a:lnTo>
                  <a:lnTo>
                    <a:pt x="26" y="272"/>
                  </a:lnTo>
                  <a:lnTo>
                    <a:pt x="26" y="272"/>
                  </a:lnTo>
                  <a:lnTo>
                    <a:pt x="26" y="272"/>
                  </a:lnTo>
                  <a:lnTo>
                    <a:pt x="26" y="272"/>
                  </a:lnTo>
                  <a:lnTo>
                    <a:pt x="28" y="272"/>
                  </a:lnTo>
                  <a:lnTo>
                    <a:pt x="28" y="272"/>
                  </a:lnTo>
                  <a:lnTo>
                    <a:pt x="28" y="272"/>
                  </a:lnTo>
                  <a:lnTo>
                    <a:pt x="28" y="272"/>
                  </a:lnTo>
                  <a:lnTo>
                    <a:pt x="31" y="272"/>
                  </a:lnTo>
                  <a:lnTo>
                    <a:pt x="31" y="272"/>
                  </a:lnTo>
                  <a:lnTo>
                    <a:pt x="31" y="272"/>
                  </a:lnTo>
                  <a:lnTo>
                    <a:pt x="31" y="272"/>
                  </a:lnTo>
                  <a:lnTo>
                    <a:pt x="33" y="274"/>
                  </a:lnTo>
                  <a:lnTo>
                    <a:pt x="33" y="274"/>
                  </a:lnTo>
                  <a:lnTo>
                    <a:pt x="35" y="274"/>
                  </a:lnTo>
                  <a:lnTo>
                    <a:pt x="35" y="274"/>
                  </a:lnTo>
                  <a:lnTo>
                    <a:pt x="35" y="274"/>
                  </a:lnTo>
                  <a:lnTo>
                    <a:pt x="35" y="274"/>
                  </a:lnTo>
                  <a:lnTo>
                    <a:pt x="38" y="274"/>
                  </a:lnTo>
                  <a:lnTo>
                    <a:pt x="38" y="274"/>
                  </a:lnTo>
                  <a:lnTo>
                    <a:pt x="38" y="274"/>
                  </a:lnTo>
                  <a:lnTo>
                    <a:pt x="40" y="274"/>
                  </a:lnTo>
                  <a:lnTo>
                    <a:pt x="45" y="274"/>
                  </a:lnTo>
                  <a:lnTo>
                    <a:pt x="45" y="274"/>
                  </a:lnTo>
                  <a:lnTo>
                    <a:pt x="45" y="274"/>
                  </a:lnTo>
                  <a:lnTo>
                    <a:pt x="45" y="274"/>
                  </a:lnTo>
                  <a:lnTo>
                    <a:pt x="45" y="277"/>
                  </a:lnTo>
                  <a:lnTo>
                    <a:pt x="47" y="277"/>
                  </a:lnTo>
                  <a:lnTo>
                    <a:pt x="50" y="277"/>
                  </a:lnTo>
                  <a:lnTo>
                    <a:pt x="50" y="277"/>
                  </a:lnTo>
                  <a:lnTo>
                    <a:pt x="50" y="277"/>
                  </a:lnTo>
                  <a:lnTo>
                    <a:pt x="52" y="277"/>
                  </a:lnTo>
                  <a:lnTo>
                    <a:pt x="57" y="277"/>
                  </a:lnTo>
                  <a:lnTo>
                    <a:pt x="61" y="274"/>
                  </a:lnTo>
                  <a:lnTo>
                    <a:pt x="64" y="274"/>
                  </a:lnTo>
                  <a:lnTo>
                    <a:pt x="64" y="277"/>
                  </a:lnTo>
                  <a:lnTo>
                    <a:pt x="66" y="277"/>
                  </a:lnTo>
                  <a:lnTo>
                    <a:pt x="66" y="277"/>
                  </a:lnTo>
                  <a:lnTo>
                    <a:pt x="71" y="279"/>
                  </a:lnTo>
                  <a:lnTo>
                    <a:pt x="71" y="279"/>
                  </a:lnTo>
                  <a:lnTo>
                    <a:pt x="71" y="279"/>
                  </a:lnTo>
                  <a:lnTo>
                    <a:pt x="71" y="279"/>
                  </a:lnTo>
                  <a:lnTo>
                    <a:pt x="73" y="281"/>
                  </a:lnTo>
                  <a:lnTo>
                    <a:pt x="73" y="281"/>
                  </a:lnTo>
                  <a:lnTo>
                    <a:pt x="73" y="277"/>
                  </a:lnTo>
                  <a:lnTo>
                    <a:pt x="76" y="274"/>
                  </a:lnTo>
                  <a:lnTo>
                    <a:pt x="80" y="265"/>
                  </a:lnTo>
                  <a:lnTo>
                    <a:pt x="83" y="265"/>
                  </a:lnTo>
                  <a:lnTo>
                    <a:pt x="83" y="262"/>
                  </a:lnTo>
                  <a:lnTo>
                    <a:pt x="83" y="262"/>
                  </a:lnTo>
                  <a:lnTo>
                    <a:pt x="85" y="260"/>
                  </a:lnTo>
                  <a:lnTo>
                    <a:pt x="85" y="260"/>
                  </a:lnTo>
                  <a:lnTo>
                    <a:pt x="85" y="258"/>
                  </a:lnTo>
                  <a:lnTo>
                    <a:pt x="85" y="255"/>
                  </a:lnTo>
                  <a:lnTo>
                    <a:pt x="85" y="251"/>
                  </a:lnTo>
                  <a:lnTo>
                    <a:pt x="85" y="251"/>
                  </a:lnTo>
                  <a:lnTo>
                    <a:pt x="87" y="248"/>
                  </a:lnTo>
                  <a:lnTo>
                    <a:pt x="87" y="248"/>
                  </a:lnTo>
                  <a:lnTo>
                    <a:pt x="87" y="248"/>
                  </a:lnTo>
                  <a:lnTo>
                    <a:pt x="87" y="246"/>
                  </a:lnTo>
                  <a:lnTo>
                    <a:pt x="90" y="246"/>
                  </a:lnTo>
                  <a:lnTo>
                    <a:pt x="90" y="243"/>
                  </a:lnTo>
                  <a:lnTo>
                    <a:pt x="92" y="243"/>
                  </a:lnTo>
                  <a:lnTo>
                    <a:pt x="95" y="241"/>
                  </a:lnTo>
                  <a:lnTo>
                    <a:pt x="97" y="241"/>
                  </a:lnTo>
                  <a:lnTo>
                    <a:pt x="97" y="241"/>
                  </a:lnTo>
                  <a:lnTo>
                    <a:pt x="97" y="241"/>
                  </a:lnTo>
                  <a:lnTo>
                    <a:pt x="97" y="243"/>
                  </a:lnTo>
                  <a:lnTo>
                    <a:pt x="99" y="243"/>
                  </a:lnTo>
                  <a:lnTo>
                    <a:pt x="99" y="243"/>
                  </a:lnTo>
                  <a:lnTo>
                    <a:pt x="99" y="243"/>
                  </a:lnTo>
                  <a:lnTo>
                    <a:pt x="99" y="241"/>
                  </a:lnTo>
                  <a:lnTo>
                    <a:pt x="102" y="241"/>
                  </a:lnTo>
                  <a:lnTo>
                    <a:pt x="104" y="236"/>
                  </a:lnTo>
                  <a:lnTo>
                    <a:pt x="104" y="236"/>
                  </a:lnTo>
                  <a:lnTo>
                    <a:pt x="106" y="234"/>
                  </a:lnTo>
                  <a:lnTo>
                    <a:pt x="106" y="234"/>
                  </a:lnTo>
                  <a:lnTo>
                    <a:pt x="109" y="229"/>
                  </a:lnTo>
                  <a:lnTo>
                    <a:pt x="111" y="227"/>
                  </a:lnTo>
                  <a:lnTo>
                    <a:pt x="113" y="225"/>
                  </a:lnTo>
                  <a:lnTo>
                    <a:pt x="113" y="227"/>
                  </a:lnTo>
                  <a:lnTo>
                    <a:pt x="116" y="225"/>
                  </a:lnTo>
                  <a:lnTo>
                    <a:pt x="116" y="222"/>
                  </a:lnTo>
                  <a:lnTo>
                    <a:pt x="121" y="215"/>
                  </a:lnTo>
                  <a:lnTo>
                    <a:pt x="121" y="213"/>
                  </a:lnTo>
                  <a:lnTo>
                    <a:pt x="123" y="208"/>
                  </a:lnTo>
                  <a:lnTo>
                    <a:pt x="123" y="206"/>
                  </a:lnTo>
                  <a:lnTo>
                    <a:pt x="125" y="203"/>
                  </a:lnTo>
                  <a:lnTo>
                    <a:pt x="125" y="201"/>
                  </a:lnTo>
                  <a:lnTo>
                    <a:pt x="128" y="201"/>
                  </a:lnTo>
                  <a:lnTo>
                    <a:pt x="125" y="201"/>
                  </a:lnTo>
                  <a:lnTo>
                    <a:pt x="125" y="201"/>
                  </a:lnTo>
                  <a:lnTo>
                    <a:pt x="123" y="201"/>
                  </a:lnTo>
                  <a:lnTo>
                    <a:pt x="123" y="203"/>
                  </a:lnTo>
                  <a:lnTo>
                    <a:pt x="123" y="201"/>
                  </a:lnTo>
                  <a:lnTo>
                    <a:pt x="121" y="201"/>
                  </a:lnTo>
                  <a:lnTo>
                    <a:pt x="118" y="201"/>
                  </a:lnTo>
                  <a:lnTo>
                    <a:pt x="118" y="199"/>
                  </a:lnTo>
                  <a:lnTo>
                    <a:pt x="121" y="199"/>
                  </a:lnTo>
                  <a:lnTo>
                    <a:pt x="118" y="196"/>
                  </a:lnTo>
                  <a:lnTo>
                    <a:pt x="118" y="196"/>
                  </a:lnTo>
                  <a:lnTo>
                    <a:pt x="118" y="196"/>
                  </a:lnTo>
                  <a:lnTo>
                    <a:pt x="118" y="196"/>
                  </a:lnTo>
                  <a:lnTo>
                    <a:pt x="121" y="196"/>
                  </a:lnTo>
                  <a:lnTo>
                    <a:pt x="121" y="196"/>
                  </a:lnTo>
                  <a:lnTo>
                    <a:pt x="121" y="194"/>
                  </a:lnTo>
                  <a:lnTo>
                    <a:pt x="118" y="194"/>
                  </a:lnTo>
                  <a:lnTo>
                    <a:pt x="121" y="194"/>
                  </a:lnTo>
                  <a:lnTo>
                    <a:pt x="123" y="194"/>
                  </a:lnTo>
                  <a:lnTo>
                    <a:pt x="125" y="194"/>
                  </a:lnTo>
                  <a:lnTo>
                    <a:pt x="125" y="194"/>
                  </a:lnTo>
                  <a:lnTo>
                    <a:pt x="125" y="196"/>
                  </a:lnTo>
                  <a:lnTo>
                    <a:pt x="125" y="199"/>
                  </a:lnTo>
                  <a:lnTo>
                    <a:pt x="125" y="196"/>
                  </a:lnTo>
                  <a:lnTo>
                    <a:pt x="125" y="196"/>
                  </a:lnTo>
                  <a:lnTo>
                    <a:pt x="128" y="196"/>
                  </a:lnTo>
                  <a:lnTo>
                    <a:pt x="128" y="196"/>
                  </a:lnTo>
                  <a:lnTo>
                    <a:pt x="128" y="196"/>
                  </a:lnTo>
                  <a:lnTo>
                    <a:pt x="128" y="196"/>
                  </a:lnTo>
                  <a:lnTo>
                    <a:pt x="130" y="196"/>
                  </a:lnTo>
                  <a:lnTo>
                    <a:pt x="130" y="196"/>
                  </a:lnTo>
                  <a:lnTo>
                    <a:pt x="130" y="196"/>
                  </a:lnTo>
                  <a:lnTo>
                    <a:pt x="132" y="191"/>
                  </a:lnTo>
                  <a:lnTo>
                    <a:pt x="132" y="191"/>
                  </a:lnTo>
                  <a:lnTo>
                    <a:pt x="132" y="189"/>
                  </a:lnTo>
                  <a:lnTo>
                    <a:pt x="135" y="184"/>
                  </a:lnTo>
                  <a:lnTo>
                    <a:pt x="135" y="182"/>
                  </a:lnTo>
                  <a:lnTo>
                    <a:pt x="135" y="182"/>
                  </a:lnTo>
                  <a:lnTo>
                    <a:pt x="135" y="182"/>
                  </a:lnTo>
                  <a:lnTo>
                    <a:pt x="135" y="180"/>
                  </a:lnTo>
                  <a:lnTo>
                    <a:pt x="135" y="180"/>
                  </a:lnTo>
                  <a:lnTo>
                    <a:pt x="135" y="177"/>
                  </a:lnTo>
                  <a:lnTo>
                    <a:pt x="135" y="177"/>
                  </a:lnTo>
                  <a:lnTo>
                    <a:pt x="135" y="177"/>
                  </a:lnTo>
                  <a:lnTo>
                    <a:pt x="135" y="177"/>
                  </a:lnTo>
                  <a:lnTo>
                    <a:pt x="137" y="177"/>
                  </a:lnTo>
                  <a:lnTo>
                    <a:pt x="137" y="172"/>
                  </a:lnTo>
                  <a:lnTo>
                    <a:pt x="137" y="170"/>
                  </a:lnTo>
                  <a:lnTo>
                    <a:pt x="135" y="170"/>
                  </a:lnTo>
                  <a:lnTo>
                    <a:pt x="137" y="170"/>
                  </a:lnTo>
                  <a:lnTo>
                    <a:pt x="140" y="168"/>
                  </a:lnTo>
                  <a:lnTo>
                    <a:pt x="142" y="168"/>
                  </a:lnTo>
                  <a:lnTo>
                    <a:pt x="142" y="165"/>
                  </a:lnTo>
                  <a:lnTo>
                    <a:pt x="147" y="154"/>
                  </a:lnTo>
                  <a:lnTo>
                    <a:pt x="147" y="154"/>
                  </a:lnTo>
                  <a:lnTo>
                    <a:pt x="151" y="149"/>
                  </a:lnTo>
                  <a:lnTo>
                    <a:pt x="161" y="146"/>
                  </a:lnTo>
                  <a:lnTo>
                    <a:pt x="163" y="144"/>
                  </a:lnTo>
                  <a:lnTo>
                    <a:pt x="166" y="142"/>
                  </a:lnTo>
                  <a:lnTo>
                    <a:pt x="170" y="125"/>
                  </a:lnTo>
                  <a:lnTo>
                    <a:pt x="170" y="123"/>
                  </a:lnTo>
                  <a:lnTo>
                    <a:pt x="173" y="111"/>
                  </a:lnTo>
                  <a:lnTo>
                    <a:pt x="170" y="99"/>
                  </a:lnTo>
                  <a:lnTo>
                    <a:pt x="168" y="83"/>
                  </a:lnTo>
                  <a:lnTo>
                    <a:pt x="168" y="66"/>
                  </a:lnTo>
                  <a:lnTo>
                    <a:pt x="170" y="52"/>
                  </a:lnTo>
                  <a:lnTo>
                    <a:pt x="173" y="35"/>
                  </a:lnTo>
                  <a:close/>
                  <a:moveTo>
                    <a:pt x="1020" y="217"/>
                  </a:moveTo>
                  <a:lnTo>
                    <a:pt x="1020" y="217"/>
                  </a:lnTo>
                  <a:lnTo>
                    <a:pt x="1020" y="217"/>
                  </a:lnTo>
                  <a:lnTo>
                    <a:pt x="1020" y="217"/>
                  </a:lnTo>
                  <a:lnTo>
                    <a:pt x="1020" y="217"/>
                  </a:lnTo>
                  <a:lnTo>
                    <a:pt x="1020" y="217"/>
                  </a:lnTo>
                  <a:lnTo>
                    <a:pt x="1020" y="217"/>
                  </a:lnTo>
                  <a:lnTo>
                    <a:pt x="1020" y="217"/>
                  </a:lnTo>
                  <a:lnTo>
                    <a:pt x="1020" y="21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4085" y="2189"/>
              <a:ext cx="78" cy="45"/>
            </a:xfrm>
            <a:custGeom>
              <a:avLst/>
              <a:gdLst>
                <a:gd name="T0" fmla="*/ 76 w 78"/>
                <a:gd name="T1" fmla="*/ 42 h 45"/>
                <a:gd name="T2" fmla="*/ 73 w 78"/>
                <a:gd name="T3" fmla="*/ 40 h 45"/>
                <a:gd name="T4" fmla="*/ 73 w 78"/>
                <a:gd name="T5" fmla="*/ 40 h 45"/>
                <a:gd name="T6" fmla="*/ 73 w 78"/>
                <a:gd name="T7" fmla="*/ 37 h 45"/>
                <a:gd name="T8" fmla="*/ 73 w 78"/>
                <a:gd name="T9" fmla="*/ 35 h 45"/>
                <a:gd name="T10" fmla="*/ 73 w 78"/>
                <a:gd name="T11" fmla="*/ 33 h 45"/>
                <a:gd name="T12" fmla="*/ 73 w 78"/>
                <a:gd name="T13" fmla="*/ 30 h 45"/>
                <a:gd name="T14" fmla="*/ 73 w 78"/>
                <a:gd name="T15" fmla="*/ 26 h 45"/>
                <a:gd name="T16" fmla="*/ 76 w 78"/>
                <a:gd name="T17" fmla="*/ 23 h 45"/>
                <a:gd name="T18" fmla="*/ 76 w 78"/>
                <a:gd name="T19" fmla="*/ 16 h 45"/>
                <a:gd name="T20" fmla="*/ 76 w 78"/>
                <a:gd name="T21" fmla="*/ 16 h 45"/>
                <a:gd name="T22" fmla="*/ 76 w 78"/>
                <a:gd name="T23" fmla="*/ 14 h 45"/>
                <a:gd name="T24" fmla="*/ 76 w 78"/>
                <a:gd name="T25" fmla="*/ 9 h 45"/>
                <a:gd name="T26" fmla="*/ 76 w 78"/>
                <a:gd name="T27" fmla="*/ 7 h 45"/>
                <a:gd name="T28" fmla="*/ 76 w 78"/>
                <a:gd name="T29" fmla="*/ 7 h 45"/>
                <a:gd name="T30" fmla="*/ 73 w 78"/>
                <a:gd name="T31" fmla="*/ 4 h 45"/>
                <a:gd name="T32" fmla="*/ 71 w 78"/>
                <a:gd name="T33" fmla="*/ 4 h 45"/>
                <a:gd name="T34" fmla="*/ 69 w 78"/>
                <a:gd name="T35" fmla="*/ 2 h 45"/>
                <a:gd name="T36" fmla="*/ 69 w 78"/>
                <a:gd name="T37" fmla="*/ 2 h 45"/>
                <a:gd name="T38" fmla="*/ 69 w 78"/>
                <a:gd name="T39" fmla="*/ 0 h 45"/>
                <a:gd name="T40" fmla="*/ 40 w 78"/>
                <a:gd name="T41" fmla="*/ 0 h 45"/>
                <a:gd name="T42" fmla="*/ 9 w 78"/>
                <a:gd name="T43" fmla="*/ 0 h 45"/>
                <a:gd name="T44" fmla="*/ 7 w 78"/>
                <a:gd name="T45" fmla="*/ 2 h 45"/>
                <a:gd name="T46" fmla="*/ 5 w 78"/>
                <a:gd name="T47" fmla="*/ 11 h 45"/>
                <a:gd name="T48" fmla="*/ 5 w 78"/>
                <a:gd name="T49" fmla="*/ 11 h 45"/>
                <a:gd name="T50" fmla="*/ 5 w 78"/>
                <a:gd name="T51" fmla="*/ 11 h 45"/>
                <a:gd name="T52" fmla="*/ 5 w 78"/>
                <a:gd name="T53" fmla="*/ 16 h 45"/>
                <a:gd name="T54" fmla="*/ 5 w 78"/>
                <a:gd name="T55" fmla="*/ 16 h 45"/>
                <a:gd name="T56" fmla="*/ 7 w 78"/>
                <a:gd name="T57" fmla="*/ 18 h 45"/>
                <a:gd name="T58" fmla="*/ 5 w 78"/>
                <a:gd name="T59" fmla="*/ 23 h 45"/>
                <a:gd name="T60" fmla="*/ 5 w 78"/>
                <a:gd name="T61" fmla="*/ 23 h 45"/>
                <a:gd name="T62" fmla="*/ 2 w 78"/>
                <a:gd name="T63" fmla="*/ 26 h 45"/>
                <a:gd name="T64" fmla="*/ 0 w 78"/>
                <a:gd name="T65" fmla="*/ 26 h 45"/>
                <a:gd name="T66" fmla="*/ 0 w 78"/>
                <a:gd name="T67" fmla="*/ 28 h 45"/>
                <a:gd name="T68" fmla="*/ 2 w 78"/>
                <a:gd name="T69" fmla="*/ 35 h 45"/>
                <a:gd name="T70" fmla="*/ 2 w 78"/>
                <a:gd name="T71" fmla="*/ 35 h 45"/>
                <a:gd name="T72" fmla="*/ 5 w 78"/>
                <a:gd name="T73" fmla="*/ 37 h 45"/>
                <a:gd name="T74" fmla="*/ 2 w 78"/>
                <a:gd name="T75" fmla="*/ 40 h 45"/>
                <a:gd name="T76" fmla="*/ 2 w 78"/>
                <a:gd name="T77" fmla="*/ 42 h 45"/>
                <a:gd name="T78" fmla="*/ 2 w 78"/>
                <a:gd name="T79" fmla="*/ 42 h 45"/>
                <a:gd name="T80" fmla="*/ 7 w 78"/>
                <a:gd name="T81" fmla="*/ 45 h 45"/>
                <a:gd name="T82" fmla="*/ 54 w 78"/>
                <a:gd name="T83" fmla="*/ 45 h 45"/>
                <a:gd name="T84" fmla="*/ 76 w 78"/>
                <a:gd name="T8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45">
                  <a:moveTo>
                    <a:pt x="76" y="42"/>
                  </a:moveTo>
                  <a:lnTo>
                    <a:pt x="76" y="42"/>
                  </a:lnTo>
                  <a:lnTo>
                    <a:pt x="73" y="40"/>
                  </a:lnTo>
                  <a:lnTo>
                    <a:pt x="73" y="40"/>
                  </a:lnTo>
                  <a:lnTo>
                    <a:pt x="73" y="40"/>
                  </a:lnTo>
                  <a:lnTo>
                    <a:pt x="73" y="40"/>
                  </a:lnTo>
                  <a:lnTo>
                    <a:pt x="73" y="40"/>
                  </a:lnTo>
                  <a:lnTo>
                    <a:pt x="73" y="37"/>
                  </a:lnTo>
                  <a:lnTo>
                    <a:pt x="73" y="37"/>
                  </a:lnTo>
                  <a:lnTo>
                    <a:pt x="73" y="35"/>
                  </a:lnTo>
                  <a:lnTo>
                    <a:pt x="73" y="33"/>
                  </a:lnTo>
                  <a:lnTo>
                    <a:pt x="73" y="33"/>
                  </a:lnTo>
                  <a:lnTo>
                    <a:pt x="73" y="33"/>
                  </a:lnTo>
                  <a:lnTo>
                    <a:pt x="73" y="30"/>
                  </a:lnTo>
                  <a:lnTo>
                    <a:pt x="73" y="28"/>
                  </a:lnTo>
                  <a:lnTo>
                    <a:pt x="73" y="26"/>
                  </a:lnTo>
                  <a:lnTo>
                    <a:pt x="76" y="26"/>
                  </a:lnTo>
                  <a:lnTo>
                    <a:pt x="76" y="23"/>
                  </a:lnTo>
                  <a:lnTo>
                    <a:pt x="76" y="21"/>
                  </a:lnTo>
                  <a:lnTo>
                    <a:pt x="76" y="16"/>
                  </a:lnTo>
                  <a:lnTo>
                    <a:pt x="76" y="16"/>
                  </a:lnTo>
                  <a:lnTo>
                    <a:pt x="76" y="16"/>
                  </a:lnTo>
                  <a:lnTo>
                    <a:pt x="76" y="14"/>
                  </a:lnTo>
                  <a:lnTo>
                    <a:pt x="76" y="14"/>
                  </a:lnTo>
                  <a:lnTo>
                    <a:pt x="76" y="9"/>
                  </a:lnTo>
                  <a:lnTo>
                    <a:pt x="76" y="9"/>
                  </a:lnTo>
                  <a:lnTo>
                    <a:pt x="76" y="7"/>
                  </a:lnTo>
                  <a:lnTo>
                    <a:pt x="76" y="7"/>
                  </a:lnTo>
                  <a:lnTo>
                    <a:pt x="76" y="7"/>
                  </a:lnTo>
                  <a:lnTo>
                    <a:pt x="76" y="7"/>
                  </a:lnTo>
                  <a:lnTo>
                    <a:pt x="76" y="7"/>
                  </a:lnTo>
                  <a:lnTo>
                    <a:pt x="73" y="4"/>
                  </a:lnTo>
                  <a:lnTo>
                    <a:pt x="71" y="4"/>
                  </a:lnTo>
                  <a:lnTo>
                    <a:pt x="71" y="4"/>
                  </a:lnTo>
                  <a:lnTo>
                    <a:pt x="69" y="4"/>
                  </a:lnTo>
                  <a:lnTo>
                    <a:pt x="69" y="2"/>
                  </a:lnTo>
                  <a:lnTo>
                    <a:pt x="69" y="2"/>
                  </a:lnTo>
                  <a:lnTo>
                    <a:pt x="69" y="2"/>
                  </a:lnTo>
                  <a:lnTo>
                    <a:pt x="69" y="2"/>
                  </a:lnTo>
                  <a:lnTo>
                    <a:pt x="69" y="0"/>
                  </a:lnTo>
                  <a:lnTo>
                    <a:pt x="69" y="0"/>
                  </a:lnTo>
                  <a:lnTo>
                    <a:pt x="40" y="0"/>
                  </a:lnTo>
                  <a:lnTo>
                    <a:pt x="19" y="0"/>
                  </a:lnTo>
                  <a:lnTo>
                    <a:pt x="9" y="0"/>
                  </a:lnTo>
                  <a:lnTo>
                    <a:pt x="7" y="0"/>
                  </a:lnTo>
                  <a:lnTo>
                    <a:pt x="7" y="2"/>
                  </a:lnTo>
                  <a:lnTo>
                    <a:pt x="5" y="9"/>
                  </a:lnTo>
                  <a:lnTo>
                    <a:pt x="5" y="11"/>
                  </a:lnTo>
                  <a:lnTo>
                    <a:pt x="5" y="11"/>
                  </a:lnTo>
                  <a:lnTo>
                    <a:pt x="5" y="11"/>
                  </a:lnTo>
                  <a:lnTo>
                    <a:pt x="5" y="11"/>
                  </a:lnTo>
                  <a:lnTo>
                    <a:pt x="5" y="11"/>
                  </a:lnTo>
                  <a:lnTo>
                    <a:pt x="5" y="11"/>
                  </a:lnTo>
                  <a:lnTo>
                    <a:pt x="5" y="16"/>
                  </a:lnTo>
                  <a:lnTo>
                    <a:pt x="5" y="16"/>
                  </a:lnTo>
                  <a:lnTo>
                    <a:pt x="5" y="16"/>
                  </a:lnTo>
                  <a:lnTo>
                    <a:pt x="5" y="18"/>
                  </a:lnTo>
                  <a:lnTo>
                    <a:pt x="7" y="18"/>
                  </a:lnTo>
                  <a:lnTo>
                    <a:pt x="5" y="21"/>
                  </a:lnTo>
                  <a:lnTo>
                    <a:pt x="5" y="23"/>
                  </a:lnTo>
                  <a:lnTo>
                    <a:pt x="5" y="23"/>
                  </a:lnTo>
                  <a:lnTo>
                    <a:pt x="5" y="23"/>
                  </a:lnTo>
                  <a:lnTo>
                    <a:pt x="2" y="26"/>
                  </a:lnTo>
                  <a:lnTo>
                    <a:pt x="2" y="26"/>
                  </a:lnTo>
                  <a:lnTo>
                    <a:pt x="2" y="26"/>
                  </a:lnTo>
                  <a:lnTo>
                    <a:pt x="0" y="26"/>
                  </a:lnTo>
                  <a:lnTo>
                    <a:pt x="0" y="26"/>
                  </a:lnTo>
                  <a:lnTo>
                    <a:pt x="0" y="28"/>
                  </a:lnTo>
                  <a:lnTo>
                    <a:pt x="2" y="33"/>
                  </a:lnTo>
                  <a:lnTo>
                    <a:pt x="2" y="35"/>
                  </a:lnTo>
                  <a:lnTo>
                    <a:pt x="2" y="35"/>
                  </a:lnTo>
                  <a:lnTo>
                    <a:pt x="2" y="35"/>
                  </a:lnTo>
                  <a:lnTo>
                    <a:pt x="5" y="35"/>
                  </a:lnTo>
                  <a:lnTo>
                    <a:pt x="5" y="37"/>
                  </a:lnTo>
                  <a:lnTo>
                    <a:pt x="5" y="37"/>
                  </a:lnTo>
                  <a:lnTo>
                    <a:pt x="2" y="40"/>
                  </a:lnTo>
                  <a:lnTo>
                    <a:pt x="2" y="40"/>
                  </a:lnTo>
                  <a:lnTo>
                    <a:pt x="2" y="42"/>
                  </a:lnTo>
                  <a:lnTo>
                    <a:pt x="2" y="42"/>
                  </a:lnTo>
                  <a:lnTo>
                    <a:pt x="2" y="42"/>
                  </a:lnTo>
                  <a:lnTo>
                    <a:pt x="2" y="42"/>
                  </a:lnTo>
                  <a:lnTo>
                    <a:pt x="7" y="45"/>
                  </a:lnTo>
                  <a:lnTo>
                    <a:pt x="33" y="45"/>
                  </a:lnTo>
                  <a:lnTo>
                    <a:pt x="54" y="45"/>
                  </a:lnTo>
                  <a:lnTo>
                    <a:pt x="78" y="45"/>
                  </a:lnTo>
                  <a:lnTo>
                    <a:pt x="76" y="42"/>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p:cNvSpPr>
              <a:spLocks/>
            </p:cNvSpPr>
            <p:nvPr/>
          </p:nvSpPr>
          <p:spPr bwMode="auto">
            <a:xfrm>
              <a:off x="4620" y="1182"/>
              <a:ext cx="331" cy="398"/>
            </a:xfrm>
            <a:custGeom>
              <a:avLst/>
              <a:gdLst>
                <a:gd name="T0" fmla="*/ 305 w 331"/>
                <a:gd name="T1" fmla="*/ 145 h 398"/>
                <a:gd name="T2" fmla="*/ 284 w 331"/>
                <a:gd name="T3" fmla="*/ 126 h 398"/>
                <a:gd name="T4" fmla="*/ 246 w 331"/>
                <a:gd name="T5" fmla="*/ 90 h 398"/>
                <a:gd name="T6" fmla="*/ 234 w 331"/>
                <a:gd name="T7" fmla="*/ 71 h 398"/>
                <a:gd name="T8" fmla="*/ 213 w 331"/>
                <a:gd name="T9" fmla="*/ 64 h 398"/>
                <a:gd name="T10" fmla="*/ 196 w 331"/>
                <a:gd name="T11" fmla="*/ 50 h 398"/>
                <a:gd name="T12" fmla="*/ 182 w 331"/>
                <a:gd name="T13" fmla="*/ 43 h 398"/>
                <a:gd name="T14" fmla="*/ 173 w 331"/>
                <a:gd name="T15" fmla="*/ 36 h 398"/>
                <a:gd name="T16" fmla="*/ 163 w 331"/>
                <a:gd name="T17" fmla="*/ 31 h 398"/>
                <a:gd name="T18" fmla="*/ 144 w 331"/>
                <a:gd name="T19" fmla="*/ 22 h 398"/>
                <a:gd name="T20" fmla="*/ 137 w 331"/>
                <a:gd name="T21" fmla="*/ 22 h 398"/>
                <a:gd name="T22" fmla="*/ 125 w 331"/>
                <a:gd name="T23" fmla="*/ 10 h 398"/>
                <a:gd name="T24" fmla="*/ 107 w 331"/>
                <a:gd name="T25" fmla="*/ 5 h 398"/>
                <a:gd name="T26" fmla="*/ 78 w 331"/>
                <a:gd name="T27" fmla="*/ 3 h 398"/>
                <a:gd name="T28" fmla="*/ 57 w 331"/>
                <a:gd name="T29" fmla="*/ 5 h 398"/>
                <a:gd name="T30" fmla="*/ 45 w 331"/>
                <a:gd name="T31" fmla="*/ 8 h 398"/>
                <a:gd name="T32" fmla="*/ 31 w 331"/>
                <a:gd name="T33" fmla="*/ 10 h 398"/>
                <a:gd name="T34" fmla="*/ 12 w 331"/>
                <a:gd name="T35" fmla="*/ 10 h 398"/>
                <a:gd name="T36" fmla="*/ 17 w 331"/>
                <a:gd name="T37" fmla="*/ 15 h 398"/>
                <a:gd name="T38" fmla="*/ 2 w 331"/>
                <a:gd name="T39" fmla="*/ 43 h 398"/>
                <a:gd name="T40" fmla="*/ 7 w 331"/>
                <a:gd name="T41" fmla="*/ 64 h 398"/>
                <a:gd name="T42" fmla="*/ 17 w 331"/>
                <a:gd name="T43" fmla="*/ 86 h 398"/>
                <a:gd name="T44" fmla="*/ 28 w 331"/>
                <a:gd name="T45" fmla="*/ 114 h 398"/>
                <a:gd name="T46" fmla="*/ 19 w 331"/>
                <a:gd name="T47" fmla="*/ 138 h 398"/>
                <a:gd name="T48" fmla="*/ 21 w 331"/>
                <a:gd name="T49" fmla="*/ 157 h 398"/>
                <a:gd name="T50" fmla="*/ 28 w 331"/>
                <a:gd name="T51" fmla="*/ 178 h 398"/>
                <a:gd name="T52" fmla="*/ 31 w 331"/>
                <a:gd name="T53" fmla="*/ 197 h 398"/>
                <a:gd name="T54" fmla="*/ 40 w 331"/>
                <a:gd name="T55" fmla="*/ 209 h 398"/>
                <a:gd name="T56" fmla="*/ 45 w 331"/>
                <a:gd name="T57" fmla="*/ 249 h 398"/>
                <a:gd name="T58" fmla="*/ 52 w 331"/>
                <a:gd name="T59" fmla="*/ 275 h 398"/>
                <a:gd name="T60" fmla="*/ 59 w 331"/>
                <a:gd name="T61" fmla="*/ 296 h 398"/>
                <a:gd name="T62" fmla="*/ 78 w 331"/>
                <a:gd name="T63" fmla="*/ 311 h 398"/>
                <a:gd name="T64" fmla="*/ 83 w 331"/>
                <a:gd name="T65" fmla="*/ 315 h 398"/>
                <a:gd name="T66" fmla="*/ 69 w 331"/>
                <a:gd name="T67" fmla="*/ 348 h 398"/>
                <a:gd name="T68" fmla="*/ 92 w 331"/>
                <a:gd name="T69" fmla="*/ 363 h 398"/>
                <a:gd name="T70" fmla="*/ 118 w 331"/>
                <a:gd name="T71" fmla="*/ 360 h 398"/>
                <a:gd name="T72" fmla="*/ 152 w 331"/>
                <a:gd name="T73" fmla="*/ 370 h 398"/>
                <a:gd name="T74" fmla="*/ 166 w 331"/>
                <a:gd name="T75" fmla="*/ 374 h 398"/>
                <a:gd name="T76" fmla="*/ 180 w 331"/>
                <a:gd name="T77" fmla="*/ 386 h 398"/>
                <a:gd name="T78" fmla="*/ 187 w 331"/>
                <a:gd name="T79" fmla="*/ 398 h 398"/>
                <a:gd name="T80" fmla="*/ 194 w 331"/>
                <a:gd name="T81" fmla="*/ 398 h 398"/>
                <a:gd name="T82" fmla="*/ 204 w 331"/>
                <a:gd name="T83" fmla="*/ 386 h 398"/>
                <a:gd name="T84" fmla="*/ 206 w 331"/>
                <a:gd name="T85" fmla="*/ 386 h 398"/>
                <a:gd name="T86" fmla="*/ 213 w 331"/>
                <a:gd name="T87" fmla="*/ 382 h 398"/>
                <a:gd name="T88" fmla="*/ 218 w 331"/>
                <a:gd name="T89" fmla="*/ 377 h 398"/>
                <a:gd name="T90" fmla="*/ 223 w 331"/>
                <a:gd name="T91" fmla="*/ 367 h 398"/>
                <a:gd name="T92" fmla="*/ 230 w 331"/>
                <a:gd name="T93" fmla="*/ 356 h 398"/>
                <a:gd name="T94" fmla="*/ 225 w 331"/>
                <a:gd name="T95" fmla="*/ 348 h 398"/>
                <a:gd name="T96" fmla="*/ 218 w 331"/>
                <a:gd name="T97" fmla="*/ 344 h 398"/>
                <a:gd name="T98" fmla="*/ 218 w 331"/>
                <a:gd name="T99" fmla="*/ 332 h 398"/>
                <a:gd name="T100" fmla="*/ 215 w 331"/>
                <a:gd name="T101" fmla="*/ 322 h 398"/>
                <a:gd name="T102" fmla="*/ 223 w 331"/>
                <a:gd name="T103" fmla="*/ 313 h 398"/>
                <a:gd name="T104" fmla="*/ 223 w 331"/>
                <a:gd name="T105" fmla="*/ 303 h 398"/>
                <a:gd name="T106" fmla="*/ 227 w 331"/>
                <a:gd name="T107" fmla="*/ 285 h 398"/>
                <a:gd name="T108" fmla="*/ 225 w 331"/>
                <a:gd name="T109" fmla="*/ 280 h 398"/>
                <a:gd name="T110" fmla="*/ 230 w 331"/>
                <a:gd name="T111" fmla="*/ 270 h 398"/>
                <a:gd name="T112" fmla="*/ 237 w 331"/>
                <a:gd name="T113" fmla="*/ 258 h 398"/>
                <a:gd name="T114" fmla="*/ 246 w 331"/>
                <a:gd name="T115" fmla="*/ 258 h 398"/>
                <a:gd name="T116" fmla="*/ 263 w 331"/>
                <a:gd name="T117" fmla="*/ 242 h 398"/>
                <a:gd name="T118" fmla="*/ 265 w 331"/>
                <a:gd name="T119" fmla="*/ 228 h 398"/>
                <a:gd name="T120" fmla="*/ 294 w 331"/>
                <a:gd name="T121" fmla="*/ 17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1" h="398">
                  <a:moveTo>
                    <a:pt x="329" y="154"/>
                  </a:moveTo>
                  <a:lnTo>
                    <a:pt x="327" y="152"/>
                  </a:lnTo>
                  <a:lnTo>
                    <a:pt x="324" y="150"/>
                  </a:lnTo>
                  <a:lnTo>
                    <a:pt x="317" y="147"/>
                  </a:lnTo>
                  <a:lnTo>
                    <a:pt x="312" y="145"/>
                  </a:lnTo>
                  <a:lnTo>
                    <a:pt x="310" y="145"/>
                  </a:lnTo>
                  <a:lnTo>
                    <a:pt x="310" y="145"/>
                  </a:lnTo>
                  <a:lnTo>
                    <a:pt x="308" y="145"/>
                  </a:lnTo>
                  <a:lnTo>
                    <a:pt x="305" y="145"/>
                  </a:lnTo>
                  <a:lnTo>
                    <a:pt x="303" y="143"/>
                  </a:lnTo>
                  <a:lnTo>
                    <a:pt x="298" y="140"/>
                  </a:lnTo>
                  <a:lnTo>
                    <a:pt x="296" y="138"/>
                  </a:lnTo>
                  <a:lnTo>
                    <a:pt x="294" y="135"/>
                  </a:lnTo>
                  <a:lnTo>
                    <a:pt x="289" y="126"/>
                  </a:lnTo>
                  <a:lnTo>
                    <a:pt x="289" y="126"/>
                  </a:lnTo>
                  <a:lnTo>
                    <a:pt x="286" y="126"/>
                  </a:lnTo>
                  <a:lnTo>
                    <a:pt x="284" y="126"/>
                  </a:lnTo>
                  <a:lnTo>
                    <a:pt x="284" y="126"/>
                  </a:lnTo>
                  <a:lnTo>
                    <a:pt x="277" y="121"/>
                  </a:lnTo>
                  <a:lnTo>
                    <a:pt x="277" y="119"/>
                  </a:lnTo>
                  <a:lnTo>
                    <a:pt x="270" y="114"/>
                  </a:lnTo>
                  <a:lnTo>
                    <a:pt x="263" y="109"/>
                  </a:lnTo>
                  <a:lnTo>
                    <a:pt x="258" y="100"/>
                  </a:lnTo>
                  <a:lnTo>
                    <a:pt x="251" y="93"/>
                  </a:lnTo>
                  <a:lnTo>
                    <a:pt x="251" y="93"/>
                  </a:lnTo>
                  <a:lnTo>
                    <a:pt x="249" y="90"/>
                  </a:lnTo>
                  <a:lnTo>
                    <a:pt x="246" y="90"/>
                  </a:lnTo>
                  <a:lnTo>
                    <a:pt x="241" y="86"/>
                  </a:lnTo>
                  <a:lnTo>
                    <a:pt x="241" y="86"/>
                  </a:lnTo>
                  <a:lnTo>
                    <a:pt x="241" y="83"/>
                  </a:lnTo>
                  <a:lnTo>
                    <a:pt x="239" y="81"/>
                  </a:lnTo>
                  <a:lnTo>
                    <a:pt x="239" y="81"/>
                  </a:lnTo>
                  <a:lnTo>
                    <a:pt x="237" y="76"/>
                  </a:lnTo>
                  <a:lnTo>
                    <a:pt x="237" y="74"/>
                  </a:lnTo>
                  <a:lnTo>
                    <a:pt x="234" y="74"/>
                  </a:lnTo>
                  <a:lnTo>
                    <a:pt x="234" y="71"/>
                  </a:lnTo>
                  <a:lnTo>
                    <a:pt x="232" y="74"/>
                  </a:lnTo>
                  <a:lnTo>
                    <a:pt x="230" y="74"/>
                  </a:lnTo>
                  <a:lnTo>
                    <a:pt x="225" y="71"/>
                  </a:lnTo>
                  <a:lnTo>
                    <a:pt x="220" y="71"/>
                  </a:lnTo>
                  <a:lnTo>
                    <a:pt x="220" y="69"/>
                  </a:lnTo>
                  <a:lnTo>
                    <a:pt x="218" y="67"/>
                  </a:lnTo>
                  <a:lnTo>
                    <a:pt x="215" y="67"/>
                  </a:lnTo>
                  <a:lnTo>
                    <a:pt x="215" y="67"/>
                  </a:lnTo>
                  <a:lnTo>
                    <a:pt x="213" y="64"/>
                  </a:lnTo>
                  <a:lnTo>
                    <a:pt x="211" y="62"/>
                  </a:lnTo>
                  <a:lnTo>
                    <a:pt x="208" y="60"/>
                  </a:lnTo>
                  <a:lnTo>
                    <a:pt x="204" y="60"/>
                  </a:lnTo>
                  <a:lnTo>
                    <a:pt x="204" y="60"/>
                  </a:lnTo>
                  <a:lnTo>
                    <a:pt x="204" y="57"/>
                  </a:lnTo>
                  <a:lnTo>
                    <a:pt x="201" y="57"/>
                  </a:lnTo>
                  <a:lnTo>
                    <a:pt x="199" y="57"/>
                  </a:lnTo>
                  <a:lnTo>
                    <a:pt x="199" y="53"/>
                  </a:lnTo>
                  <a:lnTo>
                    <a:pt x="196" y="50"/>
                  </a:lnTo>
                  <a:lnTo>
                    <a:pt x="194" y="48"/>
                  </a:lnTo>
                  <a:lnTo>
                    <a:pt x="194" y="48"/>
                  </a:lnTo>
                  <a:lnTo>
                    <a:pt x="192" y="48"/>
                  </a:lnTo>
                  <a:lnTo>
                    <a:pt x="189" y="48"/>
                  </a:lnTo>
                  <a:lnTo>
                    <a:pt x="187" y="48"/>
                  </a:lnTo>
                  <a:lnTo>
                    <a:pt x="187" y="45"/>
                  </a:lnTo>
                  <a:lnTo>
                    <a:pt x="185" y="45"/>
                  </a:lnTo>
                  <a:lnTo>
                    <a:pt x="185" y="43"/>
                  </a:lnTo>
                  <a:lnTo>
                    <a:pt x="182" y="43"/>
                  </a:lnTo>
                  <a:lnTo>
                    <a:pt x="182" y="43"/>
                  </a:lnTo>
                  <a:lnTo>
                    <a:pt x="180" y="43"/>
                  </a:lnTo>
                  <a:lnTo>
                    <a:pt x="180" y="43"/>
                  </a:lnTo>
                  <a:lnTo>
                    <a:pt x="178" y="41"/>
                  </a:lnTo>
                  <a:lnTo>
                    <a:pt x="173" y="38"/>
                  </a:lnTo>
                  <a:lnTo>
                    <a:pt x="173" y="38"/>
                  </a:lnTo>
                  <a:lnTo>
                    <a:pt x="173" y="36"/>
                  </a:lnTo>
                  <a:lnTo>
                    <a:pt x="173" y="36"/>
                  </a:lnTo>
                  <a:lnTo>
                    <a:pt x="173" y="36"/>
                  </a:lnTo>
                  <a:lnTo>
                    <a:pt x="170" y="36"/>
                  </a:lnTo>
                  <a:lnTo>
                    <a:pt x="170" y="36"/>
                  </a:lnTo>
                  <a:lnTo>
                    <a:pt x="168" y="34"/>
                  </a:lnTo>
                  <a:lnTo>
                    <a:pt x="166" y="34"/>
                  </a:lnTo>
                  <a:lnTo>
                    <a:pt x="166" y="34"/>
                  </a:lnTo>
                  <a:lnTo>
                    <a:pt x="166" y="34"/>
                  </a:lnTo>
                  <a:lnTo>
                    <a:pt x="166" y="31"/>
                  </a:lnTo>
                  <a:lnTo>
                    <a:pt x="163" y="31"/>
                  </a:lnTo>
                  <a:lnTo>
                    <a:pt x="163" y="31"/>
                  </a:lnTo>
                  <a:lnTo>
                    <a:pt x="163" y="31"/>
                  </a:lnTo>
                  <a:lnTo>
                    <a:pt x="163" y="31"/>
                  </a:lnTo>
                  <a:lnTo>
                    <a:pt x="156" y="29"/>
                  </a:lnTo>
                  <a:lnTo>
                    <a:pt x="154" y="29"/>
                  </a:lnTo>
                  <a:lnTo>
                    <a:pt x="149" y="24"/>
                  </a:lnTo>
                  <a:lnTo>
                    <a:pt x="144" y="22"/>
                  </a:lnTo>
                  <a:lnTo>
                    <a:pt x="144" y="22"/>
                  </a:lnTo>
                  <a:lnTo>
                    <a:pt x="144" y="22"/>
                  </a:lnTo>
                  <a:lnTo>
                    <a:pt x="144" y="22"/>
                  </a:lnTo>
                  <a:lnTo>
                    <a:pt x="144" y="22"/>
                  </a:lnTo>
                  <a:lnTo>
                    <a:pt x="142" y="22"/>
                  </a:lnTo>
                  <a:lnTo>
                    <a:pt x="140" y="19"/>
                  </a:lnTo>
                  <a:lnTo>
                    <a:pt x="140" y="19"/>
                  </a:lnTo>
                  <a:lnTo>
                    <a:pt x="137" y="19"/>
                  </a:lnTo>
                  <a:lnTo>
                    <a:pt x="137" y="22"/>
                  </a:lnTo>
                  <a:lnTo>
                    <a:pt x="137" y="22"/>
                  </a:lnTo>
                  <a:lnTo>
                    <a:pt x="137" y="22"/>
                  </a:lnTo>
                  <a:lnTo>
                    <a:pt x="137" y="22"/>
                  </a:lnTo>
                  <a:lnTo>
                    <a:pt x="135" y="19"/>
                  </a:lnTo>
                  <a:lnTo>
                    <a:pt x="137" y="19"/>
                  </a:lnTo>
                  <a:lnTo>
                    <a:pt x="135" y="17"/>
                  </a:lnTo>
                  <a:lnTo>
                    <a:pt x="133" y="17"/>
                  </a:lnTo>
                  <a:lnTo>
                    <a:pt x="133" y="17"/>
                  </a:lnTo>
                  <a:lnTo>
                    <a:pt x="130" y="17"/>
                  </a:lnTo>
                  <a:lnTo>
                    <a:pt x="130" y="15"/>
                  </a:lnTo>
                  <a:lnTo>
                    <a:pt x="125" y="12"/>
                  </a:lnTo>
                  <a:lnTo>
                    <a:pt x="125" y="10"/>
                  </a:lnTo>
                  <a:lnTo>
                    <a:pt x="123" y="10"/>
                  </a:lnTo>
                  <a:lnTo>
                    <a:pt x="116" y="5"/>
                  </a:lnTo>
                  <a:lnTo>
                    <a:pt x="114" y="5"/>
                  </a:lnTo>
                  <a:lnTo>
                    <a:pt x="111" y="5"/>
                  </a:lnTo>
                  <a:lnTo>
                    <a:pt x="109" y="5"/>
                  </a:lnTo>
                  <a:lnTo>
                    <a:pt x="109" y="5"/>
                  </a:lnTo>
                  <a:lnTo>
                    <a:pt x="107" y="5"/>
                  </a:lnTo>
                  <a:lnTo>
                    <a:pt x="107" y="5"/>
                  </a:lnTo>
                  <a:lnTo>
                    <a:pt x="107" y="5"/>
                  </a:lnTo>
                  <a:lnTo>
                    <a:pt x="104" y="5"/>
                  </a:lnTo>
                  <a:lnTo>
                    <a:pt x="104" y="5"/>
                  </a:lnTo>
                  <a:lnTo>
                    <a:pt x="104" y="5"/>
                  </a:lnTo>
                  <a:lnTo>
                    <a:pt x="102" y="5"/>
                  </a:lnTo>
                  <a:lnTo>
                    <a:pt x="102" y="5"/>
                  </a:lnTo>
                  <a:lnTo>
                    <a:pt x="99" y="3"/>
                  </a:lnTo>
                  <a:lnTo>
                    <a:pt x="92" y="3"/>
                  </a:lnTo>
                  <a:lnTo>
                    <a:pt x="83" y="3"/>
                  </a:lnTo>
                  <a:lnTo>
                    <a:pt x="78" y="3"/>
                  </a:lnTo>
                  <a:lnTo>
                    <a:pt x="76" y="0"/>
                  </a:lnTo>
                  <a:lnTo>
                    <a:pt x="76" y="0"/>
                  </a:lnTo>
                  <a:lnTo>
                    <a:pt x="76" y="0"/>
                  </a:lnTo>
                  <a:lnTo>
                    <a:pt x="76" y="0"/>
                  </a:lnTo>
                  <a:lnTo>
                    <a:pt x="76" y="3"/>
                  </a:lnTo>
                  <a:lnTo>
                    <a:pt x="76" y="3"/>
                  </a:lnTo>
                  <a:lnTo>
                    <a:pt x="73" y="3"/>
                  </a:lnTo>
                  <a:lnTo>
                    <a:pt x="69" y="5"/>
                  </a:lnTo>
                  <a:lnTo>
                    <a:pt x="57" y="5"/>
                  </a:lnTo>
                  <a:lnTo>
                    <a:pt x="54" y="5"/>
                  </a:lnTo>
                  <a:lnTo>
                    <a:pt x="50" y="8"/>
                  </a:lnTo>
                  <a:lnTo>
                    <a:pt x="50" y="8"/>
                  </a:lnTo>
                  <a:lnTo>
                    <a:pt x="50" y="8"/>
                  </a:lnTo>
                  <a:lnTo>
                    <a:pt x="50" y="8"/>
                  </a:lnTo>
                  <a:lnTo>
                    <a:pt x="47" y="8"/>
                  </a:lnTo>
                  <a:lnTo>
                    <a:pt x="45" y="8"/>
                  </a:lnTo>
                  <a:lnTo>
                    <a:pt x="45" y="8"/>
                  </a:lnTo>
                  <a:lnTo>
                    <a:pt x="45" y="8"/>
                  </a:lnTo>
                  <a:lnTo>
                    <a:pt x="45" y="8"/>
                  </a:lnTo>
                  <a:lnTo>
                    <a:pt x="43" y="8"/>
                  </a:lnTo>
                  <a:lnTo>
                    <a:pt x="43" y="8"/>
                  </a:lnTo>
                  <a:lnTo>
                    <a:pt x="40" y="8"/>
                  </a:lnTo>
                  <a:lnTo>
                    <a:pt x="31" y="8"/>
                  </a:lnTo>
                  <a:lnTo>
                    <a:pt x="28" y="8"/>
                  </a:lnTo>
                  <a:lnTo>
                    <a:pt x="28" y="8"/>
                  </a:lnTo>
                  <a:lnTo>
                    <a:pt x="28" y="10"/>
                  </a:lnTo>
                  <a:lnTo>
                    <a:pt x="31" y="10"/>
                  </a:lnTo>
                  <a:lnTo>
                    <a:pt x="31" y="12"/>
                  </a:lnTo>
                  <a:lnTo>
                    <a:pt x="28" y="12"/>
                  </a:lnTo>
                  <a:lnTo>
                    <a:pt x="28" y="10"/>
                  </a:lnTo>
                  <a:lnTo>
                    <a:pt x="26" y="10"/>
                  </a:lnTo>
                  <a:lnTo>
                    <a:pt x="24" y="8"/>
                  </a:lnTo>
                  <a:lnTo>
                    <a:pt x="21" y="8"/>
                  </a:lnTo>
                  <a:lnTo>
                    <a:pt x="17" y="8"/>
                  </a:lnTo>
                  <a:lnTo>
                    <a:pt x="14" y="8"/>
                  </a:lnTo>
                  <a:lnTo>
                    <a:pt x="12" y="10"/>
                  </a:lnTo>
                  <a:lnTo>
                    <a:pt x="12" y="10"/>
                  </a:lnTo>
                  <a:lnTo>
                    <a:pt x="12" y="10"/>
                  </a:lnTo>
                  <a:lnTo>
                    <a:pt x="12" y="10"/>
                  </a:lnTo>
                  <a:lnTo>
                    <a:pt x="14" y="10"/>
                  </a:lnTo>
                  <a:lnTo>
                    <a:pt x="14" y="10"/>
                  </a:lnTo>
                  <a:lnTo>
                    <a:pt x="14" y="12"/>
                  </a:lnTo>
                  <a:lnTo>
                    <a:pt x="17" y="12"/>
                  </a:lnTo>
                  <a:lnTo>
                    <a:pt x="17" y="15"/>
                  </a:lnTo>
                  <a:lnTo>
                    <a:pt x="17" y="15"/>
                  </a:lnTo>
                  <a:lnTo>
                    <a:pt x="17" y="17"/>
                  </a:lnTo>
                  <a:lnTo>
                    <a:pt x="17" y="19"/>
                  </a:lnTo>
                  <a:lnTo>
                    <a:pt x="17" y="19"/>
                  </a:lnTo>
                  <a:lnTo>
                    <a:pt x="17" y="19"/>
                  </a:lnTo>
                  <a:lnTo>
                    <a:pt x="17" y="24"/>
                  </a:lnTo>
                  <a:lnTo>
                    <a:pt x="17" y="24"/>
                  </a:lnTo>
                  <a:lnTo>
                    <a:pt x="7" y="38"/>
                  </a:lnTo>
                  <a:lnTo>
                    <a:pt x="5" y="41"/>
                  </a:lnTo>
                  <a:lnTo>
                    <a:pt x="2" y="43"/>
                  </a:lnTo>
                  <a:lnTo>
                    <a:pt x="2" y="45"/>
                  </a:lnTo>
                  <a:lnTo>
                    <a:pt x="2" y="48"/>
                  </a:lnTo>
                  <a:lnTo>
                    <a:pt x="0" y="50"/>
                  </a:lnTo>
                  <a:lnTo>
                    <a:pt x="0" y="53"/>
                  </a:lnTo>
                  <a:lnTo>
                    <a:pt x="2" y="55"/>
                  </a:lnTo>
                  <a:lnTo>
                    <a:pt x="2" y="57"/>
                  </a:lnTo>
                  <a:lnTo>
                    <a:pt x="5" y="60"/>
                  </a:lnTo>
                  <a:lnTo>
                    <a:pt x="7" y="62"/>
                  </a:lnTo>
                  <a:lnTo>
                    <a:pt x="7" y="64"/>
                  </a:lnTo>
                  <a:lnTo>
                    <a:pt x="7" y="67"/>
                  </a:lnTo>
                  <a:lnTo>
                    <a:pt x="7" y="69"/>
                  </a:lnTo>
                  <a:lnTo>
                    <a:pt x="7" y="69"/>
                  </a:lnTo>
                  <a:lnTo>
                    <a:pt x="9" y="74"/>
                  </a:lnTo>
                  <a:lnTo>
                    <a:pt x="12" y="76"/>
                  </a:lnTo>
                  <a:lnTo>
                    <a:pt x="12" y="79"/>
                  </a:lnTo>
                  <a:lnTo>
                    <a:pt x="14" y="81"/>
                  </a:lnTo>
                  <a:lnTo>
                    <a:pt x="14" y="83"/>
                  </a:lnTo>
                  <a:lnTo>
                    <a:pt x="17" y="86"/>
                  </a:lnTo>
                  <a:lnTo>
                    <a:pt x="17" y="90"/>
                  </a:lnTo>
                  <a:lnTo>
                    <a:pt x="17" y="93"/>
                  </a:lnTo>
                  <a:lnTo>
                    <a:pt x="19" y="100"/>
                  </a:lnTo>
                  <a:lnTo>
                    <a:pt x="21" y="105"/>
                  </a:lnTo>
                  <a:lnTo>
                    <a:pt x="21" y="105"/>
                  </a:lnTo>
                  <a:lnTo>
                    <a:pt x="24" y="107"/>
                  </a:lnTo>
                  <a:lnTo>
                    <a:pt x="26" y="109"/>
                  </a:lnTo>
                  <a:lnTo>
                    <a:pt x="26" y="109"/>
                  </a:lnTo>
                  <a:lnTo>
                    <a:pt x="28" y="114"/>
                  </a:lnTo>
                  <a:lnTo>
                    <a:pt x="31" y="116"/>
                  </a:lnTo>
                  <a:lnTo>
                    <a:pt x="31" y="121"/>
                  </a:lnTo>
                  <a:lnTo>
                    <a:pt x="28" y="124"/>
                  </a:lnTo>
                  <a:lnTo>
                    <a:pt x="26" y="128"/>
                  </a:lnTo>
                  <a:lnTo>
                    <a:pt x="26" y="128"/>
                  </a:lnTo>
                  <a:lnTo>
                    <a:pt x="24" y="131"/>
                  </a:lnTo>
                  <a:lnTo>
                    <a:pt x="21" y="133"/>
                  </a:lnTo>
                  <a:lnTo>
                    <a:pt x="19" y="135"/>
                  </a:lnTo>
                  <a:lnTo>
                    <a:pt x="19" y="138"/>
                  </a:lnTo>
                  <a:lnTo>
                    <a:pt x="19" y="140"/>
                  </a:lnTo>
                  <a:lnTo>
                    <a:pt x="17" y="143"/>
                  </a:lnTo>
                  <a:lnTo>
                    <a:pt x="17" y="145"/>
                  </a:lnTo>
                  <a:lnTo>
                    <a:pt x="19" y="145"/>
                  </a:lnTo>
                  <a:lnTo>
                    <a:pt x="19" y="147"/>
                  </a:lnTo>
                  <a:lnTo>
                    <a:pt x="19" y="150"/>
                  </a:lnTo>
                  <a:lnTo>
                    <a:pt x="19" y="152"/>
                  </a:lnTo>
                  <a:lnTo>
                    <a:pt x="19" y="154"/>
                  </a:lnTo>
                  <a:lnTo>
                    <a:pt x="21" y="157"/>
                  </a:lnTo>
                  <a:lnTo>
                    <a:pt x="21" y="157"/>
                  </a:lnTo>
                  <a:lnTo>
                    <a:pt x="21" y="159"/>
                  </a:lnTo>
                  <a:lnTo>
                    <a:pt x="21" y="164"/>
                  </a:lnTo>
                  <a:lnTo>
                    <a:pt x="21" y="169"/>
                  </a:lnTo>
                  <a:lnTo>
                    <a:pt x="21" y="169"/>
                  </a:lnTo>
                  <a:lnTo>
                    <a:pt x="24" y="171"/>
                  </a:lnTo>
                  <a:lnTo>
                    <a:pt x="26" y="173"/>
                  </a:lnTo>
                  <a:lnTo>
                    <a:pt x="26" y="176"/>
                  </a:lnTo>
                  <a:lnTo>
                    <a:pt x="28" y="178"/>
                  </a:lnTo>
                  <a:lnTo>
                    <a:pt x="28" y="178"/>
                  </a:lnTo>
                  <a:lnTo>
                    <a:pt x="28" y="180"/>
                  </a:lnTo>
                  <a:lnTo>
                    <a:pt x="28" y="183"/>
                  </a:lnTo>
                  <a:lnTo>
                    <a:pt x="31" y="185"/>
                  </a:lnTo>
                  <a:lnTo>
                    <a:pt x="31" y="187"/>
                  </a:lnTo>
                  <a:lnTo>
                    <a:pt x="33" y="190"/>
                  </a:lnTo>
                  <a:lnTo>
                    <a:pt x="31" y="192"/>
                  </a:lnTo>
                  <a:lnTo>
                    <a:pt x="31" y="195"/>
                  </a:lnTo>
                  <a:lnTo>
                    <a:pt x="31" y="197"/>
                  </a:lnTo>
                  <a:lnTo>
                    <a:pt x="31" y="199"/>
                  </a:lnTo>
                  <a:lnTo>
                    <a:pt x="33" y="202"/>
                  </a:lnTo>
                  <a:lnTo>
                    <a:pt x="36" y="202"/>
                  </a:lnTo>
                  <a:lnTo>
                    <a:pt x="36" y="204"/>
                  </a:lnTo>
                  <a:lnTo>
                    <a:pt x="38" y="204"/>
                  </a:lnTo>
                  <a:lnTo>
                    <a:pt x="40" y="206"/>
                  </a:lnTo>
                  <a:lnTo>
                    <a:pt x="40" y="206"/>
                  </a:lnTo>
                  <a:lnTo>
                    <a:pt x="40" y="209"/>
                  </a:lnTo>
                  <a:lnTo>
                    <a:pt x="40" y="209"/>
                  </a:lnTo>
                  <a:lnTo>
                    <a:pt x="40" y="214"/>
                  </a:lnTo>
                  <a:lnTo>
                    <a:pt x="43" y="221"/>
                  </a:lnTo>
                  <a:lnTo>
                    <a:pt x="43" y="223"/>
                  </a:lnTo>
                  <a:lnTo>
                    <a:pt x="43" y="228"/>
                  </a:lnTo>
                  <a:lnTo>
                    <a:pt x="43" y="230"/>
                  </a:lnTo>
                  <a:lnTo>
                    <a:pt x="43" y="235"/>
                  </a:lnTo>
                  <a:lnTo>
                    <a:pt x="45" y="244"/>
                  </a:lnTo>
                  <a:lnTo>
                    <a:pt x="45" y="249"/>
                  </a:lnTo>
                  <a:lnTo>
                    <a:pt x="45" y="249"/>
                  </a:lnTo>
                  <a:lnTo>
                    <a:pt x="45" y="251"/>
                  </a:lnTo>
                  <a:lnTo>
                    <a:pt x="45" y="251"/>
                  </a:lnTo>
                  <a:lnTo>
                    <a:pt x="45" y="254"/>
                  </a:lnTo>
                  <a:lnTo>
                    <a:pt x="45" y="254"/>
                  </a:lnTo>
                  <a:lnTo>
                    <a:pt x="47" y="256"/>
                  </a:lnTo>
                  <a:lnTo>
                    <a:pt x="47" y="258"/>
                  </a:lnTo>
                  <a:lnTo>
                    <a:pt x="52" y="273"/>
                  </a:lnTo>
                  <a:lnTo>
                    <a:pt x="52" y="273"/>
                  </a:lnTo>
                  <a:lnTo>
                    <a:pt x="52" y="275"/>
                  </a:lnTo>
                  <a:lnTo>
                    <a:pt x="52" y="275"/>
                  </a:lnTo>
                  <a:lnTo>
                    <a:pt x="52" y="277"/>
                  </a:lnTo>
                  <a:lnTo>
                    <a:pt x="52" y="280"/>
                  </a:lnTo>
                  <a:lnTo>
                    <a:pt x="52" y="282"/>
                  </a:lnTo>
                  <a:lnTo>
                    <a:pt x="52" y="282"/>
                  </a:lnTo>
                  <a:lnTo>
                    <a:pt x="54" y="289"/>
                  </a:lnTo>
                  <a:lnTo>
                    <a:pt x="54" y="292"/>
                  </a:lnTo>
                  <a:lnTo>
                    <a:pt x="57" y="294"/>
                  </a:lnTo>
                  <a:lnTo>
                    <a:pt x="59" y="296"/>
                  </a:lnTo>
                  <a:lnTo>
                    <a:pt x="59" y="299"/>
                  </a:lnTo>
                  <a:lnTo>
                    <a:pt x="59" y="303"/>
                  </a:lnTo>
                  <a:lnTo>
                    <a:pt x="59" y="303"/>
                  </a:lnTo>
                  <a:lnTo>
                    <a:pt x="59" y="303"/>
                  </a:lnTo>
                  <a:lnTo>
                    <a:pt x="59" y="306"/>
                  </a:lnTo>
                  <a:lnTo>
                    <a:pt x="64" y="306"/>
                  </a:lnTo>
                  <a:lnTo>
                    <a:pt x="66" y="308"/>
                  </a:lnTo>
                  <a:lnTo>
                    <a:pt x="66" y="308"/>
                  </a:lnTo>
                  <a:lnTo>
                    <a:pt x="78" y="311"/>
                  </a:lnTo>
                  <a:lnTo>
                    <a:pt x="78" y="311"/>
                  </a:lnTo>
                  <a:lnTo>
                    <a:pt x="78" y="311"/>
                  </a:lnTo>
                  <a:lnTo>
                    <a:pt x="80" y="313"/>
                  </a:lnTo>
                  <a:lnTo>
                    <a:pt x="80" y="313"/>
                  </a:lnTo>
                  <a:lnTo>
                    <a:pt x="80" y="315"/>
                  </a:lnTo>
                  <a:lnTo>
                    <a:pt x="80" y="315"/>
                  </a:lnTo>
                  <a:lnTo>
                    <a:pt x="83" y="315"/>
                  </a:lnTo>
                  <a:lnTo>
                    <a:pt x="83" y="315"/>
                  </a:lnTo>
                  <a:lnTo>
                    <a:pt x="83" y="315"/>
                  </a:lnTo>
                  <a:lnTo>
                    <a:pt x="83" y="318"/>
                  </a:lnTo>
                  <a:lnTo>
                    <a:pt x="83" y="318"/>
                  </a:lnTo>
                  <a:lnTo>
                    <a:pt x="83" y="320"/>
                  </a:lnTo>
                  <a:lnTo>
                    <a:pt x="80" y="322"/>
                  </a:lnTo>
                  <a:lnTo>
                    <a:pt x="80" y="322"/>
                  </a:lnTo>
                  <a:lnTo>
                    <a:pt x="76" y="330"/>
                  </a:lnTo>
                  <a:lnTo>
                    <a:pt x="76" y="332"/>
                  </a:lnTo>
                  <a:lnTo>
                    <a:pt x="69" y="346"/>
                  </a:lnTo>
                  <a:lnTo>
                    <a:pt x="69" y="348"/>
                  </a:lnTo>
                  <a:lnTo>
                    <a:pt x="69" y="348"/>
                  </a:lnTo>
                  <a:lnTo>
                    <a:pt x="71" y="351"/>
                  </a:lnTo>
                  <a:lnTo>
                    <a:pt x="71" y="353"/>
                  </a:lnTo>
                  <a:lnTo>
                    <a:pt x="71" y="353"/>
                  </a:lnTo>
                  <a:lnTo>
                    <a:pt x="73" y="353"/>
                  </a:lnTo>
                  <a:lnTo>
                    <a:pt x="73" y="356"/>
                  </a:lnTo>
                  <a:lnTo>
                    <a:pt x="73" y="356"/>
                  </a:lnTo>
                  <a:lnTo>
                    <a:pt x="73" y="360"/>
                  </a:lnTo>
                  <a:lnTo>
                    <a:pt x="92" y="363"/>
                  </a:lnTo>
                  <a:lnTo>
                    <a:pt x="92" y="363"/>
                  </a:lnTo>
                  <a:lnTo>
                    <a:pt x="92" y="363"/>
                  </a:lnTo>
                  <a:lnTo>
                    <a:pt x="95" y="363"/>
                  </a:lnTo>
                  <a:lnTo>
                    <a:pt x="102" y="363"/>
                  </a:lnTo>
                  <a:lnTo>
                    <a:pt x="104" y="363"/>
                  </a:lnTo>
                  <a:lnTo>
                    <a:pt x="109" y="363"/>
                  </a:lnTo>
                  <a:lnTo>
                    <a:pt x="111" y="363"/>
                  </a:lnTo>
                  <a:lnTo>
                    <a:pt x="114" y="360"/>
                  </a:lnTo>
                  <a:lnTo>
                    <a:pt x="118" y="360"/>
                  </a:lnTo>
                  <a:lnTo>
                    <a:pt x="121" y="358"/>
                  </a:lnTo>
                  <a:lnTo>
                    <a:pt x="128" y="358"/>
                  </a:lnTo>
                  <a:lnTo>
                    <a:pt x="142" y="360"/>
                  </a:lnTo>
                  <a:lnTo>
                    <a:pt x="144" y="360"/>
                  </a:lnTo>
                  <a:lnTo>
                    <a:pt x="149" y="365"/>
                  </a:lnTo>
                  <a:lnTo>
                    <a:pt x="149" y="367"/>
                  </a:lnTo>
                  <a:lnTo>
                    <a:pt x="152" y="367"/>
                  </a:lnTo>
                  <a:lnTo>
                    <a:pt x="152" y="367"/>
                  </a:lnTo>
                  <a:lnTo>
                    <a:pt x="152" y="370"/>
                  </a:lnTo>
                  <a:lnTo>
                    <a:pt x="156" y="370"/>
                  </a:lnTo>
                  <a:lnTo>
                    <a:pt x="156" y="370"/>
                  </a:lnTo>
                  <a:lnTo>
                    <a:pt x="156" y="370"/>
                  </a:lnTo>
                  <a:lnTo>
                    <a:pt x="161" y="372"/>
                  </a:lnTo>
                  <a:lnTo>
                    <a:pt x="163" y="372"/>
                  </a:lnTo>
                  <a:lnTo>
                    <a:pt x="163" y="374"/>
                  </a:lnTo>
                  <a:lnTo>
                    <a:pt x="166" y="374"/>
                  </a:lnTo>
                  <a:lnTo>
                    <a:pt x="166" y="374"/>
                  </a:lnTo>
                  <a:lnTo>
                    <a:pt x="166" y="374"/>
                  </a:lnTo>
                  <a:lnTo>
                    <a:pt x="168" y="374"/>
                  </a:lnTo>
                  <a:lnTo>
                    <a:pt x="168" y="377"/>
                  </a:lnTo>
                  <a:lnTo>
                    <a:pt x="168" y="379"/>
                  </a:lnTo>
                  <a:lnTo>
                    <a:pt x="168" y="379"/>
                  </a:lnTo>
                  <a:lnTo>
                    <a:pt x="173" y="384"/>
                  </a:lnTo>
                  <a:lnTo>
                    <a:pt x="173" y="384"/>
                  </a:lnTo>
                  <a:lnTo>
                    <a:pt x="178" y="386"/>
                  </a:lnTo>
                  <a:lnTo>
                    <a:pt x="180" y="386"/>
                  </a:lnTo>
                  <a:lnTo>
                    <a:pt x="180" y="386"/>
                  </a:lnTo>
                  <a:lnTo>
                    <a:pt x="180" y="386"/>
                  </a:lnTo>
                  <a:lnTo>
                    <a:pt x="182" y="389"/>
                  </a:lnTo>
                  <a:lnTo>
                    <a:pt x="185" y="389"/>
                  </a:lnTo>
                  <a:lnTo>
                    <a:pt x="185" y="389"/>
                  </a:lnTo>
                  <a:lnTo>
                    <a:pt x="185" y="391"/>
                  </a:lnTo>
                  <a:lnTo>
                    <a:pt x="185" y="391"/>
                  </a:lnTo>
                  <a:lnTo>
                    <a:pt x="187" y="396"/>
                  </a:lnTo>
                  <a:lnTo>
                    <a:pt x="187" y="398"/>
                  </a:lnTo>
                  <a:lnTo>
                    <a:pt x="187" y="398"/>
                  </a:lnTo>
                  <a:lnTo>
                    <a:pt x="187" y="398"/>
                  </a:lnTo>
                  <a:lnTo>
                    <a:pt x="187" y="398"/>
                  </a:lnTo>
                  <a:lnTo>
                    <a:pt x="189" y="398"/>
                  </a:lnTo>
                  <a:lnTo>
                    <a:pt x="192" y="396"/>
                  </a:lnTo>
                  <a:lnTo>
                    <a:pt x="192" y="396"/>
                  </a:lnTo>
                  <a:lnTo>
                    <a:pt x="194" y="396"/>
                  </a:lnTo>
                  <a:lnTo>
                    <a:pt x="194" y="396"/>
                  </a:lnTo>
                  <a:lnTo>
                    <a:pt x="194" y="398"/>
                  </a:lnTo>
                  <a:lnTo>
                    <a:pt x="194" y="398"/>
                  </a:lnTo>
                  <a:lnTo>
                    <a:pt x="196" y="398"/>
                  </a:lnTo>
                  <a:lnTo>
                    <a:pt x="196" y="398"/>
                  </a:lnTo>
                  <a:lnTo>
                    <a:pt x="196" y="396"/>
                  </a:lnTo>
                  <a:lnTo>
                    <a:pt x="199" y="393"/>
                  </a:lnTo>
                  <a:lnTo>
                    <a:pt x="199" y="393"/>
                  </a:lnTo>
                  <a:lnTo>
                    <a:pt x="199" y="391"/>
                  </a:lnTo>
                  <a:lnTo>
                    <a:pt x="201" y="389"/>
                  </a:lnTo>
                  <a:lnTo>
                    <a:pt x="201" y="389"/>
                  </a:lnTo>
                  <a:lnTo>
                    <a:pt x="204" y="386"/>
                  </a:lnTo>
                  <a:lnTo>
                    <a:pt x="204" y="386"/>
                  </a:lnTo>
                  <a:lnTo>
                    <a:pt x="204" y="386"/>
                  </a:lnTo>
                  <a:lnTo>
                    <a:pt x="204" y="386"/>
                  </a:lnTo>
                  <a:lnTo>
                    <a:pt x="206" y="386"/>
                  </a:lnTo>
                  <a:lnTo>
                    <a:pt x="206" y="386"/>
                  </a:lnTo>
                  <a:lnTo>
                    <a:pt x="206" y="386"/>
                  </a:lnTo>
                  <a:lnTo>
                    <a:pt x="206" y="386"/>
                  </a:lnTo>
                  <a:lnTo>
                    <a:pt x="206" y="386"/>
                  </a:lnTo>
                  <a:lnTo>
                    <a:pt x="206" y="386"/>
                  </a:lnTo>
                  <a:lnTo>
                    <a:pt x="206" y="384"/>
                  </a:lnTo>
                  <a:lnTo>
                    <a:pt x="206" y="384"/>
                  </a:lnTo>
                  <a:lnTo>
                    <a:pt x="206" y="384"/>
                  </a:lnTo>
                  <a:lnTo>
                    <a:pt x="208" y="384"/>
                  </a:lnTo>
                  <a:lnTo>
                    <a:pt x="208" y="384"/>
                  </a:lnTo>
                  <a:lnTo>
                    <a:pt x="208" y="382"/>
                  </a:lnTo>
                  <a:lnTo>
                    <a:pt x="211" y="382"/>
                  </a:lnTo>
                  <a:lnTo>
                    <a:pt x="211" y="382"/>
                  </a:lnTo>
                  <a:lnTo>
                    <a:pt x="213" y="382"/>
                  </a:lnTo>
                  <a:lnTo>
                    <a:pt x="213" y="382"/>
                  </a:lnTo>
                  <a:lnTo>
                    <a:pt x="213" y="382"/>
                  </a:lnTo>
                  <a:lnTo>
                    <a:pt x="213" y="382"/>
                  </a:lnTo>
                  <a:lnTo>
                    <a:pt x="213" y="382"/>
                  </a:lnTo>
                  <a:lnTo>
                    <a:pt x="215" y="379"/>
                  </a:lnTo>
                  <a:lnTo>
                    <a:pt x="218" y="379"/>
                  </a:lnTo>
                  <a:lnTo>
                    <a:pt x="215" y="379"/>
                  </a:lnTo>
                  <a:lnTo>
                    <a:pt x="215" y="377"/>
                  </a:lnTo>
                  <a:lnTo>
                    <a:pt x="218" y="377"/>
                  </a:lnTo>
                  <a:lnTo>
                    <a:pt x="218" y="377"/>
                  </a:lnTo>
                  <a:lnTo>
                    <a:pt x="220" y="374"/>
                  </a:lnTo>
                  <a:lnTo>
                    <a:pt x="220" y="374"/>
                  </a:lnTo>
                  <a:lnTo>
                    <a:pt x="223" y="372"/>
                  </a:lnTo>
                  <a:lnTo>
                    <a:pt x="223" y="372"/>
                  </a:lnTo>
                  <a:lnTo>
                    <a:pt x="223" y="370"/>
                  </a:lnTo>
                  <a:lnTo>
                    <a:pt x="223" y="370"/>
                  </a:lnTo>
                  <a:lnTo>
                    <a:pt x="223" y="367"/>
                  </a:lnTo>
                  <a:lnTo>
                    <a:pt x="223" y="367"/>
                  </a:lnTo>
                  <a:lnTo>
                    <a:pt x="223" y="367"/>
                  </a:lnTo>
                  <a:lnTo>
                    <a:pt x="225" y="365"/>
                  </a:lnTo>
                  <a:lnTo>
                    <a:pt x="225" y="365"/>
                  </a:lnTo>
                  <a:lnTo>
                    <a:pt x="227" y="363"/>
                  </a:lnTo>
                  <a:lnTo>
                    <a:pt x="227" y="360"/>
                  </a:lnTo>
                  <a:lnTo>
                    <a:pt x="230" y="358"/>
                  </a:lnTo>
                  <a:lnTo>
                    <a:pt x="230" y="358"/>
                  </a:lnTo>
                  <a:lnTo>
                    <a:pt x="230" y="358"/>
                  </a:lnTo>
                  <a:lnTo>
                    <a:pt x="230" y="356"/>
                  </a:lnTo>
                  <a:lnTo>
                    <a:pt x="230" y="356"/>
                  </a:lnTo>
                  <a:lnTo>
                    <a:pt x="230" y="353"/>
                  </a:lnTo>
                  <a:lnTo>
                    <a:pt x="230" y="351"/>
                  </a:lnTo>
                  <a:lnTo>
                    <a:pt x="230" y="351"/>
                  </a:lnTo>
                  <a:lnTo>
                    <a:pt x="230" y="348"/>
                  </a:lnTo>
                  <a:lnTo>
                    <a:pt x="227" y="348"/>
                  </a:lnTo>
                  <a:lnTo>
                    <a:pt x="227" y="348"/>
                  </a:lnTo>
                  <a:lnTo>
                    <a:pt x="225" y="348"/>
                  </a:lnTo>
                  <a:lnTo>
                    <a:pt x="225" y="348"/>
                  </a:lnTo>
                  <a:lnTo>
                    <a:pt x="225" y="348"/>
                  </a:lnTo>
                  <a:lnTo>
                    <a:pt x="223" y="346"/>
                  </a:lnTo>
                  <a:lnTo>
                    <a:pt x="223" y="346"/>
                  </a:lnTo>
                  <a:lnTo>
                    <a:pt x="223" y="346"/>
                  </a:lnTo>
                  <a:lnTo>
                    <a:pt x="223" y="344"/>
                  </a:lnTo>
                  <a:lnTo>
                    <a:pt x="220" y="344"/>
                  </a:lnTo>
                  <a:lnTo>
                    <a:pt x="220" y="344"/>
                  </a:lnTo>
                  <a:lnTo>
                    <a:pt x="220" y="344"/>
                  </a:lnTo>
                  <a:lnTo>
                    <a:pt x="218" y="344"/>
                  </a:lnTo>
                  <a:lnTo>
                    <a:pt x="218" y="341"/>
                  </a:lnTo>
                  <a:lnTo>
                    <a:pt x="220" y="339"/>
                  </a:lnTo>
                  <a:lnTo>
                    <a:pt x="220" y="339"/>
                  </a:lnTo>
                  <a:lnTo>
                    <a:pt x="220" y="337"/>
                  </a:lnTo>
                  <a:lnTo>
                    <a:pt x="218" y="337"/>
                  </a:lnTo>
                  <a:lnTo>
                    <a:pt x="218" y="334"/>
                  </a:lnTo>
                  <a:lnTo>
                    <a:pt x="218" y="334"/>
                  </a:lnTo>
                  <a:lnTo>
                    <a:pt x="218" y="332"/>
                  </a:lnTo>
                  <a:lnTo>
                    <a:pt x="218" y="332"/>
                  </a:lnTo>
                  <a:lnTo>
                    <a:pt x="215" y="332"/>
                  </a:lnTo>
                  <a:lnTo>
                    <a:pt x="215" y="332"/>
                  </a:lnTo>
                  <a:lnTo>
                    <a:pt x="215" y="332"/>
                  </a:lnTo>
                  <a:lnTo>
                    <a:pt x="213" y="330"/>
                  </a:lnTo>
                  <a:lnTo>
                    <a:pt x="213" y="330"/>
                  </a:lnTo>
                  <a:lnTo>
                    <a:pt x="213" y="327"/>
                  </a:lnTo>
                  <a:lnTo>
                    <a:pt x="213" y="327"/>
                  </a:lnTo>
                  <a:lnTo>
                    <a:pt x="213" y="325"/>
                  </a:lnTo>
                  <a:lnTo>
                    <a:pt x="215" y="322"/>
                  </a:lnTo>
                  <a:lnTo>
                    <a:pt x="215" y="322"/>
                  </a:lnTo>
                  <a:lnTo>
                    <a:pt x="218" y="320"/>
                  </a:lnTo>
                  <a:lnTo>
                    <a:pt x="218" y="320"/>
                  </a:lnTo>
                  <a:lnTo>
                    <a:pt x="220" y="318"/>
                  </a:lnTo>
                  <a:lnTo>
                    <a:pt x="220" y="318"/>
                  </a:lnTo>
                  <a:lnTo>
                    <a:pt x="223" y="315"/>
                  </a:lnTo>
                  <a:lnTo>
                    <a:pt x="223" y="313"/>
                  </a:lnTo>
                  <a:lnTo>
                    <a:pt x="223" y="313"/>
                  </a:lnTo>
                  <a:lnTo>
                    <a:pt x="223" y="313"/>
                  </a:lnTo>
                  <a:lnTo>
                    <a:pt x="223" y="311"/>
                  </a:lnTo>
                  <a:lnTo>
                    <a:pt x="223" y="311"/>
                  </a:lnTo>
                  <a:lnTo>
                    <a:pt x="223" y="308"/>
                  </a:lnTo>
                  <a:lnTo>
                    <a:pt x="223" y="308"/>
                  </a:lnTo>
                  <a:lnTo>
                    <a:pt x="220" y="308"/>
                  </a:lnTo>
                  <a:lnTo>
                    <a:pt x="220" y="308"/>
                  </a:lnTo>
                  <a:lnTo>
                    <a:pt x="220" y="306"/>
                  </a:lnTo>
                  <a:lnTo>
                    <a:pt x="220" y="306"/>
                  </a:lnTo>
                  <a:lnTo>
                    <a:pt x="223" y="303"/>
                  </a:lnTo>
                  <a:lnTo>
                    <a:pt x="227" y="289"/>
                  </a:lnTo>
                  <a:lnTo>
                    <a:pt x="227" y="287"/>
                  </a:lnTo>
                  <a:lnTo>
                    <a:pt x="230" y="287"/>
                  </a:lnTo>
                  <a:lnTo>
                    <a:pt x="230" y="285"/>
                  </a:lnTo>
                  <a:lnTo>
                    <a:pt x="230" y="285"/>
                  </a:lnTo>
                  <a:lnTo>
                    <a:pt x="230" y="282"/>
                  </a:lnTo>
                  <a:lnTo>
                    <a:pt x="230" y="285"/>
                  </a:lnTo>
                  <a:lnTo>
                    <a:pt x="227" y="285"/>
                  </a:lnTo>
                  <a:lnTo>
                    <a:pt x="227" y="285"/>
                  </a:lnTo>
                  <a:lnTo>
                    <a:pt x="225" y="285"/>
                  </a:lnTo>
                  <a:lnTo>
                    <a:pt x="225" y="285"/>
                  </a:lnTo>
                  <a:lnTo>
                    <a:pt x="225" y="285"/>
                  </a:lnTo>
                  <a:lnTo>
                    <a:pt x="225" y="282"/>
                  </a:lnTo>
                  <a:lnTo>
                    <a:pt x="225" y="282"/>
                  </a:lnTo>
                  <a:lnTo>
                    <a:pt x="225" y="282"/>
                  </a:lnTo>
                  <a:lnTo>
                    <a:pt x="225" y="282"/>
                  </a:lnTo>
                  <a:lnTo>
                    <a:pt x="225" y="280"/>
                  </a:lnTo>
                  <a:lnTo>
                    <a:pt x="225" y="280"/>
                  </a:lnTo>
                  <a:lnTo>
                    <a:pt x="225" y="277"/>
                  </a:lnTo>
                  <a:lnTo>
                    <a:pt x="225" y="277"/>
                  </a:lnTo>
                  <a:lnTo>
                    <a:pt x="225" y="275"/>
                  </a:lnTo>
                  <a:lnTo>
                    <a:pt x="225" y="273"/>
                  </a:lnTo>
                  <a:lnTo>
                    <a:pt x="227" y="273"/>
                  </a:lnTo>
                  <a:lnTo>
                    <a:pt x="227" y="273"/>
                  </a:lnTo>
                  <a:lnTo>
                    <a:pt x="227" y="273"/>
                  </a:lnTo>
                  <a:lnTo>
                    <a:pt x="230" y="270"/>
                  </a:lnTo>
                  <a:lnTo>
                    <a:pt x="230" y="270"/>
                  </a:lnTo>
                  <a:lnTo>
                    <a:pt x="230" y="268"/>
                  </a:lnTo>
                  <a:lnTo>
                    <a:pt x="230" y="268"/>
                  </a:lnTo>
                  <a:lnTo>
                    <a:pt x="232" y="266"/>
                  </a:lnTo>
                  <a:lnTo>
                    <a:pt x="232" y="266"/>
                  </a:lnTo>
                  <a:lnTo>
                    <a:pt x="232" y="266"/>
                  </a:lnTo>
                  <a:lnTo>
                    <a:pt x="232" y="263"/>
                  </a:lnTo>
                  <a:lnTo>
                    <a:pt x="232" y="263"/>
                  </a:lnTo>
                  <a:lnTo>
                    <a:pt x="234" y="261"/>
                  </a:lnTo>
                  <a:lnTo>
                    <a:pt x="237" y="258"/>
                  </a:lnTo>
                  <a:lnTo>
                    <a:pt x="237" y="258"/>
                  </a:lnTo>
                  <a:lnTo>
                    <a:pt x="239" y="256"/>
                  </a:lnTo>
                  <a:lnTo>
                    <a:pt x="239" y="256"/>
                  </a:lnTo>
                  <a:lnTo>
                    <a:pt x="239" y="258"/>
                  </a:lnTo>
                  <a:lnTo>
                    <a:pt x="241" y="258"/>
                  </a:lnTo>
                  <a:lnTo>
                    <a:pt x="241" y="258"/>
                  </a:lnTo>
                  <a:lnTo>
                    <a:pt x="244" y="258"/>
                  </a:lnTo>
                  <a:lnTo>
                    <a:pt x="244" y="258"/>
                  </a:lnTo>
                  <a:lnTo>
                    <a:pt x="246" y="258"/>
                  </a:lnTo>
                  <a:lnTo>
                    <a:pt x="249" y="258"/>
                  </a:lnTo>
                  <a:lnTo>
                    <a:pt x="249" y="256"/>
                  </a:lnTo>
                  <a:lnTo>
                    <a:pt x="251" y="256"/>
                  </a:lnTo>
                  <a:lnTo>
                    <a:pt x="251" y="256"/>
                  </a:lnTo>
                  <a:lnTo>
                    <a:pt x="251" y="254"/>
                  </a:lnTo>
                  <a:lnTo>
                    <a:pt x="251" y="254"/>
                  </a:lnTo>
                  <a:lnTo>
                    <a:pt x="260" y="244"/>
                  </a:lnTo>
                  <a:lnTo>
                    <a:pt x="263" y="242"/>
                  </a:lnTo>
                  <a:lnTo>
                    <a:pt x="263" y="242"/>
                  </a:lnTo>
                  <a:lnTo>
                    <a:pt x="263" y="240"/>
                  </a:lnTo>
                  <a:lnTo>
                    <a:pt x="263" y="240"/>
                  </a:lnTo>
                  <a:lnTo>
                    <a:pt x="263" y="240"/>
                  </a:lnTo>
                  <a:lnTo>
                    <a:pt x="263" y="235"/>
                  </a:lnTo>
                  <a:lnTo>
                    <a:pt x="265" y="232"/>
                  </a:lnTo>
                  <a:lnTo>
                    <a:pt x="265" y="232"/>
                  </a:lnTo>
                  <a:lnTo>
                    <a:pt x="265" y="230"/>
                  </a:lnTo>
                  <a:lnTo>
                    <a:pt x="265" y="230"/>
                  </a:lnTo>
                  <a:lnTo>
                    <a:pt x="265" y="228"/>
                  </a:lnTo>
                  <a:lnTo>
                    <a:pt x="268" y="223"/>
                  </a:lnTo>
                  <a:lnTo>
                    <a:pt x="270" y="221"/>
                  </a:lnTo>
                  <a:lnTo>
                    <a:pt x="270" y="221"/>
                  </a:lnTo>
                  <a:lnTo>
                    <a:pt x="272" y="218"/>
                  </a:lnTo>
                  <a:lnTo>
                    <a:pt x="277" y="211"/>
                  </a:lnTo>
                  <a:lnTo>
                    <a:pt x="279" y="211"/>
                  </a:lnTo>
                  <a:lnTo>
                    <a:pt x="286" y="192"/>
                  </a:lnTo>
                  <a:lnTo>
                    <a:pt x="294" y="180"/>
                  </a:lnTo>
                  <a:lnTo>
                    <a:pt x="294" y="178"/>
                  </a:lnTo>
                  <a:lnTo>
                    <a:pt x="303" y="171"/>
                  </a:lnTo>
                  <a:lnTo>
                    <a:pt x="305" y="171"/>
                  </a:lnTo>
                  <a:lnTo>
                    <a:pt x="308" y="169"/>
                  </a:lnTo>
                  <a:lnTo>
                    <a:pt x="331" y="161"/>
                  </a:lnTo>
                  <a:lnTo>
                    <a:pt x="329" y="154"/>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p:cNvSpPr>
              <a:spLocks noEditPoints="1"/>
            </p:cNvSpPr>
            <p:nvPr/>
          </p:nvSpPr>
          <p:spPr bwMode="auto">
            <a:xfrm>
              <a:off x="4220" y="1632"/>
              <a:ext cx="722" cy="786"/>
            </a:xfrm>
            <a:custGeom>
              <a:avLst/>
              <a:gdLst>
                <a:gd name="T0" fmla="*/ 625 w 722"/>
                <a:gd name="T1" fmla="*/ 355 h 786"/>
                <a:gd name="T2" fmla="*/ 677 w 722"/>
                <a:gd name="T3" fmla="*/ 230 h 786"/>
                <a:gd name="T4" fmla="*/ 653 w 722"/>
                <a:gd name="T5" fmla="*/ 187 h 786"/>
                <a:gd name="T6" fmla="*/ 686 w 722"/>
                <a:gd name="T7" fmla="*/ 156 h 786"/>
                <a:gd name="T8" fmla="*/ 672 w 722"/>
                <a:gd name="T9" fmla="*/ 90 h 786"/>
                <a:gd name="T10" fmla="*/ 649 w 722"/>
                <a:gd name="T11" fmla="*/ 55 h 786"/>
                <a:gd name="T12" fmla="*/ 625 w 722"/>
                <a:gd name="T13" fmla="*/ 31 h 786"/>
                <a:gd name="T14" fmla="*/ 575 w 722"/>
                <a:gd name="T15" fmla="*/ 10 h 786"/>
                <a:gd name="T16" fmla="*/ 511 w 722"/>
                <a:gd name="T17" fmla="*/ 43 h 786"/>
                <a:gd name="T18" fmla="*/ 462 w 722"/>
                <a:gd name="T19" fmla="*/ 76 h 786"/>
                <a:gd name="T20" fmla="*/ 454 w 722"/>
                <a:gd name="T21" fmla="*/ 55 h 786"/>
                <a:gd name="T22" fmla="*/ 440 w 722"/>
                <a:gd name="T23" fmla="*/ 26 h 786"/>
                <a:gd name="T24" fmla="*/ 417 w 722"/>
                <a:gd name="T25" fmla="*/ 17 h 786"/>
                <a:gd name="T26" fmla="*/ 388 w 722"/>
                <a:gd name="T27" fmla="*/ 36 h 786"/>
                <a:gd name="T28" fmla="*/ 367 w 722"/>
                <a:gd name="T29" fmla="*/ 57 h 786"/>
                <a:gd name="T30" fmla="*/ 336 w 722"/>
                <a:gd name="T31" fmla="*/ 64 h 786"/>
                <a:gd name="T32" fmla="*/ 312 w 722"/>
                <a:gd name="T33" fmla="*/ 76 h 786"/>
                <a:gd name="T34" fmla="*/ 284 w 722"/>
                <a:gd name="T35" fmla="*/ 78 h 786"/>
                <a:gd name="T36" fmla="*/ 263 w 722"/>
                <a:gd name="T37" fmla="*/ 71 h 786"/>
                <a:gd name="T38" fmla="*/ 239 w 722"/>
                <a:gd name="T39" fmla="*/ 67 h 786"/>
                <a:gd name="T40" fmla="*/ 218 w 722"/>
                <a:gd name="T41" fmla="*/ 83 h 786"/>
                <a:gd name="T42" fmla="*/ 220 w 722"/>
                <a:gd name="T43" fmla="*/ 130 h 786"/>
                <a:gd name="T44" fmla="*/ 182 w 722"/>
                <a:gd name="T45" fmla="*/ 166 h 786"/>
                <a:gd name="T46" fmla="*/ 140 w 722"/>
                <a:gd name="T47" fmla="*/ 185 h 786"/>
                <a:gd name="T48" fmla="*/ 88 w 722"/>
                <a:gd name="T49" fmla="*/ 164 h 786"/>
                <a:gd name="T50" fmla="*/ 38 w 722"/>
                <a:gd name="T51" fmla="*/ 164 h 786"/>
                <a:gd name="T52" fmla="*/ 16 w 722"/>
                <a:gd name="T53" fmla="*/ 194 h 786"/>
                <a:gd name="T54" fmla="*/ 28 w 722"/>
                <a:gd name="T55" fmla="*/ 239 h 786"/>
                <a:gd name="T56" fmla="*/ 35 w 722"/>
                <a:gd name="T57" fmla="*/ 265 h 786"/>
                <a:gd name="T58" fmla="*/ 31 w 722"/>
                <a:gd name="T59" fmla="*/ 315 h 786"/>
                <a:gd name="T60" fmla="*/ 38 w 722"/>
                <a:gd name="T61" fmla="*/ 377 h 786"/>
                <a:gd name="T62" fmla="*/ 47 w 722"/>
                <a:gd name="T63" fmla="*/ 462 h 786"/>
                <a:gd name="T64" fmla="*/ 47 w 722"/>
                <a:gd name="T65" fmla="*/ 516 h 786"/>
                <a:gd name="T66" fmla="*/ 57 w 722"/>
                <a:gd name="T67" fmla="*/ 528 h 786"/>
                <a:gd name="T68" fmla="*/ 95 w 722"/>
                <a:gd name="T69" fmla="*/ 507 h 786"/>
                <a:gd name="T70" fmla="*/ 135 w 722"/>
                <a:gd name="T71" fmla="*/ 478 h 786"/>
                <a:gd name="T72" fmla="*/ 182 w 722"/>
                <a:gd name="T73" fmla="*/ 455 h 786"/>
                <a:gd name="T74" fmla="*/ 208 w 722"/>
                <a:gd name="T75" fmla="*/ 459 h 786"/>
                <a:gd name="T76" fmla="*/ 211 w 722"/>
                <a:gd name="T77" fmla="*/ 488 h 786"/>
                <a:gd name="T78" fmla="*/ 270 w 722"/>
                <a:gd name="T79" fmla="*/ 488 h 786"/>
                <a:gd name="T80" fmla="*/ 320 w 722"/>
                <a:gd name="T81" fmla="*/ 516 h 786"/>
                <a:gd name="T82" fmla="*/ 364 w 722"/>
                <a:gd name="T83" fmla="*/ 531 h 786"/>
                <a:gd name="T84" fmla="*/ 443 w 722"/>
                <a:gd name="T85" fmla="*/ 571 h 786"/>
                <a:gd name="T86" fmla="*/ 476 w 722"/>
                <a:gd name="T87" fmla="*/ 580 h 786"/>
                <a:gd name="T88" fmla="*/ 511 w 722"/>
                <a:gd name="T89" fmla="*/ 592 h 786"/>
                <a:gd name="T90" fmla="*/ 521 w 722"/>
                <a:gd name="T91" fmla="*/ 620 h 786"/>
                <a:gd name="T92" fmla="*/ 495 w 722"/>
                <a:gd name="T93" fmla="*/ 663 h 786"/>
                <a:gd name="T94" fmla="*/ 471 w 722"/>
                <a:gd name="T95" fmla="*/ 699 h 786"/>
                <a:gd name="T96" fmla="*/ 473 w 722"/>
                <a:gd name="T97" fmla="*/ 713 h 786"/>
                <a:gd name="T98" fmla="*/ 485 w 722"/>
                <a:gd name="T99" fmla="*/ 732 h 786"/>
                <a:gd name="T100" fmla="*/ 570 w 722"/>
                <a:gd name="T101" fmla="*/ 751 h 786"/>
                <a:gd name="T102" fmla="*/ 592 w 722"/>
                <a:gd name="T103" fmla="*/ 620 h 786"/>
                <a:gd name="T104" fmla="*/ 592 w 722"/>
                <a:gd name="T105" fmla="*/ 500 h 786"/>
                <a:gd name="T106" fmla="*/ 594 w 722"/>
                <a:gd name="T107" fmla="*/ 429 h 786"/>
                <a:gd name="T108" fmla="*/ 587 w 722"/>
                <a:gd name="T109" fmla="*/ 445 h 786"/>
                <a:gd name="T110" fmla="*/ 585 w 722"/>
                <a:gd name="T111" fmla="*/ 417 h 786"/>
                <a:gd name="T112" fmla="*/ 594 w 722"/>
                <a:gd name="T113" fmla="*/ 405 h 786"/>
                <a:gd name="T114" fmla="*/ 596 w 722"/>
                <a:gd name="T115" fmla="*/ 386 h 786"/>
                <a:gd name="T116" fmla="*/ 613 w 722"/>
                <a:gd name="T117" fmla="*/ 346 h 786"/>
                <a:gd name="T118" fmla="*/ 604 w 722"/>
                <a:gd name="T119" fmla="*/ 327 h 786"/>
                <a:gd name="T120" fmla="*/ 623 w 722"/>
                <a:gd name="T121" fmla="*/ 332 h 786"/>
                <a:gd name="T122" fmla="*/ 644 w 722"/>
                <a:gd name="T123" fmla="*/ 353 h 786"/>
                <a:gd name="T124" fmla="*/ 601 w 722"/>
                <a:gd name="T125" fmla="*/ 41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2" h="786">
                  <a:moveTo>
                    <a:pt x="623" y="351"/>
                  </a:moveTo>
                  <a:lnTo>
                    <a:pt x="623" y="348"/>
                  </a:lnTo>
                  <a:lnTo>
                    <a:pt x="623" y="348"/>
                  </a:lnTo>
                  <a:lnTo>
                    <a:pt x="618" y="346"/>
                  </a:lnTo>
                  <a:lnTo>
                    <a:pt x="618" y="346"/>
                  </a:lnTo>
                  <a:lnTo>
                    <a:pt x="618" y="348"/>
                  </a:lnTo>
                  <a:lnTo>
                    <a:pt x="618" y="348"/>
                  </a:lnTo>
                  <a:lnTo>
                    <a:pt x="620" y="351"/>
                  </a:lnTo>
                  <a:lnTo>
                    <a:pt x="620" y="351"/>
                  </a:lnTo>
                  <a:lnTo>
                    <a:pt x="618" y="351"/>
                  </a:lnTo>
                  <a:lnTo>
                    <a:pt x="618" y="351"/>
                  </a:lnTo>
                  <a:lnTo>
                    <a:pt x="618" y="351"/>
                  </a:lnTo>
                  <a:lnTo>
                    <a:pt x="618" y="351"/>
                  </a:lnTo>
                  <a:lnTo>
                    <a:pt x="618" y="351"/>
                  </a:lnTo>
                  <a:lnTo>
                    <a:pt x="618" y="351"/>
                  </a:lnTo>
                  <a:lnTo>
                    <a:pt x="618" y="353"/>
                  </a:lnTo>
                  <a:lnTo>
                    <a:pt x="620" y="353"/>
                  </a:lnTo>
                  <a:lnTo>
                    <a:pt x="620" y="353"/>
                  </a:lnTo>
                  <a:lnTo>
                    <a:pt x="615" y="358"/>
                  </a:lnTo>
                  <a:lnTo>
                    <a:pt x="613" y="358"/>
                  </a:lnTo>
                  <a:lnTo>
                    <a:pt x="611" y="360"/>
                  </a:lnTo>
                  <a:lnTo>
                    <a:pt x="611" y="360"/>
                  </a:lnTo>
                  <a:lnTo>
                    <a:pt x="608" y="362"/>
                  </a:lnTo>
                  <a:lnTo>
                    <a:pt x="611" y="365"/>
                  </a:lnTo>
                  <a:lnTo>
                    <a:pt x="611" y="367"/>
                  </a:lnTo>
                  <a:lnTo>
                    <a:pt x="611" y="367"/>
                  </a:lnTo>
                  <a:lnTo>
                    <a:pt x="611" y="365"/>
                  </a:lnTo>
                  <a:lnTo>
                    <a:pt x="611" y="365"/>
                  </a:lnTo>
                  <a:lnTo>
                    <a:pt x="613" y="365"/>
                  </a:lnTo>
                  <a:lnTo>
                    <a:pt x="613" y="365"/>
                  </a:lnTo>
                  <a:lnTo>
                    <a:pt x="613" y="362"/>
                  </a:lnTo>
                  <a:lnTo>
                    <a:pt x="615" y="362"/>
                  </a:lnTo>
                  <a:lnTo>
                    <a:pt x="618" y="360"/>
                  </a:lnTo>
                  <a:lnTo>
                    <a:pt x="620" y="358"/>
                  </a:lnTo>
                  <a:lnTo>
                    <a:pt x="623" y="355"/>
                  </a:lnTo>
                  <a:lnTo>
                    <a:pt x="625" y="355"/>
                  </a:lnTo>
                  <a:lnTo>
                    <a:pt x="625" y="355"/>
                  </a:lnTo>
                  <a:lnTo>
                    <a:pt x="625" y="353"/>
                  </a:lnTo>
                  <a:lnTo>
                    <a:pt x="623" y="351"/>
                  </a:lnTo>
                  <a:close/>
                  <a:moveTo>
                    <a:pt x="720" y="232"/>
                  </a:moveTo>
                  <a:lnTo>
                    <a:pt x="720" y="235"/>
                  </a:lnTo>
                  <a:lnTo>
                    <a:pt x="720" y="235"/>
                  </a:lnTo>
                  <a:lnTo>
                    <a:pt x="717" y="237"/>
                  </a:lnTo>
                  <a:lnTo>
                    <a:pt x="717" y="237"/>
                  </a:lnTo>
                  <a:lnTo>
                    <a:pt x="715" y="237"/>
                  </a:lnTo>
                  <a:lnTo>
                    <a:pt x="712" y="237"/>
                  </a:lnTo>
                  <a:lnTo>
                    <a:pt x="712" y="237"/>
                  </a:lnTo>
                  <a:lnTo>
                    <a:pt x="708" y="239"/>
                  </a:lnTo>
                  <a:lnTo>
                    <a:pt x="705" y="239"/>
                  </a:lnTo>
                  <a:lnTo>
                    <a:pt x="701" y="237"/>
                  </a:lnTo>
                  <a:lnTo>
                    <a:pt x="698" y="239"/>
                  </a:lnTo>
                  <a:lnTo>
                    <a:pt x="698" y="242"/>
                  </a:lnTo>
                  <a:lnTo>
                    <a:pt x="698" y="242"/>
                  </a:lnTo>
                  <a:lnTo>
                    <a:pt x="696" y="242"/>
                  </a:lnTo>
                  <a:lnTo>
                    <a:pt x="696" y="242"/>
                  </a:lnTo>
                  <a:lnTo>
                    <a:pt x="691" y="239"/>
                  </a:lnTo>
                  <a:lnTo>
                    <a:pt x="691" y="239"/>
                  </a:lnTo>
                  <a:lnTo>
                    <a:pt x="689" y="237"/>
                  </a:lnTo>
                  <a:lnTo>
                    <a:pt x="686" y="237"/>
                  </a:lnTo>
                  <a:lnTo>
                    <a:pt x="684" y="235"/>
                  </a:lnTo>
                  <a:lnTo>
                    <a:pt x="684" y="232"/>
                  </a:lnTo>
                  <a:lnTo>
                    <a:pt x="684" y="232"/>
                  </a:lnTo>
                  <a:lnTo>
                    <a:pt x="682" y="230"/>
                  </a:lnTo>
                  <a:lnTo>
                    <a:pt x="682" y="230"/>
                  </a:lnTo>
                  <a:lnTo>
                    <a:pt x="682" y="230"/>
                  </a:lnTo>
                  <a:lnTo>
                    <a:pt x="679" y="230"/>
                  </a:lnTo>
                  <a:lnTo>
                    <a:pt x="679" y="228"/>
                  </a:lnTo>
                  <a:lnTo>
                    <a:pt x="679" y="230"/>
                  </a:lnTo>
                  <a:lnTo>
                    <a:pt x="679" y="230"/>
                  </a:lnTo>
                  <a:lnTo>
                    <a:pt x="677" y="230"/>
                  </a:lnTo>
                  <a:lnTo>
                    <a:pt x="677" y="230"/>
                  </a:lnTo>
                  <a:lnTo>
                    <a:pt x="677" y="230"/>
                  </a:lnTo>
                  <a:lnTo>
                    <a:pt x="675" y="228"/>
                  </a:lnTo>
                  <a:lnTo>
                    <a:pt x="672" y="228"/>
                  </a:lnTo>
                  <a:lnTo>
                    <a:pt x="672" y="228"/>
                  </a:lnTo>
                  <a:lnTo>
                    <a:pt x="672" y="225"/>
                  </a:lnTo>
                  <a:lnTo>
                    <a:pt x="672" y="225"/>
                  </a:lnTo>
                  <a:lnTo>
                    <a:pt x="672" y="225"/>
                  </a:lnTo>
                  <a:lnTo>
                    <a:pt x="672" y="223"/>
                  </a:lnTo>
                  <a:lnTo>
                    <a:pt x="672" y="223"/>
                  </a:lnTo>
                  <a:lnTo>
                    <a:pt x="672" y="220"/>
                  </a:lnTo>
                  <a:lnTo>
                    <a:pt x="672" y="218"/>
                  </a:lnTo>
                  <a:lnTo>
                    <a:pt x="672" y="216"/>
                  </a:lnTo>
                  <a:lnTo>
                    <a:pt x="672" y="216"/>
                  </a:lnTo>
                  <a:lnTo>
                    <a:pt x="672" y="213"/>
                  </a:lnTo>
                  <a:lnTo>
                    <a:pt x="672" y="213"/>
                  </a:lnTo>
                  <a:lnTo>
                    <a:pt x="672" y="213"/>
                  </a:lnTo>
                  <a:lnTo>
                    <a:pt x="672" y="213"/>
                  </a:lnTo>
                  <a:lnTo>
                    <a:pt x="670" y="211"/>
                  </a:lnTo>
                  <a:lnTo>
                    <a:pt x="668" y="211"/>
                  </a:lnTo>
                  <a:lnTo>
                    <a:pt x="668" y="209"/>
                  </a:lnTo>
                  <a:lnTo>
                    <a:pt x="665" y="209"/>
                  </a:lnTo>
                  <a:lnTo>
                    <a:pt x="665" y="206"/>
                  </a:lnTo>
                  <a:lnTo>
                    <a:pt x="665" y="204"/>
                  </a:lnTo>
                  <a:lnTo>
                    <a:pt x="665" y="201"/>
                  </a:lnTo>
                  <a:lnTo>
                    <a:pt x="663" y="199"/>
                  </a:lnTo>
                  <a:lnTo>
                    <a:pt x="663" y="199"/>
                  </a:lnTo>
                  <a:lnTo>
                    <a:pt x="663" y="199"/>
                  </a:lnTo>
                  <a:lnTo>
                    <a:pt x="660" y="197"/>
                  </a:lnTo>
                  <a:lnTo>
                    <a:pt x="660" y="197"/>
                  </a:lnTo>
                  <a:lnTo>
                    <a:pt x="660" y="197"/>
                  </a:lnTo>
                  <a:lnTo>
                    <a:pt x="658" y="194"/>
                  </a:lnTo>
                  <a:lnTo>
                    <a:pt x="658" y="194"/>
                  </a:lnTo>
                  <a:lnTo>
                    <a:pt x="658" y="192"/>
                  </a:lnTo>
                  <a:lnTo>
                    <a:pt x="656" y="190"/>
                  </a:lnTo>
                  <a:lnTo>
                    <a:pt x="656" y="190"/>
                  </a:lnTo>
                  <a:lnTo>
                    <a:pt x="653" y="187"/>
                  </a:lnTo>
                  <a:lnTo>
                    <a:pt x="653" y="187"/>
                  </a:lnTo>
                  <a:lnTo>
                    <a:pt x="653" y="187"/>
                  </a:lnTo>
                  <a:lnTo>
                    <a:pt x="653" y="185"/>
                  </a:lnTo>
                  <a:lnTo>
                    <a:pt x="653" y="183"/>
                  </a:lnTo>
                  <a:lnTo>
                    <a:pt x="653" y="183"/>
                  </a:lnTo>
                  <a:lnTo>
                    <a:pt x="656" y="178"/>
                  </a:lnTo>
                  <a:lnTo>
                    <a:pt x="656" y="175"/>
                  </a:lnTo>
                  <a:lnTo>
                    <a:pt x="656" y="175"/>
                  </a:lnTo>
                  <a:lnTo>
                    <a:pt x="656" y="175"/>
                  </a:lnTo>
                  <a:lnTo>
                    <a:pt x="656" y="173"/>
                  </a:lnTo>
                  <a:lnTo>
                    <a:pt x="658" y="173"/>
                  </a:lnTo>
                  <a:lnTo>
                    <a:pt x="658" y="173"/>
                  </a:lnTo>
                  <a:lnTo>
                    <a:pt x="660" y="173"/>
                  </a:lnTo>
                  <a:lnTo>
                    <a:pt x="663" y="173"/>
                  </a:lnTo>
                  <a:lnTo>
                    <a:pt x="665" y="173"/>
                  </a:lnTo>
                  <a:lnTo>
                    <a:pt x="665" y="173"/>
                  </a:lnTo>
                  <a:lnTo>
                    <a:pt x="668" y="175"/>
                  </a:lnTo>
                  <a:lnTo>
                    <a:pt x="670" y="178"/>
                  </a:lnTo>
                  <a:lnTo>
                    <a:pt x="672" y="178"/>
                  </a:lnTo>
                  <a:lnTo>
                    <a:pt x="672" y="178"/>
                  </a:lnTo>
                  <a:lnTo>
                    <a:pt x="675" y="178"/>
                  </a:lnTo>
                  <a:lnTo>
                    <a:pt x="682" y="173"/>
                  </a:lnTo>
                  <a:lnTo>
                    <a:pt x="686" y="171"/>
                  </a:lnTo>
                  <a:lnTo>
                    <a:pt x="686" y="171"/>
                  </a:lnTo>
                  <a:lnTo>
                    <a:pt x="689" y="168"/>
                  </a:lnTo>
                  <a:lnTo>
                    <a:pt x="689" y="168"/>
                  </a:lnTo>
                  <a:lnTo>
                    <a:pt x="689" y="166"/>
                  </a:lnTo>
                  <a:lnTo>
                    <a:pt x="689" y="166"/>
                  </a:lnTo>
                  <a:lnTo>
                    <a:pt x="689" y="166"/>
                  </a:lnTo>
                  <a:lnTo>
                    <a:pt x="689" y="164"/>
                  </a:lnTo>
                  <a:lnTo>
                    <a:pt x="686" y="164"/>
                  </a:lnTo>
                  <a:lnTo>
                    <a:pt x="686" y="164"/>
                  </a:lnTo>
                  <a:lnTo>
                    <a:pt x="686" y="161"/>
                  </a:lnTo>
                  <a:lnTo>
                    <a:pt x="686" y="161"/>
                  </a:lnTo>
                  <a:lnTo>
                    <a:pt x="686" y="161"/>
                  </a:lnTo>
                  <a:lnTo>
                    <a:pt x="686" y="159"/>
                  </a:lnTo>
                  <a:lnTo>
                    <a:pt x="686" y="156"/>
                  </a:lnTo>
                  <a:lnTo>
                    <a:pt x="684" y="152"/>
                  </a:lnTo>
                  <a:lnTo>
                    <a:pt x="684" y="149"/>
                  </a:lnTo>
                  <a:lnTo>
                    <a:pt x="684" y="149"/>
                  </a:lnTo>
                  <a:lnTo>
                    <a:pt x="686" y="147"/>
                  </a:lnTo>
                  <a:lnTo>
                    <a:pt x="686" y="147"/>
                  </a:lnTo>
                  <a:lnTo>
                    <a:pt x="686" y="145"/>
                  </a:lnTo>
                  <a:lnTo>
                    <a:pt x="686" y="145"/>
                  </a:lnTo>
                  <a:lnTo>
                    <a:pt x="689" y="145"/>
                  </a:lnTo>
                  <a:lnTo>
                    <a:pt x="689" y="142"/>
                  </a:lnTo>
                  <a:lnTo>
                    <a:pt x="689" y="133"/>
                  </a:lnTo>
                  <a:lnTo>
                    <a:pt x="689" y="130"/>
                  </a:lnTo>
                  <a:lnTo>
                    <a:pt x="689" y="126"/>
                  </a:lnTo>
                  <a:lnTo>
                    <a:pt x="689" y="126"/>
                  </a:lnTo>
                  <a:lnTo>
                    <a:pt x="689" y="123"/>
                  </a:lnTo>
                  <a:lnTo>
                    <a:pt x="686" y="119"/>
                  </a:lnTo>
                  <a:lnTo>
                    <a:pt x="684" y="119"/>
                  </a:lnTo>
                  <a:lnTo>
                    <a:pt x="684" y="119"/>
                  </a:lnTo>
                  <a:lnTo>
                    <a:pt x="684" y="116"/>
                  </a:lnTo>
                  <a:lnTo>
                    <a:pt x="679" y="114"/>
                  </a:lnTo>
                  <a:lnTo>
                    <a:pt x="679" y="112"/>
                  </a:lnTo>
                  <a:lnTo>
                    <a:pt x="679" y="112"/>
                  </a:lnTo>
                  <a:lnTo>
                    <a:pt x="679" y="112"/>
                  </a:lnTo>
                  <a:lnTo>
                    <a:pt x="679" y="109"/>
                  </a:lnTo>
                  <a:lnTo>
                    <a:pt x="679" y="109"/>
                  </a:lnTo>
                  <a:lnTo>
                    <a:pt x="677" y="109"/>
                  </a:lnTo>
                  <a:lnTo>
                    <a:pt x="677" y="109"/>
                  </a:lnTo>
                  <a:lnTo>
                    <a:pt x="675" y="109"/>
                  </a:lnTo>
                  <a:lnTo>
                    <a:pt x="675" y="107"/>
                  </a:lnTo>
                  <a:lnTo>
                    <a:pt x="672" y="100"/>
                  </a:lnTo>
                  <a:lnTo>
                    <a:pt x="670" y="97"/>
                  </a:lnTo>
                  <a:lnTo>
                    <a:pt x="670" y="97"/>
                  </a:lnTo>
                  <a:lnTo>
                    <a:pt x="670" y="95"/>
                  </a:lnTo>
                  <a:lnTo>
                    <a:pt x="670" y="95"/>
                  </a:lnTo>
                  <a:lnTo>
                    <a:pt x="670" y="95"/>
                  </a:lnTo>
                  <a:lnTo>
                    <a:pt x="670" y="93"/>
                  </a:lnTo>
                  <a:lnTo>
                    <a:pt x="672" y="90"/>
                  </a:lnTo>
                  <a:lnTo>
                    <a:pt x="672" y="90"/>
                  </a:lnTo>
                  <a:lnTo>
                    <a:pt x="672" y="90"/>
                  </a:lnTo>
                  <a:lnTo>
                    <a:pt x="672" y="88"/>
                  </a:lnTo>
                  <a:lnTo>
                    <a:pt x="672" y="88"/>
                  </a:lnTo>
                  <a:lnTo>
                    <a:pt x="670" y="88"/>
                  </a:lnTo>
                  <a:lnTo>
                    <a:pt x="670" y="88"/>
                  </a:lnTo>
                  <a:lnTo>
                    <a:pt x="668" y="88"/>
                  </a:lnTo>
                  <a:lnTo>
                    <a:pt x="668" y="88"/>
                  </a:lnTo>
                  <a:lnTo>
                    <a:pt x="668" y="85"/>
                  </a:lnTo>
                  <a:lnTo>
                    <a:pt x="668" y="85"/>
                  </a:lnTo>
                  <a:lnTo>
                    <a:pt x="670" y="85"/>
                  </a:lnTo>
                  <a:lnTo>
                    <a:pt x="670" y="83"/>
                  </a:lnTo>
                  <a:lnTo>
                    <a:pt x="670" y="83"/>
                  </a:lnTo>
                  <a:lnTo>
                    <a:pt x="670" y="81"/>
                  </a:lnTo>
                  <a:lnTo>
                    <a:pt x="670" y="81"/>
                  </a:lnTo>
                  <a:lnTo>
                    <a:pt x="670" y="81"/>
                  </a:lnTo>
                  <a:lnTo>
                    <a:pt x="672" y="81"/>
                  </a:lnTo>
                  <a:lnTo>
                    <a:pt x="672" y="78"/>
                  </a:lnTo>
                  <a:lnTo>
                    <a:pt x="670" y="78"/>
                  </a:lnTo>
                  <a:lnTo>
                    <a:pt x="670" y="76"/>
                  </a:lnTo>
                  <a:lnTo>
                    <a:pt x="670" y="76"/>
                  </a:lnTo>
                  <a:lnTo>
                    <a:pt x="665" y="74"/>
                  </a:lnTo>
                  <a:lnTo>
                    <a:pt x="665" y="74"/>
                  </a:lnTo>
                  <a:lnTo>
                    <a:pt x="663" y="74"/>
                  </a:lnTo>
                  <a:lnTo>
                    <a:pt x="663" y="74"/>
                  </a:lnTo>
                  <a:lnTo>
                    <a:pt x="660" y="71"/>
                  </a:lnTo>
                  <a:lnTo>
                    <a:pt x="658" y="71"/>
                  </a:lnTo>
                  <a:lnTo>
                    <a:pt x="658" y="71"/>
                  </a:lnTo>
                  <a:lnTo>
                    <a:pt x="656" y="71"/>
                  </a:lnTo>
                  <a:lnTo>
                    <a:pt x="656" y="71"/>
                  </a:lnTo>
                  <a:lnTo>
                    <a:pt x="656" y="71"/>
                  </a:lnTo>
                  <a:lnTo>
                    <a:pt x="656" y="69"/>
                  </a:lnTo>
                  <a:lnTo>
                    <a:pt x="656" y="69"/>
                  </a:lnTo>
                  <a:lnTo>
                    <a:pt x="653" y="64"/>
                  </a:lnTo>
                  <a:lnTo>
                    <a:pt x="653" y="62"/>
                  </a:lnTo>
                  <a:lnTo>
                    <a:pt x="649" y="55"/>
                  </a:lnTo>
                  <a:lnTo>
                    <a:pt x="649" y="52"/>
                  </a:lnTo>
                  <a:lnTo>
                    <a:pt x="649" y="52"/>
                  </a:lnTo>
                  <a:lnTo>
                    <a:pt x="649" y="50"/>
                  </a:lnTo>
                  <a:lnTo>
                    <a:pt x="646" y="48"/>
                  </a:lnTo>
                  <a:lnTo>
                    <a:pt x="646" y="48"/>
                  </a:lnTo>
                  <a:lnTo>
                    <a:pt x="646" y="48"/>
                  </a:lnTo>
                  <a:lnTo>
                    <a:pt x="646" y="45"/>
                  </a:lnTo>
                  <a:lnTo>
                    <a:pt x="649" y="45"/>
                  </a:lnTo>
                  <a:lnTo>
                    <a:pt x="646" y="45"/>
                  </a:lnTo>
                  <a:lnTo>
                    <a:pt x="646" y="43"/>
                  </a:lnTo>
                  <a:lnTo>
                    <a:pt x="649" y="43"/>
                  </a:lnTo>
                  <a:lnTo>
                    <a:pt x="649" y="43"/>
                  </a:lnTo>
                  <a:lnTo>
                    <a:pt x="649" y="40"/>
                  </a:lnTo>
                  <a:lnTo>
                    <a:pt x="649" y="40"/>
                  </a:lnTo>
                  <a:lnTo>
                    <a:pt x="649" y="38"/>
                  </a:lnTo>
                  <a:lnTo>
                    <a:pt x="649" y="38"/>
                  </a:lnTo>
                  <a:lnTo>
                    <a:pt x="649" y="38"/>
                  </a:lnTo>
                  <a:lnTo>
                    <a:pt x="646" y="38"/>
                  </a:lnTo>
                  <a:lnTo>
                    <a:pt x="646" y="38"/>
                  </a:lnTo>
                  <a:lnTo>
                    <a:pt x="646" y="38"/>
                  </a:lnTo>
                  <a:lnTo>
                    <a:pt x="644" y="40"/>
                  </a:lnTo>
                  <a:lnTo>
                    <a:pt x="641" y="40"/>
                  </a:lnTo>
                  <a:lnTo>
                    <a:pt x="639" y="40"/>
                  </a:lnTo>
                  <a:lnTo>
                    <a:pt x="639" y="40"/>
                  </a:lnTo>
                  <a:lnTo>
                    <a:pt x="637" y="38"/>
                  </a:lnTo>
                  <a:lnTo>
                    <a:pt x="634" y="38"/>
                  </a:lnTo>
                  <a:lnTo>
                    <a:pt x="634" y="38"/>
                  </a:lnTo>
                  <a:lnTo>
                    <a:pt x="632" y="36"/>
                  </a:lnTo>
                  <a:lnTo>
                    <a:pt x="632" y="33"/>
                  </a:lnTo>
                  <a:lnTo>
                    <a:pt x="634" y="29"/>
                  </a:lnTo>
                  <a:lnTo>
                    <a:pt x="634" y="26"/>
                  </a:lnTo>
                  <a:lnTo>
                    <a:pt x="634" y="26"/>
                  </a:lnTo>
                  <a:lnTo>
                    <a:pt x="630" y="24"/>
                  </a:lnTo>
                  <a:lnTo>
                    <a:pt x="627" y="24"/>
                  </a:lnTo>
                  <a:lnTo>
                    <a:pt x="625" y="26"/>
                  </a:lnTo>
                  <a:lnTo>
                    <a:pt x="625" y="31"/>
                  </a:lnTo>
                  <a:lnTo>
                    <a:pt x="625" y="33"/>
                  </a:lnTo>
                  <a:lnTo>
                    <a:pt x="625" y="36"/>
                  </a:lnTo>
                  <a:lnTo>
                    <a:pt x="623" y="36"/>
                  </a:lnTo>
                  <a:lnTo>
                    <a:pt x="620" y="36"/>
                  </a:lnTo>
                  <a:lnTo>
                    <a:pt x="620" y="36"/>
                  </a:lnTo>
                  <a:lnTo>
                    <a:pt x="618" y="29"/>
                  </a:lnTo>
                  <a:lnTo>
                    <a:pt x="618" y="26"/>
                  </a:lnTo>
                  <a:lnTo>
                    <a:pt x="615" y="26"/>
                  </a:lnTo>
                  <a:lnTo>
                    <a:pt x="615" y="24"/>
                  </a:lnTo>
                  <a:lnTo>
                    <a:pt x="611" y="24"/>
                  </a:lnTo>
                  <a:lnTo>
                    <a:pt x="611" y="24"/>
                  </a:lnTo>
                  <a:lnTo>
                    <a:pt x="611" y="22"/>
                  </a:lnTo>
                  <a:lnTo>
                    <a:pt x="608" y="22"/>
                  </a:lnTo>
                  <a:lnTo>
                    <a:pt x="606" y="22"/>
                  </a:lnTo>
                  <a:lnTo>
                    <a:pt x="606" y="19"/>
                  </a:lnTo>
                  <a:lnTo>
                    <a:pt x="604" y="19"/>
                  </a:lnTo>
                  <a:lnTo>
                    <a:pt x="604" y="19"/>
                  </a:lnTo>
                  <a:lnTo>
                    <a:pt x="601" y="22"/>
                  </a:lnTo>
                  <a:lnTo>
                    <a:pt x="599" y="22"/>
                  </a:lnTo>
                  <a:lnTo>
                    <a:pt x="596" y="22"/>
                  </a:lnTo>
                  <a:lnTo>
                    <a:pt x="594" y="22"/>
                  </a:lnTo>
                  <a:lnTo>
                    <a:pt x="594" y="19"/>
                  </a:lnTo>
                  <a:lnTo>
                    <a:pt x="592" y="17"/>
                  </a:lnTo>
                  <a:lnTo>
                    <a:pt x="592" y="17"/>
                  </a:lnTo>
                  <a:lnTo>
                    <a:pt x="585" y="14"/>
                  </a:lnTo>
                  <a:lnTo>
                    <a:pt x="582" y="14"/>
                  </a:lnTo>
                  <a:lnTo>
                    <a:pt x="582" y="14"/>
                  </a:lnTo>
                  <a:lnTo>
                    <a:pt x="582" y="14"/>
                  </a:lnTo>
                  <a:lnTo>
                    <a:pt x="580" y="14"/>
                  </a:lnTo>
                  <a:lnTo>
                    <a:pt x="580" y="12"/>
                  </a:lnTo>
                  <a:lnTo>
                    <a:pt x="578" y="12"/>
                  </a:lnTo>
                  <a:lnTo>
                    <a:pt x="578" y="12"/>
                  </a:lnTo>
                  <a:lnTo>
                    <a:pt x="575" y="12"/>
                  </a:lnTo>
                  <a:lnTo>
                    <a:pt x="575" y="12"/>
                  </a:lnTo>
                  <a:lnTo>
                    <a:pt x="575" y="12"/>
                  </a:lnTo>
                  <a:lnTo>
                    <a:pt x="575" y="10"/>
                  </a:lnTo>
                  <a:lnTo>
                    <a:pt x="575" y="10"/>
                  </a:lnTo>
                  <a:lnTo>
                    <a:pt x="573" y="10"/>
                  </a:lnTo>
                  <a:lnTo>
                    <a:pt x="573" y="5"/>
                  </a:lnTo>
                  <a:lnTo>
                    <a:pt x="570" y="3"/>
                  </a:lnTo>
                  <a:lnTo>
                    <a:pt x="568" y="3"/>
                  </a:lnTo>
                  <a:lnTo>
                    <a:pt x="566" y="0"/>
                  </a:lnTo>
                  <a:lnTo>
                    <a:pt x="563" y="0"/>
                  </a:lnTo>
                  <a:lnTo>
                    <a:pt x="561" y="0"/>
                  </a:lnTo>
                  <a:lnTo>
                    <a:pt x="547" y="10"/>
                  </a:lnTo>
                  <a:lnTo>
                    <a:pt x="544" y="10"/>
                  </a:lnTo>
                  <a:lnTo>
                    <a:pt x="542" y="10"/>
                  </a:lnTo>
                  <a:lnTo>
                    <a:pt x="540" y="10"/>
                  </a:lnTo>
                  <a:lnTo>
                    <a:pt x="540" y="12"/>
                  </a:lnTo>
                  <a:lnTo>
                    <a:pt x="540" y="12"/>
                  </a:lnTo>
                  <a:lnTo>
                    <a:pt x="540" y="17"/>
                  </a:lnTo>
                  <a:lnTo>
                    <a:pt x="540" y="19"/>
                  </a:lnTo>
                  <a:lnTo>
                    <a:pt x="540" y="22"/>
                  </a:lnTo>
                  <a:lnTo>
                    <a:pt x="537" y="22"/>
                  </a:lnTo>
                  <a:lnTo>
                    <a:pt x="535" y="22"/>
                  </a:lnTo>
                  <a:lnTo>
                    <a:pt x="535" y="22"/>
                  </a:lnTo>
                  <a:lnTo>
                    <a:pt x="530" y="24"/>
                  </a:lnTo>
                  <a:lnTo>
                    <a:pt x="525" y="24"/>
                  </a:lnTo>
                  <a:lnTo>
                    <a:pt x="523" y="24"/>
                  </a:lnTo>
                  <a:lnTo>
                    <a:pt x="523" y="24"/>
                  </a:lnTo>
                  <a:lnTo>
                    <a:pt x="523" y="26"/>
                  </a:lnTo>
                  <a:lnTo>
                    <a:pt x="523" y="29"/>
                  </a:lnTo>
                  <a:lnTo>
                    <a:pt x="523" y="29"/>
                  </a:lnTo>
                  <a:lnTo>
                    <a:pt x="525" y="31"/>
                  </a:lnTo>
                  <a:lnTo>
                    <a:pt x="525" y="31"/>
                  </a:lnTo>
                  <a:lnTo>
                    <a:pt x="523" y="33"/>
                  </a:lnTo>
                  <a:lnTo>
                    <a:pt x="523" y="36"/>
                  </a:lnTo>
                  <a:lnTo>
                    <a:pt x="523" y="36"/>
                  </a:lnTo>
                  <a:lnTo>
                    <a:pt x="518" y="40"/>
                  </a:lnTo>
                  <a:lnTo>
                    <a:pt x="518" y="40"/>
                  </a:lnTo>
                  <a:lnTo>
                    <a:pt x="514" y="43"/>
                  </a:lnTo>
                  <a:lnTo>
                    <a:pt x="511" y="43"/>
                  </a:lnTo>
                  <a:lnTo>
                    <a:pt x="507" y="45"/>
                  </a:lnTo>
                  <a:lnTo>
                    <a:pt x="507" y="45"/>
                  </a:lnTo>
                  <a:lnTo>
                    <a:pt x="504" y="45"/>
                  </a:lnTo>
                  <a:lnTo>
                    <a:pt x="504" y="45"/>
                  </a:lnTo>
                  <a:lnTo>
                    <a:pt x="504" y="45"/>
                  </a:lnTo>
                  <a:lnTo>
                    <a:pt x="502" y="45"/>
                  </a:lnTo>
                  <a:lnTo>
                    <a:pt x="502" y="45"/>
                  </a:lnTo>
                  <a:lnTo>
                    <a:pt x="502" y="45"/>
                  </a:lnTo>
                  <a:lnTo>
                    <a:pt x="502" y="45"/>
                  </a:lnTo>
                  <a:lnTo>
                    <a:pt x="499" y="43"/>
                  </a:lnTo>
                  <a:lnTo>
                    <a:pt x="499" y="43"/>
                  </a:lnTo>
                  <a:lnTo>
                    <a:pt x="495" y="43"/>
                  </a:lnTo>
                  <a:lnTo>
                    <a:pt x="492" y="45"/>
                  </a:lnTo>
                  <a:lnTo>
                    <a:pt x="490" y="62"/>
                  </a:lnTo>
                  <a:lnTo>
                    <a:pt x="490" y="64"/>
                  </a:lnTo>
                  <a:lnTo>
                    <a:pt x="490" y="67"/>
                  </a:lnTo>
                  <a:lnTo>
                    <a:pt x="488" y="67"/>
                  </a:lnTo>
                  <a:lnTo>
                    <a:pt x="488" y="67"/>
                  </a:lnTo>
                  <a:lnTo>
                    <a:pt x="488" y="67"/>
                  </a:lnTo>
                  <a:lnTo>
                    <a:pt x="485" y="67"/>
                  </a:lnTo>
                  <a:lnTo>
                    <a:pt x="485" y="67"/>
                  </a:lnTo>
                  <a:lnTo>
                    <a:pt x="483" y="67"/>
                  </a:lnTo>
                  <a:lnTo>
                    <a:pt x="483" y="67"/>
                  </a:lnTo>
                  <a:lnTo>
                    <a:pt x="480" y="67"/>
                  </a:lnTo>
                  <a:lnTo>
                    <a:pt x="480" y="69"/>
                  </a:lnTo>
                  <a:lnTo>
                    <a:pt x="478" y="71"/>
                  </a:lnTo>
                  <a:lnTo>
                    <a:pt x="476" y="71"/>
                  </a:lnTo>
                  <a:lnTo>
                    <a:pt x="473" y="71"/>
                  </a:lnTo>
                  <a:lnTo>
                    <a:pt x="473" y="74"/>
                  </a:lnTo>
                  <a:lnTo>
                    <a:pt x="471" y="74"/>
                  </a:lnTo>
                  <a:lnTo>
                    <a:pt x="466" y="76"/>
                  </a:lnTo>
                  <a:lnTo>
                    <a:pt x="466" y="76"/>
                  </a:lnTo>
                  <a:lnTo>
                    <a:pt x="464" y="76"/>
                  </a:lnTo>
                  <a:lnTo>
                    <a:pt x="464" y="76"/>
                  </a:lnTo>
                  <a:lnTo>
                    <a:pt x="462" y="76"/>
                  </a:lnTo>
                  <a:lnTo>
                    <a:pt x="462" y="76"/>
                  </a:lnTo>
                  <a:lnTo>
                    <a:pt x="459" y="74"/>
                  </a:lnTo>
                  <a:lnTo>
                    <a:pt x="459" y="74"/>
                  </a:lnTo>
                  <a:lnTo>
                    <a:pt x="457" y="74"/>
                  </a:lnTo>
                  <a:lnTo>
                    <a:pt x="457" y="74"/>
                  </a:lnTo>
                  <a:lnTo>
                    <a:pt x="454" y="74"/>
                  </a:lnTo>
                  <a:lnTo>
                    <a:pt x="457" y="71"/>
                  </a:lnTo>
                  <a:lnTo>
                    <a:pt x="457" y="71"/>
                  </a:lnTo>
                  <a:lnTo>
                    <a:pt x="457" y="71"/>
                  </a:lnTo>
                  <a:lnTo>
                    <a:pt x="459" y="69"/>
                  </a:lnTo>
                  <a:lnTo>
                    <a:pt x="459" y="69"/>
                  </a:lnTo>
                  <a:lnTo>
                    <a:pt x="459" y="67"/>
                  </a:lnTo>
                  <a:lnTo>
                    <a:pt x="462" y="67"/>
                  </a:lnTo>
                  <a:lnTo>
                    <a:pt x="462" y="64"/>
                  </a:lnTo>
                  <a:lnTo>
                    <a:pt x="462" y="64"/>
                  </a:lnTo>
                  <a:lnTo>
                    <a:pt x="462" y="64"/>
                  </a:lnTo>
                  <a:lnTo>
                    <a:pt x="462" y="64"/>
                  </a:lnTo>
                  <a:lnTo>
                    <a:pt x="462" y="64"/>
                  </a:lnTo>
                  <a:lnTo>
                    <a:pt x="462" y="64"/>
                  </a:lnTo>
                  <a:lnTo>
                    <a:pt x="462" y="62"/>
                  </a:lnTo>
                  <a:lnTo>
                    <a:pt x="462" y="62"/>
                  </a:lnTo>
                  <a:lnTo>
                    <a:pt x="462" y="59"/>
                  </a:lnTo>
                  <a:lnTo>
                    <a:pt x="459" y="59"/>
                  </a:lnTo>
                  <a:lnTo>
                    <a:pt x="459" y="59"/>
                  </a:lnTo>
                  <a:lnTo>
                    <a:pt x="459" y="59"/>
                  </a:lnTo>
                  <a:lnTo>
                    <a:pt x="459" y="57"/>
                  </a:lnTo>
                  <a:lnTo>
                    <a:pt x="459" y="57"/>
                  </a:lnTo>
                  <a:lnTo>
                    <a:pt x="459" y="57"/>
                  </a:lnTo>
                  <a:lnTo>
                    <a:pt x="459" y="57"/>
                  </a:lnTo>
                  <a:lnTo>
                    <a:pt x="459" y="55"/>
                  </a:lnTo>
                  <a:lnTo>
                    <a:pt x="459" y="55"/>
                  </a:lnTo>
                  <a:lnTo>
                    <a:pt x="459" y="55"/>
                  </a:lnTo>
                  <a:lnTo>
                    <a:pt x="459" y="55"/>
                  </a:lnTo>
                  <a:lnTo>
                    <a:pt x="459" y="55"/>
                  </a:lnTo>
                  <a:lnTo>
                    <a:pt x="457" y="55"/>
                  </a:lnTo>
                  <a:lnTo>
                    <a:pt x="454" y="55"/>
                  </a:lnTo>
                  <a:lnTo>
                    <a:pt x="454" y="55"/>
                  </a:lnTo>
                  <a:lnTo>
                    <a:pt x="450" y="50"/>
                  </a:lnTo>
                  <a:lnTo>
                    <a:pt x="450" y="50"/>
                  </a:lnTo>
                  <a:lnTo>
                    <a:pt x="450" y="50"/>
                  </a:lnTo>
                  <a:lnTo>
                    <a:pt x="447" y="50"/>
                  </a:lnTo>
                  <a:lnTo>
                    <a:pt x="447" y="50"/>
                  </a:lnTo>
                  <a:lnTo>
                    <a:pt x="447" y="50"/>
                  </a:lnTo>
                  <a:lnTo>
                    <a:pt x="447" y="50"/>
                  </a:lnTo>
                  <a:lnTo>
                    <a:pt x="447" y="48"/>
                  </a:lnTo>
                  <a:lnTo>
                    <a:pt x="447" y="45"/>
                  </a:lnTo>
                  <a:lnTo>
                    <a:pt x="447" y="45"/>
                  </a:lnTo>
                  <a:lnTo>
                    <a:pt x="447" y="45"/>
                  </a:lnTo>
                  <a:lnTo>
                    <a:pt x="447" y="45"/>
                  </a:lnTo>
                  <a:lnTo>
                    <a:pt x="447" y="43"/>
                  </a:lnTo>
                  <a:lnTo>
                    <a:pt x="445" y="43"/>
                  </a:lnTo>
                  <a:lnTo>
                    <a:pt x="445" y="40"/>
                  </a:lnTo>
                  <a:lnTo>
                    <a:pt x="445" y="40"/>
                  </a:lnTo>
                  <a:lnTo>
                    <a:pt x="445" y="40"/>
                  </a:lnTo>
                  <a:lnTo>
                    <a:pt x="445" y="38"/>
                  </a:lnTo>
                  <a:lnTo>
                    <a:pt x="445" y="36"/>
                  </a:lnTo>
                  <a:lnTo>
                    <a:pt x="445" y="36"/>
                  </a:lnTo>
                  <a:lnTo>
                    <a:pt x="445" y="33"/>
                  </a:lnTo>
                  <a:lnTo>
                    <a:pt x="445" y="33"/>
                  </a:lnTo>
                  <a:lnTo>
                    <a:pt x="445" y="33"/>
                  </a:lnTo>
                  <a:lnTo>
                    <a:pt x="445" y="29"/>
                  </a:lnTo>
                  <a:lnTo>
                    <a:pt x="445" y="29"/>
                  </a:lnTo>
                  <a:lnTo>
                    <a:pt x="445" y="29"/>
                  </a:lnTo>
                  <a:lnTo>
                    <a:pt x="445" y="26"/>
                  </a:lnTo>
                  <a:lnTo>
                    <a:pt x="445" y="26"/>
                  </a:lnTo>
                  <a:lnTo>
                    <a:pt x="445" y="26"/>
                  </a:lnTo>
                  <a:lnTo>
                    <a:pt x="445" y="26"/>
                  </a:lnTo>
                  <a:lnTo>
                    <a:pt x="443" y="24"/>
                  </a:lnTo>
                  <a:lnTo>
                    <a:pt x="443" y="24"/>
                  </a:lnTo>
                  <a:lnTo>
                    <a:pt x="443" y="24"/>
                  </a:lnTo>
                  <a:lnTo>
                    <a:pt x="443" y="24"/>
                  </a:lnTo>
                  <a:lnTo>
                    <a:pt x="443" y="24"/>
                  </a:lnTo>
                  <a:lnTo>
                    <a:pt x="440" y="26"/>
                  </a:lnTo>
                  <a:lnTo>
                    <a:pt x="440" y="26"/>
                  </a:lnTo>
                  <a:lnTo>
                    <a:pt x="440" y="26"/>
                  </a:lnTo>
                  <a:lnTo>
                    <a:pt x="440" y="24"/>
                  </a:lnTo>
                  <a:lnTo>
                    <a:pt x="438" y="24"/>
                  </a:lnTo>
                  <a:lnTo>
                    <a:pt x="438" y="24"/>
                  </a:lnTo>
                  <a:lnTo>
                    <a:pt x="438" y="24"/>
                  </a:lnTo>
                  <a:lnTo>
                    <a:pt x="438" y="24"/>
                  </a:lnTo>
                  <a:lnTo>
                    <a:pt x="438" y="24"/>
                  </a:lnTo>
                  <a:lnTo>
                    <a:pt x="438" y="22"/>
                  </a:lnTo>
                  <a:lnTo>
                    <a:pt x="438" y="22"/>
                  </a:lnTo>
                  <a:lnTo>
                    <a:pt x="438" y="22"/>
                  </a:lnTo>
                  <a:lnTo>
                    <a:pt x="438" y="22"/>
                  </a:lnTo>
                  <a:lnTo>
                    <a:pt x="436" y="22"/>
                  </a:lnTo>
                  <a:lnTo>
                    <a:pt x="436" y="19"/>
                  </a:lnTo>
                  <a:lnTo>
                    <a:pt x="436" y="19"/>
                  </a:lnTo>
                  <a:lnTo>
                    <a:pt x="436" y="22"/>
                  </a:lnTo>
                  <a:lnTo>
                    <a:pt x="433" y="22"/>
                  </a:lnTo>
                  <a:lnTo>
                    <a:pt x="431" y="22"/>
                  </a:lnTo>
                  <a:lnTo>
                    <a:pt x="431" y="22"/>
                  </a:lnTo>
                  <a:lnTo>
                    <a:pt x="431" y="22"/>
                  </a:lnTo>
                  <a:lnTo>
                    <a:pt x="428" y="22"/>
                  </a:lnTo>
                  <a:lnTo>
                    <a:pt x="428" y="22"/>
                  </a:lnTo>
                  <a:lnTo>
                    <a:pt x="428" y="19"/>
                  </a:lnTo>
                  <a:lnTo>
                    <a:pt x="428" y="19"/>
                  </a:lnTo>
                  <a:lnTo>
                    <a:pt x="428" y="19"/>
                  </a:lnTo>
                  <a:lnTo>
                    <a:pt x="428" y="17"/>
                  </a:lnTo>
                  <a:lnTo>
                    <a:pt x="428" y="17"/>
                  </a:lnTo>
                  <a:lnTo>
                    <a:pt x="428" y="17"/>
                  </a:lnTo>
                  <a:lnTo>
                    <a:pt x="428" y="17"/>
                  </a:lnTo>
                  <a:lnTo>
                    <a:pt x="428" y="17"/>
                  </a:lnTo>
                  <a:lnTo>
                    <a:pt x="428" y="17"/>
                  </a:lnTo>
                  <a:lnTo>
                    <a:pt x="426" y="14"/>
                  </a:lnTo>
                  <a:lnTo>
                    <a:pt x="426" y="14"/>
                  </a:lnTo>
                  <a:lnTo>
                    <a:pt x="424" y="14"/>
                  </a:lnTo>
                  <a:lnTo>
                    <a:pt x="419" y="14"/>
                  </a:lnTo>
                  <a:lnTo>
                    <a:pt x="417" y="17"/>
                  </a:lnTo>
                  <a:lnTo>
                    <a:pt x="417" y="17"/>
                  </a:lnTo>
                  <a:lnTo>
                    <a:pt x="417" y="17"/>
                  </a:lnTo>
                  <a:lnTo>
                    <a:pt x="414" y="17"/>
                  </a:lnTo>
                  <a:lnTo>
                    <a:pt x="414" y="17"/>
                  </a:lnTo>
                  <a:lnTo>
                    <a:pt x="414" y="17"/>
                  </a:lnTo>
                  <a:lnTo>
                    <a:pt x="412" y="17"/>
                  </a:lnTo>
                  <a:lnTo>
                    <a:pt x="412" y="17"/>
                  </a:lnTo>
                  <a:lnTo>
                    <a:pt x="409" y="17"/>
                  </a:lnTo>
                  <a:lnTo>
                    <a:pt x="407" y="14"/>
                  </a:lnTo>
                  <a:lnTo>
                    <a:pt x="407" y="17"/>
                  </a:lnTo>
                  <a:lnTo>
                    <a:pt x="405" y="22"/>
                  </a:lnTo>
                  <a:lnTo>
                    <a:pt x="405" y="22"/>
                  </a:lnTo>
                  <a:lnTo>
                    <a:pt x="405" y="22"/>
                  </a:lnTo>
                  <a:lnTo>
                    <a:pt x="405" y="24"/>
                  </a:lnTo>
                  <a:lnTo>
                    <a:pt x="402" y="24"/>
                  </a:lnTo>
                  <a:lnTo>
                    <a:pt x="402" y="24"/>
                  </a:lnTo>
                  <a:lnTo>
                    <a:pt x="402" y="24"/>
                  </a:lnTo>
                  <a:lnTo>
                    <a:pt x="400" y="29"/>
                  </a:lnTo>
                  <a:lnTo>
                    <a:pt x="400" y="29"/>
                  </a:lnTo>
                  <a:lnTo>
                    <a:pt x="398" y="31"/>
                  </a:lnTo>
                  <a:lnTo>
                    <a:pt x="398" y="33"/>
                  </a:lnTo>
                  <a:lnTo>
                    <a:pt x="398" y="33"/>
                  </a:lnTo>
                  <a:lnTo>
                    <a:pt x="398" y="33"/>
                  </a:lnTo>
                  <a:lnTo>
                    <a:pt x="395" y="33"/>
                  </a:lnTo>
                  <a:lnTo>
                    <a:pt x="395" y="36"/>
                  </a:lnTo>
                  <a:lnTo>
                    <a:pt x="393" y="36"/>
                  </a:lnTo>
                  <a:lnTo>
                    <a:pt x="393" y="36"/>
                  </a:lnTo>
                  <a:lnTo>
                    <a:pt x="393" y="36"/>
                  </a:lnTo>
                  <a:lnTo>
                    <a:pt x="393" y="36"/>
                  </a:lnTo>
                  <a:lnTo>
                    <a:pt x="391" y="36"/>
                  </a:lnTo>
                  <a:lnTo>
                    <a:pt x="391" y="36"/>
                  </a:lnTo>
                  <a:lnTo>
                    <a:pt x="391" y="36"/>
                  </a:lnTo>
                  <a:lnTo>
                    <a:pt x="391" y="36"/>
                  </a:lnTo>
                  <a:lnTo>
                    <a:pt x="388" y="36"/>
                  </a:lnTo>
                  <a:lnTo>
                    <a:pt x="388" y="36"/>
                  </a:lnTo>
                  <a:lnTo>
                    <a:pt x="388" y="36"/>
                  </a:lnTo>
                  <a:lnTo>
                    <a:pt x="388" y="36"/>
                  </a:lnTo>
                  <a:lnTo>
                    <a:pt x="386" y="36"/>
                  </a:lnTo>
                  <a:lnTo>
                    <a:pt x="383" y="36"/>
                  </a:lnTo>
                  <a:lnTo>
                    <a:pt x="381" y="36"/>
                  </a:lnTo>
                  <a:lnTo>
                    <a:pt x="381" y="36"/>
                  </a:lnTo>
                  <a:lnTo>
                    <a:pt x="379" y="36"/>
                  </a:lnTo>
                  <a:lnTo>
                    <a:pt x="379" y="36"/>
                  </a:lnTo>
                  <a:lnTo>
                    <a:pt x="379" y="38"/>
                  </a:lnTo>
                  <a:lnTo>
                    <a:pt x="379" y="38"/>
                  </a:lnTo>
                  <a:lnTo>
                    <a:pt x="379" y="38"/>
                  </a:lnTo>
                  <a:lnTo>
                    <a:pt x="379" y="38"/>
                  </a:lnTo>
                  <a:lnTo>
                    <a:pt x="379" y="38"/>
                  </a:lnTo>
                  <a:lnTo>
                    <a:pt x="379" y="43"/>
                  </a:lnTo>
                  <a:lnTo>
                    <a:pt x="379" y="48"/>
                  </a:lnTo>
                  <a:lnTo>
                    <a:pt x="379" y="48"/>
                  </a:lnTo>
                  <a:lnTo>
                    <a:pt x="379" y="48"/>
                  </a:lnTo>
                  <a:lnTo>
                    <a:pt x="379" y="50"/>
                  </a:lnTo>
                  <a:lnTo>
                    <a:pt x="379" y="50"/>
                  </a:lnTo>
                  <a:lnTo>
                    <a:pt x="379" y="50"/>
                  </a:lnTo>
                  <a:lnTo>
                    <a:pt x="379" y="50"/>
                  </a:lnTo>
                  <a:lnTo>
                    <a:pt x="379" y="50"/>
                  </a:lnTo>
                  <a:lnTo>
                    <a:pt x="374" y="52"/>
                  </a:lnTo>
                  <a:lnTo>
                    <a:pt x="374" y="52"/>
                  </a:lnTo>
                  <a:lnTo>
                    <a:pt x="374" y="52"/>
                  </a:lnTo>
                  <a:lnTo>
                    <a:pt x="374" y="52"/>
                  </a:lnTo>
                  <a:lnTo>
                    <a:pt x="374" y="52"/>
                  </a:lnTo>
                  <a:lnTo>
                    <a:pt x="372" y="57"/>
                  </a:lnTo>
                  <a:lnTo>
                    <a:pt x="372" y="57"/>
                  </a:lnTo>
                  <a:lnTo>
                    <a:pt x="369" y="57"/>
                  </a:lnTo>
                  <a:lnTo>
                    <a:pt x="369" y="57"/>
                  </a:lnTo>
                  <a:lnTo>
                    <a:pt x="369" y="57"/>
                  </a:lnTo>
                  <a:lnTo>
                    <a:pt x="369" y="59"/>
                  </a:lnTo>
                  <a:lnTo>
                    <a:pt x="369" y="57"/>
                  </a:lnTo>
                  <a:lnTo>
                    <a:pt x="367" y="57"/>
                  </a:lnTo>
                  <a:lnTo>
                    <a:pt x="367" y="57"/>
                  </a:lnTo>
                  <a:lnTo>
                    <a:pt x="367" y="57"/>
                  </a:lnTo>
                  <a:lnTo>
                    <a:pt x="367" y="57"/>
                  </a:lnTo>
                  <a:lnTo>
                    <a:pt x="367" y="55"/>
                  </a:lnTo>
                  <a:lnTo>
                    <a:pt x="367" y="55"/>
                  </a:lnTo>
                  <a:lnTo>
                    <a:pt x="367" y="55"/>
                  </a:lnTo>
                  <a:lnTo>
                    <a:pt x="364" y="55"/>
                  </a:lnTo>
                  <a:lnTo>
                    <a:pt x="364" y="55"/>
                  </a:lnTo>
                  <a:lnTo>
                    <a:pt x="364" y="55"/>
                  </a:lnTo>
                  <a:lnTo>
                    <a:pt x="364" y="55"/>
                  </a:lnTo>
                  <a:lnTo>
                    <a:pt x="362" y="55"/>
                  </a:lnTo>
                  <a:lnTo>
                    <a:pt x="362" y="55"/>
                  </a:lnTo>
                  <a:lnTo>
                    <a:pt x="362" y="55"/>
                  </a:lnTo>
                  <a:lnTo>
                    <a:pt x="362" y="55"/>
                  </a:lnTo>
                  <a:lnTo>
                    <a:pt x="362" y="55"/>
                  </a:lnTo>
                  <a:lnTo>
                    <a:pt x="360" y="55"/>
                  </a:lnTo>
                  <a:lnTo>
                    <a:pt x="360" y="55"/>
                  </a:lnTo>
                  <a:lnTo>
                    <a:pt x="360" y="55"/>
                  </a:lnTo>
                  <a:lnTo>
                    <a:pt x="360" y="55"/>
                  </a:lnTo>
                  <a:lnTo>
                    <a:pt x="357" y="55"/>
                  </a:lnTo>
                  <a:lnTo>
                    <a:pt x="357" y="55"/>
                  </a:lnTo>
                  <a:lnTo>
                    <a:pt x="357" y="55"/>
                  </a:lnTo>
                  <a:lnTo>
                    <a:pt x="357" y="55"/>
                  </a:lnTo>
                  <a:lnTo>
                    <a:pt x="355" y="55"/>
                  </a:lnTo>
                  <a:lnTo>
                    <a:pt x="355" y="55"/>
                  </a:lnTo>
                  <a:lnTo>
                    <a:pt x="355" y="55"/>
                  </a:lnTo>
                  <a:lnTo>
                    <a:pt x="355" y="55"/>
                  </a:lnTo>
                  <a:lnTo>
                    <a:pt x="353" y="55"/>
                  </a:lnTo>
                  <a:lnTo>
                    <a:pt x="353" y="55"/>
                  </a:lnTo>
                  <a:lnTo>
                    <a:pt x="353" y="55"/>
                  </a:lnTo>
                  <a:lnTo>
                    <a:pt x="353" y="57"/>
                  </a:lnTo>
                  <a:lnTo>
                    <a:pt x="350" y="59"/>
                  </a:lnTo>
                  <a:lnTo>
                    <a:pt x="350" y="59"/>
                  </a:lnTo>
                  <a:lnTo>
                    <a:pt x="348" y="59"/>
                  </a:lnTo>
                  <a:lnTo>
                    <a:pt x="348" y="62"/>
                  </a:lnTo>
                  <a:lnTo>
                    <a:pt x="346" y="62"/>
                  </a:lnTo>
                  <a:lnTo>
                    <a:pt x="336" y="64"/>
                  </a:lnTo>
                  <a:lnTo>
                    <a:pt x="336" y="64"/>
                  </a:lnTo>
                  <a:lnTo>
                    <a:pt x="336" y="64"/>
                  </a:lnTo>
                  <a:lnTo>
                    <a:pt x="334" y="62"/>
                  </a:lnTo>
                  <a:lnTo>
                    <a:pt x="334" y="62"/>
                  </a:lnTo>
                  <a:lnTo>
                    <a:pt x="334" y="62"/>
                  </a:lnTo>
                  <a:lnTo>
                    <a:pt x="334" y="62"/>
                  </a:lnTo>
                  <a:lnTo>
                    <a:pt x="331" y="64"/>
                  </a:lnTo>
                  <a:lnTo>
                    <a:pt x="331" y="64"/>
                  </a:lnTo>
                  <a:lnTo>
                    <a:pt x="331" y="64"/>
                  </a:lnTo>
                  <a:lnTo>
                    <a:pt x="331" y="64"/>
                  </a:lnTo>
                  <a:lnTo>
                    <a:pt x="329" y="67"/>
                  </a:lnTo>
                  <a:lnTo>
                    <a:pt x="329" y="67"/>
                  </a:lnTo>
                  <a:lnTo>
                    <a:pt x="329" y="67"/>
                  </a:lnTo>
                  <a:lnTo>
                    <a:pt x="329" y="69"/>
                  </a:lnTo>
                  <a:lnTo>
                    <a:pt x="329" y="69"/>
                  </a:lnTo>
                  <a:lnTo>
                    <a:pt x="329" y="69"/>
                  </a:lnTo>
                  <a:lnTo>
                    <a:pt x="327" y="69"/>
                  </a:lnTo>
                  <a:lnTo>
                    <a:pt x="324" y="69"/>
                  </a:lnTo>
                  <a:lnTo>
                    <a:pt x="324" y="69"/>
                  </a:lnTo>
                  <a:lnTo>
                    <a:pt x="324" y="69"/>
                  </a:lnTo>
                  <a:lnTo>
                    <a:pt x="324" y="71"/>
                  </a:lnTo>
                  <a:lnTo>
                    <a:pt x="324" y="71"/>
                  </a:lnTo>
                  <a:lnTo>
                    <a:pt x="322" y="74"/>
                  </a:lnTo>
                  <a:lnTo>
                    <a:pt x="322" y="76"/>
                  </a:lnTo>
                  <a:lnTo>
                    <a:pt x="320" y="76"/>
                  </a:lnTo>
                  <a:lnTo>
                    <a:pt x="320" y="76"/>
                  </a:lnTo>
                  <a:lnTo>
                    <a:pt x="320" y="76"/>
                  </a:lnTo>
                  <a:lnTo>
                    <a:pt x="320" y="76"/>
                  </a:lnTo>
                  <a:lnTo>
                    <a:pt x="320" y="78"/>
                  </a:lnTo>
                  <a:lnTo>
                    <a:pt x="320" y="78"/>
                  </a:lnTo>
                  <a:lnTo>
                    <a:pt x="320" y="78"/>
                  </a:lnTo>
                  <a:lnTo>
                    <a:pt x="320" y="78"/>
                  </a:lnTo>
                  <a:lnTo>
                    <a:pt x="315" y="76"/>
                  </a:lnTo>
                  <a:lnTo>
                    <a:pt x="315" y="76"/>
                  </a:lnTo>
                  <a:lnTo>
                    <a:pt x="312" y="76"/>
                  </a:lnTo>
                  <a:lnTo>
                    <a:pt x="312" y="76"/>
                  </a:lnTo>
                  <a:lnTo>
                    <a:pt x="312" y="76"/>
                  </a:lnTo>
                  <a:lnTo>
                    <a:pt x="312" y="76"/>
                  </a:lnTo>
                  <a:lnTo>
                    <a:pt x="312" y="78"/>
                  </a:lnTo>
                  <a:lnTo>
                    <a:pt x="312" y="78"/>
                  </a:lnTo>
                  <a:lnTo>
                    <a:pt x="310" y="81"/>
                  </a:lnTo>
                  <a:lnTo>
                    <a:pt x="310" y="81"/>
                  </a:lnTo>
                  <a:lnTo>
                    <a:pt x="310" y="83"/>
                  </a:lnTo>
                  <a:lnTo>
                    <a:pt x="310" y="83"/>
                  </a:lnTo>
                  <a:lnTo>
                    <a:pt x="310" y="83"/>
                  </a:lnTo>
                  <a:lnTo>
                    <a:pt x="308" y="83"/>
                  </a:lnTo>
                  <a:lnTo>
                    <a:pt x="308" y="83"/>
                  </a:lnTo>
                  <a:lnTo>
                    <a:pt x="308" y="83"/>
                  </a:lnTo>
                  <a:lnTo>
                    <a:pt x="308" y="81"/>
                  </a:lnTo>
                  <a:lnTo>
                    <a:pt x="305" y="81"/>
                  </a:lnTo>
                  <a:lnTo>
                    <a:pt x="305" y="81"/>
                  </a:lnTo>
                  <a:lnTo>
                    <a:pt x="305" y="81"/>
                  </a:lnTo>
                  <a:lnTo>
                    <a:pt x="301" y="78"/>
                  </a:lnTo>
                  <a:lnTo>
                    <a:pt x="298" y="78"/>
                  </a:lnTo>
                  <a:lnTo>
                    <a:pt x="296" y="81"/>
                  </a:lnTo>
                  <a:lnTo>
                    <a:pt x="296" y="81"/>
                  </a:lnTo>
                  <a:lnTo>
                    <a:pt x="293" y="81"/>
                  </a:lnTo>
                  <a:lnTo>
                    <a:pt x="293" y="81"/>
                  </a:lnTo>
                  <a:lnTo>
                    <a:pt x="293" y="81"/>
                  </a:lnTo>
                  <a:lnTo>
                    <a:pt x="293" y="81"/>
                  </a:lnTo>
                  <a:lnTo>
                    <a:pt x="291" y="81"/>
                  </a:lnTo>
                  <a:lnTo>
                    <a:pt x="291" y="81"/>
                  </a:lnTo>
                  <a:lnTo>
                    <a:pt x="291" y="81"/>
                  </a:lnTo>
                  <a:lnTo>
                    <a:pt x="286" y="81"/>
                  </a:lnTo>
                  <a:lnTo>
                    <a:pt x="286" y="78"/>
                  </a:lnTo>
                  <a:lnTo>
                    <a:pt x="286" y="78"/>
                  </a:lnTo>
                  <a:lnTo>
                    <a:pt x="284" y="78"/>
                  </a:lnTo>
                  <a:lnTo>
                    <a:pt x="284" y="78"/>
                  </a:lnTo>
                  <a:lnTo>
                    <a:pt x="284" y="78"/>
                  </a:lnTo>
                  <a:lnTo>
                    <a:pt x="284" y="78"/>
                  </a:lnTo>
                  <a:lnTo>
                    <a:pt x="284" y="78"/>
                  </a:lnTo>
                  <a:lnTo>
                    <a:pt x="284" y="78"/>
                  </a:lnTo>
                  <a:lnTo>
                    <a:pt x="284" y="78"/>
                  </a:lnTo>
                  <a:lnTo>
                    <a:pt x="284" y="76"/>
                  </a:lnTo>
                  <a:lnTo>
                    <a:pt x="284" y="76"/>
                  </a:lnTo>
                  <a:lnTo>
                    <a:pt x="284" y="76"/>
                  </a:lnTo>
                  <a:lnTo>
                    <a:pt x="284" y="74"/>
                  </a:lnTo>
                  <a:lnTo>
                    <a:pt x="284" y="74"/>
                  </a:lnTo>
                  <a:lnTo>
                    <a:pt x="284" y="74"/>
                  </a:lnTo>
                  <a:lnTo>
                    <a:pt x="284" y="74"/>
                  </a:lnTo>
                  <a:lnTo>
                    <a:pt x="284" y="74"/>
                  </a:lnTo>
                  <a:lnTo>
                    <a:pt x="282" y="74"/>
                  </a:lnTo>
                  <a:lnTo>
                    <a:pt x="282" y="74"/>
                  </a:lnTo>
                  <a:lnTo>
                    <a:pt x="282" y="71"/>
                  </a:lnTo>
                  <a:lnTo>
                    <a:pt x="279" y="71"/>
                  </a:lnTo>
                  <a:lnTo>
                    <a:pt x="279" y="74"/>
                  </a:lnTo>
                  <a:lnTo>
                    <a:pt x="277" y="74"/>
                  </a:lnTo>
                  <a:lnTo>
                    <a:pt x="277" y="71"/>
                  </a:lnTo>
                  <a:lnTo>
                    <a:pt x="277" y="71"/>
                  </a:lnTo>
                  <a:lnTo>
                    <a:pt x="277" y="71"/>
                  </a:lnTo>
                  <a:lnTo>
                    <a:pt x="277" y="71"/>
                  </a:lnTo>
                  <a:lnTo>
                    <a:pt x="277" y="69"/>
                  </a:lnTo>
                  <a:lnTo>
                    <a:pt x="277" y="69"/>
                  </a:lnTo>
                  <a:lnTo>
                    <a:pt x="277" y="69"/>
                  </a:lnTo>
                  <a:lnTo>
                    <a:pt x="272" y="69"/>
                  </a:lnTo>
                  <a:lnTo>
                    <a:pt x="272" y="69"/>
                  </a:lnTo>
                  <a:lnTo>
                    <a:pt x="270" y="67"/>
                  </a:lnTo>
                  <a:lnTo>
                    <a:pt x="270" y="67"/>
                  </a:lnTo>
                  <a:lnTo>
                    <a:pt x="270" y="67"/>
                  </a:lnTo>
                  <a:lnTo>
                    <a:pt x="267" y="69"/>
                  </a:lnTo>
                  <a:lnTo>
                    <a:pt x="267" y="69"/>
                  </a:lnTo>
                  <a:lnTo>
                    <a:pt x="265" y="69"/>
                  </a:lnTo>
                  <a:lnTo>
                    <a:pt x="265" y="69"/>
                  </a:lnTo>
                  <a:lnTo>
                    <a:pt x="265" y="71"/>
                  </a:lnTo>
                  <a:lnTo>
                    <a:pt x="265" y="71"/>
                  </a:lnTo>
                  <a:lnTo>
                    <a:pt x="265" y="71"/>
                  </a:lnTo>
                  <a:lnTo>
                    <a:pt x="265" y="71"/>
                  </a:lnTo>
                  <a:lnTo>
                    <a:pt x="265" y="71"/>
                  </a:lnTo>
                  <a:lnTo>
                    <a:pt x="263" y="71"/>
                  </a:lnTo>
                  <a:lnTo>
                    <a:pt x="263" y="71"/>
                  </a:lnTo>
                  <a:lnTo>
                    <a:pt x="263" y="71"/>
                  </a:lnTo>
                  <a:lnTo>
                    <a:pt x="263" y="71"/>
                  </a:lnTo>
                  <a:lnTo>
                    <a:pt x="260" y="71"/>
                  </a:lnTo>
                  <a:lnTo>
                    <a:pt x="260" y="71"/>
                  </a:lnTo>
                  <a:lnTo>
                    <a:pt x="258" y="71"/>
                  </a:lnTo>
                  <a:lnTo>
                    <a:pt x="256" y="71"/>
                  </a:lnTo>
                  <a:lnTo>
                    <a:pt x="256" y="71"/>
                  </a:lnTo>
                  <a:lnTo>
                    <a:pt x="256" y="71"/>
                  </a:lnTo>
                  <a:lnTo>
                    <a:pt x="256" y="71"/>
                  </a:lnTo>
                  <a:lnTo>
                    <a:pt x="253" y="71"/>
                  </a:lnTo>
                  <a:lnTo>
                    <a:pt x="253" y="71"/>
                  </a:lnTo>
                  <a:lnTo>
                    <a:pt x="253" y="71"/>
                  </a:lnTo>
                  <a:lnTo>
                    <a:pt x="253" y="71"/>
                  </a:lnTo>
                  <a:lnTo>
                    <a:pt x="253" y="71"/>
                  </a:lnTo>
                  <a:lnTo>
                    <a:pt x="253" y="71"/>
                  </a:lnTo>
                  <a:lnTo>
                    <a:pt x="251" y="71"/>
                  </a:lnTo>
                  <a:lnTo>
                    <a:pt x="251" y="71"/>
                  </a:lnTo>
                  <a:lnTo>
                    <a:pt x="251" y="71"/>
                  </a:lnTo>
                  <a:lnTo>
                    <a:pt x="251" y="71"/>
                  </a:lnTo>
                  <a:lnTo>
                    <a:pt x="251" y="71"/>
                  </a:lnTo>
                  <a:lnTo>
                    <a:pt x="248" y="67"/>
                  </a:lnTo>
                  <a:lnTo>
                    <a:pt x="248" y="64"/>
                  </a:lnTo>
                  <a:lnTo>
                    <a:pt x="248" y="64"/>
                  </a:lnTo>
                  <a:lnTo>
                    <a:pt x="246" y="64"/>
                  </a:lnTo>
                  <a:lnTo>
                    <a:pt x="244" y="62"/>
                  </a:lnTo>
                  <a:lnTo>
                    <a:pt x="244" y="62"/>
                  </a:lnTo>
                  <a:lnTo>
                    <a:pt x="244" y="62"/>
                  </a:lnTo>
                  <a:lnTo>
                    <a:pt x="241" y="62"/>
                  </a:lnTo>
                  <a:lnTo>
                    <a:pt x="241" y="64"/>
                  </a:lnTo>
                  <a:lnTo>
                    <a:pt x="241" y="64"/>
                  </a:lnTo>
                  <a:lnTo>
                    <a:pt x="241" y="64"/>
                  </a:lnTo>
                  <a:lnTo>
                    <a:pt x="241" y="67"/>
                  </a:lnTo>
                  <a:lnTo>
                    <a:pt x="239" y="67"/>
                  </a:lnTo>
                  <a:lnTo>
                    <a:pt x="239" y="67"/>
                  </a:lnTo>
                  <a:lnTo>
                    <a:pt x="239" y="67"/>
                  </a:lnTo>
                  <a:lnTo>
                    <a:pt x="239" y="67"/>
                  </a:lnTo>
                  <a:lnTo>
                    <a:pt x="237" y="67"/>
                  </a:lnTo>
                  <a:lnTo>
                    <a:pt x="237" y="67"/>
                  </a:lnTo>
                  <a:lnTo>
                    <a:pt x="237" y="67"/>
                  </a:lnTo>
                  <a:lnTo>
                    <a:pt x="234" y="67"/>
                  </a:lnTo>
                  <a:lnTo>
                    <a:pt x="232" y="64"/>
                  </a:lnTo>
                  <a:lnTo>
                    <a:pt x="232" y="64"/>
                  </a:lnTo>
                  <a:lnTo>
                    <a:pt x="230" y="64"/>
                  </a:lnTo>
                  <a:lnTo>
                    <a:pt x="230" y="67"/>
                  </a:lnTo>
                  <a:lnTo>
                    <a:pt x="230" y="67"/>
                  </a:lnTo>
                  <a:lnTo>
                    <a:pt x="227" y="67"/>
                  </a:lnTo>
                  <a:lnTo>
                    <a:pt x="227" y="69"/>
                  </a:lnTo>
                  <a:lnTo>
                    <a:pt x="227" y="69"/>
                  </a:lnTo>
                  <a:lnTo>
                    <a:pt x="227" y="71"/>
                  </a:lnTo>
                  <a:lnTo>
                    <a:pt x="227" y="71"/>
                  </a:lnTo>
                  <a:lnTo>
                    <a:pt x="225" y="74"/>
                  </a:lnTo>
                  <a:lnTo>
                    <a:pt x="225" y="74"/>
                  </a:lnTo>
                  <a:lnTo>
                    <a:pt x="225" y="74"/>
                  </a:lnTo>
                  <a:lnTo>
                    <a:pt x="225" y="74"/>
                  </a:lnTo>
                  <a:lnTo>
                    <a:pt x="225" y="74"/>
                  </a:lnTo>
                  <a:lnTo>
                    <a:pt x="222" y="74"/>
                  </a:lnTo>
                  <a:lnTo>
                    <a:pt x="220" y="71"/>
                  </a:lnTo>
                  <a:lnTo>
                    <a:pt x="218" y="71"/>
                  </a:lnTo>
                  <a:lnTo>
                    <a:pt x="215" y="71"/>
                  </a:lnTo>
                  <a:lnTo>
                    <a:pt x="215" y="71"/>
                  </a:lnTo>
                  <a:lnTo>
                    <a:pt x="215" y="74"/>
                  </a:lnTo>
                  <a:lnTo>
                    <a:pt x="215" y="74"/>
                  </a:lnTo>
                  <a:lnTo>
                    <a:pt x="213" y="76"/>
                  </a:lnTo>
                  <a:lnTo>
                    <a:pt x="215" y="78"/>
                  </a:lnTo>
                  <a:lnTo>
                    <a:pt x="215" y="78"/>
                  </a:lnTo>
                  <a:lnTo>
                    <a:pt x="215" y="81"/>
                  </a:lnTo>
                  <a:lnTo>
                    <a:pt x="215" y="81"/>
                  </a:lnTo>
                  <a:lnTo>
                    <a:pt x="218" y="81"/>
                  </a:lnTo>
                  <a:lnTo>
                    <a:pt x="218" y="81"/>
                  </a:lnTo>
                  <a:lnTo>
                    <a:pt x="218" y="83"/>
                  </a:lnTo>
                  <a:lnTo>
                    <a:pt x="218" y="83"/>
                  </a:lnTo>
                  <a:lnTo>
                    <a:pt x="218" y="83"/>
                  </a:lnTo>
                  <a:lnTo>
                    <a:pt x="218" y="83"/>
                  </a:lnTo>
                  <a:lnTo>
                    <a:pt x="218" y="83"/>
                  </a:lnTo>
                  <a:lnTo>
                    <a:pt x="220" y="90"/>
                  </a:lnTo>
                  <a:lnTo>
                    <a:pt x="220" y="93"/>
                  </a:lnTo>
                  <a:lnTo>
                    <a:pt x="222" y="95"/>
                  </a:lnTo>
                  <a:lnTo>
                    <a:pt x="222" y="95"/>
                  </a:lnTo>
                  <a:lnTo>
                    <a:pt x="222" y="97"/>
                  </a:lnTo>
                  <a:lnTo>
                    <a:pt x="222" y="97"/>
                  </a:lnTo>
                  <a:lnTo>
                    <a:pt x="222" y="97"/>
                  </a:lnTo>
                  <a:lnTo>
                    <a:pt x="225" y="100"/>
                  </a:lnTo>
                  <a:lnTo>
                    <a:pt x="225" y="100"/>
                  </a:lnTo>
                  <a:lnTo>
                    <a:pt x="225" y="100"/>
                  </a:lnTo>
                  <a:lnTo>
                    <a:pt x="225" y="100"/>
                  </a:lnTo>
                  <a:lnTo>
                    <a:pt x="227" y="102"/>
                  </a:lnTo>
                  <a:lnTo>
                    <a:pt x="227" y="104"/>
                  </a:lnTo>
                  <a:lnTo>
                    <a:pt x="227" y="104"/>
                  </a:lnTo>
                  <a:lnTo>
                    <a:pt x="227" y="107"/>
                  </a:lnTo>
                  <a:lnTo>
                    <a:pt x="225" y="107"/>
                  </a:lnTo>
                  <a:lnTo>
                    <a:pt x="225" y="112"/>
                  </a:lnTo>
                  <a:lnTo>
                    <a:pt x="225" y="112"/>
                  </a:lnTo>
                  <a:lnTo>
                    <a:pt x="222" y="114"/>
                  </a:lnTo>
                  <a:lnTo>
                    <a:pt x="225" y="114"/>
                  </a:lnTo>
                  <a:lnTo>
                    <a:pt x="225" y="116"/>
                  </a:lnTo>
                  <a:lnTo>
                    <a:pt x="225" y="119"/>
                  </a:lnTo>
                  <a:lnTo>
                    <a:pt x="225" y="119"/>
                  </a:lnTo>
                  <a:lnTo>
                    <a:pt x="225" y="121"/>
                  </a:lnTo>
                  <a:lnTo>
                    <a:pt x="225" y="121"/>
                  </a:lnTo>
                  <a:lnTo>
                    <a:pt x="222" y="123"/>
                  </a:lnTo>
                  <a:lnTo>
                    <a:pt x="220" y="126"/>
                  </a:lnTo>
                  <a:lnTo>
                    <a:pt x="220" y="126"/>
                  </a:lnTo>
                  <a:lnTo>
                    <a:pt x="220" y="126"/>
                  </a:lnTo>
                  <a:lnTo>
                    <a:pt x="220" y="128"/>
                  </a:lnTo>
                  <a:lnTo>
                    <a:pt x="220" y="130"/>
                  </a:lnTo>
                  <a:lnTo>
                    <a:pt x="220" y="130"/>
                  </a:lnTo>
                  <a:lnTo>
                    <a:pt x="220" y="130"/>
                  </a:lnTo>
                  <a:lnTo>
                    <a:pt x="220" y="130"/>
                  </a:lnTo>
                  <a:lnTo>
                    <a:pt x="218" y="133"/>
                  </a:lnTo>
                  <a:lnTo>
                    <a:pt x="218" y="133"/>
                  </a:lnTo>
                  <a:lnTo>
                    <a:pt x="218" y="133"/>
                  </a:lnTo>
                  <a:lnTo>
                    <a:pt x="218" y="133"/>
                  </a:lnTo>
                  <a:lnTo>
                    <a:pt x="215" y="135"/>
                  </a:lnTo>
                  <a:lnTo>
                    <a:pt x="215" y="135"/>
                  </a:lnTo>
                  <a:lnTo>
                    <a:pt x="215" y="135"/>
                  </a:lnTo>
                  <a:lnTo>
                    <a:pt x="213" y="140"/>
                  </a:lnTo>
                  <a:lnTo>
                    <a:pt x="213" y="142"/>
                  </a:lnTo>
                  <a:lnTo>
                    <a:pt x="211" y="145"/>
                  </a:lnTo>
                  <a:lnTo>
                    <a:pt x="211" y="145"/>
                  </a:lnTo>
                  <a:lnTo>
                    <a:pt x="211" y="145"/>
                  </a:lnTo>
                  <a:lnTo>
                    <a:pt x="211" y="147"/>
                  </a:lnTo>
                  <a:lnTo>
                    <a:pt x="208" y="147"/>
                  </a:lnTo>
                  <a:lnTo>
                    <a:pt x="208" y="147"/>
                  </a:lnTo>
                  <a:lnTo>
                    <a:pt x="208" y="147"/>
                  </a:lnTo>
                  <a:lnTo>
                    <a:pt x="208" y="149"/>
                  </a:lnTo>
                  <a:lnTo>
                    <a:pt x="208" y="152"/>
                  </a:lnTo>
                  <a:lnTo>
                    <a:pt x="208" y="152"/>
                  </a:lnTo>
                  <a:lnTo>
                    <a:pt x="206" y="152"/>
                  </a:lnTo>
                  <a:lnTo>
                    <a:pt x="206" y="152"/>
                  </a:lnTo>
                  <a:lnTo>
                    <a:pt x="206" y="152"/>
                  </a:lnTo>
                  <a:lnTo>
                    <a:pt x="204" y="152"/>
                  </a:lnTo>
                  <a:lnTo>
                    <a:pt x="204" y="152"/>
                  </a:lnTo>
                  <a:lnTo>
                    <a:pt x="204" y="152"/>
                  </a:lnTo>
                  <a:lnTo>
                    <a:pt x="204" y="152"/>
                  </a:lnTo>
                  <a:lnTo>
                    <a:pt x="201" y="154"/>
                  </a:lnTo>
                  <a:lnTo>
                    <a:pt x="194" y="164"/>
                  </a:lnTo>
                  <a:lnTo>
                    <a:pt x="192" y="164"/>
                  </a:lnTo>
                  <a:lnTo>
                    <a:pt x="192" y="164"/>
                  </a:lnTo>
                  <a:lnTo>
                    <a:pt x="189" y="166"/>
                  </a:lnTo>
                  <a:lnTo>
                    <a:pt x="185" y="166"/>
                  </a:lnTo>
                  <a:lnTo>
                    <a:pt x="185" y="166"/>
                  </a:lnTo>
                  <a:lnTo>
                    <a:pt x="182" y="166"/>
                  </a:lnTo>
                  <a:lnTo>
                    <a:pt x="182" y="166"/>
                  </a:lnTo>
                  <a:lnTo>
                    <a:pt x="177" y="164"/>
                  </a:lnTo>
                  <a:lnTo>
                    <a:pt x="170" y="164"/>
                  </a:lnTo>
                  <a:lnTo>
                    <a:pt x="168" y="164"/>
                  </a:lnTo>
                  <a:lnTo>
                    <a:pt x="168" y="164"/>
                  </a:lnTo>
                  <a:lnTo>
                    <a:pt x="168" y="164"/>
                  </a:lnTo>
                  <a:lnTo>
                    <a:pt x="166" y="166"/>
                  </a:lnTo>
                  <a:lnTo>
                    <a:pt x="163" y="166"/>
                  </a:lnTo>
                  <a:lnTo>
                    <a:pt x="161" y="166"/>
                  </a:lnTo>
                  <a:lnTo>
                    <a:pt x="159" y="166"/>
                  </a:lnTo>
                  <a:lnTo>
                    <a:pt x="159" y="168"/>
                  </a:lnTo>
                  <a:lnTo>
                    <a:pt x="159" y="168"/>
                  </a:lnTo>
                  <a:lnTo>
                    <a:pt x="159" y="168"/>
                  </a:lnTo>
                  <a:lnTo>
                    <a:pt x="156" y="171"/>
                  </a:lnTo>
                  <a:lnTo>
                    <a:pt x="156" y="171"/>
                  </a:lnTo>
                  <a:lnTo>
                    <a:pt x="156" y="171"/>
                  </a:lnTo>
                  <a:lnTo>
                    <a:pt x="154" y="171"/>
                  </a:lnTo>
                  <a:lnTo>
                    <a:pt x="154" y="171"/>
                  </a:lnTo>
                  <a:lnTo>
                    <a:pt x="154" y="171"/>
                  </a:lnTo>
                  <a:lnTo>
                    <a:pt x="151" y="171"/>
                  </a:lnTo>
                  <a:lnTo>
                    <a:pt x="151" y="171"/>
                  </a:lnTo>
                  <a:lnTo>
                    <a:pt x="151" y="173"/>
                  </a:lnTo>
                  <a:lnTo>
                    <a:pt x="151" y="173"/>
                  </a:lnTo>
                  <a:lnTo>
                    <a:pt x="151" y="175"/>
                  </a:lnTo>
                  <a:lnTo>
                    <a:pt x="151" y="175"/>
                  </a:lnTo>
                  <a:lnTo>
                    <a:pt x="151" y="175"/>
                  </a:lnTo>
                  <a:lnTo>
                    <a:pt x="149" y="175"/>
                  </a:lnTo>
                  <a:lnTo>
                    <a:pt x="149" y="175"/>
                  </a:lnTo>
                  <a:lnTo>
                    <a:pt x="149" y="175"/>
                  </a:lnTo>
                  <a:lnTo>
                    <a:pt x="147" y="178"/>
                  </a:lnTo>
                  <a:lnTo>
                    <a:pt x="144" y="178"/>
                  </a:lnTo>
                  <a:lnTo>
                    <a:pt x="142" y="178"/>
                  </a:lnTo>
                  <a:lnTo>
                    <a:pt x="142" y="178"/>
                  </a:lnTo>
                  <a:lnTo>
                    <a:pt x="142" y="180"/>
                  </a:lnTo>
                  <a:lnTo>
                    <a:pt x="140" y="185"/>
                  </a:lnTo>
                  <a:lnTo>
                    <a:pt x="140" y="185"/>
                  </a:lnTo>
                  <a:lnTo>
                    <a:pt x="140" y="185"/>
                  </a:lnTo>
                  <a:lnTo>
                    <a:pt x="140" y="185"/>
                  </a:lnTo>
                  <a:lnTo>
                    <a:pt x="137" y="187"/>
                  </a:lnTo>
                  <a:lnTo>
                    <a:pt x="137" y="187"/>
                  </a:lnTo>
                  <a:lnTo>
                    <a:pt x="137" y="187"/>
                  </a:lnTo>
                  <a:lnTo>
                    <a:pt x="135" y="187"/>
                  </a:lnTo>
                  <a:lnTo>
                    <a:pt x="135" y="187"/>
                  </a:lnTo>
                  <a:lnTo>
                    <a:pt x="128" y="185"/>
                  </a:lnTo>
                  <a:lnTo>
                    <a:pt x="128" y="185"/>
                  </a:lnTo>
                  <a:lnTo>
                    <a:pt x="123" y="185"/>
                  </a:lnTo>
                  <a:lnTo>
                    <a:pt x="123" y="187"/>
                  </a:lnTo>
                  <a:lnTo>
                    <a:pt x="123" y="187"/>
                  </a:lnTo>
                  <a:lnTo>
                    <a:pt x="121" y="187"/>
                  </a:lnTo>
                  <a:lnTo>
                    <a:pt x="121" y="187"/>
                  </a:lnTo>
                  <a:lnTo>
                    <a:pt x="121" y="187"/>
                  </a:lnTo>
                  <a:lnTo>
                    <a:pt x="121" y="187"/>
                  </a:lnTo>
                  <a:lnTo>
                    <a:pt x="118" y="187"/>
                  </a:lnTo>
                  <a:lnTo>
                    <a:pt x="118" y="187"/>
                  </a:lnTo>
                  <a:lnTo>
                    <a:pt x="118" y="187"/>
                  </a:lnTo>
                  <a:lnTo>
                    <a:pt x="118" y="187"/>
                  </a:lnTo>
                  <a:lnTo>
                    <a:pt x="114" y="185"/>
                  </a:lnTo>
                  <a:lnTo>
                    <a:pt x="111" y="185"/>
                  </a:lnTo>
                  <a:lnTo>
                    <a:pt x="111" y="185"/>
                  </a:lnTo>
                  <a:lnTo>
                    <a:pt x="109" y="183"/>
                  </a:lnTo>
                  <a:lnTo>
                    <a:pt x="106" y="183"/>
                  </a:lnTo>
                  <a:lnTo>
                    <a:pt x="104" y="183"/>
                  </a:lnTo>
                  <a:lnTo>
                    <a:pt x="102" y="180"/>
                  </a:lnTo>
                  <a:lnTo>
                    <a:pt x="99" y="180"/>
                  </a:lnTo>
                  <a:lnTo>
                    <a:pt x="99" y="180"/>
                  </a:lnTo>
                  <a:lnTo>
                    <a:pt x="97" y="180"/>
                  </a:lnTo>
                  <a:lnTo>
                    <a:pt x="97" y="178"/>
                  </a:lnTo>
                  <a:lnTo>
                    <a:pt x="97" y="178"/>
                  </a:lnTo>
                  <a:lnTo>
                    <a:pt x="97" y="178"/>
                  </a:lnTo>
                  <a:lnTo>
                    <a:pt x="92" y="171"/>
                  </a:lnTo>
                  <a:lnTo>
                    <a:pt x="88" y="166"/>
                  </a:lnTo>
                  <a:lnTo>
                    <a:pt x="88" y="166"/>
                  </a:lnTo>
                  <a:lnTo>
                    <a:pt x="88" y="164"/>
                  </a:lnTo>
                  <a:lnTo>
                    <a:pt x="88" y="161"/>
                  </a:lnTo>
                  <a:lnTo>
                    <a:pt x="85" y="159"/>
                  </a:lnTo>
                  <a:lnTo>
                    <a:pt x="85" y="156"/>
                  </a:lnTo>
                  <a:lnTo>
                    <a:pt x="85" y="156"/>
                  </a:lnTo>
                  <a:lnTo>
                    <a:pt x="85" y="154"/>
                  </a:lnTo>
                  <a:lnTo>
                    <a:pt x="85" y="154"/>
                  </a:lnTo>
                  <a:lnTo>
                    <a:pt x="83" y="149"/>
                  </a:lnTo>
                  <a:lnTo>
                    <a:pt x="78" y="145"/>
                  </a:lnTo>
                  <a:lnTo>
                    <a:pt x="76" y="145"/>
                  </a:lnTo>
                  <a:lnTo>
                    <a:pt x="76" y="142"/>
                  </a:lnTo>
                  <a:lnTo>
                    <a:pt x="73" y="142"/>
                  </a:lnTo>
                  <a:lnTo>
                    <a:pt x="64" y="142"/>
                  </a:lnTo>
                  <a:lnTo>
                    <a:pt x="61" y="145"/>
                  </a:lnTo>
                  <a:lnTo>
                    <a:pt x="61" y="145"/>
                  </a:lnTo>
                  <a:lnTo>
                    <a:pt x="61" y="145"/>
                  </a:lnTo>
                  <a:lnTo>
                    <a:pt x="61" y="145"/>
                  </a:lnTo>
                  <a:lnTo>
                    <a:pt x="59" y="147"/>
                  </a:lnTo>
                  <a:lnTo>
                    <a:pt x="59" y="147"/>
                  </a:lnTo>
                  <a:lnTo>
                    <a:pt x="59" y="149"/>
                  </a:lnTo>
                  <a:lnTo>
                    <a:pt x="59" y="149"/>
                  </a:lnTo>
                  <a:lnTo>
                    <a:pt x="59" y="149"/>
                  </a:lnTo>
                  <a:lnTo>
                    <a:pt x="59" y="152"/>
                  </a:lnTo>
                  <a:lnTo>
                    <a:pt x="59" y="152"/>
                  </a:lnTo>
                  <a:lnTo>
                    <a:pt x="57" y="154"/>
                  </a:lnTo>
                  <a:lnTo>
                    <a:pt x="57" y="154"/>
                  </a:lnTo>
                  <a:lnTo>
                    <a:pt x="54" y="154"/>
                  </a:lnTo>
                  <a:lnTo>
                    <a:pt x="54" y="154"/>
                  </a:lnTo>
                  <a:lnTo>
                    <a:pt x="52" y="156"/>
                  </a:lnTo>
                  <a:lnTo>
                    <a:pt x="50" y="156"/>
                  </a:lnTo>
                  <a:lnTo>
                    <a:pt x="50" y="156"/>
                  </a:lnTo>
                  <a:lnTo>
                    <a:pt x="47" y="159"/>
                  </a:lnTo>
                  <a:lnTo>
                    <a:pt x="45" y="161"/>
                  </a:lnTo>
                  <a:lnTo>
                    <a:pt x="40" y="164"/>
                  </a:lnTo>
                  <a:lnTo>
                    <a:pt x="40" y="164"/>
                  </a:lnTo>
                  <a:lnTo>
                    <a:pt x="38" y="164"/>
                  </a:lnTo>
                  <a:lnTo>
                    <a:pt x="38" y="164"/>
                  </a:lnTo>
                  <a:lnTo>
                    <a:pt x="38" y="164"/>
                  </a:lnTo>
                  <a:lnTo>
                    <a:pt x="33" y="166"/>
                  </a:lnTo>
                  <a:lnTo>
                    <a:pt x="33" y="168"/>
                  </a:lnTo>
                  <a:lnTo>
                    <a:pt x="28" y="168"/>
                  </a:lnTo>
                  <a:lnTo>
                    <a:pt x="28" y="168"/>
                  </a:lnTo>
                  <a:lnTo>
                    <a:pt x="28" y="171"/>
                  </a:lnTo>
                  <a:lnTo>
                    <a:pt x="26" y="173"/>
                  </a:lnTo>
                  <a:lnTo>
                    <a:pt x="24" y="175"/>
                  </a:lnTo>
                  <a:lnTo>
                    <a:pt x="24" y="175"/>
                  </a:lnTo>
                  <a:lnTo>
                    <a:pt x="21" y="178"/>
                  </a:lnTo>
                  <a:lnTo>
                    <a:pt x="21" y="178"/>
                  </a:lnTo>
                  <a:lnTo>
                    <a:pt x="19" y="178"/>
                  </a:lnTo>
                  <a:lnTo>
                    <a:pt x="19" y="180"/>
                  </a:lnTo>
                  <a:lnTo>
                    <a:pt x="21" y="180"/>
                  </a:lnTo>
                  <a:lnTo>
                    <a:pt x="21" y="180"/>
                  </a:lnTo>
                  <a:lnTo>
                    <a:pt x="21" y="180"/>
                  </a:lnTo>
                  <a:lnTo>
                    <a:pt x="21" y="180"/>
                  </a:lnTo>
                  <a:lnTo>
                    <a:pt x="24" y="180"/>
                  </a:lnTo>
                  <a:lnTo>
                    <a:pt x="24" y="180"/>
                  </a:lnTo>
                  <a:lnTo>
                    <a:pt x="24" y="183"/>
                  </a:lnTo>
                  <a:lnTo>
                    <a:pt x="24" y="183"/>
                  </a:lnTo>
                  <a:lnTo>
                    <a:pt x="24" y="183"/>
                  </a:lnTo>
                  <a:lnTo>
                    <a:pt x="24" y="183"/>
                  </a:lnTo>
                  <a:lnTo>
                    <a:pt x="24" y="183"/>
                  </a:lnTo>
                  <a:lnTo>
                    <a:pt x="26" y="187"/>
                  </a:lnTo>
                  <a:lnTo>
                    <a:pt x="26" y="187"/>
                  </a:lnTo>
                  <a:lnTo>
                    <a:pt x="26" y="187"/>
                  </a:lnTo>
                  <a:lnTo>
                    <a:pt x="26" y="187"/>
                  </a:lnTo>
                  <a:lnTo>
                    <a:pt x="26" y="190"/>
                  </a:lnTo>
                  <a:lnTo>
                    <a:pt x="24" y="190"/>
                  </a:lnTo>
                  <a:lnTo>
                    <a:pt x="24" y="190"/>
                  </a:lnTo>
                  <a:lnTo>
                    <a:pt x="24" y="190"/>
                  </a:lnTo>
                  <a:lnTo>
                    <a:pt x="21" y="190"/>
                  </a:lnTo>
                  <a:lnTo>
                    <a:pt x="19" y="192"/>
                  </a:lnTo>
                  <a:lnTo>
                    <a:pt x="16" y="192"/>
                  </a:lnTo>
                  <a:lnTo>
                    <a:pt x="16" y="194"/>
                  </a:lnTo>
                  <a:lnTo>
                    <a:pt x="14" y="194"/>
                  </a:lnTo>
                  <a:lnTo>
                    <a:pt x="14" y="197"/>
                  </a:lnTo>
                  <a:lnTo>
                    <a:pt x="9" y="204"/>
                  </a:lnTo>
                  <a:lnTo>
                    <a:pt x="7" y="211"/>
                  </a:lnTo>
                  <a:lnTo>
                    <a:pt x="7" y="211"/>
                  </a:lnTo>
                  <a:lnTo>
                    <a:pt x="7" y="211"/>
                  </a:lnTo>
                  <a:lnTo>
                    <a:pt x="5" y="213"/>
                  </a:lnTo>
                  <a:lnTo>
                    <a:pt x="5" y="213"/>
                  </a:lnTo>
                  <a:lnTo>
                    <a:pt x="5" y="213"/>
                  </a:lnTo>
                  <a:lnTo>
                    <a:pt x="2" y="216"/>
                  </a:lnTo>
                  <a:lnTo>
                    <a:pt x="0" y="218"/>
                  </a:lnTo>
                  <a:lnTo>
                    <a:pt x="0" y="220"/>
                  </a:lnTo>
                  <a:lnTo>
                    <a:pt x="0" y="220"/>
                  </a:lnTo>
                  <a:lnTo>
                    <a:pt x="0" y="223"/>
                  </a:lnTo>
                  <a:lnTo>
                    <a:pt x="0" y="223"/>
                  </a:lnTo>
                  <a:lnTo>
                    <a:pt x="0" y="223"/>
                  </a:lnTo>
                  <a:lnTo>
                    <a:pt x="0" y="225"/>
                  </a:lnTo>
                  <a:lnTo>
                    <a:pt x="0" y="225"/>
                  </a:lnTo>
                  <a:lnTo>
                    <a:pt x="0" y="228"/>
                  </a:lnTo>
                  <a:lnTo>
                    <a:pt x="2" y="228"/>
                  </a:lnTo>
                  <a:lnTo>
                    <a:pt x="5" y="228"/>
                  </a:lnTo>
                  <a:lnTo>
                    <a:pt x="5" y="228"/>
                  </a:lnTo>
                  <a:lnTo>
                    <a:pt x="5" y="230"/>
                  </a:lnTo>
                  <a:lnTo>
                    <a:pt x="5" y="230"/>
                  </a:lnTo>
                  <a:lnTo>
                    <a:pt x="7" y="230"/>
                  </a:lnTo>
                  <a:lnTo>
                    <a:pt x="7" y="230"/>
                  </a:lnTo>
                  <a:lnTo>
                    <a:pt x="7" y="232"/>
                  </a:lnTo>
                  <a:lnTo>
                    <a:pt x="7" y="235"/>
                  </a:lnTo>
                  <a:lnTo>
                    <a:pt x="7" y="235"/>
                  </a:lnTo>
                  <a:lnTo>
                    <a:pt x="9" y="235"/>
                  </a:lnTo>
                  <a:lnTo>
                    <a:pt x="9" y="235"/>
                  </a:lnTo>
                  <a:lnTo>
                    <a:pt x="9" y="235"/>
                  </a:lnTo>
                  <a:lnTo>
                    <a:pt x="9" y="237"/>
                  </a:lnTo>
                  <a:lnTo>
                    <a:pt x="12" y="237"/>
                  </a:lnTo>
                  <a:lnTo>
                    <a:pt x="21" y="237"/>
                  </a:lnTo>
                  <a:lnTo>
                    <a:pt x="28" y="239"/>
                  </a:lnTo>
                  <a:lnTo>
                    <a:pt x="35" y="242"/>
                  </a:lnTo>
                  <a:lnTo>
                    <a:pt x="35" y="244"/>
                  </a:lnTo>
                  <a:lnTo>
                    <a:pt x="38" y="244"/>
                  </a:lnTo>
                  <a:lnTo>
                    <a:pt x="38" y="244"/>
                  </a:lnTo>
                  <a:lnTo>
                    <a:pt x="38" y="244"/>
                  </a:lnTo>
                  <a:lnTo>
                    <a:pt x="38" y="246"/>
                  </a:lnTo>
                  <a:lnTo>
                    <a:pt x="38" y="249"/>
                  </a:lnTo>
                  <a:lnTo>
                    <a:pt x="35" y="249"/>
                  </a:lnTo>
                  <a:lnTo>
                    <a:pt x="35" y="249"/>
                  </a:lnTo>
                  <a:lnTo>
                    <a:pt x="35" y="249"/>
                  </a:lnTo>
                  <a:lnTo>
                    <a:pt x="35" y="249"/>
                  </a:lnTo>
                  <a:lnTo>
                    <a:pt x="35" y="251"/>
                  </a:lnTo>
                  <a:lnTo>
                    <a:pt x="35" y="251"/>
                  </a:lnTo>
                  <a:lnTo>
                    <a:pt x="28" y="251"/>
                  </a:lnTo>
                  <a:lnTo>
                    <a:pt x="26" y="254"/>
                  </a:lnTo>
                  <a:lnTo>
                    <a:pt x="24" y="254"/>
                  </a:lnTo>
                  <a:lnTo>
                    <a:pt x="24" y="256"/>
                  </a:lnTo>
                  <a:lnTo>
                    <a:pt x="24" y="256"/>
                  </a:lnTo>
                  <a:lnTo>
                    <a:pt x="24" y="256"/>
                  </a:lnTo>
                  <a:lnTo>
                    <a:pt x="24" y="256"/>
                  </a:lnTo>
                  <a:lnTo>
                    <a:pt x="24" y="258"/>
                  </a:lnTo>
                  <a:lnTo>
                    <a:pt x="24" y="258"/>
                  </a:lnTo>
                  <a:lnTo>
                    <a:pt x="24" y="261"/>
                  </a:lnTo>
                  <a:lnTo>
                    <a:pt x="24" y="263"/>
                  </a:lnTo>
                  <a:lnTo>
                    <a:pt x="24" y="263"/>
                  </a:lnTo>
                  <a:lnTo>
                    <a:pt x="24" y="263"/>
                  </a:lnTo>
                  <a:lnTo>
                    <a:pt x="24" y="263"/>
                  </a:lnTo>
                  <a:lnTo>
                    <a:pt x="26" y="263"/>
                  </a:lnTo>
                  <a:lnTo>
                    <a:pt x="28" y="263"/>
                  </a:lnTo>
                  <a:lnTo>
                    <a:pt x="28" y="263"/>
                  </a:lnTo>
                  <a:lnTo>
                    <a:pt x="31" y="263"/>
                  </a:lnTo>
                  <a:lnTo>
                    <a:pt x="31" y="263"/>
                  </a:lnTo>
                  <a:lnTo>
                    <a:pt x="33" y="263"/>
                  </a:lnTo>
                  <a:lnTo>
                    <a:pt x="33" y="263"/>
                  </a:lnTo>
                  <a:lnTo>
                    <a:pt x="35" y="265"/>
                  </a:lnTo>
                  <a:lnTo>
                    <a:pt x="35" y="265"/>
                  </a:lnTo>
                  <a:lnTo>
                    <a:pt x="38" y="265"/>
                  </a:lnTo>
                  <a:lnTo>
                    <a:pt x="38" y="268"/>
                  </a:lnTo>
                  <a:lnTo>
                    <a:pt x="38" y="270"/>
                  </a:lnTo>
                  <a:lnTo>
                    <a:pt x="38" y="270"/>
                  </a:lnTo>
                  <a:lnTo>
                    <a:pt x="38" y="270"/>
                  </a:lnTo>
                  <a:lnTo>
                    <a:pt x="38" y="270"/>
                  </a:lnTo>
                  <a:lnTo>
                    <a:pt x="38" y="270"/>
                  </a:lnTo>
                  <a:lnTo>
                    <a:pt x="35" y="270"/>
                  </a:lnTo>
                  <a:lnTo>
                    <a:pt x="35" y="272"/>
                  </a:lnTo>
                  <a:lnTo>
                    <a:pt x="35" y="272"/>
                  </a:lnTo>
                  <a:lnTo>
                    <a:pt x="33" y="272"/>
                  </a:lnTo>
                  <a:lnTo>
                    <a:pt x="28" y="275"/>
                  </a:lnTo>
                  <a:lnTo>
                    <a:pt x="28" y="275"/>
                  </a:lnTo>
                  <a:lnTo>
                    <a:pt x="28" y="275"/>
                  </a:lnTo>
                  <a:lnTo>
                    <a:pt x="28" y="275"/>
                  </a:lnTo>
                  <a:lnTo>
                    <a:pt x="24" y="280"/>
                  </a:lnTo>
                  <a:lnTo>
                    <a:pt x="24" y="280"/>
                  </a:lnTo>
                  <a:lnTo>
                    <a:pt x="24" y="282"/>
                  </a:lnTo>
                  <a:lnTo>
                    <a:pt x="19" y="284"/>
                  </a:lnTo>
                  <a:lnTo>
                    <a:pt x="19" y="284"/>
                  </a:lnTo>
                  <a:lnTo>
                    <a:pt x="19" y="284"/>
                  </a:lnTo>
                  <a:lnTo>
                    <a:pt x="19" y="284"/>
                  </a:lnTo>
                  <a:lnTo>
                    <a:pt x="19" y="284"/>
                  </a:lnTo>
                  <a:lnTo>
                    <a:pt x="16" y="287"/>
                  </a:lnTo>
                  <a:lnTo>
                    <a:pt x="16" y="303"/>
                  </a:lnTo>
                  <a:lnTo>
                    <a:pt x="16" y="303"/>
                  </a:lnTo>
                  <a:lnTo>
                    <a:pt x="19" y="308"/>
                  </a:lnTo>
                  <a:lnTo>
                    <a:pt x="19" y="310"/>
                  </a:lnTo>
                  <a:lnTo>
                    <a:pt x="19" y="310"/>
                  </a:lnTo>
                  <a:lnTo>
                    <a:pt x="21" y="310"/>
                  </a:lnTo>
                  <a:lnTo>
                    <a:pt x="24" y="313"/>
                  </a:lnTo>
                  <a:lnTo>
                    <a:pt x="28" y="313"/>
                  </a:lnTo>
                  <a:lnTo>
                    <a:pt x="28" y="313"/>
                  </a:lnTo>
                  <a:lnTo>
                    <a:pt x="31" y="315"/>
                  </a:lnTo>
                  <a:lnTo>
                    <a:pt x="31" y="315"/>
                  </a:lnTo>
                  <a:lnTo>
                    <a:pt x="31" y="315"/>
                  </a:lnTo>
                  <a:lnTo>
                    <a:pt x="31" y="315"/>
                  </a:lnTo>
                  <a:lnTo>
                    <a:pt x="31" y="315"/>
                  </a:lnTo>
                  <a:lnTo>
                    <a:pt x="31" y="315"/>
                  </a:lnTo>
                  <a:lnTo>
                    <a:pt x="33" y="322"/>
                  </a:lnTo>
                  <a:lnTo>
                    <a:pt x="33" y="325"/>
                  </a:lnTo>
                  <a:lnTo>
                    <a:pt x="31" y="325"/>
                  </a:lnTo>
                  <a:lnTo>
                    <a:pt x="26" y="332"/>
                  </a:lnTo>
                  <a:lnTo>
                    <a:pt x="26" y="334"/>
                  </a:lnTo>
                  <a:lnTo>
                    <a:pt x="26" y="336"/>
                  </a:lnTo>
                  <a:lnTo>
                    <a:pt x="26" y="336"/>
                  </a:lnTo>
                  <a:lnTo>
                    <a:pt x="26" y="336"/>
                  </a:lnTo>
                  <a:lnTo>
                    <a:pt x="26" y="339"/>
                  </a:lnTo>
                  <a:lnTo>
                    <a:pt x="26" y="339"/>
                  </a:lnTo>
                  <a:lnTo>
                    <a:pt x="26" y="341"/>
                  </a:lnTo>
                  <a:lnTo>
                    <a:pt x="28" y="343"/>
                  </a:lnTo>
                  <a:lnTo>
                    <a:pt x="38" y="348"/>
                  </a:lnTo>
                  <a:lnTo>
                    <a:pt x="38" y="351"/>
                  </a:lnTo>
                  <a:lnTo>
                    <a:pt x="40" y="351"/>
                  </a:lnTo>
                  <a:lnTo>
                    <a:pt x="40" y="351"/>
                  </a:lnTo>
                  <a:lnTo>
                    <a:pt x="40" y="353"/>
                  </a:lnTo>
                  <a:lnTo>
                    <a:pt x="40" y="353"/>
                  </a:lnTo>
                  <a:lnTo>
                    <a:pt x="40" y="353"/>
                  </a:lnTo>
                  <a:lnTo>
                    <a:pt x="38" y="353"/>
                  </a:lnTo>
                  <a:lnTo>
                    <a:pt x="38" y="355"/>
                  </a:lnTo>
                  <a:lnTo>
                    <a:pt x="38" y="355"/>
                  </a:lnTo>
                  <a:lnTo>
                    <a:pt x="38" y="355"/>
                  </a:lnTo>
                  <a:lnTo>
                    <a:pt x="33" y="358"/>
                  </a:lnTo>
                  <a:lnTo>
                    <a:pt x="33" y="358"/>
                  </a:lnTo>
                  <a:lnTo>
                    <a:pt x="33" y="358"/>
                  </a:lnTo>
                  <a:lnTo>
                    <a:pt x="31" y="360"/>
                  </a:lnTo>
                  <a:lnTo>
                    <a:pt x="31" y="370"/>
                  </a:lnTo>
                  <a:lnTo>
                    <a:pt x="31" y="372"/>
                  </a:lnTo>
                  <a:lnTo>
                    <a:pt x="31" y="372"/>
                  </a:lnTo>
                  <a:lnTo>
                    <a:pt x="31" y="372"/>
                  </a:lnTo>
                  <a:lnTo>
                    <a:pt x="33" y="374"/>
                  </a:lnTo>
                  <a:lnTo>
                    <a:pt x="38" y="377"/>
                  </a:lnTo>
                  <a:lnTo>
                    <a:pt x="38" y="377"/>
                  </a:lnTo>
                  <a:lnTo>
                    <a:pt x="38" y="377"/>
                  </a:lnTo>
                  <a:lnTo>
                    <a:pt x="38" y="377"/>
                  </a:lnTo>
                  <a:lnTo>
                    <a:pt x="38" y="377"/>
                  </a:lnTo>
                  <a:lnTo>
                    <a:pt x="38" y="379"/>
                  </a:lnTo>
                  <a:lnTo>
                    <a:pt x="38" y="381"/>
                  </a:lnTo>
                  <a:lnTo>
                    <a:pt x="38" y="381"/>
                  </a:lnTo>
                  <a:lnTo>
                    <a:pt x="38" y="381"/>
                  </a:lnTo>
                  <a:lnTo>
                    <a:pt x="38" y="384"/>
                  </a:lnTo>
                  <a:lnTo>
                    <a:pt x="35" y="384"/>
                  </a:lnTo>
                  <a:lnTo>
                    <a:pt x="33" y="386"/>
                  </a:lnTo>
                  <a:lnTo>
                    <a:pt x="33" y="386"/>
                  </a:lnTo>
                  <a:lnTo>
                    <a:pt x="31" y="388"/>
                  </a:lnTo>
                  <a:lnTo>
                    <a:pt x="28" y="388"/>
                  </a:lnTo>
                  <a:lnTo>
                    <a:pt x="28" y="393"/>
                  </a:lnTo>
                  <a:lnTo>
                    <a:pt x="26" y="398"/>
                  </a:lnTo>
                  <a:lnTo>
                    <a:pt x="24" y="403"/>
                  </a:lnTo>
                  <a:lnTo>
                    <a:pt x="24" y="407"/>
                  </a:lnTo>
                  <a:lnTo>
                    <a:pt x="24" y="407"/>
                  </a:lnTo>
                  <a:lnTo>
                    <a:pt x="24" y="407"/>
                  </a:lnTo>
                  <a:lnTo>
                    <a:pt x="24" y="417"/>
                  </a:lnTo>
                  <a:lnTo>
                    <a:pt x="24" y="426"/>
                  </a:lnTo>
                  <a:lnTo>
                    <a:pt x="26" y="436"/>
                  </a:lnTo>
                  <a:lnTo>
                    <a:pt x="31" y="441"/>
                  </a:lnTo>
                  <a:lnTo>
                    <a:pt x="31" y="443"/>
                  </a:lnTo>
                  <a:lnTo>
                    <a:pt x="33" y="450"/>
                  </a:lnTo>
                  <a:lnTo>
                    <a:pt x="35" y="450"/>
                  </a:lnTo>
                  <a:lnTo>
                    <a:pt x="35" y="452"/>
                  </a:lnTo>
                  <a:lnTo>
                    <a:pt x="35" y="452"/>
                  </a:lnTo>
                  <a:lnTo>
                    <a:pt x="40" y="455"/>
                  </a:lnTo>
                  <a:lnTo>
                    <a:pt x="40" y="455"/>
                  </a:lnTo>
                  <a:lnTo>
                    <a:pt x="40" y="457"/>
                  </a:lnTo>
                  <a:lnTo>
                    <a:pt x="43" y="459"/>
                  </a:lnTo>
                  <a:lnTo>
                    <a:pt x="43" y="459"/>
                  </a:lnTo>
                  <a:lnTo>
                    <a:pt x="45" y="459"/>
                  </a:lnTo>
                  <a:lnTo>
                    <a:pt x="47" y="462"/>
                  </a:lnTo>
                  <a:lnTo>
                    <a:pt x="50" y="462"/>
                  </a:lnTo>
                  <a:lnTo>
                    <a:pt x="50" y="464"/>
                  </a:lnTo>
                  <a:lnTo>
                    <a:pt x="50" y="464"/>
                  </a:lnTo>
                  <a:lnTo>
                    <a:pt x="50" y="464"/>
                  </a:lnTo>
                  <a:lnTo>
                    <a:pt x="50" y="464"/>
                  </a:lnTo>
                  <a:lnTo>
                    <a:pt x="50" y="464"/>
                  </a:lnTo>
                  <a:lnTo>
                    <a:pt x="50" y="467"/>
                  </a:lnTo>
                  <a:lnTo>
                    <a:pt x="50" y="469"/>
                  </a:lnTo>
                  <a:lnTo>
                    <a:pt x="47" y="474"/>
                  </a:lnTo>
                  <a:lnTo>
                    <a:pt x="47" y="474"/>
                  </a:lnTo>
                  <a:lnTo>
                    <a:pt x="47" y="476"/>
                  </a:lnTo>
                  <a:lnTo>
                    <a:pt x="47" y="476"/>
                  </a:lnTo>
                  <a:lnTo>
                    <a:pt x="47" y="478"/>
                  </a:lnTo>
                  <a:lnTo>
                    <a:pt x="47" y="481"/>
                  </a:lnTo>
                  <a:lnTo>
                    <a:pt x="47" y="481"/>
                  </a:lnTo>
                  <a:lnTo>
                    <a:pt x="50" y="483"/>
                  </a:lnTo>
                  <a:lnTo>
                    <a:pt x="50" y="486"/>
                  </a:lnTo>
                  <a:lnTo>
                    <a:pt x="50" y="488"/>
                  </a:lnTo>
                  <a:lnTo>
                    <a:pt x="50" y="490"/>
                  </a:lnTo>
                  <a:lnTo>
                    <a:pt x="52" y="493"/>
                  </a:lnTo>
                  <a:lnTo>
                    <a:pt x="52" y="493"/>
                  </a:lnTo>
                  <a:lnTo>
                    <a:pt x="50" y="495"/>
                  </a:lnTo>
                  <a:lnTo>
                    <a:pt x="50" y="495"/>
                  </a:lnTo>
                  <a:lnTo>
                    <a:pt x="50" y="495"/>
                  </a:lnTo>
                  <a:lnTo>
                    <a:pt x="47" y="497"/>
                  </a:lnTo>
                  <a:lnTo>
                    <a:pt x="47" y="500"/>
                  </a:lnTo>
                  <a:lnTo>
                    <a:pt x="43" y="507"/>
                  </a:lnTo>
                  <a:lnTo>
                    <a:pt x="43" y="507"/>
                  </a:lnTo>
                  <a:lnTo>
                    <a:pt x="43" y="507"/>
                  </a:lnTo>
                  <a:lnTo>
                    <a:pt x="43" y="509"/>
                  </a:lnTo>
                  <a:lnTo>
                    <a:pt x="43" y="509"/>
                  </a:lnTo>
                  <a:lnTo>
                    <a:pt x="45" y="512"/>
                  </a:lnTo>
                  <a:lnTo>
                    <a:pt x="45" y="512"/>
                  </a:lnTo>
                  <a:lnTo>
                    <a:pt x="45" y="512"/>
                  </a:lnTo>
                  <a:lnTo>
                    <a:pt x="45" y="514"/>
                  </a:lnTo>
                  <a:lnTo>
                    <a:pt x="47" y="516"/>
                  </a:lnTo>
                  <a:lnTo>
                    <a:pt x="47" y="516"/>
                  </a:lnTo>
                  <a:lnTo>
                    <a:pt x="47" y="516"/>
                  </a:lnTo>
                  <a:lnTo>
                    <a:pt x="47" y="516"/>
                  </a:lnTo>
                  <a:lnTo>
                    <a:pt x="45" y="516"/>
                  </a:lnTo>
                  <a:lnTo>
                    <a:pt x="45" y="519"/>
                  </a:lnTo>
                  <a:lnTo>
                    <a:pt x="45" y="519"/>
                  </a:lnTo>
                  <a:lnTo>
                    <a:pt x="43" y="521"/>
                  </a:lnTo>
                  <a:lnTo>
                    <a:pt x="43" y="526"/>
                  </a:lnTo>
                  <a:lnTo>
                    <a:pt x="40" y="528"/>
                  </a:lnTo>
                  <a:lnTo>
                    <a:pt x="40" y="531"/>
                  </a:lnTo>
                  <a:lnTo>
                    <a:pt x="38" y="533"/>
                  </a:lnTo>
                  <a:lnTo>
                    <a:pt x="38" y="533"/>
                  </a:lnTo>
                  <a:lnTo>
                    <a:pt x="38" y="535"/>
                  </a:lnTo>
                  <a:lnTo>
                    <a:pt x="38" y="535"/>
                  </a:lnTo>
                  <a:lnTo>
                    <a:pt x="38" y="535"/>
                  </a:lnTo>
                  <a:lnTo>
                    <a:pt x="38" y="535"/>
                  </a:lnTo>
                  <a:lnTo>
                    <a:pt x="38" y="535"/>
                  </a:lnTo>
                  <a:lnTo>
                    <a:pt x="38" y="535"/>
                  </a:lnTo>
                  <a:lnTo>
                    <a:pt x="40" y="535"/>
                  </a:lnTo>
                  <a:lnTo>
                    <a:pt x="40" y="535"/>
                  </a:lnTo>
                  <a:lnTo>
                    <a:pt x="40" y="535"/>
                  </a:lnTo>
                  <a:lnTo>
                    <a:pt x="40" y="535"/>
                  </a:lnTo>
                  <a:lnTo>
                    <a:pt x="43" y="533"/>
                  </a:lnTo>
                  <a:lnTo>
                    <a:pt x="45" y="533"/>
                  </a:lnTo>
                  <a:lnTo>
                    <a:pt x="47" y="533"/>
                  </a:lnTo>
                  <a:lnTo>
                    <a:pt x="47" y="531"/>
                  </a:lnTo>
                  <a:lnTo>
                    <a:pt x="47" y="531"/>
                  </a:lnTo>
                  <a:lnTo>
                    <a:pt x="47" y="531"/>
                  </a:lnTo>
                  <a:lnTo>
                    <a:pt x="47" y="531"/>
                  </a:lnTo>
                  <a:lnTo>
                    <a:pt x="50" y="528"/>
                  </a:lnTo>
                  <a:lnTo>
                    <a:pt x="50" y="528"/>
                  </a:lnTo>
                  <a:lnTo>
                    <a:pt x="50" y="526"/>
                  </a:lnTo>
                  <a:lnTo>
                    <a:pt x="50" y="526"/>
                  </a:lnTo>
                  <a:lnTo>
                    <a:pt x="50" y="526"/>
                  </a:lnTo>
                  <a:lnTo>
                    <a:pt x="52" y="526"/>
                  </a:lnTo>
                  <a:lnTo>
                    <a:pt x="57" y="528"/>
                  </a:lnTo>
                  <a:lnTo>
                    <a:pt x="57" y="528"/>
                  </a:lnTo>
                  <a:lnTo>
                    <a:pt x="64" y="528"/>
                  </a:lnTo>
                  <a:lnTo>
                    <a:pt x="64" y="528"/>
                  </a:lnTo>
                  <a:lnTo>
                    <a:pt x="64" y="528"/>
                  </a:lnTo>
                  <a:lnTo>
                    <a:pt x="66" y="526"/>
                  </a:lnTo>
                  <a:lnTo>
                    <a:pt x="69" y="523"/>
                  </a:lnTo>
                  <a:lnTo>
                    <a:pt x="71" y="523"/>
                  </a:lnTo>
                  <a:lnTo>
                    <a:pt x="71" y="521"/>
                  </a:lnTo>
                  <a:lnTo>
                    <a:pt x="71" y="521"/>
                  </a:lnTo>
                  <a:lnTo>
                    <a:pt x="71" y="519"/>
                  </a:lnTo>
                  <a:lnTo>
                    <a:pt x="73" y="519"/>
                  </a:lnTo>
                  <a:lnTo>
                    <a:pt x="73" y="519"/>
                  </a:lnTo>
                  <a:lnTo>
                    <a:pt x="76" y="516"/>
                  </a:lnTo>
                  <a:lnTo>
                    <a:pt x="76" y="516"/>
                  </a:lnTo>
                  <a:lnTo>
                    <a:pt x="76" y="516"/>
                  </a:lnTo>
                  <a:lnTo>
                    <a:pt x="76" y="516"/>
                  </a:lnTo>
                  <a:lnTo>
                    <a:pt x="76" y="516"/>
                  </a:lnTo>
                  <a:lnTo>
                    <a:pt x="78" y="514"/>
                  </a:lnTo>
                  <a:lnTo>
                    <a:pt x="78" y="514"/>
                  </a:lnTo>
                  <a:lnTo>
                    <a:pt x="78" y="512"/>
                  </a:lnTo>
                  <a:lnTo>
                    <a:pt x="78" y="512"/>
                  </a:lnTo>
                  <a:lnTo>
                    <a:pt x="78" y="512"/>
                  </a:lnTo>
                  <a:lnTo>
                    <a:pt x="78" y="512"/>
                  </a:lnTo>
                  <a:lnTo>
                    <a:pt x="80" y="512"/>
                  </a:lnTo>
                  <a:lnTo>
                    <a:pt x="80" y="512"/>
                  </a:lnTo>
                  <a:lnTo>
                    <a:pt x="83" y="512"/>
                  </a:lnTo>
                  <a:lnTo>
                    <a:pt x="83" y="512"/>
                  </a:lnTo>
                  <a:lnTo>
                    <a:pt x="83" y="512"/>
                  </a:lnTo>
                  <a:lnTo>
                    <a:pt x="83" y="512"/>
                  </a:lnTo>
                  <a:lnTo>
                    <a:pt x="83" y="512"/>
                  </a:lnTo>
                  <a:lnTo>
                    <a:pt x="85" y="512"/>
                  </a:lnTo>
                  <a:lnTo>
                    <a:pt x="88" y="512"/>
                  </a:lnTo>
                  <a:lnTo>
                    <a:pt x="88" y="512"/>
                  </a:lnTo>
                  <a:lnTo>
                    <a:pt x="90" y="509"/>
                  </a:lnTo>
                  <a:lnTo>
                    <a:pt x="92" y="507"/>
                  </a:lnTo>
                  <a:lnTo>
                    <a:pt x="95" y="507"/>
                  </a:lnTo>
                  <a:lnTo>
                    <a:pt x="95" y="507"/>
                  </a:lnTo>
                  <a:lnTo>
                    <a:pt x="95" y="504"/>
                  </a:lnTo>
                  <a:lnTo>
                    <a:pt x="97" y="504"/>
                  </a:lnTo>
                  <a:lnTo>
                    <a:pt x="97" y="504"/>
                  </a:lnTo>
                  <a:lnTo>
                    <a:pt x="97" y="504"/>
                  </a:lnTo>
                  <a:lnTo>
                    <a:pt x="99" y="504"/>
                  </a:lnTo>
                  <a:lnTo>
                    <a:pt x="99" y="502"/>
                  </a:lnTo>
                  <a:lnTo>
                    <a:pt x="99" y="502"/>
                  </a:lnTo>
                  <a:lnTo>
                    <a:pt x="99" y="502"/>
                  </a:lnTo>
                  <a:lnTo>
                    <a:pt x="99" y="502"/>
                  </a:lnTo>
                  <a:lnTo>
                    <a:pt x="102" y="500"/>
                  </a:lnTo>
                  <a:lnTo>
                    <a:pt x="102" y="500"/>
                  </a:lnTo>
                  <a:lnTo>
                    <a:pt x="104" y="497"/>
                  </a:lnTo>
                  <a:lnTo>
                    <a:pt x="104" y="497"/>
                  </a:lnTo>
                  <a:lnTo>
                    <a:pt x="104" y="497"/>
                  </a:lnTo>
                  <a:lnTo>
                    <a:pt x="104" y="495"/>
                  </a:lnTo>
                  <a:lnTo>
                    <a:pt x="104" y="495"/>
                  </a:lnTo>
                  <a:lnTo>
                    <a:pt x="104" y="495"/>
                  </a:lnTo>
                  <a:lnTo>
                    <a:pt x="106" y="495"/>
                  </a:lnTo>
                  <a:lnTo>
                    <a:pt x="106" y="495"/>
                  </a:lnTo>
                  <a:lnTo>
                    <a:pt x="106" y="495"/>
                  </a:lnTo>
                  <a:lnTo>
                    <a:pt x="109" y="495"/>
                  </a:lnTo>
                  <a:lnTo>
                    <a:pt x="109" y="495"/>
                  </a:lnTo>
                  <a:lnTo>
                    <a:pt x="111" y="495"/>
                  </a:lnTo>
                  <a:lnTo>
                    <a:pt x="111" y="495"/>
                  </a:lnTo>
                  <a:lnTo>
                    <a:pt x="111" y="495"/>
                  </a:lnTo>
                  <a:lnTo>
                    <a:pt x="111" y="495"/>
                  </a:lnTo>
                  <a:lnTo>
                    <a:pt x="114" y="495"/>
                  </a:lnTo>
                  <a:lnTo>
                    <a:pt x="114" y="495"/>
                  </a:lnTo>
                  <a:lnTo>
                    <a:pt x="114" y="493"/>
                  </a:lnTo>
                  <a:lnTo>
                    <a:pt x="132" y="483"/>
                  </a:lnTo>
                  <a:lnTo>
                    <a:pt x="135" y="483"/>
                  </a:lnTo>
                  <a:lnTo>
                    <a:pt x="135" y="483"/>
                  </a:lnTo>
                  <a:lnTo>
                    <a:pt x="135" y="481"/>
                  </a:lnTo>
                  <a:lnTo>
                    <a:pt x="135" y="481"/>
                  </a:lnTo>
                  <a:lnTo>
                    <a:pt x="135" y="478"/>
                  </a:lnTo>
                  <a:lnTo>
                    <a:pt x="135" y="478"/>
                  </a:lnTo>
                  <a:lnTo>
                    <a:pt x="135" y="478"/>
                  </a:lnTo>
                  <a:lnTo>
                    <a:pt x="135" y="478"/>
                  </a:lnTo>
                  <a:lnTo>
                    <a:pt x="135" y="478"/>
                  </a:lnTo>
                  <a:lnTo>
                    <a:pt x="137" y="476"/>
                  </a:lnTo>
                  <a:lnTo>
                    <a:pt x="137" y="476"/>
                  </a:lnTo>
                  <a:lnTo>
                    <a:pt x="147" y="471"/>
                  </a:lnTo>
                  <a:lnTo>
                    <a:pt x="147" y="471"/>
                  </a:lnTo>
                  <a:lnTo>
                    <a:pt x="149" y="469"/>
                  </a:lnTo>
                  <a:lnTo>
                    <a:pt x="149" y="469"/>
                  </a:lnTo>
                  <a:lnTo>
                    <a:pt x="149" y="469"/>
                  </a:lnTo>
                  <a:lnTo>
                    <a:pt x="149" y="469"/>
                  </a:lnTo>
                  <a:lnTo>
                    <a:pt x="151" y="467"/>
                  </a:lnTo>
                  <a:lnTo>
                    <a:pt x="154" y="467"/>
                  </a:lnTo>
                  <a:lnTo>
                    <a:pt x="156" y="464"/>
                  </a:lnTo>
                  <a:lnTo>
                    <a:pt x="156" y="464"/>
                  </a:lnTo>
                  <a:lnTo>
                    <a:pt x="156" y="464"/>
                  </a:lnTo>
                  <a:lnTo>
                    <a:pt x="166" y="462"/>
                  </a:lnTo>
                  <a:lnTo>
                    <a:pt x="170" y="459"/>
                  </a:lnTo>
                  <a:lnTo>
                    <a:pt x="173" y="457"/>
                  </a:lnTo>
                  <a:lnTo>
                    <a:pt x="173" y="457"/>
                  </a:lnTo>
                  <a:lnTo>
                    <a:pt x="173" y="457"/>
                  </a:lnTo>
                  <a:lnTo>
                    <a:pt x="175" y="457"/>
                  </a:lnTo>
                  <a:lnTo>
                    <a:pt x="175" y="455"/>
                  </a:lnTo>
                  <a:lnTo>
                    <a:pt x="175" y="455"/>
                  </a:lnTo>
                  <a:lnTo>
                    <a:pt x="177" y="455"/>
                  </a:lnTo>
                  <a:lnTo>
                    <a:pt x="177" y="457"/>
                  </a:lnTo>
                  <a:lnTo>
                    <a:pt x="177" y="457"/>
                  </a:lnTo>
                  <a:lnTo>
                    <a:pt x="180" y="455"/>
                  </a:lnTo>
                  <a:lnTo>
                    <a:pt x="180" y="455"/>
                  </a:lnTo>
                  <a:lnTo>
                    <a:pt x="180" y="457"/>
                  </a:lnTo>
                  <a:lnTo>
                    <a:pt x="182" y="457"/>
                  </a:lnTo>
                  <a:lnTo>
                    <a:pt x="182" y="457"/>
                  </a:lnTo>
                  <a:lnTo>
                    <a:pt x="182" y="457"/>
                  </a:lnTo>
                  <a:lnTo>
                    <a:pt x="182" y="457"/>
                  </a:lnTo>
                  <a:lnTo>
                    <a:pt x="182" y="455"/>
                  </a:lnTo>
                  <a:lnTo>
                    <a:pt x="182" y="455"/>
                  </a:lnTo>
                  <a:lnTo>
                    <a:pt x="185" y="455"/>
                  </a:lnTo>
                  <a:lnTo>
                    <a:pt x="185" y="455"/>
                  </a:lnTo>
                  <a:lnTo>
                    <a:pt x="185" y="455"/>
                  </a:lnTo>
                  <a:lnTo>
                    <a:pt x="185" y="455"/>
                  </a:lnTo>
                  <a:lnTo>
                    <a:pt x="185" y="455"/>
                  </a:lnTo>
                  <a:lnTo>
                    <a:pt x="187" y="457"/>
                  </a:lnTo>
                  <a:lnTo>
                    <a:pt x="187" y="457"/>
                  </a:lnTo>
                  <a:lnTo>
                    <a:pt x="187" y="457"/>
                  </a:lnTo>
                  <a:lnTo>
                    <a:pt x="189" y="457"/>
                  </a:lnTo>
                  <a:lnTo>
                    <a:pt x="189" y="457"/>
                  </a:lnTo>
                  <a:lnTo>
                    <a:pt x="189" y="457"/>
                  </a:lnTo>
                  <a:lnTo>
                    <a:pt x="189" y="457"/>
                  </a:lnTo>
                  <a:lnTo>
                    <a:pt x="192" y="457"/>
                  </a:lnTo>
                  <a:lnTo>
                    <a:pt x="192" y="457"/>
                  </a:lnTo>
                  <a:lnTo>
                    <a:pt x="192" y="457"/>
                  </a:lnTo>
                  <a:lnTo>
                    <a:pt x="192" y="457"/>
                  </a:lnTo>
                  <a:lnTo>
                    <a:pt x="192" y="457"/>
                  </a:lnTo>
                  <a:lnTo>
                    <a:pt x="194" y="457"/>
                  </a:lnTo>
                  <a:lnTo>
                    <a:pt x="194" y="457"/>
                  </a:lnTo>
                  <a:lnTo>
                    <a:pt x="194" y="457"/>
                  </a:lnTo>
                  <a:lnTo>
                    <a:pt x="196" y="457"/>
                  </a:lnTo>
                  <a:lnTo>
                    <a:pt x="196" y="457"/>
                  </a:lnTo>
                  <a:lnTo>
                    <a:pt x="199" y="459"/>
                  </a:lnTo>
                  <a:lnTo>
                    <a:pt x="199" y="459"/>
                  </a:lnTo>
                  <a:lnTo>
                    <a:pt x="199" y="459"/>
                  </a:lnTo>
                  <a:lnTo>
                    <a:pt x="199" y="459"/>
                  </a:lnTo>
                  <a:lnTo>
                    <a:pt x="201" y="457"/>
                  </a:lnTo>
                  <a:lnTo>
                    <a:pt x="201" y="457"/>
                  </a:lnTo>
                  <a:lnTo>
                    <a:pt x="201" y="457"/>
                  </a:lnTo>
                  <a:lnTo>
                    <a:pt x="201" y="457"/>
                  </a:lnTo>
                  <a:lnTo>
                    <a:pt x="201" y="457"/>
                  </a:lnTo>
                  <a:lnTo>
                    <a:pt x="204" y="459"/>
                  </a:lnTo>
                  <a:lnTo>
                    <a:pt x="206" y="459"/>
                  </a:lnTo>
                  <a:lnTo>
                    <a:pt x="206" y="459"/>
                  </a:lnTo>
                  <a:lnTo>
                    <a:pt x="208" y="459"/>
                  </a:lnTo>
                  <a:lnTo>
                    <a:pt x="208" y="459"/>
                  </a:lnTo>
                  <a:lnTo>
                    <a:pt x="208" y="459"/>
                  </a:lnTo>
                  <a:lnTo>
                    <a:pt x="208" y="459"/>
                  </a:lnTo>
                  <a:lnTo>
                    <a:pt x="211" y="459"/>
                  </a:lnTo>
                  <a:lnTo>
                    <a:pt x="211" y="459"/>
                  </a:lnTo>
                  <a:lnTo>
                    <a:pt x="211" y="459"/>
                  </a:lnTo>
                  <a:lnTo>
                    <a:pt x="213" y="462"/>
                  </a:lnTo>
                  <a:lnTo>
                    <a:pt x="213" y="462"/>
                  </a:lnTo>
                  <a:lnTo>
                    <a:pt x="213" y="462"/>
                  </a:lnTo>
                  <a:lnTo>
                    <a:pt x="213" y="462"/>
                  </a:lnTo>
                  <a:lnTo>
                    <a:pt x="213" y="462"/>
                  </a:lnTo>
                  <a:lnTo>
                    <a:pt x="215" y="462"/>
                  </a:lnTo>
                  <a:lnTo>
                    <a:pt x="215" y="462"/>
                  </a:lnTo>
                  <a:lnTo>
                    <a:pt x="215" y="462"/>
                  </a:lnTo>
                  <a:lnTo>
                    <a:pt x="218" y="464"/>
                  </a:lnTo>
                  <a:lnTo>
                    <a:pt x="218" y="464"/>
                  </a:lnTo>
                  <a:lnTo>
                    <a:pt x="215" y="464"/>
                  </a:lnTo>
                  <a:lnTo>
                    <a:pt x="215" y="467"/>
                  </a:lnTo>
                  <a:lnTo>
                    <a:pt x="213" y="469"/>
                  </a:lnTo>
                  <a:lnTo>
                    <a:pt x="213" y="474"/>
                  </a:lnTo>
                  <a:lnTo>
                    <a:pt x="211" y="476"/>
                  </a:lnTo>
                  <a:lnTo>
                    <a:pt x="211" y="478"/>
                  </a:lnTo>
                  <a:lnTo>
                    <a:pt x="211" y="478"/>
                  </a:lnTo>
                  <a:lnTo>
                    <a:pt x="211" y="481"/>
                  </a:lnTo>
                  <a:lnTo>
                    <a:pt x="211" y="483"/>
                  </a:lnTo>
                  <a:lnTo>
                    <a:pt x="211" y="483"/>
                  </a:lnTo>
                  <a:lnTo>
                    <a:pt x="211" y="483"/>
                  </a:lnTo>
                  <a:lnTo>
                    <a:pt x="211" y="483"/>
                  </a:lnTo>
                  <a:lnTo>
                    <a:pt x="211" y="486"/>
                  </a:lnTo>
                  <a:lnTo>
                    <a:pt x="211" y="486"/>
                  </a:lnTo>
                  <a:lnTo>
                    <a:pt x="211" y="486"/>
                  </a:lnTo>
                  <a:lnTo>
                    <a:pt x="211" y="486"/>
                  </a:lnTo>
                  <a:lnTo>
                    <a:pt x="211" y="488"/>
                  </a:lnTo>
                  <a:lnTo>
                    <a:pt x="211" y="488"/>
                  </a:lnTo>
                  <a:lnTo>
                    <a:pt x="211" y="488"/>
                  </a:lnTo>
                  <a:lnTo>
                    <a:pt x="211" y="488"/>
                  </a:lnTo>
                  <a:lnTo>
                    <a:pt x="211" y="488"/>
                  </a:lnTo>
                  <a:lnTo>
                    <a:pt x="213" y="490"/>
                  </a:lnTo>
                  <a:lnTo>
                    <a:pt x="213" y="490"/>
                  </a:lnTo>
                  <a:lnTo>
                    <a:pt x="213" y="490"/>
                  </a:lnTo>
                  <a:lnTo>
                    <a:pt x="213" y="490"/>
                  </a:lnTo>
                  <a:lnTo>
                    <a:pt x="213" y="493"/>
                  </a:lnTo>
                  <a:lnTo>
                    <a:pt x="215" y="493"/>
                  </a:lnTo>
                  <a:lnTo>
                    <a:pt x="222" y="493"/>
                  </a:lnTo>
                  <a:lnTo>
                    <a:pt x="222" y="493"/>
                  </a:lnTo>
                  <a:lnTo>
                    <a:pt x="222" y="495"/>
                  </a:lnTo>
                  <a:lnTo>
                    <a:pt x="225" y="495"/>
                  </a:lnTo>
                  <a:lnTo>
                    <a:pt x="225" y="495"/>
                  </a:lnTo>
                  <a:lnTo>
                    <a:pt x="241" y="500"/>
                  </a:lnTo>
                  <a:lnTo>
                    <a:pt x="244" y="497"/>
                  </a:lnTo>
                  <a:lnTo>
                    <a:pt x="244" y="497"/>
                  </a:lnTo>
                  <a:lnTo>
                    <a:pt x="246" y="497"/>
                  </a:lnTo>
                  <a:lnTo>
                    <a:pt x="246" y="497"/>
                  </a:lnTo>
                  <a:lnTo>
                    <a:pt x="246" y="497"/>
                  </a:lnTo>
                  <a:lnTo>
                    <a:pt x="246" y="495"/>
                  </a:lnTo>
                  <a:lnTo>
                    <a:pt x="248" y="495"/>
                  </a:lnTo>
                  <a:lnTo>
                    <a:pt x="248" y="495"/>
                  </a:lnTo>
                  <a:lnTo>
                    <a:pt x="248" y="495"/>
                  </a:lnTo>
                  <a:lnTo>
                    <a:pt x="248" y="495"/>
                  </a:lnTo>
                  <a:lnTo>
                    <a:pt x="248" y="493"/>
                  </a:lnTo>
                  <a:lnTo>
                    <a:pt x="248" y="493"/>
                  </a:lnTo>
                  <a:lnTo>
                    <a:pt x="248" y="493"/>
                  </a:lnTo>
                  <a:lnTo>
                    <a:pt x="248" y="493"/>
                  </a:lnTo>
                  <a:lnTo>
                    <a:pt x="248" y="493"/>
                  </a:lnTo>
                  <a:lnTo>
                    <a:pt x="258" y="488"/>
                  </a:lnTo>
                  <a:lnTo>
                    <a:pt x="260" y="488"/>
                  </a:lnTo>
                  <a:lnTo>
                    <a:pt x="263" y="488"/>
                  </a:lnTo>
                  <a:lnTo>
                    <a:pt x="263" y="488"/>
                  </a:lnTo>
                  <a:lnTo>
                    <a:pt x="263" y="488"/>
                  </a:lnTo>
                  <a:lnTo>
                    <a:pt x="265" y="488"/>
                  </a:lnTo>
                  <a:lnTo>
                    <a:pt x="267" y="488"/>
                  </a:lnTo>
                  <a:lnTo>
                    <a:pt x="270" y="488"/>
                  </a:lnTo>
                  <a:lnTo>
                    <a:pt x="272" y="488"/>
                  </a:lnTo>
                  <a:lnTo>
                    <a:pt x="275" y="490"/>
                  </a:lnTo>
                  <a:lnTo>
                    <a:pt x="275" y="490"/>
                  </a:lnTo>
                  <a:lnTo>
                    <a:pt x="277" y="490"/>
                  </a:lnTo>
                  <a:lnTo>
                    <a:pt x="277" y="490"/>
                  </a:lnTo>
                  <a:lnTo>
                    <a:pt x="279" y="490"/>
                  </a:lnTo>
                  <a:lnTo>
                    <a:pt x="282" y="490"/>
                  </a:lnTo>
                  <a:lnTo>
                    <a:pt x="282" y="490"/>
                  </a:lnTo>
                  <a:lnTo>
                    <a:pt x="284" y="490"/>
                  </a:lnTo>
                  <a:lnTo>
                    <a:pt x="284" y="490"/>
                  </a:lnTo>
                  <a:lnTo>
                    <a:pt x="284" y="490"/>
                  </a:lnTo>
                  <a:lnTo>
                    <a:pt x="286" y="493"/>
                  </a:lnTo>
                  <a:lnTo>
                    <a:pt x="286" y="493"/>
                  </a:lnTo>
                  <a:lnTo>
                    <a:pt x="286" y="493"/>
                  </a:lnTo>
                  <a:lnTo>
                    <a:pt x="286" y="495"/>
                  </a:lnTo>
                  <a:lnTo>
                    <a:pt x="289" y="495"/>
                  </a:lnTo>
                  <a:lnTo>
                    <a:pt x="289" y="497"/>
                  </a:lnTo>
                  <a:lnTo>
                    <a:pt x="293" y="500"/>
                  </a:lnTo>
                  <a:lnTo>
                    <a:pt x="296" y="502"/>
                  </a:lnTo>
                  <a:lnTo>
                    <a:pt x="298" y="504"/>
                  </a:lnTo>
                  <a:lnTo>
                    <a:pt x="301" y="507"/>
                  </a:lnTo>
                  <a:lnTo>
                    <a:pt x="303" y="509"/>
                  </a:lnTo>
                  <a:lnTo>
                    <a:pt x="305" y="509"/>
                  </a:lnTo>
                  <a:lnTo>
                    <a:pt x="305" y="509"/>
                  </a:lnTo>
                  <a:lnTo>
                    <a:pt x="305" y="509"/>
                  </a:lnTo>
                  <a:lnTo>
                    <a:pt x="308" y="512"/>
                  </a:lnTo>
                  <a:lnTo>
                    <a:pt x="308" y="512"/>
                  </a:lnTo>
                  <a:lnTo>
                    <a:pt x="308" y="512"/>
                  </a:lnTo>
                  <a:lnTo>
                    <a:pt x="310" y="512"/>
                  </a:lnTo>
                  <a:lnTo>
                    <a:pt x="312" y="512"/>
                  </a:lnTo>
                  <a:lnTo>
                    <a:pt x="312" y="512"/>
                  </a:lnTo>
                  <a:lnTo>
                    <a:pt x="312" y="512"/>
                  </a:lnTo>
                  <a:lnTo>
                    <a:pt x="315" y="512"/>
                  </a:lnTo>
                  <a:lnTo>
                    <a:pt x="317" y="514"/>
                  </a:lnTo>
                  <a:lnTo>
                    <a:pt x="320" y="514"/>
                  </a:lnTo>
                  <a:lnTo>
                    <a:pt x="320" y="516"/>
                  </a:lnTo>
                  <a:lnTo>
                    <a:pt x="322" y="516"/>
                  </a:lnTo>
                  <a:lnTo>
                    <a:pt x="322" y="516"/>
                  </a:lnTo>
                  <a:lnTo>
                    <a:pt x="324" y="519"/>
                  </a:lnTo>
                  <a:lnTo>
                    <a:pt x="334" y="523"/>
                  </a:lnTo>
                  <a:lnTo>
                    <a:pt x="336" y="523"/>
                  </a:lnTo>
                  <a:lnTo>
                    <a:pt x="338" y="526"/>
                  </a:lnTo>
                  <a:lnTo>
                    <a:pt x="341" y="526"/>
                  </a:lnTo>
                  <a:lnTo>
                    <a:pt x="343" y="526"/>
                  </a:lnTo>
                  <a:lnTo>
                    <a:pt x="343" y="526"/>
                  </a:lnTo>
                  <a:lnTo>
                    <a:pt x="343" y="526"/>
                  </a:lnTo>
                  <a:lnTo>
                    <a:pt x="346" y="526"/>
                  </a:lnTo>
                  <a:lnTo>
                    <a:pt x="346" y="526"/>
                  </a:lnTo>
                  <a:lnTo>
                    <a:pt x="346" y="526"/>
                  </a:lnTo>
                  <a:lnTo>
                    <a:pt x="346" y="526"/>
                  </a:lnTo>
                  <a:lnTo>
                    <a:pt x="346" y="526"/>
                  </a:lnTo>
                  <a:lnTo>
                    <a:pt x="348" y="528"/>
                  </a:lnTo>
                  <a:lnTo>
                    <a:pt x="348" y="528"/>
                  </a:lnTo>
                  <a:lnTo>
                    <a:pt x="348" y="528"/>
                  </a:lnTo>
                  <a:lnTo>
                    <a:pt x="350" y="531"/>
                  </a:lnTo>
                  <a:lnTo>
                    <a:pt x="350" y="531"/>
                  </a:lnTo>
                  <a:lnTo>
                    <a:pt x="350" y="531"/>
                  </a:lnTo>
                  <a:lnTo>
                    <a:pt x="350" y="531"/>
                  </a:lnTo>
                  <a:lnTo>
                    <a:pt x="350" y="531"/>
                  </a:lnTo>
                  <a:lnTo>
                    <a:pt x="353" y="531"/>
                  </a:lnTo>
                  <a:lnTo>
                    <a:pt x="353" y="531"/>
                  </a:lnTo>
                  <a:lnTo>
                    <a:pt x="355" y="531"/>
                  </a:lnTo>
                  <a:lnTo>
                    <a:pt x="355" y="531"/>
                  </a:lnTo>
                  <a:lnTo>
                    <a:pt x="355" y="531"/>
                  </a:lnTo>
                  <a:lnTo>
                    <a:pt x="355" y="531"/>
                  </a:lnTo>
                  <a:lnTo>
                    <a:pt x="357" y="531"/>
                  </a:lnTo>
                  <a:lnTo>
                    <a:pt x="360" y="531"/>
                  </a:lnTo>
                  <a:lnTo>
                    <a:pt x="362" y="531"/>
                  </a:lnTo>
                  <a:lnTo>
                    <a:pt x="362" y="531"/>
                  </a:lnTo>
                  <a:lnTo>
                    <a:pt x="362" y="531"/>
                  </a:lnTo>
                  <a:lnTo>
                    <a:pt x="362" y="531"/>
                  </a:lnTo>
                  <a:lnTo>
                    <a:pt x="364" y="531"/>
                  </a:lnTo>
                  <a:lnTo>
                    <a:pt x="364" y="531"/>
                  </a:lnTo>
                  <a:lnTo>
                    <a:pt x="367" y="528"/>
                  </a:lnTo>
                  <a:lnTo>
                    <a:pt x="369" y="528"/>
                  </a:lnTo>
                  <a:lnTo>
                    <a:pt x="369" y="526"/>
                  </a:lnTo>
                  <a:lnTo>
                    <a:pt x="369" y="526"/>
                  </a:lnTo>
                  <a:lnTo>
                    <a:pt x="369" y="526"/>
                  </a:lnTo>
                  <a:lnTo>
                    <a:pt x="369" y="526"/>
                  </a:lnTo>
                  <a:lnTo>
                    <a:pt x="372" y="526"/>
                  </a:lnTo>
                  <a:lnTo>
                    <a:pt x="372" y="526"/>
                  </a:lnTo>
                  <a:lnTo>
                    <a:pt x="372" y="526"/>
                  </a:lnTo>
                  <a:lnTo>
                    <a:pt x="374" y="526"/>
                  </a:lnTo>
                  <a:lnTo>
                    <a:pt x="398" y="547"/>
                  </a:lnTo>
                  <a:lnTo>
                    <a:pt x="407" y="557"/>
                  </a:lnTo>
                  <a:lnTo>
                    <a:pt x="409" y="575"/>
                  </a:lnTo>
                  <a:lnTo>
                    <a:pt x="412" y="575"/>
                  </a:lnTo>
                  <a:lnTo>
                    <a:pt x="414" y="575"/>
                  </a:lnTo>
                  <a:lnTo>
                    <a:pt x="417" y="578"/>
                  </a:lnTo>
                  <a:lnTo>
                    <a:pt x="421" y="578"/>
                  </a:lnTo>
                  <a:lnTo>
                    <a:pt x="421" y="578"/>
                  </a:lnTo>
                  <a:lnTo>
                    <a:pt x="421" y="578"/>
                  </a:lnTo>
                  <a:lnTo>
                    <a:pt x="424" y="580"/>
                  </a:lnTo>
                  <a:lnTo>
                    <a:pt x="426" y="580"/>
                  </a:lnTo>
                  <a:lnTo>
                    <a:pt x="428" y="578"/>
                  </a:lnTo>
                  <a:lnTo>
                    <a:pt x="433" y="575"/>
                  </a:lnTo>
                  <a:lnTo>
                    <a:pt x="433" y="575"/>
                  </a:lnTo>
                  <a:lnTo>
                    <a:pt x="438" y="573"/>
                  </a:lnTo>
                  <a:lnTo>
                    <a:pt x="438" y="573"/>
                  </a:lnTo>
                  <a:lnTo>
                    <a:pt x="438" y="573"/>
                  </a:lnTo>
                  <a:lnTo>
                    <a:pt x="438" y="573"/>
                  </a:lnTo>
                  <a:lnTo>
                    <a:pt x="438" y="571"/>
                  </a:lnTo>
                  <a:lnTo>
                    <a:pt x="440" y="571"/>
                  </a:lnTo>
                  <a:lnTo>
                    <a:pt x="440" y="571"/>
                  </a:lnTo>
                  <a:lnTo>
                    <a:pt x="440" y="571"/>
                  </a:lnTo>
                  <a:lnTo>
                    <a:pt x="440" y="571"/>
                  </a:lnTo>
                  <a:lnTo>
                    <a:pt x="440" y="571"/>
                  </a:lnTo>
                  <a:lnTo>
                    <a:pt x="443" y="571"/>
                  </a:lnTo>
                  <a:lnTo>
                    <a:pt x="445" y="573"/>
                  </a:lnTo>
                  <a:lnTo>
                    <a:pt x="445" y="573"/>
                  </a:lnTo>
                  <a:lnTo>
                    <a:pt x="445" y="573"/>
                  </a:lnTo>
                  <a:lnTo>
                    <a:pt x="447" y="573"/>
                  </a:lnTo>
                  <a:lnTo>
                    <a:pt x="447" y="573"/>
                  </a:lnTo>
                  <a:lnTo>
                    <a:pt x="450" y="571"/>
                  </a:lnTo>
                  <a:lnTo>
                    <a:pt x="450" y="571"/>
                  </a:lnTo>
                  <a:lnTo>
                    <a:pt x="450" y="571"/>
                  </a:lnTo>
                  <a:lnTo>
                    <a:pt x="450" y="571"/>
                  </a:lnTo>
                  <a:lnTo>
                    <a:pt x="452" y="573"/>
                  </a:lnTo>
                  <a:lnTo>
                    <a:pt x="452" y="573"/>
                  </a:lnTo>
                  <a:lnTo>
                    <a:pt x="452" y="573"/>
                  </a:lnTo>
                  <a:lnTo>
                    <a:pt x="454" y="573"/>
                  </a:lnTo>
                  <a:lnTo>
                    <a:pt x="454" y="575"/>
                  </a:lnTo>
                  <a:lnTo>
                    <a:pt x="454" y="575"/>
                  </a:lnTo>
                  <a:lnTo>
                    <a:pt x="457" y="575"/>
                  </a:lnTo>
                  <a:lnTo>
                    <a:pt x="457" y="575"/>
                  </a:lnTo>
                  <a:lnTo>
                    <a:pt x="457" y="575"/>
                  </a:lnTo>
                  <a:lnTo>
                    <a:pt x="459" y="575"/>
                  </a:lnTo>
                  <a:lnTo>
                    <a:pt x="459" y="575"/>
                  </a:lnTo>
                  <a:lnTo>
                    <a:pt x="462" y="575"/>
                  </a:lnTo>
                  <a:lnTo>
                    <a:pt x="464" y="573"/>
                  </a:lnTo>
                  <a:lnTo>
                    <a:pt x="464" y="575"/>
                  </a:lnTo>
                  <a:lnTo>
                    <a:pt x="466" y="575"/>
                  </a:lnTo>
                  <a:lnTo>
                    <a:pt x="469" y="578"/>
                  </a:lnTo>
                  <a:lnTo>
                    <a:pt x="469" y="578"/>
                  </a:lnTo>
                  <a:lnTo>
                    <a:pt x="471" y="580"/>
                  </a:lnTo>
                  <a:lnTo>
                    <a:pt x="471" y="580"/>
                  </a:lnTo>
                  <a:lnTo>
                    <a:pt x="471" y="580"/>
                  </a:lnTo>
                  <a:lnTo>
                    <a:pt x="473" y="580"/>
                  </a:lnTo>
                  <a:lnTo>
                    <a:pt x="473" y="580"/>
                  </a:lnTo>
                  <a:lnTo>
                    <a:pt x="473" y="580"/>
                  </a:lnTo>
                  <a:lnTo>
                    <a:pt x="473" y="580"/>
                  </a:lnTo>
                  <a:lnTo>
                    <a:pt x="473" y="580"/>
                  </a:lnTo>
                  <a:lnTo>
                    <a:pt x="476" y="580"/>
                  </a:lnTo>
                  <a:lnTo>
                    <a:pt x="476" y="580"/>
                  </a:lnTo>
                  <a:lnTo>
                    <a:pt x="478" y="580"/>
                  </a:lnTo>
                  <a:lnTo>
                    <a:pt x="478" y="578"/>
                  </a:lnTo>
                  <a:lnTo>
                    <a:pt x="478" y="580"/>
                  </a:lnTo>
                  <a:lnTo>
                    <a:pt x="485" y="583"/>
                  </a:lnTo>
                  <a:lnTo>
                    <a:pt x="488" y="583"/>
                  </a:lnTo>
                  <a:lnTo>
                    <a:pt x="490" y="583"/>
                  </a:lnTo>
                  <a:lnTo>
                    <a:pt x="490" y="583"/>
                  </a:lnTo>
                  <a:lnTo>
                    <a:pt x="492" y="583"/>
                  </a:lnTo>
                  <a:lnTo>
                    <a:pt x="492" y="583"/>
                  </a:lnTo>
                  <a:lnTo>
                    <a:pt x="497" y="583"/>
                  </a:lnTo>
                  <a:lnTo>
                    <a:pt x="497" y="583"/>
                  </a:lnTo>
                  <a:lnTo>
                    <a:pt x="497" y="583"/>
                  </a:lnTo>
                  <a:lnTo>
                    <a:pt x="497" y="583"/>
                  </a:lnTo>
                  <a:lnTo>
                    <a:pt x="499" y="585"/>
                  </a:lnTo>
                  <a:lnTo>
                    <a:pt x="499" y="585"/>
                  </a:lnTo>
                  <a:lnTo>
                    <a:pt x="499" y="585"/>
                  </a:lnTo>
                  <a:lnTo>
                    <a:pt x="499" y="585"/>
                  </a:lnTo>
                  <a:lnTo>
                    <a:pt x="499" y="585"/>
                  </a:lnTo>
                  <a:lnTo>
                    <a:pt x="499" y="585"/>
                  </a:lnTo>
                  <a:lnTo>
                    <a:pt x="499" y="587"/>
                  </a:lnTo>
                  <a:lnTo>
                    <a:pt x="502" y="587"/>
                  </a:lnTo>
                  <a:lnTo>
                    <a:pt x="502" y="587"/>
                  </a:lnTo>
                  <a:lnTo>
                    <a:pt x="502" y="587"/>
                  </a:lnTo>
                  <a:lnTo>
                    <a:pt x="502" y="587"/>
                  </a:lnTo>
                  <a:lnTo>
                    <a:pt x="502" y="590"/>
                  </a:lnTo>
                  <a:lnTo>
                    <a:pt x="502" y="590"/>
                  </a:lnTo>
                  <a:lnTo>
                    <a:pt x="502" y="590"/>
                  </a:lnTo>
                  <a:lnTo>
                    <a:pt x="502" y="590"/>
                  </a:lnTo>
                  <a:lnTo>
                    <a:pt x="504" y="590"/>
                  </a:lnTo>
                  <a:lnTo>
                    <a:pt x="504" y="590"/>
                  </a:lnTo>
                  <a:lnTo>
                    <a:pt x="504" y="590"/>
                  </a:lnTo>
                  <a:lnTo>
                    <a:pt x="507" y="590"/>
                  </a:lnTo>
                  <a:lnTo>
                    <a:pt x="507" y="590"/>
                  </a:lnTo>
                  <a:lnTo>
                    <a:pt x="509" y="592"/>
                  </a:lnTo>
                  <a:lnTo>
                    <a:pt x="509" y="592"/>
                  </a:lnTo>
                  <a:lnTo>
                    <a:pt x="511" y="592"/>
                  </a:lnTo>
                  <a:lnTo>
                    <a:pt x="511" y="594"/>
                  </a:lnTo>
                  <a:lnTo>
                    <a:pt x="511" y="594"/>
                  </a:lnTo>
                  <a:lnTo>
                    <a:pt x="511" y="594"/>
                  </a:lnTo>
                  <a:lnTo>
                    <a:pt x="511" y="594"/>
                  </a:lnTo>
                  <a:lnTo>
                    <a:pt x="514" y="597"/>
                  </a:lnTo>
                  <a:lnTo>
                    <a:pt x="516" y="597"/>
                  </a:lnTo>
                  <a:lnTo>
                    <a:pt x="516" y="597"/>
                  </a:lnTo>
                  <a:lnTo>
                    <a:pt x="516" y="597"/>
                  </a:lnTo>
                  <a:lnTo>
                    <a:pt x="516" y="597"/>
                  </a:lnTo>
                  <a:lnTo>
                    <a:pt x="518" y="597"/>
                  </a:lnTo>
                  <a:lnTo>
                    <a:pt x="521" y="597"/>
                  </a:lnTo>
                  <a:lnTo>
                    <a:pt x="521" y="599"/>
                  </a:lnTo>
                  <a:lnTo>
                    <a:pt x="521" y="599"/>
                  </a:lnTo>
                  <a:lnTo>
                    <a:pt x="521" y="599"/>
                  </a:lnTo>
                  <a:lnTo>
                    <a:pt x="521" y="602"/>
                  </a:lnTo>
                  <a:lnTo>
                    <a:pt x="523" y="602"/>
                  </a:lnTo>
                  <a:lnTo>
                    <a:pt x="523" y="602"/>
                  </a:lnTo>
                  <a:lnTo>
                    <a:pt x="523" y="602"/>
                  </a:lnTo>
                  <a:lnTo>
                    <a:pt x="523" y="604"/>
                  </a:lnTo>
                  <a:lnTo>
                    <a:pt x="523" y="604"/>
                  </a:lnTo>
                  <a:lnTo>
                    <a:pt x="525" y="604"/>
                  </a:lnTo>
                  <a:lnTo>
                    <a:pt x="525" y="604"/>
                  </a:lnTo>
                  <a:lnTo>
                    <a:pt x="525" y="606"/>
                  </a:lnTo>
                  <a:lnTo>
                    <a:pt x="525" y="606"/>
                  </a:lnTo>
                  <a:lnTo>
                    <a:pt x="525" y="609"/>
                  </a:lnTo>
                  <a:lnTo>
                    <a:pt x="525" y="609"/>
                  </a:lnTo>
                  <a:lnTo>
                    <a:pt x="525" y="609"/>
                  </a:lnTo>
                  <a:lnTo>
                    <a:pt x="525" y="609"/>
                  </a:lnTo>
                  <a:lnTo>
                    <a:pt x="523" y="611"/>
                  </a:lnTo>
                  <a:lnTo>
                    <a:pt x="523" y="611"/>
                  </a:lnTo>
                  <a:lnTo>
                    <a:pt x="523" y="611"/>
                  </a:lnTo>
                  <a:lnTo>
                    <a:pt x="523" y="613"/>
                  </a:lnTo>
                  <a:lnTo>
                    <a:pt x="521" y="616"/>
                  </a:lnTo>
                  <a:lnTo>
                    <a:pt x="521" y="618"/>
                  </a:lnTo>
                  <a:lnTo>
                    <a:pt x="521" y="618"/>
                  </a:lnTo>
                  <a:lnTo>
                    <a:pt x="521" y="620"/>
                  </a:lnTo>
                  <a:lnTo>
                    <a:pt x="521" y="620"/>
                  </a:lnTo>
                  <a:lnTo>
                    <a:pt x="518" y="623"/>
                  </a:lnTo>
                  <a:lnTo>
                    <a:pt x="518" y="623"/>
                  </a:lnTo>
                  <a:lnTo>
                    <a:pt x="518" y="625"/>
                  </a:lnTo>
                  <a:lnTo>
                    <a:pt x="516" y="625"/>
                  </a:lnTo>
                  <a:lnTo>
                    <a:pt x="511" y="630"/>
                  </a:lnTo>
                  <a:lnTo>
                    <a:pt x="504" y="637"/>
                  </a:lnTo>
                  <a:lnTo>
                    <a:pt x="504" y="639"/>
                  </a:lnTo>
                  <a:lnTo>
                    <a:pt x="504" y="639"/>
                  </a:lnTo>
                  <a:lnTo>
                    <a:pt x="504" y="639"/>
                  </a:lnTo>
                  <a:lnTo>
                    <a:pt x="504" y="642"/>
                  </a:lnTo>
                  <a:lnTo>
                    <a:pt x="504" y="642"/>
                  </a:lnTo>
                  <a:lnTo>
                    <a:pt x="504" y="642"/>
                  </a:lnTo>
                  <a:lnTo>
                    <a:pt x="504" y="642"/>
                  </a:lnTo>
                  <a:lnTo>
                    <a:pt x="502" y="642"/>
                  </a:lnTo>
                  <a:lnTo>
                    <a:pt x="502" y="642"/>
                  </a:lnTo>
                  <a:lnTo>
                    <a:pt x="502" y="642"/>
                  </a:lnTo>
                  <a:lnTo>
                    <a:pt x="499" y="642"/>
                  </a:lnTo>
                  <a:lnTo>
                    <a:pt x="499" y="642"/>
                  </a:lnTo>
                  <a:lnTo>
                    <a:pt x="495" y="644"/>
                  </a:lnTo>
                  <a:lnTo>
                    <a:pt x="495" y="644"/>
                  </a:lnTo>
                  <a:lnTo>
                    <a:pt x="495" y="644"/>
                  </a:lnTo>
                  <a:lnTo>
                    <a:pt x="495" y="644"/>
                  </a:lnTo>
                  <a:lnTo>
                    <a:pt x="495" y="647"/>
                  </a:lnTo>
                  <a:lnTo>
                    <a:pt x="492" y="647"/>
                  </a:lnTo>
                  <a:lnTo>
                    <a:pt x="492" y="647"/>
                  </a:lnTo>
                  <a:lnTo>
                    <a:pt x="495" y="649"/>
                  </a:lnTo>
                  <a:lnTo>
                    <a:pt x="495" y="654"/>
                  </a:lnTo>
                  <a:lnTo>
                    <a:pt x="492" y="658"/>
                  </a:lnTo>
                  <a:lnTo>
                    <a:pt x="492" y="658"/>
                  </a:lnTo>
                  <a:lnTo>
                    <a:pt x="492" y="658"/>
                  </a:lnTo>
                  <a:lnTo>
                    <a:pt x="492" y="658"/>
                  </a:lnTo>
                  <a:lnTo>
                    <a:pt x="492" y="658"/>
                  </a:lnTo>
                  <a:lnTo>
                    <a:pt x="495" y="661"/>
                  </a:lnTo>
                  <a:lnTo>
                    <a:pt x="495" y="661"/>
                  </a:lnTo>
                  <a:lnTo>
                    <a:pt x="495" y="663"/>
                  </a:lnTo>
                  <a:lnTo>
                    <a:pt x="495" y="663"/>
                  </a:lnTo>
                  <a:lnTo>
                    <a:pt x="495" y="665"/>
                  </a:lnTo>
                  <a:lnTo>
                    <a:pt x="495" y="665"/>
                  </a:lnTo>
                  <a:lnTo>
                    <a:pt x="495" y="665"/>
                  </a:lnTo>
                  <a:lnTo>
                    <a:pt x="495" y="665"/>
                  </a:lnTo>
                  <a:lnTo>
                    <a:pt x="495" y="668"/>
                  </a:lnTo>
                  <a:lnTo>
                    <a:pt x="492" y="668"/>
                  </a:lnTo>
                  <a:lnTo>
                    <a:pt x="492" y="668"/>
                  </a:lnTo>
                  <a:lnTo>
                    <a:pt x="492" y="668"/>
                  </a:lnTo>
                  <a:lnTo>
                    <a:pt x="492" y="668"/>
                  </a:lnTo>
                  <a:lnTo>
                    <a:pt x="492" y="668"/>
                  </a:lnTo>
                  <a:lnTo>
                    <a:pt x="490" y="668"/>
                  </a:lnTo>
                  <a:lnTo>
                    <a:pt x="490" y="670"/>
                  </a:lnTo>
                  <a:lnTo>
                    <a:pt x="483" y="670"/>
                  </a:lnTo>
                  <a:lnTo>
                    <a:pt x="480" y="668"/>
                  </a:lnTo>
                  <a:lnTo>
                    <a:pt x="478" y="668"/>
                  </a:lnTo>
                  <a:lnTo>
                    <a:pt x="478" y="668"/>
                  </a:lnTo>
                  <a:lnTo>
                    <a:pt x="478" y="668"/>
                  </a:lnTo>
                  <a:lnTo>
                    <a:pt x="478" y="668"/>
                  </a:lnTo>
                  <a:lnTo>
                    <a:pt x="476" y="670"/>
                  </a:lnTo>
                  <a:lnTo>
                    <a:pt x="476" y="670"/>
                  </a:lnTo>
                  <a:lnTo>
                    <a:pt x="473" y="673"/>
                  </a:lnTo>
                  <a:lnTo>
                    <a:pt x="473" y="673"/>
                  </a:lnTo>
                  <a:lnTo>
                    <a:pt x="473" y="673"/>
                  </a:lnTo>
                  <a:lnTo>
                    <a:pt x="473" y="673"/>
                  </a:lnTo>
                  <a:lnTo>
                    <a:pt x="471" y="684"/>
                  </a:lnTo>
                  <a:lnTo>
                    <a:pt x="471" y="687"/>
                  </a:lnTo>
                  <a:lnTo>
                    <a:pt x="471" y="689"/>
                  </a:lnTo>
                  <a:lnTo>
                    <a:pt x="469" y="689"/>
                  </a:lnTo>
                  <a:lnTo>
                    <a:pt x="471" y="694"/>
                  </a:lnTo>
                  <a:lnTo>
                    <a:pt x="471" y="694"/>
                  </a:lnTo>
                  <a:lnTo>
                    <a:pt x="471" y="694"/>
                  </a:lnTo>
                  <a:lnTo>
                    <a:pt x="471" y="696"/>
                  </a:lnTo>
                  <a:lnTo>
                    <a:pt x="471" y="696"/>
                  </a:lnTo>
                  <a:lnTo>
                    <a:pt x="471" y="696"/>
                  </a:lnTo>
                  <a:lnTo>
                    <a:pt x="471" y="699"/>
                  </a:lnTo>
                  <a:lnTo>
                    <a:pt x="471" y="699"/>
                  </a:lnTo>
                  <a:lnTo>
                    <a:pt x="471" y="701"/>
                  </a:lnTo>
                  <a:lnTo>
                    <a:pt x="471" y="701"/>
                  </a:lnTo>
                  <a:lnTo>
                    <a:pt x="471" y="701"/>
                  </a:lnTo>
                  <a:lnTo>
                    <a:pt x="471" y="701"/>
                  </a:lnTo>
                  <a:lnTo>
                    <a:pt x="469" y="701"/>
                  </a:lnTo>
                  <a:lnTo>
                    <a:pt x="469" y="701"/>
                  </a:lnTo>
                  <a:lnTo>
                    <a:pt x="469" y="701"/>
                  </a:lnTo>
                  <a:lnTo>
                    <a:pt x="469" y="703"/>
                  </a:lnTo>
                  <a:lnTo>
                    <a:pt x="469" y="703"/>
                  </a:lnTo>
                  <a:lnTo>
                    <a:pt x="466" y="708"/>
                  </a:lnTo>
                  <a:lnTo>
                    <a:pt x="466" y="710"/>
                  </a:lnTo>
                  <a:lnTo>
                    <a:pt x="466" y="710"/>
                  </a:lnTo>
                  <a:lnTo>
                    <a:pt x="466" y="710"/>
                  </a:lnTo>
                  <a:lnTo>
                    <a:pt x="469" y="710"/>
                  </a:lnTo>
                  <a:lnTo>
                    <a:pt x="469" y="713"/>
                  </a:lnTo>
                  <a:lnTo>
                    <a:pt x="469" y="713"/>
                  </a:lnTo>
                  <a:lnTo>
                    <a:pt x="469" y="713"/>
                  </a:lnTo>
                  <a:lnTo>
                    <a:pt x="471" y="713"/>
                  </a:lnTo>
                  <a:lnTo>
                    <a:pt x="471" y="710"/>
                  </a:lnTo>
                  <a:lnTo>
                    <a:pt x="471" y="710"/>
                  </a:lnTo>
                  <a:lnTo>
                    <a:pt x="471" y="710"/>
                  </a:lnTo>
                  <a:lnTo>
                    <a:pt x="471" y="708"/>
                  </a:lnTo>
                  <a:lnTo>
                    <a:pt x="471" y="708"/>
                  </a:lnTo>
                  <a:lnTo>
                    <a:pt x="473" y="708"/>
                  </a:lnTo>
                  <a:lnTo>
                    <a:pt x="473" y="708"/>
                  </a:lnTo>
                  <a:lnTo>
                    <a:pt x="473" y="708"/>
                  </a:lnTo>
                  <a:lnTo>
                    <a:pt x="473" y="708"/>
                  </a:lnTo>
                  <a:lnTo>
                    <a:pt x="473" y="708"/>
                  </a:lnTo>
                  <a:lnTo>
                    <a:pt x="473" y="708"/>
                  </a:lnTo>
                  <a:lnTo>
                    <a:pt x="473" y="710"/>
                  </a:lnTo>
                  <a:lnTo>
                    <a:pt x="473" y="710"/>
                  </a:lnTo>
                  <a:lnTo>
                    <a:pt x="473" y="710"/>
                  </a:lnTo>
                  <a:lnTo>
                    <a:pt x="473" y="713"/>
                  </a:lnTo>
                  <a:lnTo>
                    <a:pt x="473" y="713"/>
                  </a:lnTo>
                  <a:lnTo>
                    <a:pt x="473" y="713"/>
                  </a:lnTo>
                  <a:lnTo>
                    <a:pt x="473" y="713"/>
                  </a:lnTo>
                  <a:lnTo>
                    <a:pt x="473" y="713"/>
                  </a:lnTo>
                  <a:lnTo>
                    <a:pt x="473" y="713"/>
                  </a:lnTo>
                  <a:lnTo>
                    <a:pt x="473" y="713"/>
                  </a:lnTo>
                  <a:lnTo>
                    <a:pt x="473" y="713"/>
                  </a:lnTo>
                  <a:lnTo>
                    <a:pt x="476" y="713"/>
                  </a:lnTo>
                  <a:lnTo>
                    <a:pt x="476" y="713"/>
                  </a:lnTo>
                  <a:lnTo>
                    <a:pt x="476" y="713"/>
                  </a:lnTo>
                  <a:lnTo>
                    <a:pt x="476" y="713"/>
                  </a:lnTo>
                  <a:lnTo>
                    <a:pt x="476" y="713"/>
                  </a:lnTo>
                  <a:lnTo>
                    <a:pt x="476" y="713"/>
                  </a:lnTo>
                  <a:lnTo>
                    <a:pt x="478" y="715"/>
                  </a:lnTo>
                  <a:lnTo>
                    <a:pt x="478" y="715"/>
                  </a:lnTo>
                  <a:lnTo>
                    <a:pt x="478" y="715"/>
                  </a:lnTo>
                  <a:lnTo>
                    <a:pt x="478" y="718"/>
                  </a:lnTo>
                  <a:lnTo>
                    <a:pt x="476" y="720"/>
                  </a:lnTo>
                  <a:lnTo>
                    <a:pt x="476" y="720"/>
                  </a:lnTo>
                  <a:lnTo>
                    <a:pt x="476" y="720"/>
                  </a:lnTo>
                  <a:lnTo>
                    <a:pt x="476" y="722"/>
                  </a:lnTo>
                  <a:lnTo>
                    <a:pt x="476" y="722"/>
                  </a:lnTo>
                  <a:lnTo>
                    <a:pt x="476" y="725"/>
                  </a:lnTo>
                  <a:lnTo>
                    <a:pt x="478" y="725"/>
                  </a:lnTo>
                  <a:lnTo>
                    <a:pt x="478" y="725"/>
                  </a:lnTo>
                  <a:lnTo>
                    <a:pt x="478" y="725"/>
                  </a:lnTo>
                  <a:lnTo>
                    <a:pt x="478" y="725"/>
                  </a:lnTo>
                  <a:lnTo>
                    <a:pt x="480" y="725"/>
                  </a:lnTo>
                  <a:lnTo>
                    <a:pt x="480" y="725"/>
                  </a:lnTo>
                  <a:lnTo>
                    <a:pt x="480" y="725"/>
                  </a:lnTo>
                  <a:lnTo>
                    <a:pt x="483" y="725"/>
                  </a:lnTo>
                  <a:lnTo>
                    <a:pt x="483" y="725"/>
                  </a:lnTo>
                  <a:lnTo>
                    <a:pt x="483" y="725"/>
                  </a:lnTo>
                  <a:lnTo>
                    <a:pt x="483" y="727"/>
                  </a:lnTo>
                  <a:lnTo>
                    <a:pt x="485" y="729"/>
                  </a:lnTo>
                  <a:lnTo>
                    <a:pt x="485" y="729"/>
                  </a:lnTo>
                  <a:lnTo>
                    <a:pt x="485" y="729"/>
                  </a:lnTo>
                  <a:lnTo>
                    <a:pt x="485" y="732"/>
                  </a:lnTo>
                  <a:lnTo>
                    <a:pt x="490" y="732"/>
                  </a:lnTo>
                  <a:lnTo>
                    <a:pt x="490" y="734"/>
                  </a:lnTo>
                  <a:lnTo>
                    <a:pt x="490" y="734"/>
                  </a:lnTo>
                  <a:lnTo>
                    <a:pt x="490" y="734"/>
                  </a:lnTo>
                  <a:lnTo>
                    <a:pt x="490" y="734"/>
                  </a:lnTo>
                  <a:lnTo>
                    <a:pt x="492" y="736"/>
                  </a:lnTo>
                  <a:lnTo>
                    <a:pt x="492" y="736"/>
                  </a:lnTo>
                  <a:lnTo>
                    <a:pt x="492" y="736"/>
                  </a:lnTo>
                  <a:lnTo>
                    <a:pt x="495" y="739"/>
                  </a:lnTo>
                  <a:lnTo>
                    <a:pt x="497" y="739"/>
                  </a:lnTo>
                  <a:lnTo>
                    <a:pt x="499" y="741"/>
                  </a:lnTo>
                  <a:lnTo>
                    <a:pt x="499" y="744"/>
                  </a:lnTo>
                  <a:lnTo>
                    <a:pt x="499" y="746"/>
                  </a:lnTo>
                  <a:lnTo>
                    <a:pt x="499" y="746"/>
                  </a:lnTo>
                  <a:lnTo>
                    <a:pt x="499" y="746"/>
                  </a:lnTo>
                  <a:lnTo>
                    <a:pt x="499" y="746"/>
                  </a:lnTo>
                  <a:lnTo>
                    <a:pt x="499" y="748"/>
                  </a:lnTo>
                  <a:lnTo>
                    <a:pt x="499" y="751"/>
                  </a:lnTo>
                  <a:lnTo>
                    <a:pt x="499" y="751"/>
                  </a:lnTo>
                  <a:lnTo>
                    <a:pt x="497" y="751"/>
                  </a:lnTo>
                  <a:lnTo>
                    <a:pt x="497" y="753"/>
                  </a:lnTo>
                  <a:lnTo>
                    <a:pt x="497" y="753"/>
                  </a:lnTo>
                  <a:lnTo>
                    <a:pt x="497" y="753"/>
                  </a:lnTo>
                  <a:lnTo>
                    <a:pt x="497" y="755"/>
                  </a:lnTo>
                  <a:lnTo>
                    <a:pt x="499" y="758"/>
                  </a:lnTo>
                  <a:lnTo>
                    <a:pt x="499" y="760"/>
                  </a:lnTo>
                  <a:lnTo>
                    <a:pt x="540" y="786"/>
                  </a:lnTo>
                  <a:lnTo>
                    <a:pt x="540" y="786"/>
                  </a:lnTo>
                  <a:lnTo>
                    <a:pt x="542" y="784"/>
                  </a:lnTo>
                  <a:lnTo>
                    <a:pt x="544" y="777"/>
                  </a:lnTo>
                  <a:lnTo>
                    <a:pt x="554" y="760"/>
                  </a:lnTo>
                  <a:lnTo>
                    <a:pt x="559" y="755"/>
                  </a:lnTo>
                  <a:lnTo>
                    <a:pt x="561" y="753"/>
                  </a:lnTo>
                  <a:lnTo>
                    <a:pt x="563" y="753"/>
                  </a:lnTo>
                  <a:lnTo>
                    <a:pt x="568" y="751"/>
                  </a:lnTo>
                  <a:lnTo>
                    <a:pt x="570" y="751"/>
                  </a:lnTo>
                  <a:lnTo>
                    <a:pt x="570" y="751"/>
                  </a:lnTo>
                  <a:lnTo>
                    <a:pt x="573" y="748"/>
                  </a:lnTo>
                  <a:lnTo>
                    <a:pt x="573" y="748"/>
                  </a:lnTo>
                  <a:lnTo>
                    <a:pt x="573" y="748"/>
                  </a:lnTo>
                  <a:lnTo>
                    <a:pt x="573" y="746"/>
                  </a:lnTo>
                  <a:lnTo>
                    <a:pt x="573" y="746"/>
                  </a:lnTo>
                  <a:lnTo>
                    <a:pt x="582" y="736"/>
                  </a:lnTo>
                  <a:lnTo>
                    <a:pt x="582" y="734"/>
                  </a:lnTo>
                  <a:lnTo>
                    <a:pt x="582" y="732"/>
                  </a:lnTo>
                  <a:lnTo>
                    <a:pt x="580" y="729"/>
                  </a:lnTo>
                  <a:lnTo>
                    <a:pt x="580" y="727"/>
                  </a:lnTo>
                  <a:lnTo>
                    <a:pt x="578" y="727"/>
                  </a:lnTo>
                  <a:lnTo>
                    <a:pt x="578" y="715"/>
                  </a:lnTo>
                  <a:lnTo>
                    <a:pt x="578" y="713"/>
                  </a:lnTo>
                  <a:lnTo>
                    <a:pt x="578" y="710"/>
                  </a:lnTo>
                  <a:lnTo>
                    <a:pt x="575" y="703"/>
                  </a:lnTo>
                  <a:lnTo>
                    <a:pt x="578" y="691"/>
                  </a:lnTo>
                  <a:lnTo>
                    <a:pt x="578" y="691"/>
                  </a:lnTo>
                  <a:lnTo>
                    <a:pt x="580" y="689"/>
                  </a:lnTo>
                  <a:lnTo>
                    <a:pt x="580" y="684"/>
                  </a:lnTo>
                  <a:lnTo>
                    <a:pt x="582" y="675"/>
                  </a:lnTo>
                  <a:lnTo>
                    <a:pt x="585" y="670"/>
                  </a:lnTo>
                  <a:lnTo>
                    <a:pt x="585" y="670"/>
                  </a:lnTo>
                  <a:lnTo>
                    <a:pt x="585" y="668"/>
                  </a:lnTo>
                  <a:lnTo>
                    <a:pt x="582" y="668"/>
                  </a:lnTo>
                  <a:lnTo>
                    <a:pt x="582" y="665"/>
                  </a:lnTo>
                  <a:lnTo>
                    <a:pt x="582" y="663"/>
                  </a:lnTo>
                  <a:lnTo>
                    <a:pt x="587" y="651"/>
                  </a:lnTo>
                  <a:lnTo>
                    <a:pt x="589" y="637"/>
                  </a:lnTo>
                  <a:lnTo>
                    <a:pt x="589" y="635"/>
                  </a:lnTo>
                  <a:lnTo>
                    <a:pt x="589" y="635"/>
                  </a:lnTo>
                  <a:lnTo>
                    <a:pt x="589" y="632"/>
                  </a:lnTo>
                  <a:lnTo>
                    <a:pt x="592" y="628"/>
                  </a:lnTo>
                  <a:lnTo>
                    <a:pt x="592" y="628"/>
                  </a:lnTo>
                  <a:lnTo>
                    <a:pt x="592" y="623"/>
                  </a:lnTo>
                  <a:lnTo>
                    <a:pt x="592" y="620"/>
                  </a:lnTo>
                  <a:lnTo>
                    <a:pt x="592" y="620"/>
                  </a:lnTo>
                  <a:lnTo>
                    <a:pt x="594" y="618"/>
                  </a:lnTo>
                  <a:lnTo>
                    <a:pt x="596" y="611"/>
                  </a:lnTo>
                  <a:lnTo>
                    <a:pt x="596" y="611"/>
                  </a:lnTo>
                  <a:lnTo>
                    <a:pt x="596" y="604"/>
                  </a:lnTo>
                  <a:lnTo>
                    <a:pt x="596" y="602"/>
                  </a:lnTo>
                  <a:lnTo>
                    <a:pt x="599" y="602"/>
                  </a:lnTo>
                  <a:lnTo>
                    <a:pt x="599" y="599"/>
                  </a:lnTo>
                  <a:lnTo>
                    <a:pt x="599" y="597"/>
                  </a:lnTo>
                  <a:lnTo>
                    <a:pt x="601" y="592"/>
                  </a:lnTo>
                  <a:lnTo>
                    <a:pt x="601" y="590"/>
                  </a:lnTo>
                  <a:lnTo>
                    <a:pt x="601" y="590"/>
                  </a:lnTo>
                  <a:lnTo>
                    <a:pt x="604" y="587"/>
                  </a:lnTo>
                  <a:lnTo>
                    <a:pt x="604" y="585"/>
                  </a:lnTo>
                  <a:lnTo>
                    <a:pt x="604" y="585"/>
                  </a:lnTo>
                  <a:lnTo>
                    <a:pt x="604" y="583"/>
                  </a:lnTo>
                  <a:lnTo>
                    <a:pt x="604" y="583"/>
                  </a:lnTo>
                  <a:lnTo>
                    <a:pt x="601" y="580"/>
                  </a:lnTo>
                  <a:lnTo>
                    <a:pt x="601" y="580"/>
                  </a:lnTo>
                  <a:lnTo>
                    <a:pt x="601" y="578"/>
                  </a:lnTo>
                  <a:lnTo>
                    <a:pt x="599" y="573"/>
                  </a:lnTo>
                  <a:lnTo>
                    <a:pt x="599" y="561"/>
                  </a:lnTo>
                  <a:lnTo>
                    <a:pt x="596" y="549"/>
                  </a:lnTo>
                  <a:lnTo>
                    <a:pt x="594" y="542"/>
                  </a:lnTo>
                  <a:lnTo>
                    <a:pt x="594" y="535"/>
                  </a:lnTo>
                  <a:lnTo>
                    <a:pt x="592" y="514"/>
                  </a:lnTo>
                  <a:lnTo>
                    <a:pt x="592" y="509"/>
                  </a:lnTo>
                  <a:lnTo>
                    <a:pt x="592" y="504"/>
                  </a:lnTo>
                  <a:lnTo>
                    <a:pt x="592" y="502"/>
                  </a:lnTo>
                  <a:lnTo>
                    <a:pt x="592" y="502"/>
                  </a:lnTo>
                  <a:lnTo>
                    <a:pt x="589" y="502"/>
                  </a:lnTo>
                  <a:lnTo>
                    <a:pt x="589" y="502"/>
                  </a:lnTo>
                  <a:lnTo>
                    <a:pt x="589" y="502"/>
                  </a:lnTo>
                  <a:lnTo>
                    <a:pt x="589" y="500"/>
                  </a:lnTo>
                  <a:lnTo>
                    <a:pt x="589" y="500"/>
                  </a:lnTo>
                  <a:lnTo>
                    <a:pt x="592" y="500"/>
                  </a:lnTo>
                  <a:lnTo>
                    <a:pt x="589" y="500"/>
                  </a:lnTo>
                  <a:lnTo>
                    <a:pt x="589" y="497"/>
                  </a:lnTo>
                  <a:lnTo>
                    <a:pt x="589" y="497"/>
                  </a:lnTo>
                  <a:lnTo>
                    <a:pt x="587" y="490"/>
                  </a:lnTo>
                  <a:lnTo>
                    <a:pt x="587" y="488"/>
                  </a:lnTo>
                  <a:lnTo>
                    <a:pt x="589" y="486"/>
                  </a:lnTo>
                  <a:lnTo>
                    <a:pt x="589" y="483"/>
                  </a:lnTo>
                  <a:lnTo>
                    <a:pt x="592" y="478"/>
                  </a:lnTo>
                  <a:lnTo>
                    <a:pt x="592" y="474"/>
                  </a:lnTo>
                  <a:lnTo>
                    <a:pt x="592" y="469"/>
                  </a:lnTo>
                  <a:lnTo>
                    <a:pt x="592" y="469"/>
                  </a:lnTo>
                  <a:lnTo>
                    <a:pt x="592" y="467"/>
                  </a:lnTo>
                  <a:lnTo>
                    <a:pt x="592" y="467"/>
                  </a:lnTo>
                  <a:lnTo>
                    <a:pt x="594" y="464"/>
                  </a:lnTo>
                  <a:lnTo>
                    <a:pt x="592" y="464"/>
                  </a:lnTo>
                  <a:lnTo>
                    <a:pt x="594" y="462"/>
                  </a:lnTo>
                  <a:lnTo>
                    <a:pt x="594" y="462"/>
                  </a:lnTo>
                  <a:lnTo>
                    <a:pt x="594" y="462"/>
                  </a:lnTo>
                  <a:lnTo>
                    <a:pt x="594" y="459"/>
                  </a:lnTo>
                  <a:lnTo>
                    <a:pt x="594" y="457"/>
                  </a:lnTo>
                  <a:lnTo>
                    <a:pt x="594" y="455"/>
                  </a:lnTo>
                  <a:lnTo>
                    <a:pt x="594" y="452"/>
                  </a:lnTo>
                  <a:lnTo>
                    <a:pt x="596" y="450"/>
                  </a:lnTo>
                  <a:lnTo>
                    <a:pt x="596" y="450"/>
                  </a:lnTo>
                  <a:lnTo>
                    <a:pt x="596" y="448"/>
                  </a:lnTo>
                  <a:lnTo>
                    <a:pt x="596" y="448"/>
                  </a:lnTo>
                  <a:lnTo>
                    <a:pt x="596" y="445"/>
                  </a:lnTo>
                  <a:lnTo>
                    <a:pt x="596" y="445"/>
                  </a:lnTo>
                  <a:lnTo>
                    <a:pt x="599" y="436"/>
                  </a:lnTo>
                  <a:lnTo>
                    <a:pt x="599" y="433"/>
                  </a:lnTo>
                  <a:lnTo>
                    <a:pt x="599" y="429"/>
                  </a:lnTo>
                  <a:lnTo>
                    <a:pt x="599" y="426"/>
                  </a:lnTo>
                  <a:lnTo>
                    <a:pt x="596" y="426"/>
                  </a:lnTo>
                  <a:lnTo>
                    <a:pt x="596" y="429"/>
                  </a:lnTo>
                  <a:lnTo>
                    <a:pt x="594" y="429"/>
                  </a:lnTo>
                  <a:lnTo>
                    <a:pt x="594" y="429"/>
                  </a:lnTo>
                  <a:lnTo>
                    <a:pt x="594" y="431"/>
                  </a:lnTo>
                  <a:lnTo>
                    <a:pt x="594" y="431"/>
                  </a:lnTo>
                  <a:lnTo>
                    <a:pt x="596" y="431"/>
                  </a:lnTo>
                  <a:lnTo>
                    <a:pt x="594" y="431"/>
                  </a:lnTo>
                  <a:lnTo>
                    <a:pt x="594" y="431"/>
                  </a:lnTo>
                  <a:lnTo>
                    <a:pt x="596" y="431"/>
                  </a:lnTo>
                  <a:lnTo>
                    <a:pt x="596" y="433"/>
                  </a:lnTo>
                  <a:lnTo>
                    <a:pt x="596" y="433"/>
                  </a:lnTo>
                  <a:lnTo>
                    <a:pt x="596" y="433"/>
                  </a:lnTo>
                  <a:lnTo>
                    <a:pt x="596" y="433"/>
                  </a:lnTo>
                  <a:lnTo>
                    <a:pt x="596" y="433"/>
                  </a:lnTo>
                  <a:lnTo>
                    <a:pt x="596" y="433"/>
                  </a:lnTo>
                  <a:lnTo>
                    <a:pt x="596" y="436"/>
                  </a:lnTo>
                  <a:lnTo>
                    <a:pt x="596" y="436"/>
                  </a:lnTo>
                  <a:lnTo>
                    <a:pt x="596" y="436"/>
                  </a:lnTo>
                  <a:lnTo>
                    <a:pt x="596" y="436"/>
                  </a:lnTo>
                  <a:lnTo>
                    <a:pt x="596" y="438"/>
                  </a:lnTo>
                  <a:lnTo>
                    <a:pt x="596" y="438"/>
                  </a:lnTo>
                  <a:lnTo>
                    <a:pt x="596" y="438"/>
                  </a:lnTo>
                  <a:lnTo>
                    <a:pt x="596" y="438"/>
                  </a:lnTo>
                  <a:lnTo>
                    <a:pt x="596" y="441"/>
                  </a:lnTo>
                  <a:lnTo>
                    <a:pt x="596" y="441"/>
                  </a:lnTo>
                  <a:lnTo>
                    <a:pt x="596" y="441"/>
                  </a:lnTo>
                  <a:lnTo>
                    <a:pt x="594" y="443"/>
                  </a:lnTo>
                  <a:lnTo>
                    <a:pt x="592" y="443"/>
                  </a:lnTo>
                  <a:lnTo>
                    <a:pt x="589" y="443"/>
                  </a:lnTo>
                  <a:lnTo>
                    <a:pt x="589" y="445"/>
                  </a:lnTo>
                  <a:lnTo>
                    <a:pt x="589" y="448"/>
                  </a:lnTo>
                  <a:lnTo>
                    <a:pt x="592" y="450"/>
                  </a:lnTo>
                  <a:lnTo>
                    <a:pt x="589" y="450"/>
                  </a:lnTo>
                  <a:lnTo>
                    <a:pt x="589" y="450"/>
                  </a:lnTo>
                  <a:lnTo>
                    <a:pt x="589" y="448"/>
                  </a:lnTo>
                  <a:lnTo>
                    <a:pt x="587" y="448"/>
                  </a:lnTo>
                  <a:lnTo>
                    <a:pt x="587" y="448"/>
                  </a:lnTo>
                  <a:lnTo>
                    <a:pt x="587" y="445"/>
                  </a:lnTo>
                  <a:lnTo>
                    <a:pt x="587" y="445"/>
                  </a:lnTo>
                  <a:lnTo>
                    <a:pt x="587" y="445"/>
                  </a:lnTo>
                  <a:lnTo>
                    <a:pt x="589" y="443"/>
                  </a:lnTo>
                  <a:lnTo>
                    <a:pt x="587" y="443"/>
                  </a:lnTo>
                  <a:lnTo>
                    <a:pt x="587" y="443"/>
                  </a:lnTo>
                  <a:lnTo>
                    <a:pt x="589" y="441"/>
                  </a:lnTo>
                  <a:lnTo>
                    <a:pt x="589" y="443"/>
                  </a:lnTo>
                  <a:lnTo>
                    <a:pt x="592" y="443"/>
                  </a:lnTo>
                  <a:lnTo>
                    <a:pt x="594" y="443"/>
                  </a:lnTo>
                  <a:lnTo>
                    <a:pt x="594" y="441"/>
                  </a:lnTo>
                  <a:lnTo>
                    <a:pt x="594" y="441"/>
                  </a:lnTo>
                  <a:lnTo>
                    <a:pt x="594" y="441"/>
                  </a:lnTo>
                  <a:lnTo>
                    <a:pt x="594" y="438"/>
                  </a:lnTo>
                  <a:lnTo>
                    <a:pt x="594" y="438"/>
                  </a:lnTo>
                  <a:lnTo>
                    <a:pt x="594" y="436"/>
                  </a:lnTo>
                  <a:lnTo>
                    <a:pt x="594" y="436"/>
                  </a:lnTo>
                  <a:lnTo>
                    <a:pt x="594" y="436"/>
                  </a:lnTo>
                  <a:lnTo>
                    <a:pt x="592" y="433"/>
                  </a:lnTo>
                  <a:lnTo>
                    <a:pt x="592" y="433"/>
                  </a:lnTo>
                  <a:lnTo>
                    <a:pt x="589" y="431"/>
                  </a:lnTo>
                  <a:lnTo>
                    <a:pt x="589" y="431"/>
                  </a:lnTo>
                  <a:lnTo>
                    <a:pt x="589" y="431"/>
                  </a:lnTo>
                  <a:lnTo>
                    <a:pt x="587" y="429"/>
                  </a:lnTo>
                  <a:lnTo>
                    <a:pt x="587" y="426"/>
                  </a:lnTo>
                  <a:lnTo>
                    <a:pt x="587" y="426"/>
                  </a:lnTo>
                  <a:lnTo>
                    <a:pt x="589" y="426"/>
                  </a:lnTo>
                  <a:lnTo>
                    <a:pt x="589" y="426"/>
                  </a:lnTo>
                  <a:lnTo>
                    <a:pt x="592" y="426"/>
                  </a:lnTo>
                  <a:lnTo>
                    <a:pt x="594" y="426"/>
                  </a:lnTo>
                  <a:lnTo>
                    <a:pt x="594" y="424"/>
                  </a:lnTo>
                  <a:lnTo>
                    <a:pt x="594" y="424"/>
                  </a:lnTo>
                  <a:lnTo>
                    <a:pt x="592" y="424"/>
                  </a:lnTo>
                  <a:lnTo>
                    <a:pt x="589" y="422"/>
                  </a:lnTo>
                  <a:lnTo>
                    <a:pt x="589" y="419"/>
                  </a:lnTo>
                  <a:lnTo>
                    <a:pt x="587" y="419"/>
                  </a:lnTo>
                  <a:lnTo>
                    <a:pt x="585" y="417"/>
                  </a:lnTo>
                  <a:lnTo>
                    <a:pt x="585" y="417"/>
                  </a:lnTo>
                  <a:lnTo>
                    <a:pt x="585" y="415"/>
                  </a:lnTo>
                  <a:lnTo>
                    <a:pt x="585" y="415"/>
                  </a:lnTo>
                  <a:lnTo>
                    <a:pt x="585" y="415"/>
                  </a:lnTo>
                  <a:lnTo>
                    <a:pt x="582" y="415"/>
                  </a:lnTo>
                  <a:lnTo>
                    <a:pt x="582" y="415"/>
                  </a:lnTo>
                  <a:lnTo>
                    <a:pt x="582" y="415"/>
                  </a:lnTo>
                  <a:lnTo>
                    <a:pt x="582" y="412"/>
                  </a:lnTo>
                  <a:lnTo>
                    <a:pt x="585" y="412"/>
                  </a:lnTo>
                  <a:lnTo>
                    <a:pt x="585" y="412"/>
                  </a:lnTo>
                  <a:lnTo>
                    <a:pt x="587" y="412"/>
                  </a:lnTo>
                  <a:lnTo>
                    <a:pt x="587" y="415"/>
                  </a:lnTo>
                  <a:lnTo>
                    <a:pt x="587" y="415"/>
                  </a:lnTo>
                  <a:lnTo>
                    <a:pt x="587" y="415"/>
                  </a:lnTo>
                  <a:lnTo>
                    <a:pt x="587" y="415"/>
                  </a:lnTo>
                  <a:lnTo>
                    <a:pt x="587" y="417"/>
                  </a:lnTo>
                  <a:lnTo>
                    <a:pt x="589" y="417"/>
                  </a:lnTo>
                  <a:lnTo>
                    <a:pt x="589" y="417"/>
                  </a:lnTo>
                  <a:lnTo>
                    <a:pt x="589" y="417"/>
                  </a:lnTo>
                  <a:lnTo>
                    <a:pt x="589" y="419"/>
                  </a:lnTo>
                  <a:lnTo>
                    <a:pt x="589" y="419"/>
                  </a:lnTo>
                  <a:lnTo>
                    <a:pt x="589" y="419"/>
                  </a:lnTo>
                  <a:lnTo>
                    <a:pt x="592" y="422"/>
                  </a:lnTo>
                  <a:lnTo>
                    <a:pt x="592" y="422"/>
                  </a:lnTo>
                  <a:lnTo>
                    <a:pt x="594" y="424"/>
                  </a:lnTo>
                  <a:lnTo>
                    <a:pt x="594" y="424"/>
                  </a:lnTo>
                  <a:lnTo>
                    <a:pt x="594" y="422"/>
                  </a:lnTo>
                  <a:lnTo>
                    <a:pt x="594" y="422"/>
                  </a:lnTo>
                  <a:lnTo>
                    <a:pt x="594" y="422"/>
                  </a:lnTo>
                  <a:lnTo>
                    <a:pt x="594" y="419"/>
                  </a:lnTo>
                  <a:lnTo>
                    <a:pt x="594" y="415"/>
                  </a:lnTo>
                  <a:lnTo>
                    <a:pt x="594" y="412"/>
                  </a:lnTo>
                  <a:lnTo>
                    <a:pt x="594" y="412"/>
                  </a:lnTo>
                  <a:lnTo>
                    <a:pt x="596" y="410"/>
                  </a:lnTo>
                  <a:lnTo>
                    <a:pt x="596" y="407"/>
                  </a:lnTo>
                  <a:lnTo>
                    <a:pt x="594" y="405"/>
                  </a:lnTo>
                  <a:lnTo>
                    <a:pt x="594" y="405"/>
                  </a:lnTo>
                  <a:lnTo>
                    <a:pt x="594" y="403"/>
                  </a:lnTo>
                  <a:lnTo>
                    <a:pt x="592" y="400"/>
                  </a:lnTo>
                  <a:lnTo>
                    <a:pt x="594" y="400"/>
                  </a:lnTo>
                  <a:lnTo>
                    <a:pt x="594" y="400"/>
                  </a:lnTo>
                  <a:lnTo>
                    <a:pt x="594" y="398"/>
                  </a:lnTo>
                  <a:lnTo>
                    <a:pt x="594" y="398"/>
                  </a:lnTo>
                  <a:lnTo>
                    <a:pt x="594" y="398"/>
                  </a:lnTo>
                  <a:lnTo>
                    <a:pt x="592" y="396"/>
                  </a:lnTo>
                  <a:lnTo>
                    <a:pt x="592" y="396"/>
                  </a:lnTo>
                  <a:lnTo>
                    <a:pt x="589" y="396"/>
                  </a:lnTo>
                  <a:lnTo>
                    <a:pt x="589" y="396"/>
                  </a:lnTo>
                  <a:lnTo>
                    <a:pt x="587" y="398"/>
                  </a:lnTo>
                  <a:lnTo>
                    <a:pt x="587" y="398"/>
                  </a:lnTo>
                  <a:lnTo>
                    <a:pt x="587" y="403"/>
                  </a:lnTo>
                  <a:lnTo>
                    <a:pt x="587" y="405"/>
                  </a:lnTo>
                  <a:lnTo>
                    <a:pt x="585" y="405"/>
                  </a:lnTo>
                  <a:lnTo>
                    <a:pt x="585" y="403"/>
                  </a:lnTo>
                  <a:lnTo>
                    <a:pt x="587" y="403"/>
                  </a:lnTo>
                  <a:lnTo>
                    <a:pt x="587" y="403"/>
                  </a:lnTo>
                  <a:lnTo>
                    <a:pt x="587" y="398"/>
                  </a:lnTo>
                  <a:lnTo>
                    <a:pt x="587" y="398"/>
                  </a:lnTo>
                  <a:lnTo>
                    <a:pt x="587" y="396"/>
                  </a:lnTo>
                  <a:lnTo>
                    <a:pt x="587" y="393"/>
                  </a:lnTo>
                  <a:lnTo>
                    <a:pt x="589" y="393"/>
                  </a:lnTo>
                  <a:lnTo>
                    <a:pt x="587" y="391"/>
                  </a:lnTo>
                  <a:lnTo>
                    <a:pt x="589" y="388"/>
                  </a:lnTo>
                  <a:lnTo>
                    <a:pt x="589" y="381"/>
                  </a:lnTo>
                  <a:lnTo>
                    <a:pt x="589" y="384"/>
                  </a:lnTo>
                  <a:lnTo>
                    <a:pt x="589" y="384"/>
                  </a:lnTo>
                  <a:lnTo>
                    <a:pt x="589" y="384"/>
                  </a:lnTo>
                  <a:lnTo>
                    <a:pt x="589" y="386"/>
                  </a:lnTo>
                  <a:lnTo>
                    <a:pt x="592" y="384"/>
                  </a:lnTo>
                  <a:lnTo>
                    <a:pt x="594" y="384"/>
                  </a:lnTo>
                  <a:lnTo>
                    <a:pt x="594" y="384"/>
                  </a:lnTo>
                  <a:lnTo>
                    <a:pt x="596" y="386"/>
                  </a:lnTo>
                  <a:lnTo>
                    <a:pt x="596" y="386"/>
                  </a:lnTo>
                  <a:lnTo>
                    <a:pt x="596" y="384"/>
                  </a:lnTo>
                  <a:lnTo>
                    <a:pt x="596" y="381"/>
                  </a:lnTo>
                  <a:lnTo>
                    <a:pt x="596" y="381"/>
                  </a:lnTo>
                  <a:lnTo>
                    <a:pt x="596" y="377"/>
                  </a:lnTo>
                  <a:lnTo>
                    <a:pt x="596" y="377"/>
                  </a:lnTo>
                  <a:lnTo>
                    <a:pt x="599" y="374"/>
                  </a:lnTo>
                  <a:lnTo>
                    <a:pt x="604" y="372"/>
                  </a:lnTo>
                  <a:lnTo>
                    <a:pt x="606" y="370"/>
                  </a:lnTo>
                  <a:lnTo>
                    <a:pt x="606" y="370"/>
                  </a:lnTo>
                  <a:lnTo>
                    <a:pt x="606" y="370"/>
                  </a:lnTo>
                  <a:lnTo>
                    <a:pt x="608" y="367"/>
                  </a:lnTo>
                  <a:lnTo>
                    <a:pt x="608" y="367"/>
                  </a:lnTo>
                  <a:lnTo>
                    <a:pt x="608" y="367"/>
                  </a:lnTo>
                  <a:lnTo>
                    <a:pt x="604" y="365"/>
                  </a:lnTo>
                  <a:lnTo>
                    <a:pt x="601" y="365"/>
                  </a:lnTo>
                  <a:lnTo>
                    <a:pt x="601" y="365"/>
                  </a:lnTo>
                  <a:lnTo>
                    <a:pt x="601" y="365"/>
                  </a:lnTo>
                  <a:lnTo>
                    <a:pt x="601" y="365"/>
                  </a:lnTo>
                  <a:lnTo>
                    <a:pt x="601" y="362"/>
                  </a:lnTo>
                  <a:lnTo>
                    <a:pt x="601" y="362"/>
                  </a:lnTo>
                  <a:lnTo>
                    <a:pt x="601" y="362"/>
                  </a:lnTo>
                  <a:lnTo>
                    <a:pt x="604" y="360"/>
                  </a:lnTo>
                  <a:lnTo>
                    <a:pt x="604" y="360"/>
                  </a:lnTo>
                  <a:lnTo>
                    <a:pt x="606" y="360"/>
                  </a:lnTo>
                  <a:lnTo>
                    <a:pt x="608" y="358"/>
                  </a:lnTo>
                  <a:lnTo>
                    <a:pt x="608" y="358"/>
                  </a:lnTo>
                  <a:lnTo>
                    <a:pt x="611" y="355"/>
                  </a:lnTo>
                  <a:lnTo>
                    <a:pt x="611" y="353"/>
                  </a:lnTo>
                  <a:lnTo>
                    <a:pt x="613" y="353"/>
                  </a:lnTo>
                  <a:lnTo>
                    <a:pt x="613" y="353"/>
                  </a:lnTo>
                  <a:lnTo>
                    <a:pt x="613" y="351"/>
                  </a:lnTo>
                  <a:lnTo>
                    <a:pt x="613" y="351"/>
                  </a:lnTo>
                  <a:lnTo>
                    <a:pt x="613" y="348"/>
                  </a:lnTo>
                  <a:lnTo>
                    <a:pt x="613" y="348"/>
                  </a:lnTo>
                  <a:lnTo>
                    <a:pt x="613" y="348"/>
                  </a:lnTo>
                  <a:lnTo>
                    <a:pt x="613" y="346"/>
                  </a:lnTo>
                  <a:lnTo>
                    <a:pt x="613" y="346"/>
                  </a:lnTo>
                  <a:lnTo>
                    <a:pt x="615" y="346"/>
                  </a:lnTo>
                  <a:lnTo>
                    <a:pt x="613" y="346"/>
                  </a:lnTo>
                  <a:lnTo>
                    <a:pt x="613" y="346"/>
                  </a:lnTo>
                  <a:lnTo>
                    <a:pt x="611" y="346"/>
                  </a:lnTo>
                  <a:lnTo>
                    <a:pt x="611" y="346"/>
                  </a:lnTo>
                  <a:lnTo>
                    <a:pt x="611" y="346"/>
                  </a:lnTo>
                  <a:lnTo>
                    <a:pt x="611" y="346"/>
                  </a:lnTo>
                  <a:lnTo>
                    <a:pt x="611" y="343"/>
                  </a:lnTo>
                  <a:lnTo>
                    <a:pt x="608" y="343"/>
                  </a:lnTo>
                  <a:lnTo>
                    <a:pt x="608" y="343"/>
                  </a:lnTo>
                  <a:lnTo>
                    <a:pt x="608" y="343"/>
                  </a:lnTo>
                  <a:lnTo>
                    <a:pt x="606" y="346"/>
                  </a:lnTo>
                  <a:lnTo>
                    <a:pt x="606" y="343"/>
                  </a:lnTo>
                  <a:lnTo>
                    <a:pt x="604" y="343"/>
                  </a:lnTo>
                  <a:lnTo>
                    <a:pt x="604" y="343"/>
                  </a:lnTo>
                  <a:lnTo>
                    <a:pt x="604" y="343"/>
                  </a:lnTo>
                  <a:lnTo>
                    <a:pt x="604" y="341"/>
                  </a:lnTo>
                  <a:lnTo>
                    <a:pt x="604" y="341"/>
                  </a:lnTo>
                  <a:lnTo>
                    <a:pt x="604" y="341"/>
                  </a:lnTo>
                  <a:lnTo>
                    <a:pt x="604" y="339"/>
                  </a:lnTo>
                  <a:lnTo>
                    <a:pt x="604" y="339"/>
                  </a:lnTo>
                  <a:lnTo>
                    <a:pt x="601" y="339"/>
                  </a:lnTo>
                  <a:lnTo>
                    <a:pt x="601" y="339"/>
                  </a:lnTo>
                  <a:lnTo>
                    <a:pt x="601" y="336"/>
                  </a:lnTo>
                  <a:lnTo>
                    <a:pt x="599" y="336"/>
                  </a:lnTo>
                  <a:lnTo>
                    <a:pt x="599" y="334"/>
                  </a:lnTo>
                  <a:lnTo>
                    <a:pt x="601" y="334"/>
                  </a:lnTo>
                  <a:lnTo>
                    <a:pt x="601" y="334"/>
                  </a:lnTo>
                  <a:lnTo>
                    <a:pt x="601" y="332"/>
                  </a:lnTo>
                  <a:lnTo>
                    <a:pt x="601" y="332"/>
                  </a:lnTo>
                  <a:lnTo>
                    <a:pt x="604" y="332"/>
                  </a:lnTo>
                  <a:lnTo>
                    <a:pt x="604" y="329"/>
                  </a:lnTo>
                  <a:lnTo>
                    <a:pt x="604" y="329"/>
                  </a:lnTo>
                  <a:lnTo>
                    <a:pt x="604" y="327"/>
                  </a:lnTo>
                  <a:lnTo>
                    <a:pt x="604" y="327"/>
                  </a:lnTo>
                  <a:lnTo>
                    <a:pt x="606" y="329"/>
                  </a:lnTo>
                  <a:lnTo>
                    <a:pt x="604" y="332"/>
                  </a:lnTo>
                  <a:lnTo>
                    <a:pt x="604" y="332"/>
                  </a:lnTo>
                  <a:lnTo>
                    <a:pt x="604" y="334"/>
                  </a:lnTo>
                  <a:lnTo>
                    <a:pt x="604" y="339"/>
                  </a:lnTo>
                  <a:lnTo>
                    <a:pt x="604" y="341"/>
                  </a:lnTo>
                  <a:lnTo>
                    <a:pt x="606" y="341"/>
                  </a:lnTo>
                  <a:lnTo>
                    <a:pt x="606" y="341"/>
                  </a:lnTo>
                  <a:lnTo>
                    <a:pt x="606" y="343"/>
                  </a:lnTo>
                  <a:lnTo>
                    <a:pt x="608" y="343"/>
                  </a:lnTo>
                  <a:lnTo>
                    <a:pt x="608" y="343"/>
                  </a:lnTo>
                  <a:lnTo>
                    <a:pt x="608" y="341"/>
                  </a:lnTo>
                  <a:lnTo>
                    <a:pt x="611" y="341"/>
                  </a:lnTo>
                  <a:lnTo>
                    <a:pt x="611" y="341"/>
                  </a:lnTo>
                  <a:lnTo>
                    <a:pt x="613" y="334"/>
                  </a:lnTo>
                  <a:lnTo>
                    <a:pt x="613" y="334"/>
                  </a:lnTo>
                  <a:lnTo>
                    <a:pt x="613" y="332"/>
                  </a:lnTo>
                  <a:lnTo>
                    <a:pt x="613" y="332"/>
                  </a:lnTo>
                  <a:lnTo>
                    <a:pt x="613" y="332"/>
                  </a:lnTo>
                  <a:lnTo>
                    <a:pt x="615" y="329"/>
                  </a:lnTo>
                  <a:lnTo>
                    <a:pt x="615" y="329"/>
                  </a:lnTo>
                  <a:lnTo>
                    <a:pt x="615" y="329"/>
                  </a:lnTo>
                  <a:lnTo>
                    <a:pt x="615" y="327"/>
                  </a:lnTo>
                  <a:lnTo>
                    <a:pt x="615" y="325"/>
                  </a:lnTo>
                  <a:lnTo>
                    <a:pt x="615" y="325"/>
                  </a:lnTo>
                  <a:lnTo>
                    <a:pt x="618" y="322"/>
                  </a:lnTo>
                  <a:lnTo>
                    <a:pt x="618" y="322"/>
                  </a:lnTo>
                  <a:lnTo>
                    <a:pt x="618" y="322"/>
                  </a:lnTo>
                  <a:lnTo>
                    <a:pt x="618" y="325"/>
                  </a:lnTo>
                  <a:lnTo>
                    <a:pt x="618" y="325"/>
                  </a:lnTo>
                  <a:lnTo>
                    <a:pt x="618" y="327"/>
                  </a:lnTo>
                  <a:lnTo>
                    <a:pt x="620" y="327"/>
                  </a:lnTo>
                  <a:lnTo>
                    <a:pt x="620" y="327"/>
                  </a:lnTo>
                  <a:lnTo>
                    <a:pt x="620" y="327"/>
                  </a:lnTo>
                  <a:lnTo>
                    <a:pt x="623" y="329"/>
                  </a:lnTo>
                  <a:lnTo>
                    <a:pt x="623" y="332"/>
                  </a:lnTo>
                  <a:lnTo>
                    <a:pt x="625" y="334"/>
                  </a:lnTo>
                  <a:lnTo>
                    <a:pt x="627" y="332"/>
                  </a:lnTo>
                  <a:lnTo>
                    <a:pt x="627" y="334"/>
                  </a:lnTo>
                  <a:lnTo>
                    <a:pt x="630" y="334"/>
                  </a:lnTo>
                  <a:lnTo>
                    <a:pt x="630" y="334"/>
                  </a:lnTo>
                  <a:lnTo>
                    <a:pt x="632" y="334"/>
                  </a:lnTo>
                  <a:lnTo>
                    <a:pt x="632" y="339"/>
                  </a:lnTo>
                  <a:lnTo>
                    <a:pt x="632" y="339"/>
                  </a:lnTo>
                  <a:lnTo>
                    <a:pt x="632" y="339"/>
                  </a:lnTo>
                  <a:lnTo>
                    <a:pt x="632" y="341"/>
                  </a:lnTo>
                  <a:lnTo>
                    <a:pt x="632" y="341"/>
                  </a:lnTo>
                  <a:lnTo>
                    <a:pt x="632" y="341"/>
                  </a:lnTo>
                  <a:lnTo>
                    <a:pt x="632" y="341"/>
                  </a:lnTo>
                  <a:lnTo>
                    <a:pt x="632" y="341"/>
                  </a:lnTo>
                  <a:lnTo>
                    <a:pt x="634" y="343"/>
                  </a:lnTo>
                  <a:lnTo>
                    <a:pt x="634" y="343"/>
                  </a:lnTo>
                  <a:lnTo>
                    <a:pt x="634" y="343"/>
                  </a:lnTo>
                  <a:lnTo>
                    <a:pt x="634" y="346"/>
                  </a:lnTo>
                  <a:lnTo>
                    <a:pt x="634" y="348"/>
                  </a:lnTo>
                  <a:lnTo>
                    <a:pt x="634" y="348"/>
                  </a:lnTo>
                  <a:lnTo>
                    <a:pt x="634" y="351"/>
                  </a:lnTo>
                  <a:lnTo>
                    <a:pt x="634" y="348"/>
                  </a:lnTo>
                  <a:lnTo>
                    <a:pt x="632" y="348"/>
                  </a:lnTo>
                  <a:lnTo>
                    <a:pt x="632" y="351"/>
                  </a:lnTo>
                  <a:lnTo>
                    <a:pt x="632" y="353"/>
                  </a:lnTo>
                  <a:lnTo>
                    <a:pt x="630" y="355"/>
                  </a:lnTo>
                  <a:lnTo>
                    <a:pt x="630" y="358"/>
                  </a:lnTo>
                  <a:lnTo>
                    <a:pt x="632" y="358"/>
                  </a:lnTo>
                  <a:lnTo>
                    <a:pt x="634" y="358"/>
                  </a:lnTo>
                  <a:lnTo>
                    <a:pt x="634" y="355"/>
                  </a:lnTo>
                  <a:lnTo>
                    <a:pt x="637" y="355"/>
                  </a:lnTo>
                  <a:lnTo>
                    <a:pt x="639" y="353"/>
                  </a:lnTo>
                  <a:lnTo>
                    <a:pt x="639" y="353"/>
                  </a:lnTo>
                  <a:lnTo>
                    <a:pt x="641" y="353"/>
                  </a:lnTo>
                  <a:lnTo>
                    <a:pt x="641" y="353"/>
                  </a:lnTo>
                  <a:lnTo>
                    <a:pt x="644" y="353"/>
                  </a:lnTo>
                  <a:lnTo>
                    <a:pt x="646" y="351"/>
                  </a:lnTo>
                  <a:lnTo>
                    <a:pt x="646" y="351"/>
                  </a:lnTo>
                  <a:lnTo>
                    <a:pt x="649" y="348"/>
                  </a:lnTo>
                  <a:lnTo>
                    <a:pt x="656" y="341"/>
                  </a:lnTo>
                  <a:lnTo>
                    <a:pt x="660" y="334"/>
                  </a:lnTo>
                  <a:lnTo>
                    <a:pt x="665" y="327"/>
                  </a:lnTo>
                  <a:lnTo>
                    <a:pt x="668" y="327"/>
                  </a:lnTo>
                  <a:lnTo>
                    <a:pt x="668" y="327"/>
                  </a:lnTo>
                  <a:lnTo>
                    <a:pt x="672" y="320"/>
                  </a:lnTo>
                  <a:lnTo>
                    <a:pt x="677" y="313"/>
                  </a:lnTo>
                  <a:lnTo>
                    <a:pt x="682" y="306"/>
                  </a:lnTo>
                  <a:lnTo>
                    <a:pt x="689" y="296"/>
                  </a:lnTo>
                  <a:lnTo>
                    <a:pt x="694" y="287"/>
                  </a:lnTo>
                  <a:lnTo>
                    <a:pt x="698" y="280"/>
                  </a:lnTo>
                  <a:lnTo>
                    <a:pt x="701" y="275"/>
                  </a:lnTo>
                  <a:lnTo>
                    <a:pt x="703" y="272"/>
                  </a:lnTo>
                  <a:lnTo>
                    <a:pt x="708" y="261"/>
                  </a:lnTo>
                  <a:lnTo>
                    <a:pt x="710" y="258"/>
                  </a:lnTo>
                  <a:lnTo>
                    <a:pt x="710" y="256"/>
                  </a:lnTo>
                  <a:lnTo>
                    <a:pt x="710" y="254"/>
                  </a:lnTo>
                  <a:lnTo>
                    <a:pt x="717" y="242"/>
                  </a:lnTo>
                  <a:lnTo>
                    <a:pt x="722" y="235"/>
                  </a:lnTo>
                  <a:lnTo>
                    <a:pt x="722" y="232"/>
                  </a:lnTo>
                  <a:lnTo>
                    <a:pt x="720" y="232"/>
                  </a:lnTo>
                  <a:close/>
                  <a:moveTo>
                    <a:pt x="596" y="396"/>
                  </a:moveTo>
                  <a:lnTo>
                    <a:pt x="594" y="398"/>
                  </a:lnTo>
                  <a:lnTo>
                    <a:pt x="594" y="400"/>
                  </a:lnTo>
                  <a:lnTo>
                    <a:pt x="594" y="400"/>
                  </a:lnTo>
                  <a:lnTo>
                    <a:pt x="594" y="403"/>
                  </a:lnTo>
                  <a:lnTo>
                    <a:pt x="594" y="403"/>
                  </a:lnTo>
                  <a:lnTo>
                    <a:pt x="596" y="407"/>
                  </a:lnTo>
                  <a:lnTo>
                    <a:pt x="596" y="407"/>
                  </a:lnTo>
                  <a:lnTo>
                    <a:pt x="599" y="407"/>
                  </a:lnTo>
                  <a:lnTo>
                    <a:pt x="599" y="407"/>
                  </a:lnTo>
                  <a:lnTo>
                    <a:pt x="599" y="410"/>
                  </a:lnTo>
                  <a:lnTo>
                    <a:pt x="601" y="410"/>
                  </a:lnTo>
                  <a:lnTo>
                    <a:pt x="601" y="410"/>
                  </a:lnTo>
                  <a:lnTo>
                    <a:pt x="601" y="407"/>
                  </a:lnTo>
                  <a:lnTo>
                    <a:pt x="601" y="407"/>
                  </a:lnTo>
                  <a:lnTo>
                    <a:pt x="601" y="405"/>
                  </a:lnTo>
                  <a:lnTo>
                    <a:pt x="601" y="405"/>
                  </a:lnTo>
                  <a:lnTo>
                    <a:pt x="601" y="403"/>
                  </a:lnTo>
                  <a:lnTo>
                    <a:pt x="599" y="403"/>
                  </a:lnTo>
                  <a:lnTo>
                    <a:pt x="599" y="403"/>
                  </a:lnTo>
                  <a:lnTo>
                    <a:pt x="599" y="400"/>
                  </a:lnTo>
                  <a:lnTo>
                    <a:pt x="599" y="400"/>
                  </a:lnTo>
                  <a:lnTo>
                    <a:pt x="599" y="398"/>
                  </a:lnTo>
                  <a:lnTo>
                    <a:pt x="599" y="398"/>
                  </a:lnTo>
                  <a:lnTo>
                    <a:pt x="599" y="396"/>
                  </a:lnTo>
                  <a:lnTo>
                    <a:pt x="601" y="396"/>
                  </a:lnTo>
                  <a:lnTo>
                    <a:pt x="599" y="396"/>
                  </a:lnTo>
                  <a:lnTo>
                    <a:pt x="601" y="393"/>
                  </a:lnTo>
                  <a:lnTo>
                    <a:pt x="601" y="393"/>
                  </a:lnTo>
                  <a:lnTo>
                    <a:pt x="601" y="386"/>
                  </a:lnTo>
                  <a:lnTo>
                    <a:pt x="599" y="386"/>
                  </a:lnTo>
                  <a:lnTo>
                    <a:pt x="596" y="388"/>
                  </a:lnTo>
                  <a:lnTo>
                    <a:pt x="596" y="388"/>
                  </a:lnTo>
                  <a:lnTo>
                    <a:pt x="594" y="388"/>
                  </a:lnTo>
                  <a:lnTo>
                    <a:pt x="594" y="386"/>
                  </a:lnTo>
                  <a:lnTo>
                    <a:pt x="592" y="386"/>
                  </a:lnTo>
                  <a:lnTo>
                    <a:pt x="592" y="386"/>
                  </a:lnTo>
                  <a:lnTo>
                    <a:pt x="589" y="388"/>
                  </a:lnTo>
                  <a:lnTo>
                    <a:pt x="589" y="391"/>
                  </a:lnTo>
                  <a:lnTo>
                    <a:pt x="592" y="391"/>
                  </a:lnTo>
                  <a:lnTo>
                    <a:pt x="589" y="393"/>
                  </a:lnTo>
                  <a:lnTo>
                    <a:pt x="592" y="393"/>
                  </a:lnTo>
                  <a:lnTo>
                    <a:pt x="594" y="396"/>
                  </a:lnTo>
                  <a:lnTo>
                    <a:pt x="596" y="396"/>
                  </a:lnTo>
                  <a:lnTo>
                    <a:pt x="596" y="396"/>
                  </a:lnTo>
                  <a:lnTo>
                    <a:pt x="596" y="396"/>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p:cNvSpPr>
              <a:spLocks/>
            </p:cNvSpPr>
            <p:nvPr/>
          </p:nvSpPr>
          <p:spPr bwMode="auto">
            <a:xfrm>
              <a:off x="2082" y="792"/>
              <a:ext cx="1373" cy="944"/>
            </a:xfrm>
            <a:custGeom>
              <a:avLst/>
              <a:gdLst>
                <a:gd name="T0" fmla="*/ 1352 w 1373"/>
                <a:gd name="T1" fmla="*/ 345 h 944"/>
                <a:gd name="T2" fmla="*/ 1331 w 1373"/>
                <a:gd name="T3" fmla="*/ 331 h 944"/>
                <a:gd name="T4" fmla="*/ 1290 w 1373"/>
                <a:gd name="T5" fmla="*/ 308 h 944"/>
                <a:gd name="T6" fmla="*/ 1241 w 1373"/>
                <a:gd name="T7" fmla="*/ 279 h 944"/>
                <a:gd name="T8" fmla="*/ 1208 w 1373"/>
                <a:gd name="T9" fmla="*/ 244 h 944"/>
                <a:gd name="T10" fmla="*/ 1177 w 1373"/>
                <a:gd name="T11" fmla="*/ 203 h 944"/>
                <a:gd name="T12" fmla="*/ 1073 w 1373"/>
                <a:gd name="T13" fmla="*/ 168 h 944"/>
                <a:gd name="T14" fmla="*/ 1054 w 1373"/>
                <a:gd name="T15" fmla="*/ 213 h 944"/>
                <a:gd name="T16" fmla="*/ 1044 w 1373"/>
                <a:gd name="T17" fmla="*/ 239 h 944"/>
                <a:gd name="T18" fmla="*/ 1013 w 1373"/>
                <a:gd name="T19" fmla="*/ 222 h 944"/>
                <a:gd name="T20" fmla="*/ 987 w 1373"/>
                <a:gd name="T21" fmla="*/ 218 h 944"/>
                <a:gd name="T22" fmla="*/ 961 w 1373"/>
                <a:gd name="T23" fmla="*/ 258 h 944"/>
                <a:gd name="T24" fmla="*/ 938 w 1373"/>
                <a:gd name="T25" fmla="*/ 282 h 944"/>
                <a:gd name="T26" fmla="*/ 905 w 1373"/>
                <a:gd name="T27" fmla="*/ 248 h 944"/>
                <a:gd name="T28" fmla="*/ 902 w 1373"/>
                <a:gd name="T29" fmla="*/ 225 h 944"/>
                <a:gd name="T30" fmla="*/ 886 w 1373"/>
                <a:gd name="T31" fmla="*/ 180 h 944"/>
                <a:gd name="T32" fmla="*/ 888 w 1373"/>
                <a:gd name="T33" fmla="*/ 140 h 944"/>
                <a:gd name="T34" fmla="*/ 878 w 1373"/>
                <a:gd name="T35" fmla="*/ 66 h 944"/>
                <a:gd name="T36" fmla="*/ 874 w 1373"/>
                <a:gd name="T37" fmla="*/ 26 h 944"/>
                <a:gd name="T38" fmla="*/ 838 w 1373"/>
                <a:gd name="T39" fmla="*/ 5 h 944"/>
                <a:gd name="T40" fmla="*/ 767 w 1373"/>
                <a:gd name="T41" fmla="*/ 24 h 944"/>
                <a:gd name="T42" fmla="*/ 725 w 1373"/>
                <a:gd name="T43" fmla="*/ 66 h 944"/>
                <a:gd name="T44" fmla="*/ 675 w 1373"/>
                <a:gd name="T45" fmla="*/ 102 h 944"/>
                <a:gd name="T46" fmla="*/ 646 w 1373"/>
                <a:gd name="T47" fmla="*/ 97 h 944"/>
                <a:gd name="T48" fmla="*/ 573 w 1373"/>
                <a:gd name="T49" fmla="*/ 104 h 944"/>
                <a:gd name="T50" fmla="*/ 493 w 1373"/>
                <a:gd name="T51" fmla="*/ 12 h 944"/>
                <a:gd name="T52" fmla="*/ 438 w 1373"/>
                <a:gd name="T53" fmla="*/ 33 h 944"/>
                <a:gd name="T54" fmla="*/ 315 w 1373"/>
                <a:gd name="T55" fmla="*/ 40 h 944"/>
                <a:gd name="T56" fmla="*/ 343 w 1373"/>
                <a:gd name="T57" fmla="*/ 92 h 944"/>
                <a:gd name="T58" fmla="*/ 365 w 1373"/>
                <a:gd name="T59" fmla="*/ 116 h 944"/>
                <a:gd name="T60" fmla="*/ 339 w 1373"/>
                <a:gd name="T61" fmla="*/ 118 h 944"/>
                <a:gd name="T62" fmla="*/ 294 w 1373"/>
                <a:gd name="T63" fmla="*/ 177 h 944"/>
                <a:gd name="T64" fmla="*/ 332 w 1373"/>
                <a:gd name="T65" fmla="*/ 222 h 944"/>
                <a:gd name="T66" fmla="*/ 343 w 1373"/>
                <a:gd name="T67" fmla="*/ 253 h 944"/>
                <a:gd name="T68" fmla="*/ 308 w 1373"/>
                <a:gd name="T69" fmla="*/ 476 h 944"/>
                <a:gd name="T70" fmla="*/ 291 w 1373"/>
                <a:gd name="T71" fmla="*/ 506 h 944"/>
                <a:gd name="T72" fmla="*/ 258 w 1373"/>
                <a:gd name="T73" fmla="*/ 499 h 944"/>
                <a:gd name="T74" fmla="*/ 230 w 1373"/>
                <a:gd name="T75" fmla="*/ 509 h 944"/>
                <a:gd name="T76" fmla="*/ 197 w 1373"/>
                <a:gd name="T77" fmla="*/ 521 h 944"/>
                <a:gd name="T78" fmla="*/ 166 w 1373"/>
                <a:gd name="T79" fmla="*/ 523 h 944"/>
                <a:gd name="T80" fmla="*/ 123 w 1373"/>
                <a:gd name="T81" fmla="*/ 544 h 944"/>
                <a:gd name="T82" fmla="*/ 95 w 1373"/>
                <a:gd name="T83" fmla="*/ 566 h 944"/>
                <a:gd name="T84" fmla="*/ 74 w 1373"/>
                <a:gd name="T85" fmla="*/ 585 h 944"/>
                <a:gd name="T86" fmla="*/ 52 w 1373"/>
                <a:gd name="T87" fmla="*/ 679 h 944"/>
                <a:gd name="T88" fmla="*/ 552 w 1373"/>
                <a:gd name="T89" fmla="*/ 942 h 944"/>
                <a:gd name="T90" fmla="*/ 592 w 1373"/>
                <a:gd name="T91" fmla="*/ 911 h 944"/>
                <a:gd name="T92" fmla="*/ 637 w 1373"/>
                <a:gd name="T93" fmla="*/ 921 h 944"/>
                <a:gd name="T94" fmla="*/ 663 w 1373"/>
                <a:gd name="T95" fmla="*/ 907 h 944"/>
                <a:gd name="T96" fmla="*/ 689 w 1373"/>
                <a:gd name="T97" fmla="*/ 911 h 944"/>
                <a:gd name="T98" fmla="*/ 710 w 1373"/>
                <a:gd name="T99" fmla="*/ 878 h 944"/>
                <a:gd name="T100" fmla="*/ 751 w 1373"/>
                <a:gd name="T101" fmla="*/ 873 h 944"/>
                <a:gd name="T102" fmla="*/ 762 w 1373"/>
                <a:gd name="T103" fmla="*/ 854 h 944"/>
                <a:gd name="T104" fmla="*/ 772 w 1373"/>
                <a:gd name="T105" fmla="*/ 833 h 944"/>
                <a:gd name="T106" fmla="*/ 803 w 1373"/>
                <a:gd name="T107" fmla="*/ 809 h 944"/>
                <a:gd name="T108" fmla="*/ 886 w 1373"/>
                <a:gd name="T109" fmla="*/ 828 h 944"/>
                <a:gd name="T110" fmla="*/ 907 w 1373"/>
                <a:gd name="T111" fmla="*/ 845 h 944"/>
                <a:gd name="T112" fmla="*/ 935 w 1373"/>
                <a:gd name="T113" fmla="*/ 869 h 944"/>
                <a:gd name="T114" fmla="*/ 1203 w 1373"/>
                <a:gd name="T115" fmla="*/ 857 h 944"/>
                <a:gd name="T116" fmla="*/ 1217 w 1373"/>
                <a:gd name="T117" fmla="*/ 807 h 944"/>
                <a:gd name="T118" fmla="*/ 1224 w 1373"/>
                <a:gd name="T119" fmla="*/ 760 h 944"/>
                <a:gd name="T120" fmla="*/ 1210 w 1373"/>
                <a:gd name="T121" fmla="*/ 715 h 944"/>
                <a:gd name="T122" fmla="*/ 1373 w 1373"/>
                <a:gd name="T123" fmla="*/ 348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3" h="944">
                  <a:moveTo>
                    <a:pt x="1369" y="350"/>
                  </a:moveTo>
                  <a:lnTo>
                    <a:pt x="1369" y="350"/>
                  </a:lnTo>
                  <a:lnTo>
                    <a:pt x="1369" y="350"/>
                  </a:lnTo>
                  <a:lnTo>
                    <a:pt x="1366" y="350"/>
                  </a:lnTo>
                  <a:lnTo>
                    <a:pt x="1366" y="350"/>
                  </a:lnTo>
                  <a:lnTo>
                    <a:pt x="1366" y="350"/>
                  </a:lnTo>
                  <a:lnTo>
                    <a:pt x="1366" y="350"/>
                  </a:lnTo>
                  <a:lnTo>
                    <a:pt x="1364" y="350"/>
                  </a:lnTo>
                  <a:lnTo>
                    <a:pt x="1364" y="350"/>
                  </a:lnTo>
                  <a:lnTo>
                    <a:pt x="1361" y="350"/>
                  </a:lnTo>
                  <a:lnTo>
                    <a:pt x="1361" y="350"/>
                  </a:lnTo>
                  <a:lnTo>
                    <a:pt x="1359" y="350"/>
                  </a:lnTo>
                  <a:lnTo>
                    <a:pt x="1359" y="350"/>
                  </a:lnTo>
                  <a:lnTo>
                    <a:pt x="1359" y="348"/>
                  </a:lnTo>
                  <a:lnTo>
                    <a:pt x="1359" y="348"/>
                  </a:lnTo>
                  <a:lnTo>
                    <a:pt x="1359" y="348"/>
                  </a:lnTo>
                  <a:lnTo>
                    <a:pt x="1361" y="345"/>
                  </a:lnTo>
                  <a:lnTo>
                    <a:pt x="1361" y="345"/>
                  </a:lnTo>
                  <a:lnTo>
                    <a:pt x="1361" y="345"/>
                  </a:lnTo>
                  <a:lnTo>
                    <a:pt x="1359" y="343"/>
                  </a:lnTo>
                  <a:lnTo>
                    <a:pt x="1359" y="343"/>
                  </a:lnTo>
                  <a:lnTo>
                    <a:pt x="1359" y="343"/>
                  </a:lnTo>
                  <a:lnTo>
                    <a:pt x="1359" y="343"/>
                  </a:lnTo>
                  <a:lnTo>
                    <a:pt x="1359" y="343"/>
                  </a:lnTo>
                  <a:lnTo>
                    <a:pt x="1359" y="343"/>
                  </a:lnTo>
                  <a:lnTo>
                    <a:pt x="1357" y="343"/>
                  </a:lnTo>
                  <a:lnTo>
                    <a:pt x="1357" y="343"/>
                  </a:lnTo>
                  <a:lnTo>
                    <a:pt x="1352" y="343"/>
                  </a:lnTo>
                  <a:lnTo>
                    <a:pt x="1352" y="345"/>
                  </a:lnTo>
                  <a:lnTo>
                    <a:pt x="1350" y="348"/>
                  </a:lnTo>
                  <a:lnTo>
                    <a:pt x="1350" y="348"/>
                  </a:lnTo>
                  <a:lnTo>
                    <a:pt x="1347" y="348"/>
                  </a:lnTo>
                  <a:lnTo>
                    <a:pt x="1347" y="348"/>
                  </a:lnTo>
                  <a:lnTo>
                    <a:pt x="1345" y="345"/>
                  </a:lnTo>
                  <a:lnTo>
                    <a:pt x="1345" y="345"/>
                  </a:lnTo>
                  <a:lnTo>
                    <a:pt x="1342" y="345"/>
                  </a:lnTo>
                  <a:lnTo>
                    <a:pt x="1342" y="345"/>
                  </a:lnTo>
                  <a:lnTo>
                    <a:pt x="1342" y="345"/>
                  </a:lnTo>
                  <a:lnTo>
                    <a:pt x="1340" y="343"/>
                  </a:lnTo>
                  <a:lnTo>
                    <a:pt x="1340" y="343"/>
                  </a:lnTo>
                  <a:lnTo>
                    <a:pt x="1340" y="343"/>
                  </a:lnTo>
                  <a:lnTo>
                    <a:pt x="1338" y="343"/>
                  </a:lnTo>
                  <a:lnTo>
                    <a:pt x="1338" y="341"/>
                  </a:lnTo>
                  <a:lnTo>
                    <a:pt x="1338" y="341"/>
                  </a:lnTo>
                  <a:lnTo>
                    <a:pt x="1338" y="341"/>
                  </a:lnTo>
                  <a:lnTo>
                    <a:pt x="1340" y="336"/>
                  </a:lnTo>
                  <a:lnTo>
                    <a:pt x="1340" y="336"/>
                  </a:lnTo>
                  <a:lnTo>
                    <a:pt x="1340" y="334"/>
                  </a:lnTo>
                  <a:lnTo>
                    <a:pt x="1340" y="334"/>
                  </a:lnTo>
                  <a:lnTo>
                    <a:pt x="1338" y="334"/>
                  </a:lnTo>
                  <a:lnTo>
                    <a:pt x="1338" y="331"/>
                  </a:lnTo>
                  <a:lnTo>
                    <a:pt x="1338" y="331"/>
                  </a:lnTo>
                  <a:lnTo>
                    <a:pt x="1335" y="334"/>
                  </a:lnTo>
                  <a:lnTo>
                    <a:pt x="1333" y="334"/>
                  </a:lnTo>
                  <a:lnTo>
                    <a:pt x="1333" y="334"/>
                  </a:lnTo>
                  <a:lnTo>
                    <a:pt x="1333" y="331"/>
                  </a:lnTo>
                  <a:lnTo>
                    <a:pt x="1331" y="331"/>
                  </a:lnTo>
                  <a:lnTo>
                    <a:pt x="1331" y="331"/>
                  </a:lnTo>
                  <a:lnTo>
                    <a:pt x="1326" y="329"/>
                  </a:lnTo>
                  <a:lnTo>
                    <a:pt x="1324" y="327"/>
                  </a:lnTo>
                  <a:lnTo>
                    <a:pt x="1321" y="327"/>
                  </a:lnTo>
                  <a:lnTo>
                    <a:pt x="1321" y="327"/>
                  </a:lnTo>
                  <a:lnTo>
                    <a:pt x="1319" y="324"/>
                  </a:lnTo>
                  <a:lnTo>
                    <a:pt x="1316" y="322"/>
                  </a:lnTo>
                  <a:lnTo>
                    <a:pt x="1314" y="319"/>
                  </a:lnTo>
                  <a:lnTo>
                    <a:pt x="1314" y="317"/>
                  </a:lnTo>
                  <a:lnTo>
                    <a:pt x="1312" y="315"/>
                  </a:lnTo>
                  <a:lnTo>
                    <a:pt x="1312" y="315"/>
                  </a:lnTo>
                  <a:lnTo>
                    <a:pt x="1309" y="315"/>
                  </a:lnTo>
                  <a:lnTo>
                    <a:pt x="1309" y="315"/>
                  </a:lnTo>
                  <a:lnTo>
                    <a:pt x="1307" y="312"/>
                  </a:lnTo>
                  <a:lnTo>
                    <a:pt x="1305" y="312"/>
                  </a:lnTo>
                  <a:lnTo>
                    <a:pt x="1305" y="312"/>
                  </a:lnTo>
                  <a:lnTo>
                    <a:pt x="1302" y="312"/>
                  </a:lnTo>
                  <a:lnTo>
                    <a:pt x="1300" y="312"/>
                  </a:lnTo>
                  <a:lnTo>
                    <a:pt x="1300" y="310"/>
                  </a:lnTo>
                  <a:lnTo>
                    <a:pt x="1300" y="310"/>
                  </a:lnTo>
                  <a:lnTo>
                    <a:pt x="1300" y="308"/>
                  </a:lnTo>
                  <a:lnTo>
                    <a:pt x="1300" y="308"/>
                  </a:lnTo>
                  <a:lnTo>
                    <a:pt x="1300" y="308"/>
                  </a:lnTo>
                  <a:lnTo>
                    <a:pt x="1298" y="308"/>
                  </a:lnTo>
                  <a:lnTo>
                    <a:pt x="1298" y="308"/>
                  </a:lnTo>
                  <a:lnTo>
                    <a:pt x="1295" y="308"/>
                  </a:lnTo>
                  <a:lnTo>
                    <a:pt x="1293" y="310"/>
                  </a:lnTo>
                  <a:lnTo>
                    <a:pt x="1293" y="308"/>
                  </a:lnTo>
                  <a:lnTo>
                    <a:pt x="1293" y="308"/>
                  </a:lnTo>
                  <a:lnTo>
                    <a:pt x="1290" y="308"/>
                  </a:lnTo>
                  <a:lnTo>
                    <a:pt x="1290" y="308"/>
                  </a:lnTo>
                  <a:lnTo>
                    <a:pt x="1288" y="308"/>
                  </a:lnTo>
                  <a:lnTo>
                    <a:pt x="1288" y="308"/>
                  </a:lnTo>
                  <a:lnTo>
                    <a:pt x="1283" y="305"/>
                  </a:lnTo>
                  <a:lnTo>
                    <a:pt x="1283" y="305"/>
                  </a:lnTo>
                  <a:lnTo>
                    <a:pt x="1281" y="303"/>
                  </a:lnTo>
                  <a:lnTo>
                    <a:pt x="1279" y="303"/>
                  </a:lnTo>
                  <a:lnTo>
                    <a:pt x="1276" y="301"/>
                  </a:lnTo>
                  <a:lnTo>
                    <a:pt x="1276" y="301"/>
                  </a:lnTo>
                  <a:lnTo>
                    <a:pt x="1269" y="298"/>
                  </a:lnTo>
                  <a:lnTo>
                    <a:pt x="1267" y="298"/>
                  </a:lnTo>
                  <a:lnTo>
                    <a:pt x="1267" y="296"/>
                  </a:lnTo>
                  <a:lnTo>
                    <a:pt x="1264" y="296"/>
                  </a:lnTo>
                  <a:lnTo>
                    <a:pt x="1264" y="293"/>
                  </a:lnTo>
                  <a:lnTo>
                    <a:pt x="1264" y="293"/>
                  </a:lnTo>
                  <a:lnTo>
                    <a:pt x="1264" y="293"/>
                  </a:lnTo>
                  <a:lnTo>
                    <a:pt x="1262" y="293"/>
                  </a:lnTo>
                  <a:lnTo>
                    <a:pt x="1260" y="293"/>
                  </a:lnTo>
                  <a:lnTo>
                    <a:pt x="1260" y="291"/>
                  </a:lnTo>
                  <a:lnTo>
                    <a:pt x="1257" y="289"/>
                  </a:lnTo>
                  <a:lnTo>
                    <a:pt x="1255" y="286"/>
                  </a:lnTo>
                  <a:lnTo>
                    <a:pt x="1255" y="286"/>
                  </a:lnTo>
                  <a:lnTo>
                    <a:pt x="1248" y="284"/>
                  </a:lnTo>
                  <a:lnTo>
                    <a:pt x="1248" y="284"/>
                  </a:lnTo>
                  <a:lnTo>
                    <a:pt x="1245" y="284"/>
                  </a:lnTo>
                  <a:lnTo>
                    <a:pt x="1245" y="282"/>
                  </a:lnTo>
                  <a:lnTo>
                    <a:pt x="1243" y="279"/>
                  </a:lnTo>
                  <a:lnTo>
                    <a:pt x="1243" y="279"/>
                  </a:lnTo>
                  <a:lnTo>
                    <a:pt x="1241" y="279"/>
                  </a:lnTo>
                  <a:lnTo>
                    <a:pt x="1234" y="274"/>
                  </a:lnTo>
                  <a:lnTo>
                    <a:pt x="1234" y="274"/>
                  </a:lnTo>
                  <a:lnTo>
                    <a:pt x="1234" y="274"/>
                  </a:lnTo>
                  <a:lnTo>
                    <a:pt x="1231" y="272"/>
                  </a:lnTo>
                  <a:lnTo>
                    <a:pt x="1231" y="272"/>
                  </a:lnTo>
                  <a:lnTo>
                    <a:pt x="1231" y="270"/>
                  </a:lnTo>
                  <a:lnTo>
                    <a:pt x="1229" y="270"/>
                  </a:lnTo>
                  <a:lnTo>
                    <a:pt x="1229" y="270"/>
                  </a:lnTo>
                  <a:lnTo>
                    <a:pt x="1226" y="270"/>
                  </a:lnTo>
                  <a:lnTo>
                    <a:pt x="1226" y="270"/>
                  </a:lnTo>
                  <a:lnTo>
                    <a:pt x="1226" y="267"/>
                  </a:lnTo>
                  <a:lnTo>
                    <a:pt x="1222" y="263"/>
                  </a:lnTo>
                  <a:lnTo>
                    <a:pt x="1222" y="263"/>
                  </a:lnTo>
                  <a:lnTo>
                    <a:pt x="1222" y="263"/>
                  </a:lnTo>
                  <a:lnTo>
                    <a:pt x="1219" y="263"/>
                  </a:lnTo>
                  <a:lnTo>
                    <a:pt x="1219" y="263"/>
                  </a:lnTo>
                  <a:lnTo>
                    <a:pt x="1217" y="263"/>
                  </a:lnTo>
                  <a:lnTo>
                    <a:pt x="1217" y="263"/>
                  </a:lnTo>
                  <a:lnTo>
                    <a:pt x="1217" y="260"/>
                  </a:lnTo>
                  <a:lnTo>
                    <a:pt x="1210" y="256"/>
                  </a:lnTo>
                  <a:lnTo>
                    <a:pt x="1210" y="256"/>
                  </a:lnTo>
                  <a:lnTo>
                    <a:pt x="1210" y="253"/>
                  </a:lnTo>
                  <a:lnTo>
                    <a:pt x="1210" y="253"/>
                  </a:lnTo>
                  <a:lnTo>
                    <a:pt x="1208" y="251"/>
                  </a:lnTo>
                  <a:lnTo>
                    <a:pt x="1208" y="248"/>
                  </a:lnTo>
                  <a:lnTo>
                    <a:pt x="1208" y="248"/>
                  </a:lnTo>
                  <a:lnTo>
                    <a:pt x="1208" y="246"/>
                  </a:lnTo>
                  <a:lnTo>
                    <a:pt x="1208" y="246"/>
                  </a:lnTo>
                  <a:lnTo>
                    <a:pt x="1208" y="244"/>
                  </a:lnTo>
                  <a:lnTo>
                    <a:pt x="1208" y="241"/>
                  </a:lnTo>
                  <a:lnTo>
                    <a:pt x="1205" y="239"/>
                  </a:lnTo>
                  <a:lnTo>
                    <a:pt x="1205" y="239"/>
                  </a:lnTo>
                  <a:lnTo>
                    <a:pt x="1203" y="239"/>
                  </a:lnTo>
                  <a:lnTo>
                    <a:pt x="1203" y="239"/>
                  </a:lnTo>
                  <a:lnTo>
                    <a:pt x="1203" y="237"/>
                  </a:lnTo>
                  <a:lnTo>
                    <a:pt x="1198" y="234"/>
                  </a:lnTo>
                  <a:lnTo>
                    <a:pt x="1198" y="234"/>
                  </a:lnTo>
                  <a:lnTo>
                    <a:pt x="1196" y="234"/>
                  </a:lnTo>
                  <a:lnTo>
                    <a:pt x="1196" y="234"/>
                  </a:lnTo>
                  <a:lnTo>
                    <a:pt x="1193" y="234"/>
                  </a:lnTo>
                  <a:lnTo>
                    <a:pt x="1193" y="234"/>
                  </a:lnTo>
                  <a:lnTo>
                    <a:pt x="1191" y="234"/>
                  </a:lnTo>
                  <a:lnTo>
                    <a:pt x="1186" y="227"/>
                  </a:lnTo>
                  <a:lnTo>
                    <a:pt x="1184" y="225"/>
                  </a:lnTo>
                  <a:lnTo>
                    <a:pt x="1182" y="225"/>
                  </a:lnTo>
                  <a:lnTo>
                    <a:pt x="1182" y="222"/>
                  </a:lnTo>
                  <a:lnTo>
                    <a:pt x="1182" y="220"/>
                  </a:lnTo>
                  <a:lnTo>
                    <a:pt x="1184" y="218"/>
                  </a:lnTo>
                  <a:lnTo>
                    <a:pt x="1184" y="213"/>
                  </a:lnTo>
                  <a:lnTo>
                    <a:pt x="1184" y="213"/>
                  </a:lnTo>
                  <a:lnTo>
                    <a:pt x="1184" y="211"/>
                  </a:lnTo>
                  <a:lnTo>
                    <a:pt x="1184" y="211"/>
                  </a:lnTo>
                  <a:lnTo>
                    <a:pt x="1184" y="208"/>
                  </a:lnTo>
                  <a:lnTo>
                    <a:pt x="1184" y="208"/>
                  </a:lnTo>
                  <a:lnTo>
                    <a:pt x="1182" y="206"/>
                  </a:lnTo>
                  <a:lnTo>
                    <a:pt x="1182" y="206"/>
                  </a:lnTo>
                  <a:lnTo>
                    <a:pt x="1177" y="206"/>
                  </a:lnTo>
                  <a:lnTo>
                    <a:pt x="1177" y="203"/>
                  </a:lnTo>
                  <a:lnTo>
                    <a:pt x="1174" y="203"/>
                  </a:lnTo>
                  <a:lnTo>
                    <a:pt x="1174" y="203"/>
                  </a:lnTo>
                  <a:lnTo>
                    <a:pt x="1174" y="203"/>
                  </a:lnTo>
                  <a:lnTo>
                    <a:pt x="1174" y="201"/>
                  </a:lnTo>
                  <a:lnTo>
                    <a:pt x="1174" y="199"/>
                  </a:lnTo>
                  <a:lnTo>
                    <a:pt x="1174" y="196"/>
                  </a:lnTo>
                  <a:lnTo>
                    <a:pt x="1174" y="187"/>
                  </a:lnTo>
                  <a:lnTo>
                    <a:pt x="1174" y="182"/>
                  </a:lnTo>
                  <a:lnTo>
                    <a:pt x="1174" y="182"/>
                  </a:lnTo>
                  <a:lnTo>
                    <a:pt x="1174" y="180"/>
                  </a:lnTo>
                  <a:lnTo>
                    <a:pt x="1172" y="156"/>
                  </a:lnTo>
                  <a:lnTo>
                    <a:pt x="1103" y="156"/>
                  </a:lnTo>
                  <a:lnTo>
                    <a:pt x="1082" y="156"/>
                  </a:lnTo>
                  <a:lnTo>
                    <a:pt x="1080" y="158"/>
                  </a:lnTo>
                  <a:lnTo>
                    <a:pt x="1080" y="158"/>
                  </a:lnTo>
                  <a:lnTo>
                    <a:pt x="1080" y="158"/>
                  </a:lnTo>
                  <a:lnTo>
                    <a:pt x="1080" y="158"/>
                  </a:lnTo>
                  <a:lnTo>
                    <a:pt x="1080" y="161"/>
                  </a:lnTo>
                  <a:lnTo>
                    <a:pt x="1080" y="161"/>
                  </a:lnTo>
                  <a:lnTo>
                    <a:pt x="1077" y="161"/>
                  </a:lnTo>
                  <a:lnTo>
                    <a:pt x="1077" y="163"/>
                  </a:lnTo>
                  <a:lnTo>
                    <a:pt x="1075" y="163"/>
                  </a:lnTo>
                  <a:lnTo>
                    <a:pt x="1075" y="163"/>
                  </a:lnTo>
                  <a:lnTo>
                    <a:pt x="1075" y="163"/>
                  </a:lnTo>
                  <a:lnTo>
                    <a:pt x="1073" y="166"/>
                  </a:lnTo>
                  <a:lnTo>
                    <a:pt x="1073" y="166"/>
                  </a:lnTo>
                  <a:lnTo>
                    <a:pt x="1073" y="166"/>
                  </a:lnTo>
                  <a:lnTo>
                    <a:pt x="1073" y="168"/>
                  </a:lnTo>
                  <a:lnTo>
                    <a:pt x="1073" y="168"/>
                  </a:lnTo>
                  <a:lnTo>
                    <a:pt x="1073" y="168"/>
                  </a:lnTo>
                  <a:lnTo>
                    <a:pt x="1070" y="173"/>
                  </a:lnTo>
                  <a:lnTo>
                    <a:pt x="1068" y="177"/>
                  </a:lnTo>
                  <a:lnTo>
                    <a:pt x="1068" y="177"/>
                  </a:lnTo>
                  <a:lnTo>
                    <a:pt x="1066" y="177"/>
                  </a:lnTo>
                  <a:lnTo>
                    <a:pt x="1066" y="180"/>
                  </a:lnTo>
                  <a:lnTo>
                    <a:pt x="1066" y="180"/>
                  </a:lnTo>
                  <a:lnTo>
                    <a:pt x="1066" y="182"/>
                  </a:lnTo>
                  <a:lnTo>
                    <a:pt x="1066" y="185"/>
                  </a:lnTo>
                  <a:lnTo>
                    <a:pt x="1066" y="185"/>
                  </a:lnTo>
                  <a:lnTo>
                    <a:pt x="1063" y="185"/>
                  </a:lnTo>
                  <a:lnTo>
                    <a:pt x="1061" y="189"/>
                  </a:lnTo>
                  <a:lnTo>
                    <a:pt x="1061" y="192"/>
                  </a:lnTo>
                  <a:lnTo>
                    <a:pt x="1061" y="192"/>
                  </a:lnTo>
                  <a:lnTo>
                    <a:pt x="1061" y="192"/>
                  </a:lnTo>
                  <a:lnTo>
                    <a:pt x="1061" y="196"/>
                  </a:lnTo>
                  <a:lnTo>
                    <a:pt x="1058" y="196"/>
                  </a:lnTo>
                  <a:lnTo>
                    <a:pt x="1058" y="199"/>
                  </a:lnTo>
                  <a:lnTo>
                    <a:pt x="1058" y="201"/>
                  </a:lnTo>
                  <a:lnTo>
                    <a:pt x="1058" y="201"/>
                  </a:lnTo>
                  <a:lnTo>
                    <a:pt x="1056" y="203"/>
                  </a:lnTo>
                  <a:lnTo>
                    <a:pt x="1056" y="206"/>
                  </a:lnTo>
                  <a:lnTo>
                    <a:pt x="1056" y="206"/>
                  </a:lnTo>
                  <a:lnTo>
                    <a:pt x="1056" y="208"/>
                  </a:lnTo>
                  <a:lnTo>
                    <a:pt x="1054" y="208"/>
                  </a:lnTo>
                  <a:lnTo>
                    <a:pt x="1054" y="208"/>
                  </a:lnTo>
                  <a:lnTo>
                    <a:pt x="1054" y="211"/>
                  </a:lnTo>
                  <a:lnTo>
                    <a:pt x="1054" y="213"/>
                  </a:lnTo>
                  <a:lnTo>
                    <a:pt x="1054" y="213"/>
                  </a:lnTo>
                  <a:lnTo>
                    <a:pt x="1054" y="215"/>
                  </a:lnTo>
                  <a:lnTo>
                    <a:pt x="1054" y="215"/>
                  </a:lnTo>
                  <a:lnTo>
                    <a:pt x="1054" y="218"/>
                  </a:lnTo>
                  <a:lnTo>
                    <a:pt x="1054" y="218"/>
                  </a:lnTo>
                  <a:lnTo>
                    <a:pt x="1058" y="222"/>
                  </a:lnTo>
                  <a:lnTo>
                    <a:pt x="1061" y="222"/>
                  </a:lnTo>
                  <a:lnTo>
                    <a:pt x="1061" y="225"/>
                  </a:lnTo>
                  <a:lnTo>
                    <a:pt x="1061" y="225"/>
                  </a:lnTo>
                  <a:lnTo>
                    <a:pt x="1061" y="225"/>
                  </a:lnTo>
                  <a:lnTo>
                    <a:pt x="1061" y="227"/>
                  </a:lnTo>
                  <a:lnTo>
                    <a:pt x="1061" y="227"/>
                  </a:lnTo>
                  <a:lnTo>
                    <a:pt x="1058" y="227"/>
                  </a:lnTo>
                  <a:lnTo>
                    <a:pt x="1058" y="227"/>
                  </a:lnTo>
                  <a:lnTo>
                    <a:pt x="1058" y="229"/>
                  </a:lnTo>
                  <a:lnTo>
                    <a:pt x="1058" y="229"/>
                  </a:lnTo>
                  <a:lnTo>
                    <a:pt x="1054" y="229"/>
                  </a:lnTo>
                  <a:lnTo>
                    <a:pt x="1054" y="229"/>
                  </a:lnTo>
                  <a:lnTo>
                    <a:pt x="1047" y="232"/>
                  </a:lnTo>
                  <a:lnTo>
                    <a:pt x="1047" y="232"/>
                  </a:lnTo>
                  <a:lnTo>
                    <a:pt x="1047" y="232"/>
                  </a:lnTo>
                  <a:lnTo>
                    <a:pt x="1047" y="234"/>
                  </a:lnTo>
                  <a:lnTo>
                    <a:pt x="1047" y="234"/>
                  </a:lnTo>
                  <a:lnTo>
                    <a:pt x="1044" y="234"/>
                  </a:lnTo>
                  <a:lnTo>
                    <a:pt x="1044" y="234"/>
                  </a:lnTo>
                  <a:lnTo>
                    <a:pt x="1044" y="237"/>
                  </a:lnTo>
                  <a:lnTo>
                    <a:pt x="1044" y="237"/>
                  </a:lnTo>
                  <a:lnTo>
                    <a:pt x="1044" y="239"/>
                  </a:lnTo>
                  <a:lnTo>
                    <a:pt x="1044" y="239"/>
                  </a:lnTo>
                  <a:lnTo>
                    <a:pt x="1044" y="239"/>
                  </a:lnTo>
                  <a:lnTo>
                    <a:pt x="1042" y="239"/>
                  </a:lnTo>
                  <a:lnTo>
                    <a:pt x="1039" y="239"/>
                  </a:lnTo>
                  <a:lnTo>
                    <a:pt x="1039" y="239"/>
                  </a:lnTo>
                  <a:lnTo>
                    <a:pt x="1037" y="239"/>
                  </a:lnTo>
                  <a:lnTo>
                    <a:pt x="1037" y="239"/>
                  </a:lnTo>
                  <a:lnTo>
                    <a:pt x="1037" y="239"/>
                  </a:lnTo>
                  <a:lnTo>
                    <a:pt x="1035" y="239"/>
                  </a:lnTo>
                  <a:lnTo>
                    <a:pt x="1035" y="241"/>
                  </a:lnTo>
                  <a:lnTo>
                    <a:pt x="1035" y="241"/>
                  </a:lnTo>
                  <a:lnTo>
                    <a:pt x="1035" y="241"/>
                  </a:lnTo>
                  <a:lnTo>
                    <a:pt x="1032" y="241"/>
                  </a:lnTo>
                  <a:lnTo>
                    <a:pt x="1032" y="241"/>
                  </a:lnTo>
                  <a:lnTo>
                    <a:pt x="1025" y="241"/>
                  </a:lnTo>
                  <a:lnTo>
                    <a:pt x="1025" y="239"/>
                  </a:lnTo>
                  <a:lnTo>
                    <a:pt x="1025" y="239"/>
                  </a:lnTo>
                  <a:lnTo>
                    <a:pt x="1025" y="239"/>
                  </a:lnTo>
                  <a:lnTo>
                    <a:pt x="1025" y="237"/>
                  </a:lnTo>
                  <a:lnTo>
                    <a:pt x="1025" y="237"/>
                  </a:lnTo>
                  <a:lnTo>
                    <a:pt x="1025" y="234"/>
                  </a:lnTo>
                  <a:lnTo>
                    <a:pt x="1023" y="234"/>
                  </a:lnTo>
                  <a:lnTo>
                    <a:pt x="1023" y="234"/>
                  </a:lnTo>
                  <a:lnTo>
                    <a:pt x="1023" y="232"/>
                  </a:lnTo>
                  <a:lnTo>
                    <a:pt x="1021" y="229"/>
                  </a:lnTo>
                  <a:lnTo>
                    <a:pt x="1021" y="227"/>
                  </a:lnTo>
                  <a:lnTo>
                    <a:pt x="1018" y="225"/>
                  </a:lnTo>
                  <a:lnTo>
                    <a:pt x="1016" y="225"/>
                  </a:lnTo>
                  <a:lnTo>
                    <a:pt x="1016" y="222"/>
                  </a:lnTo>
                  <a:lnTo>
                    <a:pt x="1013" y="222"/>
                  </a:lnTo>
                  <a:lnTo>
                    <a:pt x="1013" y="222"/>
                  </a:lnTo>
                  <a:lnTo>
                    <a:pt x="1013" y="220"/>
                  </a:lnTo>
                  <a:lnTo>
                    <a:pt x="1011" y="220"/>
                  </a:lnTo>
                  <a:lnTo>
                    <a:pt x="1011" y="218"/>
                  </a:lnTo>
                  <a:lnTo>
                    <a:pt x="1011" y="218"/>
                  </a:lnTo>
                  <a:lnTo>
                    <a:pt x="1011" y="218"/>
                  </a:lnTo>
                  <a:lnTo>
                    <a:pt x="1009" y="218"/>
                  </a:lnTo>
                  <a:lnTo>
                    <a:pt x="1006" y="215"/>
                  </a:lnTo>
                  <a:lnTo>
                    <a:pt x="1004" y="215"/>
                  </a:lnTo>
                  <a:lnTo>
                    <a:pt x="1002" y="215"/>
                  </a:lnTo>
                  <a:lnTo>
                    <a:pt x="999" y="215"/>
                  </a:lnTo>
                  <a:lnTo>
                    <a:pt x="999" y="215"/>
                  </a:lnTo>
                  <a:lnTo>
                    <a:pt x="999" y="213"/>
                  </a:lnTo>
                  <a:lnTo>
                    <a:pt x="997" y="213"/>
                  </a:lnTo>
                  <a:lnTo>
                    <a:pt x="997" y="213"/>
                  </a:lnTo>
                  <a:lnTo>
                    <a:pt x="997" y="213"/>
                  </a:lnTo>
                  <a:lnTo>
                    <a:pt x="994" y="213"/>
                  </a:lnTo>
                  <a:lnTo>
                    <a:pt x="994" y="213"/>
                  </a:lnTo>
                  <a:lnTo>
                    <a:pt x="992" y="213"/>
                  </a:lnTo>
                  <a:lnTo>
                    <a:pt x="992" y="213"/>
                  </a:lnTo>
                  <a:lnTo>
                    <a:pt x="990" y="213"/>
                  </a:lnTo>
                  <a:lnTo>
                    <a:pt x="990" y="213"/>
                  </a:lnTo>
                  <a:lnTo>
                    <a:pt x="990" y="213"/>
                  </a:lnTo>
                  <a:lnTo>
                    <a:pt x="987" y="213"/>
                  </a:lnTo>
                  <a:lnTo>
                    <a:pt x="987" y="213"/>
                  </a:lnTo>
                  <a:lnTo>
                    <a:pt x="987" y="213"/>
                  </a:lnTo>
                  <a:lnTo>
                    <a:pt x="987" y="215"/>
                  </a:lnTo>
                  <a:lnTo>
                    <a:pt x="987" y="215"/>
                  </a:lnTo>
                  <a:lnTo>
                    <a:pt x="987" y="215"/>
                  </a:lnTo>
                  <a:lnTo>
                    <a:pt x="987" y="218"/>
                  </a:lnTo>
                  <a:lnTo>
                    <a:pt x="985" y="218"/>
                  </a:lnTo>
                  <a:lnTo>
                    <a:pt x="985" y="218"/>
                  </a:lnTo>
                  <a:lnTo>
                    <a:pt x="978" y="220"/>
                  </a:lnTo>
                  <a:lnTo>
                    <a:pt x="976" y="220"/>
                  </a:lnTo>
                  <a:lnTo>
                    <a:pt x="976" y="220"/>
                  </a:lnTo>
                  <a:lnTo>
                    <a:pt x="971" y="225"/>
                  </a:lnTo>
                  <a:lnTo>
                    <a:pt x="968" y="225"/>
                  </a:lnTo>
                  <a:lnTo>
                    <a:pt x="968" y="225"/>
                  </a:lnTo>
                  <a:lnTo>
                    <a:pt x="968" y="225"/>
                  </a:lnTo>
                  <a:lnTo>
                    <a:pt x="968" y="227"/>
                  </a:lnTo>
                  <a:lnTo>
                    <a:pt x="966" y="227"/>
                  </a:lnTo>
                  <a:lnTo>
                    <a:pt x="966" y="227"/>
                  </a:lnTo>
                  <a:lnTo>
                    <a:pt x="966" y="229"/>
                  </a:lnTo>
                  <a:lnTo>
                    <a:pt x="964" y="229"/>
                  </a:lnTo>
                  <a:lnTo>
                    <a:pt x="964" y="232"/>
                  </a:lnTo>
                  <a:lnTo>
                    <a:pt x="964" y="232"/>
                  </a:lnTo>
                  <a:lnTo>
                    <a:pt x="964" y="234"/>
                  </a:lnTo>
                  <a:lnTo>
                    <a:pt x="961" y="239"/>
                  </a:lnTo>
                  <a:lnTo>
                    <a:pt x="961" y="239"/>
                  </a:lnTo>
                  <a:lnTo>
                    <a:pt x="961" y="244"/>
                  </a:lnTo>
                  <a:lnTo>
                    <a:pt x="959" y="246"/>
                  </a:lnTo>
                  <a:lnTo>
                    <a:pt x="959" y="246"/>
                  </a:lnTo>
                  <a:lnTo>
                    <a:pt x="961" y="248"/>
                  </a:lnTo>
                  <a:lnTo>
                    <a:pt x="961" y="253"/>
                  </a:lnTo>
                  <a:lnTo>
                    <a:pt x="961" y="256"/>
                  </a:lnTo>
                  <a:lnTo>
                    <a:pt x="961" y="256"/>
                  </a:lnTo>
                  <a:lnTo>
                    <a:pt x="961" y="256"/>
                  </a:lnTo>
                  <a:lnTo>
                    <a:pt x="961" y="258"/>
                  </a:lnTo>
                  <a:lnTo>
                    <a:pt x="961" y="258"/>
                  </a:lnTo>
                  <a:lnTo>
                    <a:pt x="961" y="258"/>
                  </a:lnTo>
                  <a:lnTo>
                    <a:pt x="961" y="260"/>
                  </a:lnTo>
                  <a:lnTo>
                    <a:pt x="961" y="263"/>
                  </a:lnTo>
                  <a:lnTo>
                    <a:pt x="961" y="263"/>
                  </a:lnTo>
                  <a:lnTo>
                    <a:pt x="959" y="267"/>
                  </a:lnTo>
                  <a:lnTo>
                    <a:pt x="957" y="274"/>
                  </a:lnTo>
                  <a:lnTo>
                    <a:pt x="957" y="274"/>
                  </a:lnTo>
                  <a:lnTo>
                    <a:pt x="957" y="274"/>
                  </a:lnTo>
                  <a:lnTo>
                    <a:pt x="959" y="284"/>
                  </a:lnTo>
                  <a:lnTo>
                    <a:pt x="959" y="284"/>
                  </a:lnTo>
                  <a:lnTo>
                    <a:pt x="957" y="284"/>
                  </a:lnTo>
                  <a:lnTo>
                    <a:pt x="957" y="284"/>
                  </a:lnTo>
                  <a:lnTo>
                    <a:pt x="957" y="284"/>
                  </a:lnTo>
                  <a:lnTo>
                    <a:pt x="952" y="284"/>
                  </a:lnTo>
                  <a:lnTo>
                    <a:pt x="950" y="284"/>
                  </a:lnTo>
                  <a:lnTo>
                    <a:pt x="950" y="284"/>
                  </a:lnTo>
                  <a:lnTo>
                    <a:pt x="950" y="282"/>
                  </a:lnTo>
                  <a:lnTo>
                    <a:pt x="950" y="282"/>
                  </a:lnTo>
                  <a:lnTo>
                    <a:pt x="947" y="282"/>
                  </a:lnTo>
                  <a:lnTo>
                    <a:pt x="947" y="279"/>
                  </a:lnTo>
                  <a:lnTo>
                    <a:pt x="947" y="279"/>
                  </a:lnTo>
                  <a:lnTo>
                    <a:pt x="945" y="282"/>
                  </a:lnTo>
                  <a:lnTo>
                    <a:pt x="940" y="282"/>
                  </a:lnTo>
                  <a:lnTo>
                    <a:pt x="940" y="282"/>
                  </a:lnTo>
                  <a:lnTo>
                    <a:pt x="940" y="282"/>
                  </a:lnTo>
                  <a:lnTo>
                    <a:pt x="940" y="282"/>
                  </a:lnTo>
                  <a:lnTo>
                    <a:pt x="938" y="282"/>
                  </a:lnTo>
                  <a:lnTo>
                    <a:pt x="938" y="282"/>
                  </a:lnTo>
                  <a:lnTo>
                    <a:pt x="938" y="282"/>
                  </a:lnTo>
                  <a:lnTo>
                    <a:pt x="938" y="282"/>
                  </a:lnTo>
                  <a:lnTo>
                    <a:pt x="938" y="282"/>
                  </a:lnTo>
                  <a:lnTo>
                    <a:pt x="938" y="282"/>
                  </a:lnTo>
                  <a:lnTo>
                    <a:pt x="933" y="272"/>
                  </a:lnTo>
                  <a:lnTo>
                    <a:pt x="933" y="270"/>
                  </a:lnTo>
                  <a:lnTo>
                    <a:pt x="931" y="270"/>
                  </a:lnTo>
                  <a:lnTo>
                    <a:pt x="931" y="270"/>
                  </a:lnTo>
                  <a:lnTo>
                    <a:pt x="931" y="270"/>
                  </a:lnTo>
                  <a:lnTo>
                    <a:pt x="931" y="270"/>
                  </a:lnTo>
                  <a:lnTo>
                    <a:pt x="928" y="270"/>
                  </a:lnTo>
                  <a:lnTo>
                    <a:pt x="928" y="270"/>
                  </a:lnTo>
                  <a:lnTo>
                    <a:pt x="928" y="267"/>
                  </a:lnTo>
                  <a:lnTo>
                    <a:pt x="926" y="265"/>
                  </a:lnTo>
                  <a:lnTo>
                    <a:pt x="926" y="265"/>
                  </a:lnTo>
                  <a:lnTo>
                    <a:pt x="926" y="263"/>
                  </a:lnTo>
                  <a:lnTo>
                    <a:pt x="923" y="263"/>
                  </a:lnTo>
                  <a:lnTo>
                    <a:pt x="921" y="260"/>
                  </a:lnTo>
                  <a:lnTo>
                    <a:pt x="916" y="258"/>
                  </a:lnTo>
                  <a:lnTo>
                    <a:pt x="916" y="258"/>
                  </a:lnTo>
                  <a:lnTo>
                    <a:pt x="914" y="256"/>
                  </a:lnTo>
                  <a:lnTo>
                    <a:pt x="914" y="256"/>
                  </a:lnTo>
                  <a:lnTo>
                    <a:pt x="912" y="256"/>
                  </a:lnTo>
                  <a:lnTo>
                    <a:pt x="912" y="256"/>
                  </a:lnTo>
                  <a:lnTo>
                    <a:pt x="912" y="256"/>
                  </a:lnTo>
                  <a:lnTo>
                    <a:pt x="909" y="251"/>
                  </a:lnTo>
                  <a:lnTo>
                    <a:pt x="907" y="251"/>
                  </a:lnTo>
                  <a:lnTo>
                    <a:pt x="907" y="248"/>
                  </a:lnTo>
                  <a:lnTo>
                    <a:pt x="905" y="248"/>
                  </a:lnTo>
                  <a:lnTo>
                    <a:pt x="905" y="248"/>
                  </a:lnTo>
                  <a:lnTo>
                    <a:pt x="902" y="248"/>
                  </a:lnTo>
                  <a:lnTo>
                    <a:pt x="897" y="241"/>
                  </a:lnTo>
                  <a:lnTo>
                    <a:pt x="895" y="239"/>
                  </a:lnTo>
                  <a:lnTo>
                    <a:pt x="895" y="239"/>
                  </a:lnTo>
                  <a:lnTo>
                    <a:pt x="893" y="239"/>
                  </a:lnTo>
                  <a:lnTo>
                    <a:pt x="893" y="237"/>
                  </a:lnTo>
                  <a:lnTo>
                    <a:pt x="890" y="237"/>
                  </a:lnTo>
                  <a:lnTo>
                    <a:pt x="888" y="237"/>
                  </a:lnTo>
                  <a:lnTo>
                    <a:pt x="888" y="237"/>
                  </a:lnTo>
                  <a:lnTo>
                    <a:pt x="888" y="234"/>
                  </a:lnTo>
                  <a:lnTo>
                    <a:pt x="888" y="234"/>
                  </a:lnTo>
                  <a:lnTo>
                    <a:pt x="888" y="232"/>
                  </a:lnTo>
                  <a:lnTo>
                    <a:pt x="888" y="232"/>
                  </a:lnTo>
                  <a:lnTo>
                    <a:pt x="888" y="229"/>
                  </a:lnTo>
                  <a:lnTo>
                    <a:pt x="888" y="229"/>
                  </a:lnTo>
                  <a:lnTo>
                    <a:pt x="888" y="227"/>
                  </a:lnTo>
                  <a:lnTo>
                    <a:pt x="888" y="227"/>
                  </a:lnTo>
                  <a:lnTo>
                    <a:pt x="890" y="227"/>
                  </a:lnTo>
                  <a:lnTo>
                    <a:pt x="893" y="229"/>
                  </a:lnTo>
                  <a:lnTo>
                    <a:pt x="895" y="229"/>
                  </a:lnTo>
                  <a:lnTo>
                    <a:pt x="895" y="229"/>
                  </a:lnTo>
                  <a:lnTo>
                    <a:pt x="895" y="229"/>
                  </a:lnTo>
                  <a:lnTo>
                    <a:pt x="897" y="229"/>
                  </a:lnTo>
                  <a:lnTo>
                    <a:pt x="897" y="229"/>
                  </a:lnTo>
                  <a:lnTo>
                    <a:pt x="897" y="229"/>
                  </a:lnTo>
                  <a:lnTo>
                    <a:pt x="900" y="227"/>
                  </a:lnTo>
                  <a:lnTo>
                    <a:pt x="900" y="227"/>
                  </a:lnTo>
                  <a:lnTo>
                    <a:pt x="900" y="227"/>
                  </a:lnTo>
                  <a:lnTo>
                    <a:pt x="902" y="225"/>
                  </a:lnTo>
                  <a:lnTo>
                    <a:pt x="902" y="225"/>
                  </a:lnTo>
                  <a:lnTo>
                    <a:pt x="902" y="222"/>
                  </a:lnTo>
                  <a:lnTo>
                    <a:pt x="905" y="222"/>
                  </a:lnTo>
                  <a:lnTo>
                    <a:pt x="905" y="222"/>
                  </a:lnTo>
                  <a:lnTo>
                    <a:pt x="902" y="215"/>
                  </a:lnTo>
                  <a:lnTo>
                    <a:pt x="902" y="213"/>
                  </a:lnTo>
                  <a:lnTo>
                    <a:pt x="902" y="213"/>
                  </a:lnTo>
                  <a:lnTo>
                    <a:pt x="902" y="213"/>
                  </a:lnTo>
                  <a:lnTo>
                    <a:pt x="900" y="211"/>
                  </a:lnTo>
                  <a:lnTo>
                    <a:pt x="900" y="211"/>
                  </a:lnTo>
                  <a:lnTo>
                    <a:pt x="897" y="211"/>
                  </a:lnTo>
                  <a:lnTo>
                    <a:pt x="897" y="211"/>
                  </a:lnTo>
                  <a:lnTo>
                    <a:pt x="897" y="208"/>
                  </a:lnTo>
                  <a:lnTo>
                    <a:pt x="897" y="203"/>
                  </a:lnTo>
                  <a:lnTo>
                    <a:pt x="897" y="203"/>
                  </a:lnTo>
                  <a:lnTo>
                    <a:pt x="897" y="201"/>
                  </a:lnTo>
                  <a:lnTo>
                    <a:pt x="897" y="199"/>
                  </a:lnTo>
                  <a:lnTo>
                    <a:pt x="897" y="199"/>
                  </a:lnTo>
                  <a:lnTo>
                    <a:pt x="895" y="194"/>
                  </a:lnTo>
                  <a:lnTo>
                    <a:pt x="895" y="194"/>
                  </a:lnTo>
                  <a:lnTo>
                    <a:pt x="895" y="194"/>
                  </a:lnTo>
                  <a:lnTo>
                    <a:pt x="890" y="192"/>
                  </a:lnTo>
                  <a:lnTo>
                    <a:pt x="890" y="192"/>
                  </a:lnTo>
                  <a:lnTo>
                    <a:pt x="890" y="192"/>
                  </a:lnTo>
                  <a:lnTo>
                    <a:pt x="888" y="189"/>
                  </a:lnTo>
                  <a:lnTo>
                    <a:pt x="888" y="189"/>
                  </a:lnTo>
                  <a:lnTo>
                    <a:pt x="888" y="185"/>
                  </a:lnTo>
                  <a:lnTo>
                    <a:pt x="886" y="182"/>
                  </a:lnTo>
                  <a:lnTo>
                    <a:pt x="886" y="180"/>
                  </a:lnTo>
                  <a:lnTo>
                    <a:pt x="886" y="180"/>
                  </a:lnTo>
                  <a:lnTo>
                    <a:pt x="883" y="177"/>
                  </a:lnTo>
                  <a:lnTo>
                    <a:pt x="881" y="177"/>
                  </a:lnTo>
                  <a:lnTo>
                    <a:pt x="881" y="175"/>
                  </a:lnTo>
                  <a:lnTo>
                    <a:pt x="881" y="173"/>
                  </a:lnTo>
                  <a:lnTo>
                    <a:pt x="881" y="173"/>
                  </a:lnTo>
                  <a:lnTo>
                    <a:pt x="883" y="173"/>
                  </a:lnTo>
                  <a:lnTo>
                    <a:pt x="883" y="173"/>
                  </a:lnTo>
                  <a:lnTo>
                    <a:pt x="883" y="170"/>
                  </a:lnTo>
                  <a:lnTo>
                    <a:pt x="886" y="170"/>
                  </a:lnTo>
                  <a:lnTo>
                    <a:pt x="886" y="166"/>
                  </a:lnTo>
                  <a:lnTo>
                    <a:pt x="886" y="166"/>
                  </a:lnTo>
                  <a:lnTo>
                    <a:pt x="886" y="166"/>
                  </a:lnTo>
                  <a:lnTo>
                    <a:pt x="883" y="163"/>
                  </a:lnTo>
                  <a:lnTo>
                    <a:pt x="883" y="161"/>
                  </a:lnTo>
                  <a:lnTo>
                    <a:pt x="883" y="161"/>
                  </a:lnTo>
                  <a:lnTo>
                    <a:pt x="883" y="154"/>
                  </a:lnTo>
                  <a:lnTo>
                    <a:pt x="883" y="154"/>
                  </a:lnTo>
                  <a:lnTo>
                    <a:pt x="883" y="154"/>
                  </a:lnTo>
                  <a:lnTo>
                    <a:pt x="886" y="149"/>
                  </a:lnTo>
                  <a:lnTo>
                    <a:pt x="886" y="149"/>
                  </a:lnTo>
                  <a:lnTo>
                    <a:pt x="886" y="149"/>
                  </a:lnTo>
                  <a:lnTo>
                    <a:pt x="886" y="147"/>
                  </a:lnTo>
                  <a:lnTo>
                    <a:pt x="886" y="142"/>
                  </a:lnTo>
                  <a:lnTo>
                    <a:pt x="886" y="142"/>
                  </a:lnTo>
                  <a:lnTo>
                    <a:pt x="886" y="142"/>
                  </a:lnTo>
                  <a:lnTo>
                    <a:pt x="886" y="140"/>
                  </a:lnTo>
                  <a:lnTo>
                    <a:pt x="886" y="140"/>
                  </a:lnTo>
                  <a:lnTo>
                    <a:pt x="888" y="140"/>
                  </a:lnTo>
                  <a:lnTo>
                    <a:pt x="888" y="137"/>
                  </a:lnTo>
                  <a:lnTo>
                    <a:pt x="888" y="137"/>
                  </a:lnTo>
                  <a:lnTo>
                    <a:pt x="888" y="137"/>
                  </a:lnTo>
                  <a:lnTo>
                    <a:pt x="890" y="135"/>
                  </a:lnTo>
                  <a:lnTo>
                    <a:pt x="890" y="132"/>
                  </a:lnTo>
                  <a:lnTo>
                    <a:pt x="890" y="132"/>
                  </a:lnTo>
                  <a:lnTo>
                    <a:pt x="886" y="121"/>
                  </a:lnTo>
                  <a:lnTo>
                    <a:pt x="886" y="121"/>
                  </a:lnTo>
                  <a:lnTo>
                    <a:pt x="886" y="118"/>
                  </a:lnTo>
                  <a:lnTo>
                    <a:pt x="886" y="118"/>
                  </a:lnTo>
                  <a:lnTo>
                    <a:pt x="886" y="116"/>
                  </a:lnTo>
                  <a:lnTo>
                    <a:pt x="886" y="116"/>
                  </a:lnTo>
                  <a:lnTo>
                    <a:pt x="886" y="116"/>
                  </a:lnTo>
                  <a:lnTo>
                    <a:pt x="888" y="116"/>
                  </a:lnTo>
                  <a:lnTo>
                    <a:pt x="890" y="113"/>
                  </a:lnTo>
                  <a:lnTo>
                    <a:pt x="890" y="113"/>
                  </a:lnTo>
                  <a:lnTo>
                    <a:pt x="893" y="111"/>
                  </a:lnTo>
                  <a:lnTo>
                    <a:pt x="893" y="109"/>
                  </a:lnTo>
                  <a:lnTo>
                    <a:pt x="890" y="109"/>
                  </a:lnTo>
                  <a:lnTo>
                    <a:pt x="888" y="102"/>
                  </a:lnTo>
                  <a:lnTo>
                    <a:pt x="888" y="99"/>
                  </a:lnTo>
                  <a:lnTo>
                    <a:pt x="888" y="92"/>
                  </a:lnTo>
                  <a:lnTo>
                    <a:pt x="886" y="90"/>
                  </a:lnTo>
                  <a:lnTo>
                    <a:pt x="883" y="85"/>
                  </a:lnTo>
                  <a:lnTo>
                    <a:pt x="883" y="85"/>
                  </a:lnTo>
                  <a:lnTo>
                    <a:pt x="883" y="85"/>
                  </a:lnTo>
                  <a:lnTo>
                    <a:pt x="883" y="83"/>
                  </a:lnTo>
                  <a:lnTo>
                    <a:pt x="878" y="69"/>
                  </a:lnTo>
                  <a:lnTo>
                    <a:pt x="878" y="66"/>
                  </a:lnTo>
                  <a:lnTo>
                    <a:pt x="878" y="66"/>
                  </a:lnTo>
                  <a:lnTo>
                    <a:pt x="878" y="64"/>
                  </a:lnTo>
                  <a:lnTo>
                    <a:pt x="878" y="64"/>
                  </a:lnTo>
                  <a:lnTo>
                    <a:pt x="876" y="61"/>
                  </a:lnTo>
                  <a:lnTo>
                    <a:pt x="876" y="61"/>
                  </a:lnTo>
                  <a:lnTo>
                    <a:pt x="874" y="61"/>
                  </a:lnTo>
                  <a:lnTo>
                    <a:pt x="874" y="59"/>
                  </a:lnTo>
                  <a:lnTo>
                    <a:pt x="874" y="59"/>
                  </a:lnTo>
                  <a:lnTo>
                    <a:pt x="871" y="59"/>
                  </a:lnTo>
                  <a:lnTo>
                    <a:pt x="871" y="57"/>
                  </a:lnTo>
                  <a:lnTo>
                    <a:pt x="869" y="57"/>
                  </a:lnTo>
                  <a:lnTo>
                    <a:pt x="869" y="52"/>
                  </a:lnTo>
                  <a:lnTo>
                    <a:pt x="867" y="50"/>
                  </a:lnTo>
                  <a:lnTo>
                    <a:pt x="864" y="47"/>
                  </a:lnTo>
                  <a:lnTo>
                    <a:pt x="867" y="47"/>
                  </a:lnTo>
                  <a:lnTo>
                    <a:pt x="867" y="45"/>
                  </a:lnTo>
                  <a:lnTo>
                    <a:pt x="867" y="45"/>
                  </a:lnTo>
                  <a:lnTo>
                    <a:pt x="869" y="42"/>
                  </a:lnTo>
                  <a:lnTo>
                    <a:pt x="869" y="42"/>
                  </a:lnTo>
                  <a:lnTo>
                    <a:pt x="871" y="40"/>
                  </a:lnTo>
                  <a:lnTo>
                    <a:pt x="871" y="40"/>
                  </a:lnTo>
                  <a:lnTo>
                    <a:pt x="871" y="38"/>
                  </a:lnTo>
                  <a:lnTo>
                    <a:pt x="871" y="35"/>
                  </a:lnTo>
                  <a:lnTo>
                    <a:pt x="869" y="33"/>
                  </a:lnTo>
                  <a:lnTo>
                    <a:pt x="869" y="33"/>
                  </a:lnTo>
                  <a:lnTo>
                    <a:pt x="869" y="31"/>
                  </a:lnTo>
                  <a:lnTo>
                    <a:pt x="869" y="31"/>
                  </a:lnTo>
                  <a:lnTo>
                    <a:pt x="871" y="31"/>
                  </a:lnTo>
                  <a:lnTo>
                    <a:pt x="874" y="26"/>
                  </a:lnTo>
                  <a:lnTo>
                    <a:pt x="874" y="26"/>
                  </a:lnTo>
                  <a:lnTo>
                    <a:pt x="874" y="26"/>
                  </a:lnTo>
                  <a:lnTo>
                    <a:pt x="874" y="24"/>
                  </a:lnTo>
                  <a:lnTo>
                    <a:pt x="871" y="24"/>
                  </a:lnTo>
                  <a:lnTo>
                    <a:pt x="871" y="21"/>
                  </a:lnTo>
                  <a:lnTo>
                    <a:pt x="871" y="21"/>
                  </a:lnTo>
                  <a:lnTo>
                    <a:pt x="869" y="21"/>
                  </a:lnTo>
                  <a:lnTo>
                    <a:pt x="867" y="21"/>
                  </a:lnTo>
                  <a:lnTo>
                    <a:pt x="862" y="19"/>
                  </a:lnTo>
                  <a:lnTo>
                    <a:pt x="862" y="16"/>
                  </a:lnTo>
                  <a:lnTo>
                    <a:pt x="860" y="16"/>
                  </a:lnTo>
                  <a:lnTo>
                    <a:pt x="857" y="16"/>
                  </a:lnTo>
                  <a:lnTo>
                    <a:pt x="855" y="16"/>
                  </a:lnTo>
                  <a:lnTo>
                    <a:pt x="855" y="16"/>
                  </a:lnTo>
                  <a:lnTo>
                    <a:pt x="852" y="16"/>
                  </a:lnTo>
                  <a:lnTo>
                    <a:pt x="852" y="16"/>
                  </a:lnTo>
                  <a:lnTo>
                    <a:pt x="850" y="16"/>
                  </a:lnTo>
                  <a:lnTo>
                    <a:pt x="850" y="16"/>
                  </a:lnTo>
                  <a:lnTo>
                    <a:pt x="848" y="16"/>
                  </a:lnTo>
                  <a:lnTo>
                    <a:pt x="845" y="16"/>
                  </a:lnTo>
                  <a:lnTo>
                    <a:pt x="845" y="14"/>
                  </a:lnTo>
                  <a:lnTo>
                    <a:pt x="843" y="14"/>
                  </a:lnTo>
                  <a:lnTo>
                    <a:pt x="841" y="12"/>
                  </a:lnTo>
                  <a:lnTo>
                    <a:pt x="838" y="9"/>
                  </a:lnTo>
                  <a:lnTo>
                    <a:pt x="838" y="9"/>
                  </a:lnTo>
                  <a:lnTo>
                    <a:pt x="838" y="7"/>
                  </a:lnTo>
                  <a:lnTo>
                    <a:pt x="838" y="5"/>
                  </a:lnTo>
                  <a:lnTo>
                    <a:pt x="838" y="5"/>
                  </a:lnTo>
                  <a:lnTo>
                    <a:pt x="838" y="5"/>
                  </a:lnTo>
                  <a:lnTo>
                    <a:pt x="836" y="5"/>
                  </a:lnTo>
                  <a:lnTo>
                    <a:pt x="834" y="5"/>
                  </a:lnTo>
                  <a:lnTo>
                    <a:pt x="834" y="5"/>
                  </a:lnTo>
                  <a:lnTo>
                    <a:pt x="831" y="5"/>
                  </a:lnTo>
                  <a:lnTo>
                    <a:pt x="829" y="7"/>
                  </a:lnTo>
                  <a:lnTo>
                    <a:pt x="829" y="7"/>
                  </a:lnTo>
                  <a:lnTo>
                    <a:pt x="829" y="7"/>
                  </a:lnTo>
                  <a:lnTo>
                    <a:pt x="826" y="7"/>
                  </a:lnTo>
                  <a:lnTo>
                    <a:pt x="824" y="5"/>
                  </a:lnTo>
                  <a:lnTo>
                    <a:pt x="822" y="5"/>
                  </a:lnTo>
                  <a:lnTo>
                    <a:pt x="819" y="0"/>
                  </a:lnTo>
                  <a:lnTo>
                    <a:pt x="819" y="0"/>
                  </a:lnTo>
                  <a:lnTo>
                    <a:pt x="817" y="2"/>
                  </a:lnTo>
                  <a:lnTo>
                    <a:pt x="817" y="5"/>
                  </a:lnTo>
                  <a:lnTo>
                    <a:pt x="817" y="5"/>
                  </a:lnTo>
                  <a:lnTo>
                    <a:pt x="817" y="7"/>
                  </a:lnTo>
                  <a:lnTo>
                    <a:pt x="815" y="7"/>
                  </a:lnTo>
                  <a:lnTo>
                    <a:pt x="810" y="9"/>
                  </a:lnTo>
                  <a:lnTo>
                    <a:pt x="807" y="9"/>
                  </a:lnTo>
                  <a:lnTo>
                    <a:pt x="805" y="9"/>
                  </a:lnTo>
                  <a:lnTo>
                    <a:pt x="805" y="9"/>
                  </a:lnTo>
                  <a:lnTo>
                    <a:pt x="800" y="9"/>
                  </a:lnTo>
                  <a:lnTo>
                    <a:pt x="789" y="19"/>
                  </a:lnTo>
                  <a:lnTo>
                    <a:pt x="789" y="21"/>
                  </a:lnTo>
                  <a:lnTo>
                    <a:pt x="786" y="21"/>
                  </a:lnTo>
                  <a:lnTo>
                    <a:pt x="777" y="21"/>
                  </a:lnTo>
                  <a:lnTo>
                    <a:pt x="774" y="21"/>
                  </a:lnTo>
                  <a:lnTo>
                    <a:pt x="772" y="21"/>
                  </a:lnTo>
                  <a:lnTo>
                    <a:pt x="767" y="24"/>
                  </a:lnTo>
                  <a:lnTo>
                    <a:pt x="767" y="26"/>
                  </a:lnTo>
                  <a:lnTo>
                    <a:pt x="765" y="33"/>
                  </a:lnTo>
                  <a:lnTo>
                    <a:pt x="765" y="38"/>
                  </a:lnTo>
                  <a:lnTo>
                    <a:pt x="765" y="42"/>
                  </a:lnTo>
                  <a:lnTo>
                    <a:pt x="765" y="45"/>
                  </a:lnTo>
                  <a:lnTo>
                    <a:pt x="765" y="45"/>
                  </a:lnTo>
                  <a:lnTo>
                    <a:pt x="762" y="47"/>
                  </a:lnTo>
                  <a:lnTo>
                    <a:pt x="762" y="50"/>
                  </a:lnTo>
                  <a:lnTo>
                    <a:pt x="760" y="52"/>
                  </a:lnTo>
                  <a:lnTo>
                    <a:pt x="755" y="54"/>
                  </a:lnTo>
                  <a:lnTo>
                    <a:pt x="753" y="57"/>
                  </a:lnTo>
                  <a:lnTo>
                    <a:pt x="746" y="61"/>
                  </a:lnTo>
                  <a:lnTo>
                    <a:pt x="746" y="64"/>
                  </a:lnTo>
                  <a:lnTo>
                    <a:pt x="744" y="66"/>
                  </a:lnTo>
                  <a:lnTo>
                    <a:pt x="744" y="69"/>
                  </a:lnTo>
                  <a:lnTo>
                    <a:pt x="741" y="69"/>
                  </a:lnTo>
                  <a:lnTo>
                    <a:pt x="739" y="69"/>
                  </a:lnTo>
                  <a:lnTo>
                    <a:pt x="739" y="66"/>
                  </a:lnTo>
                  <a:lnTo>
                    <a:pt x="739" y="64"/>
                  </a:lnTo>
                  <a:lnTo>
                    <a:pt x="741" y="61"/>
                  </a:lnTo>
                  <a:lnTo>
                    <a:pt x="741" y="59"/>
                  </a:lnTo>
                  <a:lnTo>
                    <a:pt x="741" y="57"/>
                  </a:lnTo>
                  <a:lnTo>
                    <a:pt x="741" y="57"/>
                  </a:lnTo>
                  <a:lnTo>
                    <a:pt x="739" y="57"/>
                  </a:lnTo>
                  <a:lnTo>
                    <a:pt x="736" y="57"/>
                  </a:lnTo>
                  <a:lnTo>
                    <a:pt x="734" y="59"/>
                  </a:lnTo>
                  <a:lnTo>
                    <a:pt x="729" y="61"/>
                  </a:lnTo>
                  <a:lnTo>
                    <a:pt x="727" y="64"/>
                  </a:lnTo>
                  <a:lnTo>
                    <a:pt x="725" y="66"/>
                  </a:lnTo>
                  <a:lnTo>
                    <a:pt x="725" y="69"/>
                  </a:lnTo>
                  <a:lnTo>
                    <a:pt x="722" y="71"/>
                  </a:lnTo>
                  <a:lnTo>
                    <a:pt x="713" y="78"/>
                  </a:lnTo>
                  <a:lnTo>
                    <a:pt x="710" y="78"/>
                  </a:lnTo>
                  <a:lnTo>
                    <a:pt x="710" y="78"/>
                  </a:lnTo>
                  <a:lnTo>
                    <a:pt x="706" y="76"/>
                  </a:lnTo>
                  <a:lnTo>
                    <a:pt x="706" y="76"/>
                  </a:lnTo>
                  <a:lnTo>
                    <a:pt x="703" y="76"/>
                  </a:lnTo>
                  <a:lnTo>
                    <a:pt x="701" y="78"/>
                  </a:lnTo>
                  <a:lnTo>
                    <a:pt x="701" y="78"/>
                  </a:lnTo>
                  <a:lnTo>
                    <a:pt x="699" y="80"/>
                  </a:lnTo>
                  <a:lnTo>
                    <a:pt x="696" y="80"/>
                  </a:lnTo>
                  <a:lnTo>
                    <a:pt x="696" y="80"/>
                  </a:lnTo>
                  <a:lnTo>
                    <a:pt x="694" y="80"/>
                  </a:lnTo>
                  <a:lnTo>
                    <a:pt x="691" y="83"/>
                  </a:lnTo>
                  <a:lnTo>
                    <a:pt x="691" y="83"/>
                  </a:lnTo>
                  <a:lnTo>
                    <a:pt x="691" y="83"/>
                  </a:lnTo>
                  <a:lnTo>
                    <a:pt x="691" y="83"/>
                  </a:lnTo>
                  <a:lnTo>
                    <a:pt x="691" y="83"/>
                  </a:lnTo>
                  <a:lnTo>
                    <a:pt x="691" y="85"/>
                  </a:lnTo>
                  <a:lnTo>
                    <a:pt x="689" y="85"/>
                  </a:lnTo>
                  <a:lnTo>
                    <a:pt x="687" y="85"/>
                  </a:lnTo>
                  <a:lnTo>
                    <a:pt x="684" y="85"/>
                  </a:lnTo>
                  <a:lnTo>
                    <a:pt x="682" y="85"/>
                  </a:lnTo>
                  <a:lnTo>
                    <a:pt x="680" y="90"/>
                  </a:lnTo>
                  <a:lnTo>
                    <a:pt x="680" y="97"/>
                  </a:lnTo>
                  <a:lnTo>
                    <a:pt x="677" y="99"/>
                  </a:lnTo>
                  <a:lnTo>
                    <a:pt x="675" y="102"/>
                  </a:lnTo>
                  <a:lnTo>
                    <a:pt x="675" y="102"/>
                  </a:lnTo>
                  <a:lnTo>
                    <a:pt x="673" y="104"/>
                  </a:lnTo>
                  <a:lnTo>
                    <a:pt x="670" y="102"/>
                  </a:lnTo>
                  <a:lnTo>
                    <a:pt x="668" y="102"/>
                  </a:lnTo>
                  <a:lnTo>
                    <a:pt x="665" y="104"/>
                  </a:lnTo>
                  <a:lnTo>
                    <a:pt x="661" y="109"/>
                  </a:lnTo>
                  <a:lnTo>
                    <a:pt x="661" y="111"/>
                  </a:lnTo>
                  <a:lnTo>
                    <a:pt x="661" y="113"/>
                  </a:lnTo>
                  <a:lnTo>
                    <a:pt x="661" y="113"/>
                  </a:lnTo>
                  <a:lnTo>
                    <a:pt x="661" y="116"/>
                  </a:lnTo>
                  <a:lnTo>
                    <a:pt x="661" y="116"/>
                  </a:lnTo>
                  <a:lnTo>
                    <a:pt x="658" y="118"/>
                  </a:lnTo>
                  <a:lnTo>
                    <a:pt x="656" y="121"/>
                  </a:lnTo>
                  <a:lnTo>
                    <a:pt x="656" y="121"/>
                  </a:lnTo>
                  <a:lnTo>
                    <a:pt x="654" y="123"/>
                  </a:lnTo>
                  <a:lnTo>
                    <a:pt x="651" y="123"/>
                  </a:lnTo>
                  <a:lnTo>
                    <a:pt x="649" y="123"/>
                  </a:lnTo>
                  <a:lnTo>
                    <a:pt x="649" y="123"/>
                  </a:lnTo>
                  <a:lnTo>
                    <a:pt x="646" y="123"/>
                  </a:lnTo>
                  <a:lnTo>
                    <a:pt x="646" y="121"/>
                  </a:lnTo>
                  <a:lnTo>
                    <a:pt x="646" y="116"/>
                  </a:lnTo>
                  <a:lnTo>
                    <a:pt x="649" y="113"/>
                  </a:lnTo>
                  <a:lnTo>
                    <a:pt x="651" y="111"/>
                  </a:lnTo>
                  <a:lnTo>
                    <a:pt x="651" y="106"/>
                  </a:lnTo>
                  <a:lnTo>
                    <a:pt x="651" y="104"/>
                  </a:lnTo>
                  <a:lnTo>
                    <a:pt x="651" y="104"/>
                  </a:lnTo>
                  <a:lnTo>
                    <a:pt x="649" y="102"/>
                  </a:lnTo>
                  <a:lnTo>
                    <a:pt x="649" y="99"/>
                  </a:lnTo>
                  <a:lnTo>
                    <a:pt x="646" y="99"/>
                  </a:lnTo>
                  <a:lnTo>
                    <a:pt x="646" y="97"/>
                  </a:lnTo>
                  <a:lnTo>
                    <a:pt x="644" y="97"/>
                  </a:lnTo>
                  <a:lnTo>
                    <a:pt x="644" y="97"/>
                  </a:lnTo>
                  <a:lnTo>
                    <a:pt x="642" y="97"/>
                  </a:lnTo>
                  <a:lnTo>
                    <a:pt x="637" y="97"/>
                  </a:lnTo>
                  <a:lnTo>
                    <a:pt x="635" y="97"/>
                  </a:lnTo>
                  <a:lnTo>
                    <a:pt x="635" y="99"/>
                  </a:lnTo>
                  <a:lnTo>
                    <a:pt x="630" y="99"/>
                  </a:lnTo>
                  <a:lnTo>
                    <a:pt x="623" y="104"/>
                  </a:lnTo>
                  <a:lnTo>
                    <a:pt x="623" y="104"/>
                  </a:lnTo>
                  <a:lnTo>
                    <a:pt x="620" y="106"/>
                  </a:lnTo>
                  <a:lnTo>
                    <a:pt x="618" y="109"/>
                  </a:lnTo>
                  <a:lnTo>
                    <a:pt x="616" y="111"/>
                  </a:lnTo>
                  <a:lnTo>
                    <a:pt x="613" y="111"/>
                  </a:lnTo>
                  <a:lnTo>
                    <a:pt x="613" y="113"/>
                  </a:lnTo>
                  <a:lnTo>
                    <a:pt x="609" y="113"/>
                  </a:lnTo>
                  <a:lnTo>
                    <a:pt x="606" y="113"/>
                  </a:lnTo>
                  <a:lnTo>
                    <a:pt x="604" y="116"/>
                  </a:lnTo>
                  <a:lnTo>
                    <a:pt x="604" y="118"/>
                  </a:lnTo>
                  <a:lnTo>
                    <a:pt x="602" y="116"/>
                  </a:lnTo>
                  <a:lnTo>
                    <a:pt x="599" y="116"/>
                  </a:lnTo>
                  <a:lnTo>
                    <a:pt x="599" y="116"/>
                  </a:lnTo>
                  <a:lnTo>
                    <a:pt x="597" y="113"/>
                  </a:lnTo>
                  <a:lnTo>
                    <a:pt x="597" y="113"/>
                  </a:lnTo>
                  <a:lnTo>
                    <a:pt x="592" y="116"/>
                  </a:lnTo>
                  <a:lnTo>
                    <a:pt x="587" y="116"/>
                  </a:lnTo>
                  <a:lnTo>
                    <a:pt x="583" y="111"/>
                  </a:lnTo>
                  <a:lnTo>
                    <a:pt x="578" y="109"/>
                  </a:lnTo>
                  <a:lnTo>
                    <a:pt x="578" y="106"/>
                  </a:lnTo>
                  <a:lnTo>
                    <a:pt x="573" y="104"/>
                  </a:lnTo>
                  <a:lnTo>
                    <a:pt x="568" y="99"/>
                  </a:lnTo>
                  <a:lnTo>
                    <a:pt x="561" y="95"/>
                  </a:lnTo>
                  <a:lnTo>
                    <a:pt x="557" y="87"/>
                  </a:lnTo>
                  <a:lnTo>
                    <a:pt x="549" y="83"/>
                  </a:lnTo>
                  <a:lnTo>
                    <a:pt x="547" y="80"/>
                  </a:lnTo>
                  <a:lnTo>
                    <a:pt x="545" y="78"/>
                  </a:lnTo>
                  <a:lnTo>
                    <a:pt x="542" y="80"/>
                  </a:lnTo>
                  <a:lnTo>
                    <a:pt x="538" y="80"/>
                  </a:lnTo>
                  <a:lnTo>
                    <a:pt x="530" y="83"/>
                  </a:lnTo>
                  <a:lnTo>
                    <a:pt x="528" y="83"/>
                  </a:lnTo>
                  <a:lnTo>
                    <a:pt x="528" y="80"/>
                  </a:lnTo>
                  <a:lnTo>
                    <a:pt x="528" y="76"/>
                  </a:lnTo>
                  <a:lnTo>
                    <a:pt x="530" y="54"/>
                  </a:lnTo>
                  <a:lnTo>
                    <a:pt x="528" y="50"/>
                  </a:lnTo>
                  <a:lnTo>
                    <a:pt x="526" y="40"/>
                  </a:lnTo>
                  <a:lnTo>
                    <a:pt x="523" y="35"/>
                  </a:lnTo>
                  <a:lnTo>
                    <a:pt x="514" y="24"/>
                  </a:lnTo>
                  <a:lnTo>
                    <a:pt x="512" y="21"/>
                  </a:lnTo>
                  <a:lnTo>
                    <a:pt x="509" y="14"/>
                  </a:lnTo>
                  <a:lnTo>
                    <a:pt x="509" y="12"/>
                  </a:lnTo>
                  <a:lnTo>
                    <a:pt x="507" y="9"/>
                  </a:lnTo>
                  <a:lnTo>
                    <a:pt x="504" y="9"/>
                  </a:lnTo>
                  <a:lnTo>
                    <a:pt x="502" y="7"/>
                  </a:lnTo>
                  <a:lnTo>
                    <a:pt x="500" y="7"/>
                  </a:lnTo>
                  <a:lnTo>
                    <a:pt x="500" y="7"/>
                  </a:lnTo>
                  <a:lnTo>
                    <a:pt x="500" y="9"/>
                  </a:lnTo>
                  <a:lnTo>
                    <a:pt x="497" y="9"/>
                  </a:lnTo>
                  <a:lnTo>
                    <a:pt x="495" y="9"/>
                  </a:lnTo>
                  <a:lnTo>
                    <a:pt x="493" y="12"/>
                  </a:lnTo>
                  <a:lnTo>
                    <a:pt x="493" y="12"/>
                  </a:lnTo>
                  <a:lnTo>
                    <a:pt x="488" y="14"/>
                  </a:lnTo>
                  <a:lnTo>
                    <a:pt x="483" y="21"/>
                  </a:lnTo>
                  <a:lnTo>
                    <a:pt x="474" y="33"/>
                  </a:lnTo>
                  <a:lnTo>
                    <a:pt x="471" y="35"/>
                  </a:lnTo>
                  <a:lnTo>
                    <a:pt x="467" y="38"/>
                  </a:lnTo>
                  <a:lnTo>
                    <a:pt x="464" y="38"/>
                  </a:lnTo>
                  <a:lnTo>
                    <a:pt x="462" y="38"/>
                  </a:lnTo>
                  <a:lnTo>
                    <a:pt x="459" y="38"/>
                  </a:lnTo>
                  <a:lnTo>
                    <a:pt x="457" y="38"/>
                  </a:lnTo>
                  <a:lnTo>
                    <a:pt x="455" y="35"/>
                  </a:lnTo>
                  <a:lnTo>
                    <a:pt x="452" y="33"/>
                  </a:lnTo>
                  <a:lnTo>
                    <a:pt x="450" y="28"/>
                  </a:lnTo>
                  <a:lnTo>
                    <a:pt x="448" y="24"/>
                  </a:lnTo>
                  <a:lnTo>
                    <a:pt x="448" y="24"/>
                  </a:lnTo>
                  <a:lnTo>
                    <a:pt x="448" y="21"/>
                  </a:lnTo>
                  <a:lnTo>
                    <a:pt x="445" y="21"/>
                  </a:lnTo>
                  <a:lnTo>
                    <a:pt x="443" y="21"/>
                  </a:lnTo>
                  <a:lnTo>
                    <a:pt x="443" y="21"/>
                  </a:lnTo>
                  <a:lnTo>
                    <a:pt x="443" y="19"/>
                  </a:lnTo>
                  <a:lnTo>
                    <a:pt x="443" y="19"/>
                  </a:lnTo>
                  <a:lnTo>
                    <a:pt x="443" y="16"/>
                  </a:lnTo>
                  <a:lnTo>
                    <a:pt x="441" y="16"/>
                  </a:lnTo>
                  <a:lnTo>
                    <a:pt x="441" y="16"/>
                  </a:lnTo>
                  <a:lnTo>
                    <a:pt x="436" y="28"/>
                  </a:lnTo>
                  <a:lnTo>
                    <a:pt x="436" y="31"/>
                  </a:lnTo>
                  <a:lnTo>
                    <a:pt x="436" y="31"/>
                  </a:lnTo>
                  <a:lnTo>
                    <a:pt x="438" y="33"/>
                  </a:lnTo>
                  <a:lnTo>
                    <a:pt x="438" y="33"/>
                  </a:lnTo>
                  <a:lnTo>
                    <a:pt x="438" y="35"/>
                  </a:lnTo>
                  <a:lnTo>
                    <a:pt x="438" y="35"/>
                  </a:lnTo>
                  <a:lnTo>
                    <a:pt x="441" y="35"/>
                  </a:lnTo>
                  <a:lnTo>
                    <a:pt x="441" y="38"/>
                  </a:lnTo>
                  <a:lnTo>
                    <a:pt x="443" y="38"/>
                  </a:lnTo>
                  <a:lnTo>
                    <a:pt x="441" y="38"/>
                  </a:lnTo>
                  <a:lnTo>
                    <a:pt x="443" y="38"/>
                  </a:lnTo>
                  <a:lnTo>
                    <a:pt x="443" y="40"/>
                  </a:lnTo>
                  <a:lnTo>
                    <a:pt x="443" y="40"/>
                  </a:lnTo>
                  <a:lnTo>
                    <a:pt x="438" y="40"/>
                  </a:lnTo>
                  <a:lnTo>
                    <a:pt x="433" y="40"/>
                  </a:lnTo>
                  <a:lnTo>
                    <a:pt x="424" y="40"/>
                  </a:lnTo>
                  <a:lnTo>
                    <a:pt x="410" y="40"/>
                  </a:lnTo>
                  <a:lnTo>
                    <a:pt x="393" y="40"/>
                  </a:lnTo>
                  <a:lnTo>
                    <a:pt x="379" y="40"/>
                  </a:lnTo>
                  <a:lnTo>
                    <a:pt x="365" y="40"/>
                  </a:lnTo>
                  <a:lnTo>
                    <a:pt x="355" y="40"/>
                  </a:lnTo>
                  <a:lnTo>
                    <a:pt x="351" y="40"/>
                  </a:lnTo>
                  <a:lnTo>
                    <a:pt x="348" y="40"/>
                  </a:lnTo>
                  <a:lnTo>
                    <a:pt x="341" y="38"/>
                  </a:lnTo>
                  <a:lnTo>
                    <a:pt x="336" y="35"/>
                  </a:lnTo>
                  <a:lnTo>
                    <a:pt x="332" y="35"/>
                  </a:lnTo>
                  <a:lnTo>
                    <a:pt x="327" y="38"/>
                  </a:lnTo>
                  <a:lnTo>
                    <a:pt x="325" y="38"/>
                  </a:lnTo>
                  <a:lnTo>
                    <a:pt x="322" y="38"/>
                  </a:lnTo>
                  <a:lnTo>
                    <a:pt x="322" y="38"/>
                  </a:lnTo>
                  <a:lnTo>
                    <a:pt x="320" y="38"/>
                  </a:lnTo>
                  <a:lnTo>
                    <a:pt x="317" y="40"/>
                  </a:lnTo>
                  <a:lnTo>
                    <a:pt x="315" y="40"/>
                  </a:lnTo>
                  <a:lnTo>
                    <a:pt x="313" y="40"/>
                  </a:lnTo>
                  <a:lnTo>
                    <a:pt x="310" y="40"/>
                  </a:lnTo>
                  <a:lnTo>
                    <a:pt x="313" y="45"/>
                  </a:lnTo>
                  <a:lnTo>
                    <a:pt x="313" y="50"/>
                  </a:lnTo>
                  <a:lnTo>
                    <a:pt x="313" y="54"/>
                  </a:lnTo>
                  <a:lnTo>
                    <a:pt x="313" y="59"/>
                  </a:lnTo>
                  <a:lnTo>
                    <a:pt x="313" y="66"/>
                  </a:lnTo>
                  <a:lnTo>
                    <a:pt x="313" y="71"/>
                  </a:lnTo>
                  <a:lnTo>
                    <a:pt x="310" y="76"/>
                  </a:lnTo>
                  <a:lnTo>
                    <a:pt x="310" y="80"/>
                  </a:lnTo>
                  <a:lnTo>
                    <a:pt x="310" y="87"/>
                  </a:lnTo>
                  <a:lnTo>
                    <a:pt x="310" y="92"/>
                  </a:lnTo>
                  <a:lnTo>
                    <a:pt x="313" y="92"/>
                  </a:lnTo>
                  <a:lnTo>
                    <a:pt x="317" y="90"/>
                  </a:lnTo>
                  <a:lnTo>
                    <a:pt x="317" y="90"/>
                  </a:lnTo>
                  <a:lnTo>
                    <a:pt x="320" y="90"/>
                  </a:lnTo>
                  <a:lnTo>
                    <a:pt x="320" y="90"/>
                  </a:lnTo>
                  <a:lnTo>
                    <a:pt x="322" y="90"/>
                  </a:lnTo>
                  <a:lnTo>
                    <a:pt x="322" y="92"/>
                  </a:lnTo>
                  <a:lnTo>
                    <a:pt x="322" y="92"/>
                  </a:lnTo>
                  <a:lnTo>
                    <a:pt x="329" y="90"/>
                  </a:lnTo>
                  <a:lnTo>
                    <a:pt x="332" y="90"/>
                  </a:lnTo>
                  <a:lnTo>
                    <a:pt x="334" y="92"/>
                  </a:lnTo>
                  <a:lnTo>
                    <a:pt x="336" y="92"/>
                  </a:lnTo>
                  <a:lnTo>
                    <a:pt x="339" y="92"/>
                  </a:lnTo>
                  <a:lnTo>
                    <a:pt x="341" y="92"/>
                  </a:lnTo>
                  <a:lnTo>
                    <a:pt x="341" y="92"/>
                  </a:lnTo>
                  <a:lnTo>
                    <a:pt x="341" y="92"/>
                  </a:lnTo>
                  <a:lnTo>
                    <a:pt x="343" y="92"/>
                  </a:lnTo>
                  <a:lnTo>
                    <a:pt x="343" y="92"/>
                  </a:lnTo>
                  <a:lnTo>
                    <a:pt x="343" y="92"/>
                  </a:lnTo>
                  <a:lnTo>
                    <a:pt x="346" y="95"/>
                  </a:lnTo>
                  <a:lnTo>
                    <a:pt x="346" y="95"/>
                  </a:lnTo>
                  <a:lnTo>
                    <a:pt x="348" y="92"/>
                  </a:lnTo>
                  <a:lnTo>
                    <a:pt x="351" y="90"/>
                  </a:lnTo>
                  <a:lnTo>
                    <a:pt x="351" y="92"/>
                  </a:lnTo>
                  <a:lnTo>
                    <a:pt x="355" y="92"/>
                  </a:lnTo>
                  <a:lnTo>
                    <a:pt x="358" y="95"/>
                  </a:lnTo>
                  <a:lnTo>
                    <a:pt x="358" y="95"/>
                  </a:lnTo>
                  <a:lnTo>
                    <a:pt x="360" y="97"/>
                  </a:lnTo>
                  <a:lnTo>
                    <a:pt x="360" y="97"/>
                  </a:lnTo>
                  <a:lnTo>
                    <a:pt x="360" y="97"/>
                  </a:lnTo>
                  <a:lnTo>
                    <a:pt x="360" y="99"/>
                  </a:lnTo>
                  <a:lnTo>
                    <a:pt x="360" y="99"/>
                  </a:lnTo>
                  <a:lnTo>
                    <a:pt x="362" y="102"/>
                  </a:lnTo>
                  <a:lnTo>
                    <a:pt x="362" y="104"/>
                  </a:lnTo>
                  <a:lnTo>
                    <a:pt x="362" y="104"/>
                  </a:lnTo>
                  <a:lnTo>
                    <a:pt x="365" y="106"/>
                  </a:lnTo>
                  <a:lnTo>
                    <a:pt x="365" y="106"/>
                  </a:lnTo>
                  <a:lnTo>
                    <a:pt x="367" y="106"/>
                  </a:lnTo>
                  <a:lnTo>
                    <a:pt x="367" y="106"/>
                  </a:lnTo>
                  <a:lnTo>
                    <a:pt x="365" y="109"/>
                  </a:lnTo>
                  <a:lnTo>
                    <a:pt x="365" y="109"/>
                  </a:lnTo>
                  <a:lnTo>
                    <a:pt x="365" y="109"/>
                  </a:lnTo>
                  <a:lnTo>
                    <a:pt x="365" y="109"/>
                  </a:lnTo>
                  <a:lnTo>
                    <a:pt x="365" y="113"/>
                  </a:lnTo>
                  <a:lnTo>
                    <a:pt x="365" y="116"/>
                  </a:lnTo>
                  <a:lnTo>
                    <a:pt x="365" y="116"/>
                  </a:lnTo>
                  <a:lnTo>
                    <a:pt x="365" y="116"/>
                  </a:lnTo>
                  <a:lnTo>
                    <a:pt x="362" y="118"/>
                  </a:lnTo>
                  <a:lnTo>
                    <a:pt x="362" y="118"/>
                  </a:lnTo>
                  <a:lnTo>
                    <a:pt x="365" y="118"/>
                  </a:lnTo>
                  <a:lnTo>
                    <a:pt x="365" y="121"/>
                  </a:lnTo>
                  <a:lnTo>
                    <a:pt x="367" y="121"/>
                  </a:lnTo>
                  <a:lnTo>
                    <a:pt x="367" y="123"/>
                  </a:lnTo>
                  <a:lnTo>
                    <a:pt x="367" y="123"/>
                  </a:lnTo>
                  <a:lnTo>
                    <a:pt x="367" y="125"/>
                  </a:lnTo>
                  <a:lnTo>
                    <a:pt x="365" y="125"/>
                  </a:lnTo>
                  <a:lnTo>
                    <a:pt x="365" y="125"/>
                  </a:lnTo>
                  <a:lnTo>
                    <a:pt x="362" y="125"/>
                  </a:lnTo>
                  <a:lnTo>
                    <a:pt x="362" y="125"/>
                  </a:lnTo>
                  <a:lnTo>
                    <a:pt x="362" y="125"/>
                  </a:lnTo>
                  <a:lnTo>
                    <a:pt x="360" y="125"/>
                  </a:lnTo>
                  <a:lnTo>
                    <a:pt x="360" y="125"/>
                  </a:lnTo>
                  <a:lnTo>
                    <a:pt x="360" y="125"/>
                  </a:lnTo>
                  <a:lnTo>
                    <a:pt x="355" y="125"/>
                  </a:lnTo>
                  <a:lnTo>
                    <a:pt x="355" y="125"/>
                  </a:lnTo>
                  <a:lnTo>
                    <a:pt x="355" y="123"/>
                  </a:lnTo>
                  <a:lnTo>
                    <a:pt x="355" y="123"/>
                  </a:lnTo>
                  <a:lnTo>
                    <a:pt x="353" y="123"/>
                  </a:lnTo>
                  <a:lnTo>
                    <a:pt x="351" y="123"/>
                  </a:lnTo>
                  <a:lnTo>
                    <a:pt x="351" y="123"/>
                  </a:lnTo>
                  <a:lnTo>
                    <a:pt x="348" y="123"/>
                  </a:lnTo>
                  <a:lnTo>
                    <a:pt x="343" y="118"/>
                  </a:lnTo>
                  <a:lnTo>
                    <a:pt x="343" y="118"/>
                  </a:lnTo>
                  <a:lnTo>
                    <a:pt x="341" y="116"/>
                  </a:lnTo>
                  <a:lnTo>
                    <a:pt x="339" y="118"/>
                  </a:lnTo>
                  <a:lnTo>
                    <a:pt x="336" y="118"/>
                  </a:lnTo>
                  <a:lnTo>
                    <a:pt x="334" y="121"/>
                  </a:lnTo>
                  <a:lnTo>
                    <a:pt x="334" y="121"/>
                  </a:lnTo>
                  <a:lnTo>
                    <a:pt x="332" y="121"/>
                  </a:lnTo>
                  <a:lnTo>
                    <a:pt x="332" y="123"/>
                  </a:lnTo>
                  <a:lnTo>
                    <a:pt x="329" y="123"/>
                  </a:lnTo>
                  <a:lnTo>
                    <a:pt x="327" y="123"/>
                  </a:lnTo>
                  <a:lnTo>
                    <a:pt x="325" y="123"/>
                  </a:lnTo>
                  <a:lnTo>
                    <a:pt x="325" y="123"/>
                  </a:lnTo>
                  <a:lnTo>
                    <a:pt x="320" y="125"/>
                  </a:lnTo>
                  <a:lnTo>
                    <a:pt x="317" y="125"/>
                  </a:lnTo>
                  <a:lnTo>
                    <a:pt x="315" y="128"/>
                  </a:lnTo>
                  <a:lnTo>
                    <a:pt x="313" y="128"/>
                  </a:lnTo>
                  <a:lnTo>
                    <a:pt x="306" y="128"/>
                  </a:lnTo>
                  <a:lnTo>
                    <a:pt x="306" y="128"/>
                  </a:lnTo>
                  <a:lnTo>
                    <a:pt x="303" y="128"/>
                  </a:lnTo>
                  <a:lnTo>
                    <a:pt x="301" y="128"/>
                  </a:lnTo>
                  <a:lnTo>
                    <a:pt x="301" y="128"/>
                  </a:lnTo>
                  <a:lnTo>
                    <a:pt x="298" y="128"/>
                  </a:lnTo>
                  <a:lnTo>
                    <a:pt x="296" y="130"/>
                  </a:lnTo>
                  <a:lnTo>
                    <a:pt x="296" y="128"/>
                  </a:lnTo>
                  <a:lnTo>
                    <a:pt x="296" y="135"/>
                  </a:lnTo>
                  <a:lnTo>
                    <a:pt x="296" y="135"/>
                  </a:lnTo>
                  <a:lnTo>
                    <a:pt x="296" y="142"/>
                  </a:lnTo>
                  <a:lnTo>
                    <a:pt x="296" y="149"/>
                  </a:lnTo>
                  <a:lnTo>
                    <a:pt x="294" y="156"/>
                  </a:lnTo>
                  <a:lnTo>
                    <a:pt x="294" y="166"/>
                  </a:lnTo>
                  <a:lnTo>
                    <a:pt x="294" y="173"/>
                  </a:lnTo>
                  <a:lnTo>
                    <a:pt x="294" y="177"/>
                  </a:lnTo>
                  <a:lnTo>
                    <a:pt x="294" y="180"/>
                  </a:lnTo>
                  <a:lnTo>
                    <a:pt x="294" y="185"/>
                  </a:lnTo>
                  <a:lnTo>
                    <a:pt x="294" y="187"/>
                  </a:lnTo>
                  <a:lnTo>
                    <a:pt x="296" y="189"/>
                  </a:lnTo>
                  <a:lnTo>
                    <a:pt x="298" y="192"/>
                  </a:lnTo>
                  <a:lnTo>
                    <a:pt x="303" y="196"/>
                  </a:lnTo>
                  <a:lnTo>
                    <a:pt x="303" y="199"/>
                  </a:lnTo>
                  <a:lnTo>
                    <a:pt x="306" y="199"/>
                  </a:lnTo>
                  <a:lnTo>
                    <a:pt x="306" y="199"/>
                  </a:lnTo>
                  <a:lnTo>
                    <a:pt x="310" y="199"/>
                  </a:lnTo>
                  <a:lnTo>
                    <a:pt x="310" y="201"/>
                  </a:lnTo>
                  <a:lnTo>
                    <a:pt x="310" y="201"/>
                  </a:lnTo>
                  <a:lnTo>
                    <a:pt x="313" y="203"/>
                  </a:lnTo>
                  <a:lnTo>
                    <a:pt x="313" y="203"/>
                  </a:lnTo>
                  <a:lnTo>
                    <a:pt x="313" y="203"/>
                  </a:lnTo>
                  <a:lnTo>
                    <a:pt x="315" y="206"/>
                  </a:lnTo>
                  <a:lnTo>
                    <a:pt x="315" y="206"/>
                  </a:lnTo>
                  <a:lnTo>
                    <a:pt x="317" y="208"/>
                  </a:lnTo>
                  <a:lnTo>
                    <a:pt x="320" y="208"/>
                  </a:lnTo>
                  <a:lnTo>
                    <a:pt x="327" y="211"/>
                  </a:lnTo>
                  <a:lnTo>
                    <a:pt x="327" y="213"/>
                  </a:lnTo>
                  <a:lnTo>
                    <a:pt x="329" y="213"/>
                  </a:lnTo>
                  <a:lnTo>
                    <a:pt x="329" y="215"/>
                  </a:lnTo>
                  <a:lnTo>
                    <a:pt x="329" y="218"/>
                  </a:lnTo>
                  <a:lnTo>
                    <a:pt x="332" y="218"/>
                  </a:lnTo>
                  <a:lnTo>
                    <a:pt x="332" y="220"/>
                  </a:lnTo>
                  <a:lnTo>
                    <a:pt x="332" y="222"/>
                  </a:lnTo>
                  <a:lnTo>
                    <a:pt x="332" y="222"/>
                  </a:lnTo>
                  <a:lnTo>
                    <a:pt x="332" y="222"/>
                  </a:lnTo>
                  <a:lnTo>
                    <a:pt x="332" y="222"/>
                  </a:lnTo>
                  <a:lnTo>
                    <a:pt x="332" y="225"/>
                  </a:lnTo>
                  <a:lnTo>
                    <a:pt x="332" y="227"/>
                  </a:lnTo>
                  <a:lnTo>
                    <a:pt x="329" y="229"/>
                  </a:lnTo>
                  <a:lnTo>
                    <a:pt x="329" y="232"/>
                  </a:lnTo>
                  <a:lnTo>
                    <a:pt x="329" y="232"/>
                  </a:lnTo>
                  <a:lnTo>
                    <a:pt x="332" y="237"/>
                  </a:lnTo>
                  <a:lnTo>
                    <a:pt x="334" y="237"/>
                  </a:lnTo>
                  <a:lnTo>
                    <a:pt x="334" y="239"/>
                  </a:lnTo>
                  <a:lnTo>
                    <a:pt x="334" y="241"/>
                  </a:lnTo>
                  <a:lnTo>
                    <a:pt x="334" y="241"/>
                  </a:lnTo>
                  <a:lnTo>
                    <a:pt x="334" y="241"/>
                  </a:lnTo>
                  <a:lnTo>
                    <a:pt x="334" y="241"/>
                  </a:lnTo>
                  <a:lnTo>
                    <a:pt x="336" y="241"/>
                  </a:lnTo>
                  <a:lnTo>
                    <a:pt x="336" y="244"/>
                  </a:lnTo>
                  <a:lnTo>
                    <a:pt x="336" y="244"/>
                  </a:lnTo>
                  <a:lnTo>
                    <a:pt x="336" y="246"/>
                  </a:lnTo>
                  <a:lnTo>
                    <a:pt x="336" y="246"/>
                  </a:lnTo>
                  <a:lnTo>
                    <a:pt x="336" y="246"/>
                  </a:lnTo>
                  <a:lnTo>
                    <a:pt x="336" y="248"/>
                  </a:lnTo>
                  <a:lnTo>
                    <a:pt x="339" y="248"/>
                  </a:lnTo>
                  <a:lnTo>
                    <a:pt x="339" y="248"/>
                  </a:lnTo>
                  <a:lnTo>
                    <a:pt x="341" y="251"/>
                  </a:lnTo>
                  <a:lnTo>
                    <a:pt x="341" y="251"/>
                  </a:lnTo>
                  <a:lnTo>
                    <a:pt x="343" y="251"/>
                  </a:lnTo>
                  <a:lnTo>
                    <a:pt x="343" y="251"/>
                  </a:lnTo>
                  <a:lnTo>
                    <a:pt x="343" y="253"/>
                  </a:lnTo>
                  <a:lnTo>
                    <a:pt x="343" y="253"/>
                  </a:lnTo>
                  <a:lnTo>
                    <a:pt x="343" y="253"/>
                  </a:lnTo>
                  <a:lnTo>
                    <a:pt x="343" y="256"/>
                  </a:lnTo>
                  <a:lnTo>
                    <a:pt x="343" y="256"/>
                  </a:lnTo>
                  <a:lnTo>
                    <a:pt x="343" y="258"/>
                  </a:lnTo>
                  <a:lnTo>
                    <a:pt x="343" y="260"/>
                  </a:lnTo>
                  <a:lnTo>
                    <a:pt x="346" y="265"/>
                  </a:lnTo>
                  <a:lnTo>
                    <a:pt x="346" y="267"/>
                  </a:lnTo>
                  <a:lnTo>
                    <a:pt x="346" y="270"/>
                  </a:lnTo>
                  <a:lnTo>
                    <a:pt x="346" y="270"/>
                  </a:lnTo>
                  <a:lnTo>
                    <a:pt x="346" y="274"/>
                  </a:lnTo>
                  <a:lnTo>
                    <a:pt x="343" y="282"/>
                  </a:lnTo>
                  <a:lnTo>
                    <a:pt x="343" y="284"/>
                  </a:lnTo>
                  <a:lnTo>
                    <a:pt x="343" y="291"/>
                  </a:lnTo>
                  <a:lnTo>
                    <a:pt x="343" y="291"/>
                  </a:lnTo>
                  <a:lnTo>
                    <a:pt x="341" y="296"/>
                  </a:lnTo>
                  <a:lnTo>
                    <a:pt x="341" y="301"/>
                  </a:lnTo>
                  <a:lnTo>
                    <a:pt x="339" y="312"/>
                  </a:lnTo>
                  <a:lnTo>
                    <a:pt x="336" y="327"/>
                  </a:lnTo>
                  <a:lnTo>
                    <a:pt x="334" y="338"/>
                  </a:lnTo>
                  <a:lnTo>
                    <a:pt x="332" y="350"/>
                  </a:lnTo>
                  <a:lnTo>
                    <a:pt x="329" y="364"/>
                  </a:lnTo>
                  <a:lnTo>
                    <a:pt x="327" y="376"/>
                  </a:lnTo>
                  <a:lnTo>
                    <a:pt x="325" y="388"/>
                  </a:lnTo>
                  <a:lnTo>
                    <a:pt x="322" y="400"/>
                  </a:lnTo>
                  <a:lnTo>
                    <a:pt x="320" y="414"/>
                  </a:lnTo>
                  <a:lnTo>
                    <a:pt x="317" y="426"/>
                  </a:lnTo>
                  <a:lnTo>
                    <a:pt x="315" y="438"/>
                  </a:lnTo>
                  <a:lnTo>
                    <a:pt x="313" y="452"/>
                  </a:lnTo>
                  <a:lnTo>
                    <a:pt x="310" y="464"/>
                  </a:lnTo>
                  <a:lnTo>
                    <a:pt x="308" y="476"/>
                  </a:lnTo>
                  <a:lnTo>
                    <a:pt x="306" y="490"/>
                  </a:lnTo>
                  <a:lnTo>
                    <a:pt x="303" y="502"/>
                  </a:lnTo>
                  <a:lnTo>
                    <a:pt x="303" y="502"/>
                  </a:lnTo>
                  <a:lnTo>
                    <a:pt x="303" y="502"/>
                  </a:lnTo>
                  <a:lnTo>
                    <a:pt x="303" y="502"/>
                  </a:lnTo>
                  <a:lnTo>
                    <a:pt x="303" y="502"/>
                  </a:lnTo>
                  <a:lnTo>
                    <a:pt x="303" y="502"/>
                  </a:lnTo>
                  <a:lnTo>
                    <a:pt x="303" y="502"/>
                  </a:lnTo>
                  <a:lnTo>
                    <a:pt x="303" y="502"/>
                  </a:lnTo>
                  <a:lnTo>
                    <a:pt x="303" y="504"/>
                  </a:lnTo>
                  <a:lnTo>
                    <a:pt x="303" y="504"/>
                  </a:lnTo>
                  <a:lnTo>
                    <a:pt x="303" y="504"/>
                  </a:lnTo>
                  <a:lnTo>
                    <a:pt x="303" y="504"/>
                  </a:lnTo>
                  <a:lnTo>
                    <a:pt x="303" y="504"/>
                  </a:lnTo>
                  <a:lnTo>
                    <a:pt x="303" y="504"/>
                  </a:lnTo>
                  <a:lnTo>
                    <a:pt x="303" y="504"/>
                  </a:lnTo>
                  <a:lnTo>
                    <a:pt x="303" y="504"/>
                  </a:lnTo>
                  <a:lnTo>
                    <a:pt x="303" y="504"/>
                  </a:lnTo>
                  <a:lnTo>
                    <a:pt x="303" y="506"/>
                  </a:lnTo>
                  <a:lnTo>
                    <a:pt x="301" y="509"/>
                  </a:lnTo>
                  <a:lnTo>
                    <a:pt x="301" y="511"/>
                  </a:lnTo>
                  <a:lnTo>
                    <a:pt x="298" y="514"/>
                  </a:lnTo>
                  <a:lnTo>
                    <a:pt x="296" y="514"/>
                  </a:lnTo>
                  <a:lnTo>
                    <a:pt x="296" y="511"/>
                  </a:lnTo>
                  <a:lnTo>
                    <a:pt x="294" y="511"/>
                  </a:lnTo>
                  <a:lnTo>
                    <a:pt x="294" y="511"/>
                  </a:lnTo>
                  <a:lnTo>
                    <a:pt x="294" y="511"/>
                  </a:lnTo>
                  <a:lnTo>
                    <a:pt x="294" y="509"/>
                  </a:lnTo>
                  <a:lnTo>
                    <a:pt x="291" y="506"/>
                  </a:lnTo>
                  <a:lnTo>
                    <a:pt x="291" y="506"/>
                  </a:lnTo>
                  <a:lnTo>
                    <a:pt x="289" y="506"/>
                  </a:lnTo>
                  <a:lnTo>
                    <a:pt x="287" y="506"/>
                  </a:lnTo>
                  <a:lnTo>
                    <a:pt x="287" y="509"/>
                  </a:lnTo>
                  <a:lnTo>
                    <a:pt x="284" y="511"/>
                  </a:lnTo>
                  <a:lnTo>
                    <a:pt x="284" y="514"/>
                  </a:lnTo>
                  <a:lnTo>
                    <a:pt x="282" y="511"/>
                  </a:lnTo>
                  <a:lnTo>
                    <a:pt x="282" y="511"/>
                  </a:lnTo>
                  <a:lnTo>
                    <a:pt x="282" y="509"/>
                  </a:lnTo>
                  <a:lnTo>
                    <a:pt x="282" y="509"/>
                  </a:lnTo>
                  <a:lnTo>
                    <a:pt x="280" y="509"/>
                  </a:lnTo>
                  <a:lnTo>
                    <a:pt x="280" y="509"/>
                  </a:lnTo>
                  <a:lnTo>
                    <a:pt x="275" y="506"/>
                  </a:lnTo>
                  <a:lnTo>
                    <a:pt x="275" y="504"/>
                  </a:lnTo>
                  <a:lnTo>
                    <a:pt x="275" y="504"/>
                  </a:lnTo>
                  <a:lnTo>
                    <a:pt x="275" y="502"/>
                  </a:lnTo>
                  <a:lnTo>
                    <a:pt x="275" y="499"/>
                  </a:lnTo>
                  <a:lnTo>
                    <a:pt x="275" y="497"/>
                  </a:lnTo>
                  <a:lnTo>
                    <a:pt x="275" y="497"/>
                  </a:lnTo>
                  <a:lnTo>
                    <a:pt x="272" y="497"/>
                  </a:lnTo>
                  <a:lnTo>
                    <a:pt x="272" y="499"/>
                  </a:lnTo>
                  <a:lnTo>
                    <a:pt x="270" y="499"/>
                  </a:lnTo>
                  <a:lnTo>
                    <a:pt x="268" y="497"/>
                  </a:lnTo>
                  <a:lnTo>
                    <a:pt x="268" y="497"/>
                  </a:lnTo>
                  <a:lnTo>
                    <a:pt x="265" y="497"/>
                  </a:lnTo>
                  <a:lnTo>
                    <a:pt x="265" y="497"/>
                  </a:lnTo>
                  <a:lnTo>
                    <a:pt x="263" y="497"/>
                  </a:lnTo>
                  <a:lnTo>
                    <a:pt x="261" y="499"/>
                  </a:lnTo>
                  <a:lnTo>
                    <a:pt x="258" y="499"/>
                  </a:lnTo>
                  <a:lnTo>
                    <a:pt x="258" y="499"/>
                  </a:lnTo>
                  <a:lnTo>
                    <a:pt x="258" y="499"/>
                  </a:lnTo>
                  <a:lnTo>
                    <a:pt x="258" y="497"/>
                  </a:lnTo>
                  <a:lnTo>
                    <a:pt x="256" y="497"/>
                  </a:lnTo>
                  <a:lnTo>
                    <a:pt x="256" y="497"/>
                  </a:lnTo>
                  <a:lnTo>
                    <a:pt x="256" y="499"/>
                  </a:lnTo>
                  <a:lnTo>
                    <a:pt x="254" y="499"/>
                  </a:lnTo>
                  <a:lnTo>
                    <a:pt x="254" y="502"/>
                  </a:lnTo>
                  <a:lnTo>
                    <a:pt x="251" y="499"/>
                  </a:lnTo>
                  <a:lnTo>
                    <a:pt x="251" y="497"/>
                  </a:lnTo>
                  <a:lnTo>
                    <a:pt x="251" y="497"/>
                  </a:lnTo>
                  <a:lnTo>
                    <a:pt x="251" y="495"/>
                  </a:lnTo>
                  <a:lnTo>
                    <a:pt x="249" y="495"/>
                  </a:lnTo>
                  <a:lnTo>
                    <a:pt x="249" y="495"/>
                  </a:lnTo>
                  <a:lnTo>
                    <a:pt x="246" y="497"/>
                  </a:lnTo>
                  <a:lnTo>
                    <a:pt x="246" y="499"/>
                  </a:lnTo>
                  <a:lnTo>
                    <a:pt x="246" y="499"/>
                  </a:lnTo>
                  <a:lnTo>
                    <a:pt x="244" y="499"/>
                  </a:lnTo>
                  <a:lnTo>
                    <a:pt x="239" y="497"/>
                  </a:lnTo>
                  <a:lnTo>
                    <a:pt x="239" y="497"/>
                  </a:lnTo>
                  <a:lnTo>
                    <a:pt x="235" y="499"/>
                  </a:lnTo>
                  <a:lnTo>
                    <a:pt x="235" y="502"/>
                  </a:lnTo>
                  <a:lnTo>
                    <a:pt x="232" y="502"/>
                  </a:lnTo>
                  <a:lnTo>
                    <a:pt x="235" y="504"/>
                  </a:lnTo>
                  <a:lnTo>
                    <a:pt x="235" y="504"/>
                  </a:lnTo>
                  <a:lnTo>
                    <a:pt x="232" y="504"/>
                  </a:lnTo>
                  <a:lnTo>
                    <a:pt x="232" y="506"/>
                  </a:lnTo>
                  <a:lnTo>
                    <a:pt x="230" y="506"/>
                  </a:lnTo>
                  <a:lnTo>
                    <a:pt x="230" y="509"/>
                  </a:lnTo>
                  <a:lnTo>
                    <a:pt x="230" y="509"/>
                  </a:lnTo>
                  <a:lnTo>
                    <a:pt x="227" y="511"/>
                  </a:lnTo>
                  <a:lnTo>
                    <a:pt x="225" y="514"/>
                  </a:lnTo>
                  <a:lnTo>
                    <a:pt x="225" y="514"/>
                  </a:lnTo>
                  <a:lnTo>
                    <a:pt x="223" y="516"/>
                  </a:lnTo>
                  <a:lnTo>
                    <a:pt x="223" y="514"/>
                  </a:lnTo>
                  <a:lnTo>
                    <a:pt x="220" y="514"/>
                  </a:lnTo>
                  <a:lnTo>
                    <a:pt x="220" y="516"/>
                  </a:lnTo>
                  <a:lnTo>
                    <a:pt x="218" y="516"/>
                  </a:lnTo>
                  <a:lnTo>
                    <a:pt x="216" y="514"/>
                  </a:lnTo>
                  <a:lnTo>
                    <a:pt x="213" y="516"/>
                  </a:lnTo>
                  <a:lnTo>
                    <a:pt x="211" y="516"/>
                  </a:lnTo>
                  <a:lnTo>
                    <a:pt x="211" y="518"/>
                  </a:lnTo>
                  <a:lnTo>
                    <a:pt x="211" y="518"/>
                  </a:lnTo>
                  <a:lnTo>
                    <a:pt x="209" y="516"/>
                  </a:lnTo>
                  <a:lnTo>
                    <a:pt x="209" y="516"/>
                  </a:lnTo>
                  <a:lnTo>
                    <a:pt x="209" y="514"/>
                  </a:lnTo>
                  <a:lnTo>
                    <a:pt x="206" y="516"/>
                  </a:lnTo>
                  <a:lnTo>
                    <a:pt x="206" y="516"/>
                  </a:lnTo>
                  <a:lnTo>
                    <a:pt x="204" y="518"/>
                  </a:lnTo>
                  <a:lnTo>
                    <a:pt x="201" y="516"/>
                  </a:lnTo>
                  <a:lnTo>
                    <a:pt x="201" y="516"/>
                  </a:lnTo>
                  <a:lnTo>
                    <a:pt x="199" y="516"/>
                  </a:lnTo>
                  <a:lnTo>
                    <a:pt x="197" y="516"/>
                  </a:lnTo>
                  <a:lnTo>
                    <a:pt x="197" y="518"/>
                  </a:lnTo>
                  <a:lnTo>
                    <a:pt x="197" y="518"/>
                  </a:lnTo>
                  <a:lnTo>
                    <a:pt x="197" y="518"/>
                  </a:lnTo>
                  <a:lnTo>
                    <a:pt x="197" y="521"/>
                  </a:lnTo>
                  <a:lnTo>
                    <a:pt x="197" y="521"/>
                  </a:lnTo>
                  <a:lnTo>
                    <a:pt x="197" y="521"/>
                  </a:lnTo>
                  <a:lnTo>
                    <a:pt x="194" y="521"/>
                  </a:lnTo>
                  <a:lnTo>
                    <a:pt x="194" y="521"/>
                  </a:lnTo>
                  <a:lnTo>
                    <a:pt x="194" y="521"/>
                  </a:lnTo>
                  <a:lnTo>
                    <a:pt x="194" y="521"/>
                  </a:lnTo>
                  <a:lnTo>
                    <a:pt x="192" y="521"/>
                  </a:lnTo>
                  <a:lnTo>
                    <a:pt x="192" y="521"/>
                  </a:lnTo>
                  <a:lnTo>
                    <a:pt x="192" y="521"/>
                  </a:lnTo>
                  <a:lnTo>
                    <a:pt x="192" y="521"/>
                  </a:lnTo>
                  <a:lnTo>
                    <a:pt x="190" y="521"/>
                  </a:lnTo>
                  <a:lnTo>
                    <a:pt x="187" y="521"/>
                  </a:lnTo>
                  <a:lnTo>
                    <a:pt x="185" y="521"/>
                  </a:lnTo>
                  <a:lnTo>
                    <a:pt x="182" y="521"/>
                  </a:lnTo>
                  <a:lnTo>
                    <a:pt x="182" y="521"/>
                  </a:lnTo>
                  <a:lnTo>
                    <a:pt x="180" y="521"/>
                  </a:lnTo>
                  <a:lnTo>
                    <a:pt x="180" y="523"/>
                  </a:lnTo>
                  <a:lnTo>
                    <a:pt x="180" y="523"/>
                  </a:lnTo>
                  <a:lnTo>
                    <a:pt x="180" y="523"/>
                  </a:lnTo>
                  <a:lnTo>
                    <a:pt x="178" y="523"/>
                  </a:lnTo>
                  <a:lnTo>
                    <a:pt x="175" y="523"/>
                  </a:lnTo>
                  <a:lnTo>
                    <a:pt x="173" y="525"/>
                  </a:lnTo>
                  <a:lnTo>
                    <a:pt x="173" y="523"/>
                  </a:lnTo>
                  <a:lnTo>
                    <a:pt x="173" y="523"/>
                  </a:lnTo>
                  <a:lnTo>
                    <a:pt x="171" y="525"/>
                  </a:lnTo>
                  <a:lnTo>
                    <a:pt x="171" y="525"/>
                  </a:lnTo>
                  <a:lnTo>
                    <a:pt x="168" y="525"/>
                  </a:lnTo>
                  <a:lnTo>
                    <a:pt x="168" y="525"/>
                  </a:lnTo>
                  <a:lnTo>
                    <a:pt x="168" y="525"/>
                  </a:lnTo>
                  <a:lnTo>
                    <a:pt x="166" y="523"/>
                  </a:lnTo>
                  <a:lnTo>
                    <a:pt x="166" y="523"/>
                  </a:lnTo>
                  <a:lnTo>
                    <a:pt x="166" y="525"/>
                  </a:lnTo>
                  <a:lnTo>
                    <a:pt x="164" y="525"/>
                  </a:lnTo>
                  <a:lnTo>
                    <a:pt x="164" y="525"/>
                  </a:lnTo>
                  <a:lnTo>
                    <a:pt x="161" y="523"/>
                  </a:lnTo>
                  <a:lnTo>
                    <a:pt x="159" y="523"/>
                  </a:lnTo>
                  <a:lnTo>
                    <a:pt x="159" y="523"/>
                  </a:lnTo>
                  <a:lnTo>
                    <a:pt x="159" y="525"/>
                  </a:lnTo>
                  <a:lnTo>
                    <a:pt x="159" y="525"/>
                  </a:lnTo>
                  <a:lnTo>
                    <a:pt x="159" y="525"/>
                  </a:lnTo>
                  <a:lnTo>
                    <a:pt x="159" y="525"/>
                  </a:lnTo>
                  <a:lnTo>
                    <a:pt x="152" y="525"/>
                  </a:lnTo>
                  <a:lnTo>
                    <a:pt x="149" y="525"/>
                  </a:lnTo>
                  <a:lnTo>
                    <a:pt x="149" y="528"/>
                  </a:lnTo>
                  <a:lnTo>
                    <a:pt x="145" y="533"/>
                  </a:lnTo>
                  <a:lnTo>
                    <a:pt x="142" y="533"/>
                  </a:lnTo>
                  <a:lnTo>
                    <a:pt x="140" y="533"/>
                  </a:lnTo>
                  <a:lnTo>
                    <a:pt x="140" y="535"/>
                  </a:lnTo>
                  <a:lnTo>
                    <a:pt x="140" y="535"/>
                  </a:lnTo>
                  <a:lnTo>
                    <a:pt x="140" y="533"/>
                  </a:lnTo>
                  <a:lnTo>
                    <a:pt x="138" y="533"/>
                  </a:lnTo>
                  <a:lnTo>
                    <a:pt x="138" y="533"/>
                  </a:lnTo>
                  <a:lnTo>
                    <a:pt x="138" y="535"/>
                  </a:lnTo>
                  <a:lnTo>
                    <a:pt x="135" y="537"/>
                  </a:lnTo>
                  <a:lnTo>
                    <a:pt x="135" y="537"/>
                  </a:lnTo>
                  <a:lnTo>
                    <a:pt x="133" y="540"/>
                  </a:lnTo>
                  <a:lnTo>
                    <a:pt x="128" y="542"/>
                  </a:lnTo>
                  <a:lnTo>
                    <a:pt x="126" y="544"/>
                  </a:lnTo>
                  <a:lnTo>
                    <a:pt x="123" y="544"/>
                  </a:lnTo>
                  <a:lnTo>
                    <a:pt x="121" y="547"/>
                  </a:lnTo>
                  <a:lnTo>
                    <a:pt x="121" y="547"/>
                  </a:lnTo>
                  <a:lnTo>
                    <a:pt x="119" y="544"/>
                  </a:lnTo>
                  <a:lnTo>
                    <a:pt x="116" y="547"/>
                  </a:lnTo>
                  <a:lnTo>
                    <a:pt x="116" y="547"/>
                  </a:lnTo>
                  <a:lnTo>
                    <a:pt x="116" y="547"/>
                  </a:lnTo>
                  <a:lnTo>
                    <a:pt x="116" y="547"/>
                  </a:lnTo>
                  <a:lnTo>
                    <a:pt x="114" y="549"/>
                  </a:lnTo>
                  <a:lnTo>
                    <a:pt x="111" y="549"/>
                  </a:lnTo>
                  <a:lnTo>
                    <a:pt x="111" y="554"/>
                  </a:lnTo>
                  <a:lnTo>
                    <a:pt x="111" y="554"/>
                  </a:lnTo>
                  <a:lnTo>
                    <a:pt x="109" y="556"/>
                  </a:lnTo>
                  <a:lnTo>
                    <a:pt x="107" y="556"/>
                  </a:lnTo>
                  <a:lnTo>
                    <a:pt x="107" y="556"/>
                  </a:lnTo>
                  <a:lnTo>
                    <a:pt x="107" y="556"/>
                  </a:lnTo>
                  <a:lnTo>
                    <a:pt x="107" y="556"/>
                  </a:lnTo>
                  <a:lnTo>
                    <a:pt x="104" y="556"/>
                  </a:lnTo>
                  <a:lnTo>
                    <a:pt x="104" y="559"/>
                  </a:lnTo>
                  <a:lnTo>
                    <a:pt x="104" y="559"/>
                  </a:lnTo>
                  <a:lnTo>
                    <a:pt x="104" y="559"/>
                  </a:lnTo>
                  <a:lnTo>
                    <a:pt x="104" y="559"/>
                  </a:lnTo>
                  <a:lnTo>
                    <a:pt x="104" y="559"/>
                  </a:lnTo>
                  <a:lnTo>
                    <a:pt x="104" y="561"/>
                  </a:lnTo>
                  <a:lnTo>
                    <a:pt x="102" y="561"/>
                  </a:lnTo>
                  <a:lnTo>
                    <a:pt x="102" y="561"/>
                  </a:lnTo>
                  <a:lnTo>
                    <a:pt x="100" y="561"/>
                  </a:lnTo>
                  <a:lnTo>
                    <a:pt x="100" y="561"/>
                  </a:lnTo>
                  <a:lnTo>
                    <a:pt x="97" y="563"/>
                  </a:lnTo>
                  <a:lnTo>
                    <a:pt x="95" y="566"/>
                  </a:lnTo>
                  <a:lnTo>
                    <a:pt x="95" y="566"/>
                  </a:lnTo>
                  <a:lnTo>
                    <a:pt x="93" y="566"/>
                  </a:lnTo>
                  <a:lnTo>
                    <a:pt x="93" y="568"/>
                  </a:lnTo>
                  <a:lnTo>
                    <a:pt x="93" y="568"/>
                  </a:lnTo>
                  <a:lnTo>
                    <a:pt x="93" y="568"/>
                  </a:lnTo>
                  <a:lnTo>
                    <a:pt x="93" y="568"/>
                  </a:lnTo>
                  <a:lnTo>
                    <a:pt x="88" y="568"/>
                  </a:lnTo>
                  <a:lnTo>
                    <a:pt x="85" y="568"/>
                  </a:lnTo>
                  <a:lnTo>
                    <a:pt x="85" y="568"/>
                  </a:lnTo>
                  <a:lnTo>
                    <a:pt x="83" y="568"/>
                  </a:lnTo>
                  <a:lnTo>
                    <a:pt x="83" y="570"/>
                  </a:lnTo>
                  <a:lnTo>
                    <a:pt x="81" y="570"/>
                  </a:lnTo>
                  <a:lnTo>
                    <a:pt x="78" y="573"/>
                  </a:lnTo>
                  <a:lnTo>
                    <a:pt x="78" y="573"/>
                  </a:lnTo>
                  <a:lnTo>
                    <a:pt x="76" y="570"/>
                  </a:lnTo>
                  <a:lnTo>
                    <a:pt x="76" y="570"/>
                  </a:lnTo>
                  <a:lnTo>
                    <a:pt x="76" y="573"/>
                  </a:lnTo>
                  <a:lnTo>
                    <a:pt x="76" y="573"/>
                  </a:lnTo>
                  <a:lnTo>
                    <a:pt x="76" y="573"/>
                  </a:lnTo>
                  <a:lnTo>
                    <a:pt x="74" y="573"/>
                  </a:lnTo>
                  <a:lnTo>
                    <a:pt x="74" y="573"/>
                  </a:lnTo>
                  <a:lnTo>
                    <a:pt x="74" y="575"/>
                  </a:lnTo>
                  <a:lnTo>
                    <a:pt x="71" y="575"/>
                  </a:lnTo>
                  <a:lnTo>
                    <a:pt x="71" y="575"/>
                  </a:lnTo>
                  <a:lnTo>
                    <a:pt x="71" y="577"/>
                  </a:lnTo>
                  <a:lnTo>
                    <a:pt x="71" y="577"/>
                  </a:lnTo>
                  <a:lnTo>
                    <a:pt x="71" y="580"/>
                  </a:lnTo>
                  <a:lnTo>
                    <a:pt x="74" y="585"/>
                  </a:lnTo>
                  <a:lnTo>
                    <a:pt x="74" y="585"/>
                  </a:lnTo>
                  <a:lnTo>
                    <a:pt x="71" y="587"/>
                  </a:lnTo>
                  <a:lnTo>
                    <a:pt x="71" y="587"/>
                  </a:lnTo>
                  <a:lnTo>
                    <a:pt x="71" y="589"/>
                  </a:lnTo>
                  <a:lnTo>
                    <a:pt x="69" y="592"/>
                  </a:lnTo>
                  <a:lnTo>
                    <a:pt x="69" y="594"/>
                  </a:lnTo>
                  <a:lnTo>
                    <a:pt x="66" y="599"/>
                  </a:lnTo>
                  <a:lnTo>
                    <a:pt x="66" y="601"/>
                  </a:lnTo>
                  <a:lnTo>
                    <a:pt x="66" y="604"/>
                  </a:lnTo>
                  <a:lnTo>
                    <a:pt x="66" y="606"/>
                  </a:lnTo>
                  <a:lnTo>
                    <a:pt x="66" y="608"/>
                  </a:lnTo>
                  <a:lnTo>
                    <a:pt x="66" y="615"/>
                  </a:lnTo>
                  <a:lnTo>
                    <a:pt x="66" y="618"/>
                  </a:lnTo>
                  <a:lnTo>
                    <a:pt x="64" y="620"/>
                  </a:lnTo>
                  <a:lnTo>
                    <a:pt x="57" y="630"/>
                  </a:lnTo>
                  <a:lnTo>
                    <a:pt x="55" y="632"/>
                  </a:lnTo>
                  <a:lnTo>
                    <a:pt x="50" y="644"/>
                  </a:lnTo>
                  <a:lnTo>
                    <a:pt x="48" y="646"/>
                  </a:lnTo>
                  <a:lnTo>
                    <a:pt x="45" y="648"/>
                  </a:lnTo>
                  <a:lnTo>
                    <a:pt x="45" y="651"/>
                  </a:lnTo>
                  <a:lnTo>
                    <a:pt x="48" y="653"/>
                  </a:lnTo>
                  <a:lnTo>
                    <a:pt x="50" y="658"/>
                  </a:lnTo>
                  <a:lnTo>
                    <a:pt x="50" y="660"/>
                  </a:lnTo>
                  <a:lnTo>
                    <a:pt x="52" y="665"/>
                  </a:lnTo>
                  <a:lnTo>
                    <a:pt x="52" y="667"/>
                  </a:lnTo>
                  <a:lnTo>
                    <a:pt x="55" y="672"/>
                  </a:lnTo>
                  <a:lnTo>
                    <a:pt x="55" y="672"/>
                  </a:lnTo>
                  <a:lnTo>
                    <a:pt x="55" y="675"/>
                  </a:lnTo>
                  <a:lnTo>
                    <a:pt x="55" y="677"/>
                  </a:lnTo>
                  <a:lnTo>
                    <a:pt x="52" y="679"/>
                  </a:lnTo>
                  <a:lnTo>
                    <a:pt x="50" y="684"/>
                  </a:lnTo>
                  <a:lnTo>
                    <a:pt x="50" y="684"/>
                  </a:lnTo>
                  <a:lnTo>
                    <a:pt x="45" y="686"/>
                  </a:lnTo>
                  <a:lnTo>
                    <a:pt x="43" y="686"/>
                  </a:lnTo>
                  <a:lnTo>
                    <a:pt x="38" y="686"/>
                  </a:lnTo>
                  <a:lnTo>
                    <a:pt x="36" y="689"/>
                  </a:lnTo>
                  <a:lnTo>
                    <a:pt x="33" y="691"/>
                  </a:lnTo>
                  <a:lnTo>
                    <a:pt x="29" y="693"/>
                  </a:lnTo>
                  <a:lnTo>
                    <a:pt x="24" y="698"/>
                  </a:lnTo>
                  <a:lnTo>
                    <a:pt x="17" y="701"/>
                  </a:lnTo>
                  <a:lnTo>
                    <a:pt x="14" y="703"/>
                  </a:lnTo>
                  <a:lnTo>
                    <a:pt x="12" y="705"/>
                  </a:lnTo>
                  <a:lnTo>
                    <a:pt x="10" y="705"/>
                  </a:lnTo>
                  <a:lnTo>
                    <a:pt x="10" y="708"/>
                  </a:lnTo>
                  <a:lnTo>
                    <a:pt x="10" y="710"/>
                  </a:lnTo>
                  <a:lnTo>
                    <a:pt x="5" y="710"/>
                  </a:lnTo>
                  <a:lnTo>
                    <a:pt x="5" y="712"/>
                  </a:lnTo>
                  <a:lnTo>
                    <a:pt x="5" y="712"/>
                  </a:lnTo>
                  <a:lnTo>
                    <a:pt x="5" y="717"/>
                  </a:lnTo>
                  <a:lnTo>
                    <a:pt x="3" y="724"/>
                  </a:lnTo>
                  <a:lnTo>
                    <a:pt x="0" y="727"/>
                  </a:lnTo>
                  <a:lnTo>
                    <a:pt x="0" y="729"/>
                  </a:lnTo>
                  <a:lnTo>
                    <a:pt x="0" y="729"/>
                  </a:lnTo>
                  <a:lnTo>
                    <a:pt x="3" y="731"/>
                  </a:lnTo>
                  <a:lnTo>
                    <a:pt x="90" y="767"/>
                  </a:lnTo>
                  <a:lnTo>
                    <a:pt x="270" y="812"/>
                  </a:lnTo>
                  <a:lnTo>
                    <a:pt x="315" y="836"/>
                  </a:lnTo>
                  <a:lnTo>
                    <a:pt x="549" y="944"/>
                  </a:lnTo>
                  <a:lnTo>
                    <a:pt x="552" y="942"/>
                  </a:lnTo>
                  <a:lnTo>
                    <a:pt x="554" y="940"/>
                  </a:lnTo>
                  <a:lnTo>
                    <a:pt x="554" y="940"/>
                  </a:lnTo>
                  <a:lnTo>
                    <a:pt x="554" y="937"/>
                  </a:lnTo>
                  <a:lnTo>
                    <a:pt x="554" y="937"/>
                  </a:lnTo>
                  <a:lnTo>
                    <a:pt x="557" y="937"/>
                  </a:lnTo>
                  <a:lnTo>
                    <a:pt x="559" y="937"/>
                  </a:lnTo>
                  <a:lnTo>
                    <a:pt x="559" y="937"/>
                  </a:lnTo>
                  <a:lnTo>
                    <a:pt x="564" y="933"/>
                  </a:lnTo>
                  <a:lnTo>
                    <a:pt x="566" y="930"/>
                  </a:lnTo>
                  <a:lnTo>
                    <a:pt x="568" y="930"/>
                  </a:lnTo>
                  <a:lnTo>
                    <a:pt x="573" y="930"/>
                  </a:lnTo>
                  <a:lnTo>
                    <a:pt x="573" y="928"/>
                  </a:lnTo>
                  <a:lnTo>
                    <a:pt x="575" y="928"/>
                  </a:lnTo>
                  <a:lnTo>
                    <a:pt x="575" y="925"/>
                  </a:lnTo>
                  <a:lnTo>
                    <a:pt x="583" y="918"/>
                  </a:lnTo>
                  <a:lnTo>
                    <a:pt x="583" y="918"/>
                  </a:lnTo>
                  <a:lnTo>
                    <a:pt x="583" y="918"/>
                  </a:lnTo>
                  <a:lnTo>
                    <a:pt x="583" y="916"/>
                  </a:lnTo>
                  <a:lnTo>
                    <a:pt x="583" y="916"/>
                  </a:lnTo>
                  <a:lnTo>
                    <a:pt x="583" y="911"/>
                  </a:lnTo>
                  <a:lnTo>
                    <a:pt x="583" y="911"/>
                  </a:lnTo>
                  <a:lnTo>
                    <a:pt x="583" y="911"/>
                  </a:lnTo>
                  <a:lnTo>
                    <a:pt x="583" y="909"/>
                  </a:lnTo>
                  <a:lnTo>
                    <a:pt x="585" y="909"/>
                  </a:lnTo>
                  <a:lnTo>
                    <a:pt x="585" y="911"/>
                  </a:lnTo>
                  <a:lnTo>
                    <a:pt x="587" y="911"/>
                  </a:lnTo>
                  <a:lnTo>
                    <a:pt x="587" y="911"/>
                  </a:lnTo>
                  <a:lnTo>
                    <a:pt x="590" y="911"/>
                  </a:lnTo>
                  <a:lnTo>
                    <a:pt x="592" y="911"/>
                  </a:lnTo>
                  <a:lnTo>
                    <a:pt x="592" y="911"/>
                  </a:lnTo>
                  <a:lnTo>
                    <a:pt x="594" y="911"/>
                  </a:lnTo>
                  <a:lnTo>
                    <a:pt x="597" y="911"/>
                  </a:lnTo>
                  <a:lnTo>
                    <a:pt x="597" y="911"/>
                  </a:lnTo>
                  <a:lnTo>
                    <a:pt x="602" y="911"/>
                  </a:lnTo>
                  <a:lnTo>
                    <a:pt x="606" y="911"/>
                  </a:lnTo>
                  <a:lnTo>
                    <a:pt x="613" y="909"/>
                  </a:lnTo>
                  <a:lnTo>
                    <a:pt x="616" y="909"/>
                  </a:lnTo>
                  <a:lnTo>
                    <a:pt x="618" y="909"/>
                  </a:lnTo>
                  <a:lnTo>
                    <a:pt x="618" y="911"/>
                  </a:lnTo>
                  <a:lnTo>
                    <a:pt x="618" y="911"/>
                  </a:lnTo>
                  <a:lnTo>
                    <a:pt x="620" y="911"/>
                  </a:lnTo>
                  <a:lnTo>
                    <a:pt x="620" y="914"/>
                  </a:lnTo>
                  <a:lnTo>
                    <a:pt x="623" y="916"/>
                  </a:lnTo>
                  <a:lnTo>
                    <a:pt x="625" y="916"/>
                  </a:lnTo>
                  <a:lnTo>
                    <a:pt x="628" y="918"/>
                  </a:lnTo>
                  <a:lnTo>
                    <a:pt x="628" y="918"/>
                  </a:lnTo>
                  <a:lnTo>
                    <a:pt x="628" y="918"/>
                  </a:lnTo>
                  <a:lnTo>
                    <a:pt x="628" y="918"/>
                  </a:lnTo>
                  <a:lnTo>
                    <a:pt x="628" y="918"/>
                  </a:lnTo>
                  <a:lnTo>
                    <a:pt x="628" y="918"/>
                  </a:lnTo>
                  <a:lnTo>
                    <a:pt x="630" y="921"/>
                  </a:lnTo>
                  <a:lnTo>
                    <a:pt x="630" y="921"/>
                  </a:lnTo>
                  <a:lnTo>
                    <a:pt x="630" y="923"/>
                  </a:lnTo>
                  <a:lnTo>
                    <a:pt x="632" y="923"/>
                  </a:lnTo>
                  <a:lnTo>
                    <a:pt x="632" y="923"/>
                  </a:lnTo>
                  <a:lnTo>
                    <a:pt x="635" y="923"/>
                  </a:lnTo>
                  <a:lnTo>
                    <a:pt x="635" y="923"/>
                  </a:lnTo>
                  <a:lnTo>
                    <a:pt x="637" y="921"/>
                  </a:lnTo>
                  <a:lnTo>
                    <a:pt x="637" y="921"/>
                  </a:lnTo>
                  <a:lnTo>
                    <a:pt x="639" y="921"/>
                  </a:lnTo>
                  <a:lnTo>
                    <a:pt x="639" y="918"/>
                  </a:lnTo>
                  <a:lnTo>
                    <a:pt x="639" y="918"/>
                  </a:lnTo>
                  <a:lnTo>
                    <a:pt x="639" y="916"/>
                  </a:lnTo>
                  <a:lnTo>
                    <a:pt x="642" y="916"/>
                  </a:lnTo>
                  <a:lnTo>
                    <a:pt x="642" y="914"/>
                  </a:lnTo>
                  <a:lnTo>
                    <a:pt x="642" y="914"/>
                  </a:lnTo>
                  <a:lnTo>
                    <a:pt x="649" y="911"/>
                  </a:lnTo>
                  <a:lnTo>
                    <a:pt x="649" y="911"/>
                  </a:lnTo>
                  <a:lnTo>
                    <a:pt x="649" y="911"/>
                  </a:lnTo>
                  <a:lnTo>
                    <a:pt x="651" y="911"/>
                  </a:lnTo>
                  <a:lnTo>
                    <a:pt x="651" y="911"/>
                  </a:lnTo>
                  <a:lnTo>
                    <a:pt x="651" y="911"/>
                  </a:lnTo>
                  <a:lnTo>
                    <a:pt x="654" y="911"/>
                  </a:lnTo>
                  <a:lnTo>
                    <a:pt x="654" y="914"/>
                  </a:lnTo>
                  <a:lnTo>
                    <a:pt x="654" y="914"/>
                  </a:lnTo>
                  <a:lnTo>
                    <a:pt x="654" y="914"/>
                  </a:lnTo>
                  <a:lnTo>
                    <a:pt x="656" y="914"/>
                  </a:lnTo>
                  <a:lnTo>
                    <a:pt x="656" y="914"/>
                  </a:lnTo>
                  <a:lnTo>
                    <a:pt x="658" y="914"/>
                  </a:lnTo>
                  <a:lnTo>
                    <a:pt x="658" y="914"/>
                  </a:lnTo>
                  <a:lnTo>
                    <a:pt x="658" y="911"/>
                  </a:lnTo>
                  <a:lnTo>
                    <a:pt x="658" y="911"/>
                  </a:lnTo>
                  <a:lnTo>
                    <a:pt x="658" y="909"/>
                  </a:lnTo>
                  <a:lnTo>
                    <a:pt x="658" y="909"/>
                  </a:lnTo>
                  <a:lnTo>
                    <a:pt x="661" y="907"/>
                  </a:lnTo>
                  <a:lnTo>
                    <a:pt x="663" y="907"/>
                  </a:lnTo>
                  <a:lnTo>
                    <a:pt x="663" y="907"/>
                  </a:lnTo>
                  <a:lnTo>
                    <a:pt x="663" y="904"/>
                  </a:lnTo>
                  <a:lnTo>
                    <a:pt x="665" y="904"/>
                  </a:lnTo>
                  <a:lnTo>
                    <a:pt x="670" y="902"/>
                  </a:lnTo>
                  <a:lnTo>
                    <a:pt x="673" y="899"/>
                  </a:lnTo>
                  <a:lnTo>
                    <a:pt x="673" y="899"/>
                  </a:lnTo>
                  <a:lnTo>
                    <a:pt x="675" y="899"/>
                  </a:lnTo>
                  <a:lnTo>
                    <a:pt x="675" y="897"/>
                  </a:lnTo>
                  <a:lnTo>
                    <a:pt x="677" y="899"/>
                  </a:lnTo>
                  <a:lnTo>
                    <a:pt x="677" y="899"/>
                  </a:lnTo>
                  <a:lnTo>
                    <a:pt x="677" y="902"/>
                  </a:lnTo>
                  <a:lnTo>
                    <a:pt x="677" y="902"/>
                  </a:lnTo>
                  <a:lnTo>
                    <a:pt x="677" y="902"/>
                  </a:lnTo>
                  <a:lnTo>
                    <a:pt x="677" y="902"/>
                  </a:lnTo>
                  <a:lnTo>
                    <a:pt x="677" y="904"/>
                  </a:lnTo>
                  <a:lnTo>
                    <a:pt x="680" y="904"/>
                  </a:lnTo>
                  <a:lnTo>
                    <a:pt x="677" y="907"/>
                  </a:lnTo>
                  <a:lnTo>
                    <a:pt x="677" y="907"/>
                  </a:lnTo>
                  <a:lnTo>
                    <a:pt x="680" y="907"/>
                  </a:lnTo>
                  <a:lnTo>
                    <a:pt x="680" y="909"/>
                  </a:lnTo>
                  <a:lnTo>
                    <a:pt x="680" y="909"/>
                  </a:lnTo>
                  <a:lnTo>
                    <a:pt x="680" y="911"/>
                  </a:lnTo>
                  <a:lnTo>
                    <a:pt x="680" y="911"/>
                  </a:lnTo>
                  <a:lnTo>
                    <a:pt x="682" y="911"/>
                  </a:lnTo>
                  <a:lnTo>
                    <a:pt x="682" y="911"/>
                  </a:lnTo>
                  <a:lnTo>
                    <a:pt x="684" y="914"/>
                  </a:lnTo>
                  <a:lnTo>
                    <a:pt x="684" y="914"/>
                  </a:lnTo>
                  <a:lnTo>
                    <a:pt x="687" y="911"/>
                  </a:lnTo>
                  <a:lnTo>
                    <a:pt x="687" y="911"/>
                  </a:lnTo>
                  <a:lnTo>
                    <a:pt x="689" y="911"/>
                  </a:lnTo>
                  <a:lnTo>
                    <a:pt x="689" y="909"/>
                  </a:lnTo>
                  <a:lnTo>
                    <a:pt x="689" y="909"/>
                  </a:lnTo>
                  <a:lnTo>
                    <a:pt x="689" y="909"/>
                  </a:lnTo>
                  <a:lnTo>
                    <a:pt x="691" y="907"/>
                  </a:lnTo>
                  <a:lnTo>
                    <a:pt x="691" y="904"/>
                  </a:lnTo>
                  <a:lnTo>
                    <a:pt x="691" y="904"/>
                  </a:lnTo>
                  <a:lnTo>
                    <a:pt x="694" y="904"/>
                  </a:lnTo>
                  <a:lnTo>
                    <a:pt x="694" y="904"/>
                  </a:lnTo>
                  <a:lnTo>
                    <a:pt x="694" y="902"/>
                  </a:lnTo>
                  <a:lnTo>
                    <a:pt x="694" y="902"/>
                  </a:lnTo>
                  <a:lnTo>
                    <a:pt x="696" y="899"/>
                  </a:lnTo>
                  <a:lnTo>
                    <a:pt x="696" y="899"/>
                  </a:lnTo>
                  <a:lnTo>
                    <a:pt x="699" y="897"/>
                  </a:lnTo>
                  <a:lnTo>
                    <a:pt x="699" y="897"/>
                  </a:lnTo>
                  <a:lnTo>
                    <a:pt x="699" y="895"/>
                  </a:lnTo>
                  <a:lnTo>
                    <a:pt x="699" y="895"/>
                  </a:lnTo>
                  <a:lnTo>
                    <a:pt x="699" y="895"/>
                  </a:lnTo>
                  <a:lnTo>
                    <a:pt x="699" y="892"/>
                  </a:lnTo>
                  <a:lnTo>
                    <a:pt x="699" y="890"/>
                  </a:lnTo>
                  <a:lnTo>
                    <a:pt x="699" y="888"/>
                  </a:lnTo>
                  <a:lnTo>
                    <a:pt x="699" y="888"/>
                  </a:lnTo>
                  <a:lnTo>
                    <a:pt x="699" y="888"/>
                  </a:lnTo>
                  <a:lnTo>
                    <a:pt x="699" y="885"/>
                  </a:lnTo>
                  <a:lnTo>
                    <a:pt x="701" y="885"/>
                  </a:lnTo>
                  <a:lnTo>
                    <a:pt x="701" y="883"/>
                  </a:lnTo>
                  <a:lnTo>
                    <a:pt x="701" y="883"/>
                  </a:lnTo>
                  <a:lnTo>
                    <a:pt x="703" y="880"/>
                  </a:lnTo>
                  <a:lnTo>
                    <a:pt x="703" y="880"/>
                  </a:lnTo>
                  <a:lnTo>
                    <a:pt x="710" y="878"/>
                  </a:lnTo>
                  <a:lnTo>
                    <a:pt x="710" y="876"/>
                  </a:lnTo>
                  <a:lnTo>
                    <a:pt x="710" y="878"/>
                  </a:lnTo>
                  <a:lnTo>
                    <a:pt x="713" y="878"/>
                  </a:lnTo>
                  <a:lnTo>
                    <a:pt x="713" y="878"/>
                  </a:lnTo>
                  <a:lnTo>
                    <a:pt x="713" y="878"/>
                  </a:lnTo>
                  <a:lnTo>
                    <a:pt x="715" y="880"/>
                  </a:lnTo>
                  <a:lnTo>
                    <a:pt x="715" y="880"/>
                  </a:lnTo>
                  <a:lnTo>
                    <a:pt x="715" y="880"/>
                  </a:lnTo>
                  <a:lnTo>
                    <a:pt x="725" y="880"/>
                  </a:lnTo>
                  <a:lnTo>
                    <a:pt x="725" y="880"/>
                  </a:lnTo>
                  <a:lnTo>
                    <a:pt x="727" y="880"/>
                  </a:lnTo>
                  <a:lnTo>
                    <a:pt x="727" y="878"/>
                  </a:lnTo>
                  <a:lnTo>
                    <a:pt x="727" y="878"/>
                  </a:lnTo>
                  <a:lnTo>
                    <a:pt x="729" y="876"/>
                  </a:lnTo>
                  <a:lnTo>
                    <a:pt x="732" y="876"/>
                  </a:lnTo>
                  <a:lnTo>
                    <a:pt x="732" y="876"/>
                  </a:lnTo>
                  <a:lnTo>
                    <a:pt x="734" y="873"/>
                  </a:lnTo>
                  <a:lnTo>
                    <a:pt x="734" y="873"/>
                  </a:lnTo>
                  <a:lnTo>
                    <a:pt x="736" y="876"/>
                  </a:lnTo>
                  <a:lnTo>
                    <a:pt x="736" y="876"/>
                  </a:lnTo>
                  <a:lnTo>
                    <a:pt x="736" y="876"/>
                  </a:lnTo>
                  <a:lnTo>
                    <a:pt x="739" y="876"/>
                  </a:lnTo>
                  <a:lnTo>
                    <a:pt x="739" y="873"/>
                  </a:lnTo>
                  <a:lnTo>
                    <a:pt x="741" y="873"/>
                  </a:lnTo>
                  <a:lnTo>
                    <a:pt x="741" y="873"/>
                  </a:lnTo>
                  <a:lnTo>
                    <a:pt x="741" y="873"/>
                  </a:lnTo>
                  <a:lnTo>
                    <a:pt x="746" y="873"/>
                  </a:lnTo>
                  <a:lnTo>
                    <a:pt x="748" y="873"/>
                  </a:lnTo>
                  <a:lnTo>
                    <a:pt x="751" y="873"/>
                  </a:lnTo>
                  <a:lnTo>
                    <a:pt x="753" y="873"/>
                  </a:lnTo>
                  <a:lnTo>
                    <a:pt x="753" y="873"/>
                  </a:lnTo>
                  <a:lnTo>
                    <a:pt x="755" y="873"/>
                  </a:lnTo>
                  <a:lnTo>
                    <a:pt x="758" y="873"/>
                  </a:lnTo>
                  <a:lnTo>
                    <a:pt x="758" y="873"/>
                  </a:lnTo>
                  <a:lnTo>
                    <a:pt x="760" y="873"/>
                  </a:lnTo>
                  <a:lnTo>
                    <a:pt x="760" y="876"/>
                  </a:lnTo>
                  <a:lnTo>
                    <a:pt x="760" y="876"/>
                  </a:lnTo>
                  <a:lnTo>
                    <a:pt x="760" y="873"/>
                  </a:lnTo>
                  <a:lnTo>
                    <a:pt x="760" y="873"/>
                  </a:lnTo>
                  <a:lnTo>
                    <a:pt x="760" y="869"/>
                  </a:lnTo>
                  <a:lnTo>
                    <a:pt x="760" y="869"/>
                  </a:lnTo>
                  <a:lnTo>
                    <a:pt x="760" y="866"/>
                  </a:lnTo>
                  <a:lnTo>
                    <a:pt x="760" y="866"/>
                  </a:lnTo>
                  <a:lnTo>
                    <a:pt x="760" y="864"/>
                  </a:lnTo>
                  <a:lnTo>
                    <a:pt x="760" y="864"/>
                  </a:lnTo>
                  <a:lnTo>
                    <a:pt x="760" y="862"/>
                  </a:lnTo>
                  <a:lnTo>
                    <a:pt x="760" y="862"/>
                  </a:lnTo>
                  <a:lnTo>
                    <a:pt x="760" y="862"/>
                  </a:lnTo>
                  <a:lnTo>
                    <a:pt x="760" y="862"/>
                  </a:lnTo>
                  <a:lnTo>
                    <a:pt x="760" y="859"/>
                  </a:lnTo>
                  <a:lnTo>
                    <a:pt x="760" y="857"/>
                  </a:lnTo>
                  <a:lnTo>
                    <a:pt x="760" y="854"/>
                  </a:lnTo>
                  <a:lnTo>
                    <a:pt x="760" y="854"/>
                  </a:lnTo>
                  <a:lnTo>
                    <a:pt x="760" y="854"/>
                  </a:lnTo>
                  <a:lnTo>
                    <a:pt x="760" y="854"/>
                  </a:lnTo>
                  <a:lnTo>
                    <a:pt x="760" y="852"/>
                  </a:lnTo>
                  <a:lnTo>
                    <a:pt x="762" y="854"/>
                  </a:lnTo>
                  <a:lnTo>
                    <a:pt x="762" y="854"/>
                  </a:lnTo>
                  <a:lnTo>
                    <a:pt x="762" y="854"/>
                  </a:lnTo>
                  <a:lnTo>
                    <a:pt x="762" y="854"/>
                  </a:lnTo>
                  <a:lnTo>
                    <a:pt x="765" y="854"/>
                  </a:lnTo>
                  <a:lnTo>
                    <a:pt x="765" y="854"/>
                  </a:lnTo>
                  <a:lnTo>
                    <a:pt x="767" y="854"/>
                  </a:lnTo>
                  <a:lnTo>
                    <a:pt x="770" y="854"/>
                  </a:lnTo>
                  <a:lnTo>
                    <a:pt x="770" y="854"/>
                  </a:lnTo>
                  <a:lnTo>
                    <a:pt x="770" y="852"/>
                  </a:lnTo>
                  <a:lnTo>
                    <a:pt x="772" y="852"/>
                  </a:lnTo>
                  <a:lnTo>
                    <a:pt x="772" y="850"/>
                  </a:lnTo>
                  <a:lnTo>
                    <a:pt x="774" y="847"/>
                  </a:lnTo>
                  <a:lnTo>
                    <a:pt x="774" y="847"/>
                  </a:lnTo>
                  <a:lnTo>
                    <a:pt x="774" y="847"/>
                  </a:lnTo>
                  <a:lnTo>
                    <a:pt x="774" y="847"/>
                  </a:lnTo>
                  <a:lnTo>
                    <a:pt x="774" y="845"/>
                  </a:lnTo>
                  <a:lnTo>
                    <a:pt x="777" y="843"/>
                  </a:lnTo>
                  <a:lnTo>
                    <a:pt x="777" y="843"/>
                  </a:lnTo>
                  <a:lnTo>
                    <a:pt x="777" y="843"/>
                  </a:lnTo>
                  <a:lnTo>
                    <a:pt x="777" y="840"/>
                  </a:lnTo>
                  <a:lnTo>
                    <a:pt x="777" y="840"/>
                  </a:lnTo>
                  <a:lnTo>
                    <a:pt x="774" y="840"/>
                  </a:lnTo>
                  <a:lnTo>
                    <a:pt x="774" y="838"/>
                  </a:lnTo>
                  <a:lnTo>
                    <a:pt x="772" y="838"/>
                  </a:lnTo>
                  <a:lnTo>
                    <a:pt x="772" y="838"/>
                  </a:lnTo>
                  <a:lnTo>
                    <a:pt x="772" y="836"/>
                  </a:lnTo>
                  <a:lnTo>
                    <a:pt x="772" y="836"/>
                  </a:lnTo>
                  <a:lnTo>
                    <a:pt x="772" y="836"/>
                  </a:lnTo>
                  <a:lnTo>
                    <a:pt x="772" y="833"/>
                  </a:lnTo>
                  <a:lnTo>
                    <a:pt x="772" y="833"/>
                  </a:lnTo>
                  <a:lnTo>
                    <a:pt x="772" y="833"/>
                  </a:lnTo>
                  <a:lnTo>
                    <a:pt x="774" y="828"/>
                  </a:lnTo>
                  <a:lnTo>
                    <a:pt x="774" y="828"/>
                  </a:lnTo>
                  <a:lnTo>
                    <a:pt x="777" y="826"/>
                  </a:lnTo>
                  <a:lnTo>
                    <a:pt x="777" y="826"/>
                  </a:lnTo>
                  <a:lnTo>
                    <a:pt x="779" y="824"/>
                  </a:lnTo>
                  <a:lnTo>
                    <a:pt x="779" y="824"/>
                  </a:lnTo>
                  <a:lnTo>
                    <a:pt x="779" y="824"/>
                  </a:lnTo>
                  <a:lnTo>
                    <a:pt x="784" y="824"/>
                  </a:lnTo>
                  <a:lnTo>
                    <a:pt x="786" y="821"/>
                  </a:lnTo>
                  <a:lnTo>
                    <a:pt x="791" y="821"/>
                  </a:lnTo>
                  <a:lnTo>
                    <a:pt x="791" y="821"/>
                  </a:lnTo>
                  <a:lnTo>
                    <a:pt x="791" y="821"/>
                  </a:lnTo>
                  <a:lnTo>
                    <a:pt x="791" y="819"/>
                  </a:lnTo>
                  <a:lnTo>
                    <a:pt x="791" y="817"/>
                  </a:lnTo>
                  <a:lnTo>
                    <a:pt x="791" y="817"/>
                  </a:lnTo>
                  <a:lnTo>
                    <a:pt x="791" y="817"/>
                  </a:lnTo>
                  <a:lnTo>
                    <a:pt x="791" y="814"/>
                  </a:lnTo>
                  <a:lnTo>
                    <a:pt x="791" y="814"/>
                  </a:lnTo>
                  <a:lnTo>
                    <a:pt x="793" y="814"/>
                  </a:lnTo>
                  <a:lnTo>
                    <a:pt x="793" y="814"/>
                  </a:lnTo>
                  <a:lnTo>
                    <a:pt x="796" y="814"/>
                  </a:lnTo>
                  <a:lnTo>
                    <a:pt x="798" y="812"/>
                  </a:lnTo>
                  <a:lnTo>
                    <a:pt x="800" y="812"/>
                  </a:lnTo>
                  <a:lnTo>
                    <a:pt x="800" y="812"/>
                  </a:lnTo>
                  <a:lnTo>
                    <a:pt x="803" y="812"/>
                  </a:lnTo>
                  <a:lnTo>
                    <a:pt x="803" y="812"/>
                  </a:lnTo>
                  <a:lnTo>
                    <a:pt x="803" y="812"/>
                  </a:lnTo>
                  <a:lnTo>
                    <a:pt x="803" y="809"/>
                  </a:lnTo>
                  <a:lnTo>
                    <a:pt x="803" y="807"/>
                  </a:lnTo>
                  <a:lnTo>
                    <a:pt x="803" y="807"/>
                  </a:lnTo>
                  <a:lnTo>
                    <a:pt x="803" y="805"/>
                  </a:lnTo>
                  <a:lnTo>
                    <a:pt x="803" y="805"/>
                  </a:lnTo>
                  <a:lnTo>
                    <a:pt x="805" y="802"/>
                  </a:lnTo>
                  <a:lnTo>
                    <a:pt x="807" y="800"/>
                  </a:lnTo>
                  <a:lnTo>
                    <a:pt x="857" y="800"/>
                  </a:lnTo>
                  <a:lnTo>
                    <a:pt x="862" y="800"/>
                  </a:lnTo>
                  <a:lnTo>
                    <a:pt x="862" y="800"/>
                  </a:lnTo>
                  <a:lnTo>
                    <a:pt x="864" y="802"/>
                  </a:lnTo>
                  <a:lnTo>
                    <a:pt x="869" y="802"/>
                  </a:lnTo>
                  <a:lnTo>
                    <a:pt x="869" y="802"/>
                  </a:lnTo>
                  <a:lnTo>
                    <a:pt x="869" y="805"/>
                  </a:lnTo>
                  <a:lnTo>
                    <a:pt x="871" y="805"/>
                  </a:lnTo>
                  <a:lnTo>
                    <a:pt x="874" y="809"/>
                  </a:lnTo>
                  <a:lnTo>
                    <a:pt x="874" y="809"/>
                  </a:lnTo>
                  <a:lnTo>
                    <a:pt x="876" y="809"/>
                  </a:lnTo>
                  <a:lnTo>
                    <a:pt x="876" y="812"/>
                  </a:lnTo>
                  <a:lnTo>
                    <a:pt x="876" y="812"/>
                  </a:lnTo>
                  <a:lnTo>
                    <a:pt x="878" y="817"/>
                  </a:lnTo>
                  <a:lnTo>
                    <a:pt x="878" y="817"/>
                  </a:lnTo>
                  <a:lnTo>
                    <a:pt x="878" y="819"/>
                  </a:lnTo>
                  <a:lnTo>
                    <a:pt x="881" y="819"/>
                  </a:lnTo>
                  <a:lnTo>
                    <a:pt x="883" y="821"/>
                  </a:lnTo>
                  <a:lnTo>
                    <a:pt x="883" y="821"/>
                  </a:lnTo>
                  <a:lnTo>
                    <a:pt x="883" y="824"/>
                  </a:lnTo>
                  <a:lnTo>
                    <a:pt x="883" y="824"/>
                  </a:lnTo>
                  <a:lnTo>
                    <a:pt x="886" y="826"/>
                  </a:lnTo>
                  <a:lnTo>
                    <a:pt x="886" y="828"/>
                  </a:lnTo>
                  <a:lnTo>
                    <a:pt x="886" y="828"/>
                  </a:lnTo>
                  <a:lnTo>
                    <a:pt x="886" y="828"/>
                  </a:lnTo>
                  <a:lnTo>
                    <a:pt x="886" y="828"/>
                  </a:lnTo>
                  <a:lnTo>
                    <a:pt x="888" y="828"/>
                  </a:lnTo>
                  <a:lnTo>
                    <a:pt x="888" y="828"/>
                  </a:lnTo>
                  <a:lnTo>
                    <a:pt x="888" y="828"/>
                  </a:lnTo>
                  <a:lnTo>
                    <a:pt x="888" y="826"/>
                  </a:lnTo>
                  <a:lnTo>
                    <a:pt x="890" y="826"/>
                  </a:lnTo>
                  <a:lnTo>
                    <a:pt x="893" y="826"/>
                  </a:lnTo>
                  <a:lnTo>
                    <a:pt x="895" y="828"/>
                  </a:lnTo>
                  <a:lnTo>
                    <a:pt x="895" y="828"/>
                  </a:lnTo>
                  <a:lnTo>
                    <a:pt x="897" y="828"/>
                  </a:lnTo>
                  <a:lnTo>
                    <a:pt x="897" y="828"/>
                  </a:lnTo>
                  <a:lnTo>
                    <a:pt x="897" y="831"/>
                  </a:lnTo>
                  <a:lnTo>
                    <a:pt x="900" y="831"/>
                  </a:lnTo>
                  <a:lnTo>
                    <a:pt x="900" y="831"/>
                  </a:lnTo>
                  <a:lnTo>
                    <a:pt x="900" y="833"/>
                  </a:lnTo>
                  <a:lnTo>
                    <a:pt x="900" y="833"/>
                  </a:lnTo>
                  <a:lnTo>
                    <a:pt x="900" y="836"/>
                  </a:lnTo>
                  <a:lnTo>
                    <a:pt x="900" y="836"/>
                  </a:lnTo>
                  <a:lnTo>
                    <a:pt x="902" y="838"/>
                  </a:lnTo>
                  <a:lnTo>
                    <a:pt x="902" y="843"/>
                  </a:lnTo>
                  <a:lnTo>
                    <a:pt x="902" y="843"/>
                  </a:lnTo>
                  <a:lnTo>
                    <a:pt x="902" y="845"/>
                  </a:lnTo>
                  <a:lnTo>
                    <a:pt x="905" y="845"/>
                  </a:lnTo>
                  <a:lnTo>
                    <a:pt x="905" y="845"/>
                  </a:lnTo>
                  <a:lnTo>
                    <a:pt x="905" y="845"/>
                  </a:lnTo>
                  <a:lnTo>
                    <a:pt x="907" y="845"/>
                  </a:lnTo>
                  <a:lnTo>
                    <a:pt x="907" y="845"/>
                  </a:lnTo>
                  <a:lnTo>
                    <a:pt x="909" y="845"/>
                  </a:lnTo>
                  <a:lnTo>
                    <a:pt x="912" y="845"/>
                  </a:lnTo>
                  <a:lnTo>
                    <a:pt x="912" y="845"/>
                  </a:lnTo>
                  <a:lnTo>
                    <a:pt x="914" y="847"/>
                  </a:lnTo>
                  <a:lnTo>
                    <a:pt x="914" y="847"/>
                  </a:lnTo>
                  <a:lnTo>
                    <a:pt x="914" y="850"/>
                  </a:lnTo>
                  <a:lnTo>
                    <a:pt x="914" y="850"/>
                  </a:lnTo>
                  <a:lnTo>
                    <a:pt x="914" y="850"/>
                  </a:lnTo>
                  <a:lnTo>
                    <a:pt x="916" y="852"/>
                  </a:lnTo>
                  <a:lnTo>
                    <a:pt x="916" y="854"/>
                  </a:lnTo>
                  <a:lnTo>
                    <a:pt x="916" y="859"/>
                  </a:lnTo>
                  <a:lnTo>
                    <a:pt x="916" y="859"/>
                  </a:lnTo>
                  <a:lnTo>
                    <a:pt x="916" y="859"/>
                  </a:lnTo>
                  <a:lnTo>
                    <a:pt x="919" y="862"/>
                  </a:lnTo>
                  <a:lnTo>
                    <a:pt x="919" y="862"/>
                  </a:lnTo>
                  <a:lnTo>
                    <a:pt x="919" y="862"/>
                  </a:lnTo>
                  <a:lnTo>
                    <a:pt x="921" y="862"/>
                  </a:lnTo>
                  <a:lnTo>
                    <a:pt x="921" y="862"/>
                  </a:lnTo>
                  <a:lnTo>
                    <a:pt x="926" y="862"/>
                  </a:lnTo>
                  <a:lnTo>
                    <a:pt x="926" y="864"/>
                  </a:lnTo>
                  <a:lnTo>
                    <a:pt x="928" y="864"/>
                  </a:lnTo>
                  <a:lnTo>
                    <a:pt x="928" y="864"/>
                  </a:lnTo>
                  <a:lnTo>
                    <a:pt x="928" y="864"/>
                  </a:lnTo>
                  <a:lnTo>
                    <a:pt x="928" y="866"/>
                  </a:lnTo>
                  <a:lnTo>
                    <a:pt x="931" y="866"/>
                  </a:lnTo>
                  <a:lnTo>
                    <a:pt x="933" y="869"/>
                  </a:lnTo>
                  <a:lnTo>
                    <a:pt x="933" y="869"/>
                  </a:lnTo>
                  <a:lnTo>
                    <a:pt x="935" y="869"/>
                  </a:lnTo>
                  <a:lnTo>
                    <a:pt x="935" y="869"/>
                  </a:lnTo>
                  <a:lnTo>
                    <a:pt x="935" y="866"/>
                  </a:lnTo>
                  <a:lnTo>
                    <a:pt x="938" y="866"/>
                  </a:lnTo>
                  <a:lnTo>
                    <a:pt x="938" y="866"/>
                  </a:lnTo>
                  <a:lnTo>
                    <a:pt x="938" y="866"/>
                  </a:lnTo>
                  <a:lnTo>
                    <a:pt x="938" y="864"/>
                  </a:lnTo>
                  <a:lnTo>
                    <a:pt x="938" y="864"/>
                  </a:lnTo>
                  <a:lnTo>
                    <a:pt x="938" y="862"/>
                  </a:lnTo>
                  <a:lnTo>
                    <a:pt x="938" y="859"/>
                  </a:lnTo>
                  <a:lnTo>
                    <a:pt x="940" y="859"/>
                  </a:lnTo>
                  <a:lnTo>
                    <a:pt x="940" y="859"/>
                  </a:lnTo>
                  <a:lnTo>
                    <a:pt x="940" y="859"/>
                  </a:lnTo>
                  <a:lnTo>
                    <a:pt x="940" y="857"/>
                  </a:lnTo>
                  <a:lnTo>
                    <a:pt x="942" y="857"/>
                  </a:lnTo>
                  <a:lnTo>
                    <a:pt x="945" y="857"/>
                  </a:lnTo>
                  <a:lnTo>
                    <a:pt x="945" y="857"/>
                  </a:lnTo>
                  <a:lnTo>
                    <a:pt x="945" y="857"/>
                  </a:lnTo>
                  <a:lnTo>
                    <a:pt x="947" y="857"/>
                  </a:lnTo>
                  <a:lnTo>
                    <a:pt x="947" y="854"/>
                  </a:lnTo>
                  <a:lnTo>
                    <a:pt x="947" y="854"/>
                  </a:lnTo>
                  <a:lnTo>
                    <a:pt x="950" y="854"/>
                  </a:lnTo>
                  <a:lnTo>
                    <a:pt x="950" y="854"/>
                  </a:lnTo>
                  <a:lnTo>
                    <a:pt x="952" y="854"/>
                  </a:lnTo>
                  <a:lnTo>
                    <a:pt x="957" y="854"/>
                  </a:lnTo>
                  <a:lnTo>
                    <a:pt x="957" y="854"/>
                  </a:lnTo>
                  <a:lnTo>
                    <a:pt x="959" y="857"/>
                  </a:lnTo>
                  <a:lnTo>
                    <a:pt x="959" y="857"/>
                  </a:lnTo>
                  <a:lnTo>
                    <a:pt x="957" y="859"/>
                  </a:lnTo>
                  <a:lnTo>
                    <a:pt x="1198" y="859"/>
                  </a:lnTo>
                  <a:lnTo>
                    <a:pt x="1203" y="857"/>
                  </a:lnTo>
                  <a:lnTo>
                    <a:pt x="1203" y="854"/>
                  </a:lnTo>
                  <a:lnTo>
                    <a:pt x="1205" y="854"/>
                  </a:lnTo>
                  <a:lnTo>
                    <a:pt x="1205" y="847"/>
                  </a:lnTo>
                  <a:lnTo>
                    <a:pt x="1205" y="847"/>
                  </a:lnTo>
                  <a:lnTo>
                    <a:pt x="1208" y="843"/>
                  </a:lnTo>
                  <a:lnTo>
                    <a:pt x="1208" y="843"/>
                  </a:lnTo>
                  <a:lnTo>
                    <a:pt x="1208" y="843"/>
                  </a:lnTo>
                  <a:lnTo>
                    <a:pt x="1208" y="840"/>
                  </a:lnTo>
                  <a:lnTo>
                    <a:pt x="1208" y="840"/>
                  </a:lnTo>
                  <a:lnTo>
                    <a:pt x="1208" y="838"/>
                  </a:lnTo>
                  <a:lnTo>
                    <a:pt x="1208" y="833"/>
                  </a:lnTo>
                  <a:lnTo>
                    <a:pt x="1208" y="833"/>
                  </a:lnTo>
                  <a:lnTo>
                    <a:pt x="1208" y="831"/>
                  </a:lnTo>
                  <a:lnTo>
                    <a:pt x="1208" y="831"/>
                  </a:lnTo>
                  <a:lnTo>
                    <a:pt x="1210" y="828"/>
                  </a:lnTo>
                  <a:lnTo>
                    <a:pt x="1210" y="828"/>
                  </a:lnTo>
                  <a:lnTo>
                    <a:pt x="1210" y="828"/>
                  </a:lnTo>
                  <a:lnTo>
                    <a:pt x="1210" y="826"/>
                  </a:lnTo>
                  <a:lnTo>
                    <a:pt x="1212" y="824"/>
                  </a:lnTo>
                  <a:lnTo>
                    <a:pt x="1212" y="824"/>
                  </a:lnTo>
                  <a:lnTo>
                    <a:pt x="1212" y="821"/>
                  </a:lnTo>
                  <a:lnTo>
                    <a:pt x="1215" y="819"/>
                  </a:lnTo>
                  <a:lnTo>
                    <a:pt x="1215" y="819"/>
                  </a:lnTo>
                  <a:lnTo>
                    <a:pt x="1215" y="819"/>
                  </a:lnTo>
                  <a:lnTo>
                    <a:pt x="1215" y="817"/>
                  </a:lnTo>
                  <a:lnTo>
                    <a:pt x="1215" y="817"/>
                  </a:lnTo>
                  <a:lnTo>
                    <a:pt x="1215" y="817"/>
                  </a:lnTo>
                  <a:lnTo>
                    <a:pt x="1217" y="809"/>
                  </a:lnTo>
                  <a:lnTo>
                    <a:pt x="1217" y="807"/>
                  </a:lnTo>
                  <a:lnTo>
                    <a:pt x="1217" y="807"/>
                  </a:lnTo>
                  <a:lnTo>
                    <a:pt x="1217" y="805"/>
                  </a:lnTo>
                  <a:lnTo>
                    <a:pt x="1215" y="800"/>
                  </a:lnTo>
                  <a:lnTo>
                    <a:pt x="1215" y="795"/>
                  </a:lnTo>
                  <a:lnTo>
                    <a:pt x="1212" y="793"/>
                  </a:lnTo>
                  <a:lnTo>
                    <a:pt x="1212" y="791"/>
                  </a:lnTo>
                  <a:lnTo>
                    <a:pt x="1212" y="791"/>
                  </a:lnTo>
                  <a:lnTo>
                    <a:pt x="1212" y="788"/>
                  </a:lnTo>
                  <a:lnTo>
                    <a:pt x="1212" y="786"/>
                  </a:lnTo>
                  <a:lnTo>
                    <a:pt x="1212" y="786"/>
                  </a:lnTo>
                  <a:lnTo>
                    <a:pt x="1212" y="786"/>
                  </a:lnTo>
                  <a:lnTo>
                    <a:pt x="1212" y="783"/>
                  </a:lnTo>
                  <a:lnTo>
                    <a:pt x="1212" y="783"/>
                  </a:lnTo>
                  <a:lnTo>
                    <a:pt x="1212" y="781"/>
                  </a:lnTo>
                  <a:lnTo>
                    <a:pt x="1215" y="781"/>
                  </a:lnTo>
                  <a:lnTo>
                    <a:pt x="1217" y="779"/>
                  </a:lnTo>
                  <a:lnTo>
                    <a:pt x="1217" y="779"/>
                  </a:lnTo>
                  <a:lnTo>
                    <a:pt x="1219" y="774"/>
                  </a:lnTo>
                  <a:lnTo>
                    <a:pt x="1219" y="774"/>
                  </a:lnTo>
                  <a:lnTo>
                    <a:pt x="1222" y="772"/>
                  </a:lnTo>
                  <a:lnTo>
                    <a:pt x="1224" y="769"/>
                  </a:lnTo>
                  <a:lnTo>
                    <a:pt x="1224" y="769"/>
                  </a:lnTo>
                  <a:lnTo>
                    <a:pt x="1224" y="767"/>
                  </a:lnTo>
                  <a:lnTo>
                    <a:pt x="1224" y="767"/>
                  </a:lnTo>
                  <a:lnTo>
                    <a:pt x="1224" y="764"/>
                  </a:lnTo>
                  <a:lnTo>
                    <a:pt x="1224" y="764"/>
                  </a:lnTo>
                  <a:lnTo>
                    <a:pt x="1224" y="764"/>
                  </a:lnTo>
                  <a:lnTo>
                    <a:pt x="1224" y="762"/>
                  </a:lnTo>
                  <a:lnTo>
                    <a:pt x="1224" y="760"/>
                  </a:lnTo>
                  <a:lnTo>
                    <a:pt x="1224" y="760"/>
                  </a:lnTo>
                  <a:lnTo>
                    <a:pt x="1224" y="760"/>
                  </a:lnTo>
                  <a:lnTo>
                    <a:pt x="1224" y="757"/>
                  </a:lnTo>
                  <a:lnTo>
                    <a:pt x="1224" y="757"/>
                  </a:lnTo>
                  <a:lnTo>
                    <a:pt x="1224" y="755"/>
                  </a:lnTo>
                  <a:lnTo>
                    <a:pt x="1224" y="755"/>
                  </a:lnTo>
                  <a:lnTo>
                    <a:pt x="1224" y="755"/>
                  </a:lnTo>
                  <a:lnTo>
                    <a:pt x="1224" y="753"/>
                  </a:lnTo>
                  <a:lnTo>
                    <a:pt x="1226" y="753"/>
                  </a:lnTo>
                  <a:lnTo>
                    <a:pt x="1226" y="750"/>
                  </a:lnTo>
                  <a:lnTo>
                    <a:pt x="1229" y="748"/>
                  </a:lnTo>
                  <a:lnTo>
                    <a:pt x="1231" y="748"/>
                  </a:lnTo>
                  <a:lnTo>
                    <a:pt x="1229" y="746"/>
                  </a:lnTo>
                  <a:lnTo>
                    <a:pt x="1226" y="743"/>
                  </a:lnTo>
                  <a:lnTo>
                    <a:pt x="1226" y="743"/>
                  </a:lnTo>
                  <a:lnTo>
                    <a:pt x="1226" y="743"/>
                  </a:lnTo>
                  <a:lnTo>
                    <a:pt x="1226" y="741"/>
                  </a:lnTo>
                  <a:lnTo>
                    <a:pt x="1226" y="741"/>
                  </a:lnTo>
                  <a:lnTo>
                    <a:pt x="1226" y="738"/>
                  </a:lnTo>
                  <a:lnTo>
                    <a:pt x="1226" y="734"/>
                  </a:lnTo>
                  <a:lnTo>
                    <a:pt x="1226" y="734"/>
                  </a:lnTo>
                  <a:lnTo>
                    <a:pt x="1224" y="729"/>
                  </a:lnTo>
                  <a:lnTo>
                    <a:pt x="1222" y="729"/>
                  </a:lnTo>
                  <a:lnTo>
                    <a:pt x="1219" y="727"/>
                  </a:lnTo>
                  <a:lnTo>
                    <a:pt x="1217" y="722"/>
                  </a:lnTo>
                  <a:lnTo>
                    <a:pt x="1215" y="720"/>
                  </a:lnTo>
                  <a:lnTo>
                    <a:pt x="1212" y="720"/>
                  </a:lnTo>
                  <a:lnTo>
                    <a:pt x="1210" y="717"/>
                  </a:lnTo>
                  <a:lnTo>
                    <a:pt x="1210" y="715"/>
                  </a:lnTo>
                  <a:lnTo>
                    <a:pt x="1208" y="715"/>
                  </a:lnTo>
                  <a:lnTo>
                    <a:pt x="1208" y="712"/>
                  </a:lnTo>
                  <a:lnTo>
                    <a:pt x="1205" y="703"/>
                  </a:lnTo>
                  <a:lnTo>
                    <a:pt x="1205" y="703"/>
                  </a:lnTo>
                  <a:lnTo>
                    <a:pt x="1203" y="701"/>
                  </a:lnTo>
                  <a:lnTo>
                    <a:pt x="1205" y="698"/>
                  </a:lnTo>
                  <a:lnTo>
                    <a:pt x="1205" y="698"/>
                  </a:lnTo>
                  <a:lnTo>
                    <a:pt x="1205" y="696"/>
                  </a:lnTo>
                  <a:lnTo>
                    <a:pt x="1208" y="693"/>
                  </a:lnTo>
                  <a:lnTo>
                    <a:pt x="1208" y="691"/>
                  </a:lnTo>
                  <a:lnTo>
                    <a:pt x="1215" y="686"/>
                  </a:lnTo>
                  <a:lnTo>
                    <a:pt x="1215" y="686"/>
                  </a:lnTo>
                  <a:lnTo>
                    <a:pt x="1217" y="682"/>
                  </a:lnTo>
                  <a:lnTo>
                    <a:pt x="1338" y="421"/>
                  </a:lnTo>
                  <a:lnTo>
                    <a:pt x="1369" y="360"/>
                  </a:lnTo>
                  <a:lnTo>
                    <a:pt x="1369" y="357"/>
                  </a:lnTo>
                  <a:lnTo>
                    <a:pt x="1369" y="357"/>
                  </a:lnTo>
                  <a:lnTo>
                    <a:pt x="1366" y="355"/>
                  </a:lnTo>
                  <a:lnTo>
                    <a:pt x="1366" y="355"/>
                  </a:lnTo>
                  <a:lnTo>
                    <a:pt x="1366" y="355"/>
                  </a:lnTo>
                  <a:lnTo>
                    <a:pt x="1366" y="353"/>
                  </a:lnTo>
                  <a:lnTo>
                    <a:pt x="1366" y="353"/>
                  </a:lnTo>
                  <a:lnTo>
                    <a:pt x="1366" y="353"/>
                  </a:lnTo>
                  <a:lnTo>
                    <a:pt x="1369" y="353"/>
                  </a:lnTo>
                  <a:lnTo>
                    <a:pt x="1369" y="353"/>
                  </a:lnTo>
                  <a:lnTo>
                    <a:pt x="1371" y="350"/>
                  </a:lnTo>
                  <a:lnTo>
                    <a:pt x="1373" y="350"/>
                  </a:lnTo>
                  <a:lnTo>
                    <a:pt x="1373" y="348"/>
                  </a:lnTo>
                  <a:lnTo>
                    <a:pt x="1373" y="348"/>
                  </a:lnTo>
                  <a:lnTo>
                    <a:pt x="1373" y="348"/>
                  </a:lnTo>
                  <a:lnTo>
                    <a:pt x="1369" y="350"/>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p:cNvSpPr>
              <a:spLocks noEditPoints="1"/>
            </p:cNvSpPr>
            <p:nvPr/>
          </p:nvSpPr>
          <p:spPr bwMode="auto">
            <a:xfrm>
              <a:off x="3574" y="619"/>
              <a:ext cx="386" cy="443"/>
            </a:xfrm>
            <a:custGeom>
              <a:avLst/>
              <a:gdLst>
                <a:gd name="T0" fmla="*/ 338 w 386"/>
                <a:gd name="T1" fmla="*/ 178 h 443"/>
                <a:gd name="T2" fmla="*/ 367 w 386"/>
                <a:gd name="T3" fmla="*/ 289 h 443"/>
                <a:gd name="T4" fmla="*/ 336 w 386"/>
                <a:gd name="T5" fmla="*/ 187 h 443"/>
                <a:gd name="T6" fmla="*/ 348 w 386"/>
                <a:gd name="T7" fmla="*/ 189 h 443"/>
                <a:gd name="T8" fmla="*/ 371 w 386"/>
                <a:gd name="T9" fmla="*/ 275 h 443"/>
                <a:gd name="T10" fmla="*/ 371 w 386"/>
                <a:gd name="T11" fmla="*/ 251 h 443"/>
                <a:gd name="T12" fmla="*/ 376 w 386"/>
                <a:gd name="T13" fmla="*/ 211 h 443"/>
                <a:gd name="T14" fmla="*/ 336 w 386"/>
                <a:gd name="T15" fmla="*/ 201 h 443"/>
                <a:gd name="T16" fmla="*/ 317 w 386"/>
                <a:gd name="T17" fmla="*/ 187 h 443"/>
                <a:gd name="T18" fmla="*/ 317 w 386"/>
                <a:gd name="T19" fmla="*/ 180 h 443"/>
                <a:gd name="T20" fmla="*/ 317 w 386"/>
                <a:gd name="T21" fmla="*/ 156 h 443"/>
                <a:gd name="T22" fmla="*/ 310 w 386"/>
                <a:gd name="T23" fmla="*/ 137 h 443"/>
                <a:gd name="T24" fmla="*/ 300 w 386"/>
                <a:gd name="T25" fmla="*/ 116 h 443"/>
                <a:gd name="T26" fmla="*/ 291 w 386"/>
                <a:gd name="T27" fmla="*/ 43 h 443"/>
                <a:gd name="T28" fmla="*/ 255 w 386"/>
                <a:gd name="T29" fmla="*/ 2 h 443"/>
                <a:gd name="T30" fmla="*/ 251 w 386"/>
                <a:gd name="T31" fmla="*/ 24 h 443"/>
                <a:gd name="T32" fmla="*/ 222 w 386"/>
                <a:gd name="T33" fmla="*/ 57 h 443"/>
                <a:gd name="T34" fmla="*/ 198 w 386"/>
                <a:gd name="T35" fmla="*/ 95 h 443"/>
                <a:gd name="T36" fmla="*/ 177 w 386"/>
                <a:gd name="T37" fmla="*/ 137 h 443"/>
                <a:gd name="T38" fmla="*/ 163 w 386"/>
                <a:gd name="T39" fmla="*/ 163 h 443"/>
                <a:gd name="T40" fmla="*/ 132 w 386"/>
                <a:gd name="T41" fmla="*/ 175 h 443"/>
                <a:gd name="T42" fmla="*/ 104 w 386"/>
                <a:gd name="T43" fmla="*/ 171 h 443"/>
                <a:gd name="T44" fmla="*/ 78 w 386"/>
                <a:gd name="T45" fmla="*/ 163 h 443"/>
                <a:gd name="T46" fmla="*/ 61 w 386"/>
                <a:gd name="T47" fmla="*/ 178 h 443"/>
                <a:gd name="T48" fmla="*/ 42 w 386"/>
                <a:gd name="T49" fmla="*/ 180 h 443"/>
                <a:gd name="T50" fmla="*/ 21 w 386"/>
                <a:gd name="T51" fmla="*/ 168 h 443"/>
                <a:gd name="T52" fmla="*/ 9 w 386"/>
                <a:gd name="T53" fmla="*/ 159 h 443"/>
                <a:gd name="T54" fmla="*/ 4 w 386"/>
                <a:gd name="T55" fmla="*/ 173 h 443"/>
                <a:gd name="T56" fmla="*/ 4 w 386"/>
                <a:gd name="T57" fmla="*/ 185 h 443"/>
                <a:gd name="T58" fmla="*/ 2 w 386"/>
                <a:gd name="T59" fmla="*/ 199 h 443"/>
                <a:gd name="T60" fmla="*/ 14 w 386"/>
                <a:gd name="T61" fmla="*/ 208 h 443"/>
                <a:gd name="T62" fmla="*/ 28 w 386"/>
                <a:gd name="T63" fmla="*/ 211 h 443"/>
                <a:gd name="T64" fmla="*/ 38 w 386"/>
                <a:gd name="T65" fmla="*/ 211 h 443"/>
                <a:gd name="T66" fmla="*/ 47 w 386"/>
                <a:gd name="T67" fmla="*/ 218 h 443"/>
                <a:gd name="T68" fmla="*/ 54 w 386"/>
                <a:gd name="T69" fmla="*/ 223 h 443"/>
                <a:gd name="T70" fmla="*/ 61 w 386"/>
                <a:gd name="T71" fmla="*/ 230 h 443"/>
                <a:gd name="T72" fmla="*/ 68 w 386"/>
                <a:gd name="T73" fmla="*/ 234 h 443"/>
                <a:gd name="T74" fmla="*/ 75 w 386"/>
                <a:gd name="T75" fmla="*/ 239 h 443"/>
                <a:gd name="T76" fmla="*/ 82 w 386"/>
                <a:gd name="T77" fmla="*/ 237 h 443"/>
                <a:gd name="T78" fmla="*/ 87 w 386"/>
                <a:gd name="T79" fmla="*/ 237 h 443"/>
                <a:gd name="T80" fmla="*/ 92 w 386"/>
                <a:gd name="T81" fmla="*/ 242 h 443"/>
                <a:gd name="T82" fmla="*/ 97 w 386"/>
                <a:gd name="T83" fmla="*/ 244 h 443"/>
                <a:gd name="T84" fmla="*/ 106 w 386"/>
                <a:gd name="T85" fmla="*/ 249 h 443"/>
                <a:gd name="T86" fmla="*/ 104 w 386"/>
                <a:gd name="T87" fmla="*/ 256 h 443"/>
                <a:gd name="T88" fmla="*/ 109 w 386"/>
                <a:gd name="T89" fmla="*/ 275 h 443"/>
                <a:gd name="T90" fmla="*/ 132 w 386"/>
                <a:gd name="T91" fmla="*/ 294 h 443"/>
                <a:gd name="T92" fmla="*/ 137 w 386"/>
                <a:gd name="T93" fmla="*/ 327 h 443"/>
                <a:gd name="T94" fmla="*/ 149 w 386"/>
                <a:gd name="T95" fmla="*/ 362 h 443"/>
                <a:gd name="T96" fmla="*/ 168 w 386"/>
                <a:gd name="T97" fmla="*/ 374 h 443"/>
                <a:gd name="T98" fmla="*/ 175 w 386"/>
                <a:gd name="T99" fmla="*/ 395 h 443"/>
                <a:gd name="T100" fmla="*/ 180 w 386"/>
                <a:gd name="T101" fmla="*/ 412 h 443"/>
                <a:gd name="T102" fmla="*/ 187 w 386"/>
                <a:gd name="T103" fmla="*/ 414 h 443"/>
                <a:gd name="T104" fmla="*/ 191 w 386"/>
                <a:gd name="T105" fmla="*/ 429 h 443"/>
                <a:gd name="T106" fmla="*/ 213 w 386"/>
                <a:gd name="T107" fmla="*/ 438 h 443"/>
                <a:gd name="T108" fmla="*/ 220 w 386"/>
                <a:gd name="T109" fmla="*/ 438 h 443"/>
                <a:gd name="T110" fmla="*/ 227 w 386"/>
                <a:gd name="T111" fmla="*/ 438 h 443"/>
                <a:gd name="T112" fmla="*/ 248 w 386"/>
                <a:gd name="T113" fmla="*/ 400 h 443"/>
                <a:gd name="T114" fmla="*/ 253 w 386"/>
                <a:gd name="T115" fmla="*/ 388 h 443"/>
                <a:gd name="T116" fmla="*/ 279 w 386"/>
                <a:gd name="T117" fmla="*/ 358 h 443"/>
                <a:gd name="T118" fmla="*/ 291 w 386"/>
                <a:gd name="T119" fmla="*/ 350 h 443"/>
                <a:gd name="T120" fmla="*/ 350 w 386"/>
                <a:gd name="T121" fmla="*/ 289 h 443"/>
                <a:gd name="T122" fmla="*/ 386 w 386"/>
                <a:gd name="T123" fmla="*/ 25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443">
                  <a:moveTo>
                    <a:pt x="333" y="180"/>
                  </a:moveTo>
                  <a:lnTo>
                    <a:pt x="333" y="180"/>
                  </a:lnTo>
                  <a:lnTo>
                    <a:pt x="336" y="180"/>
                  </a:lnTo>
                  <a:lnTo>
                    <a:pt x="336" y="182"/>
                  </a:lnTo>
                  <a:lnTo>
                    <a:pt x="336" y="182"/>
                  </a:lnTo>
                  <a:lnTo>
                    <a:pt x="338" y="182"/>
                  </a:lnTo>
                  <a:lnTo>
                    <a:pt x="338" y="182"/>
                  </a:lnTo>
                  <a:lnTo>
                    <a:pt x="341" y="182"/>
                  </a:lnTo>
                  <a:lnTo>
                    <a:pt x="341" y="182"/>
                  </a:lnTo>
                  <a:lnTo>
                    <a:pt x="341" y="182"/>
                  </a:lnTo>
                  <a:lnTo>
                    <a:pt x="343" y="182"/>
                  </a:lnTo>
                  <a:lnTo>
                    <a:pt x="343" y="182"/>
                  </a:lnTo>
                  <a:lnTo>
                    <a:pt x="343" y="182"/>
                  </a:lnTo>
                  <a:lnTo>
                    <a:pt x="343" y="180"/>
                  </a:lnTo>
                  <a:lnTo>
                    <a:pt x="343" y="178"/>
                  </a:lnTo>
                  <a:lnTo>
                    <a:pt x="341" y="178"/>
                  </a:lnTo>
                  <a:lnTo>
                    <a:pt x="341" y="178"/>
                  </a:lnTo>
                  <a:lnTo>
                    <a:pt x="338" y="178"/>
                  </a:lnTo>
                  <a:lnTo>
                    <a:pt x="336" y="178"/>
                  </a:lnTo>
                  <a:lnTo>
                    <a:pt x="333" y="178"/>
                  </a:lnTo>
                  <a:lnTo>
                    <a:pt x="333" y="180"/>
                  </a:lnTo>
                  <a:lnTo>
                    <a:pt x="333" y="180"/>
                  </a:lnTo>
                  <a:lnTo>
                    <a:pt x="333" y="180"/>
                  </a:lnTo>
                  <a:close/>
                  <a:moveTo>
                    <a:pt x="371" y="277"/>
                  </a:moveTo>
                  <a:lnTo>
                    <a:pt x="369" y="275"/>
                  </a:lnTo>
                  <a:lnTo>
                    <a:pt x="369" y="275"/>
                  </a:lnTo>
                  <a:lnTo>
                    <a:pt x="367" y="275"/>
                  </a:lnTo>
                  <a:lnTo>
                    <a:pt x="364" y="277"/>
                  </a:lnTo>
                  <a:lnTo>
                    <a:pt x="359" y="279"/>
                  </a:lnTo>
                  <a:lnTo>
                    <a:pt x="355" y="284"/>
                  </a:lnTo>
                  <a:lnTo>
                    <a:pt x="355" y="286"/>
                  </a:lnTo>
                  <a:lnTo>
                    <a:pt x="355" y="289"/>
                  </a:lnTo>
                  <a:lnTo>
                    <a:pt x="357" y="289"/>
                  </a:lnTo>
                  <a:lnTo>
                    <a:pt x="359" y="289"/>
                  </a:lnTo>
                  <a:lnTo>
                    <a:pt x="364" y="289"/>
                  </a:lnTo>
                  <a:lnTo>
                    <a:pt x="367" y="289"/>
                  </a:lnTo>
                  <a:lnTo>
                    <a:pt x="367" y="289"/>
                  </a:lnTo>
                  <a:lnTo>
                    <a:pt x="369" y="289"/>
                  </a:lnTo>
                  <a:lnTo>
                    <a:pt x="369" y="286"/>
                  </a:lnTo>
                  <a:lnTo>
                    <a:pt x="371" y="284"/>
                  </a:lnTo>
                  <a:lnTo>
                    <a:pt x="371" y="284"/>
                  </a:lnTo>
                  <a:lnTo>
                    <a:pt x="374" y="284"/>
                  </a:lnTo>
                  <a:lnTo>
                    <a:pt x="374" y="282"/>
                  </a:lnTo>
                  <a:lnTo>
                    <a:pt x="374" y="279"/>
                  </a:lnTo>
                  <a:lnTo>
                    <a:pt x="376" y="277"/>
                  </a:lnTo>
                  <a:lnTo>
                    <a:pt x="374" y="277"/>
                  </a:lnTo>
                  <a:lnTo>
                    <a:pt x="371" y="277"/>
                  </a:lnTo>
                  <a:close/>
                  <a:moveTo>
                    <a:pt x="343" y="182"/>
                  </a:moveTo>
                  <a:lnTo>
                    <a:pt x="341" y="182"/>
                  </a:lnTo>
                  <a:lnTo>
                    <a:pt x="341" y="185"/>
                  </a:lnTo>
                  <a:lnTo>
                    <a:pt x="338" y="182"/>
                  </a:lnTo>
                  <a:lnTo>
                    <a:pt x="336" y="185"/>
                  </a:lnTo>
                  <a:lnTo>
                    <a:pt x="336" y="185"/>
                  </a:lnTo>
                  <a:lnTo>
                    <a:pt x="336" y="187"/>
                  </a:lnTo>
                  <a:lnTo>
                    <a:pt x="336" y="189"/>
                  </a:lnTo>
                  <a:lnTo>
                    <a:pt x="336" y="192"/>
                  </a:lnTo>
                  <a:lnTo>
                    <a:pt x="336" y="192"/>
                  </a:lnTo>
                  <a:lnTo>
                    <a:pt x="338" y="192"/>
                  </a:lnTo>
                  <a:lnTo>
                    <a:pt x="338" y="194"/>
                  </a:lnTo>
                  <a:lnTo>
                    <a:pt x="338" y="197"/>
                  </a:lnTo>
                  <a:lnTo>
                    <a:pt x="341" y="201"/>
                  </a:lnTo>
                  <a:lnTo>
                    <a:pt x="343" y="201"/>
                  </a:lnTo>
                  <a:lnTo>
                    <a:pt x="343" y="201"/>
                  </a:lnTo>
                  <a:lnTo>
                    <a:pt x="345" y="201"/>
                  </a:lnTo>
                  <a:lnTo>
                    <a:pt x="348" y="201"/>
                  </a:lnTo>
                  <a:lnTo>
                    <a:pt x="350" y="199"/>
                  </a:lnTo>
                  <a:lnTo>
                    <a:pt x="352" y="197"/>
                  </a:lnTo>
                  <a:lnTo>
                    <a:pt x="352" y="194"/>
                  </a:lnTo>
                  <a:lnTo>
                    <a:pt x="352" y="194"/>
                  </a:lnTo>
                  <a:lnTo>
                    <a:pt x="350" y="192"/>
                  </a:lnTo>
                  <a:lnTo>
                    <a:pt x="350" y="189"/>
                  </a:lnTo>
                  <a:lnTo>
                    <a:pt x="348" y="189"/>
                  </a:lnTo>
                  <a:lnTo>
                    <a:pt x="348" y="187"/>
                  </a:lnTo>
                  <a:lnTo>
                    <a:pt x="348" y="185"/>
                  </a:lnTo>
                  <a:lnTo>
                    <a:pt x="345" y="185"/>
                  </a:lnTo>
                  <a:lnTo>
                    <a:pt x="345" y="182"/>
                  </a:lnTo>
                  <a:lnTo>
                    <a:pt x="345" y="182"/>
                  </a:lnTo>
                  <a:lnTo>
                    <a:pt x="343" y="182"/>
                  </a:lnTo>
                  <a:lnTo>
                    <a:pt x="343" y="182"/>
                  </a:lnTo>
                  <a:close/>
                  <a:moveTo>
                    <a:pt x="381" y="265"/>
                  </a:moveTo>
                  <a:lnTo>
                    <a:pt x="378" y="265"/>
                  </a:lnTo>
                  <a:lnTo>
                    <a:pt x="376" y="268"/>
                  </a:lnTo>
                  <a:lnTo>
                    <a:pt x="376" y="268"/>
                  </a:lnTo>
                  <a:lnTo>
                    <a:pt x="374" y="268"/>
                  </a:lnTo>
                  <a:lnTo>
                    <a:pt x="374" y="268"/>
                  </a:lnTo>
                  <a:lnTo>
                    <a:pt x="374" y="270"/>
                  </a:lnTo>
                  <a:lnTo>
                    <a:pt x="371" y="270"/>
                  </a:lnTo>
                  <a:lnTo>
                    <a:pt x="369" y="272"/>
                  </a:lnTo>
                  <a:lnTo>
                    <a:pt x="369" y="275"/>
                  </a:lnTo>
                  <a:lnTo>
                    <a:pt x="371" y="275"/>
                  </a:lnTo>
                  <a:lnTo>
                    <a:pt x="371" y="275"/>
                  </a:lnTo>
                  <a:lnTo>
                    <a:pt x="374" y="275"/>
                  </a:lnTo>
                  <a:lnTo>
                    <a:pt x="374" y="275"/>
                  </a:lnTo>
                  <a:lnTo>
                    <a:pt x="376" y="275"/>
                  </a:lnTo>
                  <a:lnTo>
                    <a:pt x="376" y="272"/>
                  </a:lnTo>
                  <a:lnTo>
                    <a:pt x="376" y="272"/>
                  </a:lnTo>
                  <a:lnTo>
                    <a:pt x="378" y="272"/>
                  </a:lnTo>
                  <a:lnTo>
                    <a:pt x="381" y="270"/>
                  </a:lnTo>
                  <a:lnTo>
                    <a:pt x="381" y="270"/>
                  </a:lnTo>
                  <a:lnTo>
                    <a:pt x="381" y="268"/>
                  </a:lnTo>
                  <a:lnTo>
                    <a:pt x="381" y="268"/>
                  </a:lnTo>
                  <a:lnTo>
                    <a:pt x="383" y="265"/>
                  </a:lnTo>
                  <a:lnTo>
                    <a:pt x="383" y="263"/>
                  </a:lnTo>
                  <a:lnTo>
                    <a:pt x="381" y="265"/>
                  </a:lnTo>
                  <a:close/>
                  <a:moveTo>
                    <a:pt x="367" y="251"/>
                  </a:moveTo>
                  <a:lnTo>
                    <a:pt x="367" y="253"/>
                  </a:lnTo>
                  <a:lnTo>
                    <a:pt x="369" y="253"/>
                  </a:lnTo>
                  <a:lnTo>
                    <a:pt x="371" y="251"/>
                  </a:lnTo>
                  <a:lnTo>
                    <a:pt x="374" y="251"/>
                  </a:lnTo>
                  <a:lnTo>
                    <a:pt x="378" y="251"/>
                  </a:lnTo>
                  <a:lnTo>
                    <a:pt x="381" y="249"/>
                  </a:lnTo>
                  <a:lnTo>
                    <a:pt x="383" y="249"/>
                  </a:lnTo>
                  <a:lnTo>
                    <a:pt x="386" y="246"/>
                  </a:lnTo>
                  <a:lnTo>
                    <a:pt x="386" y="246"/>
                  </a:lnTo>
                  <a:lnTo>
                    <a:pt x="386" y="242"/>
                  </a:lnTo>
                  <a:lnTo>
                    <a:pt x="386" y="239"/>
                  </a:lnTo>
                  <a:lnTo>
                    <a:pt x="386" y="234"/>
                  </a:lnTo>
                  <a:lnTo>
                    <a:pt x="386" y="232"/>
                  </a:lnTo>
                  <a:lnTo>
                    <a:pt x="386" y="227"/>
                  </a:lnTo>
                  <a:lnTo>
                    <a:pt x="386" y="225"/>
                  </a:lnTo>
                  <a:lnTo>
                    <a:pt x="386" y="225"/>
                  </a:lnTo>
                  <a:lnTo>
                    <a:pt x="383" y="223"/>
                  </a:lnTo>
                  <a:lnTo>
                    <a:pt x="383" y="218"/>
                  </a:lnTo>
                  <a:lnTo>
                    <a:pt x="383" y="215"/>
                  </a:lnTo>
                  <a:lnTo>
                    <a:pt x="381" y="213"/>
                  </a:lnTo>
                  <a:lnTo>
                    <a:pt x="376" y="211"/>
                  </a:lnTo>
                  <a:lnTo>
                    <a:pt x="369" y="208"/>
                  </a:lnTo>
                  <a:lnTo>
                    <a:pt x="367" y="206"/>
                  </a:lnTo>
                  <a:lnTo>
                    <a:pt x="364" y="206"/>
                  </a:lnTo>
                  <a:lnTo>
                    <a:pt x="362" y="206"/>
                  </a:lnTo>
                  <a:lnTo>
                    <a:pt x="359" y="206"/>
                  </a:lnTo>
                  <a:lnTo>
                    <a:pt x="359" y="206"/>
                  </a:lnTo>
                  <a:lnTo>
                    <a:pt x="357" y="206"/>
                  </a:lnTo>
                  <a:lnTo>
                    <a:pt x="355" y="206"/>
                  </a:lnTo>
                  <a:lnTo>
                    <a:pt x="355" y="206"/>
                  </a:lnTo>
                  <a:lnTo>
                    <a:pt x="352" y="206"/>
                  </a:lnTo>
                  <a:lnTo>
                    <a:pt x="350" y="206"/>
                  </a:lnTo>
                  <a:lnTo>
                    <a:pt x="350" y="206"/>
                  </a:lnTo>
                  <a:lnTo>
                    <a:pt x="345" y="206"/>
                  </a:lnTo>
                  <a:lnTo>
                    <a:pt x="343" y="206"/>
                  </a:lnTo>
                  <a:lnTo>
                    <a:pt x="341" y="206"/>
                  </a:lnTo>
                  <a:lnTo>
                    <a:pt x="338" y="204"/>
                  </a:lnTo>
                  <a:lnTo>
                    <a:pt x="338" y="204"/>
                  </a:lnTo>
                  <a:lnTo>
                    <a:pt x="336" y="201"/>
                  </a:lnTo>
                  <a:lnTo>
                    <a:pt x="336" y="201"/>
                  </a:lnTo>
                  <a:lnTo>
                    <a:pt x="336" y="199"/>
                  </a:lnTo>
                  <a:lnTo>
                    <a:pt x="336" y="197"/>
                  </a:lnTo>
                  <a:lnTo>
                    <a:pt x="333" y="194"/>
                  </a:lnTo>
                  <a:lnTo>
                    <a:pt x="331" y="189"/>
                  </a:lnTo>
                  <a:lnTo>
                    <a:pt x="331" y="189"/>
                  </a:lnTo>
                  <a:lnTo>
                    <a:pt x="329" y="185"/>
                  </a:lnTo>
                  <a:lnTo>
                    <a:pt x="329" y="182"/>
                  </a:lnTo>
                  <a:lnTo>
                    <a:pt x="324" y="180"/>
                  </a:lnTo>
                  <a:lnTo>
                    <a:pt x="324" y="180"/>
                  </a:lnTo>
                  <a:lnTo>
                    <a:pt x="322" y="180"/>
                  </a:lnTo>
                  <a:lnTo>
                    <a:pt x="319" y="182"/>
                  </a:lnTo>
                  <a:lnTo>
                    <a:pt x="319" y="182"/>
                  </a:lnTo>
                  <a:lnTo>
                    <a:pt x="319" y="185"/>
                  </a:lnTo>
                  <a:lnTo>
                    <a:pt x="319" y="185"/>
                  </a:lnTo>
                  <a:lnTo>
                    <a:pt x="319" y="187"/>
                  </a:lnTo>
                  <a:lnTo>
                    <a:pt x="317" y="187"/>
                  </a:lnTo>
                  <a:lnTo>
                    <a:pt x="317" y="187"/>
                  </a:lnTo>
                  <a:lnTo>
                    <a:pt x="317" y="187"/>
                  </a:lnTo>
                  <a:lnTo>
                    <a:pt x="317" y="187"/>
                  </a:lnTo>
                  <a:lnTo>
                    <a:pt x="317" y="187"/>
                  </a:lnTo>
                  <a:lnTo>
                    <a:pt x="314" y="185"/>
                  </a:lnTo>
                  <a:lnTo>
                    <a:pt x="314" y="185"/>
                  </a:lnTo>
                  <a:lnTo>
                    <a:pt x="317" y="182"/>
                  </a:lnTo>
                  <a:lnTo>
                    <a:pt x="317" y="182"/>
                  </a:lnTo>
                  <a:lnTo>
                    <a:pt x="317" y="182"/>
                  </a:lnTo>
                  <a:lnTo>
                    <a:pt x="317" y="180"/>
                  </a:lnTo>
                  <a:lnTo>
                    <a:pt x="317" y="180"/>
                  </a:lnTo>
                  <a:lnTo>
                    <a:pt x="314" y="180"/>
                  </a:lnTo>
                  <a:lnTo>
                    <a:pt x="314" y="180"/>
                  </a:lnTo>
                  <a:lnTo>
                    <a:pt x="314" y="180"/>
                  </a:lnTo>
                  <a:lnTo>
                    <a:pt x="314" y="180"/>
                  </a:lnTo>
                  <a:lnTo>
                    <a:pt x="314" y="178"/>
                  </a:lnTo>
                  <a:lnTo>
                    <a:pt x="314" y="178"/>
                  </a:lnTo>
                  <a:lnTo>
                    <a:pt x="314" y="180"/>
                  </a:lnTo>
                  <a:lnTo>
                    <a:pt x="317" y="180"/>
                  </a:lnTo>
                  <a:lnTo>
                    <a:pt x="319" y="180"/>
                  </a:lnTo>
                  <a:lnTo>
                    <a:pt x="319" y="180"/>
                  </a:lnTo>
                  <a:lnTo>
                    <a:pt x="322" y="180"/>
                  </a:lnTo>
                  <a:lnTo>
                    <a:pt x="322" y="180"/>
                  </a:lnTo>
                  <a:lnTo>
                    <a:pt x="322" y="180"/>
                  </a:lnTo>
                  <a:lnTo>
                    <a:pt x="324" y="178"/>
                  </a:lnTo>
                  <a:lnTo>
                    <a:pt x="322" y="175"/>
                  </a:lnTo>
                  <a:lnTo>
                    <a:pt x="322" y="175"/>
                  </a:lnTo>
                  <a:lnTo>
                    <a:pt x="322" y="173"/>
                  </a:lnTo>
                  <a:lnTo>
                    <a:pt x="319" y="171"/>
                  </a:lnTo>
                  <a:lnTo>
                    <a:pt x="319" y="168"/>
                  </a:lnTo>
                  <a:lnTo>
                    <a:pt x="319" y="166"/>
                  </a:lnTo>
                  <a:lnTo>
                    <a:pt x="319" y="163"/>
                  </a:lnTo>
                  <a:lnTo>
                    <a:pt x="319" y="163"/>
                  </a:lnTo>
                  <a:lnTo>
                    <a:pt x="319" y="161"/>
                  </a:lnTo>
                  <a:lnTo>
                    <a:pt x="317" y="161"/>
                  </a:lnTo>
                  <a:lnTo>
                    <a:pt x="317" y="159"/>
                  </a:lnTo>
                  <a:lnTo>
                    <a:pt x="317" y="156"/>
                  </a:lnTo>
                  <a:lnTo>
                    <a:pt x="317" y="154"/>
                  </a:lnTo>
                  <a:lnTo>
                    <a:pt x="314" y="152"/>
                  </a:lnTo>
                  <a:lnTo>
                    <a:pt x="314" y="152"/>
                  </a:lnTo>
                  <a:lnTo>
                    <a:pt x="312" y="152"/>
                  </a:lnTo>
                  <a:lnTo>
                    <a:pt x="312" y="152"/>
                  </a:lnTo>
                  <a:lnTo>
                    <a:pt x="312" y="154"/>
                  </a:lnTo>
                  <a:lnTo>
                    <a:pt x="312" y="154"/>
                  </a:lnTo>
                  <a:lnTo>
                    <a:pt x="310" y="152"/>
                  </a:lnTo>
                  <a:lnTo>
                    <a:pt x="310" y="152"/>
                  </a:lnTo>
                  <a:lnTo>
                    <a:pt x="310" y="152"/>
                  </a:lnTo>
                  <a:lnTo>
                    <a:pt x="312" y="152"/>
                  </a:lnTo>
                  <a:lnTo>
                    <a:pt x="312" y="149"/>
                  </a:lnTo>
                  <a:lnTo>
                    <a:pt x="312" y="149"/>
                  </a:lnTo>
                  <a:lnTo>
                    <a:pt x="312" y="144"/>
                  </a:lnTo>
                  <a:lnTo>
                    <a:pt x="310" y="142"/>
                  </a:lnTo>
                  <a:lnTo>
                    <a:pt x="310" y="140"/>
                  </a:lnTo>
                  <a:lnTo>
                    <a:pt x="310" y="140"/>
                  </a:lnTo>
                  <a:lnTo>
                    <a:pt x="310" y="137"/>
                  </a:lnTo>
                  <a:lnTo>
                    <a:pt x="307" y="137"/>
                  </a:lnTo>
                  <a:lnTo>
                    <a:pt x="307" y="135"/>
                  </a:lnTo>
                  <a:lnTo>
                    <a:pt x="307" y="133"/>
                  </a:lnTo>
                  <a:lnTo>
                    <a:pt x="307" y="133"/>
                  </a:lnTo>
                  <a:lnTo>
                    <a:pt x="305" y="130"/>
                  </a:lnTo>
                  <a:lnTo>
                    <a:pt x="305" y="130"/>
                  </a:lnTo>
                  <a:lnTo>
                    <a:pt x="305" y="128"/>
                  </a:lnTo>
                  <a:lnTo>
                    <a:pt x="305" y="128"/>
                  </a:lnTo>
                  <a:lnTo>
                    <a:pt x="303" y="128"/>
                  </a:lnTo>
                  <a:lnTo>
                    <a:pt x="303" y="128"/>
                  </a:lnTo>
                  <a:lnTo>
                    <a:pt x="303" y="126"/>
                  </a:lnTo>
                  <a:lnTo>
                    <a:pt x="303" y="126"/>
                  </a:lnTo>
                  <a:lnTo>
                    <a:pt x="303" y="123"/>
                  </a:lnTo>
                  <a:lnTo>
                    <a:pt x="303" y="123"/>
                  </a:lnTo>
                  <a:lnTo>
                    <a:pt x="303" y="121"/>
                  </a:lnTo>
                  <a:lnTo>
                    <a:pt x="300" y="121"/>
                  </a:lnTo>
                  <a:lnTo>
                    <a:pt x="300" y="118"/>
                  </a:lnTo>
                  <a:lnTo>
                    <a:pt x="300" y="116"/>
                  </a:lnTo>
                  <a:lnTo>
                    <a:pt x="298" y="114"/>
                  </a:lnTo>
                  <a:lnTo>
                    <a:pt x="298" y="114"/>
                  </a:lnTo>
                  <a:lnTo>
                    <a:pt x="298" y="111"/>
                  </a:lnTo>
                  <a:lnTo>
                    <a:pt x="298" y="111"/>
                  </a:lnTo>
                  <a:lnTo>
                    <a:pt x="296" y="109"/>
                  </a:lnTo>
                  <a:lnTo>
                    <a:pt x="298" y="107"/>
                  </a:lnTo>
                  <a:lnTo>
                    <a:pt x="296" y="107"/>
                  </a:lnTo>
                  <a:lnTo>
                    <a:pt x="296" y="104"/>
                  </a:lnTo>
                  <a:lnTo>
                    <a:pt x="296" y="102"/>
                  </a:lnTo>
                  <a:lnTo>
                    <a:pt x="296" y="99"/>
                  </a:lnTo>
                  <a:lnTo>
                    <a:pt x="296" y="95"/>
                  </a:lnTo>
                  <a:lnTo>
                    <a:pt x="291" y="83"/>
                  </a:lnTo>
                  <a:lnTo>
                    <a:pt x="291" y="78"/>
                  </a:lnTo>
                  <a:lnTo>
                    <a:pt x="291" y="76"/>
                  </a:lnTo>
                  <a:lnTo>
                    <a:pt x="291" y="66"/>
                  </a:lnTo>
                  <a:lnTo>
                    <a:pt x="291" y="57"/>
                  </a:lnTo>
                  <a:lnTo>
                    <a:pt x="291" y="45"/>
                  </a:lnTo>
                  <a:lnTo>
                    <a:pt x="291" y="43"/>
                  </a:lnTo>
                  <a:lnTo>
                    <a:pt x="288" y="43"/>
                  </a:lnTo>
                  <a:lnTo>
                    <a:pt x="288" y="45"/>
                  </a:lnTo>
                  <a:lnTo>
                    <a:pt x="286" y="50"/>
                  </a:lnTo>
                  <a:lnTo>
                    <a:pt x="286" y="55"/>
                  </a:lnTo>
                  <a:lnTo>
                    <a:pt x="284" y="62"/>
                  </a:lnTo>
                  <a:lnTo>
                    <a:pt x="284" y="62"/>
                  </a:lnTo>
                  <a:lnTo>
                    <a:pt x="284" y="59"/>
                  </a:lnTo>
                  <a:lnTo>
                    <a:pt x="284" y="50"/>
                  </a:lnTo>
                  <a:lnTo>
                    <a:pt x="284" y="40"/>
                  </a:lnTo>
                  <a:lnTo>
                    <a:pt x="284" y="33"/>
                  </a:lnTo>
                  <a:lnTo>
                    <a:pt x="284" y="28"/>
                  </a:lnTo>
                  <a:lnTo>
                    <a:pt x="281" y="21"/>
                  </a:lnTo>
                  <a:lnTo>
                    <a:pt x="274" y="14"/>
                  </a:lnTo>
                  <a:lnTo>
                    <a:pt x="267" y="7"/>
                  </a:lnTo>
                  <a:lnTo>
                    <a:pt x="262" y="5"/>
                  </a:lnTo>
                  <a:lnTo>
                    <a:pt x="260" y="2"/>
                  </a:lnTo>
                  <a:lnTo>
                    <a:pt x="258" y="0"/>
                  </a:lnTo>
                  <a:lnTo>
                    <a:pt x="255" y="2"/>
                  </a:lnTo>
                  <a:lnTo>
                    <a:pt x="255" y="2"/>
                  </a:lnTo>
                  <a:lnTo>
                    <a:pt x="255" y="7"/>
                  </a:lnTo>
                  <a:lnTo>
                    <a:pt x="253" y="7"/>
                  </a:lnTo>
                  <a:lnTo>
                    <a:pt x="255" y="14"/>
                  </a:lnTo>
                  <a:lnTo>
                    <a:pt x="260" y="26"/>
                  </a:lnTo>
                  <a:lnTo>
                    <a:pt x="262" y="33"/>
                  </a:lnTo>
                  <a:lnTo>
                    <a:pt x="265" y="36"/>
                  </a:lnTo>
                  <a:lnTo>
                    <a:pt x="265" y="38"/>
                  </a:lnTo>
                  <a:lnTo>
                    <a:pt x="265" y="40"/>
                  </a:lnTo>
                  <a:lnTo>
                    <a:pt x="262" y="38"/>
                  </a:lnTo>
                  <a:lnTo>
                    <a:pt x="258" y="28"/>
                  </a:lnTo>
                  <a:lnTo>
                    <a:pt x="255" y="24"/>
                  </a:lnTo>
                  <a:lnTo>
                    <a:pt x="255" y="19"/>
                  </a:lnTo>
                  <a:lnTo>
                    <a:pt x="255" y="17"/>
                  </a:lnTo>
                  <a:lnTo>
                    <a:pt x="253" y="17"/>
                  </a:lnTo>
                  <a:lnTo>
                    <a:pt x="253" y="17"/>
                  </a:lnTo>
                  <a:lnTo>
                    <a:pt x="251" y="19"/>
                  </a:lnTo>
                  <a:lnTo>
                    <a:pt x="251" y="24"/>
                  </a:lnTo>
                  <a:lnTo>
                    <a:pt x="248" y="31"/>
                  </a:lnTo>
                  <a:lnTo>
                    <a:pt x="246" y="31"/>
                  </a:lnTo>
                  <a:lnTo>
                    <a:pt x="243" y="33"/>
                  </a:lnTo>
                  <a:lnTo>
                    <a:pt x="239" y="36"/>
                  </a:lnTo>
                  <a:lnTo>
                    <a:pt x="236" y="36"/>
                  </a:lnTo>
                  <a:lnTo>
                    <a:pt x="236" y="38"/>
                  </a:lnTo>
                  <a:lnTo>
                    <a:pt x="234" y="43"/>
                  </a:lnTo>
                  <a:lnTo>
                    <a:pt x="234" y="43"/>
                  </a:lnTo>
                  <a:lnTo>
                    <a:pt x="232" y="45"/>
                  </a:lnTo>
                  <a:lnTo>
                    <a:pt x="227" y="52"/>
                  </a:lnTo>
                  <a:lnTo>
                    <a:pt x="225" y="52"/>
                  </a:lnTo>
                  <a:lnTo>
                    <a:pt x="225" y="52"/>
                  </a:lnTo>
                  <a:lnTo>
                    <a:pt x="225" y="55"/>
                  </a:lnTo>
                  <a:lnTo>
                    <a:pt x="225" y="55"/>
                  </a:lnTo>
                  <a:lnTo>
                    <a:pt x="225" y="57"/>
                  </a:lnTo>
                  <a:lnTo>
                    <a:pt x="225" y="57"/>
                  </a:lnTo>
                  <a:lnTo>
                    <a:pt x="222" y="57"/>
                  </a:lnTo>
                  <a:lnTo>
                    <a:pt x="222" y="57"/>
                  </a:lnTo>
                  <a:lnTo>
                    <a:pt x="222" y="57"/>
                  </a:lnTo>
                  <a:lnTo>
                    <a:pt x="220" y="59"/>
                  </a:lnTo>
                  <a:lnTo>
                    <a:pt x="220" y="59"/>
                  </a:lnTo>
                  <a:lnTo>
                    <a:pt x="220" y="64"/>
                  </a:lnTo>
                  <a:lnTo>
                    <a:pt x="220" y="64"/>
                  </a:lnTo>
                  <a:lnTo>
                    <a:pt x="215" y="69"/>
                  </a:lnTo>
                  <a:lnTo>
                    <a:pt x="215" y="71"/>
                  </a:lnTo>
                  <a:lnTo>
                    <a:pt x="213" y="73"/>
                  </a:lnTo>
                  <a:lnTo>
                    <a:pt x="213" y="73"/>
                  </a:lnTo>
                  <a:lnTo>
                    <a:pt x="213" y="73"/>
                  </a:lnTo>
                  <a:lnTo>
                    <a:pt x="213" y="76"/>
                  </a:lnTo>
                  <a:lnTo>
                    <a:pt x="213" y="76"/>
                  </a:lnTo>
                  <a:lnTo>
                    <a:pt x="201" y="92"/>
                  </a:lnTo>
                  <a:lnTo>
                    <a:pt x="201" y="95"/>
                  </a:lnTo>
                  <a:lnTo>
                    <a:pt x="201" y="95"/>
                  </a:lnTo>
                  <a:lnTo>
                    <a:pt x="198" y="95"/>
                  </a:lnTo>
                  <a:lnTo>
                    <a:pt x="198" y="95"/>
                  </a:lnTo>
                  <a:lnTo>
                    <a:pt x="198" y="95"/>
                  </a:lnTo>
                  <a:lnTo>
                    <a:pt x="196" y="95"/>
                  </a:lnTo>
                  <a:lnTo>
                    <a:pt x="194" y="99"/>
                  </a:lnTo>
                  <a:lnTo>
                    <a:pt x="191" y="102"/>
                  </a:lnTo>
                  <a:lnTo>
                    <a:pt x="191" y="102"/>
                  </a:lnTo>
                  <a:lnTo>
                    <a:pt x="191" y="104"/>
                  </a:lnTo>
                  <a:lnTo>
                    <a:pt x="191" y="109"/>
                  </a:lnTo>
                  <a:lnTo>
                    <a:pt x="191" y="109"/>
                  </a:lnTo>
                  <a:lnTo>
                    <a:pt x="187" y="118"/>
                  </a:lnTo>
                  <a:lnTo>
                    <a:pt x="187" y="118"/>
                  </a:lnTo>
                  <a:lnTo>
                    <a:pt x="187" y="121"/>
                  </a:lnTo>
                  <a:lnTo>
                    <a:pt x="187" y="121"/>
                  </a:lnTo>
                  <a:lnTo>
                    <a:pt x="187" y="121"/>
                  </a:lnTo>
                  <a:lnTo>
                    <a:pt x="187" y="121"/>
                  </a:lnTo>
                  <a:lnTo>
                    <a:pt x="187" y="123"/>
                  </a:lnTo>
                  <a:lnTo>
                    <a:pt x="184" y="123"/>
                  </a:lnTo>
                  <a:lnTo>
                    <a:pt x="184" y="123"/>
                  </a:lnTo>
                  <a:lnTo>
                    <a:pt x="184" y="123"/>
                  </a:lnTo>
                  <a:lnTo>
                    <a:pt x="177" y="137"/>
                  </a:lnTo>
                  <a:lnTo>
                    <a:pt x="177" y="140"/>
                  </a:lnTo>
                  <a:lnTo>
                    <a:pt x="177" y="140"/>
                  </a:lnTo>
                  <a:lnTo>
                    <a:pt x="177" y="140"/>
                  </a:lnTo>
                  <a:lnTo>
                    <a:pt x="175" y="142"/>
                  </a:lnTo>
                  <a:lnTo>
                    <a:pt x="175" y="142"/>
                  </a:lnTo>
                  <a:lnTo>
                    <a:pt x="175" y="142"/>
                  </a:lnTo>
                  <a:lnTo>
                    <a:pt x="177" y="144"/>
                  </a:lnTo>
                  <a:lnTo>
                    <a:pt x="177" y="144"/>
                  </a:lnTo>
                  <a:lnTo>
                    <a:pt x="177" y="147"/>
                  </a:lnTo>
                  <a:lnTo>
                    <a:pt x="175" y="147"/>
                  </a:lnTo>
                  <a:lnTo>
                    <a:pt x="175" y="147"/>
                  </a:lnTo>
                  <a:lnTo>
                    <a:pt x="175" y="149"/>
                  </a:lnTo>
                  <a:lnTo>
                    <a:pt x="172" y="152"/>
                  </a:lnTo>
                  <a:lnTo>
                    <a:pt x="170" y="154"/>
                  </a:lnTo>
                  <a:lnTo>
                    <a:pt x="168" y="159"/>
                  </a:lnTo>
                  <a:lnTo>
                    <a:pt x="165" y="161"/>
                  </a:lnTo>
                  <a:lnTo>
                    <a:pt x="165" y="161"/>
                  </a:lnTo>
                  <a:lnTo>
                    <a:pt x="163" y="163"/>
                  </a:lnTo>
                  <a:lnTo>
                    <a:pt x="156" y="168"/>
                  </a:lnTo>
                  <a:lnTo>
                    <a:pt x="151" y="171"/>
                  </a:lnTo>
                  <a:lnTo>
                    <a:pt x="151" y="171"/>
                  </a:lnTo>
                  <a:lnTo>
                    <a:pt x="149" y="173"/>
                  </a:lnTo>
                  <a:lnTo>
                    <a:pt x="149" y="175"/>
                  </a:lnTo>
                  <a:lnTo>
                    <a:pt x="149" y="175"/>
                  </a:lnTo>
                  <a:lnTo>
                    <a:pt x="149" y="175"/>
                  </a:lnTo>
                  <a:lnTo>
                    <a:pt x="146" y="175"/>
                  </a:lnTo>
                  <a:lnTo>
                    <a:pt x="146" y="175"/>
                  </a:lnTo>
                  <a:lnTo>
                    <a:pt x="146" y="175"/>
                  </a:lnTo>
                  <a:lnTo>
                    <a:pt x="146" y="175"/>
                  </a:lnTo>
                  <a:lnTo>
                    <a:pt x="144" y="178"/>
                  </a:lnTo>
                  <a:lnTo>
                    <a:pt x="144" y="178"/>
                  </a:lnTo>
                  <a:lnTo>
                    <a:pt x="142" y="178"/>
                  </a:lnTo>
                  <a:lnTo>
                    <a:pt x="139" y="178"/>
                  </a:lnTo>
                  <a:lnTo>
                    <a:pt x="137" y="178"/>
                  </a:lnTo>
                  <a:lnTo>
                    <a:pt x="135" y="175"/>
                  </a:lnTo>
                  <a:lnTo>
                    <a:pt x="132" y="175"/>
                  </a:lnTo>
                  <a:lnTo>
                    <a:pt x="130" y="175"/>
                  </a:lnTo>
                  <a:lnTo>
                    <a:pt x="120" y="175"/>
                  </a:lnTo>
                  <a:lnTo>
                    <a:pt x="120" y="175"/>
                  </a:lnTo>
                  <a:lnTo>
                    <a:pt x="120" y="175"/>
                  </a:lnTo>
                  <a:lnTo>
                    <a:pt x="120" y="175"/>
                  </a:lnTo>
                  <a:lnTo>
                    <a:pt x="120" y="173"/>
                  </a:lnTo>
                  <a:lnTo>
                    <a:pt x="123" y="173"/>
                  </a:lnTo>
                  <a:lnTo>
                    <a:pt x="123" y="171"/>
                  </a:lnTo>
                  <a:lnTo>
                    <a:pt x="118" y="168"/>
                  </a:lnTo>
                  <a:lnTo>
                    <a:pt x="116" y="166"/>
                  </a:lnTo>
                  <a:lnTo>
                    <a:pt x="116" y="163"/>
                  </a:lnTo>
                  <a:lnTo>
                    <a:pt x="113" y="163"/>
                  </a:lnTo>
                  <a:lnTo>
                    <a:pt x="113" y="163"/>
                  </a:lnTo>
                  <a:lnTo>
                    <a:pt x="113" y="163"/>
                  </a:lnTo>
                  <a:lnTo>
                    <a:pt x="111" y="168"/>
                  </a:lnTo>
                  <a:lnTo>
                    <a:pt x="111" y="168"/>
                  </a:lnTo>
                  <a:lnTo>
                    <a:pt x="109" y="168"/>
                  </a:lnTo>
                  <a:lnTo>
                    <a:pt x="104" y="171"/>
                  </a:lnTo>
                  <a:lnTo>
                    <a:pt x="104" y="171"/>
                  </a:lnTo>
                  <a:lnTo>
                    <a:pt x="101" y="171"/>
                  </a:lnTo>
                  <a:lnTo>
                    <a:pt x="99" y="173"/>
                  </a:lnTo>
                  <a:lnTo>
                    <a:pt x="99" y="171"/>
                  </a:lnTo>
                  <a:lnTo>
                    <a:pt x="97" y="171"/>
                  </a:lnTo>
                  <a:lnTo>
                    <a:pt x="94" y="171"/>
                  </a:lnTo>
                  <a:lnTo>
                    <a:pt x="92" y="171"/>
                  </a:lnTo>
                  <a:lnTo>
                    <a:pt x="90" y="171"/>
                  </a:lnTo>
                  <a:lnTo>
                    <a:pt x="85" y="168"/>
                  </a:lnTo>
                  <a:lnTo>
                    <a:pt x="82" y="168"/>
                  </a:lnTo>
                  <a:lnTo>
                    <a:pt x="82" y="166"/>
                  </a:lnTo>
                  <a:lnTo>
                    <a:pt x="82" y="166"/>
                  </a:lnTo>
                  <a:lnTo>
                    <a:pt x="82" y="166"/>
                  </a:lnTo>
                  <a:lnTo>
                    <a:pt x="82" y="163"/>
                  </a:lnTo>
                  <a:lnTo>
                    <a:pt x="82" y="163"/>
                  </a:lnTo>
                  <a:lnTo>
                    <a:pt x="80" y="163"/>
                  </a:lnTo>
                  <a:lnTo>
                    <a:pt x="80" y="163"/>
                  </a:lnTo>
                  <a:lnTo>
                    <a:pt x="78" y="163"/>
                  </a:lnTo>
                  <a:lnTo>
                    <a:pt x="78" y="166"/>
                  </a:lnTo>
                  <a:lnTo>
                    <a:pt x="78" y="166"/>
                  </a:lnTo>
                  <a:lnTo>
                    <a:pt x="75" y="168"/>
                  </a:lnTo>
                  <a:lnTo>
                    <a:pt x="75" y="168"/>
                  </a:lnTo>
                  <a:lnTo>
                    <a:pt x="73" y="168"/>
                  </a:lnTo>
                  <a:lnTo>
                    <a:pt x="73" y="168"/>
                  </a:lnTo>
                  <a:lnTo>
                    <a:pt x="71" y="171"/>
                  </a:lnTo>
                  <a:lnTo>
                    <a:pt x="71" y="171"/>
                  </a:lnTo>
                  <a:lnTo>
                    <a:pt x="68" y="171"/>
                  </a:lnTo>
                  <a:lnTo>
                    <a:pt x="68" y="171"/>
                  </a:lnTo>
                  <a:lnTo>
                    <a:pt x="68" y="171"/>
                  </a:lnTo>
                  <a:lnTo>
                    <a:pt x="68" y="173"/>
                  </a:lnTo>
                  <a:lnTo>
                    <a:pt x="66" y="173"/>
                  </a:lnTo>
                  <a:lnTo>
                    <a:pt x="66" y="175"/>
                  </a:lnTo>
                  <a:lnTo>
                    <a:pt x="61" y="175"/>
                  </a:lnTo>
                  <a:lnTo>
                    <a:pt x="61" y="175"/>
                  </a:lnTo>
                  <a:lnTo>
                    <a:pt x="61" y="178"/>
                  </a:lnTo>
                  <a:lnTo>
                    <a:pt x="61" y="178"/>
                  </a:lnTo>
                  <a:lnTo>
                    <a:pt x="61" y="178"/>
                  </a:lnTo>
                  <a:lnTo>
                    <a:pt x="59" y="178"/>
                  </a:lnTo>
                  <a:lnTo>
                    <a:pt x="59" y="178"/>
                  </a:lnTo>
                  <a:lnTo>
                    <a:pt x="56" y="178"/>
                  </a:lnTo>
                  <a:lnTo>
                    <a:pt x="56" y="178"/>
                  </a:lnTo>
                  <a:lnTo>
                    <a:pt x="56" y="178"/>
                  </a:lnTo>
                  <a:lnTo>
                    <a:pt x="54" y="182"/>
                  </a:lnTo>
                  <a:lnTo>
                    <a:pt x="54" y="182"/>
                  </a:lnTo>
                  <a:lnTo>
                    <a:pt x="54" y="182"/>
                  </a:lnTo>
                  <a:lnTo>
                    <a:pt x="52" y="182"/>
                  </a:lnTo>
                  <a:lnTo>
                    <a:pt x="52" y="182"/>
                  </a:lnTo>
                  <a:lnTo>
                    <a:pt x="49" y="182"/>
                  </a:lnTo>
                  <a:lnTo>
                    <a:pt x="47" y="178"/>
                  </a:lnTo>
                  <a:lnTo>
                    <a:pt x="47" y="178"/>
                  </a:lnTo>
                  <a:lnTo>
                    <a:pt x="47" y="178"/>
                  </a:lnTo>
                  <a:lnTo>
                    <a:pt x="45" y="180"/>
                  </a:lnTo>
                  <a:lnTo>
                    <a:pt x="45" y="180"/>
                  </a:lnTo>
                  <a:lnTo>
                    <a:pt x="42" y="180"/>
                  </a:lnTo>
                  <a:lnTo>
                    <a:pt x="38" y="180"/>
                  </a:lnTo>
                  <a:lnTo>
                    <a:pt x="38" y="180"/>
                  </a:lnTo>
                  <a:lnTo>
                    <a:pt x="38" y="178"/>
                  </a:lnTo>
                  <a:lnTo>
                    <a:pt x="35" y="178"/>
                  </a:lnTo>
                  <a:lnTo>
                    <a:pt x="33" y="175"/>
                  </a:lnTo>
                  <a:lnTo>
                    <a:pt x="33" y="175"/>
                  </a:lnTo>
                  <a:lnTo>
                    <a:pt x="33" y="175"/>
                  </a:lnTo>
                  <a:lnTo>
                    <a:pt x="30" y="175"/>
                  </a:lnTo>
                  <a:lnTo>
                    <a:pt x="30" y="175"/>
                  </a:lnTo>
                  <a:lnTo>
                    <a:pt x="30" y="175"/>
                  </a:lnTo>
                  <a:lnTo>
                    <a:pt x="28" y="175"/>
                  </a:lnTo>
                  <a:lnTo>
                    <a:pt x="26" y="175"/>
                  </a:lnTo>
                  <a:lnTo>
                    <a:pt x="23" y="173"/>
                  </a:lnTo>
                  <a:lnTo>
                    <a:pt x="23" y="173"/>
                  </a:lnTo>
                  <a:lnTo>
                    <a:pt x="21" y="171"/>
                  </a:lnTo>
                  <a:lnTo>
                    <a:pt x="19" y="171"/>
                  </a:lnTo>
                  <a:lnTo>
                    <a:pt x="21" y="168"/>
                  </a:lnTo>
                  <a:lnTo>
                    <a:pt x="21" y="168"/>
                  </a:lnTo>
                  <a:lnTo>
                    <a:pt x="19" y="166"/>
                  </a:lnTo>
                  <a:lnTo>
                    <a:pt x="16" y="166"/>
                  </a:lnTo>
                  <a:lnTo>
                    <a:pt x="14" y="166"/>
                  </a:lnTo>
                  <a:lnTo>
                    <a:pt x="14" y="166"/>
                  </a:lnTo>
                  <a:lnTo>
                    <a:pt x="11" y="166"/>
                  </a:lnTo>
                  <a:lnTo>
                    <a:pt x="9" y="166"/>
                  </a:lnTo>
                  <a:lnTo>
                    <a:pt x="9" y="166"/>
                  </a:lnTo>
                  <a:lnTo>
                    <a:pt x="7" y="166"/>
                  </a:lnTo>
                  <a:lnTo>
                    <a:pt x="7" y="166"/>
                  </a:lnTo>
                  <a:lnTo>
                    <a:pt x="7" y="163"/>
                  </a:lnTo>
                  <a:lnTo>
                    <a:pt x="7" y="163"/>
                  </a:lnTo>
                  <a:lnTo>
                    <a:pt x="7" y="161"/>
                  </a:lnTo>
                  <a:lnTo>
                    <a:pt x="7" y="161"/>
                  </a:lnTo>
                  <a:lnTo>
                    <a:pt x="7" y="161"/>
                  </a:lnTo>
                  <a:lnTo>
                    <a:pt x="7" y="161"/>
                  </a:lnTo>
                  <a:lnTo>
                    <a:pt x="9" y="161"/>
                  </a:lnTo>
                  <a:lnTo>
                    <a:pt x="9" y="159"/>
                  </a:lnTo>
                  <a:lnTo>
                    <a:pt x="9" y="159"/>
                  </a:lnTo>
                  <a:lnTo>
                    <a:pt x="7" y="159"/>
                  </a:lnTo>
                  <a:lnTo>
                    <a:pt x="7" y="159"/>
                  </a:lnTo>
                  <a:lnTo>
                    <a:pt x="7" y="156"/>
                  </a:lnTo>
                  <a:lnTo>
                    <a:pt x="7" y="156"/>
                  </a:lnTo>
                  <a:lnTo>
                    <a:pt x="7" y="156"/>
                  </a:lnTo>
                  <a:lnTo>
                    <a:pt x="4" y="154"/>
                  </a:lnTo>
                  <a:lnTo>
                    <a:pt x="4" y="154"/>
                  </a:lnTo>
                  <a:lnTo>
                    <a:pt x="2" y="156"/>
                  </a:lnTo>
                  <a:lnTo>
                    <a:pt x="2" y="156"/>
                  </a:lnTo>
                  <a:lnTo>
                    <a:pt x="4" y="159"/>
                  </a:lnTo>
                  <a:lnTo>
                    <a:pt x="4" y="159"/>
                  </a:lnTo>
                  <a:lnTo>
                    <a:pt x="4" y="161"/>
                  </a:lnTo>
                  <a:lnTo>
                    <a:pt x="4" y="163"/>
                  </a:lnTo>
                  <a:lnTo>
                    <a:pt x="7" y="168"/>
                  </a:lnTo>
                  <a:lnTo>
                    <a:pt x="7" y="171"/>
                  </a:lnTo>
                  <a:lnTo>
                    <a:pt x="7" y="171"/>
                  </a:lnTo>
                  <a:lnTo>
                    <a:pt x="7" y="173"/>
                  </a:lnTo>
                  <a:lnTo>
                    <a:pt x="4" y="173"/>
                  </a:lnTo>
                  <a:lnTo>
                    <a:pt x="4" y="175"/>
                  </a:lnTo>
                  <a:lnTo>
                    <a:pt x="4" y="175"/>
                  </a:lnTo>
                  <a:lnTo>
                    <a:pt x="4" y="178"/>
                  </a:lnTo>
                  <a:lnTo>
                    <a:pt x="4" y="178"/>
                  </a:lnTo>
                  <a:lnTo>
                    <a:pt x="2" y="178"/>
                  </a:lnTo>
                  <a:lnTo>
                    <a:pt x="2" y="178"/>
                  </a:lnTo>
                  <a:lnTo>
                    <a:pt x="2" y="178"/>
                  </a:lnTo>
                  <a:lnTo>
                    <a:pt x="2" y="178"/>
                  </a:lnTo>
                  <a:lnTo>
                    <a:pt x="2" y="180"/>
                  </a:lnTo>
                  <a:lnTo>
                    <a:pt x="2" y="180"/>
                  </a:lnTo>
                  <a:lnTo>
                    <a:pt x="2" y="182"/>
                  </a:lnTo>
                  <a:lnTo>
                    <a:pt x="2" y="182"/>
                  </a:lnTo>
                  <a:lnTo>
                    <a:pt x="2" y="182"/>
                  </a:lnTo>
                  <a:lnTo>
                    <a:pt x="2" y="182"/>
                  </a:lnTo>
                  <a:lnTo>
                    <a:pt x="2" y="182"/>
                  </a:lnTo>
                  <a:lnTo>
                    <a:pt x="2" y="182"/>
                  </a:lnTo>
                  <a:lnTo>
                    <a:pt x="4" y="185"/>
                  </a:lnTo>
                  <a:lnTo>
                    <a:pt x="4" y="185"/>
                  </a:lnTo>
                  <a:lnTo>
                    <a:pt x="4" y="185"/>
                  </a:lnTo>
                  <a:lnTo>
                    <a:pt x="4" y="187"/>
                  </a:lnTo>
                  <a:lnTo>
                    <a:pt x="4" y="187"/>
                  </a:lnTo>
                  <a:lnTo>
                    <a:pt x="4" y="187"/>
                  </a:lnTo>
                  <a:lnTo>
                    <a:pt x="2" y="187"/>
                  </a:lnTo>
                  <a:lnTo>
                    <a:pt x="2" y="189"/>
                  </a:lnTo>
                  <a:lnTo>
                    <a:pt x="0" y="189"/>
                  </a:lnTo>
                  <a:lnTo>
                    <a:pt x="0" y="189"/>
                  </a:lnTo>
                  <a:lnTo>
                    <a:pt x="0" y="189"/>
                  </a:lnTo>
                  <a:lnTo>
                    <a:pt x="0" y="189"/>
                  </a:lnTo>
                  <a:lnTo>
                    <a:pt x="0" y="189"/>
                  </a:lnTo>
                  <a:lnTo>
                    <a:pt x="2" y="192"/>
                  </a:lnTo>
                  <a:lnTo>
                    <a:pt x="2" y="192"/>
                  </a:lnTo>
                  <a:lnTo>
                    <a:pt x="2" y="192"/>
                  </a:lnTo>
                  <a:lnTo>
                    <a:pt x="2" y="192"/>
                  </a:lnTo>
                  <a:lnTo>
                    <a:pt x="2" y="192"/>
                  </a:lnTo>
                  <a:lnTo>
                    <a:pt x="2" y="194"/>
                  </a:lnTo>
                  <a:lnTo>
                    <a:pt x="2" y="199"/>
                  </a:lnTo>
                  <a:lnTo>
                    <a:pt x="2" y="199"/>
                  </a:lnTo>
                  <a:lnTo>
                    <a:pt x="2" y="201"/>
                  </a:lnTo>
                  <a:lnTo>
                    <a:pt x="4" y="206"/>
                  </a:lnTo>
                  <a:lnTo>
                    <a:pt x="4" y="206"/>
                  </a:lnTo>
                  <a:lnTo>
                    <a:pt x="4" y="208"/>
                  </a:lnTo>
                  <a:lnTo>
                    <a:pt x="4" y="208"/>
                  </a:lnTo>
                  <a:lnTo>
                    <a:pt x="4" y="208"/>
                  </a:lnTo>
                  <a:lnTo>
                    <a:pt x="7" y="208"/>
                  </a:lnTo>
                  <a:lnTo>
                    <a:pt x="7" y="208"/>
                  </a:lnTo>
                  <a:lnTo>
                    <a:pt x="7" y="208"/>
                  </a:lnTo>
                  <a:lnTo>
                    <a:pt x="7" y="208"/>
                  </a:lnTo>
                  <a:lnTo>
                    <a:pt x="9" y="208"/>
                  </a:lnTo>
                  <a:lnTo>
                    <a:pt x="9" y="211"/>
                  </a:lnTo>
                  <a:lnTo>
                    <a:pt x="9" y="211"/>
                  </a:lnTo>
                  <a:lnTo>
                    <a:pt x="11" y="208"/>
                  </a:lnTo>
                  <a:lnTo>
                    <a:pt x="11" y="208"/>
                  </a:lnTo>
                  <a:lnTo>
                    <a:pt x="11" y="208"/>
                  </a:lnTo>
                  <a:lnTo>
                    <a:pt x="14" y="208"/>
                  </a:lnTo>
                  <a:lnTo>
                    <a:pt x="16" y="208"/>
                  </a:lnTo>
                  <a:lnTo>
                    <a:pt x="16" y="208"/>
                  </a:lnTo>
                  <a:lnTo>
                    <a:pt x="16" y="208"/>
                  </a:lnTo>
                  <a:lnTo>
                    <a:pt x="19" y="208"/>
                  </a:lnTo>
                  <a:lnTo>
                    <a:pt x="19" y="208"/>
                  </a:lnTo>
                  <a:lnTo>
                    <a:pt x="19" y="208"/>
                  </a:lnTo>
                  <a:lnTo>
                    <a:pt x="21" y="211"/>
                  </a:lnTo>
                  <a:lnTo>
                    <a:pt x="23" y="211"/>
                  </a:lnTo>
                  <a:lnTo>
                    <a:pt x="23" y="211"/>
                  </a:lnTo>
                  <a:lnTo>
                    <a:pt x="23" y="211"/>
                  </a:lnTo>
                  <a:lnTo>
                    <a:pt x="23" y="211"/>
                  </a:lnTo>
                  <a:lnTo>
                    <a:pt x="23" y="211"/>
                  </a:lnTo>
                  <a:lnTo>
                    <a:pt x="23" y="211"/>
                  </a:lnTo>
                  <a:lnTo>
                    <a:pt x="26" y="211"/>
                  </a:lnTo>
                  <a:lnTo>
                    <a:pt x="26" y="211"/>
                  </a:lnTo>
                  <a:lnTo>
                    <a:pt x="28" y="211"/>
                  </a:lnTo>
                  <a:lnTo>
                    <a:pt x="28" y="211"/>
                  </a:lnTo>
                  <a:lnTo>
                    <a:pt x="28" y="211"/>
                  </a:lnTo>
                  <a:lnTo>
                    <a:pt x="28" y="211"/>
                  </a:lnTo>
                  <a:lnTo>
                    <a:pt x="28" y="211"/>
                  </a:lnTo>
                  <a:lnTo>
                    <a:pt x="28" y="211"/>
                  </a:lnTo>
                  <a:lnTo>
                    <a:pt x="30" y="211"/>
                  </a:lnTo>
                  <a:lnTo>
                    <a:pt x="30" y="211"/>
                  </a:lnTo>
                  <a:lnTo>
                    <a:pt x="30" y="211"/>
                  </a:lnTo>
                  <a:lnTo>
                    <a:pt x="33" y="211"/>
                  </a:lnTo>
                  <a:lnTo>
                    <a:pt x="33" y="211"/>
                  </a:lnTo>
                  <a:lnTo>
                    <a:pt x="33" y="211"/>
                  </a:lnTo>
                  <a:lnTo>
                    <a:pt x="33" y="211"/>
                  </a:lnTo>
                  <a:lnTo>
                    <a:pt x="33" y="211"/>
                  </a:lnTo>
                  <a:lnTo>
                    <a:pt x="35" y="211"/>
                  </a:lnTo>
                  <a:lnTo>
                    <a:pt x="35" y="211"/>
                  </a:lnTo>
                  <a:lnTo>
                    <a:pt x="35" y="211"/>
                  </a:lnTo>
                  <a:lnTo>
                    <a:pt x="35" y="211"/>
                  </a:lnTo>
                  <a:lnTo>
                    <a:pt x="35" y="211"/>
                  </a:lnTo>
                  <a:lnTo>
                    <a:pt x="38" y="211"/>
                  </a:lnTo>
                  <a:lnTo>
                    <a:pt x="38" y="211"/>
                  </a:lnTo>
                  <a:lnTo>
                    <a:pt x="38" y="211"/>
                  </a:lnTo>
                  <a:lnTo>
                    <a:pt x="38" y="213"/>
                  </a:lnTo>
                  <a:lnTo>
                    <a:pt x="40" y="213"/>
                  </a:lnTo>
                  <a:lnTo>
                    <a:pt x="40" y="213"/>
                  </a:lnTo>
                  <a:lnTo>
                    <a:pt x="40" y="213"/>
                  </a:lnTo>
                  <a:lnTo>
                    <a:pt x="40" y="213"/>
                  </a:lnTo>
                  <a:lnTo>
                    <a:pt x="42" y="213"/>
                  </a:lnTo>
                  <a:lnTo>
                    <a:pt x="42" y="213"/>
                  </a:lnTo>
                  <a:lnTo>
                    <a:pt x="42" y="215"/>
                  </a:lnTo>
                  <a:lnTo>
                    <a:pt x="42" y="215"/>
                  </a:lnTo>
                  <a:lnTo>
                    <a:pt x="42" y="215"/>
                  </a:lnTo>
                  <a:lnTo>
                    <a:pt x="42" y="215"/>
                  </a:lnTo>
                  <a:lnTo>
                    <a:pt x="45" y="215"/>
                  </a:lnTo>
                  <a:lnTo>
                    <a:pt x="45" y="215"/>
                  </a:lnTo>
                  <a:lnTo>
                    <a:pt x="45" y="215"/>
                  </a:lnTo>
                  <a:lnTo>
                    <a:pt x="47" y="218"/>
                  </a:lnTo>
                  <a:lnTo>
                    <a:pt x="47" y="218"/>
                  </a:lnTo>
                  <a:lnTo>
                    <a:pt x="47" y="218"/>
                  </a:lnTo>
                  <a:lnTo>
                    <a:pt x="47" y="218"/>
                  </a:lnTo>
                  <a:lnTo>
                    <a:pt x="49" y="218"/>
                  </a:lnTo>
                  <a:lnTo>
                    <a:pt x="49" y="218"/>
                  </a:lnTo>
                  <a:lnTo>
                    <a:pt x="49" y="218"/>
                  </a:lnTo>
                  <a:lnTo>
                    <a:pt x="52" y="218"/>
                  </a:lnTo>
                  <a:lnTo>
                    <a:pt x="52" y="220"/>
                  </a:lnTo>
                  <a:lnTo>
                    <a:pt x="52" y="220"/>
                  </a:lnTo>
                  <a:lnTo>
                    <a:pt x="52" y="220"/>
                  </a:lnTo>
                  <a:lnTo>
                    <a:pt x="52" y="220"/>
                  </a:lnTo>
                  <a:lnTo>
                    <a:pt x="52" y="223"/>
                  </a:lnTo>
                  <a:lnTo>
                    <a:pt x="54" y="223"/>
                  </a:lnTo>
                  <a:lnTo>
                    <a:pt x="54" y="223"/>
                  </a:lnTo>
                  <a:lnTo>
                    <a:pt x="54" y="223"/>
                  </a:lnTo>
                  <a:lnTo>
                    <a:pt x="54" y="223"/>
                  </a:lnTo>
                  <a:lnTo>
                    <a:pt x="54" y="223"/>
                  </a:lnTo>
                  <a:lnTo>
                    <a:pt x="54" y="223"/>
                  </a:lnTo>
                  <a:lnTo>
                    <a:pt x="54" y="223"/>
                  </a:lnTo>
                  <a:lnTo>
                    <a:pt x="54" y="223"/>
                  </a:lnTo>
                  <a:lnTo>
                    <a:pt x="54" y="223"/>
                  </a:lnTo>
                  <a:lnTo>
                    <a:pt x="54" y="225"/>
                  </a:lnTo>
                  <a:lnTo>
                    <a:pt x="54" y="225"/>
                  </a:lnTo>
                  <a:lnTo>
                    <a:pt x="56" y="225"/>
                  </a:lnTo>
                  <a:lnTo>
                    <a:pt x="56" y="227"/>
                  </a:lnTo>
                  <a:lnTo>
                    <a:pt x="56" y="227"/>
                  </a:lnTo>
                  <a:lnTo>
                    <a:pt x="56" y="227"/>
                  </a:lnTo>
                  <a:lnTo>
                    <a:pt x="56" y="227"/>
                  </a:lnTo>
                  <a:lnTo>
                    <a:pt x="56" y="227"/>
                  </a:lnTo>
                  <a:lnTo>
                    <a:pt x="56" y="230"/>
                  </a:lnTo>
                  <a:lnTo>
                    <a:pt x="56" y="230"/>
                  </a:lnTo>
                  <a:lnTo>
                    <a:pt x="56" y="230"/>
                  </a:lnTo>
                  <a:lnTo>
                    <a:pt x="56" y="230"/>
                  </a:lnTo>
                  <a:lnTo>
                    <a:pt x="59" y="230"/>
                  </a:lnTo>
                  <a:lnTo>
                    <a:pt x="59" y="230"/>
                  </a:lnTo>
                  <a:lnTo>
                    <a:pt x="61" y="230"/>
                  </a:lnTo>
                  <a:lnTo>
                    <a:pt x="61" y="230"/>
                  </a:lnTo>
                  <a:lnTo>
                    <a:pt x="61" y="230"/>
                  </a:lnTo>
                  <a:lnTo>
                    <a:pt x="61" y="227"/>
                  </a:lnTo>
                  <a:lnTo>
                    <a:pt x="61" y="227"/>
                  </a:lnTo>
                  <a:lnTo>
                    <a:pt x="64" y="227"/>
                  </a:lnTo>
                  <a:lnTo>
                    <a:pt x="64" y="227"/>
                  </a:lnTo>
                  <a:lnTo>
                    <a:pt x="64" y="230"/>
                  </a:lnTo>
                  <a:lnTo>
                    <a:pt x="64" y="230"/>
                  </a:lnTo>
                  <a:lnTo>
                    <a:pt x="64" y="230"/>
                  </a:lnTo>
                  <a:lnTo>
                    <a:pt x="66" y="230"/>
                  </a:lnTo>
                  <a:lnTo>
                    <a:pt x="66" y="230"/>
                  </a:lnTo>
                  <a:lnTo>
                    <a:pt x="66" y="232"/>
                  </a:lnTo>
                  <a:lnTo>
                    <a:pt x="66" y="232"/>
                  </a:lnTo>
                  <a:lnTo>
                    <a:pt x="68" y="232"/>
                  </a:lnTo>
                  <a:lnTo>
                    <a:pt x="68" y="232"/>
                  </a:lnTo>
                  <a:lnTo>
                    <a:pt x="68" y="232"/>
                  </a:lnTo>
                  <a:lnTo>
                    <a:pt x="68" y="232"/>
                  </a:lnTo>
                  <a:lnTo>
                    <a:pt x="68" y="232"/>
                  </a:lnTo>
                  <a:lnTo>
                    <a:pt x="68" y="234"/>
                  </a:lnTo>
                  <a:lnTo>
                    <a:pt x="68" y="234"/>
                  </a:lnTo>
                  <a:lnTo>
                    <a:pt x="68" y="234"/>
                  </a:lnTo>
                  <a:lnTo>
                    <a:pt x="68" y="234"/>
                  </a:lnTo>
                  <a:lnTo>
                    <a:pt x="71" y="234"/>
                  </a:lnTo>
                  <a:lnTo>
                    <a:pt x="71" y="237"/>
                  </a:lnTo>
                  <a:lnTo>
                    <a:pt x="71" y="237"/>
                  </a:lnTo>
                  <a:lnTo>
                    <a:pt x="71" y="237"/>
                  </a:lnTo>
                  <a:lnTo>
                    <a:pt x="71" y="237"/>
                  </a:lnTo>
                  <a:lnTo>
                    <a:pt x="71" y="237"/>
                  </a:lnTo>
                  <a:lnTo>
                    <a:pt x="73" y="237"/>
                  </a:lnTo>
                  <a:lnTo>
                    <a:pt x="73" y="237"/>
                  </a:lnTo>
                  <a:lnTo>
                    <a:pt x="73" y="237"/>
                  </a:lnTo>
                  <a:lnTo>
                    <a:pt x="73" y="239"/>
                  </a:lnTo>
                  <a:lnTo>
                    <a:pt x="73" y="239"/>
                  </a:lnTo>
                  <a:lnTo>
                    <a:pt x="73" y="239"/>
                  </a:lnTo>
                  <a:lnTo>
                    <a:pt x="73" y="239"/>
                  </a:lnTo>
                  <a:lnTo>
                    <a:pt x="75" y="239"/>
                  </a:lnTo>
                  <a:lnTo>
                    <a:pt x="75" y="239"/>
                  </a:lnTo>
                  <a:lnTo>
                    <a:pt x="75" y="239"/>
                  </a:lnTo>
                  <a:lnTo>
                    <a:pt x="75" y="239"/>
                  </a:lnTo>
                  <a:lnTo>
                    <a:pt x="78" y="239"/>
                  </a:lnTo>
                  <a:lnTo>
                    <a:pt x="75" y="239"/>
                  </a:lnTo>
                  <a:lnTo>
                    <a:pt x="75" y="237"/>
                  </a:lnTo>
                  <a:lnTo>
                    <a:pt x="75" y="237"/>
                  </a:lnTo>
                  <a:lnTo>
                    <a:pt x="75" y="237"/>
                  </a:lnTo>
                  <a:lnTo>
                    <a:pt x="75" y="237"/>
                  </a:lnTo>
                  <a:lnTo>
                    <a:pt x="78" y="237"/>
                  </a:lnTo>
                  <a:lnTo>
                    <a:pt x="78" y="237"/>
                  </a:lnTo>
                  <a:lnTo>
                    <a:pt x="78" y="237"/>
                  </a:lnTo>
                  <a:lnTo>
                    <a:pt x="80" y="237"/>
                  </a:lnTo>
                  <a:lnTo>
                    <a:pt x="80" y="239"/>
                  </a:lnTo>
                  <a:lnTo>
                    <a:pt x="80" y="239"/>
                  </a:lnTo>
                  <a:lnTo>
                    <a:pt x="82" y="239"/>
                  </a:lnTo>
                  <a:lnTo>
                    <a:pt x="82" y="239"/>
                  </a:lnTo>
                  <a:lnTo>
                    <a:pt x="82" y="239"/>
                  </a:lnTo>
                  <a:lnTo>
                    <a:pt x="82" y="237"/>
                  </a:lnTo>
                  <a:lnTo>
                    <a:pt x="82" y="237"/>
                  </a:lnTo>
                  <a:lnTo>
                    <a:pt x="82" y="237"/>
                  </a:lnTo>
                  <a:lnTo>
                    <a:pt x="82" y="237"/>
                  </a:lnTo>
                  <a:lnTo>
                    <a:pt x="82" y="237"/>
                  </a:lnTo>
                  <a:lnTo>
                    <a:pt x="82" y="234"/>
                  </a:lnTo>
                  <a:lnTo>
                    <a:pt x="82" y="234"/>
                  </a:lnTo>
                  <a:lnTo>
                    <a:pt x="85" y="234"/>
                  </a:lnTo>
                  <a:lnTo>
                    <a:pt x="85" y="234"/>
                  </a:lnTo>
                  <a:lnTo>
                    <a:pt x="85" y="234"/>
                  </a:lnTo>
                  <a:lnTo>
                    <a:pt x="85" y="234"/>
                  </a:lnTo>
                  <a:lnTo>
                    <a:pt x="85" y="237"/>
                  </a:lnTo>
                  <a:lnTo>
                    <a:pt x="85" y="237"/>
                  </a:lnTo>
                  <a:lnTo>
                    <a:pt x="85" y="237"/>
                  </a:lnTo>
                  <a:lnTo>
                    <a:pt x="85" y="237"/>
                  </a:lnTo>
                  <a:lnTo>
                    <a:pt x="85" y="237"/>
                  </a:lnTo>
                  <a:lnTo>
                    <a:pt x="87" y="237"/>
                  </a:lnTo>
                  <a:lnTo>
                    <a:pt x="87" y="237"/>
                  </a:lnTo>
                  <a:lnTo>
                    <a:pt x="87" y="237"/>
                  </a:lnTo>
                  <a:lnTo>
                    <a:pt x="87" y="237"/>
                  </a:lnTo>
                  <a:lnTo>
                    <a:pt x="87" y="237"/>
                  </a:lnTo>
                  <a:lnTo>
                    <a:pt x="87" y="237"/>
                  </a:lnTo>
                  <a:lnTo>
                    <a:pt x="87" y="237"/>
                  </a:lnTo>
                  <a:lnTo>
                    <a:pt x="90" y="237"/>
                  </a:lnTo>
                  <a:lnTo>
                    <a:pt x="90" y="237"/>
                  </a:lnTo>
                  <a:lnTo>
                    <a:pt x="90" y="237"/>
                  </a:lnTo>
                  <a:lnTo>
                    <a:pt x="90" y="237"/>
                  </a:lnTo>
                  <a:lnTo>
                    <a:pt x="90" y="237"/>
                  </a:lnTo>
                  <a:lnTo>
                    <a:pt x="90" y="237"/>
                  </a:lnTo>
                  <a:lnTo>
                    <a:pt x="90" y="239"/>
                  </a:lnTo>
                  <a:lnTo>
                    <a:pt x="90" y="239"/>
                  </a:lnTo>
                  <a:lnTo>
                    <a:pt x="90" y="239"/>
                  </a:lnTo>
                  <a:lnTo>
                    <a:pt x="90" y="239"/>
                  </a:lnTo>
                  <a:lnTo>
                    <a:pt x="90" y="242"/>
                  </a:lnTo>
                  <a:lnTo>
                    <a:pt x="90" y="242"/>
                  </a:lnTo>
                  <a:lnTo>
                    <a:pt x="90" y="242"/>
                  </a:lnTo>
                  <a:lnTo>
                    <a:pt x="92" y="242"/>
                  </a:lnTo>
                  <a:lnTo>
                    <a:pt x="92" y="242"/>
                  </a:lnTo>
                  <a:lnTo>
                    <a:pt x="92" y="239"/>
                  </a:lnTo>
                  <a:lnTo>
                    <a:pt x="92" y="239"/>
                  </a:lnTo>
                  <a:lnTo>
                    <a:pt x="94" y="239"/>
                  </a:lnTo>
                  <a:lnTo>
                    <a:pt x="94" y="239"/>
                  </a:lnTo>
                  <a:lnTo>
                    <a:pt x="94" y="239"/>
                  </a:lnTo>
                  <a:lnTo>
                    <a:pt x="94" y="239"/>
                  </a:lnTo>
                  <a:lnTo>
                    <a:pt x="97" y="242"/>
                  </a:lnTo>
                  <a:lnTo>
                    <a:pt x="97" y="242"/>
                  </a:lnTo>
                  <a:lnTo>
                    <a:pt x="97" y="242"/>
                  </a:lnTo>
                  <a:lnTo>
                    <a:pt x="97" y="242"/>
                  </a:lnTo>
                  <a:lnTo>
                    <a:pt x="99" y="242"/>
                  </a:lnTo>
                  <a:lnTo>
                    <a:pt x="99" y="242"/>
                  </a:lnTo>
                  <a:lnTo>
                    <a:pt x="99" y="242"/>
                  </a:lnTo>
                  <a:lnTo>
                    <a:pt x="99" y="242"/>
                  </a:lnTo>
                  <a:lnTo>
                    <a:pt x="99" y="242"/>
                  </a:lnTo>
                  <a:lnTo>
                    <a:pt x="97" y="244"/>
                  </a:lnTo>
                  <a:lnTo>
                    <a:pt x="97" y="244"/>
                  </a:lnTo>
                  <a:lnTo>
                    <a:pt x="97" y="244"/>
                  </a:lnTo>
                  <a:lnTo>
                    <a:pt x="97" y="244"/>
                  </a:lnTo>
                  <a:lnTo>
                    <a:pt x="97" y="244"/>
                  </a:lnTo>
                  <a:lnTo>
                    <a:pt x="97" y="244"/>
                  </a:lnTo>
                  <a:lnTo>
                    <a:pt x="99" y="246"/>
                  </a:lnTo>
                  <a:lnTo>
                    <a:pt x="99" y="246"/>
                  </a:lnTo>
                  <a:lnTo>
                    <a:pt x="99" y="246"/>
                  </a:lnTo>
                  <a:lnTo>
                    <a:pt x="99" y="249"/>
                  </a:lnTo>
                  <a:lnTo>
                    <a:pt x="99" y="249"/>
                  </a:lnTo>
                  <a:lnTo>
                    <a:pt x="99" y="249"/>
                  </a:lnTo>
                  <a:lnTo>
                    <a:pt x="99" y="249"/>
                  </a:lnTo>
                  <a:lnTo>
                    <a:pt x="99" y="249"/>
                  </a:lnTo>
                  <a:lnTo>
                    <a:pt x="99" y="251"/>
                  </a:lnTo>
                  <a:lnTo>
                    <a:pt x="99" y="251"/>
                  </a:lnTo>
                  <a:lnTo>
                    <a:pt x="99" y="251"/>
                  </a:lnTo>
                  <a:lnTo>
                    <a:pt x="99" y="251"/>
                  </a:lnTo>
                  <a:lnTo>
                    <a:pt x="104" y="249"/>
                  </a:lnTo>
                  <a:lnTo>
                    <a:pt x="104" y="249"/>
                  </a:lnTo>
                  <a:lnTo>
                    <a:pt x="106" y="249"/>
                  </a:lnTo>
                  <a:lnTo>
                    <a:pt x="106" y="249"/>
                  </a:lnTo>
                  <a:lnTo>
                    <a:pt x="106" y="249"/>
                  </a:lnTo>
                  <a:lnTo>
                    <a:pt x="106" y="249"/>
                  </a:lnTo>
                  <a:lnTo>
                    <a:pt x="109" y="249"/>
                  </a:lnTo>
                  <a:lnTo>
                    <a:pt x="109" y="251"/>
                  </a:lnTo>
                  <a:lnTo>
                    <a:pt x="109" y="251"/>
                  </a:lnTo>
                  <a:lnTo>
                    <a:pt x="109" y="251"/>
                  </a:lnTo>
                  <a:lnTo>
                    <a:pt x="109" y="251"/>
                  </a:lnTo>
                  <a:lnTo>
                    <a:pt x="109" y="253"/>
                  </a:lnTo>
                  <a:lnTo>
                    <a:pt x="109" y="253"/>
                  </a:lnTo>
                  <a:lnTo>
                    <a:pt x="109" y="253"/>
                  </a:lnTo>
                  <a:lnTo>
                    <a:pt x="109" y="256"/>
                  </a:lnTo>
                  <a:lnTo>
                    <a:pt x="109" y="256"/>
                  </a:lnTo>
                  <a:lnTo>
                    <a:pt x="109" y="256"/>
                  </a:lnTo>
                  <a:lnTo>
                    <a:pt x="106" y="256"/>
                  </a:lnTo>
                  <a:lnTo>
                    <a:pt x="106" y="256"/>
                  </a:lnTo>
                  <a:lnTo>
                    <a:pt x="106" y="256"/>
                  </a:lnTo>
                  <a:lnTo>
                    <a:pt x="104" y="256"/>
                  </a:lnTo>
                  <a:lnTo>
                    <a:pt x="104" y="256"/>
                  </a:lnTo>
                  <a:lnTo>
                    <a:pt x="104" y="258"/>
                  </a:lnTo>
                  <a:lnTo>
                    <a:pt x="104" y="258"/>
                  </a:lnTo>
                  <a:lnTo>
                    <a:pt x="104" y="258"/>
                  </a:lnTo>
                  <a:lnTo>
                    <a:pt x="104" y="260"/>
                  </a:lnTo>
                  <a:lnTo>
                    <a:pt x="106" y="260"/>
                  </a:lnTo>
                  <a:lnTo>
                    <a:pt x="106" y="265"/>
                  </a:lnTo>
                  <a:lnTo>
                    <a:pt x="109" y="265"/>
                  </a:lnTo>
                  <a:lnTo>
                    <a:pt x="106" y="265"/>
                  </a:lnTo>
                  <a:lnTo>
                    <a:pt x="106" y="268"/>
                  </a:lnTo>
                  <a:lnTo>
                    <a:pt x="106" y="268"/>
                  </a:lnTo>
                  <a:lnTo>
                    <a:pt x="106" y="268"/>
                  </a:lnTo>
                  <a:lnTo>
                    <a:pt x="109" y="270"/>
                  </a:lnTo>
                  <a:lnTo>
                    <a:pt x="109" y="270"/>
                  </a:lnTo>
                  <a:lnTo>
                    <a:pt x="109" y="272"/>
                  </a:lnTo>
                  <a:lnTo>
                    <a:pt x="109" y="272"/>
                  </a:lnTo>
                  <a:lnTo>
                    <a:pt x="109" y="275"/>
                  </a:lnTo>
                  <a:lnTo>
                    <a:pt x="109" y="275"/>
                  </a:lnTo>
                  <a:lnTo>
                    <a:pt x="111" y="275"/>
                  </a:lnTo>
                  <a:lnTo>
                    <a:pt x="113" y="277"/>
                  </a:lnTo>
                  <a:lnTo>
                    <a:pt x="113" y="277"/>
                  </a:lnTo>
                  <a:lnTo>
                    <a:pt x="113" y="279"/>
                  </a:lnTo>
                  <a:lnTo>
                    <a:pt x="116" y="279"/>
                  </a:lnTo>
                  <a:lnTo>
                    <a:pt x="116" y="282"/>
                  </a:lnTo>
                  <a:lnTo>
                    <a:pt x="116" y="284"/>
                  </a:lnTo>
                  <a:lnTo>
                    <a:pt x="118" y="284"/>
                  </a:lnTo>
                  <a:lnTo>
                    <a:pt x="118" y="286"/>
                  </a:lnTo>
                  <a:lnTo>
                    <a:pt x="120" y="286"/>
                  </a:lnTo>
                  <a:lnTo>
                    <a:pt x="123" y="286"/>
                  </a:lnTo>
                  <a:lnTo>
                    <a:pt x="130" y="289"/>
                  </a:lnTo>
                  <a:lnTo>
                    <a:pt x="132" y="289"/>
                  </a:lnTo>
                  <a:lnTo>
                    <a:pt x="132" y="289"/>
                  </a:lnTo>
                  <a:lnTo>
                    <a:pt x="132" y="289"/>
                  </a:lnTo>
                  <a:lnTo>
                    <a:pt x="132" y="289"/>
                  </a:lnTo>
                  <a:lnTo>
                    <a:pt x="132" y="291"/>
                  </a:lnTo>
                  <a:lnTo>
                    <a:pt x="132" y="294"/>
                  </a:lnTo>
                  <a:lnTo>
                    <a:pt x="132" y="294"/>
                  </a:lnTo>
                  <a:lnTo>
                    <a:pt x="132" y="298"/>
                  </a:lnTo>
                  <a:lnTo>
                    <a:pt x="130" y="301"/>
                  </a:lnTo>
                  <a:lnTo>
                    <a:pt x="130" y="303"/>
                  </a:lnTo>
                  <a:lnTo>
                    <a:pt x="130" y="303"/>
                  </a:lnTo>
                  <a:lnTo>
                    <a:pt x="130" y="305"/>
                  </a:lnTo>
                  <a:lnTo>
                    <a:pt x="130" y="305"/>
                  </a:lnTo>
                  <a:lnTo>
                    <a:pt x="130" y="305"/>
                  </a:lnTo>
                  <a:lnTo>
                    <a:pt x="130" y="308"/>
                  </a:lnTo>
                  <a:lnTo>
                    <a:pt x="130" y="308"/>
                  </a:lnTo>
                  <a:lnTo>
                    <a:pt x="130" y="310"/>
                  </a:lnTo>
                  <a:lnTo>
                    <a:pt x="132" y="313"/>
                  </a:lnTo>
                  <a:lnTo>
                    <a:pt x="130" y="315"/>
                  </a:lnTo>
                  <a:lnTo>
                    <a:pt x="132" y="317"/>
                  </a:lnTo>
                  <a:lnTo>
                    <a:pt x="135" y="324"/>
                  </a:lnTo>
                  <a:lnTo>
                    <a:pt x="135" y="324"/>
                  </a:lnTo>
                  <a:lnTo>
                    <a:pt x="135" y="324"/>
                  </a:lnTo>
                  <a:lnTo>
                    <a:pt x="137" y="327"/>
                  </a:lnTo>
                  <a:lnTo>
                    <a:pt x="137" y="327"/>
                  </a:lnTo>
                  <a:lnTo>
                    <a:pt x="137" y="327"/>
                  </a:lnTo>
                  <a:lnTo>
                    <a:pt x="137" y="329"/>
                  </a:lnTo>
                  <a:lnTo>
                    <a:pt x="139" y="329"/>
                  </a:lnTo>
                  <a:lnTo>
                    <a:pt x="139" y="331"/>
                  </a:lnTo>
                  <a:lnTo>
                    <a:pt x="139" y="334"/>
                  </a:lnTo>
                  <a:lnTo>
                    <a:pt x="142" y="336"/>
                  </a:lnTo>
                  <a:lnTo>
                    <a:pt x="142" y="336"/>
                  </a:lnTo>
                  <a:lnTo>
                    <a:pt x="142" y="339"/>
                  </a:lnTo>
                  <a:lnTo>
                    <a:pt x="142" y="339"/>
                  </a:lnTo>
                  <a:lnTo>
                    <a:pt x="139" y="343"/>
                  </a:lnTo>
                  <a:lnTo>
                    <a:pt x="139" y="343"/>
                  </a:lnTo>
                  <a:lnTo>
                    <a:pt x="139" y="343"/>
                  </a:lnTo>
                  <a:lnTo>
                    <a:pt x="142" y="348"/>
                  </a:lnTo>
                  <a:lnTo>
                    <a:pt x="144" y="348"/>
                  </a:lnTo>
                  <a:lnTo>
                    <a:pt x="146" y="360"/>
                  </a:lnTo>
                  <a:lnTo>
                    <a:pt x="149" y="362"/>
                  </a:lnTo>
                  <a:lnTo>
                    <a:pt x="149" y="362"/>
                  </a:lnTo>
                  <a:lnTo>
                    <a:pt x="151" y="362"/>
                  </a:lnTo>
                  <a:lnTo>
                    <a:pt x="151" y="362"/>
                  </a:lnTo>
                  <a:lnTo>
                    <a:pt x="151" y="362"/>
                  </a:lnTo>
                  <a:lnTo>
                    <a:pt x="151" y="362"/>
                  </a:lnTo>
                  <a:lnTo>
                    <a:pt x="151" y="362"/>
                  </a:lnTo>
                  <a:lnTo>
                    <a:pt x="156" y="360"/>
                  </a:lnTo>
                  <a:lnTo>
                    <a:pt x="156" y="360"/>
                  </a:lnTo>
                  <a:lnTo>
                    <a:pt x="156" y="362"/>
                  </a:lnTo>
                  <a:lnTo>
                    <a:pt x="156" y="362"/>
                  </a:lnTo>
                  <a:lnTo>
                    <a:pt x="158" y="362"/>
                  </a:lnTo>
                  <a:lnTo>
                    <a:pt x="158" y="362"/>
                  </a:lnTo>
                  <a:lnTo>
                    <a:pt x="158" y="362"/>
                  </a:lnTo>
                  <a:lnTo>
                    <a:pt x="158" y="365"/>
                  </a:lnTo>
                  <a:lnTo>
                    <a:pt x="165" y="372"/>
                  </a:lnTo>
                  <a:lnTo>
                    <a:pt x="165" y="372"/>
                  </a:lnTo>
                  <a:lnTo>
                    <a:pt x="165" y="374"/>
                  </a:lnTo>
                  <a:lnTo>
                    <a:pt x="165" y="374"/>
                  </a:lnTo>
                  <a:lnTo>
                    <a:pt x="168" y="374"/>
                  </a:lnTo>
                  <a:lnTo>
                    <a:pt x="170" y="376"/>
                  </a:lnTo>
                  <a:lnTo>
                    <a:pt x="170" y="376"/>
                  </a:lnTo>
                  <a:lnTo>
                    <a:pt x="170" y="379"/>
                  </a:lnTo>
                  <a:lnTo>
                    <a:pt x="170" y="384"/>
                  </a:lnTo>
                  <a:lnTo>
                    <a:pt x="170" y="386"/>
                  </a:lnTo>
                  <a:lnTo>
                    <a:pt x="170" y="386"/>
                  </a:lnTo>
                  <a:lnTo>
                    <a:pt x="170" y="388"/>
                  </a:lnTo>
                  <a:lnTo>
                    <a:pt x="170" y="388"/>
                  </a:lnTo>
                  <a:lnTo>
                    <a:pt x="170" y="391"/>
                  </a:lnTo>
                  <a:lnTo>
                    <a:pt x="170" y="391"/>
                  </a:lnTo>
                  <a:lnTo>
                    <a:pt x="172" y="393"/>
                  </a:lnTo>
                  <a:lnTo>
                    <a:pt x="172" y="393"/>
                  </a:lnTo>
                  <a:lnTo>
                    <a:pt x="172" y="395"/>
                  </a:lnTo>
                  <a:lnTo>
                    <a:pt x="172" y="395"/>
                  </a:lnTo>
                  <a:lnTo>
                    <a:pt x="172" y="395"/>
                  </a:lnTo>
                  <a:lnTo>
                    <a:pt x="172" y="395"/>
                  </a:lnTo>
                  <a:lnTo>
                    <a:pt x="175" y="395"/>
                  </a:lnTo>
                  <a:lnTo>
                    <a:pt x="175" y="395"/>
                  </a:lnTo>
                  <a:lnTo>
                    <a:pt x="177" y="395"/>
                  </a:lnTo>
                  <a:lnTo>
                    <a:pt x="177" y="395"/>
                  </a:lnTo>
                  <a:lnTo>
                    <a:pt x="177" y="398"/>
                  </a:lnTo>
                  <a:lnTo>
                    <a:pt x="177" y="398"/>
                  </a:lnTo>
                  <a:lnTo>
                    <a:pt x="180" y="398"/>
                  </a:lnTo>
                  <a:lnTo>
                    <a:pt x="180" y="400"/>
                  </a:lnTo>
                  <a:lnTo>
                    <a:pt x="180" y="402"/>
                  </a:lnTo>
                  <a:lnTo>
                    <a:pt x="180" y="405"/>
                  </a:lnTo>
                  <a:lnTo>
                    <a:pt x="180" y="405"/>
                  </a:lnTo>
                  <a:lnTo>
                    <a:pt x="180" y="405"/>
                  </a:lnTo>
                  <a:lnTo>
                    <a:pt x="180" y="405"/>
                  </a:lnTo>
                  <a:lnTo>
                    <a:pt x="180" y="407"/>
                  </a:lnTo>
                  <a:lnTo>
                    <a:pt x="180" y="407"/>
                  </a:lnTo>
                  <a:lnTo>
                    <a:pt x="180" y="410"/>
                  </a:lnTo>
                  <a:lnTo>
                    <a:pt x="180" y="410"/>
                  </a:lnTo>
                  <a:lnTo>
                    <a:pt x="180" y="410"/>
                  </a:lnTo>
                  <a:lnTo>
                    <a:pt x="180" y="410"/>
                  </a:lnTo>
                  <a:lnTo>
                    <a:pt x="180" y="412"/>
                  </a:lnTo>
                  <a:lnTo>
                    <a:pt x="180" y="412"/>
                  </a:lnTo>
                  <a:lnTo>
                    <a:pt x="180" y="412"/>
                  </a:lnTo>
                  <a:lnTo>
                    <a:pt x="180" y="412"/>
                  </a:lnTo>
                  <a:lnTo>
                    <a:pt x="180" y="412"/>
                  </a:lnTo>
                  <a:lnTo>
                    <a:pt x="180" y="414"/>
                  </a:lnTo>
                  <a:lnTo>
                    <a:pt x="180" y="414"/>
                  </a:lnTo>
                  <a:lnTo>
                    <a:pt x="180" y="414"/>
                  </a:lnTo>
                  <a:lnTo>
                    <a:pt x="180" y="414"/>
                  </a:lnTo>
                  <a:lnTo>
                    <a:pt x="180" y="417"/>
                  </a:lnTo>
                  <a:lnTo>
                    <a:pt x="180" y="417"/>
                  </a:lnTo>
                  <a:lnTo>
                    <a:pt x="180" y="417"/>
                  </a:lnTo>
                  <a:lnTo>
                    <a:pt x="180" y="417"/>
                  </a:lnTo>
                  <a:lnTo>
                    <a:pt x="184" y="414"/>
                  </a:lnTo>
                  <a:lnTo>
                    <a:pt x="187" y="414"/>
                  </a:lnTo>
                  <a:lnTo>
                    <a:pt x="187" y="414"/>
                  </a:lnTo>
                  <a:lnTo>
                    <a:pt x="187" y="414"/>
                  </a:lnTo>
                  <a:lnTo>
                    <a:pt x="187" y="414"/>
                  </a:lnTo>
                  <a:lnTo>
                    <a:pt x="187" y="414"/>
                  </a:lnTo>
                  <a:lnTo>
                    <a:pt x="189" y="414"/>
                  </a:lnTo>
                  <a:lnTo>
                    <a:pt x="189" y="414"/>
                  </a:lnTo>
                  <a:lnTo>
                    <a:pt x="189" y="417"/>
                  </a:lnTo>
                  <a:lnTo>
                    <a:pt x="189" y="417"/>
                  </a:lnTo>
                  <a:lnTo>
                    <a:pt x="191" y="417"/>
                  </a:lnTo>
                  <a:lnTo>
                    <a:pt x="191" y="419"/>
                  </a:lnTo>
                  <a:lnTo>
                    <a:pt x="191" y="419"/>
                  </a:lnTo>
                  <a:lnTo>
                    <a:pt x="191" y="419"/>
                  </a:lnTo>
                  <a:lnTo>
                    <a:pt x="191" y="419"/>
                  </a:lnTo>
                  <a:lnTo>
                    <a:pt x="191" y="419"/>
                  </a:lnTo>
                  <a:lnTo>
                    <a:pt x="189" y="421"/>
                  </a:lnTo>
                  <a:lnTo>
                    <a:pt x="189" y="421"/>
                  </a:lnTo>
                  <a:lnTo>
                    <a:pt x="189" y="421"/>
                  </a:lnTo>
                  <a:lnTo>
                    <a:pt x="189" y="424"/>
                  </a:lnTo>
                  <a:lnTo>
                    <a:pt x="189" y="426"/>
                  </a:lnTo>
                  <a:lnTo>
                    <a:pt x="191" y="426"/>
                  </a:lnTo>
                  <a:lnTo>
                    <a:pt x="191" y="426"/>
                  </a:lnTo>
                  <a:lnTo>
                    <a:pt x="191" y="429"/>
                  </a:lnTo>
                  <a:lnTo>
                    <a:pt x="191" y="431"/>
                  </a:lnTo>
                  <a:lnTo>
                    <a:pt x="191" y="431"/>
                  </a:lnTo>
                  <a:lnTo>
                    <a:pt x="191" y="431"/>
                  </a:lnTo>
                  <a:lnTo>
                    <a:pt x="194" y="431"/>
                  </a:lnTo>
                  <a:lnTo>
                    <a:pt x="194" y="431"/>
                  </a:lnTo>
                  <a:lnTo>
                    <a:pt x="194" y="431"/>
                  </a:lnTo>
                  <a:lnTo>
                    <a:pt x="196" y="433"/>
                  </a:lnTo>
                  <a:lnTo>
                    <a:pt x="198" y="436"/>
                  </a:lnTo>
                  <a:lnTo>
                    <a:pt x="198" y="436"/>
                  </a:lnTo>
                  <a:lnTo>
                    <a:pt x="198" y="436"/>
                  </a:lnTo>
                  <a:lnTo>
                    <a:pt x="201" y="436"/>
                  </a:lnTo>
                  <a:lnTo>
                    <a:pt x="201" y="436"/>
                  </a:lnTo>
                  <a:lnTo>
                    <a:pt x="210" y="436"/>
                  </a:lnTo>
                  <a:lnTo>
                    <a:pt x="210" y="438"/>
                  </a:lnTo>
                  <a:lnTo>
                    <a:pt x="210" y="438"/>
                  </a:lnTo>
                  <a:lnTo>
                    <a:pt x="210" y="438"/>
                  </a:lnTo>
                  <a:lnTo>
                    <a:pt x="213" y="438"/>
                  </a:lnTo>
                  <a:lnTo>
                    <a:pt x="213" y="438"/>
                  </a:lnTo>
                  <a:lnTo>
                    <a:pt x="213" y="440"/>
                  </a:lnTo>
                  <a:lnTo>
                    <a:pt x="213" y="443"/>
                  </a:lnTo>
                  <a:lnTo>
                    <a:pt x="215" y="443"/>
                  </a:lnTo>
                  <a:lnTo>
                    <a:pt x="215" y="443"/>
                  </a:lnTo>
                  <a:lnTo>
                    <a:pt x="215" y="443"/>
                  </a:lnTo>
                  <a:lnTo>
                    <a:pt x="215" y="440"/>
                  </a:lnTo>
                  <a:lnTo>
                    <a:pt x="215" y="440"/>
                  </a:lnTo>
                  <a:lnTo>
                    <a:pt x="215" y="440"/>
                  </a:lnTo>
                  <a:lnTo>
                    <a:pt x="215" y="440"/>
                  </a:lnTo>
                  <a:lnTo>
                    <a:pt x="215" y="438"/>
                  </a:lnTo>
                  <a:lnTo>
                    <a:pt x="215" y="438"/>
                  </a:lnTo>
                  <a:lnTo>
                    <a:pt x="215" y="438"/>
                  </a:lnTo>
                  <a:lnTo>
                    <a:pt x="217" y="438"/>
                  </a:lnTo>
                  <a:lnTo>
                    <a:pt x="217" y="438"/>
                  </a:lnTo>
                  <a:lnTo>
                    <a:pt x="217" y="438"/>
                  </a:lnTo>
                  <a:lnTo>
                    <a:pt x="217" y="438"/>
                  </a:lnTo>
                  <a:lnTo>
                    <a:pt x="217" y="438"/>
                  </a:lnTo>
                  <a:lnTo>
                    <a:pt x="220" y="438"/>
                  </a:lnTo>
                  <a:lnTo>
                    <a:pt x="220" y="438"/>
                  </a:lnTo>
                  <a:lnTo>
                    <a:pt x="220" y="438"/>
                  </a:lnTo>
                  <a:lnTo>
                    <a:pt x="220" y="438"/>
                  </a:lnTo>
                  <a:lnTo>
                    <a:pt x="220" y="438"/>
                  </a:lnTo>
                  <a:lnTo>
                    <a:pt x="220" y="438"/>
                  </a:lnTo>
                  <a:lnTo>
                    <a:pt x="220" y="436"/>
                  </a:lnTo>
                  <a:lnTo>
                    <a:pt x="222" y="436"/>
                  </a:lnTo>
                  <a:lnTo>
                    <a:pt x="222" y="436"/>
                  </a:lnTo>
                  <a:lnTo>
                    <a:pt x="222" y="436"/>
                  </a:lnTo>
                  <a:lnTo>
                    <a:pt x="222" y="438"/>
                  </a:lnTo>
                  <a:lnTo>
                    <a:pt x="225" y="438"/>
                  </a:lnTo>
                  <a:lnTo>
                    <a:pt x="225" y="438"/>
                  </a:lnTo>
                  <a:lnTo>
                    <a:pt x="225" y="436"/>
                  </a:lnTo>
                  <a:lnTo>
                    <a:pt x="225" y="436"/>
                  </a:lnTo>
                  <a:lnTo>
                    <a:pt x="225" y="436"/>
                  </a:lnTo>
                  <a:lnTo>
                    <a:pt x="225" y="436"/>
                  </a:lnTo>
                  <a:lnTo>
                    <a:pt x="227" y="438"/>
                  </a:lnTo>
                  <a:lnTo>
                    <a:pt x="227" y="438"/>
                  </a:lnTo>
                  <a:lnTo>
                    <a:pt x="232" y="436"/>
                  </a:lnTo>
                  <a:lnTo>
                    <a:pt x="234" y="436"/>
                  </a:lnTo>
                  <a:lnTo>
                    <a:pt x="236" y="433"/>
                  </a:lnTo>
                  <a:lnTo>
                    <a:pt x="236" y="431"/>
                  </a:lnTo>
                  <a:lnTo>
                    <a:pt x="239" y="429"/>
                  </a:lnTo>
                  <a:lnTo>
                    <a:pt x="241" y="429"/>
                  </a:lnTo>
                  <a:lnTo>
                    <a:pt x="241" y="429"/>
                  </a:lnTo>
                  <a:lnTo>
                    <a:pt x="241" y="429"/>
                  </a:lnTo>
                  <a:lnTo>
                    <a:pt x="241" y="426"/>
                  </a:lnTo>
                  <a:lnTo>
                    <a:pt x="241" y="426"/>
                  </a:lnTo>
                  <a:lnTo>
                    <a:pt x="243" y="426"/>
                  </a:lnTo>
                  <a:lnTo>
                    <a:pt x="243" y="424"/>
                  </a:lnTo>
                  <a:lnTo>
                    <a:pt x="241" y="414"/>
                  </a:lnTo>
                  <a:lnTo>
                    <a:pt x="241" y="410"/>
                  </a:lnTo>
                  <a:lnTo>
                    <a:pt x="243" y="407"/>
                  </a:lnTo>
                  <a:lnTo>
                    <a:pt x="243" y="405"/>
                  </a:lnTo>
                  <a:lnTo>
                    <a:pt x="246" y="400"/>
                  </a:lnTo>
                  <a:lnTo>
                    <a:pt x="248" y="400"/>
                  </a:lnTo>
                  <a:lnTo>
                    <a:pt x="248" y="400"/>
                  </a:lnTo>
                  <a:lnTo>
                    <a:pt x="248" y="400"/>
                  </a:lnTo>
                  <a:lnTo>
                    <a:pt x="253" y="393"/>
                  </a:lnTo>
                  <a:lnTo>
                    <a:pt x="255" y="391"/>
                  </a:lnTo>
                  <a:lnTo>
                    <a:pt x="255" y="391"/>
                  </a:lnTo>
                  <a:lnTo>
                    <a:pt x="255" y="391"/>
                  </a:lnTo>
                  <a:lnTo>
                    <a:pt x="253" y="391"/>
                  </a:lnTo>
                  <a:lnTo>
                    <a:pt x="253" y="391"/>
                  </a:lnTo>
                  <a:lnTo>
                    <a:pt x="253" y="391"/>
                  </a:lnTo>
                  <a:lnTo>
                    <a:pt x="253" y="391"/>
                  </a:lnTo>
                  <a:lnTo>
                    <a:pt x="253" y="391"/>
                  </a:lnTo>
                  <a:lnTo>
                    <a:pt x="255" y="391"/>
                  </a:lnTo>
                  <a:lnTo>
                    <a:pt x="255" y="388"/>
                  </a:lnTo>
                  <a:lnTo>
                    <a:pt x="253" y="388"/>
                  </a:lnTo>
                  <a:lnTo>
                    <a:pt x="253" y="388"/>
                  </a:lnTo>
                  <a:lnTo>
                    <a:pt x="253" y="388"/>
                  </a:lnTo>
                  <a:lnTo>
                    <a:pt x="253" y="388"/>
                  </a:lnTo>
                  <a:lnTo>
                    <a:pt x="253" y="388"/>
                  </a:lnTo>
                  <a:lnTo>
                    <a:pt x="255" y="388"/>
                  </a:lnTo>
                  <a:lnTo>
                    <a:pt x="258" y="388"/>
                  </a:lnTo>
                  <a:lnTo>
                    <a:pt x="258" y="388"/>
                  </a:lnTo>
                  <a:lnTo>
                    <a:pt x="260" y="388"/>
                  </a:lnTo>
                  <a:lnTo>
                    <a:pt x="262" y="386"/>
                  </a:lnTo>
                  <a:lnTo>
                    <a:pt x="262" y="384"/>
                  </a:lnTo>
                  <a:lnTo>
                    <a:pt x="262" y="384"/>
                  </a:lnTo>
                  <a:lnTo>
                    <a:pt x="262" y="381"/>
                  </a:lnTo>
                  <a:lnTo>
                    <a:pt x="262" y="381"/>
                  </a:lnTo>
                  <a:lnTo>
                    <a:pt x="265" y="379"/>
                  </a:lnTo>
                  <a:lnTo>
                    <a:pt x="267" y="376"/>
                  </a:lnTo>
                  <a:lnTo>
                    <a:pt x="267" y="376"/>
                  </a:lnTo>
                  <a:lnTo>
                    <a:pt x="270" y="374"/>
                  </a:lnTo>
                  <a:lnTo>
                    <a:pt x="270" y="372"/>
                  </a:lnTo>
                  <a:lnTo>
                    <a:pt x="270" y="369"/>
                  </a:lnTo>
                  <a:lnTo>
                    <a:pt x="272" y="367"/>
                  </a:lnTo>
                  <a:lnTo>
                    <a:pt x="272" y="365"/>
                  </a:lnTo>
                  <a:lnTo>
                    <a:pt x="279" y="358"/>
                  </a:lnTo>
                  <a:lnTo>
                    <a:pt x="277" y="358"/>
                  </a:lnTo>
                  <a:lnTo>
                    <a:pt x="277" y="358"/>
                  </a:lnTo>
                  <a:lnTo>
                    <a:pt x="277" y="355"/>
                  </a:lnTo>
                  <a:lnTo>
                    <a:pt x="277" y="355"/>
                  </a:lnTo>
                  <a:lnTo>
                    <a:pt x="274" y="355"/>
                  </a:lnTo>
                  <a:lnTo>
                    <a:pt x="274" y="355"/>
                  </a:lnTo>
                  <a:lnTo>
                    <a:pt x="272" y="353"/>
                  </a:lnTo>
                  <a:lnTo>
                    <a:pt x="272" y="353"/>
                  </a:lnTo>
                  <a:lnTo>
                    <a:pt x="274" y="353"/>
                  </a:lnTo>
                  <a:lnTo>
                    <a:pt x="277" y="353"/>
                  </a:lnTo>
                  <a:lnTo>
                    <a:pt x="279" y="353"/>
                  </a:lnTo>
                  <a:lnTo>
                    <a:pt x="281" y="353"/>
                  </a:lnTo>
                  <a:lnTo>
                    <a:pt x="281" y="353"/>
                  </a:lnTo>
                  <a:lnTo>
                    <a:pt x="281" y="350"/>
                  </a:lnTo>
                  <a:lnTo>
                    <a:pt x="281" y="350"/>
                  </a:lnTo>
                  <a:lnTo>
                    <a:pt x="286" y="350"/>
                  </a:lnTo>
                  <a:lnTo>
                    <a:pt x="291" y="350"/>
                  </a:lnTo>
                  <a:lnTo>
                    <a:pt x="291" y="350"/>
                  </a:lnTo>
                  <a:lnTo>
                    <a:pt x="293" y="348"/>
                  </a:lnTo>
                  <a:lnTo>
                    <a:pt x="296" y="341"/>
                  </a:lnTo>
                  <a:lnTo>
                    <a:pt x="300" y="339"/>
                  </a:lnTo>
                  <a:lnTo>
                    <a:pt x="303" y="334"/>
                  </a:lnTo>
                  <a:lnTo>
                    <a:pt x="310" y="334"/>
                  </a:lnTo>
                  <a:lnTo>
                    <a:pt x="312" y="334"/>
                  </a:lnTo>
                  <a:lnTo>
                    <a:pt x="314" y="334"/>
                  </a:lnTo>
                  <a:lnTo>
                    <a:pt x="314" y="334"/>
                  </a:lnTo>
                  <a:lnTo>
                    <a:pt x="322" y="324"/>
                  </a:lnTo>
                  <a:lnTo>
                    <a:pt x="329" y="317"/>
                  </a:lnTo>
                  <a:lnTo>
                    <a:pt x="333" y="313"/>
                  </a:lnTo>
                  <a:lnTo>
                    <a:pt x="338" y="303"/>
                  </a:lnTo>
                  <a:lnTo>
                    <a:pt x="341" y="296"/>
                  </a:lnTo>
                  <a:lnTo>
                    <a:pt x="341" y="296"/>
                  </a:lnTo>
                  <a:lnTo>
                    <a:pt x="343" y="294"/>
                  </a:lnTo>
                  <a:lnTo>
                    <a:pt x="348" y="291"/>
                  </a:lnTo>
                  <a:lnTo>
                    <a:pt x="348" y="291"/>
                  </a:lnTo>
                  <a:lnTo>
                    <a:pt x="350" y="289"/>
                  </a:lnTo>
                  <a:lnTo>
                    <a:pt x="352" y="284"/>
                  </a:lnTo>
                  <a:lnTo>
                    <a:pt x="352" y="282"/>
                  </a:lnTo>
                  <a:lnTo>
                    <a:pt x="357" y="279"/>
                  </a:lnTo>
                  <a:lnTo>
                    <a:pt x="357" y="279"/>
                  </a:lnTo>
                  <a:lnTo>
                    <a:pt x="364" y="275"/>
                  </a:lnTo>
                  <a:lnTo>
                    <a:pt x="364" y="275"/>
                  </a:lnTo>
                  <a:lnTo>
                    <a:pt x="367" y="275"/>
                  </a:lnTo>
                  <a:lnTo>
                    <a:pt x="369" y="270"/>
                  </a:lnTo>
                  <a:lnTo>
                    <a:pt x="369" y="270"/>
                  </a:lnTo>
                  <a:lnTo>
                    <a:pt x="371" y="268"/>
                  </a:lnTo>
                  <a:lnTo>
                    <a:pt x="374" y="265"/>
                  </a:lnTo>
                  <a:lnTo>
                    <a:pt x="374" y="263"/>
                  </a:lnTo>
                  <a:lnTo>
                    <a:pt x="374" y="260"/>
                  </a:lnTo>
                  <a:lnTo>
                    <a:pt x="376" y="263"/>
                  </a:lnTo>
                  <a:lnTo>
                    <a:pt x="378" y="263"/>
                  </a:lnTo>
                  <a:lnTo>
                    <a:pt x="381" y="260"/>
                  </a:lnTo>
                  <a:lnTo>
                    <a:pt x="383" y="258"/>
                  </a:lnTo>
                  <a:lnTo>
                    <a:pt x="386" y="256"/>
                  </a:lnTo>
                  <a:lnTo>
                    <a:pt x="386" y="256"/>
                  </a:lnTo>
                  <a:lnTo>
                    <a:pt x="386" y="256"/>
                  </a:lnTo>
                  <a:lnTo>
                    <a:pt x="383" y="253"/>
                  </a:lnTo>
                  <a:lnTo>
                    <a:pt x="383" y="251"/>
                  </a:lnTo>
                  <a:lnTo>
                    <a:pt x="381" y="251"/>
                  </a:lnTo>
                  <a:lnTo>
                    <a:pt x="378" y="253"/>
                  </a:lnTo>
                  <a:lnTo>
                    <a:pt x="376" y="253"/>
                  </a:lnTo>
                  <a:lnTo>
                    <a:pt x="374" y="253"/>
                  </a:lnTo>
                  <a:lnTo>
                    <a:pt x="371" y="256"/>
                  </a:lnTo>
                  <a:lnTo>
                    <a:pt x="369" y="253"/>
                  </a:lnTo>
                  <a:lnTo>
                    <a:pt x="367" y="256"/>
                  </a:lnTo>
                  <a:lnTo>
                    <a:pt x="367" y="253"/>
                  </a:lnTo>
                  <a:lnTo>
                    <a:pt x="364" y="253"/>
                  </a:lnTo>
                  <a:lnTo>
                    <a:pt x="364" y="251"/>
                  </a:lnTo>
                  <a:lnTo>
                    <a:pt x="367" y="251"/>
                  </a:lnTo>
                  <a:lnTo>
                    <a:pt x="367" y="251"/>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p:cNvSpPr>
              <a:spLocks/>
            </p:cNvSpPr>
            <p:nvPr/>
          </p:nvSpPr>
          <p:spPr bwMode="auto">
            <a:xfrm>
              <a:off x="4873" y="1656"/>
              <a:ext cx="242" cy="132"/>
            </a:xfrm>
            <a:custGeom>
              <a:avLst/>
              <a:gdLst>
                <a:gd name="T0" fmla="*/ 230 w 242"/>
                <a:gd name="T1" fmla="*/ 5 h 132"/>
                <a:gd name="T2" fmla="*/ 218 w 242"/>
                <a:gd name="T3" fmla="*/ 2 h 132"/>
                <a:gd name="T4" fmla="*/ 213 w 242"/>
                <a:gd name="T5" fmla="*/ 2 h 132"/>
                <a:gd name="T6" fmla="*/ 197 w 242"/>
                <a:gd name="T7" fmla="*/ 7 h 132"/>
                <a:gd name="T8" fmla="*/ 192 w 242"/>
                <a:gd name="T9" fmla="*/ 5 h 132"/>
                <a:gd name="T10" fmla="*/ 185 w 242"/>
                <a:gd name="T11" fmla="*/ 5 h 132"/>
                <a:gd name="T12" fmla="*/ 175 w 242"/>
                <a:gd name="T13" fmla="*/ 5 h 132"/>
                <a:gd name="T14" fmla="*/ 166 w 242"/>
                <a:gd name="T15" fmla="*/ 12 h 132"/>
                <a:gd name="T16" fmla="*/ 166 w 242"/>
                <a:gd name="T17" fmla="*/ 14 h 132"/>
                <a:gd name="T18" fmla="*/ 157 w 242"/>
                <a:gd name="T19" fmla="*/ 21 h 132"/>
                <a:gd name="T20" fmla="*/ 142 w 242"/>
                <a:gd name="T21" fmla="*/ 31 h 132"/>
                <a:gd name="T22" fmla="*/ 131 w 242"/>
                <a:gd name="T23" fmla="*/ 35 h 132"/>
                <a:gd name="T24" fmla="*/ 126 w 242"/>
                <a:gd name="T25" fmla="*/ 35 h 132"/>
                <a:gd name="T26" fmla="*/ 107 w 242"/>
                <a:gd name="T27" fmla="*/ 35 h 132"/>
                <a:gd name="T28" fmla="*/ 97 w 242"/>
                <a:gd name="T29" fmla="*/ 38 h 132"/>
                <a:gd name="T30" fmla="*/ 83 w 242"/>
                <a:gd name="T31" fmla="*/ 33 h 132"/>
                <a:gd name="T32" fmla="*/ 59 w 242"/>
                <a:gd name="T33" fmla="*/ 14 h 132"/>
                <a:gd name="T34" fmla="*/ 52 w 242"/>
                <a:gd name="T35" fmla="*/ 9 h 132"/>
                <a:gd name="T36" fmla="*/ 45 w 242"/>
                <a:gd name="T37" fmla="*/ 14 h 132"/>
                <a:gd name="T38" fmla="*/ 43 w 242"/>
                <a:gd name="T39" fmla="*/ 9 h 132"/>
                <a:gd name="T40" fmla="*/ 41 w 242"/>
                <a:gd name="T41" fmla="*/ 5 h 132"/>
                <a:gd name="T42" fmla="*/ 33 w 242"/>
                <a:gd name="T43" fmla="*/ 5 h 132"/>
                <a:gd name="T44" fmla="*/ 33 w 242"/>
                <a:gd name="T45" fmla="*/ 9 h 132"/>
                <a:gd name="T46" fmla="*/ 29 w 242"/>
                <a:gd name="T47" fmla="*/ 16 h 132"/>
                <a:gd name="T48" fmla="*/ 15 w 242"/>
                <a:gd name="T49" fmla="*/ 28 h 132"/>
                <a:gd name="T50" fmla="*/ 7 w 242"/>
                <a:gd name="T51" fmla="*/ 35 h 132"/>
                <a:gd name="T52" fmla="*/ 3 w 242"/>
                <a:gd name="T53" fmla="*/ 47 h 132"/>
                <a:gd name="T54" fmla="*/ 7 w 242"/>
                <a:gd name="T55" fmla="*/ 47 h 132"/>
                <a:gd name="T56" fmla="*/ 17 w 242"/>
                <a:gd name="T57" fmla="*/ 52 h 132"/>
                <a:gd name="T58" fmla="*/ 19 w 242"/>
                <a:gd name="T59" fmla="*/ 57 h 132"/>
                <a:gd name="T60" fmla="*/ 33 w 242"/>
                <a:gd name="T61" fmla="*/ 61 h 132"/>
                <a:gd name="T62" fmla="*/ 45 w 242"/>
                <a:gd name="T63" fmla="*/ 69 h 132"/>
                <a:gd name="T64" fmla="*/ 59 w 242"/>
                <a:gd name="T65" fmla="*/ 73 h 132"/>
                <a:gd name="T66" fmla="*/ 74 w 242"/>
                <a:gd name="T67" fmla="*/ 78 h 132"/>
                <a:gd name="T68" fmla="*/ 81 w 242"/>
                <a:gd name="T69" fmla="*/ 85 h 132"/>
                <a:gd name="T70" fmla="*/ 88 w 242"/>
                <a:gd name="T71" fmla="*/ 88 h 132"/>
                <a:gd name="T72" fmla="*/ 97 w 242"/>
                <a:gd name="T73" fmla="*/ 90 h 132"/>
                <a:gd name="T74" fmla="*/ 102 w 242"/>
                <a:gd name="T75" fmla="*/ 102 h 132"/>
                <a:gd name="T76" fmla="*/ 109 w 242"/>
                <a:gd name="T77" fmla="*/ 109 h 132"/>
                <a:gd name="T78" fmla="*/ 116 w 242"/>
                <a:gd name="T79" fmla="*/ 111 h 132"/>
                <a:gd name="T80" fmla="*/ 123 w 242"/>
                <a:gd name="T81" fmla="*/ 114 h 132"/>
                <a:gd name="T82" fmla="*/ 131 w 242"/>
                <a:gd name="T83" fmla="*/ 118 h 132"/>
                <a:gd name="T84" fmla="*/ 135 w 242"/>
                <a:gd name="T85" fmla="*/ 125 h 132"/>
                <a:gd name="T86" fmla="*/ 142 w 242"/>
                <a:gd name="T87" fmla="*/ 130 h 132"/>
                <a:gd name="T88" fmla="*/ 152 w 242"/>
                <a:gd name="T89" fmla="*/ 118 h 132"/>
                <a:gd name="T90" fmla="*/ 164 w 242"/>
                <a:gd name="T91" fmla="*/ 106 h 132"/>
                <a:gd name="T92" fmla="*/ 175 w 242"/>
                <a:gd name="T93" fmla="*/ 92 h 132"/>
                <a:gd name="T94" fmla="*/ 185 w 242"/>
                <a:gd name="T95" fmla="*/ 83 h 132"/>
                <a:gd name="T96" fmla="*/ 190 w 242"/>
                <a:gd name="T97" fmla="*/ 73 h 132"/>
                <a:gd name="T98" fmla="*/ 185 w 242"/>
                <a:gd name="T99" fmla="*/ 73 h 132"/>
                <a:gd name="T100" fmla="*/ 180 w 242"/>
                <a:gd name="T101" fmla="*/ 64 h 132"/>
                <a:gd name="T102" fmla="*/ 183 w 242"/>
                <a:gd name="T103" fmla="*/ 64 h 132"/>
                <a:gd name="T104" fmla="*/ 187 w 242"/>
                <a:gd name="T105" fmla="*/ 71 h 132"/>
                <a:gd name="T106" fmla="*/ 192 w 242"/>
                <a:gd name="T107" fmla="*/ 64 h 132"/>
                <a:gd name="T108" fmla="*/ 192 w 242"/>
                <a:gd name="T109" fmla="*/ 61 h 132"/>
                <a:gd name="T110" fmla="*/ 194 w 242"/>
                <a:gd name="T111" fmla="*/ 69 h 132"/>
                <a:gd name="T112" fmla="*/ 197 w 242"/>
                <a:gd name="T113" fmla="*/ 69 h 132"/>
                <a:gd name="T114" fmla="*/ 204 w 242"/>
                <a:gd name="T115" fmla="*/ 59 h 132"/>
                <a:gd name="T116" fmla="*/ 216 w 242"/>
                <a:gd name="T117" fmla="*/ 43 h 132"/>
                <a:gd name="T118" fmla="*/ 223 w 242"/>
                <a:gd name="T119" fmla="*/ 38 h 132"/>
                <a:gd name="T120" fmla="*/ 239 w 242"/>
                <a:gd name="T121"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132">
                  <a:moveTo>
                    <a:pt x="242" y="7"/>
                  </a:moveTo>
                  <a:lnTo>
                    <a:pt x="242" y="7"/>
                  </a:lnTo>
                  <a:lnTo>
                    <a:pt x="239" y="7"/>
                  </a:lnTo>
                  <a:lnTo>
                    <a:pt x="237" y="7"/>
                  </a:lnTo>
                  <a:lnTo>
                    <a:pt x="230" y="5"/>
                  </a:lnTo>
                  <a:lnTo>
                    <a:pt x="223" y="5"/>
                  </a:lnTo>
                  <a:lnTo>
                    <a:pt x="220" y="5"/>
                  </a:lnTo>
                  <a:lnTo>
                    <a:pt x="218" y="2"/>
                  </a:lnTo>
                  <a:lnTo>
                    <a:pt x="218" y="2"/>
                  </a:lnTo>
                  <a:lnTo>
                    <a:pt x="218" y="2"/>
                  </a:lnTo>
                  <a:lnTo>
                    <a:pt x="218" y="2"/>
                  </a:lnTo>
                  <a:lnTo>
                    <a:pt x="218" y="2"/>
                  </a:lnTo>
                  <a:lnTo>
                    <a:pt x="218" y="0"/>
                  </a:lnTo>
                  <a:lnTo>
                    <a:pt x="216" y="0"/>
                  </a:lnTo>
                  <a:lnTo>
                    <a:pt x="213" y="2"/>
                  </a:lnTo>
                  <a:lnTo>
                    <a:pt x="206" y="2"/>
                  </a:lnTo>
                  <a:lnTo>
                    <a:pt x="204" y="5"/>
                  </a:lnTo>
                  <a:lnTo>
                    <a:pt x="199" y="7"/>
                  </a:lnTo>
                  <a:lnTo>
                    <a:pt x="199" y="7"/>
                  </a:lnTo>
                  <a:lnTo>
                    <a:pt x="197" y="7"/>
                  </a:lnTo>
                  <a:lnTo>
                    <a:pt x="197" y="7"/>
                  </a:lnTo>
                  <a:lnTo>
                    <a:pt x="194" y="7"/>
                  </a:lnTo>
                  <a:lnTo>
                    <a:pt x="192" y="7"/>
                  </a:lnTo>
                  <a:lnTo>
                    <a:pt x="192" y="5"/>
                  </a:lnTo>
                  <a:lnTo>
                    <a:pt x="192" y="5"/>
                  </a:lnTo>
                  <a:lnTo>
                    <a:pt x="192" y="5"/>
                  </a:lnTo>
                  <a:lnTo>
                    <a:pt x="192" y="5"/>
                  </a:lnTo>
                  <a:lnTo>
                    <a:pt x="190" y="5"/>
                  </a:lnTo>
                  <a:lnTo>
                    <a:pt x="187" y="5"/>
                  </a:lnTo>
                  <a:lnTo>
                    <a:pt x="185" y="5"/>
                  </a:lnTo>
                  <a:lnTo>
                    <a:pt x="183" y="5"/>
                  </a:lnTo>
                  <a:lnTo>
                    <a:pt x="178" y="7"/>
                  </a:lnTo>
                  <a:lnTo>
                    <a:pt x="178" y="7"/>
                  </a:lnTo>
                  <a:lnTo>
                    <a:pt x="178" y="7"/>
                  </a:lnTo>
                  <a:lnTo>
                    <a:pt x="175" y="5"/>
                  </a:lnTo>
                  <a:lnTo>
                    <a:pt x="175" y="5"/>
                  </a:lnTo>
                  <a:lnTo>
                    <a:pt x="175" y="5"/>
                  </a:lnTo>
                  <a:lnTo>
                    <a:pt x="171" y="9"/>
                  </a:lnTo>
                  <a:lnTo>
                    <a:pt x="168" y="12"/>
                  </a:lnTo>
                  <a:lnTo>
                    <a:pt x="166" y="12"/>
                  </a:lnTo>
                  <a:lnTo>
                    <a:pt x="166" y="12"/>
                  </a:lnTo>
                  <a:lnTo>
                    <a:pt x="166" y="12"/>
                  </a:lnTo>
                  <a:lnTo>
                    <a:pt x="166" y="14"/>
                  </a:lnTo>
                  <a:lnTo>
                    <a:pt x="166" y="14"/>
                  </a:lnTo>
                  <a:lnTo>
                    <a:pt x="166" y="14"/>
                  </a:lnTo>
                  <a:lnTo>
                    <a:pt x="166" y="14"/>
                  </a:lnTo>
                  <a:lnTo>
                    <a:pt x="166" y="14"/>
                  </a:lnTo>
                  <a:lnTo>
                    <a:pt x="166" y="16"/>
                  </a:lnTo>
                  <a:lnTo>
                    <a:pt x="157" y="21"/>
                  </a:lnTo>
                  <a:lnTo>
                    <a:pt x="157" y="21"/>
                  </a:lnTo>
                  <a:lnTo>
                    <a:pt x="157" y="24"/>
                  </a:lnTo>
                  <a:lnTo>
                    <a:pt x="154" y="24"/>
                  </a:lnTo>
                  <a:lnTo>
                    <a:pt x="154" y="26"/>
                  </a:lnTo>
                  <a:lnTo>
                    <a:pt x="149" y="31"/>
                  </a:lnTo>
                  <a:lnTo>
                    <a:pt x="142" y="31"/>
                  </a:lnTo>
                  <a:lnTo>
                    <a:pt x="140" y="31"/>
                  </a:lnTo>
                  <a:lnTo>
                    <a:pt x="140" y="31"/>
                  </a:lnTo>
                  <a:lnTo>
                    <a:pt x="135" y="33"/>
                  </a:lnTo>
                  <a:lnTo>
                    <a:pt x="133" y="35"/>
                  </a:lnTo>
                  <a:lnTo>
                    <a:pt x="131" y="35"/>
                  </a:lnTo>
                  <a:lnTo>
                    <a:pt x="131" y="38"/>
                  </a:lnTo>
                  <a:lnTo>
                    <a:pt x="131" y="38"/>
                  </a:lnTo>
                  <a:lnTo>
                    <a:pt x="128" y="38"/>
                  </a:lnTo>
                  <a:lnTo>
                    <a:pt x="128" y="38"/>
                  </a:lnTo>
                  <a:lnTo>
                    <a:pt x="126" y="35"/>
                  </a:lnTo>
                  <a:lnTo>
                    <a:pt x="126" y="35"/>
                  </a:lnTo>
                  <a:lnTo>
                    <a:pt x="123" y="35"/>
                  </a:lnTo>
                  <a:lnTo>
                    <a:pt x="112" y="35"/>
                  </a:lnTo>
                  <a:lnTo>
                    <a:pt x="109" y="35"/>
                  </a:lnTo>
                  <a:lnTo>
                    <a:pt x="107" y="35"/>
                  </a:lnTo>
                  <a:lnTo>
                    <a:pt x="104" y="38"/>
                  </a:lnTo>
                  <a:lnTo>
                    <a:pt x="102" y="43"/>
                  </a:lnTo>
                  <a:lnTo>
                    <a:pt x="100" y="43"/>
                  </a:lnTo>
                  <a:lnTo>
                    <a:pt x="100" y="40"/>
                  </a:lnTo>
                  <a:lnTo>
                    <a:pt x="97" y="38"/>
                  </a:lnTo>
                  <a:lnTo>
                    <a:pt x="95" y="38"/>
                  </a:lnTo>
                  <a:lnTo>
                    <a:pt x="93" y="38"/>
                  </a:lnTo>
                  <a:lnTo>
                    <a:pt x="88" y="35"/>
                  </a:lnTo>
                  <a:lnTo>
                    <a:pt x="88" y="35"/>
                  </a:lnTo>
                  <a:lnTo>
                    <a:pt x="83" y="33"/>
                  </a:lnTo>
                  <a:lnTo>
                    <a:pt x="67" y="16"/>
                  </a:lnTo>
                  <a:lnTo>
                    <a:pt x="62" y="16"/>
                  </a:lnTo>
                  <a:lnTo>
                    <a:pt x="62" y="14"/>
                  </a:lnTo>
                  <a:lnTo>
                    <a:pt x="59" y="14"/>
                  </a:lnTo>
                  <a:lnTo>
                    <a:pt x="59" y="14"/>
                  </a:lnTo>
                  <a:lnTo>
                    <a:pt x="59" y="14"/>
                  </a:lnTo>
                  <a:lnTo>
                    <a:pt x="57" y="12"/>
                  </a:lnTo>
                  <a:lnTo>
                    <a:pt x="57" y="9"/>
                  </a:lnTo>
                  <a:lnTo>
                    <a:pt x="55" y="9"/>
                  </a:lnTo>
                  <a:lnTo>
                    <a:pt x="52" y="9"/>
                  </a:lnTo>
                  <a:lnTo>
                    <a:pt x="52" y="9"/>
                  </a:lnTo>
                  <a:lnTo>
                    <a:pt x="52" y="9"/>
                  </a:lnTo>
                  <a:lnTo>
                    <a:pt x="48" y="12"/>
                  </a:lnTo>
                  <a:lnTo>
                    <a:pt x="48" y="14"/>
                  </a:lnTo>
                  <a:lnTo>
                    <a:pt x="45" y="14"/>
                  </a:lnTo>
                  <a:lnTo>
                    <a:pt x="45" y="12"/>
                  </a:lnTo>
                  <a:lnTo>
                    <a:pt x="43" y="12"/>
                  </a:lnTo>
                  <a:lnTo>
                    <a:pt x="43" y="12"/>
                  </a:lnTo>
                  <a:lnTo>
                    <a:pt x="43" y="12"/>
                  </a:lnTo>
                  <a:lnTo>
                    <a:pt x="43" y="9"/>
                  </a:lnTo>
                  <a:lnTo>
                    <a:pt x="43" y="9"/>
                  </a:lnTo>
                  <a:lnTo>
                    <a:pt x="43" y="9"/>
                  </a:lnTo>
                  <a:lnTo>
                    <a:pt x="41" y="7"/>
                  </a:lnTo>
                  <a:lnTo>
                    <a:pt x="41" y="7"/>
                  </a:lnTo>
                  <a:lnTo>
                    <a:pt x="41" y="5"/>
                  </a:lnTo>
                  <a:lnTo>
                    <a:pt x="41" y="5"/>
                  </a:lnTo>
                  <a:lnTo>
                    <a:pt x="38" y="2"/>
                  </a:lnTo>
                  <a:lnTo>
                    <a:pt x="38" y="2"/>
                  </a:lnTo>
                  <a:lnTo>
                    <a:pt x="36" y="2"/>
                  </a:lnTo>
                  <a:lnTo>
                    <a:pt x="33" y="5"/>
                  </a:lnTo>
                  <a:lnTo>
                    <a:pt x="33" y="5"/>
                  </a:lnTo>
                  <a:lnTo>
                    <a:pt x="33" y="7"/>
                  </a:lnTo>
                  <a:lnTo>
                    <a:pt x="33" y="7"/>
                  </a:lnTo>
                  <a:lnTo>
                    <a:pt x="33" y="9"/>
                  </a:lnTo>
                  <a:lnTo>
                    <a:pt x="33" y="9"/>
                  </a:lnTo>
                  <a:lnTo>
                    <a:pt x="33" y="12"/>
                  </a:lnTo>
                  <a:lnTo>
                    <a:pt x="33" y="12"/>
                  </a:lnTo>
                  <a:lnTo>
                    <a:pt x="33" y="14"/>
                  </a:lnTo>
                  <a:lnTo>
                    <a:pt x="31" y="14"/>
                  </a:lnTo>
                  <a:lnTo>
                    <a:pt x="29" y="16"/>
                  </a:lnTo>
                  <a:lnTo>
                    <a:pt x="26" y="19"/>
                  </a:lnTo>
                  <a:lnTo>
                    <a:pt x="24" y="21"/>
                  </a:lnTo>
                  <a:lnTo>
                    <a:pt x="22" y="26"/>
                  </a:lnTo>
                  <a:lnTo>
                    <a:pt x="19" y="26"/>
                  </a:lnTo>
                  <a:lnTo>
                    <a:pt x="15" y="28"/>
                  </a:lnTo>
                  <a:lnTo>
                    <a:pt x="12" y="28"/>
                  </a:lnTo>
                  <a:lnTo>
                    <a:pt x="10" y="28"/>
                  </a:lnTo>
                  <a:lnTo>
                    <a:pt x="10" y="31"/>
                  </a:lnTo>
                  <a:lnTo>
                    <a:pt x="7" y="33"/>
                  </a:lnTo>
                  <a:lnTo>
                    <a:pt x="7" y="35"/>
                  </a:lnTo>
                  <a:lnTo>
                    <a:pt x="5" y="38"/>
                  </a:lnTo>
                  <a:lnTo>
                    <a:pt x="0" y="40"/>
                  </a:lnTo>
                  <a:lnTo>
                    <a:pt x="3" y="45"/>
                  </a:lnTo>
                  <a:lnTo>
                    <a:pt x="3" y="45"/>
                  </a:lnTo>
                  <a:lnTo>
                    <a:pt x="3" y="47"/>
                  </a:lnTo>
                  <a:lnTo>
                    <a:pt x="3" y="47"/>
                  </a:lnTo>
                  <a:lnTo>
                    <a:pt x="3" y="47"/>
                  </a:lnTo>
                  <a:lnTo>
                    <a:pt x="5" y="47"/>
                  </a:lnTo>
                  <a:lnTo>
                    <a:pt x="5" y="47"/>
                  </a:lnTo>
                  <a:lnTo>
                    <a:pt x="7" y="47"/>
                  </a:lnTo>
                  <a:lnTo>
                    <a:pt x="10" y="50"/>
                  </a:lnTo>
                  <a:lnTo>
                    <a:pt x="10" y="50"/>
                  </a:lnTo>
                  <a:lnTo>
                    <a:pt x="12" y="50"/>
                  </a:lnTo>
                  <a:lnTo>
                    <a:pt x="12" y="50"/>
                  </a:lnTo>
                  <a:lnTo>
                    <a:pt x="17" y="52"/>
                  </a:lnTo>
                  <a:lnTo>
                    <a:pt x="17" y="52"/>
                  </a:lnTo>
                  <a:lnTo>
                    <a:pt x="17" y="54"/>
                  </a:lnTo>
                  <a:lnTo>
                    <a:pt x="19" y="54"/>
                  </a:lnTo>
                  <a:lnTo>
                    <a:pt x="19" y="57"/>
                  </a:lnTo>
                  <a:lnTo>
                    <a:pt x="19" y="57"/>
                  </a:lnTo>
                  <a:lnTo>
                    <a:pt x="26" y="59"/>
                  </a:lnTo>
                  <a:lnTo>
                    <a:pt x="29" y="59"/>
                  </a:lnTo>
                  <a:lnTo>
                    <a:pt x="29" y="59"/>
                  </a:lnTo>
                  <a:lnTo>
                    <a:pt x="31" y="61"/>
                  </a:lnTo>
                  <a:lnTo>
                    <a:pt x="33" y="61"/>
                  </a:lnTo>
                  <a:lnTo>
                    <a:pt x="36" y="64"/>
                  </a:lnTo>
                  <a:lnTo>
                    <a:pt x="36" y="64"/>
                  </a:lnTo>
                  <a:lnTo>
                    <a:pt x="43" y="64"/>
                  </a:lnTo>
                  <a:lnTo>
                    <a:pt x="45" y="66"/>
                  </a:lnTo>
                  <a:lnTo>
                    <a:pt x="45" y="69"/>
                  </a:lnTo>
                  <a:lnTo>
                    <a:pt x="48" y="69"/>
                  </a:lnTo>
                  <a:lnTo>
                    <a:pt x="52" y="71"/>
                  </a:lnTo>
                  <a:lnTo>
                    <a:pt x="55" y="73"/>
                  </a:lnTo>
                  <a:lnTo>
                    <a:pt x="57" y="73"/>
                  </a:lnTo>
                  <a:lnTo>
                    <a:pt x="59" y="73"/>
                  </a:lnTo>
                  <a:lnTo>
                    <a:pt x="59" y="73"/>
                  </a:lnTo>
                  <a:lnTo>
                    <a:pt x="62" y="73"/>
                  </a:lnTo>
                  <a:lnTo>
                    <a:pt x="69" y="76"/>
                  </a:lnTo>
                  <a:lnTo>
                    <a:pt x="71" y="76"/>
                  </a:lnTo>
                  <a:lnTo>
                    <a:pt x="74" y="78"/>
                  </a:lnTo>
                  <a:lnTo>
                    <a:pt x="78" y="83"/>
                  </a:lnTo>
                  <a:lnTo>
                    <a:pt x="78" y="83"/>
                  </a:lnTo>
                  <a:lnTo>
                    <a:pt x="78" y="83"/>
                  </a:lnTo>
                  <a:lnTo>
                    <a:pt x="78" y="85"/>
                  </a:lnTo>
                  <a:lnTo>
                    <a:pt x="81" y="85"/>
                  </a:lnTo>
                  <a:lnTo>
                    <a:pt x="81" y="85"/>
                  </a:lnTo>
                  <a:lnTo>
                    <a:pt x="81" y="85"/>
                  </a:lnTo>
                  <a:lnTo>
                    <a:pt x="83" y="85"/>
                  </a:lnTo>
                  <a:lnTo>
                    <a:pt x="86" y="85"/>
                  </a:lnTo>
                  <a:lnTo>
                    <a:pt x="88" y="88"/>
                  </a:lnTo>
                  <a:lnTo>
                    <a:pt x="93" y="90"/>
                  </a:lnTo>
                  <a:lnTo>
                    <a:pt x="95" y="92"/>
                  </a:lnTo>
                  <a:lnTo>
                    <a:pt x="95" y="92"/>
                  </a:lnTo>
                  <a:lnTo>
                    <a:pt x="97" y="90"/>
                  </a:lnTo>
                  <a:lnTo>
                    <a:pt x="97" y="90"/>
                  </a:lnTo>
                  <a:lnTo>
                    <a:pt x="100" y="92"/>
                  </a:lnTo>
                  <a:lnTo>
                    <a:pt x="102" y="92"/>
                  </a:lnTo>
                  <a:lnTo>
                    <a:pt x="102" y="95"/>
                  </a:lnTo>
                  <a:lnTo>
                    <a:pt x="102" y="102"/>
                  </a:lnTo>
                  <a:lnTo>
                    <a:pt x="102" y="102"/>
                  </a:lnTo>
                  <a:lnTo>
                    <a:pt x="104" y="104"/>
                  </a:lnTo>
                  <a:lnTo>
                    <a:pt x="107" y="104"/>
                  </a:lnTo>
                  <a:lnTo>
                    <a:pt x="107" y="104"/>
                  </a:lnTo>
                  <a:lnTo>
                    <a:pt x="109" y="106"/>
                  </a:lnTo>
                  <a:lnTo>
                    <a:pt x="109" y="109"/>
                  </a:lnTo>
                  <a:lnTo>
                    <a:pt x="109" y="109"/>
                  </a:lnTo>
                  <a:lnTo>
                    <a:pt x="112" y="111"/>
                  </a:lnTo>
                  <a:lnTo>
                    <a:pt x="112" y="111"/>
                  </a:lnTo>
                  <a:lnTo>
                    <a:pt x="116" y="111"/>
                  </a:lnTo>
                  <a:lnTo>
                    <a:pt x="116" y="111"/>
                  </a:lnTo>
                  <a:lnTo>
                    <a:pt x="119" y="114"/>
                  </a:lnTo>
                  <a:lnTo>
                    <a:pt x="121" y="116"/>
                  </a:lnTo>
                  <a:lnTo>
                    <a:pt x="123" y="116"/>
                  </a:lnTo>
                  <a:lnTo>
                    <a:pt x="123" y="116"/>
                  </a:lnTo>
                  <a:lnTo>
                    <a:pt x="123" y="114"/>
                  </a:lnTo>
                  <a:lnTo>
                    <a:pt x="126" y="114"/>
                  </a:lnTo>
                  <a:lnTo>
                    <a:pt x="126" y="114"/>
                  </a:lnTo>
                  <a:lnTo>
                    <a:pt x="131" y="116"/>
                  </a:lnTo>
                  <a:lnTo>
                    <a:pt x="131" y="118"/>
                  </a:lnTo>
                  <a:lnTo>
                    <a:pt x="131" y="118"/>
                  </a:lnTo>
                  <a:lnTo>
                    <a:pt x="133" y="121"/>
                  </a:lnTo>
                  <a:lnTo>
                    <a:pt x="131" y="123"/>
                  </a:lnTo>
                  <a:lnTo>
                    <a:pt x="131" y="125"/>
                  </a:lnTo>
                  <a:lnTo>
                    <a:pt x="133" y="125"/>
                  </a:lnTo>
                  <a:lnTo>
                    <a:pt x="135" y="125"/>
                  </a:lnTo>
                  <a:lnTo>
                    <a:pt x="140" y="125"/>
                  </a:lnTo>
                  <a:lnTo>
                    <a:pt x="140" y="125"/>
                  </a:lnTo>
                  <a:lnTo>
                    <a:pt x="142" y="128"/>
                  </a:lnTo>
                  <a:lnTo>
                    <a:pt x="142" y="128"/>
                  </a:lnTo>
                  <a:lnTo>
                    <a:pt x="142" y="130"/>
                  </a:lnTo>
                  <a:lnTo>
                    <a:pt x="145" y="132"/>
                  </a:lnTo>
                  <a:lnTo>
                    <a:pt x="152" y="121"/>
                  </a:lnTo>
                  <a:lnTo>
                    <a:pt x="152" y="121"/>
                  </a:lnTo>
                  <a:lnTo>
                    <a:pt x="152" y="121"/>
                  </a:lnTo>
                  <a:lnTo>
                    <a:pt x="152" y="118"/>
                  </a:lnTo>
                  <a:lnTo>
                    <a:pt x="152" y="118"/>
                  </a:lnTo>
                  <a:lnTo>
                    <a:pt x="152" y="116"/>
                  </a:lnTo>
                  <a:lnTo>
                    <a:pt x="154" y="116"/>
                  </a:lnTo>
                  <a:lnTo>
                    <a:pt x="157" y="114"/>
                  </a:lnTo>
                  <a:lnTo>
                    <a:pt x="164" y="106"/>
                  </a:lnTo>
                  <a:lnTo>
                    <a:pt x="168" y="102"/>
                  </a:lnTo>
                  <a:lnTo>
                    <a:pt x="171" y="99"/>
                  </a:lnTo>
                  <a:lnTo>
                    <a:pt x="173" y="99"/>
                  </a:lnTo>
                  <a:lnTo>
                    <a:pt x="175" y="92"/>
                  </a:lnTo>
                  <a:lnTo>
                    <a:pt x="175" y="92"/>
                  </a:lnTo>
                  <a:lnTo>
                    <a:pt x="178" y="92"/>
                  </a:lnTo>
                  <a:lnTo>
                    <a:pt x="178" y="90"/>
                  </a:lnTo>
                  <a:lnTo>
                    <a:pt x="180" y="85"/>
                  </a:lnTo>
                  <a:lnTo>
                    <a:pt x="183" y="83"/>
                  </a:lnTo>
                  <a:lnTo>
                    <a:pt x="185" y="83"/>
                  </a:lnTo>
                  <a:lnTo>
                    <a:pt x="187" y="78"/>
                  </a:lnTo>
                  <a:lnTo>
                    <a:pt x="190" y="73"/>
                  </a:lnTo>
                  <a:lnTo>
                    <a:pt x="192" y="71"/>
                  </a:lnTo>
                  <a:lnTo>
                    <a:pt x="190" y="71"/>
                  </a:lnTo>
                  <a:lnTo>
                    <a:pt x="190" y="73"/>
                  </a:lnTo>
                  <a:lnTo>
                    <a:pt x="187" y="73"/>
                  </a:lnTo>
                  <a:lnTo>
                    <a:pt x="187" y="73"/>
                  </a:lnTo>
                  <a:lnTo>
                    <a:pt x="187" y="73"/>
                  </a:lnTo>
                  <a:lnTo>
                    <a:pt x="187" y="73"/>
                  </a:lnTo>
                  <a:lnTo>
                    <a:pt x="185" y="73"/>
                  </a:lnTo>
                  <a:lnTo>
                    <a:pt x="185" y="73"/>
                  </a:lnTo>
                  <a:lnTo>
                    <a:pt x="183" y="66"/>
                  </a:lnTo>
                  <a:lnTo>
                    <a:pt x="183" y="66"/>
                  </a:lnTo>
                  <a:lnTo>
                    <a:pt x="183" y="66"/>
                  </a:lnTo>
                  <a:lnTo>
                    <a:pt x="180" y="64"/>
                  </a:lnTo>
                  <a:lnTo>
                    <a:pt x="178" y="61"/>
                  </a:lnTo>
                  <a:lnTo>
                    <a:pt x="180" y="61"/>
                  </a:lnTo>
                  <a:lnTo>
                    <a:pt x="183" y="61"/>
                  </a:lnTo>
                  <a:lnTo>
                    <a:pt x="183" y="64"/>
                  </a:lnTo>
                  <a:lnTo>
                    <a:pt x="183" y="64"/>
                  </a:lnTo>
                  <a:lnTo>
                    <a:pt x="185" y="69"/>
                  </a:lnTo>
                  <a:lnTo>
                    <a:pt x="185" y="69"/>
                  </a:lnTo>
                  <a:lnTo>
                    <a:pt x="185" y="71"/>
                  </a:lnTo>
                  <a:lnTo>
                    <a:pt x="187" y="73"/>
                  </a:lnTo>
                  <a:lnTo>
                    <a:pt x="187" y="71"/>
                  </a:lnTo>
                  <a:lnTo>
                    <a:pt x="190" y="69"/>
                  </a:lnTo>
                  <a:lnTo>
                    <a:pt x="192" y="69"/>
                  </a:lnTo>
                  <a:lnTo>
                    <a:pt x="192" y="69"/>
                  </a:lnTo>
                  <a:lnTo>
                    <a:pt x="192" y="66"/>
                  </a:lnTo>
                  <a:lnTo>
                    <a:pt x="192" y="64"/>
                  </a:lnTo>
                  <a:lnTo>
                    <a:pt x="192" y="64"/>
                  </a:lnTo>
                  <a:lnTo>
                    <a:pt x="190" y="61"/>
                  </a:lnTo>
                  <a:lnTo>
                    <a:pt x="190" y="61"/>
                  </a:lnTo>
                  <a:lnTo>
                    <a:pt x="192" y="61"/>
                  </a:lnTo>
                  <a:lnTo>
                    <a:pt x="192" y="61"/>
                  </a:lnTo>
                  <a:lnTo>
                    <a:pt x="194" y="61"/>
                  </a:lnTo>
                  <a:lnTo>
                    <a:pt x="194" y="61"/>
                  </a:lnTo>
                  <a:lnTo>
                    <a:pt x="194" y="64"/>
                  </a:lnTo>
                  <a:lnTo>
                    <a:pt x="194" y="66"/>
                  </a:lnTo>
                  <a:lnTo>
                    <a:pt x="194" y="69"/>
                  </a:lnTo>
                  <a:lnTo>
                    <a:pt x="192" y="69"/>
                  </a:lnTo>
                  <a:lnTo>
                    <a:pt x="194" y="69"/>
                  </a:lnTo>
                  <a:lnTo>
                    <a:pt x="194" y="69"/>
                  </a:lnTo>
                  <a:lnTo>
                    <a:pt x="197" y="69"/>
                  </a:lnTo>
                  <a:lnTo>
                    <a:pt x="197" y="69"/>
                  </a:lnTo>
                  <a:lnTo>
                    <a:pt x="199" y="69"/>
                  </a:lnTo>
                  <a:lnTo>
                    <a:pt x="199" y="66"/>
                  </a:lnTo>
                  <a:lnTo>
                    <a:pt x="202" y="61"/>
                  </a:lnTo>
                  <a:lnTo>
                    <a:pt x="202" y="59"/>
                  </a:lnTo>
                  <a:lnTo>
                    <a:pt x="204" y="59"/>
                  </a:lnTo>
                  <a:lnTo>
                    <a:pt x="209" y="57"/>
                  </a:lnTo>
                  <a:lnTo>
                    <a:pt x="209" y="54"/>
                  </a:lnTo>
                  <a:lnTo>
                    <a:pt x="216" y="45"/>
                  </a:lnTo>
                  <a:lnTo>
                    <a:pt x="216" y="45"/>
                  </a:lnTo>
                  <a:lnTo>
                    <a:pt x="216" y="43"/>
                  </a:lnTo>
                  <a:lnTo>
                    <a:pt x="218" y="43"/>
                  </a:lnTo>
                  <a:lnTo>
                    <a:pt x="220" y="40"/>
                  </a:lnTo>
                  <a:lnTo>
                    <a:pt x="220" y="40"/>
                  </a:lnTo>
                  <a:lnTo>
                    <a:pt x="220" y="40"/>
                  </a:lnTo>
                  <a:lnTo>
                    <a:pt x="223" y="38"/>
                  </a:lnTo>
                  <a:lnTo>
                    <a:pt x="230" y="28"/>
                  </a:lnTo>
                  <a:lnTo>
                    <a:pt x="232" y="26"/>
                  </a:lnTo>
                  <a:lnTo>
                    <a:pt x="235" y="24"/>
                  </a:lnTo>
                  <a:lnTo>
                    <a:pt x="235" y="19"/>
                  </a:lnTo>
                  <a:lnTo>
                    <a:pt x="239" y="14"/>
                  </a:lnTo>
                  <a:lnTo>
                    <a:pt x="242" y="7"/>
                  </a:lnTo>
                  <a:lnTo>
                    <a:pt x="242" y="7"/>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p:cNvSpPr>
              <a:spLocks/>
            </p:cNvSpPr>
            <p:nvPr/>
          </p:nvSpPr>
          <p:spPr bwMode="auto">
            <a:xfrm>
              <a:off x="2066" y="1521"/>
              <a:ext cx="580" cy="320"/>
            </a:xfrm>
            <a:custGeom>
              <a:avLst/>
              <a:gdLst>
                <a:gd name="T0" fmla="*/ 16 w 580"/>
                <a:gd name="T1" fmla="*/ 0 h 320"/>
                <a:gd name="T2" fmla="*/ 23 w 580"/>
                <a:gd name="T3" fmla="*/ 17 h 320"/>
                <a:gd name="T4" fmla="*/ 11 w 580"/>
                <a:gd name="T5" fmla="*/ 21 h 320"/>
                <a:gd name="T6" fmla="*/ 7 w 580"/>
                <a:gd name="T7" fmla="*/ 26 h 320"/>
                <a:gd name="T8" fmla="*/ 4 w 580"/>
                <a:gd name="T9" fmla="*/ 33 h 320"/>
                <a:gd name="T10" fmla="*/ 19 w 580"/>
                <a:gd name="T11" fmla="*/ 52 h 320"/>
                <a:gd name="T12" fmla="*/ 19 w 580"/>
                <a:gd name="T13" fmla="*/ 62 h 320"/>
                <a:gd name="T14" fmla="*/ 26 w 580"/>
                <a:gd name="T15" fmla="*/ 71 h 320"/>
                <a:gd name="T16" fmla="*/ 33 w 580"/>
                <a:gd name="T17" fmla="*/ 83 h 320"/>
                <a:gd name="T18" fmla="*/ 37 w 580"/>
                <a:gd name="T19" fmla="*/ 97 h 320"/>
                <a:gd name="T20" fmla="*/ 49 w 580"/>
                <a:gd name="T21" fmla="*/ 107 h 320"/>
                <a:gd name="T22" fmla="*/ 54 w 580"/>
                <a:gd name="T23" fmla="*/ 111 h 320"/>
                <a:gd name="T24" fmla="*/ 59 w 580"/>
                <a:gd name="T25" fmla="*/ 123 h 320"/>
                <a:gd name="T26" fmla="*/ 75 w 580"/>
                <a:gd name="T27" fmla="*/ 140 h 320"/>
                <a:gd name="T28" fmla="*/ 85 w 580"/>
                <a:gd name="T29" fmla="*/ 156 h 320"/>
                <a:gd name="T30" fmla="*/ 78 w 580"/>
                <a:gd name="T31" fmla="*/ 166 h 320"/>
                <a:gd name="T32" fmla="*/ 71 w 580"/>
                <a:gd name="T33" fmla="*/ 173 h 320"/>
                <a:gd name="T34" fmla="*/ 106 w 580"/>
                <a:gd name="T35" fmla="*/ 185 h 320"/>
                <a:gd name="T36" fmla="*/ 109 w 580"/>
                <a:gd name="T37" fmla="*/ 185 h 320"/>
                <a:gd name="T38" fmla="*/ 127 w 580"/>
                <a:gd name="T39" fmla="*/ 187 h 320"/>
                <a:gd name="T40" fmla="*/ 135 w 580"/>
                <a:gd name="T41" fmla="*/ 192 h 320"/>
                <a:gd name="T42" fmla="*/ 137 w 580"/>
                <a:gd name="T43" fmla="*/ 201 h 320"/>
                <a:gd name="T44" fmla="*/ 146 w 580"/>
                <a:gd name="T45" fmla="*/ 215 h 320"/>
                <a:gd name="T46" fmla="*/ 144 w 580"/>
                <a:gd name="T47" fmla="*/ 223 h 320"/>
                <a:gd name="T48" fmla="*/ 163 w 580"/>
                <a:gd name="T49" fmla="*/ 230 h 320"/>
                <a:gd name="T50" fmla="*/ 208 w 580"/>
                <a:gd name="T51" fmla="*/ 227 h 320"/>
                <a:gd name="T52" fmla="*/ 213 w 580"/>
                <a:gd name="T53" fmla="*/ 227 h 320"/>
                <a:gd name="T54" fmla="*/ 225 w 580"/>
                <a:gd name="T55" fmla="*/ 220 h 320"/>
                <a:gd name="T56" fmla="*/ 239 w 580"/>
                <a:gd name="T57" fmla="*/ 211 h 320"/>
                <a:gd name="T58" fmla="*/ 246 w 580"/>
                <a:gd name="T59" fmla="*/ 204 h 320"/>
                <a:gd name="T60" fmla="*/ 262 w 580"/>
                <a:gd name="T61" fmla="*/ 192 h 320"/>
                <a:gd name="T62" fmla="*/ 274 w 580"/>
                <a:gd name="T63" fmla="*/ 182 h 320"/>
                <a:gd name="T64" fmla="*/ 272 w 580"/>
                <a:gd name="T65" fmla="*/ 189 h 320"/>
                <a:gd name="T66" fmla="*/ 270 w 580"/>
                <a:gd name="T67" fmla="*/ 192 h 320"/>
                <a:gd name="T68" fmla="*/ 267 w 580"/>
                <a:gd name="T69" fmla="*/ 194 h 320"/>
                <a:gd name="T70" fmla="*/ 272 w 580"/>
                <a:gd name="T71" fmla="*/ 204 h 320"/>
                <a:gd name="T72" fmla="*/ 272 w 580"/>
                <a:gd name="T73" fmla="*/ 211 h 320"/>
                <a:gd name="T74" fmla="*/ 267 w 580"/>
                <a:gd name="T75" fmla="*/ 211 h 320"/>
                <a:gd name="T76" fmla="*/ 265 w 580"/>
                <a:gd name="T77" fmla="*/ 232 h 320"/>
                <a:gd name="T78" fmla="*/ 265 w 580"/>
                <a:gd name="T79" fmla="*/ 291 h 320"/>
                <a:gd name="T80" fmla="*/ 279 w 580"/>
                <a:gd name="T81" fmla="*/ 308 h 320"/>
                <a:gd name="T82" fmla="*/ 300 w 580"/>
                <a:gd name="T83" fmla="*/ 310 h 320"/>
                <a:gd name="T84" fmla="*/ 331 w 580"/>
                <a:gd name="T85" fmla="*/ 301 h 320"/>
                <a:gd name="T86" fmla="*/ 355 w 580"/>
                <a:gd name="T87" fmla="*/ 303 h 320"/>
                <a:gd name="T88" fmla="*/ 376 w 580"/>
                <a:gd name="T89" fmla="*/ 303 h 320"/>
                <a:gd name="T90" fmla="*/ 395 w 580"/>
                <a:gd name="T91" fmla="*/ 308 h 320"/>
                <a:gd name="T92" fmla="*/ 404 w 580"/>
                <a:gd name="T93" fmla="*/ 308 h 320"/>
                <a:gd name="T94" fmla="*/ 412 w 580"/>
                <a:gd name="T95" fmla="*/ 312 h 320"/>
                <a:gd name="T96" fmla="*/ 423 w 580"/>
                <a:gd name="T97" fmla="*/ 317 h 320"/>
                <a:gd name="T98" fmla="*/ 438 w 580"/>
                <a:gd name="T99" fmla="*/ 310 h 320"/>
                <a:gd name="T100" fmla="*/ 449 w 580"/>
                <a:gd name="T101" fmla="*/ 305 h 320"/>
                <a:gd name="T102" fmla="*/ 461 w 580"/>
                <a:gd name="T103" fmla="*/ 289 h 320"/>
                <a:gd name="T104" fmla="*/ 471 w 580"/>
                <a:gd name="T105" fmla="*/ 279 h 320"/>
                <a:gd name="T106" fmla="*/ 490 w 580"/>
                <a:gd name="T107" fmla="*/ 284 h 320"/>
                <a:gd name="T108" fmla="*/ 499 w 580"/>
                <a:gd name="T109" fmla="*/ 275 h 320"/>
                <a:gd name="T110" fmla="*/ 506 w 580"/>
                <a:gd name="T111" fmla="*/ 267 h 320"/>
                <a:gd name="T112" fmla="*/ 518 w 580"/>
                <a:gd name="T113" fmla="*/ 260 h 320"/>
                <a:gd name="T114" fmla="*/ 523 w 580"/>
                <a:gd name="T115" fmla="*/ 258 h 320"/>
                <a:gd name="T116" fmla="*/ 525 w 580"/>
                <a:gd name="T117" fmla="*/ 253 h 320"/>
                <a:gd name="T118" fmla="*/ 537 w 580"/>
                <a:gd name="T119" fmla="*/ 253 h 320"/>
                <a:gd name="T120" fmla="*/ 542 w 580"/>
                <a:gd name="T121" fmla="*/ 251 h 320"/>
                <a:gd name="T122" fmla="*/ 577 w 580"/>
                <a:gd name="T123" fmla="*/ 22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 h="320">
                  <a:moveTo>
                    <a:pt x="565" y="215"/>
                  </a:moveTo>
                  <a:lnTo>
                    <a:pt x="331" y="107"/>
                  </a:lnTo>
                  <a:lnTo>
                    <a:pt x="286" y="83"/>
                  </a:lnTo>
                  <a:lnTo>
                    <a:pt x="106" y="38"/>
                  </a:lnTo>
                  <a:lnTo>
                    <a:pt x="19" y="2"/>
                  </a:lnTo>
                  <a:lnTo>
                    <a:pt x="16" y="0"/>
                  </a:lnTo>
                  <a:lnTo>
                    <a:pt x="19" y="2"/>
                  </a:lnTo>
                  <a:lnTo>
                    <a:pt x="23" y="9"/>
                  </a:lnTo>
                  <a:lnTo>
                    <a:pt x="23" y="12"/>
                  </a:lnTo>
                  <a:lnTo>
                    <a:pt x="23" y="14"/>
                  </a:lnTo>
                  <a:lnTo>
                    <a:pt x="26" y="17"/>
                  </a:lnTo>
                  <a:lnTo>
                    <a:pt x="23" y="17"/>
                  </a:lnTo>
                  <a:lnTo>
                    <a:pt x="23" y="19"/>
                  </a:lnTo>
                  <a:lnTo>
                    <a:pt x="21" y="19"/>
                  </a:lnTo>
                  <a:lnTo>
                    <a:pt x="19" y="19"/>
                  </a:lnTo>
                  <a:lnTo>
                    <a:pt x="16" y="19"/>
                  </a:lnTo>
                  <a:lnTo>
                    <a:pt x="14" y="19"/>
                  </a:lnTo>
                  <a:lnTo>
                    <a:pt x="11" y="21"/>
                  </a:lnTo>
                  <a:lnTo>
                    <a:pt x="9" y="21"/>
                  </a:lnTo>
                  <a:lnTo>
                    <a:pt x="9" y="21"/>
                  </a:lnTo>
                  <a:lnTo>
                    <a:pt x="4" y="19"/>
                  </a:lnTo>
                  <a:lnTo>
                    <a:pt x="4" y="19"/>
                  </a:lnTo>
                  <a:lnTo>
                    <a:pt x="4" y="21"/>
                  </a:lnTo>
                  <a:lnTo>
                    <a:pt x="7" y="26"/>
                  </a:lnTo>
                  <a:lnTo>
                    <a:pt x="7" y="26"/>
                  </a:lnTo>
                  <a:lnTo>
                    <a:pt x="7" y="28"/>
                  </a:lnTo>
                  <a:lnTo>
                    <a:pt x="4" y="28"/>
                  </a:lnTo>
                  <a:lnTo>
                    <a:pt x="4" y="31"/>
                  </a:lnTo>
                  <a:lnTo>
                    <a:pt x="4" y="33"/>
                  </a:lnTo>
                  <a:lnTo>
                    <a:pt x="4" y="33"/>
                  </a:lnTo>
                  <a:lnTo>
                    <a:pt x="0" y="35"/>
                  </a:lnTo>
                  <a:lnTo>
                    <a:pt x="2" y="35"/>
                  </a:lnTo>
                  <a:lnTo>
                    <a:pt x="4" y="38"/>
                  </a:lnTo>
                  <a:lnTo>
                    <a:pt x="14" y="47"/>
                  </a:lnTo>
                  <a:lnTo>
                    <a:pt x="16" y="50"/>
                  </a:lnTo>
                  <a:lnTo>
                    <a:pt x="19" y="52"/>
                  </a:lnTo>
                  <a:lnTo>
                    <a:pt x="23" y="52"/>
                  </a:lnTo>
                  <a:lnTo>
                    <a:pt x="26" y="54"/>
                  </a:lnTo>
                  <a:lnTo>
                    <a:pt x="26" y="57"/>
                  </a:lnTo>
                  <a:lnTo>
                    <a:pt x="26" y="59"/>
                  </a:lnTo>
                  <a:lnTo>
                    <a:pt x="21" y="62"/>
                  </a:lnTo>
                  <a:lnTo>
                    <a:pt x="19" y="62"/>
                  </a:lnTo>
                  <a:lnTo>
                    <a:pt x="19" y="62"/>
                  </a:lnTo>
                  <a:lnTo>
                    <a:pt x="19" y="62"/>
                  </a:lnTo>
                  <a:lnTo>
                    <a:pt x="19" y="66"/>
                  </a:lnTo>
                  <a:lnTo>
                    <a:pt x="19" y="66"/>
                  </a:lnTo>
                  <a:lnTo>
                    <a:pt x="21" y="69"/>
                  </a:lnTo>
                  <a:lnTo>
                    <a:pt x="26" y="71"/>
                  </a:lnTo>
                  <a:lnTo>
                    <a:pt x="28" y="71"/>
                  </a:lnTo>
                  <a:lnTo>
                    <a:pt x="30" y="73"/>
                  </a:lnTo>
                  <a:lnTo>
                    <a:pt x="30" y="76"/>
                  </a:lnTo>
                  <a:lnTo>
                    <a:pt x="33" y="78"/>
                  </a:lnTo>
                  <a:lnTo>
                    <a:pt x="33" y="80"/>
                  </a:lnTo>
                  <a:lnTo>
                    <a:pt x="33" y="83"/>
                  </a:lnTo>
                  <a:lnTo>
                    <a:pt x="33" y="85"/>
                  </a:lnTo>
                  <a:lnTo>
                    <a:pt x="33" y="88"/>
                  </a:lnTo>
                  <a:lnTo>
                    <a:pt x="35" y="90"/>
                  </a:lnTo>
                  <a:lnTo>
                    <a:pt x="37" y="92"/>
                  </a:lnTo>
                  <a:lnTo>
                    <a:pt x="37" y="95"/>
                  </a:lnTo>
                  <a:lnTo>
                    <a:pt x="37" y="97"/>
                  </a:lnTo>
                  <a:lnTo>
                    <a:pt x="37" y="99"/>
                  </a:lnTo>
                  <a:lnTo>
                    <a:pt x="40" y="99"/>
                  </a:lnTo>
                  <a:lnTo>
                    <a:pt x="45" y="104"/>
                  </a:lnTo>
                  <a:lnTo>
                    <a:pt x="47" y="104"/>
                  </a:lnTo>
                  <a:lnTo>
                    <a:pt x="47" y="107"/>
                  </a:lnTo>
                  <a:lnTo>
                    <a:pt x="49" y="107"/>
                  </a:lnTo>
                  <a:lnTo>
                    <a:pt x="49" y="107"/>
                  </a:lnTo>
                  <a:lnTo>
                    <a:pt x="52" y="107"/>
                  </a:lnTo>
                  <a:lnTo>
                    <a:pt x="52" y="107"/>
                  </a:lnTo>
                  <a:lnTo>
                    <a:pt x="52" y="109"/>
                  </a:lnTo>
                  <a:lnTo>
                    <a:pt x="54" y="109"/>
                  </a:lnTo>
                  <a:lnTo>
                    <a:pt x="54" y="111"/>
                  </a:lnTo>
                  <a:lnTo>
                    <a:pt x="52" y="114"/>
                  </a:lnTo>
                  <a:lnTo>
                    <a:pt x="52" y="116"/>
                  </a:lnTo>
                  <a:lnTo>
                    <a:pt x="54" y="118"/>
                  </a:lnTo>
                  <a:lnTo>
                    <a:pt x="56" y="121"/>
                  </a:lnTo>
                  <a:lnTo>
                    <a:pt x="59" y="123"/>
                  </a:lnTo>
                  <a:lnTo>
                    <a:pt x="59" y="123"/>
                  </a:lnTo>
                  <a:lnTo>
                    <a:pt x="64" y="125"/>
                  </a:lnTo>
                  <a:lnTo>
                    <a:pt x="66" y="125"/>
                  </a:lnTo>
                  <a:lnTo>
                    <a:pt x="66" y="128"/>
                  </a:lnTo>
                  <a:lnTo>
                    <a:pt x="68" y="128"/>
                  </a:lnTo>
                  <a:lnTo>
                    <a:pt x="68" y="133"/>
                  </a:lnTo>
                  <a:lnTo>
                    <a:pt x="75" y="140"/>
                  </a:lnTo>
                  <a:lnTo>
                    <a:pt x="75" y="142"/>
                  </a:lnTo>
                  <a:lnTo>
                    <a:pt x="80" y="144"/>
                  </a:lnTo>
                  <a:lnTo>
                    <a:pt x="80" y="144"/>
                  </a:lnTo>
                  <a:lnTo>
                    <a:pt x="82" y="149"/>
                  </a:lnTo>
                  <a:lnTo>
                    <a:pt x="82" y="149"/>
                  </a:lnTo>
                  <a:lnTo>
                    <a:pt x="85" y="156"/>
                  </a:lnTo>
                  <a:lnTo>
                    <a:pt x="82" y="159"/>
                  </a:lnTo>
                  <a:lnTo>
                    <a:pt x="82" y="159"/>
                  </a:lnTo>
                  <a:lnTo>
                    <a:pt x="82" y="161"/>
                  </a:lnTo>
                  <a:lnTo>
                    <a:pt x="78" y="163"/>
                  </a:lnTo>
                  <a:lnTo>
                    <a:pt x="78" y="166"/>
                  </a:lnTo>
                  <a:lnTo>
                    <a:pt x="78" y="166"/>
                  </a:lnTo>
                  <a:lnTo>
                    <a:pt x="78" y="168"/>
                  </a:lnTo>
                  <a:lnTo>
                    <a:pt x="75" y="168"/>
                  </a:lnTo>
                  <a:lnTo>
                    <a:pt x="75" y="168"/>
                  </a:lnTo>
                  <a:lnTo>
                    <a:pt x="73" y="168"/>
                  </a:lnTo>
                  <a:lnTo>
                    <a:pt x="73" y="170"/>
                  </a:lnTo>
                  <a:lnTo>
                    <a:pt x="71" y="173"/>
                  </a:lnTo>
                  <a:lnTo>
                    <a:pt x="71" y="175"/>
                  </a:lnTo>
                  <a:lnTo>
                    <a:pt x="66" y="180"/>
                  </a:lnTo>
                  <a:lnTo>
                    <a:pt x="64" y="182"/>
                  </a:lnTo>
                  <a:lnTo>
                    <a:pt x="94" y="182"/>
                  </a:lnTo>
                  <a:lnTo>
                    <a:pt x="104" y="185"/>
                  </a:lnTo>
                  <a:lnTo>
                    <a:pt x="106" y="185"/>
                  </a:lnTo>
                  <a:lnTo>
                    <a:pt x="106" y="185"/>
                  </a:lnTo>
                  <a:lnTo>
                    <a:pt x="106" y="185"/>
                  </a:lnTo>
                  <a:lnTo>
                    <a:pt x="106" y="185"/>
                  </a:lnTo>
                  <a:lnTo>
                    <a:pt x="106" y="185"/>
                  </a:lnTo>
                  <a:lnTo>
                    <a:pt x="109" y="185"/>
                  </a:lnTo>
                  <a:lnTo>
                    <a:pt x="109" y="185"/>
                  </a:lnTo>
                  <a:lnTo>
                    <a:pt x="113" y="185"/>
                  </a:lnTo>
                  <a:lnTo>
                    <a:pt x="116" y="187"/>
                  </a:lnTo>
                  <a:lnTo>
                    <a:pt x="118" y="187"/>
                  </a:lnTo>
                  <a:lnTo>
                    <a:pt x="120" y="187"/>
                  </a:lnTo>
                  <a:lnTo>
                    <a:pt x="125" y="187"/>
                  </a:lnTo>
                  <a:lnTo>
                    <a:pt x="127" y="187"/>
                  </a:lnTo>
                  <a:lnTo>
                    <a:pt x="127" y="189"/>
                  </a:lnTo>
                  <a:lnTo>
                    <a:pt x="130" y="189"/>
                  </a:lnTo>
                  <a:lnTo>
                    <a:pt x="132" y="192"/>
                  </a:lnTo>
                  <a:lnTo>
                    <a:pt x="132" y="192"/>
                  </a:lnTo>
                  <a:lnTo>
                    <a:pt x="135" y="192"/>
                  </a:lnTo>
                  <a:lnTo>
                    <a:pt x="135" y="192"/>
                  </a:lnTo>
                  <a:lnTo>
                    <a:pt x="135" y="192"/>
                  </a:lnTo>
                  <a:lnTo>
                    <a:pt x="135" y="192"/>
                  </a:lnTo>
                  <a:lnTo>
                    <a:pt x="135" y="194"/>
                  </a:lnTo>
                  <a:lnTo>
                    <a:pt x="135" y="196"/>
                  </a:lnTo>
                  <a:lnTo>
                    <a:pt x="137" y="199"/>
                  </a:lnTo>
                  <a:lnTo>
                    <a:pt x="137" y="201"/>
                  </a:lnTo>
                  <a:lnTo>
                    <a:pt x="139" y="201"/>
                  </a:lnTo>
                  <a:lnTo>
                    <a:pt x="139" y="204"/>
                  </a:lnTo>
                  <a:lnTo>
                    <a:pt x="137" y="206"/>
                  </a:lnTo>
                  <a:lnTo>
                    <a:pt x="139" y="208"/>
                  </a:lnTo>
                  <a:lnTo>
                    <a:pt x="144" y="213"/>
                  </a:lnTo>
                  <a:lnTo>
                    <a:pt x="146" y="215"/>
                  </a:lnTo>
                  <a:lnTo>
                    <a:pt x="146" y="218"/>
                  </a:lnTo>
                  <a:lnTo>
                    <a:pt x="146" y="218"/>
                  </a:lnTo>
                  <a:lnTo>
                    <a:pt x="146" y="220"/>
                  </a:lnTo>
                  <a:lnTo>
                    <a:pt x="146" y="220"/>
                  </a:lnTo>
                  <a:lnTo>
                    <a:pt x="144" y="223"/>
                  </a:lnTo>
                  <a:lnTo>
                    <a:pt x="144" y="223"/>
                  </a:lnTo>
                  <a:lnTo>
                    <a:pt x="144" y="225"/>
                  </a:lnTo>
                  <a:lnTo>
                    <a:pt x="144" y="225"/>
                  </a:lnTo>
                  <a:lnTo>
                    <a:pt x="144" y="227"/>
                  </a:lnTo>
                  <a:lnTo>
                    <a:pt x="144" y="230"/>
                  </a:lnTo>
                  <a:lnTo>
                    <a:pt x="149" y="230"/>
                  </a:lnTo>
                  <a:lnTo>
                    <a:pt x="163" y="230"/>
                  </a:lnTo>
                  <a:lnTo>
                    <a:pt x="175" y="230"/>
                  </a:lnTo>
                  <a:lnTo>
                    <a:pt x="189" y="230"/>
                  </a:lnTo>
                  <a:lnTo>
                    <a:pt x="203" y="230"/>
                  </a:lnTo>
                  <a:lnTo>
                    <a:pt x="206" y="230"/>
                  </a:lnTo>
                  <a:lnTo>
                    <a:pt x="208" y="227"/>
                  </a:lnTo>
                  <a:lnTo>
                    <a:pt x="208" y="227"/>
                  </a:lnTo>
                  <a:lnTo>
                    <a:pt x="210" y="227"/>
                  </a:lnTo>
                  <a:lnTo>
                    <a:pt x="210" y="227"/>
                  </a:lnTo>
                  <a:lnTo>
                    <a:pt x="210" y="227"/>
                  </a:lnTo>
                  <a:lnTo>
                    <a:pt x="213" y="227"/>
                  </a:lnTo>
                  <a:lnTo>
                    <a:pt x="213" y="227"/>
                  </a:lnTo>
                  <a:lnTo>
                    <a:pt x="213" y="227"/>
                  </a:lnTo>
                  <a:lnTo>
                    <a:pt x="215" y="227"/>
                  </a:lnTo>
                  <a:lnTo>
                    <a:pt x="215" y="227"/>
                  </a:lnTo>
                  <a:lnTo>
                    <a:pt x="217" y="225"/>
                  </a:lnTo>
                  <a:lnTo>
                    <a:pt x="222" y="223"/>
                  </a:lnTo>
                  <a:lnTo>
                    <a:pt x="222" y="223"/>
                  </a:lnTo>
                  <a:lnTo>
                    <a:pt x="225" y="220"/>
                  </a:lnTo>
                  <a:lnTo>
                    <a:pt x="225" y="218"/>
                  </a:lnTo>
                  <a:lnTo>
                    <a:pt x="227" y="218"/>
                  </a:lnTo>
                  <a:lnTo>
                    <a:pt x="232" y="215"/>
                  </a:lnTo>
                  <a:lnTo>
                    <a:pt x="236" y="213"/>
                  </a:lnTo>
                  <a:lnTo>
                    <a:pt x="239" y="213"/>
                  </a:lnTo>
                  <a:lnTo>
                    <a:pt x="239" y="211"/>
                  </a:lnTo>
                  <a:lnTo>
                    <a:pt x="239" y="211"/>
                  </a:lnTo>
                  <a:lnTo>
                    <a:pt x="239" y="208"/>
                  </a:lnTo>
                  <a:lnTo>
                    <a:pt x="241" y="208"/>
                  </a:lnTo>
                  <a:lnTo>
                    <a:pt x="243" y="206"/>
                  </a:lnTo>
                  <a:lnTo>
                    <a:pt x="243" y="206"/>
                  </a:lnTo>
                  <a:lnTo>
                    <a:pt x="246" y="204"/>
                  </a:lnTo>
                  <a:lnTo>
                    <a:pt x="248" y="201"/>
                  </a:lnTo>
                  <a:lnTo>
                    <a:pt x="251" y="199"/>
                  </a:lnTo>
                  <a:lnTo>
                    <a:pt x="253" y="199"/>
                  </a:lnTo>
                  <a:lnTo>
                    <a:pt x="255" y="194"/>
                  </a:lnTo>
                  <a:lnTo>
                    <a:pt x="258" y="194"/>
                  </a:lnTo>
                  <a:lnTo>
                    <a:pt x="262" y="192"/>
                  </a:lnTo>
                  <a:lnTo>
                    <a:pt x="265" y="189"/>
                  </a:lnTo>
                  <a:lnTo>
                    <a:pt x="267" y="187"/>
                  </a:lnTo>
                  <a:lnTo>
                    <a:pt x="267" y="185"/>
                  </a:lnTo>
                  <a:lnTo>
                    <a:pt x="270" y="185"/>
                  </a:lnTo>
                  <a:lnTo>
                    <a:pt x="272" y="185"/>
                  </a:lnTo>
                  <a:lnTo>
                    <a:pt x="274" y="182"/>
                  </a:lnTo>
                  <a:lnTo>
                    <a:pt x="274" y="185"/>
                  </a:lnTo>
                  <a:lnTo>
                    <a:pt x="274" y="185"/>
                  </a:lnTo>
                  <a:lnTo>
                    <a:pt x="274" y="185"/>
                  </a:lnTo>
                  <a:lnTo>
                    <a:pt x="274" y="187"/>
                  </a:lnTo>
                  <a:lnTo>
                    <a:pt x="274" y="187"/>
                  </a:lnTo>
                  <a:lnTo>
                    <a:pt x="272" y="189"/>
                  </a:lnTo>
                  <a:lnTo>
                    <a:pt x="272" y="189"/>
                  </a:lnTo>
                  <a:lnTo>
                    <a:pt x="272" y="189"/>
                  </a:lnTo>
                  <a:lnTo>
                    <a:pt x="272" y="189"/>
                  </a:lnTo>
                  <a:lnTo>
                    <a:pt x="272" y="189"/>
                  </a:lnTo>
                  <a:lnTo>
                    <a:pt x="270" y="192"/>
                  </a:lnTo>
                  <a:lnTo>
                    <a:pt x="270" y="192"/>
                  </a:lnTo>
                  <a:lnTo>
                    <a:pt x="272" y="194"/>
                  </a:lnTo>
                  <a:lnTo>
                    <a:pt x="272" y="194"/>
                  </a:lnTo>
                  <a:lnTo>
                    <a:pt x="270" y="194"/>
                  </a:lnTo>
                  <a:lnTo>
                    <a:pt x="270" y="194"/>
                  </a:lnTo>
                  <a:lnTo>
                    <a:pt x="267" y="194"/>
                  </a:lnTo>
                  <a:lnTo>
                    <a:pt x="267" y="194"/>
                  </a:lnTo>
                  <a:lnTo>
                    <a:pt x="267" y="194"/>
                  </a:lnTo>
                  <a:lnTo>
                    <a:pt x="267" y="199"/>
                  </a:lnTo>
                  <a:lnTo>
                    <a:pt x="270" y="199"/>
                  </a:lnTo>
                  <a:lnTo>
                    <a:pt x="270" y="201"/>
                  </a:lnTo>
                  <a:lnTo>
                    <a:pt x="272" y="201"/>
                  </a:lnTo>
                  <a:lnTo>
                    <a:pt x="272" y="204"/>
                  </a:lnTo>
                  <a:lnTo>
                    <a:pt x="274" y="206"/>
                  </a:lnTo>
                  <a:lnTo>
                    <a:pt x="274" y="206"/>
                  </a:lnTo>
                  <a:lnTo>
                    <a:pt x="272" y="208"/>
                  </a:lnTo>
                  <a:lnTo>
                    <a:pt x="272" y="208"/>
                  </a:lnTo>
                  <a:lnTo>
                    <a:pt x="272" y="211"/>
                  </a:lnTo>
                  <a:lnTo>
                    <a:pt x="272" y="211"/>
                  </a:lnTo>
                  <a:lnTo>
                    <a:pt x="272" y="211"/>
                  </a:lnTo>
                  <a:lnTo>
                    <a:pt x="270" y="211"/>
                  </a:lnTo>
                  <a:lnTo>
                    <a:pt x="270" y="211"/>
                  </a:lnTo>
                  <a:lnTo>
                    <a:pt x="270" y="211"/>
                  </a:lnTo>
                  <a:lnTo>
                    <a:pt x="270" y="211"/>
                  </a:lnTo>
                  <a:lnTo>
                    <a:pt x="267" y="211"/>
                  </a:lnTo>
                  <a:lnTo>
                    <a:pt x="267" y="213"/>
                  </a:lnTo>
                  <a:lnTo>
                    <a:pt x="267" y="213"/>
                  </a:lnTo>
                  <a:lnTo>
                    <a:pt x="265" y="215"/>
                  </a:lnTo>
                  <a:lnTo>
                    <a:pt x="265" y="220"/>
                  </a:lnTo>
                  <a:lnTo>
                    <a:pt x="265" y="225"/>
                  </a:lnTo>
                  <a:lnTo>
                    <a:pt x="265" y="232"/>
                  </a:lnTo>
                  <a:lnTo>
                    <a:pt x="265" y="241"/>
                  </a:lnTo>
                  <a:lnTo>
                    <a:pt x="265" y="251"/>
                  </a:lnTo>
                  <a:lnTo>
                    <a:pt x="265" y="260"/>
                  </a:lnTo>
                  <a:lnTo>
                    <a:pt x="265" y="272"/>
                  </a:lnTo>
                  <a:lnTo>
                    <a:pt x="265" y="282"/>
                  </a:lnTo>
                  <a:lnTo>
                    <a:pt x="265" y="291"/>
                  </a:lnTo>
                  <a:lnTo>
                    <a:pt x="265" y="303"/>
                  </a:lnTo>
                  <a:lnTo>
                    <a:pt x="265" y="308"/>
                  </a:lnTo>
                  <a:lnTo>
                    <a:pt x="272" y="303"/>
                  </a:lnTo>
                  <a:lnTo>
                    <a:pt x="274" y="303"/>
                  </a:lnTo>
                  <a:lnTo>
                    <a:pt x="277" y="305"/>
                  </a:lnTo>
                  <a:lnTo>
                    <a:pt x="279" y="308"/>
                  </a:lnTo>
                  <a:lnTo>
                    <a:pt x="281" y="310"/>
                  </a:lnTo>
                  <a:lnTo>
                    <a:pt x="286" y="312"/>
                  </a:lnTo>
                  <a:lnTo>
                    <a:pt x="288" y="312"/>
                  </a:lnTo>
                  <a:lnTo>
                    <a:pt x="293" y="312"/>
                  </a:lnTo>
                  <a:lnTo>
                    <a:pt x="298" y="312"/>
                  </a:lnTo>
                  <a:lnTo>
                    <a:pt x="300" y="310"/>
                  </a:lnTo>
                  <a:lnTo>
                    <a:pt x="319" y="301"/>
                  </a:lnTo>
                  <a:lnTo>
                    <a:pt x="322" y="301"/>
                  </a:lnTo>
                  <a:lnTo>
                    <a:pt x="324" y="301"/>
                  </a:lnTo>
                  <a:lnTo>
                    <a:pt x="326" y="301"/>
                  </a:lnTo>
                  <a:lnTo>
                    <a:pt x="329" y="301"/>
                  </a:lnTo>
                  <a:lnTo>
                    <a:pt x="331" y="301"/>
                  </a:lnTo>
                  <a:lnTo>
                    <a:pt x="331" y="303"/>
                  </a:lnTo>
                  <a:lnTo>
                    <a:pt x="336" y="303"/>
                  </a:lnTo>
                  <a:lnTo>
                    <a:pt x="338" y="305"/>
                  </a:lnTo>
                  <a:lnTo>
                    <a:pt x="348" y="303"/>
                  </a:lnTo>
                  <a:lnTo>
                    <a:pt x="350" y="303"/>
                  </a:lnTo>
                  <a:lnTo>
                    <a:pt x="355" y="303"/>
                  </a:lnTo>
                  <a:lnTo>
                    <a:pt x="357" y="303"/>
                  </a:lnTo>
                  <a:lnTo>
                    <a:pt x="364" y="303"/>
                  </a:lnTo>
                  <a:lnTo>
                    <a:pt x="367" y="303"/>
                  </a:lnTo>
                  <a:lnTo>
                    <a:pt x="369" y="303"/>
                  </a:lnTo>
                  <a:lnTo>
                    <a:pt x="371" y="303"/>
                  </a:lnTo>
                  <a:lnTo>
                    <a:pt x="376" y="303"/>
                  </a:lnTo>
                  <a:lnTo>
                    <a:pt x="381" y="305"/>
                  </a:lnTo>
                  <a:lnTo>
                    <a:pt x="386" y="305"/>
                  </a:lnTo>
                  <a:lnTo>
                    <a:pt x="388" y="305"/>
                  </a:lnTo>
                  <a:lnTo>
                    <a:pt x="388" y="305"/>
                  </a:lnTo>
                  <a:lnTo>
                    <a:pt x="395" y="308"/>
                  </a:lnTo>
                  <a:lnTo>
                    <a:pt x="395" y="308"/>
                  </a:lnTo>
                  <a:lnTo>
                    <a:pt x="395" y="308"/>
                  </a:lnTo>
                  <a:lnTo>
                    <a:pt x="395" y="308"/>
                  </a:lnTo>
                  <a:lnTo>
                    <a:pt x="397" y="308"/>
                  </a:lnTo>
                  <a:lnTo>
                    <a:pt x="402" y="308"/>
                  </a:lnTo>
                  <a:lnTo>
                    <a:pt x="404" y="308"/>
                  </a:lnTo>
                  <a:lnTo>
                    <a:pt x="404" y="308"/>
                  </a:lnTo>
                  <a:lnTo>
                    <a:pt x="407" y="308"/>
                  </a:lnTo>
                  <a:lnTo>
                    <a:pt x="409" y="308"/>
                  </a:lnTo>
                  <a:lnTo>
                    <a:pt x="412" y="308"/>
                  </a:lnTo>
                  <a:lnTo>
                    <a:pt x="414" y="308"/>
                  </a:lnTo>
                  <a:lnTo>
                    <a:pt x="412" y="310"/>
                  </a:lnTo>
                  <a:lnTo>
                    <a:pt x="412" y="312"/>
                  </a:lnTo>
                  <a:lnTo>
                    <a:pt x="412" y="315"/>
                  </a:lnTo>
                  <a:lnTo>
                    <a:pt x="412" y="317"/>
                  </a:lnTo>
                  <a:lnTo>
                    <a:pt x="412" y="317"/>
                  </a:lnTo>
                  <a:lnTo>
                    <a:pt x="412" y="320"/>
                  </a:lnTo>
                  <a:lnTo>
                    <a:pt x="414" y="320"/>
                  </a:lnTo>
                  <a:lnTo>
                    <a:pt x="423" y="317"/>
                  </a:lnTo>
                  <a:lnTo>
                    <a:pt x="426" y="315"/>
                  </a:lnTo>
                  <a:lnTo>
                    <a:pt x="430" y="312"/>
                  </a:lnTo>
                  <a:lnTo>
                    <a:pt x="433" y="310"/>
                  </a:lnTo>
                  <a:lnTo>
                    <a:pt x="435" y="310"/>
                  </a:lnTo>
                  <a:lnTo>
                    <a:pt x="438" y="310"/>
                  </a:lnTo>
                  <a:lnTo>
                    <a:pt x="438" y="310"/>
                  </a:lnTo>
                  <a:lnTo>
                    <a:pt x="440" y="310"/>
                  </a:lnTo>
                  <a:lnTo>
                    <a:pt x="442" y="308"/>
                  </a:lnTo>
                  <a:lnTo>
                    <a:pt x="442" y="308"/>
                  </a:lnTo>
                  <a:lnTo>
                    <a:pt x="447" y="308"/>
                  </a:lnTo>
                  <a:lnTo>
                    <a:pt x="447" y="308"/>
                  </a:lnTo>
                  <a:lnTo>
                    <a:pt x="449" y="305"/>
                  </a:lnTo>
                  <a:lnTo>
                    <a:pt x="452" y="305"/>
                  </a:lnTo>
                  <a:lnTo>
                    <a:pt x="452" y="303"/>
                  </a:lnTo>
                  <a:lnTo>
                    <a:pt x="454" y="301"/>
                  </a:lnTo>
                  <a:lnTo>
                    <a:pt x="457" y="296"/>
                  </a:lnTo>
                  <a:lnTo>
                    <a:pt x="457" y="294"/>
                  </a:lnTo>
                  <a:lnTo>
                    <a:pt x="461" y="289"/>
                  </a:lnTo>
                  <a:lnTo>
                    <a:pt x="464" y="284"/>
                  </a:lnTo>
                  <a:lnTo>
                    <a:pt x="466" y="284"/>
                  </a:lnTo>
                  <a:lnTo>
                    <a:pt x="466" y="282"/>
                  </a:lnTo>
                  <a:lnTo>
                    <a:pt x="468" y="282"/>
                  </a:lnTo>
                  <a:lnTo>
                    <a:pt x="471" y="282"/>
                  </a:lnTo>
                  <a:lnTo>
                    <a:pt x="471" y="279"/>
                  </a:lnTo>
                  <a:lnTo>
                    <a:pt x="473" y="282"/>
                  </a:lnTo>
                  <a:lnTo>
                    <a:pt x="483" y="279"/>
                  </a:lnTo>
                  <a:lnTo>
                    <a:pt x="485" y="279"/>
                  </a:lnTo>
                  <a:lnTo>
                    <a:pt x="485" y="282"/>
                  </a:lnTo>
                  <a:lnTo>
                    <a:pt x="487" y="282"/>
                  </a:lnTo>
                  <a:lnTo>
                    <a:pt x="490" y="284"/>
                  </a:lnTo>
                  <a:lnTo>
                    <a:pt x="492" y="284"/>
                  </a:lnTo>
                  <a:lnTo>
                    <a:pt x="494" y="284"/>
                  </a:lnTo>
                  <a:lnTo>
                    <a:pt x="497" y="282"/>
                  </a:lnTo>
                  <a:lnTo>
                    <a:pt x="497" y="279"/>
                  </a:lnTo>
                  <a:lnTo>
                    <a:pt x="497" y="277"/>
                  </a:lnTo>
                  <a:lnTo>
                    <a:pt x="499" y="275"/>
                  </a:lnTo>
                  <a:lnTo>
                    <a:pt x="502" y="275"/>
                  </a:lnTo>
                  <a:lnTo>
                    <a:pt x="502" y="272"/>
                  </a:lnTo>
                  <a:lnTo>
                    <a:pt x="504" y="270"/>
                  </a:lnTo>
                  <a:lnTo>
                    <a:pt x="504" y="270"/>
                  </a:lnTo>
                  <a:lnTo>
                    <a:pt x="506" y="267"/>
                  </a:lnTo>
                  <a:lnTo>
                    <a:pt x="506" y="267"/>
                  </a:lnTo>
                  <a:lnTo>
                    <a:pt x="509" y="265"/>
                  </a:lnTo>
                  <a:lnTo>
                    <a:pt x="513" y="265"/>
                  </a:lnTo>
                  <a:lnTo>
                    <a:pt x="513" y="265"/>
                  </a:lnTo>
                  <a:lnTo>
                    <a:pt x="516" y="263"/>
                  </a:lnTo>
                  <a:lnTo>
                    <a:pt x="516" y="260"/>
                  </a:lnTo>
                  <a:lnTo>
                    <a:pt x="518" y="260"/>
                  </a:lnTo>
                  <a:lnTo>
                    <a:pt x="518" y="260"/>
                  </a:lnTo>
                  <a:lnTo>
                    <a:pt x="518" y="258"/>
                  </a:lnTo>
                  <a:lnTo>
                    <a:pt x="518" y="258"/>
                  </a:lnTo>
                  <a:lnTo>
                    <a:pt x="518" y="258"/>
                  </a:lnTo>
                  <a:lnTo>
                    <a:pt x="523" y="258"/>
                  </a:lnTo>
                  <a:lnTo>
                    <a:pt x="523" y="258"/>
                  </a:lnTo>
                  <a:lnTo>
                    <a:pt x="525" y="258"/>
                  </a:lnTo>
                  <a:lnTo>
                    <a:pt x="525" y="258"/>
                  </a:lnTo>
                  <a:lnTo>
                    <a:pt x="525" y="256"/>
                  </a:lnTo>
                  <a:lnTo>
                    <a:pt x="525" y="256"/>
                  </a:lnTo>
                  <a:lnTo>
                    <a:pt x="525" y="253"/>
                  </a:lnTo>
                  <a:lnTo>
                    <a:pt x="525" y="253"/>
                  </a:lnTo>
                  <a:lnTo>
                    <a:pt x="528" y="253"/>
                  </a:lnTo>
                  <a:lnTo>
                    <a:pt x="530" y="253"/>
                  </a:lnTo>
                  <a:lnTo>
                    <a:pt x="532" y="253"/>
                  </a:lnTo>
                  <a:lnTo>
                    <a:pt x="535" y="253"/>
                  </a:lnTo>
                  <a:lnTo>
                    <a:pt x="537" y="253"/>
                  </a:lnTo>
                  <a:lnTo>
                    <a:pt x="537" y="253"/>
                  </a:lnTo>
                  <a:lnTo>
                    <a:pt x="537" y="253"/>
                  </a:lnTo>
                  <a:lnTo>
                    <a:pt x="539" y="251"/>
                  </a:lnTo>
                  <a:lnTo>
                    <a:pt x="539" y="251"/>
                  </a:lnTo>
                  <a:lnTo>
                    <a:pt x="539" y="251"/>
                  </a:lnTo>
                  <a:lnTo>
                    <a:pt x="542" y="251"/>
                  </a:lnTo>
                  <a:lnTo>
                    <a:pt x="542" y="251"/>
                  </a:lnTo>
                  <a:lnTo>
                    <a:pt x="546" y="249"/>
                  </a:lnTo>
                  <a:lnTo>
                    <a:pt x="558" y="234"/>
                  </a:lnTo>
                  <a:lnTo>
                    <a:pt x="570" y="227"/>
                  </a:lnTo>
                  <a:lnTo>
                    <a:pt x="570" y="227"/>
                  </a:lnTo>
                  <a:lnTo>
                    <a:pt x="577" y="225"/>
                  </a:lnTo>
                  <a:lnTo>
                    <a:pt x="577" y="225"/>
                  </a:lnTo>
                  <a:lnTo>
                    <a:pt x="577" y="223"/>
                  </a:lnTo>
                  <a:lnTo>
                    <a:pt x="577" y="223"/>
                  </a:lnTo>
                  <a:lnTo>
                    <a:pt x="580" y="223"/>
                  </a:lnTo>
                  <a:lnTo>
                    <a:pt x="580" y="223"/>
                  </a:lnTo>
                  <a:lnTo>
                    <a:pt x="565" y="215"/>
                  </a:lnTo>
                  <a:close/>
                </a:path>
              </a:pathLst>
            </a:custGeom>
            <a:grpFill/>
            <a:ln w="4763" cap="rnd">
              <a:solidFill>
                <a:srgbClr val="F9F9F9"/>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1" name="TextBox 30"/>
          <p:cNvSpPr txBox="1"/>
          <p:nvPr/>
        </p:nvSpPr>
        <p:spPr>
          <a:xfrm>
            <a:off x="1759183" y="2426443"/>
            <a:ext cx="3682612"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Brazil</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Tree>
    <p:extLst>
      <p:ext uri="{BB962C8B-B14F-4D97-AF65-F5344CB8AC3E}">
        <p14:creationId xmlns:p14="http://schemas.microsoft.com/office/powerpoint/2010/main" val="273259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651843" y="3552307"/>
            <a:ext cx="10761295" cy="5750984"/>
            <a:chOff x="6829426" y="3299653"/>
            <a:chExt cx="10401300" cy="5558598"/>
          </a:xfrm>
          <a:solidFill>
            <a:schemeClr val="bg1">
              <a:lumMod val="85000"/>
            </a:schemeClr>
          </a:solidFill>
        </p:grpSpPr>
        <p:sp>
          <p:nvSpPr>
            <p:cNvPr id="3" name="Freeform 5"/>
            <p:cNvSpPr>
              <a:spLocks noEditPoints="1"/>
            </p:cNvSpPr>
            <p:nvPr/>
          </p:nvSpPr>
          <p:spPr bwMode="auto">
            <a:xfrm>
              <a:off x="7559587" y="5744506"/>
              <a:ext cx="153195" cy="114391"/>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 name="Freeform 6"/>
            <p:cNvSpPr>
              <a:spLocks/>
            </p:cNvSpPr>
            <p:nvPr/>
          </p:nvSpPr>
          <p:spPr bwMode="auto">
            <a:xfrm>
              <a:off x="13673432" y="7340153"/>
              <a:ext cx="7959" cy="15510"/>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 name="Freeform 7"/>
            <p:cNvSpPr>
              <a:spLocks noEditPoints="1"/>
            </p:cNvSpPr>
            <p:nvPr/>
          </p:nvSpPr>
          <p:spPr bwMode="auto">
            <a:xfrm>
              <a:off x="13613748" y="7297500"/>
              <a:ext cx="43770" cy="36838"/>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 name="Freeform 8"/>
            <p:cNvSpPr>
              <a:spLocks noEditPoints="1"/>
            </p:cNvSpPr>
            <p:nvPr/>
          </p:nvSpPr>
          <p:spPr bwMode="auto">
            <a:xfrm>
              <a:off x="13717202" y="7103616"/>
              <a:ext cx="310367" cy="151228"/>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 name="Freeform 9"/>
            <p:cNvSpPr>
              <a:spLocks noEditPoints="1"/>
            </p:cNvSpPr>
            <p:nvPr/>
          </p:nvSpPr>
          <p:spPr bwMode="auto">
            <a:xfrm>
              <a:off x="15219303" y="6564625"/>
              <a:ext cx="73614" cy="207454"/>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 name="Freeform 7"/>
            <p:cNvSpPr>
              <a:spLocks noEditPoints="1"/>
            </p:cNvSpPr>
            <p:nvPr/>
          </p:nvSpPr>
          <p:spPr bwMode="auto">
            <a:xfrm>
              <a:off x="12929348" y="3398532"/>
              <a:ext cx="4301378" cy="2295563"/>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solidFill>
                  <a:schemeClr val="bg1">
                    <a:lumMod val="75000"/>
                  </a:schemeClr>
                </a:solidFill>
              </a:endParaRPr>
            </a:p>
          </p:txBody>
        </p:sp>
        <p:sp>
          <p:nvSpPr>
            <p:cNvPr id="9" name="Freeform 11"/>
            <p:cNvSpPr>
              <a:spLocks noEditPoints="1"/>
            </p:cNvSpPr>
            <p:nvPr/>
          </p:nvSpPr>
          <p:spPr bwMode="auto">
            <a:xfrm>
              <a:off x="12414055" y="3708745"/>
              <a:ext cx="463562" cy="49633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 name="Freeform 12"/>
            <p:cNvSpPr>
              <a:spLocks noEditPoints="1"/>
            </p:cNvSpPr>
            <p:nvPr/>
          </p:nvSpPr>
          <p:spPr bwMode="auto">
            <a:xfrm>
              <a:off x="16214073" y="5341230"/>
              <a:ext cx="515291" cy="878285"/>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 name="Freeform 13"/>
            <p:cNvSpPr>
              <a:spLocks noEditPoints="1"/>
            </p:cNvSpPr>
            <p:nvPr/>
          </p:nvSpPr>
          <p:spPr bwMode="auto">
            <a:xfrm>
              <a:off x="16178261" y="5672767"/>
              <a:ext cx="147226" cy="207454"/>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 name="Freeform 14"/>
            <p:cNvSpPr>
              <a:spLocks/>
            </p:cNvSpPr>
            <p:nvPr/>
          </p:nvSpPr>
          <p:spPr bwMode="auto">
            <a:xfrm>
              <a:off x="16110617" y="5478887"/>
              <a:ext cx="155184" cy="236536"/>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 name="Freeform 15"/>
            <p:cNvSpPr>
              <a:spLocks/>
            </p:cNvSpPr>
            <p:nvPr/>
          </p:nvSpPr>
          <p:spPr bwMode="auto">
            <a:xfrm>
              <a:off x="14851238" y="5176431"/>
              <a:ext cx="1010685" cy="416847"/>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 name="Freeform 16"/>
            <p:cNvSpPr>
              <a:spLocks/>
            </p:cNvSpPr>
            <p:nvPr/>
          </p:nvSpPr>
          <p:spPr bwMode="auto">
            <a:xfrm>
              <a:off x="13599822" y="5096937"/>
              <a:ext cx="1237491" cy="5758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 name="Freeform 17"/>
            <p:cNvSpPr>
              <a:spLocks/>
            </p:cNvSpPr>
            <p:nvPr/>
          </p:nvSpPr>
          <p:spPr bwMode="auto">
            <a:xfrm>
              <a:off x="13916158" y="5521541"/>
              <a:ext cx="523248" cy="286945"/>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 name="Freeform 18"/>
            <p:cNvSpPr>
              <a:spLocks/>
            </p:cNvSpPr>
            <p:nvPr/>
          </p:nvSpPr>
          <p:spPr bwMode="auto">
            <a:xfrm>
              <a:off x="13820658" y="5622360"/>
              <a:ext cx="471521" cy="257863"/>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 name="Freeform 19"/>
            <p:cNvSpPr>
              <a:spLocks noEditPoints="1"/>
            </p:cNvSpPr>
            <p:nvPr/>
          </p:nvSpPr>
          <p:spPr bwMode="auto">
            <a:xfrm>
              <a:off x="16037003" y="6376561"/>
              <a:ext cx="324295" cy="432357"/>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p:cNvSpPr>
              <a:spLocks noEditPoints="1"/>
            </p:cNvSpPr>
            <p:nvPr/>
          </p:nvSpPr>
          <p:spPr bwMode="auto">
            <a:xfrm>
              <a:off x="15338677" y="6779836"/>
              <a:ext cx="1502101" cy="525420"/>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 name="Freeform 21"/>
            <p:cNvSpPr>
              <a:spLocks noEditPoints="1"/>
            </p:cNvSpPr>
            <p:nvPr/>
          </p:nvSpPr>
          <p:spPr bwMode="auto">
            <a:xfrm>
              <a:off x="16273757" y="7233517"/>
              <a:ext cx="103456" cy="27144"/>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 name="Freeform 22"/>
            <p:cNvSpPr>
              <a:spLocks noEditPoints="1"/>
            </p:cNvSpPr>
            <p:nvPr/>
          </p:nvSpPr>
          <p:spPr bwMode="auto">
            <a:xfrm>
              <a:off x="15491872" y="6750752"/>
              <a:ext cx="626704" cy="201638"/>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 name="Freeform 23"/>
            <p:cNvSpPr>
              <a:spLocks noEditPoints="1"/>
            </p:cNvSpPr>
            <p:nvPr/>
          </p:nvSpPr>
          <p:spPr bwMode="auto">
            <a:xfrm>
              <a:off x="15957422" y="6822489"/>
              <a:ext cx="35811" cy="29083"/>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 name="Freeform 24"/>
            <p:cNvSpPr>
              <a:spLocks noEditPoints="1"/>
            </p:cNvSpPr>
            <p:nvPr/>
          </p:nvSpPr>
          <p:spPr bwMode="auto">
            <a:xfrm>
              <a:off x="15521712" y="6254413"/>
              <a:ext cx="272567" cy="461440"/>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 name="Freeform 25"/>
            <p:cNvSpPr>
              <a:spLocks/>
            </p:cNvSpPr>
            <p:nvPr/>
          </p:nvSpPr>
          <p:spPr bwMode="auto">
            <a:xfrm>
              <a:off x="15559512" y="6527790"/>
              <a:ext cx="169111" cy="129902"/>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 name="Freeform 26"/>
            <p:cNvSpPr>
              <a:spLocks/>
            </p:cNvSpPr>
            <p:nvPr/>
          </p:nvSpPr>
          <p:spPr bwMode="auto">
            <a:xfrm>
              <a:off x="15456057" y="6283497"/>
              <a:ext cx="264609" cy="273373"/>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 name="Freeform 27"/>
            <p:cNvSpPr>
              <a:spLocks noEditPoints="1"/>
            </p:cNvSpPr>
            <p:nvPr/>
          </p:nvSpPr>
          <p:spPr bwMode="auto">
            <a:xfrm>
              <a:off x="15382445" y="6347476"/>
              <a:ext cx="280525" cy="453684"/>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6" name="Freeform 28"/>
            <p:cNvSpPr>
              <a:spLocks noEditPoints="1"/>
            </p:cNvSpPr>
            <p:nvPr/>
          </p:nvSpPr>
          <p:spPr bwMode="auto">
            <a:xfrm>
              <a:off x="15197418" y="6103186"/>
              <a:ext cx="294451" cy="5758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7" name="Freeform 29"/>
            <p:cNvSpPr>
              <a:spLocks noEditPoints="1"/>
            </p:cNvSpPr>
            <p:nvPr/>
          </p:nvSpPr>
          <p:spPr bwMode="auto">
            <a:xfrm>
              <a:off x="14821396" y="6679016"/>
              <a:ext cx="73614" cy="122146"/>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8" name="Freeform 30"/>
            <p:cNvSpPr>
              <a:spLocks noEditPoints="1"/>
            </p:cNvSpPr>
            <p:nvPr/>
          </p:nvSpPr>
          <p:spPr bwMode="auto">
            <a:xfrm>
              <a:off x="14417521" y="5938387"/>
              <a:ext cx="921157" cy="798793"/>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9" name="Freeform 31"/>
            <p:cNvSpPr>
              <a:spLocks noEditPoints="1"/>
            </p:cNvSpPr>
            <p:nvPr/>
          </p:nvSpPr>
          <p:spPr bwMode="auto">
            <a:xfrm>
              <a:off x="15050195" y="6153595"/>
              <a:ext cx="163142" cy="193882"/>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0" name="Freeform 32"/>
            <p:cNvSpPr>
              <a:spLocks/>
            </p:cNvSpPr>
            <p:nvPr/>
          </p:nvSpPr>
          <p:spPr bwMode="auto">
            <a:xfrm>
              <a:off x="15066111" y="6103186"/>
              <a:ext cx="101468" cy="50409"/>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1" name="Freeform 33"/>
            <p:cNvSpPr>
              <a:spLocks/>
            </p:cNvSpPr>
            <p:nvPr/>
          </p:nvSpPr>
          <p:spPr bwMode="auto">
            <a:xfrm>
              <a:off x="14777626" y="6039206"/>
              <a:ext cx="272567" cy="122146"/>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2" name="Freeform 34"/>
            <p:cNvSpPr>
              <a:spLocks/>
            </p:cNvSpPr>
            <p:nvPr/>
          </p:nvSpPr>
          <p:spPr bwMode="auto">
            <a:xfrm>
              <a:off x="14152911" y="5823996"/>
              <a:ext cx="455605" cy="438174"/>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3" name="Freeform 35"/>
            <p:cNvSpPr>
              <a:spLocks/>
            </p:cNvSpPr>
            <p:nvPr/>
          </p:nvSpPr>
          <p:spPr bwMode="auto">
            <a:xfrm>
              <a:off x="14491135" y="5800729"/>
              <a:ext cx="242724" cy="172556"/>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4" name="Freeform 36"/>
            <p:cNvSpPr>
              <a:spLocks/>
            </p:cNvSpPr>
            <p:nvPr/>
          </p:nvSpPr>
          <p:spPr bwMode="auto">
            <a:xfrm>
              <a:off x="14123071" y="5758077"/>
              <a:ext cx="433720" cy="323784"/>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5" name="Freeform 37"/>
            <p:cNvSpPr>
              <a:spLocks noEditPoints="1"/>
            </p:cNvSpPr>
            <p:nvPr/>
          </p:nvSpPr>
          <p:spPr bwMode="auto">
            <a:xfrm>
              <a:off x="12427981" y="5075613"/>
              <a:ext cx="206912" cy="143473"/>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6" name="Freeform 38"/>
            <p:cNvSpPr>
              <a:spLocks noEditPoints="1"/>
            </p:cNvSpPr>
            <p:nvPr/>
          </p:nvSpPr>
          <p:spPr bwMode="auto">
            <a:xfrm>
              <a:off x="12324527" y="4391211"/>
              <a:ext cx="662516" cy="676649"/>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7" name="Freeform 39"/>
            <p:cNvSpPr>
              <a:spLocks noEditPoints="1"/>
            </p:cNvSpPr>
            <p:nvPr/>
          </p:nvSpPr>
          <p:spPr bwMode="auto">
            <a:xfrm>
              <a:off x="12509556" y="4521108"/>
              <a:ext cx="330263" cy="655320"/>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8" name="Freeform 40"/>
            <p:cNvSpPr>
              <a:spLocks noEditPoints="1"/>
            </p:cNvSpPr>
            <p:nvPr/>
          </p:nvSpPr>
          <p:spPr bwMode="auto">
            <a:xfrm>
              <a:off x="12722435" y="4457128"/>
              <a:ext cx="332254" cy="517667"/>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39" name="Freeform 41"/>
            <p:cNvSpPr>
              <a:spLocks noEditPoints="1"/>
            </p:cNvSpPr>
            <p:nvPr/>
          </p:nvSpPr>
          <p:spPr bwMode="auto">
            <a:xfrm>
              <a:off x="12817931" y="4982548"/>
              <a:ext cx="169111" cy="98881"/>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0" name="Freeform 42"/>
            <p:cNvSpPr>
              <a:spLocks/>
            </p:cNvSpPr>
            <p:nvPr/>
          </p:nvSpPr>
          <p:spPr bwMode="auto">
            <a:xfrm>
              <a:off x="12796046" y="5054285"/>
              <a:ext cx="206912" cy="100819"/>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1" name="Freeform 43"/>
            <p:cNvSpPr>
              <a:spLocks/>
            </p:cNvSpPr>
            <p:nvPr/>
          </p:nvSpPr>
          <p:spPr bwMode="auto">
            <a:xfrm>
              <a:off x="12804005" y="5126021"/>
              <a:ext cx="161154" cy="100819"/>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2" name="Freeform 44"/>
            <p:cNvSpPr>
              <a:spLocks/>
            </p:cNvSpPr>
            <p:nvPr/>
          </p:nvSpPr>
          <p:spPr bwMode="auto">
            <a:xfrm>
              <a:off x="12885575" y="5131839"/>
              <a:ext cx="272567" cy="188067"/>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3" name="Freeform 45"/>
            <p:cNvSpPr>
              <a:spLocks/>
            </p:cNvSpPr>
            <p:nvPr/>
          </p:nvSpPr>
          <p:spPr bwMode="auto">
            <a:xfrm>
              <a:off x="12863694" y="5283067"/>
              <a:ext cx="537174" cy="294701"/>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4" name="Freeform 46"/>
            <p:cNvSpPr>
              <a:spLocks/>
            </p:cNvSpPr>
            <p:nvPr/>
          </p:nvSpPr>
          <p:spPr bwMode="auto">
            <a:xfrm>
              <a:off x="12995001" y="5428476"/>
              <a:ext cx="111414" cy="114391"/>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5" name="Freeform 47"/>
            <p:cNvSpPr>
              <a:spLocks/>
            </p:cNvSpPr>
            <p:nvPr/>
          </p:nvSpPr>
          <p:spPr bwMode="auto">
            <a:xfrm>
              <a:off x="12817931" y="5449805"/>
              <a:ext cx="288484" cy="157046"/>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6" name="Freeform 48"/>
            <p:cNvSpPr>
              <a:spLocks/>
            </p:cNvSpPr>
            <p:nvPr/>
          </p:nvSpPr>
          <p:spPr bwMode="auto">
            <a:xfrm>
              <a:off x="12692592" y="5434294"/>
              <a:ext cx="192986" cy="108573"/>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7" name="Freeform 49"/>
            <p:cNvSpPr>
              <a:spLocks/>
            </p:cNvSpPr>
            <p:nvPr/>
          </p:nvSpPr>
          <p:spPr bwMode="auto">
            <a:xfrm>
              <a:off x="12708508" y="5405211"/>
              <a:ext cx="161154" cy="65919"/>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8" name="Freeform 50"/>
            <p:cNvSpPr>
              <a:spLocks/>
            </p:cNvSpPr>
            <p:nvPr/>
          </p:nvSpPr>
          <p:spPr bwMode="auto">
            <a:xfrm>
              <a:off x="12885575" y="5593278"/>
              <a:ext cx="190996" cy="100819"/>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49" name="Freeform 51"/>
            <p:cNvSpPr>
              <a:spLocks/>
            </p:cNvSpPr>
            <p:nvPr/>
          </p:nvSpPr>
          <p:spPr bwMode="auto">
            <a:xfrm>
              <a:off x="12833847" y="5657258"/>
              <a:ext cx="87540" cy="58165"/>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0" name="Freeform 52"/>
            <p:cNvSpPr>
              <a:spLocks/>
            </p:cNvSpPr>
            <p:nvPr/>
          </p:nvSpPr>
          <p:spPr bwMode="auto">
            <a:xfrm>
              <a:off x="12796049" y="5651443"/>
              <a:ext cx="59686" cy="98881"/>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1" name="Freeform 53"/>
            <p:cNvSpPr>
              <a:spLocks/>
            </p:cNvSpPr>
            <p:nvPr/>
          </p:nvSpPr>
          <p:spPr bwMode="auto">
            <a:xfrm>
              <a:off x="12774164" y="5521541"/>
              <a:ext cx="133300" cy="157046"/>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2" name="Freeform 54"/>
            <p:cNvSpPr>
              <a:spLocks/>
            </p:cNvSpPr>
            <p:nvPr/>
          </p:nvSpPr>
          <p:spPr bwMode="auto">
            <a:xfrm>
              <a:off x="12766205" y="5614604"/>
              <a:ext cx="59686" cy="63981"/>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3" name="Freeform 55"/>
            <p:cNvSpPr>
              <a:spLocks noEditPoints="1"/>
            </p:cNvSpPr>
            <p:nvPr/>
          </p:nvSpPr>
          <p:spPr bwMode="auto">
            <a:xfrm>
              <a:off x="12613009" y="5521541"/>
              <a:ext cx="177070" cy="122146"/>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4" name="Freeform 56"/>
            <p:cNvSpPr>
              <a:spLocks/>
            </p:cNvSpPr>
            <p:nvPr/>
          </p:nvSpPr>
          <p:spPr bwMode="auto">
            <a:xfrm>
              <a:off x="12678665" y="5556439"/>
              <a:ext cx="117384" cy="95002"/>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5" name="Freeform 57"/>
            <p:cNvSpPr>
              <a:spLocks/>
            </p:cNvSpPr>
            <p:nvPr/>
          </p:nvSpPr>
          <p:spPr bwMode="auto">
            <a:xfrm>
              <a:off x="12605052" y="5500214"/>
              <a:ext cx="95497" cy="56227"/>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6" name="Freeform 58"/>
            <p:cNvSpPr>
              <a:spLocks/>
            </p:cNvSpPr>
            <p:nvPr/>
          </p:nvSpPr>
          <p:spPr bwMode="auto">
            <a:xfrm>
              <a:off x="12487671" y="5420720"/>
              <a:ext cx="220839" cy="93063"/>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7" name="Freeform 59"/>
            <p:cNvSpPr>
              <a:spLocks/>
            </p:cNvSpPr>
            <p:nvPr/>
          </p:nvSpPr>
          <p:spPr bwMode="auto">
            <a:xfrm>
              <a:off x="12613012" y="5190001"/>
              <a:ext cx="300421" cy="222965"/>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8" name="Freeform 60"/>
            <p:cNvSpPr>
              <a:spLocks/>
            </p:cNvSpPr>
            <p:nvPr/>
          </p:nvSpPr>
          <p:spPr bwMode="auto">
            <a:xfrm>
              <a:off x="12553326" y="5341230"/>
              <a:ext cx="236755" cy="93063"/>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59" name="Freeform 61"/>
            <p:cNvSpPr>
              <a:spLocks/>
            </p:cNvSpPr>
            <p:nvPr/>
          </p:nvSpPr>
          <p:spPr bwMode="auto">
            <a:xfrm>
              <a:off x="12368295" y="5190001"/>
              <a:ext cx="272567" cy="288884"/>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0" name="Freeform 62"/>
            <p:cNvSpPr>
              <a:spLocks/>
            </p:cNvSpPr>
            <p:nvPr/>
          </p:nvSpPr>
          <p:spPr bwMode="auto">
            <a:xfrm>
              <a:off x="12487669" y="5484703"/>
              <a:ext cx="5969" cy="7756"/>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1" name="Freeform 63"/>
            <p:cNvSpPr>
              <a:spLocks/>
            </p:cNvSpPr>
            <p:nvPr/>
          </p:nvSpPr>
          <p:spPr bwMode="auto">
            <a:xfrm>
              <a:off x="12376257" y="5463376"/>
              <a:ext cx="147226" cy="71737"/>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2" name="Freeform 64"/>
            <p:cNvSpPr>
              <a:spLocks noEditPoints="1"/>
            </p:cNvSpPr>
            <p:nvPr/>
          </p:nvSpPr>
          <p:spPr bwMode="auto">
            <a:xfrm>
              <a:off x="12294685" y="5255922"/>
              <a:ext cx="119372" cy="93063"/>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3" name="Freeform 65"/>
            <p:cNvSpPr>
              <a:spLocks/>
            </p:cNvSpPr>
            <p:nvPr/>
          </p:nvSpPr>
          <p:spPr bwMode="auto">
            <a:xfrm>
              <a:off x="12288714" y="5333476"/>
              <a:ext cx="87540" cy="65919"/>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4" name="Freeform 66"/>
            <p:cNvSpPr>
              <a:spLocks/>
            </p:cNvSpPr>
            <p:nvPr/>
          </p:nvSpPr>
          <p:spPr bwMode="auto">
            <a:xfrm>
              <a:off x="12362331" y="5378068"/>
              <a:ext cx="21885" cy="27144"/>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5" name="Freeform 67"/>
            <p:cNvSpPr>
              <a:spLocks noEditPoints="1"/>
            </p:cNvSpPr>
            <p:nvPr/>
          </p:nvSpPr>
          <p:spPr bwMode="auto">
            <a:xfrm>
              <a:off x="12000235" y="4866220"/>
              <a:ext cx="21885" cy="50409"/>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6" name="Freeform 68"/>
            <p:cNvSpPr>
              <a:spLocks/>
            </p:cNvSpPr>
            <p:nvPr/>
          </p:nvSpPr>
          <p:spPr bwMode="auto">
            <a:xfrm>
              <a:off x="11896779" y="5176431"/>
              <a:ext cx="133300" cy="151228"/>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7" name="Freeform 69"/>
            <p:cNvSpPr>
              <a:spLocks noEditPoints="1"/>
            </p:cNvSpPr>
            <p:nvPr/>
          </p:nvSpPr>
          <p:spPr bwMode="auto">
            <a:xfrm>
              <a:off x="11978347" y="4937956"/>
              <a:ext cx="280525" cy="453684"/>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8" name="Freeform 70"/>
            <p:cNvSpPr>
              <a:spLocks noEditPoints="1"/>
            </p:cNvSpPr>
            <p:nvPr/>
          </p:nvSpPr>
          <p:spPr bwMode="auto">
            <a:xfrm>
              <a:off x="12067879" y="5348986"/>
              <a:ext cx="425761" cy="345109"/>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solidFill>
              <a:schemeClr val="bg1">
                <a:lumMod val="85000"/>
              </a:schemeClr>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69" name="Freeform 71"/>
            <p:cNvSpPr>
              <a:spLocks/>
            </p:cNvSpPr>
            <p:nvPr/>
          </p:nvSpPr>
          <p:spPr bwMode="auto">
            <a:xfrm>
              <a:off x="12648822" y="5880223"/>
              <a:ext cx="15916" cy="15510"/>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0" name="Freeform 72"/>
            <p:cNvSpPr>
              <a:spLocks noEditPoints="1"/>
            </p:cNvSpPr>
            <p:nvPr/>
          </p:nvSpPr>
          <p:spPr bwMode="auto">
            <a:xfrm>
              <a:off x="12398139" y="5492458"/>
              <a:ext cx="376024" cy="366438"/>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1" name="Freeform 73"/>
            <p:cNvSpPr>
              <a:spLocks noEditPoints="1"/>
            </p:cNvSpPr>
            <p:nvPr/>
          </p:nvSpPr>
          <p:spPr bwMode="auto">
            <a:xfrm>
              <a:off x="11926618" y="5606849"/>
              <a:ext cx="405866" cy="273373"/>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2" name="Freeform 74"/>
            <p:cNvSpPr>
              <a:spLocks/>
            </p:cNvSpPr>
            <p:nvPr/>
          </p:nvSpPr>
          <p:spPr bwMode="auto">
            <a:xfrm>
              <a:off x="11920654" y="5665014"/>
              <a:ext cx="101468" cy="180311"/>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3" name="Freeform 75"/>
            <p:cNvSpPr>
              <a:spLocks noEditPoints="1"/>
            </p:cNvSpPr>
            <p:nvPr/>
          </p:nvSpPr>
          <p:spPr bwMode="auto">
            <a:xfrm>
              <a:off x="12811964" y="5672767"/>
              <a:ext cx="278535" cy="244290"/>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4" name="Freeform 76"/>
            <p:cNvSpPr>
              <a:spLocks noEditPoints="1"/>
            </p:cNvSpPr>
            <p:nvPr/>
          </p:nvSpPr>
          <p:spPr bwMode="auto">
            <a:xfrm>
              <a:off x="13583903" y="5657258"/>
              <a:ext cx="185027" cy="129902"/>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5" name="Freeform 77"/>
            <p:cNvSpPr>
              <a:spLocks/>
            </p:cNvSpPr>
            <p:nvPr/>
          </p:nvSpPr>
          <p:spPr bwMode="auto">
            <a:xfrm>
              <a:off x="13577934" y="5744504"/>
              <a:ext cx="662516" cy="475011"/>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6" name="Freeform 78"/>
            <p:cNvSpPr>
              <a:spLocks/>
            </p:cNvSpPr>
            <p:nvPr/>
          </p:nvSpPr>
          <p:spPr bwMode="auto">
            <a:xfrm>
              <a:off x="13540136" y="5686341"/>
              <a:ext cx="117384" cy="87248"/>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7" name="Freeform 79"/>
            <p:cNvSpPr>
              <a:spLocks noEditPoints="1"/>
            </p:cNvSpPr>
            <p:nvPr/>
          </p:nvSpPr>
          <p:spPr bwMode="auto">
            <a:xfrm>
              <a:off x="12995001" y="5665014"/>
              <a:ext cx="612777" cy="215209"/>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8" name="Freeform 80"/>
            <p:cNvSpPr>
              <a:spLocks/>
            </p:cNvSpPr>
            <p:nvPr/>
          </p:nvSpPr>
          <p:spPr bwMode="auto">
            <a:xfrm>
              <a:off x="13436678" y="5823996"/>
              <a:ext cx="318326" cy="273373"/>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79" name="Freeform 81"/>
            <p:cNvSpPr>
              <a:spLocks/>
            </p:cNvSpPr>
            <p:nvPr/>
          </p:nvSpPr>
          <p:spPr bwMode="auto">
            <a:xfrm>
              <a:off x="13695320" y="6060532"/>
              <a:ext cx="59686" cy="50409"/>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0" name="Freeform 82"/>
            <p:cNvSpPr>
              <a:spLocks/>
            </p:cNvSpPr>
            <p:nvPr/>
          </p:nvSpPr>
          <p:spPr bwMode="auto">
            <a:xfrm>
              <a:off x="13223797" y="5887979"/>
              <a:ext cx="73614" cy="34898"/>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1" name="Freeform 83"/>
            <p:cNvSpPr>
              <a:spLocks/>
            </p:cNvSpPr>
            <p:nvPr/>
          </p:nvSpPr>
          <p:spPr bwMode="auto">
            <a:xfrm>
              <a:off x="13327255" y="5829814"/>
              <a:ext cx="204922" cy="166738"/>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2" name="Freeform 84"/>
            <p:cNvSpPr>
              <a:spLocks/>
            </p:cNvSpPr>
            <p:nvPr/>
          </p:nvSpPr>
          <p:spPr bwMode="auto">
            <a:xfrm>
              <a:off x="13289455" y="5959714"/>
              <a:ext cx="51727" cy="129902"/>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3" name="Freeform 85"/>
            <p:cNvSpPr>
              <a:spLocks/>
            </p:cNvSpPr>
            <p:nvPr/>
          </p:nvSpPr>
          <p:spPr bwMode="auto">
            <a:xfrm>
              <a:off x="13335214" y="5959714"/>
              <a:ext cx="13928" cy="29083"/>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4" name="Freeform 86"/>
            <p:cNvSpPr>
              <a:spLocks/>
            </p:cNvSpPr>
            <p:nvPr/>
          </p:nvSpPr>
          <p:spPr bwMode="auto">
            <a:xfrm>
              <a:off x="13319294" y="5988796"/>
              <a:ext cx="15916" cy="34898"/>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5" name="Freeform 87"/>
            <p:cNvSpPr>
              <a:spLocks/>
            </p:cNvSpPr>
            <p:nvPr/>
          </p:nvSpPr>
          <p:spPr bwMode="auto">
            <a:xfrm>
              <a:off x="13319298" y="5922877"/>
              <a:ext cx="37801" cy="44594"/>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6" name="Freeform 88"/>
            <p:cNvSpPr>
              <a:spLocks/>
            </p:cNvSpPr>
            <p:nvPr/>
          </p:nvSpPr>
          <p:spPr bwMode="auto">
            <a:xfrm>
              <a:off x="13319296" y="5959714"/>
              <a:ext cx="133300" cy="143473"/>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7" name="Freeform 89"/>
            <p:cNvSpPr>
              <a:spLocks/>
            </p:cNvSpPr>
            <p:nvPr/>
          </p:nvSpPr>
          <p:spPr bwMode="auto">
            <a:xfrm>
              <a:off x="13319294" y="5996552"/>
              <a:ext cx="678433" cy="502155"/>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8" name="Freeform 90"/>
            <p:cNvSpPr>
              <a:spLocks/>
            </p:cNvSpPr>
            <p:nvPr/>
          </p:nvSpPr>
          <p:spPr bwMode="auto">
            <a:xfrm>
              <a:off x="13842546" y="6182678"/>
              <a:ext cx="21885" cy="50409"/>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89" name="Freeform 91"/>
            <p:cNvSpPr>
              <a:spLocks/>
            </p:cNvSpPr>
            <p:nvPr/>
          </p:nvSpPr>
          <p:spPr bwMode="auto">
            <a:xfrm>
              <a:off x="13864431" y="6190434"/>
              <a:ext cx="163142" cy="10663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0" name="Freeform 92"/>
            <p:cNvSpPr>
              <a:spLocks noEditPoints="1"/>
            </p:cNvSpPr>
            <p:nvPr/>
          </p:nvSpPr>
          <p:spPr bwMode="auto">
            <a:xfrm>
              <a:off x="11323790" y="5779404"/>
              <a:ext cx="95497" cy="36838"/>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1" name="Freeform 93"/>
            <p:cNvSpPr>
              <a:spLocks/>
            </p:cNvSpPr>
            <p:nvPr/>
          </p:nvSpPr>
          <p:spPr bwMode="auto">
            <a:xfrm>
              <a:off x="11669970" y="5981040"/>
              <a:ext cx="13928" cy="7756"/>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2" name="Freeform 94"/>
            <p:cNvSpPr>
              <a:spLocks noEditPoints="1"/>
            </p:cNvSpPr>
            <p:nvPr/>
          </p:nvSpPr>
          <p:spPr bwMode="auto">
            <a:xfrm>
              <a:off x="11640128" y="6103186"/>
              <a:ext cx="147226" cy="42654"/>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3" name="Freeform 95"/>
            <p:cNvSpPr>
              <a:spLocks noEditPoints="1"/>
            </p:cNvSpPr>
            <p:nvPr/>
          </p:nvSpPr>
          <p:spPr bwMode="auto">
            <a:xfrm>
              <a:off x="11397403" y="6463807"/>
              <a:ext cx="79581" cy="63981"/>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4" name="Freeform 96"/>
            <p:cNvSpPr>
              <a:spLocks noEditPoints="1"/>
            </p:cNvSpPr>
            <p:nvPr/>
          </p:nvSpPr>
          <p:spPr bwMode="auto">
            <a:xfrm>
              <a:off x="13894273" y="6174922"/>
              <a:ext cx="250681" cy="302455"/>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5" name="Freeform 97"/>
            <p:cNvSpPr>
              <a:spLocks noEditPoints="1"/>
            </p:cNvSpPr>
            <p:nvPr/>
          </p:nvSpPr>
          <p:spPr bwMode="auto">
            <a:xfrm>
              <a:off x="13591862" y="6397885"/>
              <a:ext cx="397907" cy="217148"/>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6" name="Freeform 98"/>
            <p:cNvSpPr>
              <a:spLocks/>
            </p:cNvSpPr>
            <p:nvPr/>
          </p:nvSpPr>
          <p:spPr bwMode="auto">
            <a:xfrm>
              <a:off x="12995001" y="6017878"/>
              <a:ext cx="405866" cy="302455"/>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7" name="Freeform 99"/>
            <p:cNvSpPr>
              <a:spLocks/>
            </p:cNvSpPr>
            <p:nvPr/>
          </p:nvSpPr>
          <p:spPr bwMode="auto">
            <a:xfrm>
              <a:off x="12921389" y="6320333"/>
              <a:ext cx="537174" cy="544809"/>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8" name="Freeform 100"/>
            <p:cNvSpPr>
              <a:spLocks/>
            </p:cNvSpPr>
            <p:nvPr/>
          </p:nvSpPr>
          <p:spPr bwMode="auto">
            <a:xfrm>
              <a:off x="13289452" y="6527790"/>
              <a:ext cx="501363" cy="337355"/>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99" name="Freeform 101"/>
            <p:cNvSpPr>
              <a:spLocks/>
            </p:cNvSpPr>
            <p:nvPr/>
          </p:nvSpPr>
          <p:spPr bwMode="auto">
            <a:xfrm>
              <a:off x="13392910" y="6434724"/>
              <a:ext cx="220839" cy="172556"/>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0" name="Freeform 102"/>
            <p:cNvSpPr>
              <a:spLocks/>
            </p:cNvSpPr>
            <p:nvPr/>
          </p:nvSpPr>
          <p:spPr bwMode="auto">
            <a:xfrm>
              <a:off x="13577937" y="6599524"/>
              <a:ext cx="43770" cy="50409"/>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1" name="Freeform 103"/>
            <p:cNvSpPr>
              <a:spLocks/>
            </p:cNvSpPr>
            <p:nvPr/>
          </p:nvSpPr>
          <p:spPr bwMode="auto">
            <a:xfrm>
              <a:off x="13556052" y="6620850"/>
              <a:ext cx="330263" cy="38970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2" name="Freeform 104"/>
            <p:cNvSpPr>
              <a:spLocks/>
            </p:cNvSpPr>
            <p:nvPr/>
          </p:nvSpPr>
          <p:spPr bwMode="auto">
            <a:xfrm>
              <a:off x="15742549" y="6355231"/>
              <a:ext cx="73614" cy="63981"/>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3" name="Freeform 105"/>
            <p:cNvSpPr>
              <a:spLocks/>
            </p:cNvSpPr>
            <p:nvPr/>
          </p:nvSpPr>
          <p:spPr bwMode="auto">
            <a:xfrm>
              <a:off x="14314065" y="5032957"/>
              <a:ext cx="2003464" cy="1314519"/>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solidFill>
              <a:schemeClr val="accent3"/>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4" name="Freeform 106"/>
            <p:cNvSpPr>
              <a:spLocks/>
            </p:cNvSpPr>
            <p:nvPr/>
          </p:nvSpPr>
          <p:spPr bwMode="auto">
            <a:xfrm>
              <a:off x="16096688" y="6174923"/>
              <a:ext cx="59686" cy="122146"/>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5" name="Freeform 107"/>
            <p:cNvSpPr>
              <a:spLocks noEditPoints="1"/>
            </p:cNvSpPr>
            <p:nvPr/>
          </p:nvSpPr>
          <p:spPr bwMode="auto">
            <a:xfrm>
              <a:off x="13237725" y="6808916"/>
              <a:ext cx="346180" cy="294701"/>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6" name="Freeform 108"/>
            <p:cNvSpPr>
              <a:spLocks/>
            </p:cNvSpPr>
            <p:nvPr/>
          </p:nvSpPr>
          <p:spPr bwMode="auto">
            <a:xfrm>
              <a:off x="13172068" y="6843815"/>
              <a:ext cx="190996" cy="166738"/>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7" name="Freeform 109"/>
            <p:cNvSpPr>
              <a:spLocks/>
            </p:cNvSpPr>
            <p:nvPr/>
          </p:nvSpPr>
          <p:spPr bwMode="auto">
            <a:xfrm>
              <a:off x="12678665" y="6642178"/>
              <a:ext cx="427751" cy="252046"/>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8" name="Freeform 110"/>
            <p:cNvSpPr>
              <a:spLocks/>
            </p:cNvSpPr>
            <p:nvPr/>
          </p:nvSpPr>
          <p:spPr bwMode="auto">
            <a:xfrm>
              <a:off x="12509556" y="5973285"/>
              <a:ext cx="507332" cy="418784"/>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09" name="Freeform 111"/>
            <p:cNvSpPr>
              <a:spLocks noEditPoints="1"/>
            </p:cNvSpPr>
            <p:nvPr/>
          </p:nvSpPr>
          <p:spPr bwMode="auto">
            <a:xfrm>
              <a:off x="12441909" y="5837568"/>
              <a:ext cx="125341" cy="222965"/>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0" name="Freeform 112"/>
            <p:cNvSpPr>
              <a:spLocks/>
            </p:cNvSpPr>
            <p:nvPr/>
          </p:nvSpPr>
          <p:spPr bwMode="auto">
            <a:xfrm>
              <a:off x="11934580" y="5845324"/>
              <a:ext cx="656547" cy="560321"/>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1" name="Freeform 113"/>
            <p:cNvSpPr>
              <a:spLocks/>
            </p:cNvSpPr>
            <p:nvPr/>
          </p:nvSpPr>
          <p:spPr bwMode="auto">
            <a:xfrm>
              <a:off x="11801279" y="5880221"/>
              <a:ext cx="383981" cy="26561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2" name="Freeform 114"/>
            <p:cNvSpPr>
              <a:spLocks/>
            </p:cNvSpPr>
            <p:nvPr/>
          </p:nvSpPr>
          <p:spPr bwMode="auto">
            <a:xfrm>
              <a:off x="11669969" y="6145839"/>
              <a:ext cx="264609" cy="195821"/>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3" name="Freeform 115"/>
            <p:cNvSpPr>
              <a:spLocks/>
            </p:cNvSpPr>
            <p:nvPr/>
          </p:nvSpPr>
          <p:spPr bwMode="auto">
            <a:xfrm>
              <a:off x="11669969" y="6153595"/>
              <a:ext cx="381991" cy="381948"/>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4" name="Freeform 116"/>
            <p:cNvSpPr>
              <a:spLocks/>
            </p:cNvSpPr>
            <p:nvPr/>
          </p:nvSpPr>
          <p:spPr bwMode="auto">
            <a:xfrm>
              <a:off x="11823165" y="6225332"/>
              <a:ext cx="531207" cy="440113"/>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5" name="Freeform 117"/>
            <p:cNvSpPr>
              <a:spLocks/>
            </p:cNvSpPr>
            <p:nvPr/>
          </p:nvSpPr>
          <p:spPr bwMode="auto">
            <a:xfrm>
              <a:off x="12045991" y="6520034"/>
              <a:ext cx="248692" cy="15898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6" name="Freeform 118"/>
            <p:cNvSpPr>
              <a:spLocks/>
            </p:cNvSpPr>
            <p:nvPr/>
          </p:nvSpPr>
          <p:spPr bwMode="auto">
            <a:xfrm>
              <a:off x="11648087" y="6477378"/>
              <a:ext cx="212881" cy="137656"/>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7" name="Freeform 119"/>
            <p:cNvSpPr>
              <a:spLocks/>
            </p:cNvSpPr>
            <p:nvPr/>
          </p:nvSpPr>
          <p:spPr bwMode="auto">
            <a:xfrm>
              <a:off x="11669969" y="6556872"/>
              <a:ext cx="103456" cy="29083"/>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8" name="Freeform 120"/>
            <p:cNvSpPr>
              <a:spLocks/>
            </p:cNvSpPr>
            <p:nvPr/>
          </p:nvSpPr>
          <p:spPr bwMode="auto">
            <a:xfrm>
              <a:off x="11675937" y="6591768"/>
              <a:ext cx="97487" cy="50409"/>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19" name="Freeform 121"/>
            <p:cNvSpPr>
              <a:spLocks/>
            </p:cNvSpPr>
            <p:nvPr/>
          </p:nvSpPr>
          <p:spPr bwMode="auto">
            <a:xfrm>
              <a:off x="11735625" y="6591768"/>
              <a:ext cx="236755" cy="201638"/>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0" name="Freeform 122"/>
            <p:cNvSpPr>
              <a:spLocks noEditPoints="1"/>
            </p:cNvSpPr>
            <p:nvPr/>
          </p:nvSpPr>
          <p:spPr bwMode="auto">
            <a:xfrm>
              <a:off x="11787351" y="6671260"/>
              <a:ext cx="87540" cy="100819"/>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1" name="Freeform 123"/>
            <p:cNvSpPr>
              <a:spLocks/>
            </p:cNvSpPr>
            <p:nvPr/>
          </p:nvSpPr>
          <p:spPr bwMode="auto">
            <a:xfrm>
              <a:off x="11847040" y="6715854"/>
              <a:ext cx="131310" cy="122146"/>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2" name="Freeform 124"/>
            <p:cNvSpPr>
              <a:spLocks/>
            </p:cNvSpPr>
            <p:nvPr/>
          </p:nvSpPr>
          <p:spPr bwMode="auto">
            <a:xfrm>
              <a:off x="11934577" y="6649931"/>
              <a:ext cx="206912" cy="193882"/>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3" name="Freeform 125"/>
            <p:cNvSpPr>
              <a:spLocks/>
            </p:cNvSpPr>
            <p:nvPr/>
          </p:nvSpPr>
          <p:spPr bwMode="auto">
            <a:xfrm>
              <a:off x="12111649" y="6636362"/>
              <a:ext cx="139267" cy="193882"/>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4" name="Freeform 126"/>
            <p:cNvSpPr>
              <a:spLocks/>
            </p:cNvSpPr>
            <p:nvPr/>
          </p:nvSpPr>
          <p:spPr bwMode="auto">
            <a:xfrm>
              <a:off x="12207145" y="6636362"/>
              <a:ext cx="65655" cy="157046"/>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5" name="Freeform 127"/>
            <p:cNvSpPr>
              <a:spLocks/>
            </p:cNvSpPr>
            <p:nvPr/>
          </p:nvSpPr>
          <p:spPr bwMode="auto">
            <a:xfrm>
              <a:off x="12244947" y="6599524"/>
              <a:ext cx="101468" cy="188067"/>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6" name="Freeform 128"/>
            <p:cNvSpPr>
              <a:spLocks noEditPoints="1"/>
            </p:cNvSpPr>
            <p:nvPr/>
          </p:nvSpPr>
          <p:spPr bwMode="auto">
            <a:xfrm>
              <a:off x="12605052" y="6269924"/>
              <a:ext cx="381991" cy="480826"/>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7" name="Freeform 129"/>
            <p:cNvSpPr>
              <a:spLocks/>
            </p:cNvSpPr>
            <p:nvPr/>
          </p:nvSpPr>
          <p:spPr bwMode="auto">
            <a:xfrm>
              <a:off x="12221071" y="6275742"/>
              <a:ext cx="501363" cy="345109"/>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8" name="Freeform 130"/>
            <p:cNvSpPr>
              <a:spLocks/>
            </p:cNvSpPr>
            <p:nvPr/>
          </p:nvSpPr>
          <p:spPr bwMode="auto">
            <a:xfrm>
              <a:off x="12310601" y="6564625"/>
              <a:ext cx="368065" cy="279190"/>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29" name="Freeform 131"/>
            <p:cNvSpPr>
              <a:spLocks/>
            </p:cNvSpPr>
            <p:nvPr/>
          </p:nvSpPr>
          <p:spPr bwMode="auto">
            <a:xfrm>
              <a:off x="12420024" y="6960145"/>
              <a:ext cx="7959" cy="5817"/>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0" name="Freeform 132"/>
            <p:cNvSpPr>
              <a:spLocks/>
            </p:cNvSpPr>
            <p:nvPr/>
          </p:nvSpPr>
          <p:spPr bwMode="auto">
            <a:xfrm>
              <a:off x="12479712" y="6859325"/>
              <a:ext cx="13928" cy="21327"/>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1" name="Freeform 133"/>
            <p:cNvSpPr>
              <a:spLocks/>
            </p:cNvSpPr>
            <p:nvPr/>
          </p:nvSpPr>
          <p:spPr bwMode="auto">
            <a:xfrm>
              <a:off x="12487671" y="6585953"/>
              <a:ext cx="250681" cy="329600"/>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2" name="Freeform 134"/>
            <p:cNvSpPr>
              <a:spLocks/>
            </p:cNvSpPr>
            <p:nvPr/>
          </p:nvSpPr>
          <p:spPr bwMode="auto">
            <a:xfrm>
              <a:off x="12493638" y="6901979"/>
              <a:ext cx="185027" cy="180311"/>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3" name="Freeform 135"/>
            <p:cNvSpPr>
              <a:spLocks/>
            </p:cNvSpPr>
            <p:nvPr/>
          </p:nvSpPr>
          <p:spPr bwMode="auto">
            <a:xfrm>
              <a:off x="12509554" y="6909737"/>
              <a:ext cx="65655" cy="34898"/>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4" name="Freeform 136"/>
            <p:cNvSpPr>
              <a:spLocks/>
            </p:cNvSpPr>
            <p:nvPr/>
          </p:nvSpPr>
          <p:spPr bwMode="auto">
            <a:xfrm>
              <a:off x="12567252" y="6859327"/>
              <a:ext cx="250681" cy="257863"/>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5" name="Freeform 137"/>
            <p:cNvSpPr>
              <a:spLocks/>
            </p:cNvSpPr>
            <p:nvPr/>
          </p:nvSpPr>
          <p:spPr bwMode="auto">
            <a:xfrm>
              <a:off x="12597096" y="7095863"/>
              <a:ext cx="37801" cy="42654"/>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6" name="Freeform 138"/>
            <p:cNvSpPr>
              <a:spLocks/>
            </p:cNvSpPr>
            <p:nvPr/>
          </p:nvSpPr>
          <p:spPr bwMode="auto">
            <a:xfrm>
              <a:off x="13164111" y="6995044"/>
              <a:ext cx="368065" cy="331538"/>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7" name="Freeform 139"/>
            <p:cNvSpPr>
              <a:spLocks/>
            </p:cNvSpPr>
            <p:nvPr/>
          </p:nvSpPr>
          <p:spPr bwMode="auto">
            <a:xfrm>
              <a:off x="13158142" y="7002800"/>
              <a:ext cx="65655" cy="50409"/>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8" name="Freeform 140"/>
            <p:cNvSpPr>
              <a:spLocks/>
            </p:cNvSpPr>
            <p:nvPr/>
          </p:nvSpPr>
          <p:spPr bwMode="auto">
            <a:xfrm>
              <a:off x="13158142" y="7031881"/>
              <a:ext cx="65655" cy="63981"/>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39" name="Freeform 141"/>
            <p:cNvSpPr>
              <a:spLocks/>
            </p:cNvSpPr>
            <p:nvPr/>
          </p:nvSpPr>
          <p:spPr bwMode="auto">
            <a:xfrm>
              <a:off x="12597096" y="6814733"/>
              <a:ext cx="626704" cy="546747"/>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0" name="Freeform 142"/>
            <p:cNvSpPr>
              <a:spLocks/>
            </p:cNvSpPr>
            <p:nvPr/>
          </p:nvSpPr>
          <p:spPr bwMode="auto">
            <a:xfrm>
              <a:off x="13275524" y="7239334"/>
              <a:ext cx="103456" cy="23071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1" name="Freeform 143"/>
            <p:cNvSpPr>
              <a:spLocks/>
            </p:cNvSpPr>
            <p:nvPr/>
          </p:nvSpPr>
          <p:spPr bwMode="auto">
            <a:xfrm>
              <a:off x="12913429" y="7204436"/>
              <a:ext cx="391940" cy="294701"/>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2" name="Freeform 144"/>
            <p:cNvSpPr>
              <a:spLocks/>
            </p:cNvSpPr>
            <p:nvPr/>
          </p:nvSpPr>
          <p:spPr bwMode="auto">
            <a:xfrm>
              <a:off x="12575211" y="7138514"/>
              <a:ext cx="411835" cy="360620"/>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3" name="Freeform 145"/>
            <p:cNvSpPr>
              <a:spLocks/>
            </p:cNvSpPr>
            <p:nvPr/>
          </p:nvSpPr>
          <p:spPr bwMode="auto">
            <a:xfrm>
              <a:off x="13016888" y="7427401"/>
              <a:ext cx="258640" cy="201638"/>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4" name="Freeform 146"/>
            <p:cNvSpPr>
              <a:spLocks/>
            </p:cNvSpPr>
            <p:nvPr/>
          </p:nvSpPr>
          <p:spPr bwMode="auto">
            <a:xfrm>
              <a:off x="12839816" y="7491379"/>
              <a:ext cx="310367" cy="26561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5" name="Freeform 147"/>
            <p:cNvSpPr>
              <a:spLocks/>
            </p:cNvSpPr>
            <p:nvPr/>
          </p:nvSpPr>
          <p:spPr bwMode="auto">
            <a:xfrm>
              <a:off x="12575211" y="7462299"/>
              <a:ext cx="441677" cy="368376"/>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6" name="Freeform 148"/>
            <p:cNvSpPr>
              <a:spLocks/>
            </p:cNvSpPr>
            <p:nvPr/>
          </p:nvSpPr>
          <p:spPr bwMode="auto">
            <a:xfrm>
              <a:off x="13997729" y="7584443"/>
              <a:ext cx="21885" cy="15510"/>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7" name="Freeform 149"/>
            <p:cNvSpPr>
              <a:spLocks noEditPoints="1"/>
            </p:cNvSpPr>
            <p:nvPr/>
          </p:nvSpPr>
          <p:spPr bwMode="auto">
            <a:xfrm>
              <a:off x="13591863" y="7318827"/>
              <a:ext cx="250681" cy="411030"/>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8" name="Freeform 150"/>
            <p:cNvSpPr>
              <a:spLocks/>
            </p:cNvSpPr>
            <p:nvPr/>
          </p:nvSpPr>
          <p:spPr bwMode="auto">
            <a:xfrm>
              <a:off x="13193956" y="7276173"/>
              <a:ext cx="338221" cy="480826"/>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49" name="Freeform 151"/>
            <p:cNvSpPr>
              <a:spLocks/>
            </p:cNvSpPr>
            <p:nvPr/>
          </p:nvSpPr>
          <p:spPr bwMode="auto">
            <a:xfrm>
              <a:off x="13185999" y="7729856"/>
              <a:ext cx="45760" cy="42654"/>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0" name="Freeform 152"/>
            <p:cNvSpPr>
              <a:spLocks noEditPoints="1"/>
            </p:cNvSpPr>
            <p:nvPr/>
          </p:nvSpPr>
          <p:spPr bwMode="auto">
            <a:xfrm>
              <a:off x="12722435" y="7621282"/>
              <a:ext cx="531207" cy="395519"/>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1" name="Freeform 153"/>
            <p:cNvSpPr>
              <a:spLocks/>
            </p:cNvSpPr>
            <p:nvPr/>
          </p:nvSpPr>
          <p:spPr bwMode="auto">
            <a:xfrm>
              <a:off x="13062645" y="7815166"/>
              <a:ext cx="73614" cy="63981"/>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2" name="Freeform 154"/>
            <p:cNvSpPr>
              <a:spLocks noEditPoints="1"/>
            </p:cNvSpPr>
            <p:nvPr/>
          </p:nvSpPr>
          <p:spPr bwMode="auto">
            <a:xfrm>
              <a:off x="15846009" y="7283926"/>
              <a:ext cx="1332990" cy="1250540"/>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solidFill>
              <a:schemeClr val="accent2"/>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3" name="Freeform 155"/>
            <p:cNvSpPr>
              <a:spLocks noEditPoints="1"/>
            </p:cNvSpPr>
            <p:nvPr/>
          </p:nvSpPr>
          <p:spPr bwMode="auto">
            <a:xfrm>
              <a:off x="11550598" y="4658768"/>
              <a:ext cx="288484" cy="157046"/>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4" name="Freeform 156"/>
            <p:cNvSpPr>
              <a:spLocks noEditPoints="1"/>
            </p:cNvSpPr>
            <p:nvPr/>
          </p:nvSpPr>
          <p:spPr bwMode="auto">
            <a:xfrm>
              <a:off x="9238755" y="6973717"/>
              <a:ext cx="65655" cy="36838"/>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5" name="Freeform 157"/>
            <p:cNvSpPr>
              <a:spLocks noEditPoints="1"/>
            </p:cNvSpPr>
            <p:nvPr/>
          </p:nvSpPr>
          <p:spPr bwMode="auto">
            <a:xfrm>
              <a:off x="10130068" y="6426970"/>
              <a:ext cx="103456" cy="36838"/>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6" name="Freeform 158"/>
            <p:cNvSpPr>
              <a:spLocks noEditPoints="1"/>
            </p:cNvSpPr>
            <p:nvPr/>
          </p:nvSpPr>
          <p:spPr bwMode="auto">
            <a:xfrm>
              <a:off x="10048497" y="6419214"/>
              <a:ext cx="73614" cy="23266"/>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7" name="Freeform 159"/>
            <p:cNvSpPr>
              <a:spLocks noEditPoints="1"/>
            </p:cNvSpPr>
            <p:nvPr/>
          </p:nvSpPr>
          <p:spPr bwMode="auto">
            <a:xfrm>
              <a:off x="9893315" y="6376561"/>
              <a:ext cx="125341" cy="71737"/>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8" name="Freeform 160"/>
            <p:cNvSpPr>
              <a:spLocks noEditPoints="1"/>
            </p:cNvSpPr>
            <p:nvPr/>
          </p:nvSpPr>
          <p:spPr bwMode="auto">
            <a:xfrm>
              <a:off x="10585671" y="3384960"/>
              <a:ext cx="1378750" cy="1568507"/>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59" name="Freeform 161"/>
            <p:cNvSpPr>
              <a:spLocks noEditPoints="1"/>
            </p:cNvSpPr>
            <p:nvPr/>
          </p:nvSpPr>
          <p:spPr bwMode="auto">
            <a:xfrm>
              <a:off x="8206188" y="3299653"/>
              <a:ext cx="2837080" cy="2322707"/>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2"/>
            <p:cNvSpPr>
              <a:spLocks noEditPoints="1"/>
            </p:cNvSpPr>
            <p:nvPr/>
          </p:nvSpPr>
          <p:spPr bwMode="auto">
            <a:xfrm>
              <a:off x="6829426" y="3759154"/>
              <a:ext cx="1752782" cy="1186557"/>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1" name="Rectangle 163"/>
            <p:cNvSpPr>
              <a:spLocks noChangeArrowheads="1"/>
            </p:cNvSpPr>
            <p:nvPr/>
          </p:nvSpPr>
          <p:spPr bwMode="auto">
            <a:xfrm>
              <a:off x="9592895" y="6392073"/>
              <a:ext cx="5969" cy="5817"/>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2" name="Freeform 164"/>
            <p:cNvSpPr>
              <a:spLocks/>
            </p:cNvSpPr>
            <p:nvPr/>
          </p:nvSpPr>
          <p:spPr bwMode="auto">
            <a:xfrm>
              <a:off x="9688391" y="6419215"/>
              <a:ext cx="73614" cy="29083"/>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3" name="Freeform 165"/>
            <p:cNvSpPr>
              <a:spLocks noEditPoints="1"/>
            </p:cNvSpPr>
            <p:nvPr/>
          </p:nvSpPr>
          <p:spPr bwMode="auto">
            <a:xfrm>
              <a:off x="9813730" y="6368806"/>
              <a:ext cx="95497" cy="65919"/>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4" name="Freeform 166"/>
            <p:cNvSpPr>
              <a:spLocks noEditPoints="1"/>
            </p:cNvSpPr>
            <p:nvPr/>
          </p:nvSpPr>
          <p:spPr bwMode="auto">
            <a:xfrm>
              <a:off x="9481481" y="6269925"/>
              <a:ext cx="346180" cy="114391"/>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5" name="Freeform 167"/>
            <p:cNvSpPr>
              <a:spLocks noEditPoints="1"/>
            </p:cNvSpPr>
            <p:nvPr/>
          </p:nvSpPr>
          <p:spPr bwMode="auto">
            <a:xfrm>
              <a:off x="9694360" y="6153596"/>
              <a:ext cx="185027" cy="193882"/>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6" name="Freeform 165"/>
            <p:cNvSpPr>
              <a:spLocks/>
            </p:cNvSpPr>
            <p:nvPr/>
          </p:nvSpPr>
          <p:spPr bwMode="auto">
            <a:xfrm>
              <a:off x="9525248" y="6686772"/>
              <a:ext cx="185027" cy="71737"/>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7" name="Freeform 166"/>
            <p:cNvSpPr>
              <a:spLocks/>
            </p:cNvSpPr>
            <p:nvPr/>
          </p:nvSpPr>
          <p:spPr bwMode="auto">
            <a:xfrm>
              <a:off x="9429751" y="6636362"/>
              <a:ext cx="111414" cy="93063"/>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8" name="Freeform 167"/>
            <p:cNvSpPr>
              <a:spLocks/>
            </p:cNvSpPr>
            <p:nvPr/>
          </p:nvSpPr>
          <p:spPr bwMode="auto">
            <a:xfrm>
              <a:off x="9378025" y="6527790"/>
              <a:ext cx="155184" cy="129902"/>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69" name="Freeform 168"/>
            <p:cNvSpPr>
              <a:spLocks/>
            </p:cNvSpPr>
            <p:nvPr/>
          </p:nvSpPr>
          <p:spPr bwMode="auto">
            <a:xfrm>
              <a:off x="9312370" y="6492890"/>
              <a:ext cx="220839" cy="93063"/>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0" name="Freeform 169"/>
            <p:cNvSpPr>
              <a:spLocks/>
            </p:cNvSpPr>
            <p:nvPr/>
          </p:nvSpPr>
          <p:spPr bwMode="auto">
            <a:xfrm>
              <a:off x="9296451" y="6543300"/>
              <a:ext cx="81571" cy="42654"/>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1" name="Freeform 170"/>
            <p:cNvSpPr>
              <a:spLocks/>
            </p:cNvSpPr>
            <p:nvPr/>
          </p:nvSpPr>
          <p:spPr bwMode="auto">
            <a:xfrm>
              <a:off x="9334255" y="6426971"/>
              <a:ext cx="35811" cy="71737"/>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2" name="Freeform 171"/>
            <p:cNvSpPr>
              <a:spLocks/>
            </p:cNvSpPr>
            <p:nvPr/>
          </p:nvSpPr>
          <p:spPr bwMode="auto">
            <a:xfrm>
              <a:off x="9230801" y="6442482"/>
              <a:ext cx="133300" cy="122146"/>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3" name="Freeform 172"/>
            <p:cNvSpPr>
              <a:spLocks noEditPoints="1"/>
            </p:cNvSpPr>
            <p:nvPr/>
          </p:nvSpPr>
          <p:spPr bwMode="auto">
            <a:xfrm>
              <a:off x="8494671" y="5930633"/>
              <a:ext cx="935083" cy="612666"/>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4" name="Freeform 173"/>
            <p:cNvSpPr>
              <a:spLocks noEditPoints="1"/>
            </p:cNvSpPr>
            <p:nvPr/>
          </p:nvSpPr>
          <p:spPr bwMode="auto">
            <a:xfrm>
              <a:off x="9819701" y="6814733"/>
              <a:ext cx="1283251" cy="1188496"/>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solidFill>
              <a:schemeClr val="accent4"/>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5" name="Freeform 174"/>
            <p:cNvSpPr>
              <a:spLocks/>
            </p:cNvSpPr>
            <p:nvPr/>
          </p:nvSpPr>
          <p:spPr bwMode="auto">
            <a:xfrm>
              <a:off x="10454362" y="6801162"/>
              <a:ext cx="95497" cy="122146"/>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6" name="Freeform 175"/>
            <p:cNvSpPr>
              <a:spLocks/>
            </p:cNvSpPr>
            <p:nvPr/>
          </p:nvSpPr>
          <p:spPr bwMode="auto">
            <a:xfrm>
              <a:off x="10342950" y="6793407"/>
              <a:ext cx="133300" cy="122146"/>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7" name="Freeform 176"/>
            <p:cNvSpPr>
              <a:spLocks/>
            </p:cNvSpPr>
            <p:nvPr/>
          </p:nvSpPr>
          <p:spPr bwMode="auto">
            <a:xfrm>
              <a:off x="10233524" y="6721672"/>
              <a:ext cx="161154" cy="217148"/>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8" name="Freeform 177"/>
            <p:cNvSpPr>
              <a:spLocks noEditPoints="1"/>
            </p:cNvSpPr>
            <p:nvPr/>
          </p:nvSpPr>
          <p:spPr bwMode="auto">
            <a:xfrm>
              <a:off x="9841587" y="6599526"/>
              <a:ext cx="435710" cy="352865"/>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79" name="Freeform 178"/>
            <p:cNvSpPr>
              <a:spLocks/>
            </p:cNvSpPr>
            <p:nvPr/>
          </p:nvSpPr>
          <p:spPr bwMode="auto">
            <a:xfrm>
              <a:off x="9650590" y="6599524"/>
              <a:ext cx="397907" cy="49633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0" name="Freeform 179"/>
            <p:cNvSpPr>
              <a:spLocks noEditPoints="1"/>
            </p:cNvSpPr>
            <p:nvPr/>
          </p:nvSpPr>
          <p:spPr bwMode="auto">
            <a:xfrm>
              <a:off x="9584935" y="6931062"/>
              <a:ext cx="190996" cy="18612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1" name="Freeform 180"/>
            <p:cNvSpPr>
              <a:spLocks/>
            </p:cNvSpPr>
            <p:nvPr/>
          </p:nvSpPr>
          <p:spPr bwMode="auto">
            <a:xfrm>
              <a:off x="9576979" y="6973717"/>
              <a:ext cx="419794" cy="546747"/>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2" name="Freeform 181"/>
            <p:cNvSpPr>
              <a:spLocks/>
            </p:cNvSpPr>
            <p:nvPr/>
          </p:nvSpPr>
          <p:spPr bwMode="auto">
            <a:xfrm>
              <a:off x="9966925" y="7254846"/>
              <a:ext cx="405866" cy="401336"/>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3" name="Freeform 182"/>
            <p:cNvSpPr>
              <a:spLocks/>
            </p:cNvSpPr>
            <p:nvPr/>
          </p:nvSpPr>
          <p:spPr bwMode="auto">
            <a:xfrm>
              <a:off x="10211639" y="7541791"/>
              <a:ext cx="278535" cy="259802"/>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4" name="Freeform 183"/>
            <p:cNvSpPr>
              <a:spLocks/>
            </p:cNvSpPr>
            <p:nvPr/>
          </p:nvSpPr>
          <p:spPr bwMode="auto">
            <a:xfrm>
              <a:off x="10380750" y="7879147"/>
              <a:ext cx="169111" cy="166738"/>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5" name="Freeform 184"/>
            <p:cNvSpPr>
              <a:spLocks noEditPoints="1"/>
            </p:cNvSpPr>
            <p:nvPr/>
          </p:nvSpPr>
          <p:spPr bwMode="auto">
            <a:xfrm>
              <a:off x="9988813" y="7629040"/>
              <a:ext cx="523248" cy="1192373"/>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6" name="Freeform 185"/>
            <p:cNvSpPr>
              <a:spLocks noEditPoints="1"/>
            </p:cNvSpPr>
            <p:nvPr/>
          </p:nvSpPr>
          <p:spPr bwMode="auto">
            <a:xfrm>
              <a:off x="9915198" y="7491384"/>
              <a:ext cx="362096" cy="1366867"/>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7" name="Rectangle 186"/>
            <p:cNvSpPr>
              <a:spLocks noChangeArrowheads="1"/>
            </p:cNvSpPr>
            <p:nvPr/>
          </p:nvSpPr>
          <p:spPr bwMode="auto">
            <a:xfrm>
              <a:off x="10211639" y="6469624"/>
              <a:ext cx="1990" cy="7756"/>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8" name="Freeform 187"/>
            <p:cNvSpPr>
              <a:spLocks noEditPoints="1"/>
            </p:cNvSpPr>
            <p:nvPr/>
          </p:nvSpPr>
          <p:spPr bwMode="auto">
            <a:xfrm>
              <a:off x="10225568" y="6477380"/>
              <a:ext cx="21885" cy="21327"/>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89" name="Freeform 188"/>
            <p:cNvSpPr>
              <a:spLocks/>
            </p:cNvSpPr>
            <p:nvPr/>
          </p:nvSpPr>
          <p:spPr bwMode="auto">
            <a:xfrm>
              <a:off x="10233527" y="6506461"/>
              <a:ext cx="5969" cy="13573"/>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0" name="Freeform 189"/>
            <p:cNvSpPr>
              <a:spLocks noEditPoints="1"/>
            </p:cNvSpPr>
            <p:nvPr/>
          </p:nvSpPr>
          <p:spPr bwMode="auto">
            <a:xfrm>
              <a:off x="10233526" y="6527790"/>
              <a:ext cx="21885" cy="42654"/>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1" name="Freeform 190"/>
            <p:cNvSpPr>
              <a:spLocks/>
            </p:cNvSpPr>
            <p:nvPr/>
          </p:nvSpPr>
          <p:spPr bwMode="auto">
            <a:xfrm>
              <a:off x="10291220" y="6578199"/>
              <a:ext cx="7959" cy="7756"/>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2" name="Freeform 191"/>
            <p:cNvSpPr>
              <a:spLocks noEditPoints="1"/>
            </p:cNvSpPr>
            <p:nvPr/>
          </p:nvSpPr>
          <p:spPr bwMode="auto">
            <a:xfrm>
              <a:off x="10217609" y="6570444"/>
              <a:ext cx="21885" cy="44594"/>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3" name="Freeform 192"/>
            <p:cNvSpPr>
              <a:spLocks noEditPoints="1"/>
            </p:cNvSpPr>
            <p:nvPr/>
          </p:nvSpPr>
          <p:spPr bwMode="auto">
            <a:xfrm>
              <a:off x="10211641" y="6642180"/>
              <a:ext cx="43770" cy="36838"/>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4" name="Rectangle 19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5" name="Rectangle 19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6" name="Rectangle 19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7" name="Rectangle 19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8" name="Rectangle 19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199" name="Rectangle 19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0" name="Rectangle 19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1" name="Rectangle 20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2" name="Rectangle 20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3" name="Rectangle 20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4" name="Rectangle 20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5" name="Rectangle 20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6" name="Rectangle 21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7" name="Rectangle 21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8" name="Rectangle 21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09" name="Rectangle 21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0" name="Rectangle 21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1" name="Rectangle 21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2" name="Rectangle 21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3" name="Rectangle 21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4" name="Rectangle 21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5" name="Rectangle 21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6" name="Rectangle 22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7" name="Rectangle 22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8" name="Rectangle 22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19" name="Rectangle 22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0" name="Rectangle 22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1" name="Rectangle 22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2" name="Rectangle 22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3" name="Rectangle 22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4" name="Rectangle 22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5" name="Rectangle 22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6" name="Rectangle 23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7" name="Rectangle 23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8" name="Rectangle 23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29" name="Rectangle 23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0" name="Rectangle 23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1" name="Rectangle 23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2" name="Rectangle 23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3" name="Rectangle 23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4" name="Rectangle 23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5" name="Rectangle 23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6" name="Rectangle 24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7" name="Rectangle 24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8" name="Rectangle 24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39" name="Rectangle 24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0" name="Rectangle 24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1" name="Rectangle 24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2" name="Rectangle 24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3" name="Rectangle 24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4" name="Rectangle 24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5" name="Rectangle 24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6" name="Rectangle 25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7" name="Rectangle 251"/>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8" name="Rectangle 252"/>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49" name="Rectangle 253"/>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0" name="Rectangle 254"/>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1" name="Rectangle 255"/>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2" name="Rectangle 256"/>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3" name="Rectangle 257"/>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4" name="Rectangle 258"/>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5" name="Rectangle 259"/>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6" name="Rectangle 260"/>
            <p:cNvSpPr>
              <a:spLocks noChangeArrowheads="1"/>
            </p:cNvSpPr>
            <p:nvPr/>
          </p:nvSpPr>
          <p:spPr bwMode="auto">
            <a:xfrm>
              <a:off x="15044223" y="4521110"/>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7" name="Rectangle 261"/>
            <p:cNvSpPr>
              <a:spLocks noChangeArrowheads="1"/>
            </p:cNvSpPr>
            <p:nvPr/>
          </p:nvSpPr>
          <p:spPr bwMode="auto">
            <a:xfrm>
              <a:off x="15044223" y="4521108"/>
              <a:ext cx="1990" cy="1939"/>
            </a:xfrm>
            <a:prstGeom prst="rect">
              <a:avLst/>
            </a:prstGeom>
            <a:grp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sp>
          <p:nvSpPr>
            <p:cNvPr id="258" name="Freeform 168"/>
            <p:cNvSpPr>
              <a:spLocks noEditPoints="1"/>
            </p:cNvSpPr>
            <p:nvPr/>
          </p:nvSpPr>
          <p:spPr bwMode="auto">
            <a:xfrm>
              <a:off x="8331529" y="5248166"/>
              <a:ext cx="1850269" cy="963594"/>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solidFill>
              <a:schemeClr val="accent1"/>
            </a:solidFill>
            <a:ln w="3175">
              <a:solidFill>
                <a:schemeClr val="bg1"/>
              </a:solidFill>
            </a:ln>
          </p:spPr>
          <p:txBody>
            <a:bodyPr vert="horz" wrap="square" lIns="121920" tIns="60960" rIns="121920" bIns="60960" numCol="1" anchor="t" anchorCtr="0" compatLnSpc="1">
              <a:prstTxWarp prst="textNoShape">
                <a:avLst/>
              </a:prstTxWarp>
            </a:bodyPr>
            <a:lstStyle/>
            <a:p>
              <a:endParaRPr lang="en-US" sz="2400"/>
            </a:p>
          </p:txBody>
        </p:sp>
      </p:grpSp>
      <p:sp>
        <p:nvSpPr>
          <p:cNvPr id="259" name="TextBox 258"/>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World</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Map</a:t>
            </a:r>
          </a:p>
        </p:txBody>
      </p:sp>
      <p:sp>
        <p:nvSpPr>
          <p:cNvPr id="26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79140" y="5181793"/>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Ameica</a:t>
            </a:r>
          </a:p>
          <a:p>
            <a:pPr algn="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090609" y="7741721"/>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Australia</a:t>
            </a:r>
          </a:p>
          <a:p>
            <a:pPr algn="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92306" y="7505750"/>
            <a:ext cx="3725987" cy="12218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Brazil</a:t>
            </a:r>
          </a:p>
          <a:p>
            <a:pPr algn="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3487362" y="5816108"/>
            <a:ext cx="3725987" cy="12218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China</a:t>
            </a:r>
          </a:p>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smtClean="0">
                <a:solidFill>
                  <a:schemeClr val="bg1">
                    <a:lumMod val="65000"/>
                  </a:schemeClr>
                </a:solidFill>
                <a:ea typeface="Lato Light" panose="020F0502020204030203" pitchFamily="34" charset="0"/>
                <a:cs typeface="Lato Light" panose="020F0502020204030203" pitchFamily="34" charset="0"/>
              </a:rPr>
              <a:t>. </a:t>
            </a:r>
            <a:r>
              <a:rPr lang="es-ES" altLang="zh-CN" sz="11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67" name="Rectangle 266"/>
          <p:cNvSpPr/>
          <p:nvPr/>
        </p:nvSpPr>
        <p:spPr>
          <a:xfrm>
            <a:off x="5583836" y="5750115"/>
            <a:ext cx="830677" cy="461665"/>
          </a:xfrm>
          <a:prstGeom prst="rect">
            <a:avLst/>
          </a:prstGeom>
        </p:spPr>
        <p:txBody>
          <a:bodyPr wrap="none">
            <a:spAutoFit/>
          </a:bodyPr>
          <a:lstStyle/>
          <a:p>
            <a:r>
              <a:rPr lang="en-US" altLang="zh-CN" sz="2400">
                <a:solidFill>
                  <a:schemeClr val="bg1"/>
                </a:solidFill>
                <a:latin typeface="+mj-lt"/>
                <a:ea typeface="Lato Light" panose="020F0502020204030203" pitchFamily="34" charset="0"/>
                <a:cs typeface="Lato Light" panose="020F0502020204030203" pitchFamily="34" charset="0"/>
              </a:rPr>
              <a:t>87% </a:t>
            </a:r>
            <a:endParaRPr lang="zh-CN" altLang="en-US" sz="2400">
              <a:solidFill>
                <a:schemeClr val="bg1"/>
              </a:solidFill>
              <a:latin typeface="+mj-lt"/>
            </a:endParaRPr>
          </a:p>
        </p:txBody>
      </p:sp>
      <p:sp>
        <p:nvSpPr>
          <p:cNvPr id="268" name="Rectangle 267"/>
          <p:cNvSpPr/>
          <p:nvPr/>
        </p:nvSpPr>
        <p:spPr>
          <a:xfrm>
            <a:off x="7187498" y="7468427"/>
            <a:ext cx="851515"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43% </a:t>
            </a:r>
            <a:endParaRPr lang="zh-CN" altLang="en-US" sz="2400">
              <a:solidFill>
                <a:schemeClr val="bg1"/>
              </a:solidFill>
              <a:latin typeface="+mj-lt"/>
            </a:endParaRPr>
          </a:p>
        </p:txBody>
      </p:sp>
      <p:sp>
        <p:nvSpPr>
          <p:cNvPr id="269" name="Rectangle 268"/>
          <p:cNvSpPr/>
          <p:nvPr/>
        </p:nvSpPr>
        <p:spPr>
          <a:xfrm>
            <a:off x="13311411" y="7927677"/>
            <a:ext cx="846707"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59% </a:t>
            </a:r>
            <a:endParaRPr lang="zh-CN" altLang="en-US" sz="2400">
              <a:solidFill>
                <a:schemeClr val="bg1"/>
              </a:solidFill>
              <a:latin typeface="+mj-lt"/>
            </a:endParaRPr>
          </a:p>
        </p:txBody>
      </p:sp>
      <p:sp>
        <p:nvSpPr>
          <p:cNvPr id="270" name="Rectangle 269"/>
          <p:cNvSpPr/>
          <p:nvPr/>
        </p:nvSpPr>
        <p:spPr>
          <a:xfrm>
            <a:off x="12129891" y="5921089"/>
            <a:ext cx="857927" cy="461665"/>
          </a:xfrm>
          <a:prstGeom prst="rect">
            <a:avLst/>
          </a:prstGeom>
        </p:spPr>
        <p:txBody>
          <a:bodyPr wrap="none">
            <a:spAutoFit/>
          </a:bodyPr>
          <a:lstStyle/>
          <a:p>
            <a:r>
              <a:rPr lang="en-US" altLang="zh-CN" sz="2400" smtClean="0">
                <a:solidFill>
                  <a:schemeClr val="bg1"/>
                </a:solidFill>
                <a:latin typeface="+mj-lt"/>
                <a:ea typeface="Lato Light" panose="020F0502020204030203" pitchFamily="34" charset="0"/>
                <a:cs typeface="Lato Light" panose="020F0502020204030203" pitchFamily="34" charset="0"/>
              </a:rPr>
              <a:t>48% </a:t>
            </a:r>
            <a:endParaRPr lang="zh-CN" altLang="en-US" sz="2400">
              <a:solidFill>
                <a:schemeClr val="bg1"/>
              </a:solidFill>
              <a:latin typeface="+mj-lt"/>
            </a:endParaRPr>
          </a:p>
        </p:txBody>
      </p:sp>
    </p:spTree>
    <p:extLst>
      <p:ext uri="{BB962C8B-B14F-4D97-AF65-F5344CB8AC3E}">
        <p14:creationId xmlns:p14="http://schemas.microsoft.com/office/powerpoint/2010/main" val="3153545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8" name="Rectangle 17"/>
          <p:cNvSpPr/>
          <p:nvPr/>
        </p:nvSpPr>
        <p:spPr>
          <a:xfrm>
            <a:off x="0" y="0"/>
            <a:ext cx="182880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txBox="1"/>
          <p:nvPr/>
        </p:nvSpPr>
        <p:spPr>
          <a:xfrm>
            <a:off x="9160221" y="3712339"/>
            <a:ext cx="5429516" cy="2862322"/>
          </a:xfrm>
          <a:prstGeom prst="rect">
            <a:avLst/>
          </a:prstGeom>
          <a:noFill/>
        </p:spPr>
        <p:txBody>
          <a:bodyPr wrap="square" rtlCol="0">
            <a:spAutoFit/>
          </a:bodyPr>
          <a:lstStyle/>
          <a:p>
            <a:pPr>
              <a:spcBef>
                <a:spcPts val="1200"/>
              </a:spcBef>
            </a:pPr>
            <a:r>
              <a:rPr lang="en-US" altLang="zh-CN" sz="6000" spc="600" smtClean="0">
                <a:solidFill>
                  <a:schemeClr val="bg1"/>
                </a:solidFill>
                <a:cs typeface="Times New Roman" panose="02020603050405020304" pitchFamily="18" charset="0"/>
              </a:rPr>
              <a:t>THANKS FOR WATCHING!</a:t>
            </a:r>
          </a:p>
        </p:txBody>
      </p:sp>
      <p:grpSp>
        <p:nvGrpSpPr>
          <p:cNvPr id="2" name="Group 1"/>
          <p:cNvGrpSpPr/>
          <p:nvPr/>
        </p:nvGrpSpPr>
        <p:grpSpPr>
          <a:xfrm>
            <a:off x="5486403" y="3669071"/>
            <a:ext cx="2948858" cy="2948858"/>
            <a:chOff x="5486403" y="3669071"/>
            <a:chExt cx="2948858" cy="2948858"/>
          </a:xfrm>
        </p:grpSpPr>
        <p:sp>
          <p:nvSpPr>
            <p:cNvPr id="23" name="Rectangle 22"/>
            <p:cNvSpPr/>
            <p:nvPr/>
          </p:nvSpPr>
          <p:spPr>
            <a:xfrm>
              <a:off x="5486403" y="3669071"/>
              <a:ext cx="2948858" cy="29488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Group 24"/>
            <p:cNvGrpSpPr/>
            <p:nvPr/>
          </p:nvGrpSpPr>
          <p:grpSpPr>
            <a:xfrm>
              <a:off x="5844367" y="4813300"/>
              <a:ext cx="2232930" cy="660400"/>
              <a:chOff x="883092" y="882573"/>
              <a:chExt cx="1312612" cy="388211"/>
            </a:xfrm>
            <a:solidFill>
              <a:schemeClr val="bg1"/>
            </a:solidFill>
          </p:grpSpPr>
          <p:sp>
            <p:nvSpPr>
              <p:cNvPr id="26" name="Freeform 25"/>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Freeform 26"/>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Freeform 28"/>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2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363192886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6" name="Rectangle 8"/>
          <p:cNvSpPr/>
          <p:nvPr/>
        </p:nvSpPr>
        <p:spPr>
          <a:xfrm>
            <a:off x="864614" y="7193934"/>
            <a:ext cx="4032250"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 name="TextBox 6"/>
          <p:cNvSpPr txBox="1"/>
          <p:nvPr/>
        </p:nvSpPr>
        <p:spPr>
          <a:xfrm>
            <a:off x="864614" y="5556615"/>
            <a:ext cx="4032250"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7x12 online support</a:t>
            </a:r>
            <a:endParaRPr lang="zh-CN" altLang="en-US" sz="2000">
              <a:solidFill>
                <a:schemeClr val="tx1">
                  <a:lumMod val="75000"/>
                  <a:lumOff val="25000"/>
                </a:schemeClr>
              </a:solidFill>
            </a:endParaRPr>
          </a:p>
        </p:txBody>
      </p:sp>
      <p:sp>
        <p:nvSpPr>
          <p:cNvPr id="8" name="TextBox 7"/>
          <p:cNvSpPr txBox="1"/>
          <p:nvPr/>
        </p:nvSpPr>
        <p:spPr>
          <a:xfrm>
            <a:off x="1866900" y="2488446"/>
            <a:ext cx="5062818" cy="1400383"/>
          </a:xfrm>
          <a:prstGeom prst="rect">
            <a:avLst/>
          </a:prstGeom>
          <a:noFill/>
        </p:spPr>
        <p:txBody>
          <a:bodyPr wrap="square" rtlCol="0">
            <a:spAutoFit/>
          </a:bodyPr>
          <a:lstStyle/>
          <a:p>
            <a:pPr algn="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lgn="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grpSp>
        <p:nvGrpSpPr>
          <p:cNvPr id="9" name="Group 8"/>
          <p:cNvGrpSpPr/>
          <p:nvPr/>
        </p:nvGrpSpPr>
        <p:grpSpPr>
          <a:xfrm>
            <a:off x="823913" y="814388"/>
            <a:ext cx="984141" cy="292455"/>
            <a:chOff x="16684042" y="834670"/>
            <a:chExt cx="788746" cy="234390"/>
          </a:xfrm>
        </p:grpSpPr>
        <p:sp>
          <p:nvSpPr>
            <p:cNvPr id="10" name="Freeform 9"/>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Freeform 13"/>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659399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4" name="TextBox 3"/>
          <p:cNvSpPr txBox="1"/>
          <p:nvPr/>
        </p:nvSpPr>
        <p:spPr>
          <a:xfrm>
            <a:off x="7884664" y="2045991"/>
            <a:ext cx="7363150" cy="1400383"/>
          </a:xfrm>
          <a:prstGeom prst="rect">
            <a:avLst/>
          </a:prstGeom>
          <a:noFill/>
        </p:spPr>
        <p:txBody>
          <a:bodyPr wrap="square" rtlCol="0">
            <a:spAutoFit/>
          </a:bodyPr>
          <a:lstStyle/>
          <a:p>
            <a:pP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sp>
        <p:nvSpPr>
          <p:cNvPr id="5" name="Rectangle 8"/>
          <p:cNvSpPr/>
          <p:nvPr/>
        </p:nvSpPr>
        <p:spPr>
          <a:xfrm>
            <a:off x="10382250" y="6836009"/>
            <a:ext cx="6115050" cy="1405000"/>
          </a:xfrm>
          <a:prstGeom prst="rect">
            <a:avLst/>
          </a:prstGeom>
        </p:spPr>
        <p:txBody>
          <a:bodyPr wrap="square">
            <a:spAutoFit/>
          </a:bodyPr>
          <a:lstStyle/>
          <a:p>
            <a:pP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bg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p>
        </p:txBody>
      </p:sp>
      <p:sp>
        <p:nvSpPr>
          <p:cNvPr id="3" name="TextBox 2"/>
          <p:cNvSpPr txBox="1"/>
          <p:nvPr/>
        </p:nvSpPr>
        <p:spPr>
          <a:xfrm>
            <a:off x="10382250" y="5218570"/>
            <a:ext cx="4865564" cy="1169551"/>
          </a:xfrm>
          <a:prstGeom prst="rect">
            <a:avLst/>
          </a:prstGeom>
          <a:noFill/>
        </p:spPr>
        <p:txBody>
          <a:bodyPr wrap="square" rtlCol="0">
            <a:spAutoFit/>
          </a:bodyPr>
          <a:lstStyle/>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Creative design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Detailed documentation</a:t>
            </a:r>
          </a:p>
          <a:p>
            <a:pPr marL="342900" indent="-342900">
              <a:spcBef>
                <a:spcPts val="600"/>
              </a:spcBef>
              <a:buFont typeface="Arial" panose="020B0604020202020204" pitchFamily="34" charset="0"/>
              <a:buChar char="•"/>
            </a:pPr>
            <a:r>
              <a:rPr lang="en-US" altLang="zh-CN" sz="2000" smtClean="0">
                <a:solidFill>
                  <a:schemeClr val="tx1">
                    <a:lumMod val="75000"/>
                    <a:lumOff val="25000"/>
                  </a:schemeClr>
                </a:solidFill>
              </a:rPr>
              <a:t>7x12 online support</a:t>
            </a:r>
            <a:endParaRPr lang="zh-CN" altLang="en-US" sz="2000">
              <a:solidFill>
                <a:schemeClr val="tx1">
                  <a:lumMod val="75000"/>
                  <a:lumOff val="25000"/>
                </a:schemeClr>
              </a:solidFill>
            </a:endParaRPr>
          </a:p>
        </p:txBody>
      </p:sp>
    </p:spTree>
    <p:extLst>
      <p:ext uri="{BB962C8B-B14F-4D97-AF65-F5344CB8AC3E}">
        <p14:creationId xmlns:p14="http://schemas.microsoft.com/office/powerpoint/2010/main" val="3153380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1"/>
          </p:nvPr>
        </p:nvSpPr>
        <p:spPr/>
      </p:sp>
      <p:sp>
        <p:nvSpPr>
          <p:cNvPr id="6" name="Isosceles Triangle 5"/>
          <p:cNvSpPr/>
          <p:nvPr/>
        </p:nvSpPr>
        <p:spPr>
          <a:xfrm rot="10800000">
            <a:off x="3223101" y="4237590"/>
            <a:ext cx="3469607" cy="2991040"/>
          </a:xfrm>
          <a:prstGeom prs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Picture Placeholder 4"/>
          <p:cNvSpPr>
            <a:spLocks noGrp="1"/>
          </p:cNvSpPr>
          <p:nvPr>
            <p:ph type="pic" sz="quarter" idx="10"/>
          </p:nvPr>
        </p:nvSpPr>
        <p:spPr/>
      </p:sp>
      <p:sp>
        <p:nvSpPr>
          <p:cNvPr id="7" name="Isosceles Triangle 6"/>
          <p:cNvSpPr/>
          <p:nvPr/>
        </p:nvSpPr>
        <p:spPr>
          <a:xfrm>
            <a:off x="13795208" y="2416874"/>
            <a:ext cx="3469607" cy="2991040"/>
          </a:xfrm>
          <a:prstGeom prs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1758548" y="4404836"/>
            <a:ext cx="3936779"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Services</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94629" y="2517996"/>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01.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Simplicity</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594629" y="5749991"/>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02.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67634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58548" y="1369063"/>
            <a:ext cx="44612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Creative Design</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02546" y="2278838"/>
            <a:ext cx="4918530" cy="2019014"/>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01. </a:t>
            </a:r>
          </a:p>
          <a:p>
            <a:pP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Simplicity</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757664" y="5989149"/>
            <a:ext cx="4918530" cy="2019014"/>
          </a:xfrm>
          <a:prstGeom prst="rect">
            <a:avLst/>
          </a:prstGeom>
        </p:spPr>
        <p:txBody>
          <a:bodyPr wrap="square">
            <a:spAutoFit/>
          </a:bodyPr>
          <a:lstStyle/>
          <a:p>
            <a:pPr algn="r">
              <a:lnSpc>
                <a:spcPct val="120000"/>
              </a:lnSpc>
              <a:spcBef>
                <a:spcPts val="1200"/>
              </a:spcBef>
            </a:pPr>
            <a:r>
              <a:rPr lang="es-ES" altLang="zh-CN" sz="2400" smtClean="0">
                <a:solidFill>
                  <a:schemeClr val="tx1">
                    <a:lumMod val="75000"/>
                    <a:lumOff val="25000"/>
                  </a:schemeClr>
                </a:solidFill>
                <a:latin typeface="+mj-lt"/>
                <a:ea typeface="Lato Light" panose="020F0502020204030203" pitchFamily="34" charset="0"/>
                <a:cs typeface="Lato Light" panose="020F0502020204030203" pitchFamily="34" charset="0"/>
              </a:rPr>
              <a:t>02. </a:t>
            </a:r>
          </a:p>
          <a:p>
            <a:pPr algn="r">
              <a:lnSpc>
                <a:spcPct val="120000"/>
              </a:lnSpc>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5" name="Picture Placeholder 4"/>
          <p:cNvSpPr>
            <a:spLocks noGrp="1"/>
          </p:cNvSpPr>
          <p:nvPr>
            <p:ph type="pic" sz="quarter" idx="11"/>
          </p:nvPr>
        </p:nvSpPr>
        <p:spPr/>
      </p:sp>
    </p:spTree>
    <p:extLst>
      <p:ext uri="{BB962C8B-B14F-4D97-AF65-F5344CB8AC3E}">
        <p14:creationId xmlns:p14="http://schemas.microsoft.com/office/powerpoint/2010/main" val="386946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8"/>
          <p:cNvSpPr/>
          <p:nvPr/>
        </p:nvSpPr>
        <p:spPr>
          <a:xfrm>
            <a:off x="1763315" y="2083843"/>
            <a:ext cx="6866335" cy="2019014"/>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63315" y="5879445"/>
            <a:ext cx="5460274"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Creative Design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83688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flipV="1">
            <a:off x="0" y="0"/>
            <a:ext cx="13274439" cy="10287000"/>
          </a:xfrm>
          <a:custGeom>
            <a:avLst/>
            <a:gdLst>
              <a:gd name="connsiteX0" fmla="*/ 4972151 w 13274439"/>
              <a:gd name="connsiteY0" fmla="*/ 10287000 h 10287000"/>
              <a:gd name="connsiteX1" fmla="*/ 13274439 w 13274439"/>
              <a:gd name="connsiteY1" fmla="*/ 10287000 h 10287000"/>
              <a:gd name="connsiteX2" fmla="*/ 7335238 w 13274439"/>
              <a:gd name="connsiteY2" fmla="*/ 0 h 10287000"/>
              <a:gd name="connsiteX3" fmla="*/ 1634612 w 13274439"/>
              <a:gd name="connsiteY3" fmla="*/ 0 h 10287000"/>
              <a:gd name="connsiteX4" fmla="*/ 1179873 w 13274439"/>
              <a:gd name="connsiteY4" fmla="*/ 0 h 10287000"/>
              <a:gd name="connsiteX5" fmla="*/ 0 w 13274439"/>
              <a:gd name="connsiteY5" fmla="*/ 0 h 10287000"/>
              <a:gd name="connsiteX6" fmla="*/ 0 w 13274439"/>
              <a:gd name="connsiteY6" fmla="*/ 1674981 h 10287000"/>
              <a:gd name="connsiteX7" fmla="*/ 4972151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4972151" y="10287000"/>
                </a:moveTo>
                <a:lnTo>
                  <a:pt x="13274439" y="10287000"/>
                </a:lnTo>
                <a:lnTo>
                  <a:pt x="7335238" y="0"/>
                </a:lnTo>
                <a:lnTo>
                  <a:pt x="1634612" y="0"/>
                </a:lnTo>
                <a:lnTo>
                  <a:pt x="1179873" y="0"/>
                </a:lnTo>
                <a:lnTo>
                  <a:pt x="0" y="0"/>
                </a:lnTo>
                <a:lnTo>
                  <a:pt x="0" y="1674981"/>
                </a:lnTo>
                <a:lnTo>
                  <a:pt x="4972151" y="1028700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Freeform 7"/>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Rectangle 8"/>
          <p:cNvSpPr/>
          <p:nvPr/>
        </p:nvSpPr>
        <p:spPr>
          <a:xfrm>
            <a:off x="10581064" y="6673452"/>
            <a:ext cx="5918418" cy="1206292"/>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 </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0" name="Rectangle 8"/>
          <p:cNvSpPr/>
          <p:nvPr/>
        </p:nvSpPr>
        <p:spPr>
          <a:xfrm>
            <a:off x="10581064" y="2399467"/>
            <a:ext cx="5918418" cy="12218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1" name="Rectangle 8"/>
          <p:cNvSpPr/>
          <p:nvPr/>
        </p:nvSpPr>
        <p:spPr>
          <a:xfrm>
            <a:off x="10581064" y="4544250"/>
            <a:ext cx="5918418" cy="1206292"/>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2" name="Freeform 24"/>
          <p:cNvSpPr>
            <a:spLocks noEditPoints="1"/>
          </p:cNvSpPr>
          <p:nvPr/>
        </p:nvSpPr>
        <p:spPr bwMode="auto">
          <a:xfrm>
            <a:off x="9163804" y="2663725"/>
            <a:ext cx="693362" cy="693358"/>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6"/>
          <p:cNvSpPr>
            <a:spLocks noEditPoints="1"/>
          </p:cNvSpPr>
          <p:nvPr/>
        </p:nvSpPr>
        <p:spPr bwMode="auto">
          <a:xfrm>
            <a:off x="9163804" y="4797246"/>
            <a:ext cx="693362" cy="69251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66"/>
          <p:cNvSpPr>
            <a:spLocks noEditPoints="1"/>
          </p:cNvSpPr>
          <p:nvPr/>
        </p:nvSpPr>
        <p:spPr bwMode="auto">
          <a:xfrm>
            <a:off x="9164246" y="6930360"/>
            <a:ext cx="692476" cy="69247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7" name="TextBox 6"/>
          <p:cNvSpPr txBox="1"/>
          <p:nvPr/>
        </p:nvSpPr>
        <p:spPr>
          <a:xfrm>
            <a:off x="4157073" y="3981644"/>
            <a:ext cx="4072528"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Great Services</a:t>
            </a:r>
          </a:p>
        </p:txBody>
      </p:sp>
    </p:spTree>
    <p:extLst>
      <p:ext uri="{BB962C8B-B14F-4D97-AF65-F5344CB8AC3E}">
        <p14:creationId xmlns:p14="http://schemas.microsoft.com/office/powerpoint/2010/main" val="1149562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p:cNvSpPr/>
          <p:nvPr/>
        </p:nvSpPr>
        <p:spPr>
          <a:xfrm flipV="1">
            <a:off x="1" y="0"/>
            <a:ext cx="6961238" cy="10287000"/>
          </a:xfrm>
          <a:custGeom>
            <a:avLst/>
            <a:gdLst>
              <a:gd name="connsiteX0" fmla="*/ 0 w 6961238"/>
              <a:gd name="connsiteY0" fmla="*/ 10287000 h 10287000"/>
              <a:gd name="connsiteX1" fmla="*/ 1651876 w 6961238"/>
              <a:gd name="connsiteY1" fmla="*/ 10287000 h 10287000"/>
              <a:gd name="connsiteX2" fmla="*/ 2288531 w 6961238"/>
              <a:gd name="connsiteY2" fmla="*/ 10287000 h 10287000"/>
              <a:gd name="connsiteX3" fmla="*/ 6961238 w 6961238"/>
              <a:gd name="connsiteY3" fmla="*/ 10287000 h 10287000"/>
              <a:gd name="connsiteX4" fmla="*/ 1022036 w 6961238"/>
              <a:gd name="connsiteY4" fmla="*/ 0 h 10287000"/>
              <a:gd name="connsiteX5" fmla="*/ 0 w 6961238"/>
              <a:gd name="connsiteY5"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1238" h="10287000">
                <a:moveTo>
                  <a:pt x="0" y="10287000"/>
                </a:moveTo>
                <a:lnTo>
                  <a:pt x="1651876" y="10287000"/>
                </a:lnTo>
                <a:lnTo>
                  <a:pt x="2288531" y="10287000"/>
                </a:lnTo>
                <a:lnTo>
                  <a:pt x="6961238" y="10287000"/>
                </a:lnTo>
                <a:lnTo>
                  <a:pt x="1022036" y="0"/>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Rectangle 2"/>
          <p:cNvSpPr/>
          <p:nvPr/>
        </p:nvSpPr>
        <p:spPr>
          <a:xfrm>
            <a:off x="1866900" y="2518287"/>
            <a:ext cx="11500757" cy="5250426"/>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8"/>
          <p:cNvSpPr/>
          <p:nvPr/>
        </p:nvSpPr>
        <p:spPr>
          <a:xfrm>
            <a:off x="2811966" y="5342277"/>
            <a:ext cx="6617784"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2811966" y="3522796"/>
            <a:ext cx="5460274"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a:t>
            </a: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316686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9" name="Freeform 18"/>
          <p:cNvSpPr/>
          <p:nvPr/>
        </p:nvSpPr>
        <p:spPr>
          <a:xfrm flipV="1">
            <a:off x="0" y="0"/>
            <a:ext cx="13274439" cy="10287000"/>
          </a:xfrm>
          <a:custGeom>
            <a:avLst/>
            <a:gdLst>
              <a:gd name="connsiteX0" fmla="*/ 0 w 13274439"/>
              <a:gd name="connsiteY0" fmla="*/ 0 h 10287000"/>
              <a:gd name="connsiteX1" fmla="*/ 1179873 w 13274439"/>
              <a:gd name="connsiteY1" fmla="*/ 0 h 10287000"/>
              <a:gd name="connsiteX2" fmla="*/ 1634612 w 13274439"/>
              <a:gd name="connsiteY2" fmla="*/ 0 h 10287000"/>
              <a:gd name="connsiteX3" fmla="*/ 7335238 w 13274439"/>
              <a:gd name="connsiteY3" fmla="*/ 0 h 10287000"/>
              <a:gd name="connsiteX4" fmla="*/ 13274439 w 13274439"/>
              <a:gd name="connsiteY4" fmla="*/ 10287000 h 10287000"/>
              <a:gd name="connsiteX5" fmla="*/ 1634612 w 13274439"/>
              <a:gd name="connsiteY5" fmla="*/ 10287000 h 10287000"/>
              <a:gd name="connsiteX6" fmla="*/ 1179873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3" y="0"/>
                </a:lnTo>
                <a:lnTo>
                  <a:pt x="1634612" y="0"/>
                </a:lnTo>
                <a:lnTo>
                  <a:pt x="7335238" y="0"/>
                </a:lnTo>
                <a:lnTo>
                  <a:pt x="13274439" y="10287000"/>
                </a:lnTo>
                <a:lnTo>
                  <a:pt x="1634612" y="10287000"/>
                </a:lnTo>
                <a:lnTo>
                  <a:pt x="1179873" y="10287000"/>
                </a:lnTo>
                <a:lnTo>
                  <a:pt x="0" y="1028700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TextBox 19"/>
          <p:cNvSpPr txBox="1"/>
          <p:nvPr/>
        </p:nvSpPr>
        <p:spPr>
          <a:xfrm>
            <a:off x="1647600" y="3647555"/>
            <a:ext cx="7743143" cy="3154710"/>
          </a:xfrm>
          <a:prstGeom prst="rect">
            <a:avLst/>
          </a:prstGeom>
          <a:noFill/>
        </p:spPr>
        <p:txBody>
          <a:bodyPr wrap="square" rtlCol="0">
            <a:spAutoFit/>
          </a:bodyPr>
          <a:lstStyle/>
          <a:p>
            <a:r>
              <a:rPr lang="en-US" altLang="zh-CN" sz="2400" spc="300" smtClean="0">
                <a:solidFill>
                  <a:schemeClr val="bg1"/>
                </a:solidFill>
                <a:ea typeface="Roboto Light" panose="02000000000000000000" pitchFamily="2" charset="0"/>
                <a:cs typeface="Lato" panose="020F0502020204030203" pitchFamily="34" charset="0"/>
              </a:rPr>
              <a:t>PRESENTATION</a:t>
            </a:r>
          </a:p>
          <a:p>
            <a:pPr>
              <a:spcBef>
                <a:spcPts val="1800"/>
              </a:spcBef>
            </a:pPr>
            <a:r>
              <a:rPr lang="en-US" altLang="zh-CN" sz="8000" smtClean="0">
                <a:solidFill>
                  <a:schemeClr val="bg1"/>
                </a:solidFill>
                <a:latin typeface="+mj-lt"/>
                <a:ea typeface="Roboto Condensed" panose="02000000000000000000" pitchFamily="2" charset="0"/>
                <a:cs typeface="Lato" panose="020F0502020204030203" pitchFamily="34" charset="0"/>
              </a:rPr>
              <a:t>Simplex Presentation </a:t>
            </a:r>
          </a:p>
        </p:txBody>
      </p:sp>
      <p:sp>
        <p:nvSpPr>
          <p:cNvPr id="21" name="Rectangle 20"/>
          <p:cNvSpPr/>
          <p:nvPr/>
        </p:nvSpPr>
        <p:spPr>
          <a:xfrm>
            <a:off x="1647601" y="7251454"/>
            <a:ext cx="4532219" cy="757130"/>
          </a:xfrm>
          <a:prstGeom prst="rect">
            <a:avLst/>
          </a:prstGeom>
        </p:spPr>
        <p:txBody>
          <a:bodyPr wrap="square">
            <a:spAutoFit/>
          </a:bodyPr>
          <a:lstStyle/>
          <a:p>
            <a:pPr>
              <a:lnSpc>
                <a:spcPct val="120000"/>
              </a:lnSpc>
              <a:spcBef>
                <a:spcPts val="1200"/>
              </a:spcBef>
              <a:buSzPct val="50000"/>
            </a:pPr>
            <a:r>
              <a:rPr lang="es-ES" altLang="zh-CN" sz="1200" smtClean="0">
                <a:solidFill>
                  <a:schemeClr val="bg1">
                    <a:alpha val="70000"/>
                  </a:schemeClr>
                </a:solidFill>
                <a:ea typeface="Roboto Light" panose="02000000000000000000" pitchFamily="2" charset="0"/>
                <a:cs typeface="Lato Thin" panose="020F0502020204030203" pitchFamily="34" charset="0"/>
              </a:rPr>
              <a:t>Lorem ipsum dolor sit amet, feugiat delicata liberavisse id cum</a:t>
            </a:r>
            <a:r>
              <a:rPr lang="en-US" altLang="zh-CN" sz="1200" smtClean="0">
                <a:solidFill>
                  <a:schemeClr val="bg1">
                    <a:alpha val="70000"/>
                  </a:schemeClr>
                </a:solidFill>
                <a:ea typeface="Roboto Light" panose="02000000000000000000" pitchFamily="2" charset="0"/>
                <a:cs typeface="Lato Thin" panose="020F0502020204030203" pitchFamily="34" charset="0"/>
              </a:rPr>
              <a:t>. </a:t>
            </a:r>
            <a:r>
              <a:rPr lang="es-ES" altLang="zh-CN" sz="1200" smtClean="0">
                <a:solidFill>
                  <a:schemeClr val="bg1">
                    <a:alpha val="70000"/>
                  </a:schemeClr>
                </a:solidFill>
                <a:ea typeface="Roboto Light" panose="02000000000000000000" pitchFamily="2" charset="0"/>
                <a:cs typeface="Lato Thin" panose="020F0502020204030203" pitchFamily="34" charset="0"/>
              </a:rPr>
              <a:t>No quo maiorum intelleget. Mea cu case ludus integre, vide viderer eleifend ex mea. </a:t>
            </a:r>
            <a:endParaRPr lang="es-ES" altLang="zh-CN" sz="1200">
              <a:solidFill>
                <a:schemeClr val="bg1">
                  <a:alpha val="70000"/>
                </a:schemeClr>
              </a:solidFill>
              <a:ea typeface="Roboto Light" panose="02000000000000000000" pitchFamily="2" charset="0"/>
              <a:cs typeface="Lato Thin" panose="020F0502020204030203" pitchFamily="34" charset="0"/>
            </a:endParaRPr>
          </a:p>
        </p:txBody>
      </p:sp>
      <p:sp>
        <p:nvSpPr>
          <p:cNvPr id="24" name="Freeform 23"/>
          <p:cNvSpPr/>
          <p:nvPr/>
        </p:nvSpPr>
        <p:spPr>
          <a:xfrm flipV="1">
            <a:off x="9212017"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3" name="Group 2"/>
          <p:cNvGrpSpPr/>
          <p:nvPr/>
        </p:nvGrpSpPr>
        <p:grpSpPr>
          <a:xfrm>
            <a:off x="835462" y="815896"/>
            <a:ext cx="1215588" cy="359516"/>
            <a:chOff x="883092" y="882573"/>
            <a:chExt cx="1312612" cy="388211"/>
          </a:xfrm>
          <a:solidFill>
            <a:schemeClr val="bg1"/>
          </a:solidFill>
        </p:grpSpPr>
        <p:sp>
          <p:nvSpPr>
            <p:cNvPr id="14" name="Freeform 13"/>
            <p:cNvSpPr/>
            <p:nvPr/>
          </p:nvSpPr>
          <p:spPr>
            <a:xfrm>
              <a:off x="1343520" y="882573"/>
              <a:ext cx="372056" cy="384172"/>
            </a:xfrm>
            <a:custGeom>
              <a:avLst/>
              <a:gdLst/>
              <a:ahLst/>
              <a:cxnLst/>
              <a:rect l="l" t="t" r="r" b="b"/>
              <a:pathLst>
                <a:path w="372056" h="384172">
                  <a:moveTo>
                    <a:pt x="0" y="0"/>
                  </a:moveTo>
                  <a:cubicBezTo>
                    <a:pt x="1683" y="2356"/>
                    <a:pt x="5385" y="7657"/>
                    <a:pt x="11107" y="15902"/>
                  </a:cubicBezTo>
                  <a:cubicBezTo>
                    <a:pt x="16828" y="24148"/>
                    <a:pt x="23980" y="34244"/>
                    <a:pt x="32562" y="46192"/>
                  </a:cubicBezTo>
                  <a:cubicBezTo>
                    <a:pt x="41144" y="58139"/>
                    <a:pt x="50735" y="71349"/>
                    <a:pt x="61337" y="85820"/>
                  </a:cubicBezTo>
                  <a:cubicBezTo>
                    <a:pt x="71938" y="100292"/>
                    <a:pt x="82708" y="115016"/>
                    <a:pt x="93645" y="129993"/>
                  </a:cubicBezTo>
                  <a:cubicBezTo>
                    <a:pt x="104583" y="144969"/>
                    <a:pt x="115269" y="159609"/>
                    <a:pt x="125702" y="173912"/>
                  </a:cubicBezTo>
                  <a:cubicBezTo>
                    <a:pt x="136135" y="188216"/>
                    <a:pt x="145558" y="201257"/>
                    <a:pt x="153972" y="213036"/>
                  </a:cubicBezTo>
                  <a:cubicBezTo>
                    <a:pt x="162386" y="224816"/>
                    <a:pt x="169537" y="234660"/>
                    <a:pt x="175427" y="242569"/>
                  </a:cubicBezTo>
                  <a:cubicBezTo>
                    <a:pt x="181317" y="250478"/>
                    <a:pt x="184935" y="255442"/>
                    <a:pt x="186281" y="257461"/>
                  </a:cubicBezTo>
                  <a:cubicBezTo>
                    <a:pt x="186954" y="256451"/>
                    <a:pt x="189983" y="252160"/>
                    <a:pt x="195368" y="244588"/>
                  </a:cubicBezTo>
                  <a:cubicBezTo>
                    <a:pt x="200752" y="237016"/>
                    <a:pt x="207568" y="227508"/>
                    <a:pt x="215813" y="216065"/>
                  </a:cubicBezTo>
                  <a:cubicBezTo>
                    <a:pt x="224059" y="204623"/>
                    <a:pt x="233398" y="191581"/>
                    <a:pt x="243831" y="176941"/>
                  </a:cubicBezTo>
                  <a:cubicBezTo>
                    <a:pt x="254264" y="162301"/>
                    <a:pt x="265034" y="147409"/>
                    <a:pt x="276140" y="132264"/>
                  </a:cubicBezTo>
                  <a:cubicBezTo>
                    <a:pt x="287246" y="117120"/>
                    <a:pt x="298100" y="102143"/>
                    <a:pt x="308701" y="87335"/>
                  </a:cubicBezTo>
                  <a:cubicBezTo>
                    <a:pt x="319302" y="72527"/>
                    <a:pt x="329062" y="59065"/>
                    <a:pt x="337981" y="46949"/>
                  </a:cubicBezTo>
                  <a:cubicBezTo>
                    <a:pt x="346899" y="34833"/>
                    <a:pt x="354388" y="24568"/>
                    <a:pt x="360445" y="16155"/>
                  </a:cubicBezTo>
                  <a:cubicBezTo>
                    <a:pt x="366503" y="7741"/>
                    <a:pt x="370374" y="2356"/>
                    <a:pt x="372056" y="0"/>
                  </a:cubicBezTo>
                  <a:lnTo>
                    <a:pt x="372056" y="384172"/>
                  </a:lnTo>
                  <a:lnTo>
                    <a:pt x="305924" y="384172"/>
                  </a:lnTo>
                  <a:lnTo>
                    <a:pt x="305924" y="196377"/>
                  </a:lnTo>
                  <a:cubicBezTo>
                    <a:pt x="305924" y="193685"/>
                    <a:pt x="306261" y="190824"/>
                    <a:pt x="306934" y="187795"/>
                  </a:cubicBezTo>
                  <a:cubicBezTo>
                    <a:pt x="307607" y="184766"/>
                    <a:pt x="307944" y="182915"/>
                    <a:pt x="307944" y="182242"/>
                  </a:cubicBezTo>
                  <a:lnTo>
                    <a:pt x="186281" y="357416"/>
                  </a:lnTo>
                  <a:cubicBezTo>
                    <a:pt x="184598" y="355397"/>
                    <a:pt x="180475" y="349844"/>
                    <a:pt x="173913" y="340757"/>
                  </a:cubicBezTo>
                  <a:cubicBezTo>
                    <a:pt x="167350" y="331670"/>
                    <a:pt x="159525" y="320901"/>
                    <a:pt x="150438" y="308448"/>
                  </a:cubicBezTo>
                  <a:cubicBezTo>
                    <a:pt x="141351" y="295996"/>
                    <a:pt x="131760" y="282618"/>
                    <a:pt x="121663" y="268315"/>
                  </a:cubicBezTo>
                  <a:cubicBezTo>
                    <a:pt x="111567" y="254011"/>
                    <a:pt x="102059" y="240718"/>
                    <a:pt x="93141" y="228434"/>
                  </a:cubicBezTo>
                  <a:cubicBezTo>
                    <a:pt x="84222" y="216149"/>
                    <a:pt x="76650" y="205716"/>
                    <a:pt x="70424" y="197134"/>
                  </a:cubicBezTo>
                  <a:cubicBezTo>
                    <a:pt x="64197" y="188552"/>
                    <a:pt x="60748" y="183588"/>
                    <a:pt x="60075" y="182242"/>
                  </a:cubicBezTo>
                  <a:cubicBezTo>
                    <a:pt x="60075" y="182915"/>
                    <a:pt x="60411" y="184766"/>
                    <a:pt x="61084" y="187795"/>
                  </a:cubicBezTo>
                  <a:cubicBezTo>
                    <a:pt x="61757" y="190824"/>
                    <a:pt x="62094" y="193685"/>
                    <a:pt x="62094" y="196377"/>
                  </a:cubicBezTo>
                  <a:lnTo>
                    <a:pt x="62094" y="384172"/>
                  </a:lnTo>
                  <a:lnTo>
                    <a:pt x="0" y="3841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p:nvSpPr>
          <p:spPr>
            <a:xfrm>
              <a:off x="883092" y="896708"/>
              <a:ext cx="260995" cy="374076"/>
            </a:xfrm>
            <a:custGeom>
              <a:avLst/>
              <a:gdLst/>
              <a:ahLst/>
              <a:cxnLst/>
              <a:rect l="l" t="t" r="r" b="b"/>
              <a:pathLst>
                <a:path w="260995" h="374076">
                  <a:moveTo>
                    <a:pt x="141856" y="0"/>
                  </a:moveTo>
                  <a:cubicBezTo>
                    <a:pt x="154982" y="0"/>
                    <a:pt x="167686" y="1094"/>
                    <a:pt x="179971" y="3282"/>
                  </a:cubicBezTo>
                  <a:cubicBezTo>
                    <a:pt x="192255" y="5469"/>
                    <a:pt x="203277" y="7909"/>
                    <a:pt x="213037" y="10602"/>
                  </a:cubicBezTo>
                  <a:cubicBezTo>
                    <a:pt x="222797" y="13294"/>
                    <a:pt x="230874" y="15902"/>
                    <a:pt x="237268" y="18426"/>
                  </a:cubicBezTo>
                  <a:cubicBezTo>
                    <a:pt x="243663" y="20951"/>
                    <a:pt x="247533" y="22381"/>
                    <a:pt x="248879" y="22717"/>
                  </a:cubicBezTo>
                  <a:lnTo>
                    <a:pt x="226667" y="73200"/>
                  </a:lnTo>
                  <a:cubicBezTo>
                    <a:pt x="212532" y="68152"/>
                    <a:pt x="198565" y="64113"/>
                    <a:pt x="184766" y="61084"/>
                  </a:cubicBezTo>
                  <a:cubicBezTo>
                    <a:pt x="170968" y="58055"/>
                    <a:pt x="158179" y="56541"/>
                    <a:pt x="146400" y="56541"/>
                  </a:cubicBezTo>
                  <a:cubicBezTo>
                    <a:pt x="125870" y="56541"/>
                    <a:pt x="109632" y="60579"/>
                    <a:pt x="97684" y="68656"/>
                  </a:cubicBezTo>
                  <a:cubicBezTo>
                    <a:pt x="85736" y="76734"/>
                    <a:pt x="79763" y="86998"/>
                    <a:pt x="79763" y="99451"/>
                  </a:cubicBezTo>
                  <a:cubicBezTo>
                    <a:pt x="79763" y="110220"/>
                    <a:pt x="84222" y="118971"/>
                    <a:pt x="93141" y="125702"/>
                  </a:cubicBezTo>
                  <a:cubicBezTo>
                    <a:pt x="102059" y="132433"/>
                    <a:pt x="113249" y="138491"/>
                    <a:pt x="126711" y="143875"/>
                  </a:cubicBezTo>
                  <a:cubicBezTo>
                    <a:pt x="140173" y="149260"/>
                    <a:pt x="154729" y="154729"/>
                    <a:pt x="170379" y="160282"/>
                  </a:cubicBezTo>
                  <a:cubicBezTo>
                    <a:pt x="186028" y="165835"/>
                    <a:pt x="200584" y="172987"/>
                    <a:pt x="214046" y="181737"/>
                  </a:cubicBezTo>
                  <a:cubicBezTo>
                    <a:pt x="227508" y="190488"/>
                    <a:pt x="238698" y="201594"/>
                    <a:pt x="247617" y="215056"/>
                  </a:cubicBezTo>
                  <a:cubicBezTo>
                    <a:pt x="256536" y="228518"/>
                    <a:pt x="260995" y="245682"/>
                    <a:pt x="260995" y="266548"/>
                  </a:cubicBezTo>
                  <a:cubicBezTo>
                    <a:pt x="260995" y="282702"/>
                    <a:pt x="258050" y="297342"/>
                    <a:pt x="252160" y="310468"/>
                  </a:cubicBezTo>
                  <a:cubicBezTo>
                    <a:pt x="246271" y="323593"/>
                    <a:pt x="237436" y="334868"/>
                    <a:pt x="225657" y="344291"/>
                  </a:cubicBezTo>
                  <a:cubicBezTo>
                    <a:pt x="213878" y="353714"/>
                    <a:pt x="198986" y="361034"/>
                    <a:pt x="180980" y="366251"/>
                  </a:cubicBezTo>
                  <a:cubicBezTo>
                    <a:pt x="162975" y="371467"/>
                    <a:pt x="141856" y="374076"/>
                    <a:pt x="117625" y="374076"/>
                  </a:cubicBezTo>
                  <a:cubicBezTo>
                    <a:pt x="102816" y="374076"/>
                    <a:pt x="89354" y="373066"/>
                    <a:pt x="77239" y="371047"/>
                  </a:cubicBezTo>
                  <a:cubicBezTo>
                    <a:pt x="65123" y="369027"/>
                    <a:pt x="54269" y="366503"/>
                    <a:pt x="44677" y="363474"/>
                  </a:cubicBezTo>
                  <a:cubicBezTo>
                    <a:pt x="35086" y="360445"/>
                    <a:pt x="26588" y="357164"/>
                    <a:pt x="19184" y="353630"/>
                  </a:cubicBezTo>
                  <a:cubicBezTo>
                    <a:pt x="11780" y="350097"/>
                    <a:pt x="5385" y="346647"/>
                    <a:pt x="0" y="343281"/>
                  </a:cubicBezTo>
                  <a:lnTo>
                    <a:pt x="26756" y="289265"/>
                  </a:lnTo>
                  <a:cubicBezTo>
                    <a:pt x="40891" y="297006"/>
                    <a:pt x="56036" y="302979"/>
                    <a:pt x="72190" y="307186"/>
                  </a:cubicBezTo>
                  <a:cubicBezTo>
                    <a:pt x="88345" y="311393"/>
                    <a:pt x="102648" y="313497"/>
                    <a:pt x="115100" y="313497"/>
                  </a:cubicBezTo>
                  <a:cubicBezTo>
                    <a:pt x="121158" y="313497"/>
                    <a:pt x="128983" y="312824"/>
                    <a:pt x="138575" y="311477"/>
                  </a:cubicBezTo>
                  <a:cubicBezTo>
                    <a:pt x="148167" y="310131"/>
                    <a:pt x="157506" y="307607"/>
                    <a:pt x="166593" y="303905"/>
                  </a:cubicBezTo>
                  <a:cubicBezTo>
                    <a:pt x="175680" y="300203"/>
                    <a:pt x="183504" y="295155"/>
                    <a:pt x="190067" y="288760"/>
                  </a:cubicBezTo>
                  <a:cubicBezTo>
                    <a:pt x="196630" y="282366"/>
                    <a:pt x="199911" y="274120"/>
                    <a:pt x="199911" y="264024"/>
                  </a:cubicBezTo>
                  <a:cubicBezTo>
                    <a:pt x="199911" y="252245"/>
                    <a:pt x="195452" y="242569"/>
                    <a:pt x="186533" y="234996"/>
                  </a:cubicBezTo>
                  <a:cubicBezTo>
                    <a:pt x="177615" y="227424"/>
                    <a:pt x="166424" y="220693"/>
                    <a:pt x="152962" y="214803"/>
                  </a:cubicBezTo>
                  <a:cubicBezTo>
                    <a:pt x="139500" y="208914"/>
                    <a:pt x="124945" y="203108"/>
                    <a:pt x="109295" y="197387"/>
                  </a:cubicBezTo>
                  <a:cubicBezTo>
                    <a:pt x="93645" y="191666"/>
                    <a:pt x="79090" y="184850"/>
                    <a:pt x="65628" y="176942"/>
                  </a:cubicBezTo>
                  <a:cubicBezTo>
                    <a:pt x="52166" y="169033"/>
                    <a:pt x="40975" y="159273"/>
                    <a:pt x="32057" y="147662"/>
                  </a:cubicBezTo>
                  <a:cubicBezTo>
                    <a:pt x="23138" y="136051"/>
                    <a:pt x="18679" y="121327"/>
                    <a:pt x="18679" y="103489"/>
                  </a:cubicBezTo>
                  <a:cubicBezTo>
                    <a:pt x="18679" y="90701"/>
                    <a:pt x="21203" y="78164"/>
                    <a:pt x="26251" y="65880"/>
                  </a:cubicBezTo>
                  <a:cubicBezTo>
                    <a:pt x="31300" y="53596"/>
                    <a:pt x="38956" y="42574"/>
                    <a:pt x="49221" y="32814"/>
                  </a:cubicBezTo>
                  <a:cubicBezTo>
                    <a:pt x="59486" y="23054"/>
                    <a:pt x="72274" y="15145"/>
                    <a:pt x="87588" y="9087"/>
                  </a:cubicBezTo>
                  <a:cubicBezTo>
                    <a:pt x="102901" y="3029"/>
                    <a:pt x="120990" y="0"/>
                    <a:pt x="1418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p:nvSpPr>
          <p:spPr>
            <a:xfrm>
              <a:off x="1200645" y="898729"/>
              <a:ext cx="62094" cy="368017"/>
            </a:xfrm>
            <a:custGeom>
              <a:avLst/>
              <a:gdLst/>
              <a:ahLst/>
              <a:cxnLst/>
              <a:rect l="l" t="t" r="r" b="b"/>
              <a:pathLst>
                <a:path w="62094" h="368017">
                  <a:moveTo>
                    <a:pt x="0" y="0"/>
                  </a:moveTo>
                  <a:lnTo>
                    <a:pt x="62094" y="0"/>
                  </a:lnTo>
                  <a:lnTo>
                    <a:pt x="62094" y="368017"/>
                  </a:lnTo>
                  <a:lnTo>
                    <a:pt x="0" y="368017"/>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p:nvSpPr>
          <p:spPr>
            <a:xfrm>
              <a:off x="1874635" y="898729"/>
              <a:ext cx="321069" cy="368017"/>
            </a:xfrm>
            <a:custGeom>
              <a:avLst/>
              <a:gdLst/>
              <a:ahLst/>
              <a:cxnLst/>
              <a:rect l="l" t="t" r="r" b="b"/>
              <a:pathLst>
                <a:path w="321069" h="368017">
                  <a:moveTo>
                    <a:pt x="5049" y="0"/>
                  </a:moveTo>
                  <a:lnTo>
                    <a:pt x="81277" y="0"/>
                  </a:lnTo>
                  <a:cubicBezTo>
                    <a:pt x="82287" y="1682"/>
                    <a:pt x="84643" y="5553"/>
                    <a:pt x="88345" y="11611"/>
                  </a:cubicBezTo>
                  <a:cubicBezTo>
                    <a:pt x="92047" y="17668"/>
                    <a:pt x="96422" y="24820"/>
                    <a:pt x="101470" y="33066"/>
                  </a:cubicBezTo>
                  <a:cubicBezTo>
                    <a:pt x="106518" y="41311"/>
                    <a:pt x="111819" y="50061"/>
                    <a:pt x="117372" y="59317"/>
                  </a:cubicBezTo>
                  <a:cubicBezTo>
                    <a:pt x="122925" y="68572"/>
                    <a:pt x="128226" y="77322"/>
                    <a:pt x="133274" y="85567"/>
                  </a:cubicBezTo>
                  <a:cubicBezTo>
                    <a:pt x="138322" y="93813"/>
                    <a:pt x="142613" y="100965"/>
                    <a:pt x="146147" y="107023"/>
                  </a:cubicBezTo>
                  <a:cubicBezTo>
                    <a:pt x="149681" y="113080"/>
                    <a:pt x="152121" y="116951"/>
                    <a:pt x="153467" y="118633"/>
                  </a:cubicBezTo>
                  <a:cubicBezTo>
                    <a:pt x="153804" y="118970"/>
                    <a:pt x="154982" y="121326"/>
                    <a:pt x="157001" y="125701"/>
                  </a:cubicBezTo>
                  <a:cubicBezTo>
                    <a:pt x="159020" y="130076"/>
                    <a:pt x="160703" y="133778"/>
                    <a:pt x="162049" y="136807"/>
                  </a:cubicBezTo>
                  <a:cubicBezTo>
                    <a:pt x="163395" y="133778"/>
                    <a:pt x="165078" y="130076"/>
                    <a:pt x="167097" y="125701"/>
                  </a:cubicBezTo>
                  <a:cubicBezTo>
                    <a:pt x="169117" y="121326"/>
                    <a:pt x="170295" y="118970"/>
                    <a:pt x="170631" y="118633"/>
                  </a:cubicBezTo>
                  <a:cubicBezTo>
                    <a:pt x="171641" y="116951"/>
                    <a:pt x="173913" y="113080"/>
                    <a:pt x="177446" y="107023"/>
                  </a:cubicBezTo>
                  <a:cubicBezTo>
                    <a:pt x="180980" y="100965"/>
                    <a:pt x="185187" y="93813"/>
                    <a:pt x="190067" y="85567"/>
                  </a:cubicBezTo>
                  <a:cubicBezTo>
                    <a:pt x="194947" y="77322"/>
                    <a:pt x="200079" y="68572"/>
                    <a:pt x="205464" y="59317"/>
                  </a:cubicBezTo>
                  <a:cubicBezTo>
                    <a:pt x="210849" y="50061"/>
                    <a:pt x="215981" y="41311"/>
                    <a:pt x="220861" y="33066"/>
                  </a:cubicBezTo>
                  <a:cubicBezTo>
                    <a:pt x="225741" y="24820"/>
                    <a:pt x="229948" y="17668"/>
                    <a:pt x="233482" y="11611"/>
                  </a:cubicBezTo>
                  <a:cubicBezTo>
                    <a:pt x="237016" y="5553"/>
                    <a:pt x="239288" y="1682"/>
                    <a:pt x="240297" y="0"/>
                  </a:cubicBezTo>
                  <a:lnTo>
                    <a:pt x="316526" y="0"/>
                  </a:lnTo>
                  <a:lnTo>
                    <a:pt x="201930" y="183251"/>
                  </a:lnTo>
                  <a:lnTo>
                    <a:pt x="321069" y="368017"/>
                  </a:lnTo>
                  <a:lnTo>
                    <a:pt x="243831" y="368017"/>
                  </a:lnTo>
                  <a:lnTo>
                    <a:pt x="171641" y="250393"/>
                  </a:lnTo>
                  <a:cubicBezTo>
                    <a:pt x="171304" y="250056"/>
                    <a:pt x="170547" y="248878"/>
                    <a:pt x="169369" y="246859"/>
                  </a:cubicBezTo>
                  <a:cubicBezTo>
                    <a:pt x="168191" y="244840"/>
                    <a:pt x="166929" y="242652"/>
                    <a:pt x="165583" y="240296"/>
                  </a:cubicBezTo>
                  <a:cubicBezTo>
                    <a:pt x="164237" y="237940"/>
                    <a:pt x="162891" y="235585"/>
                    <a:pt x="161544" y="233229"/>
                  </a:cubicBezTo>
                  <a:cubicBezTo>
                    <a:pt x="160198" y="230873"/>
                    <a:pt x="159357" y="229190"/>
                    <a:pt x="159020" y="228181"/>
                  </a:cubicBezTo>
                  <a:cubicBezTo>
                    <a:pt x="157674" y="231546"/>
                    <a:pt x="156076" y="235080"/>
                    <a:pt x="154224" y="238782"/>
                  </a:cubicBezTo>
                  <a:cubicBezTo>
                    <a:pt x="152373" y="242484"/>
                    <a:pt x="151448" y="244503"/>
                    <a:pt x="151448" y="244840"/>
                  </a:cubicBezTo>
                  <a:cubicBezTo>
                    <a:pt x="150102" y="246859"/>
                    <a:pt x="147578" y="250982"/>
                    <a:pt x="143876" y="257208"/>
                  </a:cubicBezTo>
                  <a:cubicBezTo>
                    <a:pt x="140173" y="263434"/>
                    <a:pt x="135798" y="270754"/>
                    <a:pt x="130750" y="279168"/>
                  </a:cubicBezTo>
                  <a:cubicBezTo>
                    <a:pt x="125702" y="287582"/>
                    <a:pt x="120317" y="296668"/>
                    <a:pt x="114596" y="306428"/>
                  </a:cubicBezTo>
                  <a:cubicBezTo>
                    <a:pt x="108874" y="316188"/>
                    <a:pt x="103490" y="325275"/>
                    <a:pt x="98441" y="333689"/>
                  </a:cubicBezTo>
                  <a:cubicBezTo>
                    <a:pt x="93393" y="342103"/>
                    <a:pt x="89018" y="349507"/>
                    <a:pt x="85316" y="355901"/>
                  </a:cubicBezTo>
                  <a:cubicBezTo>
                    <a:pt x="81614" y="362296"/>
                    <a:pt x="79090" y="366334"/>
                    <a:pt x="77743" y="368017"/>
                  </a:cubicBezTo>
                  <a:lnTo>
                    <a:pt x="0" y="368017"/>
                  </a:lnTo>
                  <a:cubicBezTo>
                    <a:pt x="1347" y="365998"/>
                    <a:pt x="5049" y="360192"/>
                    <a:pt x="11106" y="350601"/>
                  </a:cubicBezTo>
                  <a:cubicBezTo>
                    <a:pt x="17164" y="341009"/>
                    <a:pt x="24400" y="329650"/>
                    <a:pt x="32814" y="316525"/>
                  </a:cubicBezTo>
                  <a:cubicBezTo>
                    <a:pt x="41228" y="303399"/>
                    <a:pt x="50315" y="289180"/>
                    <a:pt x="60074" y="273867"/>
                  </a:cubicBezTo>
                  <a:cubicBezTo>
                    <a:pt x="69834" y="258554"/>
                    <a:pt x="79005" y="244335"/>
                    <a:pt x="87587" y="231210"/>
                  </a:cubicBezTo>
                  <a:cubicBezTo>
                    <a:pt x="96170" y="218084"/>
                    <a:pt x="103490" y="206725"/>
                    <a:pt x="109547" y="197134"/>
                  </a:cubicBezTo>
                  <a:cubicBezTo>
                    <a:pt x="115605" y="187542"/>
                    <a:pt x="119307" y="181737"/>
                    <a:pt x="120654" y="179717"/>
                  </a:cubicBezTo>
                  <a:cubicBezTo>
                    <a:pt x="119307" y="178035"/>
                    <a:pt x="115689" y="172650"/>
                    <a:pt x="109800" y="163563"/>
                  </a:cubicBezTo>
                  <a:cubicBezTo>
                    <a:pt x="103910" y="154476"/>
                    <a:pt x="96927" y="143538"/>
                    <a:pt x="88850" y="130749"/>
                  </a:cubicBezTo>
                  <a:cubicBezTo>
                    <a:pt x="80772" y="117960"/>
                    <a:pt x="72022" y="104330"/>
                    <a:pt x="62599" y="89858"/>
                  </a:cubicBezTo>
                  <a:cubicBezTo>
                    <a:pt x="53175" y="75387"/>
                    <a:pt x="44425" y="61841"/>
                    <a:pt x="36348" y="49220"/>
                  </a:cubicBezTo>
                  <a:cubicBezTo>
                    <a:pt x="28271" y="36599"/>
                    <a:pt x="21287" y="25746"/>
                    <a:pt x="15397" y="16659"/>
                  </a:cubicBezTo>
                  <a:cubicBezTo>
                    <a:pt x="9508" y="7572"/>
                    <a:pt x="6058" y="2019"/>
                    <a:pt x="50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p:nvSpPr>
          <p:spPr>
            <a:xfrm>
              <a:off x="1784567" y="1204147"/>
              <a:ext cx="61589" cy="62598"/>
            </a:xfrm>
            <a:custGeom>
              <a:avLst/>
              <a:gdLst/>
              <a:ahLst/>
              <a:cxnLst/>
              <a:rect l="l" t="t" r="r" b="b"/>
              <a:pathLst>
                <a:path w="61589" h="62598">
                  <a:moveTo>
                    <a:pt x="31299" y="0"/>
                  </a:moveTo>
                  <a:cubicBezTo>
                    <a:pt x="38367" y="0"/>
                    <a:pt x="45182" y="3029"/>
                    <a:pt x="51745" y="9087"/>
                  </a:cubicBezTo>
                  <a:cubicBezTo>
                    <a:pt x="58307" y="15145"/>
                    <a:pt x="61589" y="22549"/>
                    <a:pt x="61589" y="31299"/>
                  </a:cubicBezTo>
                  <a:cubicBezTo>
                    <a:pt x="61589" y="41059"/>
                    <a:pt x="58307" y="48715"/>
                    <a:pt x="51745" y="54268"/>
                  </a:cubicBezTo>
                  <a:cubicBezTo>
                    <a:pt x="45182" y="59822"/>
                    <a:pt x="38367" y="62598"/>
                    <a:pt x="31299" y="62598"/>
                  </a:cubicBezTo>
                  <a:cubicBezTo>
                    <a:pt x="23558" y="62598"/>
                    <a:pt x="16407" y="59822"/>
                    <a:pt x="9844" y="54268"/>
                  </a:cubicBezTo>
                  <a:cubicBezTo>
                    <a:pt x="3281" y="48715"/>
                    <a:pt x="0" y="41059"/>
                    <a:pt x="0" y="31299"/>
                  </a:cubicBezTo>
                  <a:cubicBezTo>
                    <a:pt x="0" y="22549"/>
                    <a:pt x="3281" y="15145"/>
                    <a:pt x="9844" y="9087"/>
                  </a:cubicBezTo>
                  <a:cubicBezTo>
                    <a:pt x="16407" y="3029"/>
                    <a:pt x="23558" y="0"/>
                    <a:pt x="3129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195566477"/>
      </p:ext>
    </p:extLst>
  </p:cSld>
  <p:clrMapOvr>
    <a:masterClrMapping/>
  </p:clrMapOvr>
  <p:transition spd="slow">
    <p:push dir="u"/>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7" name="Rectangle 8"/>
          <p:cNvSpPr/>
          <p:nvPr/>
        </p:nvSpPr>
        <p:spPr>
          <a:xfrm>
            <a:off x="3086100" y="8476849"/>
            <a:ext cx="12115800" cy="740203"/>
          </a:xfrm>
          <a:prstGeom prst="rect">
            <a:avLst/>
          </a:prstGeom>
        </p:spPr>
        <p:txBody>
          <a:bodyPr wrap="square">
            <a:spAutoFit/>
          </a:bodyPr>
          <a:lstStyle/>
          <a:p>
            <a:pPr algn="ct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Tree>
    <p:extLst>
      <p:ext uri="{BB962C8B-B14F-4D97-AF65-F5344CB8AC3E}">
        <p14:creationId xmlns:p14="http://schemas.microsoft.com/office/powerpoint/2010/main" val="1042995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rot="10800000" flipV="1">
            <a:off x="6156561" y="0"/>
            <a:ext cx="12131439" cy="10287000"/>
          </a:xfrm>
          <a:custGeom>
            <a:avLst/>
            <a:gdLst>
              <a:gd name="connsiteX0" fmla="*/ 6192238 w 12131439"/>
              <a:gd name="connsiteY0" fmla="*/ 0 h 10287000"/>
              <a:gd name="connsiteX1" fmla="*/ 491612 w 12131439"/>
              <a:gd name="connsiteY1" fmla="*/ 0 h 10287000"/>
              <a:gd name="connsiteX2" fmla="*/ 36872 w 12131439"/>
              <a:gd name="connsiteY2" fmla="*/ 0 h 10287000"/>
              <a:gd name="connsiteX3" fmla="*/ 0 w 12131439"/>
              <a:gd name="connsiteY3" fmla="*/ 0 h 10287000"/>
              <a:gd name="connsiteX4" fmla="*/ 0 w 12131439"/>
              <a:gd name="connsiteY4" fmla="*/ 10287000 h 10287000"/>
              <a:gd name="connsiteX5" fmla="*/ 36872 w 12131439"/>
              <a:gd name="connsiteY5" fmla="*/ 10287000 h 10287000"/>
              <a:gd name="connsiteX6" fmla="*/ 491612 w 12131439"/>
              <a:gd name="connsiteY6" fmla="*/ 10287000 h 10287000"/>
              <a:gd name="connsiteX7" fmla="*/ 12131439 w 12131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31439" h="10287000">
                <a:moveTo>
                  <a:pt x="6192238" y="0"/>
                </a:moveTo>
                <a:lnTo>
                  <a:pt x="491612" y="0"/>
                </a:lnTo>
                <a:lnTo>
                  <a:pt x="36872" y="0"/>
                </a:lnTo>
                <a:lnTo>
                  <a:pt x="0" y="0"/>
                </a:lnTo>
                <a:lnTo>
                  <a:pt x="0" y="10287000"/>
                </a:lnTo>
                <a:lnTo>
                  <a:pt x="36872" y="10287000"/>
                </a:lnTo>
                <a:lnTo>
                  <a:pt x="491612" y="10287000"/>
                </a:lnTo>
                <a:lnTo>
                  <a:pt x="12131439" y="102870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Picture Placeholder 1"/>
          <p:cNvSpPr>
            <a:spLocks noGrp="1"/>
          </p:cNvSpPr>
          <p:nvPr>
            <p:ph type="pic" sz="quarter" idx="10"/>
          </p:nvPr>
        </p:nvSpPr>
        <p:spPr/>
      </p:sp>
      <p:sp>
        <p:nvSpPr>
          <p:cNvPr id="8" name="Rectangle 8"/>
          <p:cNvSpPr/>
          <p:nvPr/>
        </p:nvSpPr>
        <p:spPr>
          <a:xfrm>
            <a:off x="1752602" y="6951941"/>
            <a:ext cx="5854698" cy="1200329"/>
          </a:xfrm>
          <a:prstGeom prst="rect">
            <a:avLst/>
          </a:prstGeom>
        </p:spPr>
        <p:txBody>
          <a:bodyPr wrap="square">
            <a:spAutoFit/>
          </a:bodyPr>
          <a:lstStyle/>
          <a:p>
            <a:pPr>
              <a:lnSpc>
                <a:spcPct val="120000"/>
              </a:lnSpc>
              <a:spcBef>
                <a:spcPts val="1200"/>
              </a:spcBef>
            </a:pPr>
            <a:r>
              <a:rPr lang="es-ES" altLang="zh-CN" sz="1200" smtClean="0">
                <a:solidFill>
                  <a:schemeClr val="bg1">
                    <a:lumMod val="50000"/>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50000"/>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dirty="0" smtClean="0">
                <a:solidFill>
                  <a:schemeClr val="bg1">
                    <a:lumMod val="50000"/>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50000"/>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smtClean="0">
                <a:solidFill>
                  <a:schemeClr val="bg1">
                    <a:lumMod val="50000"/>
                    <a:alpha val="60000"/>
                  </a:schemeClr>
                </a:solidFill>
                <a:ea typeface="Lato Light" panose="020F0502020204030203" pitchFamily="34" charset="0"/>
                <a:cs typeface="Lato Light" panose="020F0502020204030203" pitchFamily="34" charset="0"/>
              </a:rPr>
              <a:t>His </a:t>
            </a:r>
            <a:r>
              <a:rPr lang="es-ES" altLang="zh-CN" sz="1200" dirty="0">
                <a:solidFill>
                  <a:schemeClr val="bg1">
                    <a:lumMod val="50000"/>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smtClean="0">
                <a:solidFill>
                  <a:schemeClr val="bg1">
                    <a:lumMod val="50000"/>
                    <a:alpha val="60000"/>
                  </a:schemeClr>
                </a:solidFill>
                <a:ea typeface="Lato Light" panose="020F0502020204030203" pitchFamily="34" charset="0"/>
                <a:cs typeface="Lato Light" panose="020F0502020204030203" pitchFamily="34" charset="0"/>
              </a:rPr>
              <a:t>Lorem </a:t>
            </a:r>
            <a:r>
              <a:rPr lang="es-ES" altLang="zh-CN" sz="1200">
                <a:solidFill>
                  <a:schemeClr val="bg1">
                    <a:lumMod val="50000"/>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50000"/>
                    <a:alpha val="60000"/>
                  </a:schemeClr>
                </a:solidFill>
                <a:ea typeface="Lato Light" panose="020F0502020204030203" pitchFamily="34" charset="0"/>
                <a:cs typeface="Lato Light" panose="020F0502020204030203" pitchFamily="34" charset="0"/>
              </a:rPr>
              <a:t>. </a:t>
            </a:r>
            <a:r>
              <a:rPr lang="es-ES" altLang="zh-CN" sz="1200">
                <a:solidFill>
                  <a:schemeClr val="bg1">
                    <a:lumMod val="50000"/>
                    <a:alpha val="60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50000"/>
                  <a:alpha val="60000"/>
                </a:schemeClr>
              </a:solidFill>
              <a:ea typeface="Lato Light" panose="020F0502020204030203" pitchFamily="34" charset="0"/>
              <a:cs typeface="Lato Light" panose="020F0502020204030203" pitchFamily="34" charset="0"/>
            </a:endParaRPr>
          </a:p>
        </p:txBody>
      </p:sp>
      <p:sp>
        <p:nvSpPr>
          <p:cNvPr id="9" name="TextBox 8"/>
          <p:cNvSpPr txBox="1"/>
          <p:nvPr/>
        </p:nvSpPr>
        <p:spPr>
          <a:xfrm>
            <a:off x="1752600" y="4022524"/>
            <a:ext cx="4403961" cy="2323713"/>
          </a:xfrm>
          <a:prstGeom prst="rect">
            <a:avLst/>
          </a:prstGeom>
          <a:noFill/>
        </p:spPr>
        <p:txBody>
          <a:bodyPr wrap="square" rtlCol="0">
            <a:spAutoFit/>
          </a:bodyPr>
          <a:lstStyle/>
          <a:p>
            <a:pPr>
              <a:spcBef>
                <a:spcPts val="1200"/>
              </a:spcBef>
            </a:pPr>
            <a:r>
              <a:rPr lang="en-US" altLang="zh-CN" sz="2000" spc="300" smtClean="0">
                <a:solidFill>
                  <a:schemeClr val="tx1">
                    <a:lumMod val="85000"/>
                    <a:lumOff val="1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6" name="Freeform 5"/>
          <p:cNvSpPr/>
          <p:nvPr/>
        </p:nvSpPr>
        <p:spPr>
          <a:xfrm flipV="1">
            <a:off x="826294" y="823912"/>
            <a:ext cx="1301760" cy="2254715"/>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811560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747551" y="205101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75000"/>
                    <a:lumOff val="2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 Design</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7551"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3" name="Picture Placeholder 2"/>
          <p:cNvSpPr>
            <a:spLocks noGrp="1"/>
          </p:cNvSpPr>
          <p:nvPr>
            <p:ph type="pic" sz="quarter" idx="10"/>
          </p:nvPr>
        </p:nvSpPr>
        <p:spPr/>
      </p:sp>
      <p:sp>
        <p:nvSpPr>
          <p:cNvPr id="6" name="Picture Placeholder 5"/>
          <p:cNvSpPr>
            <a:spLocks noGrp="1"/>
          </p:cNvSpPr>
          <p:nvPr>
            <p:ph type="pic" sz="quarter" idx="11"/>
          </p:nvPr>
        </p:nvSpPr>
        <p:spPr/>
      </p:sp>
      <p:sp>
        <p:nvSpPr>
          <p:cNvPr id="8" name="Picture Placeholder 7"/>
          <p:cNvSpPr>
            <a:spLocks noGrp="1"/>
          </p:cNvSpPr>
          <p:nvPr>
            <p:ph type="pic" sz="quarter" idx="12"/>
          </p:nvPr>
        </p:nvSpPr>
        <p:spPr/>
      </p:sp>
    </p:spTree>
    <p:extLst>
      <p:ext uri="{BB962C8B-B14F-4D97-AF65-F5344CB8AC3E}">
        <p14:creationId xmlns:p14="http://schemas.microsoft.com/office/powerpoint/2010/main" val="308317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rot="16200000">
            <a:off x="-396294" y="4589502"/>
            <a:ext cx="5257802" cy="1107996"/>
          </a:xfrm>
          <a:prstGeom prst="rect">
            <a:avLst/>
          </a:prstGeom>
        </p:spPr>
        <p:txBody>
          <a:bodyPr wrap="square">
            <a:spAutoFit/>
          </a:bodyPr>
          <a:lstStyle/>
          <a:p>
            <a:pPr algn="ctr"/>
            <a:r>
              <a:rPr lang="en-US" altLang="zh-CN" sz="6600" smtClean="0">
                <a:solidFill>
                  <a:schemeClr val="tx1">
                    <a:lumMod val="75000"/>
                    <a:lumOff val="25000"/>
                  </a:schemeClr>
                </a:solidFill>
                <a:latin typeface="+mj-lt"/>
                <a:ea typeface="Roboto" panose="02000000000000000000" pitchFamily="2" charset="0"/>
                <a:cs typeface="Lato" panose="020F0502020204030203" pitchFamily="34" charset="0"/>
              </a:rPr>
              <a:t>Simplex</a:t>
            </a:r>
            <a:endParaRPr lang="zh-CN" altLang="en-US" sz="6000">
              <a:solidFill>
                <a:schemeClr val="tx1">
                  <a:lumMod val="75000"/>
                  <a:lumOff val="25000"/>
                </a:schemeClr>
              </a:solidFill>
              <a:latin typeface="+mj-lt"/>
            </a:endParaRPr>
          </a:p>
        </p:txBody>
      </p:sp>
      <p:sp>
        <p:nvSpPr>
          <p:cNvPr id="11" name="Hexagon 10"/>
          <p:cNvSpPr/>
          <p:nvPr/>
        </p:nvSpPr>
        <p:spPr>
          <a:xfrm rot="16200000">
            <a:off x="10470642" y="2706869"/>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8"/>
          <p:cNvSpPr/>
          <p:nvPr/>
        </p:nvSpPr>
        <p:spPr>
          <a:xfrm>
            <a:off x="11872598" y="2589243"/>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22" name="Hexagon 21"/>
          <p:cNvSpPr/>
          <p:nvPr/>
        </p:nvSpPr>
        <p:spPr>
          <a:xfrm rot="16200000">
            <a:off x="10470642" y="4622489"/>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8"/>
          <p:cNvSpPr/>
          <p:nvPr/>
        </p:nvSpPr>
        <p:spPr>
          <a:xfrm>
            <a:off x="11872598" y="4504863"/>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27" name="Hexagon 26"/>
          <p:cNvSpPr/>
          <p:nvPr/>
        </p:nvSpPr>
        <p:spPr>
          <a:xfrm rot="16200000">
            <a:off x="10470642" y="6538110"/>
            <a:ext cx="1208742" cy="1042020"/>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Rectangle 8"/>
          <p:cNvSpPr/>
          <p:nvPr/>
        </p:nvSpPr>
        <p:spPr>
          <a:xfrm>
            <a:off x="11872598" y="6420484"/>
            <a:ext cx="4862827"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16" name="Freeform 36"/>
          <p:cNvSpPr>
            <a:spLocks noEditPoints="1"/>
          </p:cNvSpPr>
          <p:nvPr/>
        </p:nvSpPr>
        <p:spPr bwMode="auto">
          <a:xfrm>
            <a:off x="10855708" y="3006424"/>
            <a:ext cx="438612" cy="442910"/>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21"/>
          <p:cNvSpPr>
            <a:spLocks noEditPoints="1"/>
          </p:cNvSpPr>
          <p:nvPr/>
        </p:nvSpPr>
        <p:spPr bwMode="auto">
          <a:xfrm>
            <a:off x="10855708" y="4922044"/>
            <a:ext cx="438612" cy="442910"/>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8" name="Group 134"/>
          <p:cNvGrpSpPr>
            <a:grpSpLocks noChangeAspect="1"/>
          </p:cNvGrpSpPr>
          <p:nvPr/>
        </p:nvGrpSpPr>
        <p:grpSpPr bwMode="auto">
          <a:xfrm>
            <a:off x="10855708" y="6867766"/>
            <a:ext cx="438612" cy="382708"/>
            <a:chOff x="196" y="4139"/>
            <a:chExt cx="408" cy="356"/>
          </a:xfrm>
          <a:solidFill>
            <a:schemeClr val="bg1"/>
          </a:solidFill>
        </p:grpSpPr>
        <p:sp>
          <p:nvSpPr>
            <p:cNvPr id="19"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186951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a:solidFill>
                  <a:schemeClr val="bg1">
                    <a:lumMod val="65000"/>
                  </a:schemeClr>
                </a:solidFill>
                <a:ea typeface="Roboto" panose="02000000000000000000" pitchFamily="2" charset="0"/>
                <a:cs typeface="Lato" panose="020F0502020204030203" pitchFamily="34" charset="0"/>
              </a:rPr>
              <a:t>SIMPLEX</a:t>
            </a:r>
            <a:endParaRPr lang="en-US" altLang="zh-CN" sz="2000" spc="300" smtClean="0">
              <a:solidFill>
                <a:schemeClr val="bg1">
                  <a:lumMod val="65000"/>
                </a:schemeClr>
              </a:solidFill>
              <a:ea typeface="Roboto" panose="02000000000000000000" pitchFamily="2" charset="0"/>
              <a:cs typeface="Lato" panose="020F0502020204030203" pitchFamily="34" charset="0"/>
            </a:endParaRP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5" name="Rectangle 8"/>
          <p:cNvSpPr/>
          <p:nvPr/>
        </p:nvSpPr>
        <p:spPr>
          <a:xfrm>
            <a:off x="2241754" y="8311371"/>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779231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823913" y="814388"/>
            <a:ext cx="984141" cy="292455"/>
            <a:chOff x="16684042" y="834670"/>
            <a:chExt cx="788746" cy="234390"/>
          </a:xfrm>
        </p:grpSpPr>
        <p:sp>
          <p:nvSpPr>
            <p:cNvPr id="14" name="Freeform 13"/>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Freeform 14"/>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 15"/>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Freeform 16"/>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Freeform 17"/>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Rectangle 8"/>
          <p:cNvSpPr/>
          <p:nvPr/>
        </p:nvSpPr>
        <p:spPr>
          <a:xfrm>
            <a:off x="1763315" y="2729923"/>
            <a:ext cx="8201300"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p:cNvSpPr txBox="1"/>
          <p:nvPr/>
        </p:nvSpPr>
        <p:spPr>
          <a:xfrm>
            <a:off x="1763315" y="5521914"/>
            <a:ext cx="5460274"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860699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
        <p:nvSpPr>
          <p:cNvPr id="7" name="Rectangle 6"/>
          <p:cNvSpPr/>
          <p:nvPr/>
        </p:nvSpPr>
        <p:spPr>
          <a:xfrm rot="2700000">
            <a:off x="6736103" y="2736137"/>
            <a:ext cx="4813969" cy="4816551"/>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7"/>
          <p:cNvSpPr txBox="1"/>
          <p:nvPr/>
        </p:nvSpPr>
        <p:spPr>
          <a:xfrm>
            <a:off x="6716677" y="3982556"/>
            <a:ext cx="4852821" cy="2323713"/>
          </a:xfrm>
          <a:prstGeom prst="rect">
            <a:avLst/>
          </a:prstGeom>
          <a:noFill/>
        </p:spPr>
        <p:txBody>
          <a:bodyPr wrap="square" rtlCol="0">
            <a:spAutoFit/>
          </a:bodyPr>
          <a:lstStyle/>
          <a:p>
            <a:pPr algn="ct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lgn="ctr">
              <a:spcBef>
                <a:spcPts val="600"/>
              </a:spcBef>
            </a:pPr>
            <a:r>
              <a:rPr lang="en-US" altLang="zh-CN" sz="6000">
                <a:solidFill>
                  <a:schemeClr val="bg1"/>
                </a:solidFill>
                <a:latin typeface="+mj-lt"/>
                <a:ea typeface="Roboto" panose="02000000000000000000" pitchFamily="2" charset="0"/>
                <a:cs typeface="Lato" panose="020F0502020204030203" pitchFamily="34" charset="0"/>
              </a:rPr>
              <a:t>Creative</a:t>
            </a:r>
            <a:r>
              <a:rPr lang="en-US" altLang="zh-CN" sz="6000" smtClean="0">
                <a:solidFill>
                  <a:schemeClr val="bg1"/>
                </a:solidFill>
                <a:latin typeface="+mj-lt"/>
                <a:ea typeface="Roboto" panose="02000000000000000000" pitchFamily="2" charset="0"/>
                <a:cs typeface="Lato" panose="020F0502020204030203" pitchFamily="34" charset="0"/>
              </a:rPr>
              <a:t> Design</a:t>
            </a:r>
          </a:p>
        </p:txBody>
      </p:sp>
    </p:spTree>
    <p:extLst>
      <p:ext uri="{BB962C8B-B14F-4D97-AF65-F5344CB8AC3E}">
        <p14:creationId xmlns:p14="http://schemas.microsoft.com/office/powerpoint/2010/main" val="1784763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10373315" y="205101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75000"/>
                    <a:lumOff val="2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 Design</a:t>
            </a:r>
          </a:p>
        </p:txBody>
      </p:sp>
      <p:sp>
        <p:nvSpPr>
          <p:cNvPr id="31" name="Rectangle 3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73315"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
        <p:nvSpPr>
          <p:cNvPr id="9" name="Picture Placeholder 8"/>
          <p:cNvSpPr>
            <a:spLocks noGrp="1"/>
          </p:cNvSpPr>
          <p:nvPr>
            <p:ph type="pic" sz="quarter" idx="12"/>
          </p:nvPr>
        </p:nvSpPr>
        <p:spPr/>
      </p:sp>
    </p:spTree>
    <p:extLst>
      <p:ext uri="{BB962C8B-B14F-4D97-AF65-F5344CB8AC3E}">
        <p14:creationId xmlns:p14="http://schemas.microsoft.com/office/powerpoint/2010/main" val="195240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1747551" y="205101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75000"/>
                    <a:lumOff val="2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 Design</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47551" y="5995369"/>
            <a:ext cx="6682771" cy="2240613"/>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p:txBody>
      </p:sp>
      <p:sp>
        <p:nvSpPr>
          <p:cNvPr id="20" name="Freeform 19"/>
          <p:cNvSpPr/>
          <p:nvPr/>
        </p:nvSpPr>
        <p:spPr>
          <a:xfrm rot="2700000">
            <a:off x="-724420" y="4418168"/>
            <a:ext cx="1448840" cy="1448840"/>
          </a:xfrm>
          <a:custGeom>
            <a:avLst/>
            <a:gdLst>
              <a:gd name="connsiteX0" fmla="*/ 0 w 1448840"/>
              <a:gd name="connsiteY0" fmla="*/ 0 h 1448840"/>
              <a:gd name="connsiteX1" fmla="*/ 1448840 w 1448840"/>
              <a:gd name="connsiteY1" fmla="*/ 0 h 1448840"/>
              <a:gd name="connsiteX2" fmla="*/ 1448840 w 1448840"/>
              <a:gd name="connsiteY2" fmla="*/ 1448840 h 1448840"/>
            </a:gdLst>
            <a:ahLst/>
            <a:cxnLst>
              <a:cxn ang="0">
                <a:pos x="connsiteX0" y="connsiteY0"/>
              </a:cxn>
              <a:cxn ang="0">
                <a:pos x="connsiteX1" y="connsiteY1"/>
              </a:cxn>
              <a:cxn ang="0">
                <a:pos x="connsiteX2" y="connsiteY2"/>
              </a:cxn>
            </a:cxnLst>
            <a:rect l="l" t="t" r="r" b="b"/>
            <a:pathLst>
              <a:path w="1448840" h="1448840">
                <a:moveTo>
                  <a:pt x="0" y="0"/>
                </a:moveTo>
                <a:lnTo>
                  <a:pt x="1448840" y="0"/>
                </a:lnTo>
                <a:lnTo>
                  <a:pt x="1448840" y="144884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88985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flipV="1">
            <a:off x="2" y="3178045"/>
            <a:ext cx="5176143" cy="7108953"/>
          </a:xfrm>
          <a:custGeom>
            <a:avLst/>
            <a:gdLst>
              <a:gd name="connsiteX0" fmla="*/ 1 w 5176143"/>
              <a:gd name="connsiteY0" fmla="*/ 0 h 7108953"/>
              <a:gd name="connsiteX1" fmla="*/ 3243332 w 5176143"/>
              <a:gd name="connsiteY1" fmla="*/ 0 h 7108953"/>
              <a:gd name="connsiteX2" fmla="*/ 5176143 w 5176143"/>
              <a:gd name="connsiteY2" fmla="*/ 1932810 h 7108953"/>
              <a:gd name="connsiteX3" fmla="*/ 0 w 5176143"/>
              <a:gd name="connsiteY3" fmla="*/ 7108953 h 7108953"/>
            </a:gdLst>
            <a:ahLst/>
            <a:cxnLst>
              <a:cxn ang="0">
                <a:pos x="connsiteX0" y="connsiteY0"/>
              </a:cxn>
              <a:cxn ang="0">
                <a:pos x="connsiteX1" y="connsiteY1"/>
              </a:cxn>
              <a:cxn ang="0">
                <a:pos x="connsiteX2" y="connsiteY2"/>
              </a:cxn>
              <a:cxn ang="0">
                <a:pos x="connsiteX3" y="connsiteY3"/>
              </a:cxn>
            </a:cxnLst>
            <a:rect l="l" t="t" r="r" b="b"/>
            <a:pathLst>
              <a:path w="5176143" h="7108953">
                <a:moveTo>
                  <a:pt x="1" y="0"/>
                </a:moveTo>
                <a:lnTo>
                  <a:pt x="3243332" y="0"/>
                </a:lnTo>
                <a:lnTo>
                  <a:pt x="5176143" y="1932810"/>
                </a:lnTo>
                <a:lnTo>
                  <a:pt x="0" y="7108953"/>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747551" y="4840477"/>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14" name="Rectangle 8"/>
          <p:cNvSpPr/>
          <p:nvPr/>
        </p:nvSpPr>
        <p:spPr>
          <a:xfrm>
            <a:off x="1747551" y="2331675"/>
            <a:ext cx="8006049"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8" name="Freeform 17"/>
          <p:cNvSpPr/>
          <p:nvPr/>
        </p:nvSpPr>
        <p:spPr>
          <a:xfrm rot="2700000">
            <a:off x="928668" y="-937319"/>
            <a:ext cx="1874639" cy="1874639"/>
          </a:xfrm>
          <a:custGeom>
            <a:avLst/>
            <a:gdLst>
              <a:gd name="connsiteX0" fmla="*/ 0 w 1874639"/>
              <a:gd name="connsiteY0" fmla="*/ 1874639 h 1874639"/>
              <a:gd name="connsiteX1" fmla="*/ 1874639 w 1874639"/>
              <a:gd name="connsiteY1" fmla="*/ 0 h 1874639"/>
              <a:gd name="connsiteX2" fmla="*/ 1874639 w 1874639"/>
              <a:gd name="connsiteY2" fmla="*/ 1874639 h 1874639"/>
            </a:gdLst>
            <a:ahLst/>
            <a:cxnLst>
              <a:cxn ang="0">
                <a:pos x="connsiteX0" y="connsiteY0"/>
              </a:cxn>
              <a:cxn ang="0">
                <a:pos x="connsiteX1" y="connsiteY1"/>
              </a:cxn>
              <a:cxn ang="0">
                <a:pos x="connsiteX2" y="connsiteY2"/>
              </a:cxn>
            </a:cxnLst>
            <a:rect l="l" t="t" r="r" b="b"/>
            <a:pathLst>
              <a:path w="1874639" h="1874639">
                <a:moveTo>
                  <a:pt x="0" y="1874639"/>
                </a:moveTo>
                <a:lnTo>
                  <a:pt x="1874639" y="0"/>
                </a:lnTo>
                <a:lnTo>
                  <a:pt x="1874639" y="18746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53273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6" name="Freeform 5"/>
          <p:cNvSpPr/>
          <p:nvPr/>
        </p:nvSpPr>
        <p:spPr>
          <a:xfrm flipV="1">
            <a:off x="6865793"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TextBox 1"/>
          <p:cNvSpPr txBox="1"/>
          <p:nvPr/>
        </p:nvSpPr>
        <p:spPr>
          <a:xfrm>
            <a:off x="10356065" y="4031010"/>
            <a:ext cx="4415883"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PRESENTATION</a:t>
            </a:r>
          </a:p>
          <a:p>
            <a:pPr>
              <a:spcBef>
                <a:spcPts val="600"/>
              </a:spcBef>
            </a:pPr>
            <a:r>
              <a:rPr lang="en-US" altLang="zh-CN" sz="6000" smtClean="0">
                <a:solidFill>
                  <a:schemeClr val="tx1">
                    <a:lumMod val="75000"/>
                    <a:lumOff val="25000"/>
                  </a:schemeClr>
                </a:solidFill>
                <a:latin typeface="+mj-lt"/>
                <a:ea typeface="Roboto" panose="02000000000000000000" pitchFamily="2" charset="0"/>
                <a:cs typeface="Lato" panose="020F0502020204030203" pitchFamily="34" charset="0"/>
              </a:rPr>
              <a:t>Overview</a:t>
            </a:r>
          </a:p>
        </p:txBody>
      </p:sp>
      <p:sp>
        <p:nvSpPr>
          <p:cNvPr id="3" name="TextBox 2"/>
          <p:cNvSpPr txBox="1"/>
          <p:nvPr/>
        </p:nvSpPr>
        <p:spPr>
          <a:xfrm>
            <a:off x="10356065" y="7156581"/>
            <a:ext cx="6141235" cy="1938992"/>
          </a:xfrm>
          <a:prstGeom prst="rect">
            <a:avLst/>
          </a:prstGeom>
          <a:noFill/>
        </p:spPr>
        <p:txBody>
          <a:bodyPr wrap="square" numCol="2" spcCol="457200" rtlCol="0">
            <a:spAutoFit/>
          </a:bodyPr>
          <a:lstStyle/>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About Us</a:t>
            </a:r>
          </a:p>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Our Professional Team</a:t>
            </a:r>
          </a:p>
          <a:p>
            <a:pPr marL="457200" indent="-457200">
              <a:spcBef>
                <a:spcPts val="1200"/>
              </a:spcBef>
              <a:buFont typeface="+mj-lt"/>
              <a:buAutoNum type="arabicPeriod"/>
            </a:pPr>
            <a:r>
              <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rPr>
              <a:t>Portfolio</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Mock Ups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Team Members</a:t>
            </a:r>
            <a:endParaRPr lang="en-US" altLang="zh-CN" sz="1600" dirty="0" smtClean="0">
              <a:solidFill>
                <a:schemeClr val="tx1">
                  <a:lumMod val="75000"/>
                  <a:lumOff val="25000"/>
                </a:schemeClr>
              </a:solidFill>
              <a:ea typeface="Lato Light" panose="020F0502020204030203" pitchFamily="34" charset="0"/>
              <a:cs typeface="Lato Light" panose="020F0502020204030203" pitchFamily="34" charset="0"/>
            </a:endParaRP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Infographics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Creative Charts</a:t>
            </a:r>
            <a:endParaRPr lang="en-US" altLang="zh-CN" sz="1600">
              <a:solidFill>
                <a:schemeClr val="tx1">
                  <a:lumMod val="75000"/>
                  <a:lumOff val="25000"/>
                </a:schemeClr>
              </a:solidFill>
              <a:ea typeface="Lato Light" panose="020F0502020204030203" pitchFamily="34" charset="0"/>
              <a:cs typeface="Lato Light" panose="020F0502020204030203" pitchFamily="34" charset="0"/>
            </a:endParaRP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Maps</a:t>
            </a:r>
          </a:p>
          <a:p>
            <a:pPr marL="457200" indent="-457200">
              <a:spcBef>
                <a:spcPts val="1200"/>
              </a:spcBef>
              <a:buFont typeface="+mj-lt"/>
              <a:buAutoNum type="arabicPeriod"/>
            </a:pPr>
            <a:r>
              <a:rPr lang="en-US" altLang="zh-CN" sz="1600" smtClean="0">
                <a:solidFill>
                  <a:schemeClr val="tx1">
                    <a:lumMod val="75000"/>
                    <a:lumOff val="25000"/>
                  </a:schemeClr>
                </a:solidFill>
                <a:ea typeface="Lato Light" panose="020F0502020204030203" pitchFamily="34" charset="0"/>
                <a:cs typeface="Lato Light" panose="020F0502020204030203" pitchFamily="34" charset="0"/>
              </a:rPr>
              <a:t>Contact Us</a:t>
            </a:r>
          </a:p>
          <a:p>
            <a:pPr marL="457200" indent="-457200">
              <a:spcBef>
                <a:spcPts val="1200"/>
              </a:spcBef>
            </a:pPr>
            <a:endParaRPr lang="en-US" altLang="zh-CN" sz="1600" smtClean="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9" name="Rectangle 8"/>
          <p:cNvSpPr/>
          <p:nvPr/>
        </p:nvSpPr>
        <p:spPr>
          <a:xfrm>
            <a:off x="10356065" y="5680370"/>
            <a:ext cx="6770792" cy="757130"/>
          </a:xfrm>
          <a:prstGeom prst="rect">
            <a:avLst/>
          </a:prstGeom>
        </p:spPr>
        <p:txBody>
          <a:bodyPr wrap="square">
            <a:spAutoFit/>
          </a:bodyPr>
          <a:lstStyle/>
          <a:p>
            <a:pPr>
              <a:lnSpc>
                <a:spcPct val="120000"/>
              </a:lnSpc>
              <a:spcBef>
                <a:spcPts val="1200"/>
              </a:spcBef>
              <a:buSzPct val="50000"/>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705144294"/>
      </p:ext>
    </p:extLst>
  </p:cSld>
  <p:clrMapOvr>
    <a:masterClrMapping/>
  </p:clrMapOvr>
  <p:transition spd="slow">
    <p:push dir="u"/>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a:off x="2" y="2"/>
            <a:ext cx="5176143" cy="7108953"/>
          </a:xfrm>
          <a:custGeom>
            <a:avLst/>
            <a:gdLst>
              <a:gd name="connsiteX0" fmla="*/ 1 w 5176143"/>
              <a:gd name="connsiteY0" fmla="*/ 0 h 7108953"/>
              <a:gd name="connsiteX1" fmla="*/ 3243332 w 5176143"/>
              <a:gd name="connsiteY1" fmla="*/ 0 h 7108953"/>
              <a:gd name="connsiteX2" fmla="*/ 5176143 w 5176143"/>
              <a:gd name="connsiteY2" fmla="*/ 1932810 h 7108953"/>
              <a:gd name="connsiteX3" fmla="*/ 0 w 5176143"/>
              <a:gd name="connsiteY3" fmla="*/ 7108953 h 7108953"/>
            </a:gdLst>
            <a:ahLst/>
            <a:cxnLst>
              <a:cxn ang="0">
                <a:pos x="connsiteX0" y="connsiteY0"/>
              </a:cxn>
              <a:cxn ang="0">
                <a:pos x="connsiteX1" y="connsiteY1"/>
              </a:cxn>
              <a:cxn ang="0">
                <a:pos x="connsiteX2" y="connsiteY2"/>
              </a:cxn>
              <a:cxn ang="0">
                <a:pos x="connsiteX3" y="connsiteY3"/>
              </a:cxn>
            </a:cxnLst>
            <a:rect l="l" t="t" r="r" b="b"/>
            <a:pathLst>
              <a:path w="5176143" h="7108953">
                <a:moveTo>
                  <a:pt x="1" y="0"/>
                </a:moveTo>
                <a:lnTo>
                  <a:pt x="3243332" y="0"/>
                </a:lnTo>
                <a:lnTo>
                  <a:pt x="5176143" y="1932810"/>
                </a:lnTo>
                <a:lnTo>
                  <a:pt x="0" y="7108953"/>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1747551" y="4511088"/>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7" name="Rectangle 8"/>
          <p:cNvSpPr/>
          <p:nvPr/>
        </p:nvSpPr>
        <p:spPr>
          <a:xfrm>
            <a:off x="1747551" y="7505840"/>
            <a:ext cx="8006049"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8" name="Group 7"/>
          <p:cNvGrpSpPr/>
          <p:nvPr/>
        </p:nvGrpSpPr>
        <p:grpSpPr>
          <a:xfrm>
            <a:off x="823913" y="814388"/>
            <a:ext cx="984141" cy="292455"/>
            <a:chOff x="16684042" y="834670"/>
            <a:chExt cx="788746" cy="234390"/>
          </a:xfrm>
        </p:grpSpPr>
        <p:sp>
          <p:nvSpPr>
            <p:cNvPr id="9" name="Freeform 8"/>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10"/>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11"/>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Freeform 12"/>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709567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4" name="Rectangle 8"/>
          <p:cNvSpPr/>
          <p:nvPr/>
        </p:nvSpPr>
        <p:spPr>
          <a:xfrm>
            <a:off x="1747551"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tx1">
                    <a:lumMod val="75000"/>
                    <a:lumOff val="25000"/>
                  </a:schemeClr>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6" name="TextBox 5"/>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tx1">
                    <a:lumMod val="75000"/>
                    <a:lumOff val="25000"/>
                  </a:schemeClr>
                </a:solidFill>
                <a:latin typeface="+mj-lt"/>
              </a:rPr>
              <a:t>3.6K</a:t>
            </a:r>
            <a:endParaRPr lang="en-US" altLang="zh-CN" sz="3200" b="1" smtClean="0">
              <a:solidFill>
                <a:schemeClr val="tx1">
                  <a:lumMod val="75000"/>
                  <a:lumOff val="25000"/>
                </a:schemeClr>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7" name="Picture Placeholder 6"/>
          <p:cNvSpPr>
            <a:spLocks noGrp="1"/>
          </p:cNvSpPr>
          <p:nvPr>
            <p:ph type="pic" sz="quarter" idx="10"/>
          </p:nvPr>
        </p:nvSpPr>
        <p:spPr/>
      </p:sp>
    </p:spTree>
    <p:extLst>
      <p:ext uri="{BB962C8B-B14F-4D97-AF65-F5344CB8AC3E}">
        <p14:creationId xmlns:p14="http://schemas.microsoft.com/office/powerpoint/2010/main" val="3274856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p:sp>
      <p:sp>
        <p:nvSpPr>
          <p:cNvPr id="3" name="Rectangle 2"/>
          <p:cNvSpPr/>
          <p:nvPr/>
        </p:nvSpPr>
        <p:spPr>
          <a:xfrm>
            <a:off x="0" y="0"/>
            <a:ext cx="18288000" cy="51435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3886200" y="1871559"/>
            <a:ext cx="10515600" cy="1400383"/>
          </a:xfrm>
          <a:prstGeom prst="rect">
            <a:avLst/>
          </a:prstGeom>
          <a:noFill/>
        </p:spPr>
        <p:txBody>
          <a:bodyPr wrap="square" rtlCol="0">
            <a:spAutoFit/>
          </a:bodyPr>
          <a:lstStyle/>
          <a:p>
            <a:pPr algn="ctr">
              <a:spcBef>
                <a:spcPts val="1200"/>
              </a:spcBef>
            </a:pPr>
            <a:r>
              <a:rPr lang="en-US" altLang="zh-CN" sz="2000" spc="300">
                <a:solidFill>
                  <a:schemeClr val="bg1"/>
                </a:solidFill>
                <a:ea typeface="Roboto" panose="02000000000000000000" pitchFamily="2" charset="0"/>
                <a:cs typeface="Lato" panose="020F0502020204030203" pitchFamily="34" charset="0"/>
              </a:rPr>
              <a:t>SIMPLEX</a:t>
            </a:r>
            <a:endParaRPr lang="en-US" altLang="zh-CN" sz="2000" spc="300" smtClean="0">
              <a:solidFill>
                <a:schemeClr val="bg1"/>
              </a:solidFill>
              <a:ea typeface="Roboto" panose="02000000000000000000" pitchFamily="2" charset="0"/>
              <a:cs typeface="Lato" panose="020F0502020204030203" pitchFamily="34" charset="0"/>
            </a:endParaRPr>
          </a:p>
          <a:p>
            <a:pPr algn="ct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Creative Design</a:t>
            </a:r>
          </a:p>
        </p:txBody>
      </p:sp>
      <p:sp>
        <p:nvSpPr>
          <p:cNvPr id="6" name="Rectangle 8"/>
          <p:cNvSpPr/>
          <p:nvPr/>
        </p:nvSpPr>
        <p:spPr>
          <a:xfrm>
            <a:off x="1147098"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p:cNvSpPr/>
          <p:nvPr/>
        </p:nvSpPr>
        <p:spPr>
          <a:xfrm>
            <a:off x="6756402"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p:cNvSpPr/>
          <p:nvPr/>
        </p:nvSpPr>
        <p:spPr>
          <a:xfrm>
            <a:off x="12365705" y="7805896"/>
            <a:ext cx="4775198" cy="1354217"/>
          </a:xfrm>
          <a:prstGeom prst="rect">
            <a:avLst/>
          </a:prstGeom>
        </p:spPr>
        <p:txBody>
          <a:bodyPr wrap="square">
            <a:spAutoFit/>
          </a:bodyPr>
          <a:lstStyle/>
          <a:p>
            <a:pPr algn="ct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 name="Hexagon 13"/>
          <p:cNvSpPr/>
          <p:nvPr/>
        </p:nvSpPr>
        <p:spPr>
          <a:xfrm rot="16200000">
            <a:off x="2869144" y="6261132"/>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Hexagon 14"/>
          <p:cNvSpPr/>
          <p:nvPr/>
        </p:nvSpPr>
        <p:spPr>
          <a:xfrm rot="16200000">
            <a:off x="8478447" y="6261132"/>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Hexagon 15"/>
          <p:cNvSpPr/>
          <p:nvPr/>
        </p:nvSpPr>
        <p:spPr>
          <a:xfrm rot="16200000">
            <a:off x="14087751" y="6261133"/>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Freeform 36"/>
          <p:cNvSpPr>
            <a:spLocks noEditPoints="1"/>
          </p:cNvSpPr>
          <p:nvPr/>
        </p:nvSpPr>
        <p:spPr bwMode="auto">
          <a:xfrm>
            <a:off x="3279903" y="6577594"/>
            <a:ext cx="509588" cy="51458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21"/>
          <p:cNvSpPr>
            <a:spLocks noEditPoints="1"/>
          </p:cNvSpPr>
          <p:nvPr/>
        </p:nvSpPr>
        <p:spPr bwMode="auto">
          <a:xfrm>
            <a:off x="8889206" y="6577594"/>
            <a:ext cx="509588" cy="51458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7" name="Group 134"/>
          <p:cNvGrpSpPr>
            <a:grpSpLocks noChangeAspect="1"/>
          </p:cNvGrpSpPr>
          <p:nvPr/>
        </p:nvGrpSpPr>
        <p:grpSpPr bwMode="auto">
          <a:xfrm>
            <a:off x="14498510" y="6612566"/>
            <a:ext cx="509588" cy="444638"/>
            <a:chOff x="196" y="4139"/>
            <a:chExt cx="408" cy="356"/>
          </a:xfrm>
          <a:solidFill>
            <a:schemeClr val="bg1"/>
          </a:solidFill>
        </p:grpSpPr>
        <p:sp>
          <p:nvSpPr>
            <p:cNvPr id="1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879091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Hexagon 11"/>
          <p:cNvSpPr/>
          <p:nvPr/>
        </p:nvSpPr>
        <p:spPr>
          <a:xfrm rot="16200000">
            <a:off x="1772049" y="2340321"/>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a:off x="3374173" y="2283901"/>
            <a:ext cx="4775198" cy="1260345"/>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3" name="Hexagon 12"/>
          <p:cNvSpPr/>
          <p:nvPr/>
        </p:nvSpPr>
        <p:spPr>
          <a:xfrm rot="16200000">
            <a:off x="1772050" y="4569748"/>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3374173" y="4504865"/>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4" name="Hexagon 13"/>
          <p:cNvSpPr/>
          <p:nvPr/>
        </p:nvSpPr>
        <p:spPr>
          <a:xfrm rot="16200000">
            <a:off x="1772050" y="6799174"/>
            <a:ext cx="1331106" cy="1147506"/>
          </a:xfrm>
          <a:prstGeom prst="hexagon">
            <a:avLst>
              <a:gd name="adj" fmla="val 28717"/>
              <a:gd name="vf" fmla="val 1154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p:nvPr/>
        </p:nvSpPr>
        <p:spPr>
          <a:xfrm>
            <a:off x="3374173" y="6734291"/>
            <a:ext cx="4775198"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
        <p:nvSpPr>
          <p:cNvPr id="15" name="Freeform 36"/>
          <p:cNvSpPr>
            <a:spLocks noEditPoints="1"/>
          </p:cNvSpPr>
          <p:nvPr/>
        </p:nvSpPr>
        <p:spPr bwMode="auto">
          <a:xfrm>
            <a:off x="2182808" y="2656782"/>
            <a:ext cx="509588" cy="514582"/>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21"/>
          <p:cNvSpPr>
            <a:spLocks noEditPoints="1"/>
          </p:cNvSpPr>
          <p:nvPr/>
        </p:nvSpPr>
        <p:spPr bwMode="auto">
          <a:xfrm>
            <a:off x="2182808" y="4886210"/>
            <a:ext cx="509588" cy="51458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17" name="Group 134"/>
          <p:cNvGrpSpPr>
            <a:grpSpLocks noChangeAspect="1"/>
          </p:cNvGrpSpPr>
          <p:nvPr/>
        </p:nvGrpSpPr>
        <p:grpSpPr bwMode="auto">
          <a:xfrm>
            <a:off x="2182808" y="7150608"/>
            <a:ext cx="509588" cy="444638"/>
            <a:chOff x="196" y="4139"/>
            <a:chExt cx="408" cy="356"/>
          </a:xfrm>
          <a:solidFill>
            <a:schemeClr val="bg1"/>
          </a:solidFill>
        </p:grpSpPr>
        <p:sp>
          <p:nvSpPr>
            <p:cNvPr id="1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49919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8"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2338485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8"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
        <p:nvSpPr>
          <p:cNvPr id="9" name="Picture Placeholder 8"/>
          <p:cNvSpPr>
            <a:spLocks noGrp="1"/>
          </p:cNvSpPr>
          <p:nvPr>
            <p:ph type="pic" sz="quarter" idx="11"/>
          </p:nvPr>
        </p:nvSpPr>
        <p:spPr/>
      </p:sp>
      <p:sp>
        <p:nvSpPr>
          <p:cNvPr id="10" name="Picture Placeholder 9"/>
          <p:cNvSpPr>
            <a:spLocks noGrp="1"/>
          </p:cNvSpPr>
          <p:nvPr>
            <p:ph type="pic" sz="quarter" idx="12"/>
          </p:nvPr>
        </p:nvSpPr>
        <p:spPr/>
      </p:sp>
      <p:sp>
        <p:nvSpPr>
          <p:cNvPr id="11" name="Picture Placeholder 10"/>
          <p:cNvSpPr>
            <a:spLocks noGrp="1"/>
          </p:cNvSpPr>
          <p:nvPr>
            <p:ph type="pic" sz="quarter" idx="13"/>
          </p:nvPr>
        </p:nvSpPr>
        <p:spPr/>
      </p:sp>
    </p:spTree>
    <p:extLst>
      <p:ext uri="{BB962C8B-B14F-4D97-AF65-F5344CB8AC3E}">
        <p14:creationId xmlns:p14="http://schemas.microsoft.com/office/powerpoint/2010/main" val="2835250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747551"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5" name="Rectangle 8"/>
          <p:cNvSpPr/>
          <p:nvPr/>
        </p:nvSpPr>
        <p:spPr>
          <a:xfrm>
            <a:off x="1747551"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81842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Design</a:t>
            </a:r>
          </a:p>
        </p:txBody>
      </p:sp>
      <p:sp>
        <p:nvSpPr>
          <p:cNvPr id="11" name="Rectangle 8"/>
          <p:cNvSpPr/>
          <p:nvPr/>
        </p:nvSpPr>
        <p:spPr>
          <a:xfrm>
            <a:off x="2241754" y="8429359"/>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Tree>
    <p:extLst>
      <p:ext uri="{BB962C8B-B14F-4D97-AF65-F5344CB8AC3E}">
        <p14:creationId xmlns:p14="http://schemas.microsoft.com/office/powerpoint/2010/main" val="2856879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5429250" y="1428750"/>
            <a:ext cx="7429500" cy="742950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3"/>
          <p:cNvSpPr txBox="1"/>
          <p:nvPr/>
        </p:nvSpPr>
        <p:spPr>
          <a:xfrm>
            <a:off x="6716677" y="3053215"/>
            <a:ext cx="4852821" cy="2323713"/>
          </a:xfrm>
          <a:prstGeom prst="rect">
            <a:avLst/>
          </a:prstGeom>
          <a:noFill/>
        </p:spPr>
        <p:txBody>
          <a:bodyPr wrap="square" rtlCol="0">
            <a:spAutoFit/>
          </a:bodyPr>
          <a:lstStyle/>
          <a:p>
            <a:pPr algn="ct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lgn="ctr">
              <a:spcBef>
                <a:spcPts val="600"/>
              </a:spcBef>
            </a:pPr>
            <a:r>
              <a:rPr lang="en-US" altLang="zh-CN" sz="6000">
                <a:solidFill>
                  <a:schemeClr val="bg1"/>
                </a:solidFill>
                <a:latin typeface="+mj-lt"/>
                <a:ea typeface="Roboto" panose="02000000000000000000" pitchFamily="2" charset="0"/>
                <a:cs typeface="Lato" panose="020F0502020204030203" pitchFamily="34" charset="0"/>
              </a:rPr>
              <a:t>Creative</a:t>
            </a:r>
            <a:r>
              <a:rPr lang="en-US" altLang="zh-CN" sz="6000" smtClean="0">
                <a:solidFill>
                  <a:schemeClr val="bg1"/>
                </a:solidFill>
                <a:latin typeface="+mj-lt"/>
                <a:ea typeface="Roboto" panose="02000000000000000000" pitchFamily="2" charset="0"/>
                <a:cs typeface="Lato" panose="020F0502020204030203" pitchFamily="34" charset="0"/>
              </a:rPr>
              <a:t> Design</a:t>
            </a:r>
          </a:p>
        </p:txBody>
      </p:sp>
      <p:sp>
        <p:nvSpPr>
          <p:cNvPr id="5" name="Rectangle 8"/>
          <p:cNvSpPr/>
          <p:nvPr/>
        </p:nvSpPr>
        <p:spPr>
          <a:xfrm>
            <a:off x="6083300" y="6033457"/>
            <a:ext cx="6121401" cy="1200329"/>
          </a:xfrm>
          <a:prstGeom prst="rect">
            <a:avLst/>
          </a:prstGeom>
        </p:spPr>
        <p:txBody>
          <a:bodyPr wrap="square">
            <a:spAutoFit/>
          </a:bodyPr>
          <a:lstStyle/>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smtClean="0">
                <a:solidFill>
                  <a:schemeClr val="bg1">
                    <a:alpha val="70000"/>
                  </a:schemeClr>
                </a:solidFill>
                <a:ea typeface="Lato Light" panose="020F0502020204030203" pitchFamily="34" charset="0"/>
                <a:cs typeface="Lato Light" panose="020F0502020204030203" pitchFamily="34" charset="0"/>
              </a:rPr>
              <a:t>His </a:t>
            </a:r>
            <a:r>
              <a:rPr lang="es-ES" altLang="zh-CN" sz="1200" dirty="0">
                <a:solidFill>
                  <a:schemeClr val="bg1">
                    <a:alpha val="7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70000"/>
                  </a:schemeClr>
                </a:solidFill>
                <a:ea typeface="Lato Light" panose="020F0502020204030203" pitchFamily="34" charset="0"/>
                <a:cs typeface="Lato Light" panose="020F0502020204030203" pitchFamily="34" charset="0"/>
              </a:rPr>
              <a:t>. </a:t>
            </a:r>
            <a:r>
              <a:rPr lang="es-ES" altLang="zh-CN" sz="1200">
                <a:solidFill>
                  <a:schemeClr val="bg1">
                    <a:alpha val="70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bg1">
                    <a:alpha val="70000"/>
                  </a:schemeClr>
                </a:solidFill>
                <a:ea typeface="Lato Light" panose="020F0502020204030203" pitchFamily="34" charset="0"/>
                <a:cs typeface="Lato Light" panose="020F0502020204030203" pitchFamily="34" charset="0"/>
              </a:rPr>
              <a:t>integre. </a:t>
            </a:r>
            <a:endParaRPr lang="es-ES" altLang="zh-CN" sz="1200">
              <a:solidFill>
                <a:schemeClr val="bg1">
                  <a:alpha val="70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47187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8"/>
          <p:cNvSpPr/>
          <p:nvPr/>
        </p:nvSpPr>
        <p:spPr>
          <a:xfrm>
            <a:off x="7848601" y="6677706"/>
            <a:ext cx="8483599" cy="2240613"/>
          </a:xfrm>
          <a:prstGeom prst="rect">
            <a:avLst/>
          </a:prstGeom>
        </p:spPr>
        <p:txBody>
          <a:bodyPr wrap="square">
            <a:spAutoFit/>
          </a:bodyPr>
          <a:lstStyle/>
          <a:p>
            <a:pPr>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r>
              <a:rPr lang="es-ES" altLang="zh-CN" sz="1200" smtClean="0">
                <a:solidFill>
                  <a:schemeClr val="bg1">
                    <a:lumMod val="65000"/>
                  </a:schemeClr>
                </a:solidFill>
                <a:ea typeface="Lato Light" panose="020F0502020204030203" pitchFamily="34" charset="0"/>
                <a:cs typeface="Lato Light" panose="020F0502020204030203" pitchFamily="34" charset="0"/>
              </a:rPr>
              <a:t>Mea cu case ludus integre, vide viderer eleifend ex mea. </a:t>
            </a:r>
            <a:r>
              <a:rPr lang="es-ES" altLang="zh-CN" sz="1200">
                <a:solidFill>
                  <a:schemeClr val="bg1">
                    <a:lumMod val="65000"/>
                  </a:schemeClr>
                </a:solidFill>
                <a:ea typeface="Lato Light" panose="020F0502020204030203" pitchFamily="34" charset="0"/>
                <a:cs typeface="Lato Light" panose="020F0502020204030203" pitchFamily="34" charset="0"/>
              </a:rPr>
              <a:t>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 </a:t>
            </a:r>
            <a:r>
              <a:rPr lang="es-ES" altLang="zh-CN" sz="1200">
                <a:solidFill>
                  <a:schemeClr val="bg1">
                    <a:lumMod val="65000"/>
                  </a:schemeClr>
                </a:solidFill>
                <a:ea typeface="Lato Light" panose="020F0502020204030203" pitchFamily="34" charset="0"/>
                <a:cs typeface="Lato Light" panose="020F0502020204030203" pitchFamily="34" charset="0"/>
              </a:rPr>
              <a:t>cum et atqui placerat petentium. Per amet nonumy periculis ei</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cum </a:t>
            </a:r>
            <a:r>
              <a:rPr lang="es-ES" altLang="zh-CN" sz="1200">
                <a:solidFill>
                  <a:schemeClr val="bg1">
                    <a:lumMod val="65000"/>
                  </a:schemeClr>
                </a:solidFill>
                <a:ea typeface="Lato Light" panose="020F0502020204030203" pitchFamily="34" charset="0"/>
                <a:cs typeface="Lato Light" panose="020F0502020204030203" pitchFamily="34" charset="0"/>
              </a:rPr>
              <a:t>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TextBox 6"/>
          <p:cNvSpPr txBox="1"/>
          <p:nvPr/>
        </p:nvSpPr>
        <p:spPr>
          <a:xfrm>
            <a:off x="1780850" y="6677706"/>
            <a:ext cx="6067750"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70202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878350" y="3936375"/>
            <a:ext cx="2414250" cy="2414250"/>
            <a:chOff x="1814850" y="3936375"/>
            <a:chExt cx="2414250" cy="2414250"/>
          </a:xfrm>
        </p:grpSpPr>
        <p:sp>
          <p:nvSpPr>
            <p:cNvPr id="5" name="Rectangle 4"/>
            <p:cNvSpPr/>
            <p:nvPr/>
          </p:nvSpPr>
          <p:spPr>
            <a:xfrm>
              <a:off x="1814850" y="3936375"/>
              <a:ext cx="2414250" cy="24142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800">
                <a:latin typeface="Bebas Neue Bold" panose="020B0606020202050201" pitchFamily="34" charset="0"/>
              </a:endParaRPr>
            </a:p>
          </p:txBody>
        </p:sp>
        <p:sp>
          <p:nvSpPr>
            <p:cNvPr id="6" name="Rectangle 5"/>
            <p:cNvSpPr/>
            <p:nvPr/>
          </p:nvSpPr>
          <p:spPr>
            <a:xfrm>
              <a:off x="2167414" y="4212476"/>
              <a:ext cx="1709122" cy="1862048"/>
            </a:xfrm>
            <a:prstGeom prst="rect">
              <a:avLst/>
            </a:prstGeom>
          </p:spPr>
          <p:txBody>
            <a:bodyPr wrap="none">
              <a:spAutoFit/>
            </a:bodyPr>
            <a:lstStyle/>
            <a:p>
              <a:pPr algn="ctr"/>
              <a:r>
                <a:rPr lang="en-US" altLang="zh-CN" sz="11500" smtClean="0">
                  <a:solidFill>
                    <a:schemeClr val="bg1"/>
                  </a:solidFill>
                  <a:latin typeface="+mj-lt"/>
                </a:rPr>
                <a:t>01</a:t>
              </a:r>
              <a:endParaRPr lang="zh-CN" altLang="en-US" sz="11500">
                <a:solidFill>
                  <a:schemeClr val="bg1"/>
                </a:solidFill>
                <a:latin typeface="+mj-lt"/>
              </a:endParaRPr>
            </a:p>
          </p:txBody>
        </p:sp>
      </p:grpSp>
      <p:sp>
        <p:nvSpPr>
          <p:cNvPr id="11" name="TextBox 10"/>
          <p:cNvSpPr txBox="1"/>
          <p:nvPr/>
        </p:nvSpPr>
        <p:spPr>
          <a:xfrm>
            <a:off x="5147079" y="4004372"/>
            <a:ext cx="7363150"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Image Layout</a:t>
            </a:r>
          </a:p>
        </p:txBody>
      </p:sp>
      <p:sp>
        <p:nvSpPr>
          <p:cNvPr id="8" name="Rectangle 7"/>
          <p:cNvSpPr/>
          <p:nvPr/>
        </p:nvSpPr>
        <p:spPr>
          <a:xfrm>
            <a:off x="5147079" y="5747098"/>
            <a:ext cx="9033378" cy="535531"/>
          </a:xfrm>
          <a:prstGeom prst="rect">
            <a:avLst/>
          </a:prstGeom>
        </p:spPr>
        <p:txBody>
          <a:bodyPr wrap="square">
            <a:spAutoFit/>
          </a:bodyPr>
          <a:lstStyle/>
          <a:p>
            <a:pPr>
              <a:lnSpc>
                <a:spcPct val="120000"/>
              </a:lnSpc>
              <a:spcBef>
                <a:spcPts val="1200"/>
              </a:spcBef>
              <a:buSzPct val="50000"/>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356487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0360617"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10" name="Rectangle 8"/>
          <p:cNvSpPr/>
          <p:nvPr/>
        </p:nvSpPr>
        <p:spPr>
          <a:xfrm>
            <a:off x="10360617"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0360618"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4" name="TextBox 13"/>
          <p:cNvSpPr txBox="1"/>
          <p:nvPr/>
        </p:nvSpPr>
        <p:spPr>
          <a:xfrm>
            <a:off x="12483761"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7" name="Picture Placeholder 6"/>
          <p:cNvSpPr>
            <a:spLocks noGrp="1"/>
          </p:cNvSpPr>
          <p:nvPr>
            <p:ph type="pic" sz="quarter" idx="10"/>
          </p:nvPr>
        </p:nvSpPr>
        <p:spPr/>
      </p:sp>
      <p:sp>
        <p:nvSpPr>
          <p:cNvPr id="8" name="Picture Placeholder 7"/>
          <p:cNvSpPr>
            <a:spLocks noGrp="1"/>
          </p:cNvSpPr>
          <p:nvPr>
            <p:ph type="pic" sz="quarter" idx="11"/>
          </p:nvPr>
        </p:nvSpPr>
        <p:spPr/>
      </p:sp>
      <p:sp>
        <p:nvSpPr>
          <p:cNvPr id="12" name="Picture Placeholder 11"/>
          <p:cNvSpPr>
            <a:spLocks noGrp="1"/>
          </p:cNvSpPr>
          <p:nvPr>
            <p:ph type="pic" sz="quarter" idx="12"/>
          </p:nvPr>
        </p:nvSpPr>
        <p:spPr/>
      </p:sp>
      <p:sp>
        <p:nvSpPr>
          <p:cNvPr id="13" name="Picture Placeholder 12"/>
          <p:cNvSpPr>
            <a:spLocks noGrp="1"/>
          </p:cNvSpPr>
          <p:nvPr>
            <p:ph type="pic" sz="quarter" idx="13"/>
          </p:nvPr>
        </p:nvSpPr>
        <p:spPr/>
      </p:sp>
    </p:spTree>
    <p:extLst>
      <p:ext uri="{BB962C8B-B14F-4D97-AF65-F5344CB8AC3E}">
        <p14:creationId xmlns:p14="http://schemas.microsoft.com/office/powerpoint/2010/main" val="30988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Portfolio</a:t>
            </a:r>
          </a:p>
        </p:txBody>
      </p:sp>
      <p:sp>
        <p:nvSpPr>
          <p:cNvPr id="11" name="Picture Placeholder 10"/>
          <p:cNvSpPr>
            <a:spLocks noGrp="1"/>
          </p:cNvSpPr>
          <p:nvPr>
            <p:ph type="pic" sz="quarter" idx="10"/>
          </p:nvPr>
        </p:nvSpPr>
        <p:spPr/>
      </p:sp>
      <p:sp>
        <p:nvSpPr>
          <p:cNvPr id="12" name="Picture Placeholder 11"/>
          <p:cNvSpPr>
            <a:spLocks noGrp="1"/>
          </p:cNvSpPr>
          <p:nvPr>
            <p:ph type="pic" sz="quarter" idx="11"/>
          </p:nvPr>
        </p:nvSpPr>
        <p:spPr/>
      </p:sp>
      <p:sp>
        <p:nvSpPr>
          <p:cNvPr id="13" name="Picture Placeholder 12"/>
          <p:cNvSpPr>
            <a:spLocks noGrp="1"/>
          </p:cNvSpPr>
          <p:nvPr>
            <p:ph type="pic" sz="quarter" idx="12"/>
          </p:nvPr>
        </p:nvSpPr>
        <p:spPr/>
      </p:sp>
      <p:sp>
        <p:nvSpPr>
          <p:cNvPr id="14" name="Picture Placeholder 13"/>
          <p:cNvSpPr>
            <a:spLocks noGrp="1"/>
          </p:cNvSpPr>
          <p:nvPr>
            <p:ph type="pic" sz="quarter" idx="13"/>
          </p:nvPr>
        </p:nvSpPr>
        <p:spPr/>
      </p:sp>
      <p:sp>
        <p:nvSpPr>
          <p:cNvPr id="15" name="Picture Placeholder 14"/>
          <p:cNvSpPr>
            <a:spLocks noGrp="1"/>
          </p:cNvSpPr>
          <p:nvPr>
            <p:ph type="pic" sz="quarter" idx="14"/>
          </p:nvPr>
        </p:nvSpPr>
        <p:spPr/>
      </p:sp>
      <p:sp>
        <p:nvSpPr>
          <p:cNvPr id="16" name="Picture Placeholder 15"/>
          <p:cNvSpPr>
            <a:spLocks noGrp="1"/>
          </p:cNvSpPr>
          <p:nvPr>
            <p:ph type="pic" sz="quarter" idx="15"/>
          </p:nvPr>
        </p:nvSpPr>
        <p:spPr/>
      </p:sp>
      <p:sp>
        <p:nvSpPr>
          <p:cNvPr id="17" name="Picture Placeholder 16"/>
          <p:cNvSpPr>
            <a:spLocks noGrp="1"/>
          </p:cNvSpPr>
          <p:nvPr>
            <p:ph type="pic" sz="quarter" idx="16"/>
          </p:nvPr>
        </p:nvSpPr>
        <p:spPr/>
      </p:sp>
      <p:sp>
        <p:nvSpPr>
          <p:cNvPr id="18" name="Picture Placeholder 17"/>
          <p:cNvSpPr>
            <a:spLocks noGrp="1"/>
          </p:cNvSpPr>
          <p:nvPr>
            <p:ph type="pic" sz="quarter" idx="17"/>
          </p:nvPr>
        </p:nvSpPr>
        <p:spPr/>
      </p:sp>
    </p:spTree>
    <p:extLst>
      <p:ext uri="{BB962C8B-B14F-4D97-AF65-F5344CB8AC3E}">
        <p14:creationId xmlns:p14="http://schemas.microsoft.com/office/powerpoint/2010/main" val="140728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29"/>
          <p:cNvSpPr/>
          <p:nvPr/>
        </p:nvSpPr>
        <p:spPr>
          <a:xfrm>
            <a:off x="5026327"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Freeform 30"/>
          <p:cNvSpPr/>
          <p:nvPr/>
        </p:nvSpPr>
        <p:spPr>
          <a:xfrm>
            <a:off x="9225566"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Freeform 31"/>
          <p:cNvSpPr/>
          <p:nvPr/>
        </p:nvSpPr>
        <p:spPr>
          <a:xfrm>
            <a:off x="13424806" y="3551764"/>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827088" y="6491786"/>
            <a:ext cx="4037694" cy="2770202"/>
          </a:xfrm>
          <a:custGeom>
            <a:avLst/>
            <a:gdLst>
              <a:gd name="connsiteX0" fmla="*/ 0 w 4037694"/>
              <a:gd name="connsiteY0" fmla="*/ 0 h 2770202"/>
              <a:gd name="connsiteX1" fmla="*/ 4037694 w 4037694"/>
              <a:gd name="connsiteY1" fmla="*/ 0 h 2770202"/>
              <a:gd name="connsiteX2" fmla="*/ 4037694 w 4037694"/>
              <a:gd name="connsiteY2" fmla="*/ 2770202 h 2770202"/>
              <a:gd name="connsiteX3" fmla="*/ 0 w 4037694"/>
              <a:gd name="connsiteY3" fmla="*/ 2770202 h 2770202"/>
            </a:gdLst>
            <a:ahLst/>
            <a:cxnLst>
              <a:cxn ang="0">
                <a:pos x="connsiteX0" y="connsiteY0"/>
              </a:cxn>
              <a:cxn ang="0">
                <a:pos x="connsiteX1" y="connsiteY1"/>
              </a:cxn>
              <a:cxn ang="0">
                <a:pos x="connsiteX2" y="connsiteY2"/>
              </a:cxn>
              <a:cxn ang="0">
                <a:pos x="connsiteX3" y="connsiteY3"/>
              </a:cxn>
            </a:cxnLst>
            <a:rect l="l" t="t" r="r" b="b"/>
            <a:pathLst>
              <a:path w="4037694" h="2770202">
                <a:moveTo>
                  <a:pt x="0" y="0"/>
                </a:moveTo>
                <a:lnTo>
                  <a:pt x="4037694" y="0"/>
                </a:lnTo>
                <a:lnTo>
                  <a:pt x="4037694" y="2770202"/>
                </a:lnTo>
                <a:lnTo>
                  <a:pt x="0" y="277020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TextBox 25"/>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Portfolio</a:t>
            </a:r>
          </a:p>
        </p:txBody>
      </p:sp>
      <p:sp>
        <p:nvSpPr>
          <p:cNvPr id="29" name="Rectangle 8"/>
          <p:cNvSpPr/>
          <p:nvPr/>
        </p:nvSpPr>
        <p:spPr>
          <a:xfrm>
            <a:off x="983941" y="7088979"/>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Simple</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35" name="Rectangle 8"/>
          <p:cNvSpPr/>
          <p:nvPr/>
        </p:nvSpPr>
        <p:spPr>
          <a:xfrm>
            <a:off x="5183180" y="4148957"/>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Powerful</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36" name="Rectangle 8"/>
          <p:cNvSpPr/>
          <p:nvPr/>
        </p:nvSpPr>
        <p:spPr>
          <a:xfrm>
            <a:off x="9382419" y="7088979"/>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Creative</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37" name="Rectangle 8"/>
          <p:cNvSpPr/>
          <p:nvPr/>
        </p:nvSpPr>
        <p:spPr>
          <a:xfrm>
            <a:off x="13581659" y="4148957"/>
            <a:ext cx="3723987" cy="157581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Flexible</a:t>
            </a:r>
          </a:p>
          <a:p>
            <a:pPr algn="ctr">
              <a:lnSpc>
                <a:spcPct val="120000"/>
              </a:lnSpc>
              <a:spcBef>
                <a:spcPts val="1200"/>
              </a:spcBef>
            </a:pPr>
            <a:r>
              <a:rPr lang="es-ES" altLang="zh-CN" sz="1200" smtClean="0">
                <a:solidFill>
                  <a:schemeClr val="bg1">
                    <a:alpha val="7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70000"/>
                  </a:schemeClr>
                </a:solidFill>
                <a:ea typeface="Lato Light" panose="020F0502020204030203" pitchFamily="34" charset="0"/>
                <a:cs typeface="Lato Light" panose="020F0502020204030203" pitchFamily="34" charset="0"/>
              </a:rPr>
              <a:t>. </a:t>
            </a:r>
            <a:r>
              <a:rPr lang="es-ES" altLang="zh-CN" sz="1200" dirty="0" smtClean="0">
                <a:solidFill>
                  <a:schemeClr val="bg1">
                    <a:alpha val="7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7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70000"/>
                  </a:schemeClr>
                </a:solidFill>
                <a:ea typeface="Lato Light" panose="020F0502020204030203" pitchFamily="34" charset="0"/>
                <a:cs typeface="Lato Light" panose="020F0502020204030203" pitchFamily="34" charset="0"/>
              </a:rPr>
              <a:t>. </a:t>
            </a:r>
            <a:endParaRPr lang="es-ES" altLang="zh-CN" sz="1200" smtClean="0">
              <a:solidFill>
                <a:schemeClr val="bg1">
                  <a:alpha val="70000"/>
                </a:schemeClr>
              </a:solidFill>
              <a:ea typeface="Lato Light" panose="020F0502020204030203" pitchFamily="34" charset="0"/>
              <a:cs typeface="Lato Light" panose="020F0502020204030203" pitchFamily="34"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596030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Portfolio</a:t>
            </a:r>
          </a:p>
        </p:txBody>
      </p:sp>
      <p:sp>
        <p:nvSpPr>
          <p:cNvPr id="19" name="Rectangle 8"/>
          <p:cNvSpPr/>
          <p:nvPr/>
        </p:nvSpPr>
        <p:spPr>
          <a:xfrm>
            <a:off x="2241754" y="3297634"/>
            <a:ext cx="13804492"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Picture Placeholder 19"/>
          <p:cNvSpPr>
            <a:spLocks noGrp="1"/>
          </p:cNvSpPr>
          <p:nvPr>
            <p:ph type="pic" sz="quarter" idx="10"/>
          </p:nvPr>
        </p:nvSpPr>
        <p:spPr/>
      </p:sp>
      <p:sp>
        <p:nvSpPr>
          <p:cNvPr id="21" name="Picture Placeholder 20"/>
          <p:cNvSpPr>
            <a:spLocks noGrp="1"/>
          </p:cNvSpPr>
          <p:nvPr>
            <p:ph type="pic" sz="quarter" idx="11"/>
          </p:nvPr>
        </p:nvSpPr>
        <p:spPr/>
      </p:sp>
      <p:sp>
        <p:nvSpPr>
          <p:cNvPr id="22" name="Picture Placeholder 21"/>
          <p:cNvSpPr>
            <a:spLocks noGrp="1"/>
          </p:cNvSpPr>
          <p:nvPr>
            <p:ph type="pic" sz="quarter" idx="12"/>
          </p:nvPr>
        </p:nvSpPr>
        <p:spPr/>
      </p:sp>
      <p:sp>
        <p:nvSpPr>
          <p:cNvPr id="23" name="Picture Placeholder 22"/>
          <p:cNvSpPr>
            <a:spLocks noGrp="1"/>
          </p:cNvSpPr>
          <p:nvPr>
            <p:ph type="pic" sz="quarter" idx="13"/>
          </p:nvPr>
        </p:nvSpPr>
        <p:spPr/>
      </p:sp>
      <p:sp>
        <p:nvSpPr>
          <p:cNvPr id="24" name="Picture Placeholder 23"/>
          <p:cNvSpPr>
            <a:spLocks noGrp="1"/>
          </p:cNvSpPr>
          <p:nvPr>
            <p:ph type="pic" sz="quarter" idx="14"/>
          </p:nvPr>
        </p:nvSpPr>
        <p:spPr/>
      </p:sp>
      <p:sp>
        <p:nvSpPr>
          <p:cNvPr id="25" name="Picture Placeholder 24"/>
          <p:cNvSpPr>
            <a:spLocks noGrp="1"/>
          </p:cNvSpPr>
          <p:nvPr>
            <p:ph type="pic" sz="quarter" idx="15"/>
          </p:nvPr>
        </p:nvSpPr>
        <p:spPr/>
      </p:sp>
      <p:sp>
        <p:nvSpPr>
          <p:cNvPr id="26" name="Picture Placeholder 25"/>
          <p:cNvSpPr>
            <a:spLocks noGrp="1"/>
          </p:cNvSpPr>
          <p:nvPr>
            <p:ph type="pic" sz="quarter" idx="16"/>
          </p:nvPr>
        </p:nvSpPr>
        <p:spPr/>
      </p:sp>
      <p:sp>
        <p:nvSpPr>
          <p:cNvPr id="27" name="Picture Placeholder 26"/>
          <p:cNvSpPr>
            <a:spLocks noGrp="1"/>
          </p:cNvSpPr>
          <p:nvPr>
            <p:ph type="pic" sz="quarter" idx="17"/>
          </p:nvPr>
        </p:nvSpPr>
        <p:spPr/>
      </p:sp>
      <p:sp>
        <p:nvSpPr>
          <p:cNvPr id="28" name="Picture Placeholder 27"/>
          <p:cNvSpPr>
            <a:spLocks noGrp="1"/>
          </p:cNvSpPr>
          <p:nvPr>
            <p:ph type="pic" sz="quarter" idx="18"/>
          </p:nvPr>
        </p:nvSpPr>
        <p:spPr/>
      </p:sp>
      <p:sp>
        <p:nvSpPr>
          <p:cNvPr id="29" name="Picture Placeholder 28"/>
          <p:cNvSpPr>
            <a:spLocks noGrp="1"/>
          </p:cNvSpPr>
          <p:nvPr>
            <p:ph type="pic" sz="quarter" idx="19"/>
          </p:nvPr>
        </p:nvSpPr>
        <p:spPr/>
      </p:sp>
      <p:sp>
        <p:nvSpPr>
          <p:cNvPr id="30" name="Picture Placeholder 29"/>
          <p:cNvSpPr>
            <a:spLocks noGrp="1"/>
          </p:cNvSpPr>
          <p:nvPr>
            <p:ph type="pic" sz="quarter" idx="20"/>
          </p:nvPr>
        </p:nvSpPr>
        <p:spPr/>
      </p:sp>
      <p:sp>
        <p:nvSpPr>
          <p:cNvPr id="31" name="Picture Placeholder 30"/>
          <p:cNvSpPr>
            <a:spLocks noGrp="1"/>
          </p:cNvSpPr>
          <p:nvPr>
            <p:ph type="pic" sz="quarter" idx="21"/>
          </p:nvPr>
        </p:nvSpPr>
        <p:spPr/>
      </p:sp>
      <p:sp>
        <p:nvSpPr>
          <p:cNvPr id="32" name="Picture Placeholder 31"/>
          <p:cNvSpPr>
            <a:spLocks noGrp="1"/>
          </p:cNvSpPr>
          <p:nvPr>
            <p:ph type="pic" sz="quarter" idx="22"/>
          </p:nvPr>
        </p:nvSpPr>
        <p:spPr/>
      </p:sp>
      <p:sp>
        <p:nvSpPr>
          <p:cNvPr id="33" name="Picture Placeholder 32"/>
          <p:cNvSpPr>
            <a:spLocks noGrp="1"/>
          </p:cNvSpPr>
          <p:nvPr>
            <p:ph type="pic" sz="quarter" idx="23"/>
          </p:nvPr>
        </p:nvSpPr>
        <p:spPr/>
      </p:sp>
    </p:spTree>
    <p:extLst>
      <p:ext uri="{BB962C8B-B14F-4D97-AF65-F5344CB8AC3E}">
        <p14:creationId xmlns:p14="http://schemas.microsoft.com/office/powerpoint/2010/main" val="1736233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4272990" y="4025900"/>
            <a:ext cx="9742021" cy="2350621"/>
          </a:xfrm>
          <a:custGeom>
            <a:avLst/>
            <a:gdLst>
              <a:gd name="connsiteX0" fmla="*/ 0 w 2350621"/>
              <a:gd name="connsiteY0" fmla="*/ 0 h 2350621"/>
              <a:gd name="connsiteX1" fmla="*/ 2350621 w 2350621"/>
              <a:gd name="connsiteY1" fmla="*/ 0 h 2350621"/>
              <a:gd name="connsiteX2" fmla="*/ 2350621 w 2350621"/>
              <a:gd name="connsiteY2" fmla="*/ 2350621 h 2350621"/>
              <a:gd name="connsiteX3" fmla="*/ 0 w 2350621"/>
              <a:gd name="connsiteY3" fmla="*/ 2350621 h 2350621"/>
            </a:gdLst>
            <a:ahLst/>
            <a:cxnLst>
              <a:cxn ang="0">
                <a:pos x="connsiteX0" y="connsiteY0"/>
              </a:cxn>
              <a:cxn ang="0">
                <a:pos x="connsiteX1" y="connsiteY1"/>
              </a:cxn>
              <a:cxn ang="0">
                <a:pos x="connsiteX2" y="connsiteY2"/>
              </a:cxn>
              <a:cxn ang="0">
                <a:pos x="connsiteX3" y="connsiteY3"/>
              </a:cxn>
            </a:cxnLst>
            <a:rect l="l" t="t" r="r" b="b"/>
            <a:pathLst>
              <a:path w="2350621" h="2350621">
                <a:moveTo>
                  <a:pt x="0" y="0"/>
                </a:moveTo>
                <a:lnTo>
                  <a:pt x="2350621" y="0"/>
                </a:lnTo>
                <a:lnTo>
                  <a:pt x="2350621" y="2350621"/>
                </a:lnTo>
                <a:lnTo>
                  <a:pt x="0" y="235062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00" spc="600">
              <a:latin typeface="+mj-lt"/>
            </a:endParaRPr>
          </a:p>
        </p:txBody>
      </p:sp>
      <p:sp>
        <p:nvSpPr>
          <p:cNvPr id="17" name="TextBox 16"/>
          <p:cNvSpPr txBox="1"/>
          <p:nvPr/>
        </p:nvSpPr>
        <p:spPr>
          <a:xfrm>
            <a:off x="5462425" y="4443309"/>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Latest Projects</a:t>
            </a:r>
          </a:p>
        </p:txBody>
      </p:sp>
      <p:sp>
        <p:nvSpPr>
          <p:cNvPr id="18" name="Picture Placeholder 17"/>
          <p:cNvSpPr>
            <a:spLocks noGrp="1"/>
          </p:cNvSpPr>
          <p:nvPr>
            <p:ph type="pic" sz="quarter" idx="10"/>
          </p:nvPr>
        </p:nvSpPr>
        <p:spPr/>
      </p:sp>
      <p:sp>
        <p:nvSpPr>
          <p:cNvPr id="19" name="Picture Placeholder 18"/>
          <p:cNvSpPr>
            <a:spLocks noGrp="1"/>
          </p:cNvSpPr>
          <p:nvPr>
            <p:ph type="pic" sz="quarter" idx="11"/>
          </p:nvPr>
        </p:nvSpPr>
        <p:spPr/>
      </p:sp>
      <p:sp>
        <p:nvSpPr>
          <p:cNvPr id="20" name="Picture Placeholder 19"/>
          <p:cNvSpPr>
            <a:spLocks noGrp="1"/>
          </p:cNvSpPr>
          <p:nvPr>
            <p:ph type="pic" sz="quarter" idx="12"/>
          </p:nvPr>
        </p:nvSpPr>
        <p:spPr/>
      </p:sp>
      <p:sp>
        <p:nvSpPr>
          <p:cNvPr id="21" name="Picture Placeholder 20"/>
          <p:cNvSpPr>
            <a:spLocks noGrp="1"/>
          </p:cNvSpPr>
          <p:nvPr>
            <p:ph type="pic" sz="quarter" idx="13"/>
          </p:nvPr>
        </p:nvSpPr>
        <p:spPr/>
      </p:sp>
      <p:sp>
        <p:nvSpPr>
          <p:cNvPr id="22" name="Picture Placeholder 21"/>
          <p:cNvSpPr>
            <a:spLocks noGrp="1"/>
          </p:cNvSpPr>
          <p:nvPr>
            <p:ph type="pic" sz="quarter" idx="14"/>
          </p:nvPr>
        </p:nvSpPr>
        <p:spPr/>
      </p:sp>
      <p:sp>
        <p:nvSpPr>
          <p:cNvPr id="23" name="Picture Placeholder 22"/>
          <p:cNvSpPr>
            <a:spLocks noGrp="1"/>
          </p:cNvSpPr>
          <p:nvPr>
            <p:ph type="pic" sz="quarter" idx="15"/>
          </p:nvPr>
        </p:nvSpPr>
        <p:spPr/>
      </p:sp>
      <p:sp>
        <p:nvSpPr>
          <p:cNvPr id="24" name="Picture Placeholder 23"/>
          <p:cNvSpPr>
            <a:spLocks noGrp="1"/>
          </p:cNvSpPr>
          <p:nvPr>
            <p:ph type="pic" sz="quarter" idx="16"/>
          </p:nvPr>
        </p:nvSpPr>
        <p:spPr/>
      </p:sp>
      <p:sp>
        <p:nvSpPr>
          <p:cNvPr id="25" name="Picture Placeholder 24"/>
          <p:cNvSpPr>
            <a:spLocks noGrp="1"/>
          </p:cNvSpPr>
          <p:nvPr>
            <p:ph type="pic" sz="quarter" idx="17"/>
          </p:nvPr>
        </p:nvSpPr>
        <p:spPr/>
      </p:sp>
      <p:sp>
        <p:nvSpPr>
          <p:cNvPr id="26" name="Picture Placeholder 25"/>
          <p:cNvSpPr>
            <a:spLocks noGrp="1"/>
          </p:cNvSpPr>
          <p:nvPr>
            <p:ph type="pic" sz="quarter" idx="18"/>
          </p:nvPr>
        </p:nvSpPr>
        <p:spPr/>
      </p:sp>
      <p:sp>
        <p:nvSpPr>
          <p:cNvPr id="27" name="Picture Placeholder 26"/>
          <p:cNvSpPr>
            <a:spLocks noGrp="1"/>
          </p:cNvSpPr>
          <p:nvPr>
            <p:ph type="pic" sz="quarter" idx="19"/>
          </p:nvPr>
        </p:nvSpPr>
        <p:spPr/>
      </p:sp>
      <p:sp>
        <p:nvSpPr>
          <p:cNvPr id="28" name="Picture Placeholder 27"/>
          <p:cNvSpPr>
            <a:spLocks noGrp="1"/>
          </p:cNvSpPr>
          <p:nvPr>
            <p:ph type="pic" sz="quarter" idx="20"/>
          </p:nvPr>
        </p:nvSpPr>
        <p:spPr/>
      </p:sp>
      <p:sp>
        <p:nvSpPr>
          <p:cNvPr id="29" name="Picture Placeholder 28"/>
          <p:cNvSpPr>
            <a:spLocks noGrp="1"/>
          </p:cNvSpPr>
          <p:nvPr>
            <p:ph type="pic" sz="quarter" idx="21"/>
          </p:nvPr>
        </p:nvSpPr>
        <p:spPr/>
      </p:sp>
      <p:sp>
        <p:nvSpPr>
          <p:cNvPr id="30" name="Picture Placeholder 29"/>
          <p:cNvSpPr>
            <a:spLocks noGrp="1"/>
          </p:cNvSpPr>
          <p:nvPr>
            <p:ph type="pic" sz="quarter" idx="22"/>
          </p:nvPr>
        </p:nvSpPr>
        <p:spPr/>
      </p:sp>
      <p:sp>
        <p:nvSpPr>
          <p:cNvPr id="31" name="Picture Placeholder 30"/>
          <p:cNvSpPr>
            <a:spLocks noGrp="1"/>
          </p:cNvSpPr>
          <p:nvPr>
            <p:ph type="pic" sz="quarter" idx="23"/>
          </p:nvPr>
        </p:nvSpPr>
        <p:spPr/>
      </p:sp>
    </p:spTree>
    <p:extLst>
      <p:ext uri="{BB962C8B-B14F-4D97-AF65-F5344CB8AC3E}">
        <p14:creationId xmlns:p14="http://schemas.microsoft.com/office/powerpoint/2010/main" val="320951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 name="TextBox 23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Poertfolio</a:t>
            </a:r>
          </a:p>
        </p:txBody>
      </p:sp>
      <p:sp>
        <p:nvSpPr>
          <p:cNvPr id="25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Tree>
    <p:extLst>
      <p:ext uri="{BB962C8B-B14F-4D97-AF65-F5344CB8AC3E}">
        <p14:creationId xmlns:p14="http://schemas.microsoft.com/office/powerpoint/2010/main" val="1502558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0360617"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Design</a:t>
            </a:r>
          </a:p>
        </p:txBody>
      </p:sp>
      <p:sp>
        <p:nvSpPr>
          <p:cNvPr id="11" name="Rectangle 8"/>
          <p:cNvSpPr/>
          <p:nvPr/>
        </p:nvSpPr>
        <p:spPr>
          <a:xfrm>
            <a:off x="10360617" y="5649360"/>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0360618"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3" name="TextBox 12"/>
          <p:cNvSpPr txBox="1"/>
          <p:nvPr/>
        </p:nvSpPr>
        <p:spPr>
          <a:xfrm>
            <a:off x="12483761"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8" name="Picture Placeholder 17"/>
          <p:cNvSpPr>
            <a:spLocks noGrp="1"/>
          </p:cNvSpPr>
          <p:nvPr>
            <p:ph type="pic" sz="quarter" idx="14"/>
          </p:nvPr>
        </p:nvSpPr>
        <p:spPr/>
      </p:sp>
      <p:sp>
        <p:nvSpPr>
          <p:cNvPr id="19" name="Picture Placeholder 18"/>
          <p:cNvSpPr>
            <a:spLocks noGrp="1"/>
          </p:cNvSpPr>
          <p:nvPr>
            <p:ph type="pic" sz="quarter" idx="15"/>
          </p:nvPr>
        </p:nvSpPr>
        <p:spPr/>
      </p:sp>
      <p:sp>
        <p:nvSpPr>
          <p:cNvPr id="20" name="Picture Placeholder 19"/>
          <p:cNvSpPr>
            <a:spLocks noGrp="1"/>
          </p:cNvSpPr>
          <p:nvPr>
            <p:ph type="pic" sz="quarter" idx="16"/>
          </p:nvPr>
        </p:nvSpPr>
        <p:spPr/>
      </p:sp>
    </p:spTree>
    <p:extLst>
      <p:ext uri="{BB962C8B-B14F-4D97-AF65-F5344CB8AC3E}">
        <p14:creationId xmlns:p14="http://schemas.microsoft.com/office/powerpoint/2010/main" val="125056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1" y="0"/>
            <a:ext cx="18288001"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p:nvSpPr>
        <p:spPr>
          <a:xfrm flipV="1">
            <a:off x="5754029" y="827592"/>
            <a:ext cx="6779942" cy="8631816"/>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TextBox 1"/>
          <p:cNvSpPr txBox="1"/>
          <p:nvPr/>
        </p:nvSpPr>
        <p:spPr>
          <a:xfrm>
            <a:off x="3733800" y="4112449"/>
            <a:ext cx="10820400" cy="2062103"/>
          </a:xfrm>
          <a:prstGeom prst="rect">
            <a:avLst/>
          </a:prstGeom>
          <a:noFill/>
        </p:spPr>
        <p:txBody>
          <a:bodyPr wrap="square" rtlCol="0">
            <a:spAutoFit/>
          </a:bodyPr>
          <a:lstStyle/>
          <a:p>
            <a:pPr algn="ctr"/>
            <a:r>
              <a:rPr lang="en-US" altLang="zh-CN" sz="8800" kern="1800" spc="1800" smtClean="0">
                <a:solidFill>
                  <a:schemeClr val="bg1"/>
                </a:solidFill>
                <a:latin typeface="+mj-lt"/>
              </a:rPr>
              <a:t>BREAK TIME</a:t>
            </a:r>
          </a:p>
          <a:p>
            <a:pPr algn="ctr"/>
            <a:r>
              <a:rPr lang="en-US" altLang="zh-CN" sz="3600" kern="1800" spc="600" smtClean="0">
                <a:solidFill>
                  <a:schemeClr val="bg1"/>
                </a:solidFill>
              </a:rPr>
              <a:t>(12:00-13:30)</a:t>
            </a:r>
            <a:endParaRPr lang="zh-CN" altLang="en-US" sz="3600" kern="1800" spc="600">
              <a:solidFill>
                <a:schemeClr val="bg1"/>
              </a:solidFill>
            </a:endParaRPr>
          </a:p>
        </p:txBody>
      </p:sp>
    </p:spTree>
    <p:extLst>
      <p:ext uri="{BB962C8B-B14F-4D97-AF65-F5344CB8AC3E}">
        <p14:creationId xmlns:p14="http://schemas.microsoft.com/office/powerpoint/2010/main" val="252058803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747551" y="193751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a:solidFill>
                  <a:schemeClr val="tx1">
                    <a:lumMod val="85000"/>
                    <a:lumOff val="15000"/>
                  </a:schemeClr>
                </a:solidFill>
                <a:latin typeface="+mj-lt"/>
                <a:ea typeface="Roboto" panose="02000000000000000000" pitchFamily="2" charset="0"/>
                <a:cs typeface="Lato" panose="020F0502020204030203" pitchFamily="34" charset="0"/>
              </a:rPr>
              <a:t>Creative</a:t>
            </a: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 Team</a:t>
            </a:r>
          </a:p>
        </p:txBody>
      </p:sp>
      <p:sp>
        <p:nvSpPr>
          <p:cNvPr id="10" name="Rectangle 8"/>
          <p:cNvSpPr/>
          <p:nvPr/>
        </p:nvSpPr>
        <p:spPr>
          <a:xfrm>
            <a:off x="1747551" y="5630975"/>
            <a:ext cx="4852821"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11" name="TextBox 10"/>
          <p:cNvSpPr txBox="1"/>
          <p:nvPr/>
        </p:nvSpPr>
        <p:spPr>
          <a:xfrm>
            <a:off x="1747552" y="745693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2" name="TextBox 11"/>
          <p:cNvSpPr txBox="1"/>
          <p:nvPr/>
        </p:nvSpPr>
        <p:spPr>
          <a:xfrm>
            <a:off x="3870695" y="745693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8" name="Picture Placeholder 7"/>
          <p:cNvSpPr>
            <a:spLocks noGrp="1"/>
          </p:cNvSpPr>
          <p:nvPr>
            <p:ph type="pic" sz="quarter" idx="10"/>
          </p:nvPr>
        </p:nvSpPr>
        <p:spPr/>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Tree>
    <p:extLst>
      <p:ext uri="{BB962C8B-B14F-4D97-AF65-F5344CB8AC3E}">
        <p14:creationId xmlns:p14="http://schemas.microsoft.com/office/powerpoint/2010/main" val="217128452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a:solidFill>
                  <a:schemeClr val="bg1">
                    <a:lumMod val="65000"/>
                  </a:schemeClr>
                </a:solidFill>
                <a:ea typeface="Roboto" panose="02000000000000000000" pitchFamily="2" charset="0"/>
                <a:cs typeface="Lato" panose="020F0502020204030203" pitchFamily="34" charset="0"/>
              </a:rPr>
              <a:t>SIMPLEX</a:t>
            </a:r>
            <a:endParaRPr lang="en-US" altLang="zh-CN" sz="2000" spc="300" smtClean="0">
              <a:solidFill>
                <a:schemeClr val="bg1">
                  <a:lumMod val="65000"/>
                </a:schemeClr>
              </a:solidFill>
              <a:ea typeface="Roboto" panose="02000000000000000000" pitchFamily="2" charset="0"/>
              <a:cs typeface="Lato" panose="020F0502020204030203" pitchFamily="34" charset="0"/>
            </a:endParaRP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Team Members</a:t>
            </a:r>
          </a:p>
        </p:txBody>
      </p:sp>
      <p:grpSp>
        <p:nvGrpSpPr>
          <p:cNvPr id="6" name="Group 5"/>
          <p:cNvGrpSpPr/>
          <p:nvPr/>
        </p:nvGrpSpPr>
        <p:grpSpPr>
          <a:xfrm>
            <a:off x="1789692" y="7349649"/>
            <a:ext cx="3306809" cy="778217"/>
            <a:chOff x="1789692" y="7349649"/>
            <a:chExt cx="3306809" cy="778217"/>
          </a:xfrm>
        </p:grpSpPr>
        <p:sp>
          <p:nvSpPr>
            <p:cNvPr id="8" name="Rectangle 7"/>
            <p:cNvSpPr/>
            <p:nvPr/>
          </p:nvSpPr>
          <p:spPr>
            <a:xfrm>
              <a:off x="1789692"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9" name="TextBox 8"/>
            <p:cNvSpPr txBox="1"/>
            <p:nvPr/>
          </p:nvSpPr>
          <p:spPr>
            <a:xfrm>
              <a:off x="1789692"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0" name="Rectangle 8"/>
          <p:cNvSpPr/>
          <p:nvPr/>
        </p:nvSpPr>
        <p:spPr>
          <a:xfrm>
            <a:off x="1021288"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grpSp>
        <p:nvGrpSpPr>
          <p:cNvPr id="7" name="Group 6"/>
          <p:cNvGrpSpPr/>
          <p:nvPr/>
        </p:nvGrpSpPr>
        <p:grpSpPr>
          <a:xfrm>
            <a:off x="7507188" y="7349649"/>
            <a:ext cx="3306809" cy="778217"/>
            <a:chOff x="7507188" y="7349649"/>
            <a:chExt cx="3306809" cy="778217"/>
          </a:xfrm>
        </p:grpSpPr>
        <p:sp>
          <p:nvSpPr>
            <p:cNvPr id="15" name="Rectangle 14"/>
            <p:cNvSpPr/>
            <p:nvPr/>
          </p:nvSpPr>
          <p:spPr>
            <a:xfrm>
              <a:off x="7507188"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16" name="TextBox 15"/>
            <p:cNvSpPr txBox="1"/>
            <p:nvPr/>
          </p:nvSpPr>
          <p:spPr>
            <a:xfrm>
              <a:off x="7507188"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4" name="Rectangle 8"/>
          <p:cNvSpPr/>
          <p:nvPr/>
        </p:nvSpPr>
        <p:spPr>
          <a:xfrm>
            <a:off x="6738784"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grpSp>
        <p:nvGrpSpPr>
          <p:cNvPr id="11" name="Group 10"/>
          <p:cNvGrpSpPr/>
          <p:nvPr/>
        </p:nvGrpSpPr>
        <p:grpSpPr>
          <a:xfrm>
            <a:off x="13224684" y="7349649"/>
            <a:ext cx="3306809" cy="778217"/>
            <a:chOff x="13224684" y="7349649"/>
            <a:chExt cx="3306809" cy="778217"/>
          </a:xfrm>
        </p:grpSpPr>
        <p:sp>
          <p:nvSpPr>
            <p:cNvPr id="20" name="Rectangle 19"/>
            <p:cNvSpPr/>
            <p:nvPr/>
          </p:nvSpPr>
          <p:spPr>
            <a:xfrm>
              <a:off x="13224684" y="7349649"/>
              <a:ext cx="3306809" cy="523220"/>
            </a:xfrm>
            <a:prstGeom prst="rect">
              <a:avLst/>
            </a:prstGeom>
          </p:spPr>
          <p:txBody>
            <a:bodyPr wrap="square">
              <a:spAutoFit/>
            </a:bodyPr>
            <a:lstStyle/>
            <a:p>
              <a:pPr algn="ctr"/>
              <a:r>
                <a:rPr lang="en-US" altLang="zh-CN" sz="2800" smtClean="0">
                  <a:solidFill>
                    <a:schemeClr val="tx1">
                      <a:lumMod val="75000"/>
                      <a:lumOff val="25000"/>
                    </a:schemeClr>
                  </a:solidFill>
                  <a:latin typeface="+mj-lt"/>
                  <a:ea typeface="华文细黑" panose="02010600040101010101" pitchFamily="2" charset="-122"/>
                </a:rPr>
                <a:t>Kira Sears</a:t>
              </a:r>
            </a:p>
          </p:txBody>
        </p:sp>
        <p:sp>
          <p:nvSpPr>
            <p:cNvPr id="21" name="TextBox 20"/>
            <p:cNvSpPr txBox="1"/>
            <p:nvPr/>
          </p:nvSpPr>
          <p:spPr>
            <a:xfrm>
              <a:off x="13224684" y="7850867"/>
              <a:ext cx="3306809" cy="276999"/>
            </a:xfrm>
            <a:prstGeom prst="rect">
              <a:avLst/>
            </a:prstGeom>
            <a:noFill/>
          </p:spPr>
          <p:txBody>
            <a:bodyPr wrap="square" rtlCol="0">
              <a:spAutoFit/>
            </a:bodyPr>
            <a:lstStyle/>
            <a:p>
              <a:pPr algn="ctr"/>
              <a:r>
                <a:rPr lang="en-US" altLang="zh-CN" sz="1200" smtClean="0">
                  <a:solidFill>
                    <a:schemeClr val="tx1">
                      <a:lumMod val="75000"/>
                      <a:lumOff val="25000"/>
                    </a:schemeClr>
                  </a:solidFill>
                </a:rPr>
                <a:t>Graphic Designer</a:t>
              </a:r>
            </a:p>
          </p:txBody>
        </p:sp>
      </p:grpSp>
      <p:sp>
        <p:nvSpPr>
          <p:cNvPr id="19" name="Rectangle 8"/>
          <p:cNvSpPr/>
          <p:nvPr/>
        </p:nvSpPr>
        <p:spPr>
          <a:xfrm>
            <a:off x="12456280" y="8295022"/>
            <a:ext cx="4843616"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779210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24" name="Freeform 23"/>
          <p:cNvSpPr/>
          <p:nvPr/>
        </p:nvSpPr>
        <p:spPr>
          <a:xfrm flipV="1">
            <a:off x="9241511" y="0"/>
            <a:ext cx="5073404" cy="6459154"/>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Rectangle 8"/>
          <p:cNvSpPr/>
          <p:nvPr/>
        </p:nvSpPr>
        <p:spPr>
          <a:xfrm>
            <a:off x="1767840" y="4443595"/>
            <a:ext cx="6626860" cy="2019014"/>
          </a:xfrm>
          <a:prstGeom prst="rect">
            <a:avLst/>
          </a:prstGeom>
        </p:spPr>
        <p:txBody>
          <a:bodyPr wrap="square">
            <a:spAutoFit/>
          </a:bodyPr>
          <a:lstStyle/>
          <a:p>
            <a:pPr>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8" name="TextBox 27"/>
          <p:cNvSpPr txBox="1"/>
          <p:nvPr/>
        </p:nvSpPr>
        <p:spPr>
          <a:xfrm>
            <a:off x="1767840" y="1795990"/>
            <a:ext cx="5460274"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Welcome</a:t>
            </a:r>
          </a:p>
        </p:txBody>
      </p:sp>
      <p:grpSp>
        <p:nvGrpSpPr>
          <p:cNvPr id="29" name="Group 28"/>
          <p:cNvGrpSpPr/>
          <p:nvPr/>
        </p:nvGrpSpPr>
        <p:grpSpPr>
          <a:xfrm>
            <a:off x="1767843" y="6967383"/>
            <a:ext cx="2946640" cy="836601"/>
            <a:chOff x="7802156" y="3819236"/>
            <a:chExt cx="3132382" cy="889337"/>
          </a:xfrm>
        </p:grpSpPr>
        <p:sp>
          <p:nvSpPr>
            <p:cNvPr id="30" name="Rectangle 29"/>
            <p:cNvSpPr/>
            <p:nvPr/>
          </p:nvSpPr>
          <p:spPr>
            <a:xfrm>
              <a:off x="7802156" y="4414113"/>
              <a:ext cx="3132382" cy="294460"/>
            </a:xfrm>
            <a:prstGeom prst="rect">
              <a:avLst/>
            </a:prstGeom>
          </p:spPr>
          <p:txBody>
            <a:bodyPr wrap="none">
              <a:spAutoFit/>
            </a:bodyPr>
            <a:lstStyle/>
            <a:p>
              <a:r>
                <a:rPr lang="en-US" altLang="zh-CN" sz="1200" spc="300" smtClean="0">
                  <a:solidFill>
                    <a:schemeClr val="tx1">
                      <a:lumMod val="75000"/>
                      <a:lumOff val="25000"/>
                    </a:schemeClr>
                  </a:solidFill>
                  <a:ea typeface="Lato Thin" panose="020F0502020204030203" pitchFamily="34" charset="0"/>
                  <a:cs typeface="Lato Thin" panose="020F0502020204030203" pitchFamily="34" charset="0"/>
                </a:rPr>
                <a:t>CHIEF EXECUTIVE OFFICER</a:t>
              </a:r>
              <a:endParaRPr lang="zh-CN" altLang="en-US" sz="100" spc="300">
                <a:solidFill>
                  <a:schemeClr val="tx1">
                    <a:lumMod val="75000"/>
                    <a:lumOff val="25000"/>
                  </a:schemeClr>
                </a:solidFill>
              </a:endParaRPr>
            </a:p>
          </p:txBody>
        </p:sp>
        <p:pic>
          <p:nvPicPr>
            <p:cNvPr id="31" name="Picture 30"/>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821639" y="3819236"/>
              <a:ext cx="1851715" cy="570820"/>
            </a:xfrm>
            <a:prstGeom prst="rect">
              <a:avLst/>
            </a:prstGeom>
          </p:spPr>
        </p:pic>
      </p:grpSp>
    </p:spTree>
    <p:extLst>
      <p:ext uri="{BB962C8B-B14F-4D97-AF65-F5344CB8AC3E}">
        <p14:creationId xmlns:p14="http://schemas.microsoft.com/office/powerpoint/2010/main" val="275677191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Meet Our CEO</a:t>
            </a:r>
          </a:p>
        </p:txBody>
      </p:sp>
      <p:sp>
        <p:nvSpPr>
          <p:cNvPr id="5" name="Rectangle 4"/>
          <p:cNvSpPr/>
          <p:nvPr/>
        </p:nvSpPr>
        <p:spPr>
          <a:xfrm>
            <a:off x="8436928" y="4201005"/>
            <a:ext cx="4504372" cy="523220"/>
          </a:xfrm>
          <a:prstGeom prst="rect">
            <a:avLst/>
          </a:prstGeom>
        </p:spPr>
        <p:txBody>
          <a:bodyPr wrap="square">
            <a:spAutoFit/>
          </a:bodyPr>
          <a:lstStyle/>
          <a:p>
            <a:r>
              <a:rPr lang="en-US" altLang="zh-CN" sz="2800" smtClean="0">
                <a:solidFill>
                  <a:schemeClr val="tx1">
                    <a:lumMod val="75000"/>
                    <a:lumOff val="25000"/>
                  </a:schemeClr>
                </a:solidFill>
                <a:ea typeface="华文细黑" panose="02010600040101010101" pitchFamily="2" charset="-122"/>
              </a:rPr>
              <a:t>Hi, I am </a:t>
            </a:r>
            <a:r>
              <a:rPr lang="en-US" altLang="zh-CN" sz="2800">
                <a:solidFill>
                  <a:schemeClr val="tx1">
                    <a:lumMod val="75000"/>
                    <a:lumOff val="25000"/>
                  </a:schemeClr>
                </a:solidFill>
                <a:latin typeface="+mj-lt"/>
                <a:ea typeface="华文细黑" panose="02010600040101010101" pitchFamily="2" charset="-122"/>
              </a:rPr>
              <a:t>Kira </a:t>
            </a:r>
            <a:r>
              <a:rPr lang="en-US" altLang="zh-CN" sz="2800" smtClean="0">
                <a:solidFill>
                  <a:schemeClr val="tx1">
                    <a:lumMod val="75000"/>
                    <a:lumOff val="25000"/>
                  </a:schemeClr>
                </a:solidFill>
                <a:latin typeface="+mj-lt"/>
                <a:ea typeface="华文细黑" panose="02010600040101010101" pitchFamily="2" charset="-122"/>
              </a:rPr>
              <a:t>Sears</a:t>
            </a:r>
            <a:r>
              <a:rPr lang="en-US" altLang="zh-CN" sz="2800" smtClean="0">
                <a:solidFill>
                  <a:schemeClr val="tx1">
                    <a:lumMod val="75000"/>
                    <a:lumOff val="25000"/>
                  </a:schemeClr>
                </a:solidFill>
                <a:ea typeface="华文细黑" panose="02010600040101010101" pitchFamily="2" charset="-122"/>
              </a:rPr>
              <a:t>!</a:t>
            </a:r>
            <a:endParaRPr lang="en-US" altLang="zh-CN" sz="2800">
              <a:solidFill>
                <a:schemeClr val="tx1">
                  <a:lumMod val="75000"/>
                  <a:lumOff val="25000"/>
                </a:schemeClr>
              </a:solidFill>
              <a:ea typeface="华文细黑" panose="02010600040101010101" pitchFamily="2" charset="-122"/>
            </a:endParaRPr>
          </a:p>
        </p:txBody>
      </p:sp>
      <p:sp>
        <p:nvSpPr>
          <p:cNvPr id="7" name="Rectangle 8"/>
          <p:cNvSpPr/>
          <p:nvPr/>
        </p:nvSpPr>
        <p:spPr>
          <a:xfrm>
            <a:off x="8436927" y="4946215"/>
            <a:ext cx="8385129" cy="961802"/>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8" name="TextBox 7"/>
          <p:cNvSpPr txBox="1"/>
          <p:nvPr/>
        </p:nvSpPr>
        <p:spPr>
          <a:xfrm>
            <a:off x="8436927" y="6437242"/>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2" name="Group 1"/>
          <p:cNvGrpSpPr/>
          <p:nvPr/>
        </p:nvGrpSpPr>
        <p:grpSpPr>
          <a:xfrm>
            <a:off x="8539163" y="7627321"/>
            <a:ext cx="5810057" cy="234757"/>
            <a:chOff x="8539163" y="7627321"/>
            <a:chExt cx="5810057" cy="234757"/>
          </a:xfrm>
        </p:grpSpPr>
        <p:sp>
          <p:nvSpPr>
            <p:cNvPr id="9" name="Rectangle 8"/>
            <p:cNvSpPr/>
            <p:nvPr/>
          </p:nvSpPr>
          <p:spPr>
            <a:xfrm>
              <a:off x="853916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1132681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p:cNvSpPr/>
            <p:nvPr/>
          </p:nvSpPr>
          <p:spPr>
            <a:xfrm>
              <a:off x="14114463" y="762732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Straight Connector 12"/>
            <p:cNvCxnSpPr>
              <a:endCxn id="11" idx="1"/>
            </p:cNvCxnSpPr>
            <p:nvPr/>
          </p:nvCxnSpPr>
          <p:spPr>
            <a:xfrm>
              <a:off x="8656541" y="7744699"/>
              <a:ext cx="5457922" cy="1"/>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5" name="Rectangle 8"/>
          <p:cNvSpPr/>
          <p:nvPr/>
        </p:nvSpPr>
        <p:spPr>
          <a:xfrm>
            <a:off x="8436927" y="7994254"/>
            <a:ext cx="2507226" cy="686150"/>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p:cNvSpPr/>
          <p:nvPr/>
        </p:nvSpPr>
        <p:spPr>
          <a:xfrm>
            <a:off x="8436927" y="7131373"/>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19" name="Rectangle 18"/>
          <p:cNvSpPr/>
          <p:nvPr/>
        </p:nvSpPr>
        <p:spPr>
          <a:xfrm>
            <a:off x="11233351" y="7131373"/>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20" name="Rectangle 19"/>
          <p:cNvSpPr/>
          <p:nvPr/>
        </p:nvSpPr>
        <p:spPr>
          <a:xfrm>
            <a:off x="14029774" y="7131373"/>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21" name="Rectangle 8"/>
          <p:cNvSpPr/>
          <p:nvPr/>
        </p:nvSpPr>
        <p:spPr>
          <a:xfrm>
            <a:off x="11233351" y="7994254"/>
            <a:ext cx="2507226" cy="686150"/>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8"/>
          <p:cNvSpPr/>
          <p:nvPr/>
        </p:nvSpPr>
        <p:spPr>
          <a:xfrm>
            <a:off x="14029774" y="7994254"/>
            <a:ext cx="2507226" cy="686150"/>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20838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375900" y="2293855"/>
            <a:ext cx="4504372" cy="523220"/>
          </a:xfrm>
          <a:prstGeom prst="rect">
            <a:avLst/>
          </a:prstGeom>
        </p:spPr>
        <p:txBody>
          <a:bodyPr wrap="square">
            <a:spAutoFit/>
          </a:bodyPr>
          <a:lstStyle/>
          <a:p>
            <a:r>
              <a:rPr lang="en-US" altLang="zh-CN" sz="2800" smtClean="0">
                <a:solidFill>
                  <a:schemeClr val="tx1">
                    <a:lumMod val="75000"/>
                    <a:lumOff val="25000"/>
                  </a:schemeClr>
                </a:solidFill>
                <a:ea typeface="华文细黑" panose="02010600040101010101" pitchFamily="2" charset="-122"/>
              </a:rPr>
              <a:t>Hi, I am </a:t>
            </a:r>
            <a:r>
              <a:rPr lang="en-US" altLang="zh-CN" sz="2800">
                <a:solidFill>
                  <a:schemeClr val="tx1">
                    <a:lumMod val="75000"/>
                    <a:lumOff val="25000"/>
                  </a:schemeClr>
                </a:solidFill>
                <a:latin typeface="+mj-lt"/>
                <a:ea typeface="华文细黑" panose="02010600040101010101" pitchFamily="2" charset="-122"/>
              </a:rPr>
              <a:t>Kira </a:t>
            </a:r>
            <a:r>
              <a:rPr lang="en-US" altLang="zh-CN" sz="2800" smtClean="0">
                <a:solidFill>
                  <a:schemeClr val="tx1">
                    <a:lumMod val="75000"/>
                    <a:lumOff val="25000"/>
                  </a:schemeClr>
                </a:solidFill>
                <a:latin typeface="+mj-lt"/>
                <a:ea typeface="华文细黑" panose="02010600040101010101" pitchFamily="2" charset="-122"/>
              </a:rPr>
              <a:t>Sears</a:t>
            </a:r>
            <a:r>
              <a:rPr lang="en-US" altLang="zh-CN" sz="2800" smtClean="0">
                <a:solidFill>
                  <a:schemeClr val="tx1">
                    <a:lumMod val="75000"/>
                    <a:lumOff val="25000"/>
                  </a:schemeClr>
                </a:solidFill>
                <a:ea typeface="华文细黑" panose="02010600040101010101" pitchFamily="2" charset="-122"/>
              </a:rPr>
              <a:t>!</a:t>
            </a:r>
            <a:endParaRPr lang="en-US" altLang="zh-CN" sz="2800">
              <a:solidFill>
                <a:schemeClr val="tx1">
                  <a:lumMod val="75000"/>
                  <a:lumOff val="25000"/>
                </a:schemeClr>
              </a:solidFill>
              <a:ea typeface="华文细黑" panose="02010600040101010101" pitchFamily="2" charset="-122"/>
            </a:endParaRPr>
          </a:p>
        </p:txBody>
      </p:sp>
      <p:sp>
        <p:nvSpPr>
          <p:cNvPr id="4" name="Rectangle 8"/>
          <p:cNvSpPr/>
          <p:nvPr/>
        </p:nvSpPr>
        <p:spPr>
          <a:xfrm>
            <a:off x="10375899" y="3039065"/>
            <a:ext cx="6121401"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10375899" y="5299174"/>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2" name="Group 1"/>
          <p:cNvGrpSpPr/>
          <p:nvPr/>
        </p:nvGrpSpPr>
        <p:grpSpPr>
          <a:xfrm>
            <a:off x="11474194" y="6412329"/>
            <a:ext cx="234757" cy="2433098"/>
            <a:chOff x="11474194" y="6412329"/>
            <a:chExt cx="234757" cy="2433098"/>
          </a:xfrm>
        </p:grpSpPr>
        <p:sp>
          <p:nvSpPr>
            <p:cNvPr id="7" name="Rectangle 6"/>
            <p:cNvSpPr/>
            <p:nvPr/>
          </p:nvSpPr>
          <p:spPr>
            <a:xfrm rot="5400000">
              <a:off x="11474194" y="6412329"/>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Rectangle 7"/>
            <p:cNvSpPr/>
            <p:nvPr/>
          </p:nvSpPr>
          <p:spPr>
            <a:xfrm rot="5400000">
              <a:off x="11474194" y="751150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p:cNvSpPr/>
            <p:nvPr/>
          </p:nvSpPr>
          <p:spPr>
            <a:xfrm rot="5400000">
              <a:off x="11474194" y="8610670"/>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Straight Connector 9"/>
            <p:cNvCxnSpPr>
              <a:stCxn id="7" idx="3"/>
              <a:endCxn id="9" idx="1"/>
            </p:cNvCxnSpPr>
            <p:nvPr/>
          </p:nvCxnSpPr>
          <p:spPr>
            <a:xfrm>
              <a:off x="11591572" y="6647086"/>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1" name="Rectangle 8"/>
          <p:cNvSpPr/>
          <p:nvPr/>
        </p:nvSpPr>
        <p:spPr>
          <a:xfrm>
            <a:off x="12093590" y="6183695"/>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11"/>
          <p:cNvSpPr/>
          <p:nvPr/>
        </p:nvSpPr>
        <p:spPr>
          <a:xfrm>
            <a:off x="10375898" y="6317341"/>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13" name="Rectangle 12"/>
          <p:cNvSpPr/>
          <p:nvPr/>
        </p:nvSpPr>
        <p:spPr>
          <a:xfrm>
            <a:off x="10375898" y="7416511"/>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4" name="Rectangle 13"/>
          <p:cNvSpPr/>
          <p:nvPr/>
        </p:nvSpPr>
        <p:spPr>
          <a:xfrm>
            <a:off x="10375898" y="8515681"/>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9" name="Rectangle 8"/>
          <p:cNvSpPr/>
          <p:nvPr/>
        </p:nvSpPr>
        <p:spPr>
          <a:xfrm>
            <a:off x="12093590" y="7280438"/>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p:cNvSpPr/>
          <p:nvPr/>
        </p:nvSpPr>
        <p:spPr>
          <a:xfrm>
            <a:off x="12093590" y="8377182"/>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3458631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rot="16200000">
            <a:off x="-730168" y="4589503"/>
            <a:ext cx="5819216" cy="1107996"/>
          </a:xfrm>
          <a:prstGeom prst="rect">
            <a:avLst/>
          </a:prstGeom>
        </p:spPr>
        <p:txBody>
          <a:bodyPr wrap="square">
            <a:spAutoFit/>
          </a:bodyPr>
          <a:lstStyle/>
          <a:p>
            <a:pPr algn="ctr"/>
            <a:r>
              <a:rPr lang="en-US" altLang="zh-CN" sz="6600" smtClean="0">
                <a:solidFill>
                  <a:schemeClr val="tx1">
                    <a:lumMod val="75000"/>
                    <a:lumOff val="25000"/>
                  </a:schemeClr>
                </a:solidFill>
                <a:latin typeface="+mj-lt"/>
                <a:ea typeface="华文细黑" panose="02010600040101010101" pitchFamily="2" charset="-122"/>
              </a:rPr>
              <a:t>Kira Sears</a:t>
            </a:r>
          </a:p>
        </p:txBody>
      </p:sp>
      <p:sp>
        <p:nvSpPr>
          <p:cNvPr id="2" name="Picture Placeholder 1"/>
          <p:cNvSpPr>
            <a:spLocks noGrp="1"/>
          </p:cNvSpPr>
          <p:nvPr>
            <p:ph type="pic" sz="quarter" idx="10"/>
          </p:nvPr>
        </p:nvSpPr>
        <p:spPr/>
      </p:sp>
      <p:sp>
        <p:nvSpPr>
          <p:cNvPr id="16" name="Rectangle 8"/>
          <p:cNvSpPr/>
          <p:nvPr/>
        </p:nvSpPr>
        <p:spPr>
          <a:xfrm>
            <a:off x="10375899" y="2680008"/>
            <a:ext cx="6360392" cy="1183401"/>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9" name="TextBox 28"/>
          <p:cNvSpPr txBox="1"/>
          <p:nvPr/>
        </p:nvSpPr>
        <p:spPr>
          <a:xfrm>
            <a:off x="10375899" y="4785346"/>
            <a:ext cx="2507226" cy="461665"/>
          </a:xfrm>
          <a:prstGeom prst="rect">
            <a:avLst/>
          </a:prstGeom>
          <a:noFill/>
        </p:spPr>
        <p:txBody>
          <a:bodyPr wrap="square" rtlCol="0">
            <a:spAutoFit/>
          </a:bodyPr>
          <a:lstStyle/>
          <a:p>
            <a:r>
              <a:rPr lang="en-US" altLang="zh-CN" sz="2400" smtClean="0">
                <a:latin typeface="+mj-lt"/>
              </a:rPr>
              <a:t>Experience</a:t>
            </a:r>
            <a:endParaRPr lang="zh-CN" altLang="en-US" sz="2400">
              <a:latin typeface="+mj-lt"/>
            </a:endParaRPr>
          </a:p>
        </p:txBody>
      </p:sp>
      <p:grpSp>
        <p:nvGrpSpPr>
          <p:cNvPr id="6" name="Group 5"/>
          <p:cNvGrpSpPr/>
          <p:nvPr/>
        </p:nvGrpSpPr>
        <p:grpSpPr>
          <a:xfrm>
            <a:off x="11474194" y="5898501"/>
            <a:ext cx="234757" cy="2433098"/>
            <a:chOff x="11474194" y="5898501"/>
            <a:chExt cx="234757" cy="2433098"/>
          </a:xfrm>
        </p:grpSpPr>
        <p:sp>
          <p:nvSpPr>
            <p:cNvPr id="31" name="Rectangle 30"/>
            <p:cNvSpPr/>
            <p:nvPr/>
          </p:nvSpPr>
          <p:spPr>
            <a:xfrm rot="5400000">
              <a:off x="11474194" y="5898501"/>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Rectangle 31"/>
            <p:cNvSpPr/>
            <p:nvPr/>
          </p:nvSpPr>
          <p:spPr>
            <a:xfrm rot="5400000">
              <a:off x="11474194" y="6997672"/>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Rectangle 32"/>
            <p:cNvSpPr/>
            <p:nvPr/>
          </p:nvSpPr>
          <p:spPr>
            <a:xfrm rot="5400000">
              <a:off x="11474194" y="8096842"/>
              <a:ext cx="234757" cy="234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4" name="Straight Connector 33"/>
            <p:cNvCxnSpPr>
              <a:stCxn id="31" idx="3"/>
              <a:endCxn id="33" idx="1"/>
            </p:cNvCxnSpPr>
            <p:nvPr/>
          </p:nvCxnSpPr>
          <p:spPr>
            <a:xfrm>
              <a:off x="11591572" y="6133258"/>
              <a:ext cx="0" cy="1963584"/>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35" name="Rectangle 8"/>
          <p:cNvSpPr/>
          <p:nvPr/>
        </p:nvSpPr>
        <p:spPr>
          <a:xfrm>
            <a:off x="12093590" y="5669867"/>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36" name="Rectangle 35"/>
          <p:cNvSpPr/>
          <p:nvPr/>
        </p:nvSpPr>
        <p:spPr>
          <a:xfrm>
            <a:off x="10375898" y="5803513"/>
            <a:ext cx="713657" cy="424732"/>
          </a:xfrm>
          <a:prstGeom prst="rect">
            <a:avLst/>
          </a:prstGeom>
        </p:spPr>
        <p:txBody>
          <a:bodyPr wrap="none">
            <a:spAutoFit/>
          </a:bodyPr>
          <a:lstStyle/>
          <a:p>
            <a:pPr>
              <a:lnSpc>
                <a:spcPct val="120000"/>
              </a:lnSpc>
              <a:spcBef>
                <a:spcPts val="600"/>
              </a:spcBef>
            </a:pPr>
            <a:r>
              <a:rPr lang="es-ES" altLang="zh-CN" sz="1800">
                <a:solidFill>
                  <a:schemeClr val="tx1">
                    <a:lumMod val="75000"/>
                    <a:lumOff val="25000"/>
                  </a:schemeClr>
                </a:solidFill>
                <a:ea typeface="Lato Light" panose="020F0502020204030203" pitchFamily="34" charset="0"/>
                <a:cs typeface="Lato Light" panose="020F0502020204030203" pitchFamily="34" charset="0"/>
              </a:rPr>
              <a:t>2007</a:t>
            </a:r>
          </a:p>
        </p:txBody>
      </p:sp>
      <p:sp>
        <p:nvSpPr>
          <p:cNvPr id="37" name="Rectangle 36"/>
          <p:cNvSpPr/>
          <p:nvPr/>
        </p:nvSpPr>
        <p:spPr>
          <a:xfrm>
            <a:off x="10375898" y="6902683"/>
            <a:ext cx="673582"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2013</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8" name="Rectangle 37"/>
          <p:cNvSpPr/>
          <p:nvPr/>
        </p:nvSpPr>
        <p:spPr>
          <a:xfrm>
            <a:off x="10375898" y="8001853"/>
            <a:ext cx="679994" cy="424732"/>
          </a:xfrm>
          <a:prstGeom prst="rect">
            <a:avLst/>
          </a:prstGeom>
        </p:spPr>
        <p:txBody>
          <a:bodyPr wrap="none">
            <a:spAutoFit/>
          </a:bodyPr>
          <a:lstStyle/>
          <a:p>
            <a:pPr>
              <a:lnSpc>
                <a:spcPct val="120000"/>
              </a:lnSpc>
              <a:spcBef>
                <a:spcPts val="600"/>
              </a:spcBef>
            </a:pP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2018</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9" name="Rectangle 8"/>
          <p:cNvSpPr/>
          <p:nvPr/>
        </p:nvSpPr>
        <p:spPr>
          <a:xfrm>
            <a:off x="12093590" y="6766610"/>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p:cNvSpPr/>
          <p:nvPr/>
        </p:nvSpPr>
        <p:spPr>
          <a:xfrm>
            <a:off x="12093590" y="7863354"/>
            <a:ext cx="4175845" cy="701731"/>
          </a:xfrm>
          <a:prstGeom prst="rect">
            <a:avLst/>
          </a:prstGeom>
        </p:spPr>
        <p:txBody>
          <a:bodyPr wrap="square">
            <a:spAutoFit/>
          </a:bodyPr>
          <a:lstStyle/>
          <a:p>
            <a:pPr>
              <a:lnSpc>
                <a:spcPct val="120000"/>
              </a:lnSpc>
              <a:spcBef>
                <a:spcPts val="600"/>
              </a:spcBef>
            </a:pPr>
            <a:r>
              <a:rPr lang="es-ES" altLang="zh-CN" sz="1100" smtClean="0">
                <a:solidFill>
                  <a:schemeClr val="bg1">
                    <a:lumMod val="65000"/>
                  </a:schemeClr>
                </a:solidFill>
                <a:ea typeface="Lato Light" panose="020F0502020204030203" pitchFamily="34" charset="0"/>
                <a:cs typeface="Lato Light" panose="020F0502020204030203" pitchFamily="34" charset="0"/>
              </a:rPr>
              <a:t>Lorem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100" dirty="0" smtClean="0">
                <a:solidFill>
                  <a:schemeClr val="bg1">
                    <a:lumMod val="65000"/>
                  </a:schemeClr>
                </a:solidFill>
                <a:ea typeface="Lato Light" panose="020F0502020204030203" pitchFamily="34" charset="0"/>
                <a:cs typeface="Lato Light" panose="020F0502020204030203" pitchFamily="34" charset="0"/>
              </a:rPr>
              <a:t>No quo maiorum intelleget</a:t>
            </a:r>
            <a:r>
              <a:rPr lang="es-ES" altLang="zh-CN" sz="1100" smtClean="0">
                <a:solidFill>
                  <a:schemeClr val="bg1">
                    <a:lumMod val="65000"/>
                  </a:schemeClr>
                </a:solidFill>
                <a:ea typeface="Lato Light" panose="020F0502020204030203" pitchFamily="34" charset="0"/>
                <a:cs typeface="Lato Light" panose="020F0502020204030203" pitchFamily="34" charset="0"/>
              </a:rPr>
              <a:t>. Mea cu case ludus integre, vide viderer eleifend ex mea. </a:t>
            </a:r>
            <a:endParaRPr lang="es-ES" altLang="zh-CN" sz="11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10375898" y="2016885"/>
            <a:ext cx="4102405" cy="505203"/>
          </a:xfrm>
          <a:prstGeom prst="rect">
            <a:avLst/>
          </a:prstGeom>
        </p:spPr>
        <p:txBody>
          <a:bodyPr wrap="none">
            <a:spAutoFit/>
          </a:bodyPr>
          <a:lstStyle/>
          <a:p>
            <a:pPr>
              <a:lnSpc>
                <a:spcPct val="120000"/>
              </a:lnSpc>
              <a:spcBef>
                <a:spcPts val="1200"/>
              </a:spcBef>
            </a:pPr>
            <a:r>
              <a:rPr lang="es-ES" altLang="zh-CN" sz="2400">
                <a:solidFill>
                  <a:schemeClr val="tx1">
                    <a:lumMod val="75000"/>
                    <a:lumOff val="25000"/>
                  </a:schemeClr>
                </a:solidFill>
                <a:ea typeface="Lato Light" panose="020F0502020204030203" pitchFamily="34" charset="0"/>
                <a:cs typeface="Lato Light" panose="020F0502020204030203" pitchFamily="34" charset="0"/>
              </a:rPr>
              <a:t>Hi, I am a </a:t>
            </a:r>
            <a:r>
              <a:rPr lang="es-ES" altLang="zh-CN" sz="2400">
                <a:solidFill>
                  <a:schemeClr val="tx1">
                    <a:lumMod val="75000"/>
                    <a:lumOff val="25000"/>
                  </a:schemeClr>
                </a:solidFill>
                <a:latin typeface="+mj-lt"/>
                <a:ea typeface="Lato Light" panose="020F0502020204030203" pitchFamily="34" charset="0"/>
                <a:cs typeface="Lato Light" panose="020F0502020204030203" pitchFamily="34" charset="0"/>
              </a:rPr>
              <a:t>graphic designer</a:t>
            </a:r>
            <a:r>
              <a:rPr lang="es-ES" altLang="zh-CN" sz="2400">
                <a:solidFill>
                  <a:schemeClr val="tx1">
                    <a:lumMod val="75000"/>
                    <a:lumOff val="25000"/>
                  </a:schemeClr>
                </a:solidFill>
                <a:ea typeface="Lato Light" panose="020F0502020204030203" pitchFamily="34" charset="0"/>
                <a:cs typeface="Lato Light" panose="020F0502020204030203" pitchFamily="34" charset="0"/>
              </a:rPr>
              <a:t>.</a:t>
            </a:r>
          </a:p>
        </p:txBody>
      </p:sp>
    </p:spTree>
    <p:extLst>
      <p:ext uri="{BB962C8B-B14F-4D97-AF65-F5344CB8AC3E}">
        <p14:creationId xmlns:p14="http://schemas.microsoft.com/office/powerpoint/2010/main" val="1934662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173489" y="1556978"/>
            <a:ext cx="3941022" cy="7173044"/>
            <a:chOff x="3332179" y="625475"/>
            <a:chExt cx="3083372" cy="5612040"/>
          </a:xfrm>
        </p:grpSpPr>
        <p:sp>
          <p:nvSpPr>
            <p:cNvPr id="3" name="AutoShape 21"/>
            <p:cNvSpPr>
              <a:spLocks noChangeAspect="1" noChangeArrowheads="1" noTextEdit="1"/>
            </p:cNvSpPr>
            <p:nvPr/>
          </p:nvSpPr>
          <p:spPr bwMode="auto">
            <a:xfrm>
              <a:off x="3333844" y="633803"/>
              <a:ext cx="3081707" cy="5597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3"/>
            <p:cNvSpPr>
              <a:spLocks/>
            </p:cNvSpPr>
            <p:nvPr/>
          </p:nvSpPr>
          <p:spPr bwMode="auto">
            <a:xfrm>
              <a:off x="6218988" y="2489491"/>
              <a:ext cx="196563" cy="453094"/>
            </a:xfrm>
            <a:custGeom>
              <a:avLst/>
              <a:gdLst>
                <a:gd name="T0" fmla="*/ 49 w 98"/>
                <a:gd name="T1" fmla="*/ 226 h 226"/>
                <a:gd name="T2" fmla="*/ 49 w 98"/>
                <a:gd name="T3" fmla="*/ 226 h 226"/>
                <a:gd name="T4" fmla="*/ 98 w 98"/>
                <a:gd name="T5" fmla="*/ 177 h 226"/>
                <a:gd name="T6" fmla="*/ 98 w 98"/>
                <a:gd name="T7" fmla="*/ 49 h 226"/>
                <a:gd name="T8" fmla="*/ 49 w 98"/>
                <a:gd name="T9" fmla="*/ 0 h 226"/>
                <a:gd name="T10" fmla="*/ 49 w 98"/>
                <a:gd name="T11" fmla="*/ 0 h 226"/>
                <a:gd name="T12" fmla="*/ 0 w 98"/>
                <a:gd name="T13" fmla="*/ 49 h 226"/>
                <a:gd name="T14" fmla="*/ 0 w 98"/>
                <a:gd name="T15" fmla="*/ 177 h 226"/>
                <a:gd name="T16" fmla="*/ 49 w 98"/>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226">
                  <a:moveTo>
                    <a:pt x="49" y="226"/>
                  </a:moveTo>
                  <a:cubicBezTo>
                    <a:pt x="49" y="226"/>
                    <a:pt x="49" y="226"/>
                    <a:pt x="49" y="226"/>
                  </a:cubicBezTo>
                  <a:cubicBezTo>
                    <a:pt x="76" y="226"/>
                    <a:pt x="98" y="204"/>
                    <a:pt x="98" y="177"/>
                  </a:cubicBezTo>
                  <a:cubicBezTo>
                    <a:pt x="98" y="49"/>
                    <a:pt x="98" y="49"/>
                    <a:pt x="98" y="49"/>
                  </a:cubicBezTo>
                  <a:cubicBezTo>
                    <a:pt x="98" y="22"/>
                    <a:pt x="76" y="0"/>
                    <a:pt x="49" y="0"/>
                  </a:cubicBezTo>
                  <a:cubicBezTo>
                    <a:pt x="49" y="0"/>
                    <a:pt x="49" y="0"/>
                    <a:pt x="49" y="0"/>
                  </a:cubicBezTo>
                  <a:cubicBezTo>
                    <a:pt x="22" y="0"/>
                    <a:pt x="0" y="22"/>
                    <a:pt x="0" y="49"/>
                  </a:cubicBezTo>
                  <a:cubicBezTo>
                    <a:pt x="0" y="177"/>
                    <a:pt x="0" y="177"/>
                    <a:pt x="0" y="177"/>
                  </a:cubicBezTo>
                  <a:cubicBezTo>
                    <a:pt x="0" y="204"/>
                    <a:pt x="22" y="226"/>
                    <a:pt x="49" y="22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24"/>
            <p:cNvSpPr>
              <a:spLocks/>
            </p:cNvSpPr>
            <p:nvPr/>
          </p:nvSpPr>
          <p:spPr bwMode="auto">
            <a:xfrm>
              <a:off x="6248972" y="3084178"/>
              <a:ext cx="136595" cy="671313"/>
            </a:xfrm>
            <a:custGeom>
              <a:avLst/>
              <a:gdLst>
                <a:gd name="T0" fmla="*/ 34 w 68"/>
                <a:gd name="T1" fmla="*/ 335 h 335"/>
                <a:gd name="T2" fmla="*/ 34 w 68"/>
                <a:gd name="T3" fmla="*/ 335 h 335"/>
                <a:gd name="T4" fmla="*/ 68 w 68"/>
                <a:gd name="T5" fmla="*/ 301 h 335"/>
                <a:gd name="T6" fmla="*/ 68 w 68"/>
                <a:gd name="T7" fmla="*/ 34 h 335"/>
                <a:gd name="T8" fmla="*/ 34 w 68"/>
                <a:gd name="T9" fmla="*/ 0 h 335"/>
                <a:gd name="T10" fmla="*/ 34 w 68"/>
                <a:gd name="T11" fmla="*/ 0 h 335"/>
                <a:gd name="T12" fmla="*/ 0 w 68"/>
                <a:gd name="T13" fmla="*/ 34 h 335"/>
                <a:gd name="T14" fmla="*/ 0 w 68"/>
                <a:gd name="T15" fmla="*/ 301 h 335"/>
                <a:gd name="T16" fmla="*/ 34 w 68"/>
                <a:gd name="T17"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35">
                  <a:moveTo>
                    <a:pt x="34" y="335"/>
                  </a:moveTo>
                  <a:cubicBezTo>
                    <a:pt x="34" y="335"/>
                    <a:pt x="34" y="335"/>
                    <a:pt x="34" y="335"/>
                  </a:cubicBezTo>
                  <a:cubicBezTo>
                    <a:pt x="53" y="335"/>
                    <a:pt x="68" y="319"/>
                    <a:pt x="68" y="301"/>
                  </a:cubicBezTo>
                  <a:cubicBezTo>
                    <a:pt x="68" y="34"/>
                    <a:pt x="68" y="34"/>
                    <a:pt x="68" y="34"/>
                  </a:cubicBezTo>
                  <a:cubicBezTo>
                    <a:pt x="68" y="15"/>
                    <a:pt x="53" y="0"/>
                    <a:pt x="34" y="0"/>
                  </a:cubicBezTo>
                  <a:cubicBezTo>
                    <a:pt x="34" y="0"/>
                    <a:pt x="34" y="0"/>
                    <a:pt x="34" y="0"/>
                  </a:cubicBezTo>
                  <a:cubicBezTo>
                    <a:pt x="15" y="0"/>
                    <a:pt x="0" y="15"/>
                    <a:pt x="0" y="34"/>
                  </a:cubicBezTo>
                  <a:cubicBezTo>
                    <a:pt x="0" y="301"/>
                    <a:pt x="0" y="301"/>
                    <a:pt x="0" y="301"/>
                  </a:cubicBezTo>
                  <a:cubicBezTo>
                    <a:pt x="0" y="319"/>
                    <a:pt x="15" y="335"/>
                    <a:pt x="34" y="33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25"/>
            <p:cNvSpPr>
              <a:spLocks/>
            </p:cNvSpPr>
            <p:nvPr/>
          </p:nvSpPr>
          <p:spPr bwMode="auto">
            <a:xfrm>
              <a:off x="3332179" y="2830978"/>
              <a:ext cx="136595" cy="1201034"/>
            </a:xfrm>
            <a:custGeom>
              <a:avLst/>
              <a:gdLst>
                <a:gd name="T0" fmla="*/ 34 w 68"/>
                <a:gd name="T1" fmla="*/ 600 h 600"/>
                <a:gd name="T2" fmla="*/ 34 w 68"/>
                <a:gd name="T3" fmla="*/ 600 h 600"/>
                <a:gd name="T4" fmla="*/ 68 w 68"/>
                <a:gd name="T5" fmla="*/ 567 h 600"/>
                <a:gd name="T6" fmla="*/ 68 w 68"/>
                <a:gd name="T7" fmla="*/ 34 h 600"/>
                <a:gd name="T8" fmla="*/ 34 w 68"/>
                <a:gd name="T9" fmla="*/ 0 h 600"/>
                <a:gd name="T10" fmla="*/ 34 w 68"/>
                <a:gd name="T11" fmla="*/ 0 h 600"/>
                <a:gd name="T12" fmla="*/ 0 w 68"/>
                <a:gd name="T13" fmla="*/ 34 h 600"/>
                <a:gd name="T14" fmla="*/ 0 w 68"/>
                <a:gd name="T15" fmla="*/ 567 h 600"/>
                <a:gd name="T16" fmla="*/ 34 w 68"/>
                <a:gd name="T1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00">
                  <a:moveTo>
                    <a:pt x="34" y="600"/>
                  </a:moveTo>
                  <a:cubicBezTo>
                    <a:pt x="34" y="600"/>
                    <a:pt x="34" y="600"/>
                    <a:pt x="34" y="600"/>
                  </a:cubicBezTo>
                  <a:cubicBezTo>
                    <a:pt x="53" y="600"/>
                    <a:pt x="68" y="585"/>
                    <a:pt x="68" y="567"/>
                  </a:cubicBezTo>
                  <a:cubicBezTo>
                    <a:pt x="68" y="34"/>
                    <a:pt x="68" y="34"/>
                    <a:pt x="68" y="34"/>
                  </a:cubicBezTo>
                  <a:cubicBezTo>
                    <a:pt x="68" y="15"/>
                    <a:pt x="53" y="0"/>
                    <a:pt x="34" y="0"/>
                  </a:cubicBezTo>
                  <a:cubicBezTo>
                    <a:pt x="34" y="0"/>
                    <a:pt x="34" y="0"/>
                    <a:pt x="34" y="0"/>
                  </a:cubicBezTo>
                  <a:cubicBezTo>
                    <a:pt x="15" y="0"/>
                    <a:pt x="0" y="15"/>
                    <a:pt x="0" y="34"/>
                  </a:cubicBezTo>
                  <a:cubicBezTo>
                    <a:pt x="0" y="567"/>
                    <a:pt x="0" y="567"/>
                    <a:pt x="0" y="567"/>
                  </a:cubicBezTo>
                  <a:cubicBezTo>
                    <a:pt x="0" y="585"/>
                    <a:pt x="15" y="600"/>
                    <a:pt x="34" y="60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6"/>
            <p:cNvSpPr>
              <a:spLocks/>
            </p:cNvSpPr>
            <p:nvPr/>
          </p:nvSpPr>
          <p:spPr bwMode="auto">
            <a:xfrm>
              <a:off x="3380486" y="625475"/>
              <a:ext cx="2913463" cy="5612040"/>
            </a:xfrm>
            <a:custGeom>
              <a:avLst/>
              <a:gdLst>
                <a:gd name="T0" fmla="*/ 1318 w 1452"/>
                <a:gd name="T1" fmla="*/ 2239 h 2800"/>
                <a:gd name="T2" fmla="*/ 1287 w 1452"/>
                <a:gd name="T3" fmla="*/ 2262 h 2800"/>
                <a:gd name="T4" fmla="*/ 1187 w 1452"/>
                <a:gd name="T5" fmla="*/ 2581 h 2800"/>
                <a:gd name="T6" fmla="*/ 1173 w 1452"/>
                <a:gd name="T7" fmla="*/ 2671 h 2800"/>
                <a:gd name="T8" fmla="*/ 1034 w 1452"/>
                <a:gd name="T9" fmla="*/ 2777 h 2800"/>
                <a:gd name="T10" fmla="*/ 1017 w 1452"/>
                <a:gd name="T11" fmla="*/ 2779 h 2800"/>
                <a:gd name="T12" fmla="*/ 987 w 1452"/>
                <a:gd name="T13" fmla="*/ 2782 h 2800"/>
                <a:gd name="T14" fmla="*/ 465 w 1452"/>
                <a:gd name="T15" fmla="*/ 2782 h 2800"/>
                <a:gd name="T16" fmla="*/ 435 w 1452"/>
                <a:gd name="T17" fmla="*/ 2779 h 2800"/>
                <a:gd name="T18" fmla="*/ 418 w 1452"/>
                <a:gd name="T19" fmla="*/ 2777 h 2800"/>
                <a:gd name="T20" fmla="*/ 279 w 1452"/>
                <a:gd name="T21" fmla="*/ 2671 h 2800"/>
                <a:gd name="T22" fmla="*/ 265 w 1452"/>
                <a:gd name="T23" fmla="*/ 2581 h 2800"/>
                <a:gd name="T24" fmla="*/ 165 w 1452"/>
                <a:gd name="T25" fmla="*/ 2262 h 2800"/>
                <a:gd name="T26" fmla="*/ 134 w 1452"/>
                <a:gd name="T27" fmla="*/ 2239 h 2800"/>
                <a:gd name="T28" fmla="*/ 67 w 1452"/>
                <a:gd name="T29" fmla="*/ 2177 h 2800"/>
                <a:gd name="T30" fmla="*/ 3 w 1452"/>
                <a:gd name="T31" fmla="*/ 2055 h 2800"/>
                <a:gd name="T32" fmla="*/ 0 w 1452"/>
                <a:gd name="T33" fmla="*/ 2022 h 2800"/>
                <a:gd name="T34" fmla="*/ 0 w 1452"/>
                <a:gd name="T35" fmla="*/ 2012 h 2800"/>
                <a:gd name="T36" fmla="*/ 0 w 1452"/>
                <a:gd name="T37" fmla="*/ 1999 h 2800"/>
                <a:gd name="T38" fmla="*/ 0 w 1452"/>
                <a:gd name="T39" fmla="*/ 1978 h 2800"/>
                <a:gd name="T40" fmla="*/ 0 w 1452"/>
                <a:gd name="T41" fmla="*/ 752 h 2800"/>
                <a:gd name="T42" fmla="*/ 104 w 1452"/>
                <a:gd name="T43" fmla="*/ 582 h 2800"/>
                <a:gd name="T44" fmla="*/ 109 w 1452"/>
                <a:gd name="T45" fmla="*/ 579 h 2800"/>
                <a:gd name="T46" fmla="*/ 113 w 1452"/>
                <a:gd name="T47" fmla="*/ 576 h 2800"/>
                <a:gd name="T48" fmla="*/ 165 w 1452"/>
                <a:gd name="T49" fmla="*/ 530 h 2800"/>
                <a:gd name="T50" fmla="*/ 271 w 1452"/>
                <a:gd name="T51" fmla="*/ 230 h 2800"/>
                <a:gd name="T52" fmla="*/ 274 w 1452"/>
                <a:gd name="T53" fmla="*/ 181 h 2800"/>
                <a:gd name="T54" fmla="*/ 275 w 1452"/>
                <a:gd name="T55" fmla="*/ 166 h 2800"/>
                <a:gd name="T56" fmla="*/ 409 w 1452"/>
                <a:gd name="T57" fmla="*/ 20 h 2800"/>
                <a:gd name="T58" fmla="*/ 434 w 1452"/>
                <a:gd name="T59" fmla="*/ 18 h 2800"/>
                <a:gd name="T60" fmla="*/ 1018 w 1452"/>
                <a:gd name="T61" fmla="*/ 18 h 2800"/>
                <a:gd name="T62" fmla="*/ 1043 w 1452"/>
                <a:gd name="T63" fmla="*/ 20 h 2800"/>
                <a:gd name="T64" fmla="*/ 1177 w 1452"/>
                <a:gd name="T65" fmla="*/ 166 h 2800"/>
                <a:gd name="T66" fmla="*/ 1178 w 1452"/>
                <a:gd name="T67" fmla="*/ 181 h 2800"/>
                <a:gd name="T68" fmla="*/ 1181 w 1452"/>
                <a:gd name="T69" fmla="*/ 230 h 2800"/>
                <a:gd name="T70" fmla="*/ 1339 w 1452"/>
                <a:gd name="T71" fmla="*/ 576 h 2800"/>
                <a:gd name="T72" fmla="*/ 1343 w 1452"/>
                <a:gd name="T73" fmla="*/ 579 h 2800"/>
                <a:gd name="T74" fmla="*/ 1348 w 1452"/>
                <a:gd name="T75" fmla="*/ 582 h 2800"/>
                <a:gd name="T76" fmla="*/ 1452 w 1452"/>
                <a:gd name="T77" fmla="*/ 752 h 2800"/>
                <a:gd name="T78" fmla="*/ 1452 w 1452"/>
                <a:gd name="T79" fmla="*/ 1978 h 2800"/>
                <a:gd name="T80" fmla="*/ 1452 w 1452"/>
                <a:gd name="T81" fmla="*/ 1999 h 2800"/>
                <a:gd name="T82" fmla="*/ 1452 w 1452"/>
                <a:gd name="T83" fmla="*/ 2012 h 2800"/>
                <a:gd name="T84" fmla="*/ 1452 w 1452"/>
                <a:gd name="T85" fmla="*/ 2022 h 2800"/>
                <a:gd name="T86" fmla="*/ 1449 w 1452"/>
                <a:gd name="T87" fmla="*/ 2055 h 2800"/>
                <a:gd name="T88" fmla="*/ 1318 w 1452"/>
                <a:gd name="T89" fmla="*/ 2239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2" h="2800">
                  <a:moveTo>
                    <a:pt x="1318" y="2239"/>
                  </a:moveTo>
                  <a:cubicBezTo>
                    <a:pt x="1307" y="2246"/>
                    <a:pt x="1297" y="2254"/>
                    <a:pt x="1287" y="2262"/>
                  </a:cubicBezTo>
                  <a:cubicBezTo>
                    <a:pt x="1196" y="2368"/>
                    <a:pt x="1194" y="2485"/>
                    <a:pt x="1187" y="2581"/>
                  </a:cubicBezTo>
                  <a:cubicBezTo>
                    <a:pt x="1185" y="2613"/>
                    <a:pt x="1182" y="2644"/>
                    <a:pt x="1173" y="2671"/>
                  </a:cubicBezTo>
                  <a:cubicBezTo>
                    <a:pt x="1157" y="2726"/>
                    <a:pt x="1122" y="2765"/>
                    <a:pt x="1034" y="2777"/>
                  </a:cubicBezTo>
                  <a:cubicBezTo>
                    <a:pt x="1028" y="2778"/>
                    <a:pt x="1022" y="2778"/>
                    <a:pt x="1017" y="2779"/>
                  </a:cubicBezTo>
                  <a:cubicBezTo>
                    <a:pt x="1007" y="2780"/>
                    <a:pt x="997" y="2782"/>
                    <a:pt x="987" y="2782"/>
                  </a:cubicBezTo>
                  <a:cubicBezTo>
                    <a:pt x="819" y="2800"/>
                    <a:pt x="633" y="2800"/>
                    <a:pt x="465" y="2782"/>
                  </a:cubicBezTo>
                  <a:cubicBezTo>
                    <a:pt x="455" y="2782"/>
                    <a:pt x="445" y="2780"/>
                    <a:pt x="435" y="2779"/>
                  </a:cubicBezTo>
                  <a:cubicBezTo>
                    <a:pt x="430" y="2778"/>
                    <a:pt x="424" y="2778"/>
                    <a:pt x="418" y="2777"/>
                  </a:cubicBezTo>
                  <a:cubicBezTo>
                    <a:pt x="330" y="2765"/>
                    <a:pt x="295" y="2726"/>
                    <a:pt x="279" y="2671"/>
                  </a:cubicBezTo>
                  <a:cubicBezTo>
                    <a:pt x="270" y="2644"/>
                    <a:pt x="267" y="2613"/>
                    <a:pt x="265" y="2581"/>
                  </a:cubicBezTo>
                  <a:cubicBezTo>
                    <a:pt x="258" y="2485"/>
                    <a:pt x="256" y="2368"/>
                    <a:pt x="165" y="2262"/>
                  </a:cubicBezTo>
                  <a:cubicBezTo>
                    <a:pt x="155" y="2254"/>
                    <a:pt x="145" y="2246"/>
                    <a:pt x="134" y="2239"/>
                  </a:cubicBezTo>
                  <a:cubicBezTo>
                    <a:pt x="111" y="2224"/>
                    <a:pt x="88" y="2202"/>
                    <a:pt x="67" y="2177"/>
                  </a:cubicBezTo>
                  <a:cubicBezTo>
                    <a:pt x="31" y="2149"/>
                    <a:pt x="14" y="2104"/>
                    <a:pt x="3" y="2055"/>
                  </a:cubicBezTo>
                  <a:cubicBezTo>
                    <a:pt x="1" y="2044"/>
                    <a:pt x="0" y="2033"/>
                    <a:pt x="0" y="2022"/>
                  </a:cubicBezTo>
                  <a:cubicBezTo>
                    <a:pt x="0" y="2012"/>
                    <a:pt x="0" y="2012"/>
                    <a:pt x="0" y="2012"/>
                  </a:cubicBezTo>
                  <a:cubicBezTo>
                    <a:pt x="0" y="1999"/>
                    <a:pt x="0" y="1999"/>
                    <a:pt x="0" y="1999"/>
                  </a:cubicBezTo>
                  <a:cubicBezTo>
                    <a:pt x="0" y="1978"/>
                    <a:pt x="0" y="1978"/>
                    <a:pt x="0" y="1978"/>
                  </a:cubicBezTo>
                  <a:cubicBezTo>
                    <a:pt x="0" y="1569"/>
                    <a:pt x="0" y="1161"/>
                    <a:pt x="0" y="752"/>
                  </a:cubicBezTo>
                  <a:cubicBezTo>
                    <a:pt x="0" y="684"/>
                    <a:pt x="50" y="618"/>
                    <a:pt x="104" y="582"/>
                  </a:cubicBezTo>
                  <a:cubicBezTo>
                    <a:pt x="106" y="581"/>
                    <a:pt x="108" y="580"/>
                    <a:pt x="109" y="579"/>
                  </a:cubicBezTo>
                  <a:cubicBezTo>
                    <a:pt x="110" y="578"/>
                    <a:pt x="112" y="577"/>
                    <a:pt x="113" y="576"/>
                  </a:cubicBezTo>
                  <a:cubicBezTo>
                    <a:pt x="133" y="562"/>
                    <a:pt x="150" y="547"/>
                    <a:pt x="165" y="530"/>
                  </a:cubicBezTo>
                  <a:cubicBezTo>
                    <a:pt x="235" y="451"/>
                    <a:pt x="263" y="336"/>
                    <a:pt x="271" y="230"/>
                  </a:cubicBezTo>
                  <a:cubicBezTo>
                    <a:pt x="272" y="214"/>
                    <a:pt x="273" y="197"/>
                    <a:pt x="274" y="181"/>
                  </a:cubicBezTo>
                  <a:cubicBezTo>
                    <a:pt x="274" y="176"/>
                    <a:pt x="274" y="171"/>
                    <a:pt x="275" y="166"/>
                  </a:cubicBezTo>
                  <a:cubicBezTo>
                    <a:pt x="275" y="71"/>
                    <a:pt x="319" y="26"/>
                    <a:pt x="409" y="20"/>
                  </a:cubicBezTo>
                  <a:cubicBezTo>
                    <a:pt x="417" y="19"/>
                    <a:pt x="425" y="19"/>
                    <a:pt x="434" y="18"/>
                  </a:cubicBezTo>
                  <a:cubicBezTo>
                    <a:pt x="625" y="0"/>
                    <a:pt x="827" y="0"/>
                    <a:pt x="1018" y="18"/>
                  </a:cubicBezTo>
                  <a:cubicBezTo>
                    <a:pt x="1027" y="19"/>
                    <a:pt x="1035" y="19"/>
                    <a:pt x="1043" y="20"/>
                  </a:cubicBezTo>
                  <a:cubicBezTo>
                    <a:pt x="1133" y="26"/>
                    <a:pt x="1177" y="71"/>
                    <a:pt x="1177" y="166"/>
                  </a:cubicBezTo>
                  <a:cubicBezTo>
                    <a:pt x="1178" y="171"/>
                    <a:pt x="1178" y="176"/>
                    <a:pt x="1178" y="181"/>
                  </a:cubicBezTo>
                  <a:cubicBezTo>
                    <a:pt x="1179" y="197"/>
                    <a:pt x="1179" y="214"/>
                    <a:pt x="1181" y="230"/>
                  </a:cubicBezTo>
                  <a:cubicBezTo>
                    <a:pt x="1192" y="361"/>
                    <a:pt x="1227" y="496"/>
                    <a:pt x="1339" y="576"/>
                  </a:cubicBezTo>
                  <a:cubicBezTo>
                    <a:pt x="1340" y="577"/>
                    <a:pt x="1341" y="578"/>
                    <a:pt x="1343" y="579"/>
                  </a:cubicBezTo>
                  <a:cubicBezTo>
                    <a:pt x="1344" y="580"/>
                    <a:pt x="1346" y="581"/>
                    <a:pt x="1348" y="582"/>
                  </a:cubicBezTo>
                  <a:cubicBezTo>
                    <a:pt x="1402" y="618"/>
                    <a:pt x="1452" y="684"/>
                    <a:pt x="1452" y="752"/>
                  </a:cubicBezTo>
                  <a:cubicBezTo>
                    <a:pt x="1452" y="1161"/>
                    <a:pt x="1452" y="1569"/>
                    <a:pt x="1452" y="1978"/>
                  </a:cubicBezTo>
                  <a:cubicBezTo>
                    <a:pt x="1452" y="1999"/>
                    <a:pt x="1452" y="1999"/>
                    <a:pt x="1452" y="1999"/>
                  </a:cubicBezTo>
                  <a:cubicBezTo>
                    <a:pt x="1452" y="2012"/>
                    <a:pt x="1452" y="2012"/>
                    <a:pt x="1452" y="2012"/>
                  </a:cubicBezTo>
                  <a:cubicBezTo>
                    <a:pt x="1452" y="2022"/>
                    <a:pt x="1452" y="2022"/>
                    <a:pt x="1452" y="2022"/>
                  </a:cubicBezTo>
                  <a:cubicBezTo>
                    <a:pt x="1452" y="2033"/>
                    <a:pt x="1451" y="2044"/>
                    <a:pt x="1449" y="2055"/>
                  </a:cubicBezTo>
                  <a:cubicBezTo>
                    <a:pt x="1437" y="2133"/>
                    <a:pt x="1382" y="2196"/>
                    <a:pt x="1318" y="22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7"/>
            <p:cNvSpPr>
              <a:spLocks/>
            </p:cNvSpPr>
            <p:nvPr/>
          </p:nvSpPr>
          <p:spPr bwMode="auto">
            <a:xfrm>
              <a:off x="3415468" y="1698242"/>
              <a:ext cx="2915128" cy="3468170"/>
            </a:xfrm>
            <a:custGeom>
              <a:avLst/>
              <a:gdLst>
                <a:gd name="T0" fmla="*/ 1319 w 1453"/>
                <a:gd name="T1" fmla="*/ 1704 h 1731"/>
                <a:gd name="T2" fmla="*/ 1189 w 1453"/>
                <a:gd name="T3" fmla="*/ 1731 h 1731"/>
                <a:gd name="T4" fmla="*/ 267 w 1453"/>
                <a:gd name="T5" fmla="*/ 1731 h 1731"/>
                <a:gd name="T6" fmla="*/ 146 w 1453"/>
                <a:gd name="T7" fmla="*/ 1712 h 1731"/>
                <a:gd name="T8" fmla="*/ 135 w 1453"/>
                <a:gd name="T9" fmla="*/ 1704 h 1731"/>
                <a:gd name="T10" fmla="*/ 4 w 1453"/>
                <a:gd name="T11" fmla="*/ 1520 h 1731"/>
                <a:gd name="T12" fmla="*/ 0 w 1453"/>
                <a:gd name="T13" fmla="*/ 1487 h 1731"/>
                <a:gd name="T14" fmla="*/ 0 w 1453"/>
                <a:gd name="T15" fmla="*/ 1477 h 1731"/>
                <a:gd name="T16" fmla="*/ 0 w 1453"/>
                <a:gd name="T17" fmla="*/ 1464 h 1731"/>
                <a:gd name="T18" fmla="*/ 0 w 1453"/>
                <a:gd name="T19" fmla="*/ 1443 h 1731"/>
                <a:gd name="T20" fmla="*/ 0 w 1453"/>
                <a:gd name="T21" fmla="*/ 217 h 1731"/>
                <a:gd name="T22" fmla="*/ 105 w 1453"/>
                <a:gd name="T23" fmla="*/ 47 h 1731"/>
                <a:gd name="T24" fmla="*/ 110 w 1453"/>
                <a:gd name="T25" fmla="*/ 44 h 1731"/>
                <a:gd name="T26" fmla="*/ 114 w 1453"/>
                <a:gd name="T27" fmla="*/ 41 h 1731"/>
                <a:gd name="T28" fmla="*/ 273 w 1453"/>
                <a:gd name="T29" fmla="*/ 0 h 1731"/>
                <a:gd name="T30" fmla="*/ 1186 w 1453"/>
                <a:gd name="T31" fmla="*/ 0 h 1731"/>
                <a:gd name="T32" fmla="*/ 1339 w 1453"/>
                <a:gd name="T33" fmla="*/ 41 h 1731"/>
                <a:gd name="T34" fmla="*/ 1343 w 1453"/>
                <a:gd name="T35" fmla="*/ 44 h 1731"/>
                <a:gd name="T36" fmla="*/ 1348 w 1453"/>
                <a:gd name="T37" fmla="*/ 47 h 1731"/>
                <a:gd name="T38" fmla="*/ 1453 w 1453"/>
                <a:gd name="T39" fmla="*/ 217 h 1731"/>
                <a:gd name="T40" fmla="*/ 1453 w 1453"/>
                <a:gd name="T41" fmla="*/ 1443 h 1731"/>
                <a:gd name="T42" fmla="*/ 1453 w 1453"/>
                <a:gd name="T43" fmla="*/ 1464 h 1731"/>
                <a:gd name="T44" fmla="*/ 1453 w 1453"/>
                <a:gd name="T45" fmla="*/ 1477 h 1731"/>
                <a:gd name="T46" fmla="*/ 1453 w 1453"/>
                <a:gd name="T47" fmla="*/ 1487 h 1731"/>
                <a:gd name="T48" fmla="*/ 1449 w 1453"/>
                <a:gd name="T49" fmla="*/ 1520 h 1731"/>
                <a:gd name="T50" fmla="*/ 1319 w 1453"/>
                <a:gd name="T51" fmla="*/ 1704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3" h="1731">
                  <a:moveTo>
                    <a:pt x="1319" y="1704"/>
                  </a:moveTo>
                  <a:cubicBezTo>
                    <a:pt x="1281" y="1729"/>
                    <a:pt x="1234" y="1731"/>
                    <a:pt x="1189" y="1731"/>
                  </a:cubicBezTo>
                  <a:cubicBezTo>
                    <a:pt x="267" y="1731"/>
                    <a:pt x="267" y="1731"/>
                    <a:pt x="267" y="1731"/>
                  </a:cubicBezTo>
                  <a:cubicBezTo>
                    <a:pt x="221" y="1731"/>
                    <a:pt x="181" y="1724"/>
                    <a:pt x="146" y="1712"/>
                  </a:cubicBezTo>
                  <a:cubicBezTo>
                    <a:pt x="142" y="1709"/>
                    <a:pt x="138" y="1706"/>
                    <a:pt x="135" y="1704"/>
                  </a:cubicBezTo>
                  <a:cubicBezTo>
                    <a:pt x="70" y="1661"/>
                    <a:pt x="15" y="1598"/>
                    <a:pt x="4" y="1520"/>
                  </a:cubicBezTo>
                  <a:cubicBezTo>
                    <a:pt x="1" y="1509"/>
                    <a:pt x="0" y="1498"/>
                    <a:pt x="0" y="1487"/>
                  </a:cubicBezTo>
                  <a:cubicBezTo>
                    <a:pt x="0" y="1477"/>
                    <a:pt x="0" y="1477"/>
                    <a:pt x="0" y="1477"/>
                  </a:cubicBezTo>
                  <a:cubicBezTo>
                    <a:pt x="0" y="1464"/>
                    <a:pt x="0" y="1464"/>
                    <a:pt x="0" y="1464"/>
                  </a:cubicBezTo>
                  <a:cubicBezTo>
                    <a:pt x="0" y="1443"/>
                    <a:pt x="0" y="1443"/>
                    <a:pt x="0" y="1443"/>
                  </a:cubicBezTo>
                  <a:cubicBezTo>
                    <a:pt x="0" y="1034"/>
                    <a:pt x="0" y="626"/>
                    <a:pt x="0" y="217"/>
                  </a:cubicBezTo>
                  <a:cubicBezTo>
                    <a:pt x="0" y="149"/>
                    <a:pt x="50" y="83"/>
                    <a:pt x="105" y="47"/>
                  </a:cubicBezTo>
                  <a:cubicBezTo>
                    <a:pt x="106" y="46"/>
                    <a:pt x="108" y="45"/>
                    <a:pt x="110" y="44"/>
                  </a:cubicBezTo>
                  <a:cubicBezTo>
                    <a:pt x="111" y="43"/>
                    <a:pt x="112" y="42"/>
                    <a:pt x="114" y="41"/>
                  </a:cubicBezTo>
                  <a:cubicBezTo>
                    <a:pt x="166" y="4"/>
                    <a:pt x="208" y="0"/>
                    <a:pt x="273" y="0"/>
                  </a:cubicBezTo>
                  <a:cubicBezTo>
                    <a:pt x="1186" y="0"/>
                    <a:pt x="1186" y="0"/>
                    <a:pt x="1186" y="0"/>
                  </a:cubicBezTo>
                  <a:cubicBezTo>
                    <a:pt x="1255" y="0"/>
                    <a:pt x="1285" y="2"/>
                    <a:pt x="1339" y="41"/>
                  </a:cubicBezTo>
                  <a:cubicBezTo>
                    <a:pt x="1341" y="42"/>
                    <a:pt x="1342" y="43"/>
                    <a:pt x="1343" y="44"/>
                  </a:cubicBezTo>
                  <a:cubicBezTo>
                    <a:pt x="1345" y="45"/>
                    <a:pt x="1347" y="46"/>
                    <a:pt x="1348" y="47"/>
                  </a:cubicBezTo>
                  <a:cubicBezTo>
                    <a:pt x="1403" y="83"/>
                    <a:pt x="1453" y="149"/>
                    <a:pt x="1453" y="217"/>
                  </a:cubicBezTo>
                  <a:cubicBezTo>
                    <a:pt x="1453" y="626"/>
                    <a:pt x="1453" y="1034"/>
                    <a:pt x="1453" y="1443"/>
                  </a:cubicBezTo>
                  <a:cubicBezTo>
                    <a:pt x="1453" y="1464"/>
                    <a:pt x="1453" y="1464"/>
                    <a:pt x="1453" y="1464"/>
                  </a:cubicBezTo>
                  <a:cubicBezTo>
                    <a:pt x="1453" y="1477"/>
                    <a:pt x="1453" y="1477"/>
                    <a:pt x="1453" y="1477"/>
                  </a:cubicBezTo>
                  <a:cubicBezTo>
                    <a:pt x="1453" y="1487"/>
                    <a:pt x="1453" y="1487"/>
                    <a:pt x="1453" y="1487"/>
                  </a:cubicBezTo>
                  <a:cubicBezTo>
                    <a:pt x="1453" y="1498"/>
                    <a:pt x="1452" y="1509"/>
                    <a:pt x="1449" y="1520"/>
                  </a:cubicBezTo>
                  <a:cubicBezTo>
                    <a:pt x="1438" y="1598"/>
                    <a:pt x="1383" y="1661"/>
                    <a:pt x="1319" y="1704"/>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TextBox 9"/>
          <p:cNvSpPr txBox="1"/>
          <p:nvPr/>
        </p:nvSpPr>
        <p:spPr>
          <a:xfrm>
            <a:off x="1150938" y="3981644"/>
            <a:ext cx="5670299"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Smartwatch Mockup</a:t>
            </a:r>
          </a:p>
        </p:txBody>
      </p:sp>
      <p:sp>
        <p:nvSpPr>
          <p:cNvPr id="15" name="Rectangle 14"/>
          <p:cNvSpPr/>
          <p:nvPr/>
        </p:nvSpPr>
        <p:spPr>
          <a:xfrm>
            <a:off x="11852357" y="2686220"/>
            <a:ext cx="5330743" cy="2240613"/>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Description</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p:cNvSpPr/>
          <p:nvPr/>
        </p:nvSpPr>
        <p:spPr>
          <a:xfrm>
            <a:off x="11852357" y="5858176"/>
            <a:ext cx="219964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grpSp>
        <p:nvGrpSpPr>
          <p:cNvPr id="11" name="Group 10"/>
          <p:cNvGrpSpPr/>
          <p:nvPr/>
        </p:nvGrpSpPr>
        <p:grpSpPr>
          <a:xfrm>
            <a:off x="11955394" y="6647624"/>
            <a:ext cx="1061159" cy="1061159"/>
            <a:chOff x="11955394" y="6647624"/>
            <a:chExt cx="1061159" cy="1061159"/>
          </a:xfrm>
        </p:grpSpPr>
        <p:sp>
          <p:nvSpPr>
            <p:cNvPr id="18" name="Rectangle 17"/>
            <p:cNvSpPr/>
            <p:nvPr/>
          </p:nvSpPr>
          <p:spPr>
            <a:xfrm>
              <a:off x="11955394"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9" name="Freeform 11"/>
            <p:cNvSpPr>
              <a:spLocks noEditPoints="1"/>
            </p:cNvSpPr>
            <p:nvPr/>
          </p:nvSpPr>
          <p:spPr bwMode="auto">
            <a:xfrm>
              <a:off x="12312909" y="6883992"/>
              <a:ext cx="346128" cy="31504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0" name="Rectangle 19"/>
            <p:cNvSpPr/>
            <p:nvPr/>
          </p:nvSpPr>
          <p:spPr>
            <a:xfrm>
              <a:off x="12052810" y="729515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12" name="Group 11"/>
          <p:cNvGrpSpPr/>
          <p:nvPr/>
        </p:nvGrpSpPr>
        <p:grpSpPr>
          <a:xfrm>
            <a:off x="13329426" y="6647624"/>
            <a:ext cx="1061159" cy="1061159"/>
            <a:chOff x="13329426" y="6647624"/>
            <a:chExt cx="1061159" cy="1061159"/>
          </a:xfrm>
        </p:grpSpPr>
        <p:sp>
          <p:nvSpPr>
            <p:cNvPr id="22" name="Rectangle 21"/>
            <p:cNvSpPr/>
            <p:nvPr/>
          </p:nvSpPr>
          <p:spPr>
            <a:xfrm>
              <a:off x="13329426"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3" name="Freeform 67"/>
            <p:cNvSpPr>
              <a:spLocks noEditPoints="1"/>
            </p:cNvSpPr>
            <p:nvPr/>
          </p:nvSpPr>
          <p:spPr bwMode="auto">
            <a:xfrm>
              <a:off x="13686856" y="6874111"/>
              <a:ext cx="346168" cy="346594"/>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4" name="Rectangle 23"/>
            <p:cNvSpPr/>
            <p:nvPr/>
          </p:nvSpPr>
          <p:spPr>
            <a:xfrm>
              <a:off x="13426843" y="7301047"/>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13" name="Group 12"/>
          <p:cNvGrpSpPr/>
          <p:nvPr/>
        </p:nvGrpSpPr>
        <p:grpSpPr>
          <a:xfrm>
            <a:off x="14703459" y="6647624"/>
            <a:ext cx="1061159" cy="1061159"/>
            <a:chOff x="14703459" y="6647624"/>
            <a:chExt cx="1061159" cy="1061159"/>
          </a:xfrm>
        </p:grpSpPr>
        <p:sp>
          <p:nvSpPr>
            <p:cNvPr id="26" name="Rectangle 25"/>
            <p:cNvSpPr/>
            <p:nvPr/>
          </p:nvSpPr>
          <p:spPr>
            <a:xfrm>
              <a:off x="14703459"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7" name="Freeform 34"/>
            <p:cNvSpPr>
              <a:spLocks noEditPoints="1"/>
            </p:cNvSpPr>
            <p:nvPr/>
          </p:nvSpPr>
          <p:spPr bwMode="auto">
            <a:xfrm>
              <a:off x="15060887" y="6874359"/>
              <a:ext cx="345802" cy="34579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8" name="Rectangle 27"/>
            <p:cNvSpPr/>
            <p:nvPr/>
          </p:nvSpPr>
          <p:spPr>
            <a:xfrm>
              <a:off x="14800876" y="730089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14" name="Group 13"/>
          <p:cNvGrpSpPr/>
          <p:nvPr/>
        </p:nvGrpSpPr>
        <p:grpSpPr>
          <a:xfrm>
            <a:off x="16077491" y="6647624"/>
            <a:ext cx="1061159" cy="1061159"/>
            <a:chOff x="16077491" y="6647624"/>
            <a:chExt cx="1061159" cy="1061159"/>
          </a:xfrm>
        </p:grpSpPr>
        <p:sp>
          <p:nvSpPr>
            <p:cNvPr id="30" name="Rectangle 29"/>
            <p:cNvSpPr/>
            <p:nvPr/>
          </p:nvSpPr>
          <p:spPr>
            <a:xfrm>
              <a:off x="16077491" y="6647624"/>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1" name="Freeform 50"/>
            <p:cNvSpPr>
              <a:spLocks noEditPoints="1"/>
            </p:cNvSpPr>
            <p:nvPr/>
          </p:nvSpPr>
          <p:spPr bwMode="auto">
            <a:xfrm>
              <a:off x="16434400" y="6893669"/>
              <a:ext cx="347342" cy="28414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2" name="Rectangle 31"/>
            <p:cNvSpPr/>
            <p:nvPr/>
          </p:nvSpPr>
          <p:spPr>
            <a:xfrm>
              <a:off x="16174907" y="7289380"/>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206018025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642666" y="828421"/>
            <a:ext cx="4714966" cy="8630158"/>
          </a:xfrm>
          <a:prstGeom prst="rect">
            <a:avLst/>
          </a:prstGeom>
          <a:effectLst>
            <a:outerShdw blurRad="317500" dist="190500" dir="8100000" algn="tr" rotWithShape="0">
              <a:prstClr val="black">
                <a:alpha val="30000"/>
              </a:prstClr>
            </a:outerShdw>
          </a:effectLst>
        </p:spPr>
      </p:pic>
      <p:sp>
        <p:nvSpPr>
          <p:cNvPr id="22" name="TextBox 21"/>
          <p:cNvSpPr txBox="1"/>
          <p:nvPr/>
        </p:nvSpPr>
        <p:spPr>
          <a:xfrm>
            <a:off x="7742611" y="2140513"/>
            <a:ext cx="49744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23" name="Rectangle 22"/>
          <p:cNvSpPr/>
          <p:nvPr/>
        </p:nvSpPr>
        <p:spPr>
          <a:xfrm>
            <a:off x="7742610" y="5656582"/>
            <a:ext cx="9719889"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grpSp>
        <p:nvGrpSpPr>
          <p:cNvPr id="4" name="Group 3"/>
          <p:cNvGrpSpPr/>
          <p:nvPr/>
        </p:nvGrpSpPr>
        <p:grpSpPr>
          <a:xfrm>
            <a:off x="7845647" y="7085329"/>
            <a:ext cx="1061159" cy="1061159"/>
            <a:chOff x="7845647" y="7085329"/>
            <a:chExt cx="1061159" cy="1061159"/>
          </a:xfrm>
        </p:grpSpPr>
        <p:sp>
          <p:nvSpPr>
            <p:cNvPr id="25" name="Rectangle 24"/>
            <p:cNvSpPr/>
            <p:nvPr/>
          </p:nvSpPr>
          <p:spPr>
            <a:xfrm>
              <a:off x="7845647"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6" name="Freeform 11"/>
            <p:cNvSpPr>
              <a:spLocks noEditPoints="1"/>
            </p:cNvSpPr>
            <p:nvPr/>
          </p:nvSpPr>
          <p:spPr bwMode="auto">
            <a:xfrm>
              <a:off x="8221263" y="7338172"/>
              <a:ext cx="309926" cy="28209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7" name="Rectangle 26"/>
            <p:cNvSpPr/>
            <p:nvPr/>
          </p:nvSpPr>
          <p:spPr>
            <a:xfrm>
              <a:off x="7943063" y="770237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5" name="Group 4"/>
          <p:cNvGrpSpPr/>
          <p:nvPr/>
        </p:nvGrpSpPr>
        <p:grpSpPr>
          <a:xfrm>
            <a:off x="9219679" y="7085329"/>
            <a:ext cx="1061159" cy="1061159"/>
            <a:chOff x="9219679" y="7085329"/>
            <a:chExt cx="1061159" cy="1061159"/>
          </a:xfrm>
        </p:grpSpPr>
        <p:sp>
          <p:nvSpPr>
            <p:cNvPr id="28" name="Rectangle 27"/>
            <p:cNvSpPr/>
            <p:nvPr/>
          </p:nvSpPr>
          <p:spPr>
            <a:xfrm>
              <a:off x="9219679"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9" name="Freeform 67"/>
            <p:cNvSpPr>
              <a:spLocks noEditPoints="1"/>
            </p:cNvSpPr>
            <p:nvPr/>
          </p:nvSpPr>
          <p:spPr bwMode="auto">
            <a:xfrm>
              <a:off x="9595212" y="7329941"/>
              <a:ext cx="309962" cy="310344"/>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0" name="Rectangle 29"/>
            <p:cNvSpPr/>
            <p:nvPr/>
          </p:nvSpPr>
          <p:spPr>
            <a:xfrm>
              <a:off x="9317096" y="7708272"/>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6" name="Group 5"/>
          <p:cNvGrpSpPr/>
          <p:nvPr/>
        </p:nvGrpSpPr>
        <p:grpSpPr>
          <a:xfrm>
            <a:off x="10593712" y="7085329"/>
            <a:ext cx="1061159" cy="1061159"/>
            <a:chOff x="10593712" y="7085329"/>
            <a:chExt cx="1061159" cy="1061159"/>
          </a:xfrm>
        </p:grpSpPr>
        <p:sp>
          <p:nvSpPr>
            <p:cNvPr id="31" name="Rectangle 30"/>
            <p:cNvSpPr/>
            <p:nvPr/>
          </p:nvSpPr>
          <p:spPr>
            <a:xfrm>
              <a:off x="10593712"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2" name="Freeform 34"/>
            <p:cNvSpPr>
              <a:spLocks noEditPoints="1"/>
            </p:cNvSpPr>
            <p:nvPr/>
          </p:nvSpPr>
          <p:spPr bwMode="auto">
            <a:xfrm>
              <a:off x="10969224" y="7330147"/>
              <a:ext cx="309633" cy="309631"/>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3" name="Rectangle 32"/>
            <p:cNvSpPr/>
            <p:nvPr/>
          </p:nvSpPr>
          <p:spPr>
            <a:xfrm>
              <a:off x="10691129" y="770812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7" name="Group 6"/>
          <p:cNvGrpSpPr/>
          <p:nvPr/>
        </p:nvGrpSpPr>
        <p:grpSpPr>
          <a:xfrm>
            <a:off x="11967744" y="7085329"/>
            <a:ext cx="1061159" cy="1061159"/>
            <a:chOff x="11967744" y="7085329"/>
            <a:chExt cx="1061159" cy="1061159"/>
          </a:xfrm>
        </p:grpSpPr>
        <p:sp>
          <p:nvSpPr>
            <p:cNvPr id="34" name="Rectangle 33"/>
            <p:cNvSpPr/>
            <p:nvPr/>
          </p:nvSpPr>
          <p:spPr>
            <a:xfrm>
              <a:off x="11967744"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5" name="Freeform 50"/>
            <p:cNvSpPr>
              <a:spLocks noEditPoints="1"/>
            </p:cNvSpPr>
            <p:nvPr/>
          </p:nvSpPr>
          <p:spPr bwMode="auto">
            <a:xfrm>
              <a:off x="12342818" y="7346233"/>
              <a:ext cx="311012" cy="254427"/>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36" name="Rectangle 35"/>
            <p:cNvSpPr/>
            <p:nvPr/>
          </p:nvSpPr>
          <p:spPr>
            <a:xfrm>
              <a:off x="12065160" y="7696605"/>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2450993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62105" y="823913"/>
            <a:ext cx="8358985" cy="9466447"/>
          </a:xfrm>
          <a:prstGeom prst="rect">
            <a:avLst/>
          </a:prstGeom>
        </p:spPr>
      </p:pic>
      <p:sp>
        <p:nvSpPr>
          <p:cNvPr id="4" name="TextBox 3"/>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8"/>
          <p:cNvSpPr/>
          <p:nvPr/>
        </p:nvSpPr>
        <p:spPr>
          <a:xfrm>
            <a:off x="1747551" y="5737851"/>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7" name="TextBox 6"/>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3714108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800000">
            <a:off x="9184533" y="-2478380"/>
            <a:ext cx="5266528" cy="9639731"/>
          </a:xfrm>
          <a:prstGeom prst="rect">
            <a:avLst/>
          </a:prstGeom>
          <a:effectLst>
            <a:outerShdw blurRad="317500" dist="190500" dir="8100000" algn="tr" rotWithShape="0">
              <a:prstClr val="black">
                <a:alpha val="30000"/>
              </a:prstClr>
            </a:outerShdw>
          </a:effectLst>
        </p:spPr>
      </p:pic>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800000">
            <a:off x="11175969" y="3125650"/>
            <a:ext cx="5266528" cy="9639731"/>
          </a:xfrm>
          <a:prstGeom prst="rect">
            <a:avLst/>
          </a:prstGeom>
          <a:effectLst>
            <a:outerShdw blurRad="317500" dist="190500" dir="8100000" algn="tr" rotWithShape="0">
              <a:prstClr val="black">
                <a:alpha val="30000"/>
              </a:prstClr>
            </a:outerShdw>
          </a:effectLst>
        </p:spPr>
      </p:pic>
      <p:sp>
        <p:nvSpPr>
          <p:cNvPr id="8" name="TextBox 7"/>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9" name="Rectangle 8"/>
          <p:cNvSpPr/>
          <p:nvPr/>
        </p:nvSpPr>
        <p:spPr>
          <a:xfrm>
            <a:off x="1747551" y="6091815"/>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10" name="Group 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7076" y="7923538"/>
            <a:ext cx="4357974" cy="397575"/>
            <a:chOff x="10493200" y="6544912"/>
            <a:chExt cx="2787704" cy="397575"/>
          </a:xfrm>
        </p:grpSpPr>
        <p:cxnSp>
          <p:nvCxnSpPr>
            <p:cNvPr id="11" name="Straight Connector 10"/>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14"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1798285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6"/>
          <p:cNvSpPr/>
          <p:nvPr/>
        </p:nvSpPr>
        <p:spPr>
          <a:xfrm rot="10800000" flipV="1">
            <a:off x="6164833" y="0"/>
            <a:ext cx="12123166" cy="10287000"/>
          </a:xfrm>
          <a:custGeom>
            <a:avLst/>
            <a:gdLst>
              <a:gd name="connsiteX0" fmla="*/ 6183965 w 12123166"/>
              <a:gd name="connsiteY0" fmla="*/ 0 h 10287000"/>
              <a:gd name="connsiteX1" fmla="*/ 483340 w 12123166"/>
              <a:gd name="connsiteY1" fmla="*/ 0 h 10287000"/>
              <a:gd name="connsiteX2" fmla="*/ 28600 w 12123166"/>
              <a:gd name="connsiteY2" fmla="*/ 0 h 10287000"/>
              <a:gd name="connsiteX3" fmla="*/ 0 w 12123166"/>
              <a:gd name="connsiteY3" fmla="*/ 0 h 10287000"/>
              <a:gd name="connsiteX4" fmla="*/ 0 w 12123166"/>
              <a:gd name="connsiteY4" fmla="*/ 10287000 h 10287000"/>
              <a:gd name="connsiteX5" fmla="*/ 28600 w 12123166"/>
              <a:gd name="connsiteY5" fmla="*/ 10287000 h 10287000"/>
              <a:gd name="connsiteX6" fmla="*/ 483340 w 12123166"/>
              <a:gd name="connsiteY6" fmla="*/ 10287000 h 10287000"/>
              <a:gd name="connsiteX7" fmla="*/ 12123166 w 1212316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23166" h="10287000">
                <a:moveTo>
                  <a:pt x="6183965" y="0"/>
                </a:moveTo>
                <a:lnTo>
                  <a:pt x="483340" y="0"/>
                </a:lnTo>
                <a:lnTo>
                  <a:pt x="28600" y="0"/>
                </a:lnTo>
                <a:lnTo>
                  <a:pt x="0" y="0"/>
                </a:lnTo>
                <a:lnTo>
                  <a:pt x="0" y="10287000"/>
                </a:lnTo>
                <a:lnTo>
                  <a:pt x="28600" y="10287000"/>
                </a:lnTo>
                <a:lnTo>
                  <a:pt x="483340" y="10287000"/>
                </a:lnTo>
                <a:lnTo>
                  <a:pt x="12123166" y="102870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725265" y="340891"/>
            <a:ext cx="4837470" cy="9723206"/>
          </a:xfrm>
          <a:prstGeom prst="rect">
            <a:avLst/>
          </a:prstGeom>
          <a:effectLst>
            <a:outerShdw blurRad="317500" dist="190500" dir="8100000" algn="tr" rotWithShape="0">
              <a:prstClr val="black">
                <a:alpha val="30000"/>
              </a:prstClr>
            </a:outerShdw>
          </a:effectLst>
        </p:spPr>
      </p:pic>
      <p:sp>
        <p:nvSpPr>
          <p:cNvPr id="14" name="TextBox 13"/>
          <p:cNvSpPr txBox="1"/>
          <p:nvPr/>
        </p:nvSpPr>
        <p:spPr>
          <a:xfrm>
            <a:off x="1228524" y="2979616"/>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18" name="Rectangle 17"/>
          <p:cNvSpPr/>
          <p:nvPr/>
        </p:nvSpPr>
        <p:spPr>
          <a:xfrm>
            <a:off x="1228524" y="6328655"/>
            <a:ext cx="5536254"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2581247"/>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2415556"/>
            <a:ext cx="4204403" cy="1277273"/>
          </a:xfrm>
          <a:prstGeom prst="rect">
            <a:avLst/>
          </a:prstGeom>
        </p:spPr>
        <p:txBody>
          <a:bodyPr wrap="square">
            <a:spAutoFit/>
          </a:bodyPr>
          <a:lstStyle/>
          <a:p>
            <a:pPr>
              <a:lnSpc>
                <a:spcPct val="120000"/>
              </a:lnSpc>
              <a:spcBef>
                <a:spcPts val="600"/>
              </a:spcBef>
            </a:pPr>
            <a:r>
              <a:rPr lang="es-ES" altLang="zh-CN" sz="2400" smtClean="0">
                <a:solidFill>
                  <a:schemeClr val="bg1"/>
                </a:solidFill>
                <a:ea typeface="Lato Light" panose="020F0502020204030203" pitchFamily="34" charset="0"/>
                <a:cs typeface="Lato Light" panose="020F0502020204030203" pitchFamily="34" charset="0"/>
              </a:rPr>
              <a:t>Simple</a:t>
            </a:r>
            <a:endParaRPr lang="en-US" altLang="zh-CN" sz="2400" dirty="0" smtClean="0">
              <a:solidFill>
                <a:schemeClr val="bg1"/>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4670555"/>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4504864"/>
            <a:ext cx="4204403" cy="1277273"/>
          </a:xfrm>
          <a:prstGeom prst="rect">
            <a:avLst/>
          </a:prstGeom>
        </p:spPr>
        <p:txBody>
          <a:bodyPr wrap="square">
            <a:spAutoFit/>
          </a:bodyPr>
          <a:lstStyle/>
          <a:p>
            <a:pPr>
              <a:lnSpc>
                <a:spcPct val="120000"/>
              </a:lnSpc>
              <a:spcBef>
                <a:spcPts val="600"/>
              </a:spcBef>
            </a:pPr>
            <a:r>
              <a:rPr lang="es-ES" altLang="zh-CN" sz="2400" smtClean="0">
                <a:solidFill>
                  <a:schemeClr val="bg1"/>
                </a:solidFill>
                <a:ea typeface="Lato Light" panose="020F0502020204030203" pitchFamily="34" charset="0"/>
                <a:cs typeface="Lato Light" panose="020F0502020204030203" pitchFamily="34" charset="0"/>
              </a:rPr>
              <a:t>Powerful</a:t>
            </a:r>
            <a:endParaRPr lang="en-US" altLang="zh-CN" sz="2400" dirty="0" smtClean="0">
              <a:solidFill>
                <a:schemeClr val="bg1"/>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3" name="Rectangle 3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2053824" y="6759862"/>
            <a:ext cx="945896" cy="9458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3226271" y="6594171"/>
            <a:ext cx="4204403" cy="1277273"/>
          </a:xfrm>
          <a:prstGeom prst="rect">
            <a:avLst/>
          </a:prstGeom>
        </p:spPr>
        <p:txBody>
          <a:bodyPr wrap="square">
            <a:spAutoFit/>
          </a:bodyPr>
          <a:lstStyle/>
          <a:p>
            <a:pPr>
              <a:lnSpc>
                <a:spcPct val="120000"/>
              </a:lnSpc>
              <a:spcBef>
                <a:spcPts val="600"/>
              </a:spcBef>
            </a:pPr>
            <a:r>
              <a:rPr lang="es-ES" altLang="zh-CN" sz="2400" smtClean="0">
                <a:solidFill>
                  <a:schemeClr val="bg1"/>
                </a:solidFill>
                <a:ea typeface="Lato Light" panose="020F0502020204030203" pitchFamily="34" charset="0"/>
                <a:cs typeface="Lato Light" panose="020F0502020204030203" pitchFamily="34" charset="0"/>
              </a:rPr>
              <a:t>Creative</a:t>
            </a:r>
            <a:endParaRPr lang="en-US" altLang="zh-CN" sz="2400" dirty="0" smtClean="0">
              <a:solidFill>
                <a:schemeClr val="bg1"/>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a:t>
            </a:r>
            <a:r>
              <a:rPr lang="es-ES" altLang="zh-CN" sz="1200" smtClean="0">
                <a:solidFill>
                  <a:schemeClr val="bg1">
                    <a:lumMod val="65000"/>
                  </a:schemeClr>
                </a:solidFill>
                <a:ea typeface="Lato Light" panose="020F0502020204030203" pitchFamily="34" charset="0"/>
                <a:cs typeface="Lato Light" panose="020F0502020204030203" pitchFamily="34" charset="0"/>
              </a:rPr>
              <a:t>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6" name="Group 35"/>
          <p:cNvGrpSpPr/>
          <p:nvPr/>
        </p:nvGrpSpPr>
        <p:grpSpPr>
          <a:xfrm>
            <a:off x="16485472" y="815619"/>
            <a:ext cx="984141" cy="292455"/>
            <a:chOff x="16684042" y="834670"/>
            <a:chExt cx="788746" cy="234390"/>
          </a:xfrm>
          <a:solidFill>
            <a:schemeClr val="bg1"/>
          </a:solidFill>
        </p:grpSpPr>
        <p:sp>
          <p:nvSpPr>
            <p:cNvPr id="37" name="Freeform 36"/>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Freeform 37"/>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Freeform 38"/>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Freeform 39"/>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Freeform 40"/>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 name="Freeform 36"/>
          <p:cNvSpPr>
            <a:spLocks noEditPoints="1"/>
          </p:cNvSpPr>
          <p:nvPr/>
        </p:nvSpPr>
        <p:spPr bwMode="auto">
          <a:xfrm>
            <a:off x="12309821" y="2835117"/>
            <a:ext cx="433904" cy="438156"/>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121"/>
          <p:cNvSpPr>
            <a:spLocks noEditPoints="1"/>
          </p:cNvSpPr>
          <p:nvPr/>
        </p:nvSpPr>
        <p:spPr bwMode="auto">
          <a:xfrm>
            <a:off x="12309821" y="4924425"/>
            <a:ext cx="433904" cy="438156"/>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44" name="Group 134"/>
          <p:cNvGrpSpPr>
            <a:grpSpLocks noChangeAspect="1"/>
          </p:cNvGrpSpPr>
          <p:nvPr/>
        </p:nvGrpSpPr>
        <p:grpSpPr bwMode="auto">
          <a:xfrm>
            <a:off x="12309821" y="7043511"/>
            <a:ext cx="433904" cy="378600"/>
            <a:chOff x="196" y="4139"/>
            <a:chExt cx="408" cy="356"/>
          </a:xfrm>
          <a:solidFill>
            <a:schemeClr val="bg1"/>
          </a:solidFill>
        </p:grpSpPr>
        <p:sp>
          <p:nvSpPr>
            <p:cNvPr id="45"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667211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45343" y="758450"/>
            <a:ext cx="6253316" cy="8770100"/>
          </a:xfrm>
          <a:prstGeom prst="rect">
            <a:avLst/>
          </a:prstGeom>
          <a:effectLst>
            <a:outerShdw blurRad="317500" dist="190500" dir="8100000" algn="tr" rotWithShape="0">
              <a:prstClr val="black">
                <a:alpha val="30000"/>
              </a:prstClr>
            </a:outerShdw>
          </a:effectLst>
        </p:spPr>
      </p:pic>
      <p:sp>
        <p:nvSpPr>
          <p:cNvPr id="4" name="TextBox 3"/>
          <p:cNvSpPr txBox="1"/>
          <p:nvPr/>
        </p:nvSpPr>
        <p:spPr>
          <a:xfrm>
            <a:off x="9069970" y="2140513"/>
            <a:ext cx="49744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4"/>
          <p:cNvSpPr/>
          <p:nvPr/>
        </p:nvSpPr>
        <p:spPr>
          <a:xfrm>
            <a:off x="9069969" y="5656582"/>
            <a:ext cx="8392531" cy="9787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3" name="Group 2"/>
          <p:cNvGrpSpPr/>
          <p:nvPr/>
        </p:nvGrpSpPr>
        <p:grpSpPr>
          <a:xfrm>
            <a:off x="9173006" y="7085329"/>
            <a:ext cx="1061159" cy="1061159"/>
            <a:chOff x="9173006" y="7085329"/>
            <a:chExt cx="1061159" cy="1061159"/>
          </a:xfrm>
        </p:grpSpPr>
        <p:sp>
          <p:nvSpPr>
            <p:cNvPr id="6" name="Rectangle 5"/>
            <p:cNvSpPr/>
            <p:nvPr/>
          </p:nvSpPr>
          <p:spPr>
            <a:xfrm>
              <a:off x="9173006"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7" name="Freeform 11"/>
            <p:cNvSpPr>
              <a:spLocks noEditPoints="1"/>
            </p:cNvSpPr>
            <p:nvPr/>
          </p:nvSpPr>
          <p:spPr bwMode="auto">
            <a:xfrm>
              <a:off x="9524665" y="7316367"/>
              <a:ext cx="357840" cy="325702"/>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8" name="Rectangle 7"/>
            <p:cNvSpPr/>
            <p:nvPr/>
          </p:nvSpPr>
          <p:spPr>
            <a:xfrm>
              <a:off x="9270422" y="771761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18" name="Group 17"/>
          <p:cNvGrpSpPr/>
          <p:nvPr/>
        </p:nvGrpSpPr>
        <p:grpSpPr>
          <a:xfrm>
            <a:off x="10547038" y="7085329"/>
            <a:ext cx="1061159" cy="1061159"/>
            <a:chOff x="10547038" y="7085329"/>
            <a:chExt cx="1061159" cy="1061159"/>
          </a:xfrm>
        </p:grpSpPr>
        <p:sp>
          <p:nvSpPr>
            <p:cNvPr id="9" name="Rectangle 8"/>
            <p:cNvSpPr/>
            <p:nvPr/>
          </p:nvSpPr>
          <p:spPr>
            <a:xfrm>
              <a:off x="10547038"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0" name="Freeform 67"/>
            <p:cNvSpPr>
              <a:spLocks noEditPoints="1"/>
            </p:cNvSpPr>
            <p:nvPr/>
          </p:nvSpPr>
          <p:spPr bwMode="auto">
            <a:xfrm>
              <a:off x="10898612" y="7305952"/>
              <a:ext cx="357880" cy="358322"/>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1" name="Rectangle 10"/>
            <p:cNvSpPr/>
            <p:nvPr/>
          </p:nvSpPr>
          <p:spPr>
            <a:xfrm>
              <a:off x="10644455" y="7723512"/>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20" name="Group 19"/>
          <p:cNvGrpSpPr/>
          <p:nvPr/>
        </p:nvGrpSpPr>
        <p:grpSpPr>
          <a:xfrm>
            <a:off x="11921071" y="7085329"/>
            <a:ext cx="1061159" cy="1061159"/>
            <a:chOff x="11921071" y="7085329"/>
            <a:chExt cx="1061159" cy="1061159"/>
          </a:xfrm>
        </p:grpSpPr>
        <p:sp>
          <p:nvSpPr>
            <p:cNvPr id="12" name="Rectangle 11"/>
            <p:cNvSpPr/>
            <p:nvPr/>
          </p:nvSpPr>
          <p:spPr>
            <a:xfrm>
              <a:off x="11921071"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3" name="Freeform 34"/>
            <p:cNvSpPr>
              <a:spLocks noEditPoints="1"/>
            </p:cNvSpPr>
            <p:nvPr/>
          </p:nvSpPr>
          <p:spPr bwMode="auto">
            <a:xfrm>
              <a:off x="12272649" y="7306214"/>
              <a:ext cx="357502" cy="35749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4" name="Rectangle 13"/>
            <p:cNvSpPr/>
            <p:nvPr/>
          </p:nvSpPr>
          <p:spPr>
            <a:xfrm>
              <a:off x="12018488" y="772336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21" name="Group 20"/>
          <p:cNvGrpSpPr/>
          <p:nvPr/>
        </p:nvGrpSpPr>
        <p:grpSpPr>
          <a:xfrm>
            <a:off x="13295103" y="7085329"/>
            <a:ext cx="1061159" cy="1061159"/>
            <a:chOff x="13295103" y="7085329"/>
            <a:chExt cx="1061159" cy="1061159"/>
          </a:xfrm>
        </p:grpSpPr>
        <p:sp>
          <p:nvSpPr>
            <p:cNvPr id="15" name="Rectangle 14"/>
            <p:cNvSpPr/>
            <p:nvPr/>
          </p:nvSpPr>
          <p:spPr>
            <a:xfrm>
              <a:off x="13295103" y="708532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6" name="Freeform 50"/>
            <p:cNvSpPr>
              <a:spLocks noEditPoints="1"/>
            </p:cNvSpPr>
            <p:nvPr/>
          </p:nvSpPr>
          <p:spPr bwMode="auto">
            <a:xfrm>
              <a:off x="13646136" y="7326567"/>
              <a:ext cx="359094" cy="29376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7" name="Rectangle 16"/>
            <p:cNvSpPr/>
            <p:nvPr/>
          </p:nvSpPr>
          <p:spPr>
            <a:xfrm>
              <a:off x="13392519" y="7711845"/>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19" name="Picture Placeholder 18"/>
          <p:cNvSpPr>
            <a:spLocks noGrp="1"/>
          </p:cNvSpPr>
          <p:nvPr>
            <p:ph type="pic" sz="quarter" idx="10"/>
          </p:nvPr>
        </p:nvSpPr>
        <p:spPr/>
      </p:sp>
    </p:spTree>
    <p:extLst>
      <p:ext uri="{BB962C8B-B14F-4D97-AF65-F5344CB8AC3E}">
        <p14:creationId xmlns:p14="http://schemas.microsoft.com/office/powerpoint/2010/main" val="362762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207210" y="1608564"/>
            <a:ext cx="13723285" cy="7523116"/>
          </a:xfrm>
          <a:prstGeom prst="rect">
            <a:avLst/>
          </a:prstGeom>
        </p:spPr>
      </p:pic>
      <p:sp>
        <p:nvSpPr>
          <p:cNvPr id="3" name="TextBox 2"/>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4" name="Rectangle 3"/>
          <p:cNvSpPr/>
          <p:nvPr/>
        </p:nvSpPr>
        <p:spPr>
          <a:xfrm>
            <a:off x="1747551" y="5590373"/>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pSp>
        <p:nvGrpSpPr>
          <p:cNvPr id="5" name="Group 4"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757076" y="7363102"/>
            <a:ext cx="4357974" cy="397575"/>
            <a:chOff x="10493200" y="6544912"/>
            <a:chExt cx="2787704" cy="397575"/>
          </a:xfrm>
        </p:grpSpPr>
        <p:cxnSp>
          <p:nvCxnSpPr>
            <p:cNvPr id="6" name="Straight Connector 5"/>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9"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Tree>
    <p:extLst>
      <p:ext uri="{BB962C8B-B14F-4D97-AF65-F5344CB8AC3E}">
        <p14:creationId xmlns:p14="http://schemas.microsoft.com/office/powerpoint/2010/main" val="2051983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8"/>
          <p:cNvSpPr/>
          <p:nvPr/>
        </p:nvSpPr>
        <p:spPr>
          <a:xfrm>
            <a:off x="10512810" y="7559594"/>
            <a:ext cx="6622665"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512810" y="5740113"/>
            <a:ext cx="5460274" cy="140038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About Us</a:t>
            </a:r>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3418662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159045" y="226807"/>
            <a:ext cx="16388984" cy="9833386"/>
          </a:xfrm>
          <a:prstGeom prst="rect">
            <a:avLst/>
          </a:prstGeom>
        </p:spPr>
      </p:pic>
      <p:sp>
        <p:nvSpPr>
          <p:cNvPr id="4" name="TextBox 3"/>
          <p:cNvSpPr txBox="1"/>
          <p:nvPr/>
        </p:nvSpPr>
        <p:spPr>
          <a:xfrm>
            <a:off x="10367831" y="2073607"/>
            <a:ext cx="4974477"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4"/>
          <p:cNvSpPr/>
          <p:nvPr/>
        </p:nvSpPr>
        <p:spPr>
          <a:xfrm>
            <a:off x="10367831" y="5901904"/>
            <a:ext cx="6758120" cy="1200329"/>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6" name="Group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0367831" y="7337188"/>
            <a:ext cx="4357974" cy="397575"/>
            <a:chOff x="10493200" y="6544912"/>
            <a:chExt cx="2787704" cy="397575"/>
          </a:xfrm>
        </p:grpSpPr>
        <p:cxnSp>
          <p:nvCxnSpPr>
            <p:cNvPr id="7" name="Straight Connector 6"/>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10"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11" name="Picture Placeholder 10"/>
          <p:cNvSpPr>
            <a:spLocks noGrp="1"/>
          </p:cNvSpPr>
          <p:nvPr>
            <p:ph type="pic" sz="quarter" idx="10"/>
          </p:nvPr>
        </p:nvSpPr>
        <p:spPr/>
      </p:sp>
    </p:spTree>
    <p:extLst>
      <p:ext uri="{BB962C8B-B14F-4D97-AF65-F5344CB8AC3E}">
        <p14:creationId xmlns:p14="http://schemas.microsoft.com/office/powerpoint/2010/main" val="148614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p:sp>
      <p:pic>
        <p:nvPicPr>
          <p:cNvPr id="3"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05092" y="1754490"/>
            <a:ext cx="8733980" cy="8008222"/>
          </a:xfrm>
          <a:prstGeom prst="rect">
            <a:avLst/>
          </a:prstGeom>
        </p:spPr>
      </p:pic>
      <p:sp>
        <p:nvSpPr>
          <p:cNvPr id="4" name="TextBox 3"/>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Smartphone Mockup</a:t>
            </a:r>
          </a:p>
        </p:txBody>
      </p:sp>
      <p:sp>
        <p:nvSpPr>
          <p:cNvPr id="5" name="Rectangle 8"/>
          <p:cNvSpPr/>
          <p:nvPr/>
        </p:nvSpPr>
        <p:spPr>
          <a:xfrm>
            <a:off x="1747551" y="5737851"/>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747552" y="7514084"/>
            <a:ext cx="2034806" cy="892552"/>
          </a:xfrm>
          <a:prstGeom prst="rect">
            <a:avLst/>
          </a:prstGeom>
          <a:noFill/>
        </p:spPr>
        <p:txBody>
          <a:bodyPr wrap="square" rtlCol="0">
            <a:spAutoFit/>
          </a:bodyPr>
          <a:lstStyle/>
          <a:p>
            <a:r>
              <a:rPr lang="en-US" altLang="zh-CN" sz="3600" b="1" dirty="0" smtClean="0">
                <a:solidFill>
                  <a:schemeClr val="accent1"/>
                </a:solidFill>
                <a:latin typeface="+mj-lt"/>
              </a:rPr>
              <a:t>85%</a:t>
            </a: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7" name="TextBox 6"/>
          <p:cNvSpPr txBox="1"/>
          <p:nvPr/>
        </p:nvSpPr>
        <p:spPr>
          <a:xfrm>
            <a:off x="3870695" y="7514084"/>
            <a:ext cx="2034806" cy="892552"/>
          </a:xfrm>
          <a:prstGeom prst="rect">
            <a:avLst/>
          </a:prstGeom>
          <a:noFill/>
        </p:spPr>
        <p:txBody>
          <a:bodyPr wrap="square" rtlCol="0">
            <a:spAutoFit/>
          </a:bodyPr>
          <a:lstStyle/>
          <a:p>
            <a:r>
              <a:rPr lang="en-US" altLang="zh-CN" sz="3600" b="1" smtClean="0">
                <a:solidFill>
                  <a:schemeClr val="accent1"/>
                </a:solidFill>
                <a:latin typeface="+mj-lt"/>
              </a:rPr>
              <a:t>3.6K</a:t>
            </a:r>
            <a:endParaRPr lang="en-US" altLang="zh-CN" sz="3200" b="1" smtClean="0">
              <a:solidFill>
                <a:schemeClr val="accent1"/>
              </a:solidFill>
              <a:latin typeface="+mj-lt"/>
            </a:endParaRPr>
          </a:p>
          <a:p>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 Design</a:t>
            </a:r>
            <a:endParaRPr lang="zh-CN" altLang="en-US" sz="1600">
              <a:solidFill>
                <a:schemeClr val="tx1">
                  <a:lumMod val="75000"/>
                  <a:lumOff val="25000"/>
                </a:schemeClr>
              </a:solidFill>
            </a:endParaRPr>
          </a:p>
        </p:txBody>
      </p:sp>
    </p:spTree>
    <p:extLst>
      <p:ext uri="{BB962C8B-B14F-4D97-AF65-F5344CB8AC3E}">
        <p14:creationId xmlns:p14="http://schemas.microsoft.com/office/powerpoint/2010/main" val="1523219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p:cNvSpPr>
            <a:spLocks noGrp="1"/>
          </p:cNvSpPr>
          <p:nvPr>
            <p:ph type="pic" sz="quarter" idx="10"/>
          </p:nvPr>
        </p:nvSpPr>
        <p:spPr/>
      </p:sp>
      <p:pic>
        <p:nvPicPr>
          <p:cNvPr id="2" name="Picture 57" descr="iMac-Mask.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1474" y="3590003"/>
            <a:ext cx="6505064" cy="5964522"/>
          </a:xfrm>
          <a:prstGeom prst="rect">
            <a:avLst/>
          </a:prstGeom>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8511" y="4696870"/>
            <a:ext cx="3118868" cy="4374124"/>
          </a:xfrm>
          <a:prstGeom prst="rect">
            <a:avLst/>
          </a:prstGeom>
          <a:effectLst/>
        </p:spPr>
      </p:pic>
      <p:sp>
        <p:nvSpPr>
          <p:cNvPr id="8" name="TextBox 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Devices Mockup</a:t>
            </a:r>
          </a:p>
        </p:txBody>
      </p:sp>
      <p:sp>
        <p:nvSpPr>
          <p:cNvPr id="9" name="Rectangle 8"/>
          <p:cNvSpPr/>
          <p:nvPr/>
        </p:nvSpPr>
        <p:spPr>
          <a:xfrm>
            <a:off x="10389009" y="4039827"/>
            <a:ext cx="7073491" cy="1797415"/>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Description</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p:cNvSpPr/>
          <p:nvPr/>
        </p:nvSpPr>
        <p:spPr>
          <a:xfrm>
            <a:off x="10389009" y="6739831"/>
            <a:ext cx="2199641" cy="461665"/>
          </a:xfrm>
          <a:prstGeom prst="rect">
            <a:avLst/>
          </a:prstGeom>
        </p:spPr>
        <p:txBody>
          <a:bodyPr wrap="none">
            <a:spAutoFit/>
          </a:bodyPr>
          <a:lstStyle/>
          <a:p>
            <a:pPr>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Main features</a:t>
            </a:r>
            <a:r>
              <a:rPr lang="en-US" altLang="zh-CN" sz="240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2400">
              <a:solidFill>
                <a:schemeClr val="tx1">
                  <a:lumMod val="75000"/>
                  <a:lumOff val="25000"/>
                </a:schemeClr>
              </a:solidFill>
              <a:ea typeface="Lato Light" panose="020F0502020204030203" pitchFamily="34" charset="0"/>
              <a:cs typeface="Lato Light" panose="020F0502020204030203" pitchFamily="34" charset="0"/>
            </a:endParaRPr>
          </a:p>
        </p:txBody>
      </p:sp>
      <p:grpSp>
        <p:nvGrpSpPr>
          <p:cNvPr id="3" name="Group 2"/>
          <p:cNvGrpSpPr/>
          <p:nvPr/>
        </p:nvGrpSpPr>
        <p:grpSpPr>
          <a:xfrm>
            <a:off x="10492046" y="7529279"/>
            <a:ext cx="1061159" cy="1061159"/>
            <a:chOff x="10492046" y="7529279"/>
            <a:chExt cx="1061159" cy="1061159"/>
          </a:xfrm>
        </p:grpSpPr>
        <p:sp>
          <p:nvSpPr>
            <p:cNvPr id="11" name="Rectangle 10"/>
            <p:cNvSpPr/>
            <p:nvPr/>
          </p:nvSpPr>
          <p:spPr>
            <a:xfrm>
              <a:off x="10492046"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 name="Freeform 11"/>
            <p:cNvSpPr>
              <a:spLocks noEditPoints="1"/>
            </p:cNvSpPr>
            <p:nvPr/>
          </p:nvSpPr>
          <p:spPr bwMode="auto">
            <a:xfrm>
              <a:off x="10850683" y="7766668"/>
              <a:ext cx="343884" cy="31300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3" name="Rectangle 12"/>
            <p:cNvSpPr/>
            <p:nvPr/>
          </p:nvSpPr>
          <p:spPr>
            <a:xfrm>
              <a:off x="10589462" y="8165378"/>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Simple</a:t>
              </a:r>
              <a:endParaRPr lang="zh-CN" altLang="en-US" sz="1200">
                <a:solidFill>
                  <a:schemeClr val="bg1"/>
                </a:solidFill>
              </a:endParaRPr>
            </a:p>
          </p:txBody>
        </p:sp>
      </p:grpSp>
      <p:grpSp>
        <p:nvGrpSpPr>
          <p:cNvPr id="5" name="Group 4"/>
          <p:cNvGrpSpPr/>
          <p:nvPr/>
        </p:nvGrpSpPr>
        <p:grpSpPr>
          <a:xfrm>
            <a:off x="11866078" y="7529279"/>
            <a:ext cx="1061159" cy="1061159"/>
            <a:chOff x="11866078" y="7529279"/>
            <a:chExt cx="1061159" cy="1061159"/>
          </a:xfrm>
        </p:grpSpPr>
        <p:sp>
          <p:nvSpPr>
            <p:cNvPr id="14" name="Rectangle 13"/>
            <p:cNvSpPr/>
            <p:nvPr/>
          </p:nvSpPr>
          <p:spPr>
            <a:xfrm>
              <a:off x="11866078"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5" name="Freeform 67"/>
            <p:cNvSpPr>
              <a:spLocks noEditPoints="1"/>
            </p:cNvSpPr>
            <p:nvPr/>
          </p:nvSpPr>
          <p:spPr bwMode="auto">
            <a:xfrm>
              <a:off x="12224631" y="7756890"/>
              <a:ext cx="343922" cy="344346"/>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6" name="Rectangle 15"/>
            <p:cNvSpPr/>
            <p:nvPr/>
          </p:nvSpPr>
          <p:spPr>
            <a:xfrm>
              <a:off x="11963495" y="8171272"/>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Powerful</a:t>
              </a:r>
              <a:endParaRPr lang="zh-CN" altLang="en-US" sz="1200">
                <a:solidFill>
                  <a:schemeClr val="bg1"/>
                </a:solidFill>
              </a:endParaRPr>
            </a:p>
          </p:txBody>
        </p:sp>
      </p:grpSp>
      <p:grpSp>
        <p:nvGrpSpPr>
          <p:cNvPr id="7" name="Group 6"/>
          <p:cNvGrpSpPr/>
          <p:nvPr/>
        </p:nvGrpSpPr>
        <p:grpSpPr>
          <a:xfrm>
            <a:off x="13240111" y="7529279"/>
            <a:ext cx="1061159" cy="1061159"/>
            <a:chOff x="13240111" y="7529279"/>
            <a:chExt cx="1061159" cy="1061159"/>
          </a:xfrm>
        </p:grpSpPr>
        <p:sp>
          <p:nvSpPr>
            <p:cNvPr id="17" name="Rectangle 16"/>
            <p:cNvSpPr/>
            <p:nvPr/>
          </p:nvSpPr>
          <p:spPr>
            <a:xfrm>
              <a:off x="13240111"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8" name="Freeform 34"/>
            <p:cNvSpPr>
              <a:spLocks noEditPoints="1"/>
            </p:cNvSpPr>
            <p:nvPr/>
          </p:nvSpPr>
          <p:spPr bwMode="auto">
            <a:xfrm>
              <a:off x="13598661" y="7757136"/>
              <a:ext cx="343558" cy="343554"/>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19" name="Rectangle 18"/>
            <p:cNvSpPr/>
            <p:nvPr/>
          </p:nvSpPr>
          <p:spPr>
            <a:xfrm>
              <a:off x="13337528" y="8171123"/>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Creative</a:t>
              </a:r>
              <a:endParaRPr lang="zh-CN" altLang="en-US" sz="1200">
                <a:solidFill>
                  <a:schemeClr val="bg1"/>
                </a:solidFill>
              </a:endParaRPr>
            </a:p>
          </p:txBody>
        </p:sp>
      </p:grpSp>
      <p:grpSp>
        <p:nvGrpSpPr>
          <p:cNvPr id="26" name="Group 25"/>
          <p:cNvGrpSpPr/>
          <p:nvPr/>
        </p:nvGrpSpPr>
        <p:grpSpPr>
          <a:xfrm>
            <a:off x="14614143" y="7529279"/>
            <a:ext cx="1061159" cy="1061159"/>
            <a:chOff x="14614143" y="7529279"/>
            <a:chExt cx="1061159" cy="1061159"/>
          </a:xfrm>
        </p:grpSpPr>
        <p:sp>
          <p:nvSpPr>
            <p:cNvPr id="20" name="Rectangle 19"/>
            <p:cNvSpPr/>
            <p:nvPr/>
          </p:nvSpPr>
          <p:spPr>
            <a:xfrm>
              <a:off x="14614143" y="7529279"/>
              <a:ext cx="1061159" cy="1061159"/>
            </a:xfrm>
            <a:prstGeom prst="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1" name="Freeform 50"/>
            <p:cNvSpPr>
              <a:spLocks noEditPoints="1"/>
            </p:cNvSpPr>
            <p:nvPr/>
          </p:nvSpPr>
          <p:spPr bwMode="auto">
            <a:xfrm>
              <a:off x="14972180" y="7776247"/>
              <a:ext cx="345086" cy="28230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sz="1600"/>
            </a:p>
          </p:txBody>
        </p:sp>
        <p:sp>
          <p:nvSpPr>
            <p:cNvPr id="22" name="Rectangle 21"/>
            <p:cNvSpPr/>
            <p:nvPr/>
          </p:nvSpPr>
          <p:spPr>
            <a:xfrm>
              <a:off x="14711559" y="8159605"/>
              <a:ext cx="866326" cy="291253"/>
            </a:xfrm>
            <a:prstGeom prst="rect">
              <a:avLst/>
            </a:prstGeom>
          </p:spPr>
          <p:txBody>
            <a:bodyPr wrap="square">
              <a:spAutoFit/>
            </a:bodyPr>
            <a:lstStyle/>
            <a:p>
              <a:pPr algn="ctr"/>
              <a:r>
                <a:rPr lang="en-US" altLang="zh-CN" sz="1200" smtClean="0">
                  <a:solidFill>
                    <a:schemeClr val="bg1"/>
                  </a:solidFill>
                  <a:ea typeface="Lato Light" panose="020F0502020204030203" pitchFamily="34" charset="0"/>
                  <a:cs typeface="Lato Light" panose="020F0502020204030203" pitchFamily="34" charset="0"/>
                </a:rPr>
                <a:t>Flexible</a:t>
              </a:r>
              <a:endParaRPr lang="zh-CN" altLang="en-US" sz="1200">
                <a:solidFill>
                  <a:schemeClr val="bg1"/>
                </a:solidFill>
              </a:endParaRPr>
            </a:p>
          </p:txBody>
        </p:sp>
      </p:grpSp>
      <p:sp>
        <p:nvSpPr>
          <p:cNvPr id="24" name="Picture Placeholder 23"/>
          <p:cNvSpPr>
            <a:spLocks noGrp="1"/>
          </p:cNvSpPr>
          <p:nvPr>
            <p:ph type="pic" sz="quarter" idx="11"/>
          </p:nvPr>
        </p:nvSpPr>
        <p:spPr/>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97282" y="5908217"/>
            <a:ext cx="1727939" cy="3162777"/>
          </a:xfrm>
          <a:prstGeom prst="rect">
            <a:avLst/>
          </a:prstGeom>
          <a:effectLst/>
        </p:spPr>
      </p:pic>
      <p:sp>
        <p:nvSpPr>
          <p:cNvPr id="25" name="Picture Placeholder 24"/>
          <p:cNvSpPr>
            <a:spLocks noGrp="1"/>
          </p:cNvSpPr>
          <p:nvPr>
            <p:ph type="pic" sz="quarter" idx="12"/>
          </p:nvPr>
        </p:nvSpPr>
        <p:spPr/>
      </p:sp>
    </p:spTree>
    <p:extLst>
      <p:ext uri="{BB962C8B-B14F-4D97-AF65-F5344CB8AC3E}">
        <p14:creationId xmlns:p14="http://schemas.microsoft.com/office/powerpoint/2010/main" val="121177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596077" y="1494263"/>
            <a:ext cx="2325247" cy="2325247"/>
            <a:chOff x="6529995" y="1676400"/>
            <a:chExt cx="2209192" cy="2209192"/>
          </a:xfrm>
        </p:grpSpPr>
        <p:sp>
          <p:nvSpPr>
            <p:cNvPr id="3" name="Rectangle 2"/>
            <p:cNvSpPr/>
            <p:nvPr/>
          </p:nvSpPr>
          <p:spPr>
            <a:xfrm flipH="1">
              <a:off x="6529995" y="1676400"/>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a:grpSpLocks noChangeAspect="1"/>
            </p:cNvGrpSpPr>
            <p:nvPr/>
          </p:nvGrpSpPr>
          <p:grpSpPr bwMode="auto">
            <a:xfrm>
              <a:off x="6978035" y="2567290"/>
              <a:ext cx="1313112" cy="427412"/>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3" name="Group 52"/>
          <p:cNvGrpSpPr/>
          <p:nvPr/>
        </p:nvGrpSpPr>
        <p:grpSpPr>
          <a:xfrm>
            <a:off x="6596077" y="3980876"/>
            <a:ext cx="2325247" cy="2325247"/>
            <a:chOff x="6529995" y="4038904"/>
            <a:chExt cx="2209192" cy="2209192"/>
          </a:xfrm>
        </p:grpSpPr>
        <p:sp>
          <p:nvSpPr>
            <p:cNvPr id="54" name="Rectangle 53"/>
            <p:cNvSpPr/>
            <p:nvPr/>
          </p:nvSpPr>
          <p:spPr>
            <a:xfrm flipH="1">
              <a:off x="6529995" y="4038904"/>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Group 54"/>
            <p:cNvGrpSpPr>
              <a:grpSpLocks noChangeAspect="1"/>
            </p:cNvGrpSpPr>
            <p:nvPr/>
          </p:nvGrpSpPr>
          <p:grpSpPr bwMode="auto">
            <a:xfrm>
              <a:off x="7035968" y="4926435"/>
              <a:ext cx="1197246" cy="434130"/>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1" name="Group 70"/>
          <p:cNvGrpSpPr/>
          <p:nvPr/>
        </p:nvGrpSpPr>
        <p:grpSpPr>
          <a:xfrm>
            <a:off x="4109463" y="1494263"/>
            <a:ext cx="2325247" cy="2325247"/>
            <a:chOff x="4167491" y="1676400"/>
            <a:chExt cx="2209192" cy="2209192"/>
          </a:xfrm>
        </p:grpSpPr>
        <p:sp>
          <p:nvSpPr>
            <p:cNvPr id="72" name="Rectangle 71"/>
            <p:cNvSpPr/>
            <p:nvPr/>
          </p:nvSpPr>
          <p:spPr>
            <a:xfrm flipH="1">
              <a:off x="4167491" y="1676400"/>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Group 72"/>
            <p:cNvGrpSpPr>
              <a:grpSpLocks noChangeAspect="1"/>
            </p:cNvGrpSpPr>
            <p:nvPr/>
          </p:nvGrpSpPr>
          <p:grpSpPr bwMode="auto">
            <a:xfrm>
              <a:off x="4834617" y="2318126"/>
              <a:ext cx="874940" cy="925740"/>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00" name="Group 99"/>
          <p:cNvGrpSpPr/>
          <p:nvPr/>
        </p:nvGrpSpPr>
        <p:grpSpPr>
          <a:xfrm>
            <a:off x="1622850" y="1494263"/>
            <a:ext cx="2325247" cy="2325247"/>
            <a:chOff x="1804987" y="1676400"/>
            <a:chExt cx="2209192" cy="2209192"/>
          </a:xfrm>
        </p:grpSpPr>
        <p:sp>
          <p:nvSpPr>
            <p:cNvPr id="101" name="Rectangle 100"/>
            <p:cNvSpPr/>
            <p:nvPr/>
          </p:nvSpPr>
          <p:spPr>
            <a:xfrm flipH="1">
              <a:off x="1804987" y="1676400"/>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Group 101"/>
            <p:cNvGrpSpPr>
              <a:grpSpLocks noChangeAspect="1"/>
            </p:cNvGrpSpPr>
            <p:nvPr/>
          </p:nvGrpSpPr>
          <p:grpSpPr bwMode="auto">
            <a:xfrm>
              <a:off x="2181404" y="2453289"/>
              <a:ext cx="1456358" cy="655414"/>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8" name="Group 127"/>
          <p:cNvGrpSpPr/>
          <p:nvPr/>
        </p:nvGrpSpPr>
        <p:grpSpPr>
          <a:xfrm>
            <a:off x="4109463" y="3980876"/>
            <a:ext cx="2325247" cy="2325247"/>
            <a:chOff x="4167491" y="4038904"/>
            <a:chExt cx="2209192" cy="2209192"/>
          </a:xfrm>
        </p:grpSpPr>
        <p:sp>
          <p:nvSpPr>
            <p:cNvPr id="129" name="Rectangle 128"/>
            <p:cNvSpPr/>
            <p:nvPr/>
          </p:nvSpPr>
          <p:spPr>
            <a:xfrm flipH="1">
              <a:off x="4167491" y="4038904"/>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0" name="Group 4"/>
            <p:cNvGrpSpPr>
              <a:grpSpLocks noChangeAspect="1"/>
            </p:cNvGrpSpPr>
            <p:nvPr/>
          </p:nvGrpSpPr>
          <p:grpSpPr bwMode="auto">
            <a:xfrm>
              <a:off x="4578667" y="4936956"/>
              <a:ext cx="1386840" cy="413088"/>
              <a:chOff x="1789" y="4146"/>
              <a:chExt cx="2293" cy="683"/>
            </a:xfrm>
            <a:solidFill>
              <a:schemeClr val="tx1">
                <a:lumMod val="75000"/>
                <a:lumOff val="25000"/>
              </a:schemeClr>
            </a:solidFill>
          </p:grpSpPr>
          <p:sp>
            <p:nvSpPr>
              <p:cNvPr id="131" name="Freeform 5"/>
              <p:cNvSpPr>
                <a:spLocks noEditPoints="1"/>
              </p:cNvSpPr>
              <p:nvPr/>
            </p:nvSpPr>
            <p:spPr bwMode="auto">
              <a:xfrm>
                <a:off x="1789" y="4146"/>
                <a:ext cx="675" cy="683"/>
              </a:xfrm>
              <a:custGeom>
                <a:avLst/>
                <a:gdLst>
                  <a:gd name="T0" fmla="*/ 675 w 675"/>
                  <a:gd name="T1" fmla="*/ 683 h 683"/>
                  <a:gd name="T2" fmla="*/ 0 w 675"/>
                  <a:gd name="T3" fmla="*/ 683 h 683"/>
                  <a:gd name="T4" fmla="*/ 0 w 675"/>
                  <a:gd name="T5" fmla="*/ 0 h 683"/>
                  <a:gd name="T6" fmla="*/ 675 w 675"/>
                  <a:gd name="T7" fmla="*/ 0 h 683"/>
                  <a:gd name="T8" fmla="*/ 675 w 675"/>
                  <a:gd name="T9" fmla="*/ 683 h 683"/>
                  <a:gd name="T10" fmla="*/ 14 w 675"/>
                  <a:gd name="T11" fmla="*/ 666 h 683"/>
                  <a:gd name="T12" fmla="*/ 661 w 675"/>
                  <a:gd name="T13" fmla="*/ 666 h 683"/>
                  <a:gd name="T14" fmla="*/ 661 w 675"/>
                  <a:gd name="T15" fmla="*/ 16 h 683"/>
                  <a:gd name="T16" fmla="*/ 14 w 675"/>
                  <a:gd name="T17" fmla="*/ 16 h 683"/>
                  <a:gd name="T18" fmla="*/ 14 w 675"/>
                  <a:gd name="T19" fmla="*/ 66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5" h="683">
                    <a:moveTo>
                      <a:pt x="675" y="683"/>
                    </a:moveTo>
                    <a:lnTo>
                      <a:pt x="0" y="683"/>
                    </a:lnTo>
                    <a:lnTo>
                      <a:pt x="0" y="0"/>
                    </a:lnTo>
                    <a:lnTo>
                      <a:pt x="675" y="0"/>
                    </a:lnTo>
                    <a:lnTo>
                      <a:pt x="675" y="683"/>
                    </a:lnTo>
                    <a:close/>
                    <a:moveTo>
                      <a:pt x="14" y="666"/>
                    </a:moveTo>
                    <a:lnTo>
                      <a:pt x="661" y="666"/>
                    </a:lnTo>
                    <a:lnTo>
                      <a:pt x="661" y="16"/>
                    </a:lnTo>
                    <a:lnTo>
                      <a:pt x="14" y="16"/>
                    </a:lnTo>
                    <a:lnTo>
                      <a:pt x="14" y="6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
              <p:cNvSpPr>
                <a:spLocks noEditPoints="1"/>
              </p:cNvSpPr>
              <p:nvPr/>
            </p:nvSpPr>
            <p:spPr bwMode="auto">
              <a:xfrm>
                <a:off x="2613" y="4279"/>
                <a:ext cx="190" cy="189"/>
              </a:xfrm>
              <a:custGeom>
                <a:avLst/>
                <a:gdLst>
                  <a:gd name="T0" fmla="*/ 80 w 80"/>
                  <a:gd name="T1" fmla="*/ 77 h 79"/>
                  <a:gd name="T2" fmla="*/ 79 w 80"/>
                  <a:gd name="T3" fmla="*/ 79 h 79"/>
                  <a:gd name="T4" fmla="*/ 50 w 80"/>
                  <a:gd name="T5" fmla="*/ 79 h 79"/>
                  <a:gd name="T6" fmla="*/ 48 w 80"/>
                  <a:gd name="T7" fmla="*/ 77 h 79"/>
                  <a:gd name="T8" fmla="*/ 50 w 80"/>
                  <a:gd name="T9" fmla="*/ 76 h 79"/>
                  <a:gd name="T10" fmla="*/ 56 w 80"/>
                  <a:gd name="T11" fmla="*/ 76 h 79"/>
                  <a:gd name="T12" fmla="*/ 50 w 80"/>
                  <a:gd name="T13" fmla="*/ 57 h 79"/>
                  <a:gd name="T14" fmla="*/ 17 w 80"/>
                  <a:gd name="T15" fmla="*/ 57 h 79"/>
                  <a:gd name="T16" fmla="*/ 11 w 80"/>
                  <a:gd name="T17" fmla="*/ 76 h 79"/>
                  <a:gd name="T18" fmla="*/ 19 w 80"/>
                  <a:gd name="T19" fmla="*/ 76 h 79"/>
                  <a:gd name="T20" fmla="*/ 20 w 80"/>
                  <a:gd name="T21" fmla="*/ 77 h 79"/>
                  <a:gd name="T22" fmla="*/ 19 w 80"/>
                  <a:gd name="T23" fmla="*/ 79 h 79"/>
                  <a:gd name="T24" fmla="*/ 1 w 80"/>
                  <a:gd name="T25" fmla="*/ 79 h 79"/>
                  <a:gd name="T26" fmla="*/ 0 w 80"/>
                  <a:gd name="T27" fmla="*/ 77 h 79"/>
                  <a:gd name="T28" fmla="*/ 1 w 80"/>
                  <a:gd name="T29" fmla="*/ 76 h 79"/>
                  <a:gd name="T30" fmla="*/ 8 w 80"/>
                  <a:gd name="T31" fmla="*/ 76 h 79"/>
                  <a:gd name="T32" fmla="*/ 31 w 80"/>
                  <a:gd name="T33" fmla="*/ 3 h 79"/>
                  <a:gd name="T34" fmla="*/ 25 w 80"/>
                  <a:gd name="T35" fmla="*/ 3 h 79"/>
                  <a:gd name="T36" fmla="*/ 23 w 80"/>
                  <a:gd name="T37" fmla="*/ 2 h 79"/>
                  <a:gd name="T38" fmla="*/ 25 w 80"/>
                  <a:gd name="T39" fmla="*/ 0 h 79"/>
                  <a:gd name="T40" fmla="*/ 49 w 80"/>
                  <a:gd name="T41" fmla="*/ 0 h 79"/>
                  <a:gd name="T42" fmla="*/ 51 w 80"/>
                  <a:gd name="T43" fmla="*/ 2 h 79"/>
                  <a:gd name="T44" fmla="*/ 74 w 80"/>
                  <a:gd name="T45" fmla="*/ 76 h 79"/>
                  <a:gd name="T46" fmla="*/ 79 w 80"/>
                  <a:gd name="T47" fmla="*/ 76 h 79"/>
                  <a:gd name="T48" fmla="*/ 80 w 80"/>
                  <a:gd name="T49" fmla="*/ 77 h 79"/>
                  <a:gd name="T50" fmla="*/ 49 w 80"/>
                  <a:gd name="T51" fmla="*/ 54 h 79"/>
                  <a:gd name="T52" fmla="*/ 34 w 80"/>
                  <a:gd name="T53" fmla="*/ 5 h 79"/>
                  <a:gd name="T54" fmla="*/ 18 w 80"/>
                  <a:gd name="T55" fmla="*/ 54 h 79"/>
                  <a:gd name="T56" fmla="*/ 49 w 80"/>
                  <a:gd name="T57"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79">
                    <a:moveTo>
                      <a:pt x="80" y="77"/>
                    </a:moveTo>
                    <a:cubicBezTo>
                      <a:pt x="80" y="78"/>
                      <a:pt x="79" y="79"/>
                      <a:pt x="79" y="79"/>
                    </a:cubicBezTo>
                    <a:cubicBezTo>
                      <a:pt x="50" y="79"/>
                      <a:pt x="50" y="79"/>
                      <a:pt x="50" y="79"/>
                    </a:cubicBezTo>
                    <a:cubicBezTo>
                      <a:pt x="49" y="79"/>
                      <a:pt x="48" y="78"/>
                      <a:pt x="48" y="77"/>
                    </a:cubicBezTo>
                    <a:cubicBezTo>
                      <a:pt x="48" y="77"/>
                      <a:pt x="49" y="76"/>
                      <a:pt x="50" y="76"/>
                    </a:cubicBezTo>
                    <a:cubicBezTo>
                      <a:pt x="56" y="76"/>
                      <a:pt x="56" y="76"/>
                      <a:pt x="56" y="76"/>
                    </a:cubicBezTo>
                    <a:cubicBezTo>
                      <a:pt x="50" y="57"/>
                      <a:pt x="50" y="57"/>
                      <a:pt x="50" y="57"/>
                    </a:cubicBezTo>
                    <a:cubicBezTo>
                      <a:pt x="17" y="57"/>
                      <a:pt x="17" y="57"/>
                      <a:pt x="17" y="57"/>
                    </a:cubicBezTo>
                    <a:cubicBezTo>
                      <a:pt x="11" y="76"/>
                      <a:pt x="11" y="76"/>
                      <a:pt x="11" y="76"/>
                    </a:cubicBezTo>
                    <a:cubicBezTo>
                      <a:pt x="19" y="76"/>
                      <a:pt x="19" y="76"/>
                      <a:pt x="19" y="76"/>
                    </a:cubicBezTo>
                    <a:cubicBezTo>
                      <a:pt x="19" y="76"/>
                      <a:pt x="20" y="77"/>
                      <a:pt x="20" y="77"/>
                    </a:cubicBezTo>
                    <a:cubicBezTo>
                      <a:pt x="20" y="78"/>
                      <a:pt x="19" y="79"/>
                      <a:pt x="19" y="79"/>
                    </a:cubicBezTo>
                    <a:cubicBezTo>
                      <a:pt x="1" y="79"/>
                      <a:pt x="1" y="79"/>
                      <a:pt x="1" y="79"/>
                    </a:cubicBezTo>
                    <a:cubicBezTo>
                      <a:pt x="1" y="79"/>
                      <a:pt x="0" y="78"/>
                      <a:pt x="0" y="77"/>
                    </a:cubicBezTo>
                    <a:cubicBezTo>
                      <a:pt x="0" y="77"/>
                      <a:pt x="1" y="76"/>
                      <a:pt x="1" y="76"/>
                    </a:cubicBezTo>
                    <a:cubicBezTo>
                      <a:pt x="8" y="76"/>
                      <a:pt x="8" y="76"/>
                      <a:pt x="8" y="76"/>
                    </a:cubicBezTo>
                    <a:cubicBezTo>
                      <a:pt x="31" y="3"/>
                      <a:pt x="31" y="3"/>
                      <a:pt x="31" y="3"/>
                    </a:cubicBezTo>
                    <a:cubicBezTo>
                      <a:pt x="25" y="3"/>
                      <a:pt x="25" y="3"/>
                      <a:pt x="25" y="3"/>
                    </a:cubicBezTo>
                    <a:cubicBezTo>
                      <a:pt x="24" y="3"/>
                      <a:pt x="23" y="3"/>
                      <a:pt x="23" y="2"/>
                    </a:cubicBezTo>
                    <a:cubicBezTo>
                      <a:pt x="23" y="1"/>
                      <a:pt x="24" y="0"/>
                      <a:pt x="25" y="0"/>
                    </a:cubicBezTo>
                    <a:cubicBezTo>
                      <a:pt x="49" y="0"/>
                      <a:pt x="49" y="0"/>
                      <a:pt x="49" y="0"/>
                    </a:cubicBezTo>
                    <a:cubicBezTo>
                      <a:pt x="50" y="0"/>
                      <a:pt x="51" y="1"/>
                      <a:pt x="51" y="2"/>
                    </a:cubicBezTo>
                    <a:cubicBezTo>
                      <a:pt x="74" y="76"/>
                      <a:pt x="74" y="76"/>
                      <a:pt x="74" y="76"/>
                    </a:cubicBezTo>
                    <a:cubicBezTo>
                      <a:pt x="79" y="76"/>
                      <a:pt x="79" y="76"/>
                      <a:pt x="79" y="76"/>
                    </a:cubicBezTo>
                    <a:cubicBezTo>
                      <a:pt x="79" y="76"/>
                      <a:pt x="80" y="77"/>
                      <a:pt x="80" y="77"/>
                    </a:cubicBezTo>
                    <a:close/>
                    <a:moveTo>
                      <a:pt x="49" y="54"/>
                    </a:moveTo>
                    <a:cubicBezTo>
                      <a:pt x="34" y="5"/>
                      <a:pt x="34" y="5"/>
                      <a:pt x="34" y="5"/>
                    </a:cubicBezTo>
                    <a:cubicBezTo>
                      <a:pt x="18" y="54"/>
                      <a:pt x="18" y="54"/>
                      <a:pt x="18" y="54"/>
                    </a:cubicBezTo>
                    <a:lnTo>
                      <a:pt x="49"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
              <p:cNvSpPr>
                <a:spLocks/>
              </p:cNvSpPr>
              <p:nvPr/>
            </p:nvSpPr>
            <p:spPr bwMode="auto">
              <a:xfrm>
                <a:off x="2812" y="4279"/>
                <a:ext cx="237" cy="194"/>
              </a:xfrm>
              <a:custGeom>
                <a:avLst/>
                <a:gdLst>
                  <a:gd name="T0" fmla="*/ 100 w 100"/>
                  <a:gd name="T1" fmla="*/ 77 h 81"/>
                  <a:gd name="T2" fmla="*/ 99 w 100"/>
                  <a:gd name="T3" fmla="*/ 79 h 81"/>
                  <a:gd name="T4" fmla="*/ 70 w 100"/>
                  <a:gd name="T5" fmla="*/ 79 h 81"/>
                  <a:gd name="T6" fmla="*/ 69 w 100"/>
                  <a:gd name="T7" fmla="*/ 77 h 81"/>
                  <a:gd name="T8" fmla="*/ 70 w 100"/>
                  <a:gd name="T9" fmla="*/ 76 h 81"/>
                  <a:gd name="T10" fmla="*/ 75 w 100"/>
                  <a:gd name="T11" fmla="*/ 76 h 81"/>
                  <a:gd name="T12" fmla="*/ 75 w 100"/>
                  <a:gd name="T13" fmla="*/ 9 h 81"/>
                  <a:gd name="T14" fmla="*/ 75 w 100"/>
                  <a:gd name="T15" fmla="*/ 10 h 81"/>
                  <a:gd name="T16" fmla="*/ 48 w 100"/>
                  <a:gd name="T17" fmla="*/ 80 h 81"/>
                  <a:gd name="T18" fmla="*/ 47 w 100"/>
                  <a:gd name="T19" fmla="*/ 81 h 81"/>
                  <a:gd name="T20" fmla="*/ 46 w 100"/>
                  <a:gd name="T21" fmla="*/ 80 h 81"/>
                  <a:gd name="T22" fmla="*/ 13 w 100"/>
                  <a:gd name="T23" fmla="*/ 9 h 81"/>
                  <a:gd name="T24" fmla="*/ 13 w 100"/>
                  <a:gd name="T25" fmla="*/ 76 h 81"/>
                  <a:gd name="T26" fmla="*/ 22 w 100"/>
                  <a:gd name="T27" fmla="*/ 76 h 81"/>
                  <a:gd name="T28" fmla="*/ 24 w 100"/>
                  <a:gd name="T29" fmla="*/ 77 h 81"/>
                  <a:gd name="T30" fmla="*/ 22 w 100"/>
                  <a:gd name="T31" fmla="*/ 79 h 81"/>
                  <a:gd name="T32" fmla="*/ 1 w 100"/>
                  <a:gd name="T33" fmla="*/ 79 h 81"/>
                  <a:gd name="T34" fmla="*/ 0 w 100"/>
                  <a:gd name="T35" fmla="*/ 77 h 81"/>
                  <a:gd name="T36" fmla="*/ 1 w 100"/>
                  <a:gd name="T37" fmla="*/ 76 h 81"/>
                  <a:gd name="T38" fmla="*/ 9 w 100"/>
                  <a:gd name="T39" fmla="*/ 76 h 81"/>
                  <a:gd name="T40" fmla="*/ 9 w 100"/>
                  <a:gd name="T41" fmla="*/ 3 h 81"/>
                  <a:gd name="T42" fmla="*/ 3 w 100"/>
                  <a:gd name="T43" fmla="*/ 3 h 81"/>
                  <a:gd name="T44" fmla="*/ 1 w 100"/>
                  <a:gd name="T45" fmla="*/ 2 h 81"/>
                  <a:gd name="T46" fmla="*/ 3 w 100"/>
                  <a:gd name="T47" fmla="*/ 0 h 81"/>
                  <a:gd name="T48" fmla="*/ 26 w 100"/>
                  <a:gd name="T49" fmla="*/ 0 h 81"/>
                  <a:gd name="T50" fmla="*/ 28 w 100"/>
                  <a:gd name="T51" fmla="*/ 1 h 81"/>
                  <a:gd name="T52" fmla="*/ 54 w 100"/>
                  <a:gd name="T53" fmla="*/ 56 h 81"/>
                  <a:gd name="T54" fmla="*/ 74 w 100"/>
                  <a:gd name="T55" fmla="*/ 2 h 81"/>
                  <a:gd name="T56" fmla="*/ 76 w 100"/>
                  <a:gd name="T57" fmla="*/ 0 h 81"/>
                  <a:gd name="T58" fmla="*/ 98 w 100"/>
                  <a:gd name="T59" fmla="*/ 0 h 81"/>
                  <a:gd name="T60" fmla="*/ 99 w 100"/>
                  <a:gd name="T61" fmla="*/ 2 h 81"/>
                  <a:gd name="T62" fmla="*/ 98 w 100"/>
                  <a:gd name="T63" fmla="*/ 3 h 81"/>
                  <a:gd name="T64" fmla="*/ 93 w 100"/>
                  <a:gd name="T65" fmla="*/ 3 h 81"/>
                  <a:gd name="T66" fmla="*/ 93 w 100"/>
                  <a:gd name="T67" fmla="*/ 76 h 81"/>
                  <a:gd name="T68" fmla="*/ 99 w 100"/>
                  <a:gd name="T69" fmla="*/ 76 h 81"/>
                  <a:gd name="T70" fmla="*/ 100 w 100"/>
                  <a:gd name="T7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81">
                    <a:moveTo>
                      <a:pt x="100" y="77"/>
                    </a:moveTo>
                    <a:cubicBezTo>
                      <a:pt x="100" y="78"/>
                      <a:pt x="100" y="79"/>
                      <a:pt x="99" y="79"/>
                    </a:cubicBezTo>
                    <a:cubicBezTo>
                      <a:pt x="70" y="79"/>
                      <a:pt x="70" y="79"/>
                      <a:pt x="70" y="79"/>
                    </a:cubicBezTo>
                    <a:cubicBezTo>
                      <a:pt x="69" y="79"/>
                      <a:pt x="69" y="78"/>
                      <a:pt x="69" y="77"/>
                    </a:cubicBezTo>
                    <a:cubicBezTo>
                      <a:pt x="69" y="77"/>
                      <a:pt x="69" y="76"/>
                      <a:pt x="70" y="76"/>
                    </a:cubicBezTo>
                    <a:cubicBezTo>
                      <a:pt x="75" y="76"/>
                      <a:pt x="75" y="76"/>
                      <a:pt x="75" y="76"/>
                    </a:cubicBezTo>
                    <a:cubicBezTo>
                      <a:pt x="75" y="9"/>
                      <a:pt x="75" y="9"/>
                      <a:pt x="75" y="9"/>
                    </a:cubicBezTo>
                    <a:cubicBezTo>
                      <a:pt x="75" y="10"/>
                      <a:pt x="75" y="10"/>
                      <a:pt x="75" y="10"/>
                    </a:cubicBezTo>
                    <a:cubicBezTo>
                      <a:pt x="48" y="80"/>
                      <a:pt x="48" y="80"/>
                      <a:pt x="48" y="80"/>
                    </a:cubicBezTo>
                    <a:cubicBezTo>
                      <a:pt x="48" y="80"/>
                      <a:pt x="48" y="81"/>
                      <a:pt x="47" y="81"/>
                    </a:cubicBezTo>
                    <a:cubicBezTo>
                      <a:pt x="46" y="81"/>
                      <a:pt x="46" y="80"/>
                      <a:pt x="46" y="80"/>
                    </a:cubicBezTo>
                    <a:cubicBezTo>
                      <a:pt x="13" y="9"/>
                      <a:pt x="13" y="9"/>
                      <a:pt x="13" y="9"/>
                    </a:cubicBezTo>
                    <a:cubicBezTo>
                      <a:pt x="13" y="76"/>
                      <a:pt x="13" y="76"/>
                      <a:pt x="13" y="76"/>
                    </a:cubicBezTo>
                    <a:cubicBezTo>
                      <a:pt x="22" y="76"/>
                      <a:pt x="22" y="76"/>
                      <a:pt x="22" y="76"/>
                    </a:cubicBezTo>
                    <a:cubicBezTo>
                      <a:pt x="23" y="76"/>
                      <a:pt x="24" y="77"/>
                      <a:pt x="24" y="77"/>
                    </a:cubicBezTo>
                    <a:cubicBezTo>
                      <a:pt x="24" y="78"/>
                      <a:pt x="23" y="79"/>
                      <a:pt x="22" y="79"/>
                    </a:cubicBezTo>
                    <a:cubicBezTo>
                      <a:pt x="1" y="79"/>
                      <a:pt x="1" y="79"/>
                      <a:pt x="1" y="79"/>
                    </a:cubicBezTo>
                    <a:cubicBezTo>
                      <a:pt x="0" y="79"/>
                      <a:pt x="0" y="78"/>
                      <a:pt x="0" y="77"/>
                    </a:cubicBezTo>
                    <a:cubicBezTo>
                      <a:pt x="0" y="77"/>
                      <a:pt x="0" y="76"/>
                      <a:pt x="1" y="76"/>
                    </a:cubicBezTo>
                    <a:cubicBezTo>
                      <a:pt x="9" y="76"/>
                      <a:pt x="9" y="76"/>
                      <a:pt x="9" y="76"/>
                    </a:cubicBezTo>
                    <a:cubicBezTo>
                      <a:pt x="9" y="3"/>
                      <a:pt x="9" y="3"/>
                      <a:pt x="9" y="3"/>
                    </a:cubicBezTo>
                    <a:cubicBezTo>
                      <a:pt x="3" y="3"/>
                      <a:pt x="3" y="3"/>
                      <a:pt x="3" y="3"/>
                    </a:cubicBezTo>
                    <a:cubicBezTo>
                      <a:pt x="2" y="3"/>
                      <a:pt x="1" y="3"/>
                      <a:pt x="1" y="2"/>
                    </a:cubicBezTo>
                    <a:cubicBezTo>
                      <a:pt x="1" y="1"/>
                      <a:pt x="2" y="0"/>
                      <a:pt x="3" y="0"/>
                    </a:cubicBezTo>
                    <a:cubicBezTo>
                      <a:pt x="26" y="0"/>
                      <a:pt x="26" y="0"/>
                      <a:pt x="26" y="0"/>
                    </a:cubicBezTo>
                    <a:cubicBezTo>
                      <a:pt x="27" y="0"/>
                      <a:pt x="28" y="1"/>
                      <a:pt x="28" y="1"/>
                    </a:cubicBezTo>
                    <a:cubicBezTo>
                      <a:pt x="54" y="56"/>
                      <a:pt x="54" y="56"/>
                      <a:pt x="54" y="56"/>
                    </a:cubicBezTo>
                    <a:cubicBezTo>
                      <a:pt x="74" y="2"/>
                      <a:pt x="74" y="2"/>
                      <a:pt x="74" y="2"/>
                    </a:cubicBezTo>
                    <a:cubicBezTo>
                      <a:pt x="75" y="1"/>
                      <a:pt x="76" y="0"/>
                      <a:pt x="76" y="0"/>
                    </a:cubicBezTo>
                    <a:cubicBezTo>
                      <a:pt x="98" y="0"/>
                      <a:pt x="98" y="0"/>
                      <a:pt x="98" y="0"/>
                    </a:cubicBezTo>
                    <a:cubicBezTo>
                      <a:pt x="99" y="0"/>
                      <a:pt x="99" y="1"/>
                      <a:pt x="99" y="2"/>
                    </a:cubicBezTo>
                    <a:cubicBezTo>
                      <a:pt x="99" y="3"/>
                      <a:pt x="99" y="3"/>
                      <a:pt x="98" y="3"/>
                    </a:cubicBezTo>
                    <a:cubicBezTo>
                      <a:pt x="93" y="3"/>
                      <a:pt x="93" y="3"/>
                      <a:pt x="93" y="3"/>
                    </a:cubicBezTo>
                    <a:cubicBezTo>
                      <a:pt x="93" y="76"/>
                      <a:pt x="93" y="76"/>
                      <a:pt x="93" y="76"/>
                    </a:cubicBezTo>
                    <a:cubicBezTo>
                      <a:pt x="99" y="76"/>
                      <a:pt x="99" y="76"/>
                      <a:pt x="99" y="76"/>
                    </a:cubicBezTo>
                    <a:cubicBezTo>
                      <a:pt x="100" y="76"/>
                      <a:pt x="100" y="77"/>
                      <a:pt x="10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
              <p:cNvSpPr>
                <a:spLocks/>
              </p:cNvSpPr>
              <p:nvPr/>
            </p:nvSpPr>
            <p:spPr bwMode="auto">
              <a:xfrm>
                <a:off x="3080" y="4279"/>
                <a:ext cx="78" cy="189"/>
              </a:xfrm>
              <a:custGeom>
                <a:avLst/>
                <a:gdLst>
                  <a:gd name="T0" fmla="*/ 33 w 33"/>
                  <a:gd name="T1" fmla="*/ 77 h 79"/>
                  <a:gd name="T2" fmla="*/ 32 w 33"/>
                  <a:gd name="T3" fmla="*/ 79 h 79"/>
                  <a:gd name="T4" fmla="*/ 1 w 33"/>
                  <a:gd name="T5" fmla="*/ 79 h 79"/>
                  <a:gd name="T6" fmla="*/ 0 w 33"/>
                  <a:gd name="T7" fmla="*/ 77 h 79"/>
                  <a:gd name="T8" fmla="*/ 1 w 33"/>
                  <a:gd name="T9" fmla="*/ 76 h 79"/>
                  <a:gd name="T10" fmla="*/ 7 w 33"/>
                  <a:gd name="T11" fmla="*/ 76 h 79"/>
                  <a:gd name="T12" fmla="*/ 7 w 33"/>
                  <a:gd name="T13" fmla="*/ 3 h 79"/>
                  <a:gd name="T14" fmla="*/ 2 w 33"/>
                  <a:gd name="T15" fmla="*/ 3 h 79"/>
                  <a:gd name="T16" fmla="*/ 0 w 33"/>
                  <a:gd name="T17" fmla="*/ 2 h 79"/>
                  <a:gd name="T18" fmla="*/ 2 w 33"/>
                  <a:gd name="T19" fmla="*/ 0 h 79"/>
                  <a:gd name="T20" fmla="*/ 31 w 33"/>
                  <a:gd name="T21" fmla="*/ 0 h 79"/>
                  <a:gd name="T22" fmla="*/ 32 w 33"/>
                  <a:gd name="T23" fmla="*/ 2 h 79"/>
                  <a:gd name="T24" fmla="*/ 31 w 33"/>
                  <a:gd name="T25" fmla="*/ 3 h 79"/>
                  <a:gd name="T26" fmla="*/ 25 w 33"/>
                  <a:gd name="T27" fmla="*/ 3 h 79"/>
                  <a:gd name="T28" fmla="*/ 25 w 33"/>
                  <a:gd name="T29" fmla="*/ 76 h 79"/>
                  <a:gd name="T30" fmla="*/ 32 w 33"/>
                  <a:gd name="T31" fmla="*/ 76 h 79"/>
                  <a:gd name="T32" fmla="*/ 33 w 33"/>
                  <a:gd name="T33"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79">
                    <a:moveTo>
                      <a:pt x="33" y="77"/>
                    </a:moveTo>
                    <a:cubicBezTo>
                      <a:pt x="33" y="78"/>
                      <a:pt x="33" y="79"/>
                      <a:pt x="3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31" y="0"/>
                      <a:pt x="31" y="0"/>
                      <a:pt x="31" y="0"/>
                    </a:cubicBezTo>
                    <a:cubicBezTo>
                      <a:pt x="32" y="0"/>
                      <a:pt x="32" y="1"/>
                      <a:pt x="32" y="2"/>
                    </a:cubicBezTo>
                    <a:cubicBezTo>
                      <a:pt x="32" y="3"/>
                      <a:pt x="32" y="3"/>
                      <a:pt x="31" y="3"/>
                    </a:cubicBezTo>
                    <a:cubicBezTo>
                      <a:pt x="25" y="3"/>
                      <a:pt x="25" y="3"/>
                      <a:pt x="25" y="3"/>
                    </a:cubicBezTo>
                    <a:cubicBezTo>
                      <a:pt x="25" y="76"/>
                      <a:pt x="25" y="76"/>
                      <a:pt x="25" y="76"/>
                    </a:cubicBezTo>
                    <a:cubicBezTo>
                      <a:pt x="32" y="76"/>
                      <a:pt x="32" y="76"/>
                      <a:pt x="32" y="76"/>
                    </a:cubicBezTo>
                    <a:cubicBezTo>
                      <a:pt x="33" y="76"/>
                      <a:pt x="33" y="77"/>
                      <a:pt x="33"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
              <p:cNvSpPr>
                <a:spLocks/>
              </p:cNvSpPr>
              <p:nvPr/>
            </p:nvSpPr>
            <p:spPr bwMode="auto">
              <a:xfrm>
                <a:off x="3189" y="4279"/>
                <a:ext cx="128" cy="189"/>
              </a:xfrm>
              <a:custGeom>
                <a:avLst/>
                <a:gdLst>
                  <a:gd name="T0" fmla="*/ 54 w 54"/>
                  <a:gd name="T1" fmla="*/ 63 h 79"/>
                  <a:gd name="T2" fmla="*/ 54 w 54"/>
                  <a:gd name="T3" fmla="*/ 77 h 79"/>
                  <a:gd name="T4" fmla="*/ 52 w 54"/>
                  <a:gd name="T5" fmla="*/ 79 h 79"/>
                  <a:gd name="T6" fmla="*/ 1 w 54"/>
                  <a:gd name="T7" fmla="*/ 79 h 79"/>
                  <a:gd name="T8" fmla="*/ 0 w 54"/>
                  <a:gd name="T9" fmla="*/ 77 h 79"/>
                  <a:gd name="T10" fmla="*/ 1 w 54"/>
                  <a:gd name="T11" fmla="*/ 76 h 79"/>
                  <a:gd name="T12" fmla="*/ 7 w 54"/>
                  <a:gd name="T13" fmla="*/ 76 h 79"/>
                  <a:gd name="T14" fmla="*/ 7 w 54"/>
                  <a:gd name="T15" fmla="*/ 3 h 79"/>
                  <a:gd name="T16" fmla="*/ 2 w 54"/>
                  <a:gd name="T17" fmla="*/ 3 h 79"/>
                  <a:gd name="T18" fmla="*/ 0 w 54"/>
                  <a:gd name="T19" fmla="*/ 2 h 79"/>
                  <a:gd name="T20" fmla="*/ 2 w 54"/>
                  <a:gd name="T21" fmla="*/ 0 h 79"/>
                  <a:gd name="T22" fmla="*/ 52 w 54"/>
                  <a:gd name="T23" fmla="*/ 0 h 79"/>
                  <a:gd name="T24" fmla="*/ 53 w 54"/>
                  <a:gd name="T25" fmla="*/ 2 h 79"/>
                  <a:gd name="T26" fmla="*/ 53 w 54"/>
                  <a:gd name="T27" fmla="*/ 15 h 79"/>
                  <a:gd name="T28" fmla="*/ 52 w 54"/>
                  <a:gd name="T29" fmla="*/ 16 h 79"/>
                  <a:gd name="T30" fmla="*/ 50 w 54"/>
                  <a:gd name="T31" fmla="*/ 15 h 79"/>
                  <a:gd name="T32" fmla="*/ 50 w 54"/>
                  <a:gd name="T33" fmla="*/ 3 h 79"/>
                  <a:gd name="T34" fmla="*/ 24 w 54"/>
                  <a:gd name="T35" fmla="*/ 3 h 79"/>
                  <a:gd name="T36" fmla="*/ 24 w 54"/>
                  <a:gd name="T37" fmla="*/ 36 h 79"/>
                  <a:gd name="T38" fmla="*/ 47 w 54"/>
                  <a:gd name="T39" fmla="*/ 36 h 79"/>
                  <a:gd name="T40" fmla="*/ 47 w 54"/>
                  <a:gd name="T41" fmla="*/ 30 h 79"/>
                  <a:gd name="T42" fmla="*/ 48 w 54"/>
                  <a:gd name="T43" fmla="*/ 29 h 79"/>
                  <a:gd name="T44" fmla="*/ 50 w 54"/>
                  <a:gd name="T45" fmla="*/ 30 h 79"/>
                  <a:gd name="T46" fmla="*/ 50 w 54"/>
                  <a:gd name="T47" fmla="*/ 45 h 79"/>
                  <a:gd name="T48" fmla="*/ 48 w 54"/>
                  <a:gd name="T49" fmla="*/ 47 h 79"/>
                  <a:gd name="T50" fmla="*/ 47 w 54"/>
                  <a:gd name="T51" fmla="*/ 45 h 79"/>
                  <a:gd name="T52" fmla="*/ 47 w 54"/>
                  <a:gd name="T53" fmla="*/ 40 h 79"/>
                  <a:gd name="T54" fmla="*/ 24 w 54"/>
                  <a:gd name="T55" fmla="*/ 40 h 79"/>
                  <a:gd name="T56" fmla="*/ 24 w 54"/>
                  <a:gd name="T57" fmla="*/ 76 h 79"/>
                  <a:gd name="T58" fmla="*/ 51 w 54"/>
                  <a:gd name="T59" fmla="*/ 76 h 79"/>
                  <a:gd name="T60" fmla="*/ 51 w 54"/>
                  <a:gd name="T61" fmla="*/ 63 h 79"/>
                  <a:gd name="T62" fmla="*/ 52 w 54"/>
                  <a:gd name="T63" fmla="*/ 61 h 79"/>
                  <a:gd name="T64" fmla="*/ 54 w 54"/>
                  <a:gd name="T65"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79">
                    <a:moveTo>
                      <a:pt x="54" y="63"/>
                    </a:moveTo>
                    <a:cubicBezTo>
                      <a:pt x="54" y="77"/>
                      <a:pt x="54" y="77"/>
                      <a:pt x="54" y="77"/>
                    </a:cubicBezTo>
                    <a:cubicBezTo>
                      <a:pt x="54" y="78"/>
                      <a:pt x="53" y="79"/>
                      <a:pt x="5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52" y="0"/>
                      <a:pt x="52" y="0"/>
                      <a:pt x="52" y="0"/>
                    </a:cubicBezTo>
                    <a:cubicBezTo>
                      <a:pt x="53" y="0"/>
                      <a:pt x="53" y="1"/>
                      <a:pt x="53" y="2"/>
                    </a:cubicBezTo>
                    <a:cubicBezTo>
                      <a:pt x="53" y="15"/>
                      <a:pt x="53" y="15"/>
                      <a:pt x="53" y="15"/>
                    </a:cubicBezTo>
                    <a:cubicBezTo>
                      <a:pt x="53" y="16"/>
                      <a:pt x="52" y="16"/>
                      <a:pt x="52" y="16"/>
                    </a:cubicBezTo>
                    <a:cubicBezTo>
                      <a:pt x="51" y="16"/>
                      <a:pt x="50" y="16"/>
                      <a:pt x="50" y="15"/>
                    </a:cubicBezTo>
                    <a:cubicBezTo>
                      <a:pt x="50" y="3"/>
                      <a:pt x="50" y="3"/>
                      <a:pt x="50" y="3"/>
                    </a:cubicBezTo>
                    <a:cubicBezTo>
                      <a:pt x="24" y="3"/>
                      <a:pt x="24" y="3"/>
                      <a:pt x="24" y="3"/>
                    </a:cubicBezTo>
                    <a:cubicBezTo>
                      <a:pt x="24" y="36"/>
                      <a:pt x="24" y="36"/>
                      <a:pt x="24" y="36"/>
                    </a:cubicBezTo>
                    <a:cubicBezTo>
                      <a:pt x="47" y="36"/>
                      <a:pt x="47" y="36"/>
                      <a:pt x="47" y="36"/>
                    </a:cubicBezTo>
                    <a:cubicBezTo>
                      <a:pt x="47" y="30"/>
                      <a:pt x="47" y="30"/>
                      <a:pt x="47" y="30"/>
                    </a:cubicBezTo>
                    <a:cubicBezTo>
                      <a:pt x="47" y="29"/>
                      <a:pt x="47" y="29"/>
                      <a:pt x="48" y="29"/>
                    </a:cubicBezTo>
                    <a:cubicBezTo>
                      <a:pt x="49" y="29"/>
                      <a:pt x="50" y="29"/>
                      <a:pt x="50" y="30"/>
                    </a:cubicBezTo>
                    <a:cubicBezTo>
                      <a:pt x="50" y="45"/>
                      <a:pt x="50" y="45"/>
                      <a:pt x="50" y="45"/>
                    </a:cubicBezTo>
                    <a:cubicBezTo>
                      <a:pt x="50" y="46"/>
                      <a:pt x="49" y="47"/>
                      <a:pt x="48" y="47"/>
                    </a:cubicBezTo>
                    <a:cubicBezTo>
                      <a:pt x="47" y="47"/>
                      <a:pt x="47" y="46"/>
                      <a:pt x="47" y="45"/>
                    </a:cubicBezTo>
                    <a:cubicBezTo>
                      <a:pt x="47" y="40"/>
                      <a:pt x="47" y="40"/>
                      <a:pt x="47" y="40"/>
                    </a:cubicBezTo>
                    <a:cubicBezTo>
                      <a:pt x="24" y="40"/>
                      <a:pt x="24" y="40"/>
                      <a:pt x="24" y="40"/>
                    </a:cubicBezTo>
                    <a:cubicBezTo>
                      <a:pt x="24" y="76"/>
                      <a:pt x="24" y="76"/>
                      <a:pt x="24" y="76"/>
                    </a:cubicBezTo>
                    <a:cubicBezTo>
                      <a:pt x="51" y="76"/>
                      <a:pt x="51" y="76"/>
                      <a:pt x="51" y="76"/>
                    </a:cubicBezTo>
                    <a:cubicBezTo>
                      <a:pt x="51" y="63"/>
                      <a:pt x="51" y="63"/>
                      <a:pt x="51" y="63"/>
                    </a:cubicBezTo>
                    <a:cubicBezTo>
                      <a:pt x="51" y="62"/>
                      <a:pt x="52" y="61"/>
                      <a:pt x="52" y="61"/>
                    </a:cubicBezTo>
                    <a:cubicBezTo>
                      <a:pt x="53" y="61"/>
                      <a:pt x="54" y="62"/>
                      <a:pt x="5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
              <p:cNvSpPr>
                <a:spLocks noEditPoints="1"/>
              </p:cNvSpPr>
              <p:nvPr/>
            </p:nvSpPr>
            <p:spPr bwMode="auto">
              <a:xfrm>
                <a:off x="3435" y="4279"/>
                <a:ext cx="152" cy="189"/>
              </a:xfrm>
              <a:custGeom>
                <a:avLst/>
                <a:gdLst>
                  <a:gd name="T0" fmla="*/ 42 w 64"/>
                  <a:gd name="T1" fmla="*/ 79 h 79"/>
                  <a:gd name="T2" fmla="*/ 2 w 64"/>
                  <a:gd name="T3" fmla="*/ 79 h 79"/>
                  <a:gd name="T4" fmla="*/ 0 w 64"/>
                  <a:gd name="T5" fmla="*/ 77 h 79"/>
                  <a:gd name="T6" fmla="*/ 2 w 64"/>
                  <a:gd name="T7" fmla="*/ 76 h 79"/>
                  <a:gd name="T8" fmla="*/ 8 w 64"/>
                  <a:gd name="T9" fmla="*/ 76 h 79"/>
                  <a:gd name="T10" fmla="*/ 8 w 64"/>
                  <a:gd name="T11" fmla="*/ 3 h 79"/>
                  <a:gd name="T12" fmla="*/ 3 w 64"/>
                  <a:gd name="T13" fmla="*/ 3 h 79"/>
                  <a:gd name="T14" fmla="*/ 1 w 64"/>
                  <a:gd name="T15" fmla="*/ 2 h 79"/>
                  <a:gd name="T16" fmla="*/ 3 w 64"/>
                  <a:gd name="T17" fmla="*/ 0 h 79"/>
                  <a:gd name="T18" fmla="*/ 42 w 64"/>
                  <a:gd name="T19" fmla="*/ 0 h 79"/>
                  <a:gd name="T20" fmla="*/ 61 w 64"/>
                  <a:gd name="T21" fmla="*/ 19 h 79"/>
                  <a:gd name="T22" fmla="*/ 50 w 64"/>
                  <a:gd name="T23" fmla="*/ 37 h 79"/>
                  <a:gd name="T24" fmla="*/ 64 w 64"/>
                  <a:gd name="T25" fmla="*/ 57 h 79"/>
                  <a:gd name="T26" fmla="*/ 42 w 64"/>
                  <a:gd name="T27" fmla="*/ 79 h 79"/>
                  <a:gd name="T28" fmla="*/ 42 w 64"/>
                  <a:gd name="T29" fmla="*/ 3 h 79"/>
                  <a:gd name="T30" fmla="*/ 25 w 64"/>
                  <a:gd name="T31" fmla="*/ 3 h 79"/>
                  <a:gd name="T32" fmla="*/ 25 w 64"/>
                  <a:gd name="T33" fmla="*/ 35 h 79"/>
                  <a:gd name="T34" fmla="*/ 42 w 64"/>
                  <a:gd name="T35" fmla="*/ 35 h 79"/>
                  <a:gd name="T36" fmla="*/ 44 w 64"/>
                  <a:gd name="T37" fmla="*/ 35 h 79"/>
                  <a:gd name="T38" fmla="*/ 44 w 64"/>
                  <a:gd name="T39" fmla="*/ 4 h 79"/>
                  <a:gd name="T40" fmla="*/ 42 w 64"/>
                  <a:gd name="T41" fmla="*/ 3 h 79"/>
                  <a:gd name="T42" fmla="*/ 42 w 64"/>
                  <a:gd name="T43" fmla="*/ 76 h 79"/>
                  <a:gd name="T44" fmla="*/ 44 w 64"/>
                  <a:gd name="T45" fmla="*/ 76 h 79"/>
                  <a:gd name="T46" fmla="*/ 44 w 64"/>
                  <a:gd name="T47" fmla="*/ 39 h 79"/>
                  <a:gd name="T48" fmla="*/ 42 w 64"/>
                  <a:gd name="T49" fmla="*/ 39 h 79"/>
                  <a:gd name="T50" fmla="*/ 25 w 64"/>
                  <a:gd name="T51" fmla="*/ 39 h 79"/>
                  <a:gd name="T52" fmla="*/ 25 w 64"/>
                  <a:gd name="T53" fmla="*/ 76 h 79"/>
                  <a:gd name="T54" fmla="*/ 42 w 64"/>
                  <a:gd name="T5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79">
                    <a:moveTo>
                      <a:pt x="42" y="79"/>
                    </a:moveTo>
                    <a:cubicBezTo>
                      <a:pt x="2" y="79"/>
                      <a:pt x="2" y="79"/>
                      <a:pt x="2" y="79"/>
                    </a:cubicBezTo>
                    <a:cubicBezTo>
                      <a:pt x="1" y="79"/>
                      <a:pt x="0" y="78"/>
                      <a:pt x="0" y="77"/>
                    </a:cubicBezTo>
                    <a:cubicBezTo>
                      <a:pt x="0" y="77"/>
                      <a:pt x="1" y="76"/>
                      <a:pt x="2" y="76"/>
                    </a:cubicBezTo>
                    <a:cubicBezTo>
                      <a:pt x="8" y="76"/>
                      <a:pt x="8" y="76"/>
                      <a:pt x="8" y="76"/>
                    </a:cubicBezTo>
                    <a:cubicBezTo>
                      <a:pt x="8" y="3"/>
                      <a:pt x="8" y="3"/>
                      <a:pt x="8" y="3"/>
                    </a:cubicBezTo>
                    <a:cubicBezTo>
                      <a:pt x="3" y="3"/>
                      <a:pt x="3" y="3"/>
                      <a:pt x="3" y="3"/>
                    </a:cubicBezTo>
                    <a:cubicBezTo>
                      <a:pt x="2" y="3"/>
                      <a:pt x="1" y="3"/>
                      <a:pt x="1" y="2"/>
                    </a:cubicBezTo>
                    <a:cubicBezTo>
                      <a:pt x="1" y="1"/>
                      <a:pt x="2" y="0"/>
                      <a:pt x="3" y="0"/>
                    </a:cubicBezTo>
                    <a:cubicBezTo>
                      <a:pt x="42" y="0"/>
                      <a:pt x="42" y="0"/>
                      <a:pt x="42" y="0"/>
                    </a:cubicBezTo>
                    <a:cubicBezTo>
                      <a:pt x="53" y="0"/>
                      <a:pt x="61" y="9"/>
                      <a:pt x="61" y="19"/>
                    </a:cubicBezTo>
                    <a:cubicBezTo>
                      <a:pt x="61" y="27"/>
                      <a:pt x="57" y="34"/>
                      <a:pt x="50" y="37"/>
                    </a:cubicBezTo>
                    <a:cubicBezTo>
                      <a:pt x="58" y="40"/>
                      <a:pt x="64" y="48"/>
                      <a:pt x="64" y="57"/>
                    </a:cubicBezTo>
                    <a:cubicBezTo>
                      <a:pt x="64" y="69"/>
                      <a:pt x="54" y="79"/>
                      <a:pt x="42" y="79"/>
                    </a:cubicBezTo>
                    <a:close/>
                    <a:moveTo>
                      <a:pt x="42" y="3"/>
                    </a:moveTo>
                    <a:cubicBezTo>
                      <a:pt x="25" y="3"/>
                      <a:pt x="25" y="3"/>
                      <a:pt x="25" y="3"/>
                    </a:cubicBezTo>
                    <a:cubicBezTo>
                      <a:pt x="25" y="35"/>
                      <a:pt x="25" y="35"/>
                      <a:pt x="25" y="35"/>
                    </a:cubicBezTo>
                    <a:cubicBezTo>
                      <a:pt x="42" y="35"/>
                      <a:pt x="42" y="35"/>
                      <a:pt x="42" y="35"/>
                    </a:cubicBezTo>
                    <a:cubicBezTo>
                      <a:pt x="43" y="35"/>
                      <a:pt x="44" y="35"/>
                      <a:pt x="44" y="35"/>
                    </a:cubicBezTo>
                    <a:cubicBezTo>
                      <a:pt x="44" y="4"/>
                      <a:pt x="44" y="4"/>
                      <a:pt x="44" y="4"/>
                    </a:cubicBezTo>
                    <a:cubicBezTo>
                      <a:pt x="44" y="3"/>
                      <a:pt x="43" y="3"/>
                      <a:pt x="42" y="3"/>
                    </a:cubicBezTo>
                    <a:close/>
                    <a:moveTo>
                      <a:pt x="42" y="76"/>
                    </a:moveTo>
                    <a:cubicBezTo>
                      <a:pt x="43" y="76"/>
                      <a:pt x="44" y="76"/>
                      <a:pt x="44" y="76"/>
                    </a:cubicBezTo>
                    <a:cubicBezTo>
                      <a:pt x="44" y="39"/>
                      <a:pt x="44" y="39"/>
                      <a:pt x="44" y="39"/>
                    </a:cubicBezTo>
                    <a:cubicBezTo>
                      <a:pt x="44" y="39"/>
                      <a:pt x="43" y="39"/>
                      <a:pt x="42" y="39"/>
                    </a:cubicBezTo>
                    <a:cubicBezTo>
                      <a:pt x="25" y="39"/>
                      <a:pt x="25" y="39"/>
                      <a:pt x="25" y="39"/>
                    </a:cubicBezTo>
                    <a:cubicBezTo>
                      <a:pt x="25" y="76"/>
                      <a:pt x="25" y="76"/>
                      <a:pt x="25" y="76"/>
                    </a:cubicBezTo>
                    <a:lnTo>
                      <a:pt x="4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1"/>
              <p:cNvSpPr>
                <a:spLocks/>
              </p:cNvSpPr>
              <p:nvPr/>
            </p:nvSpPr>
            <p:spPr bwMode="auto">
              <a:xfrm>
                <a:off x="3615" y="4279"/>
                <a:ext cx="126" cy="189"/>
              </a:xfrm>
              <a:custGeom>
                <a:avLst/>
                <a:gdLst>
                  <a:gd name="T0" fmla="*/ 53 w 53"/>
                  <a:gd name="T1" fmla="*/ 63 h 79"/>
                  <a:gd name="T2" fmla="*/ 53 w 53"/>
                  <a:gd name="T3" fmla="*/ 77 h 79"/>
                  <a:gd name="T4" fmla="*/ 52 w 53"/>
                  <a:gd name="T5" fmla="*/ 79 h 79"/>
                  <a:gd name="T6" fmla="*/ 1 w 53"/>
                  <a:gd name="T7" fmla="*/ 79 h 79"/>
                  <a:gd name="T8" fmla="*/ 0 w 53"/>
                  <a:gd name="T9" fmla="*/ 77 h 79"/>
                  <a:gd name="T10" fmla="*/ 1 w 53"/>
                  <a:gd name="T11" fmla="*/ 76 h 79"/>
                  <a:gd name="T12" fmla="*/ 6 w 53"/>
                  <a:gd name="T13" fmla="*/ 76 h 79"/>
                  <a:gd name="T14" fmla="*/ 6 w 53"/>
                  <a:gd name="T15" fmla="*/ 3 h 79"/>
                  <a:gd name="T16" fmla="*/ 2 w 53"/>
                  <a:gd name="T17" fmla="*/ 3 h 79"/>
                  <a:gd name="T18" fmla="*/ 0 w 53"/>
                  <a:gd name="T19" fmla="*/ 2 h 79"/>
                  <a:gd name="T20" fmla="*/ 2 w 53"/>
                  <a:gd name="T21" fmla="*/ 0 h 79"/>
                  <a:gd name="T22" fmla="*/ 29 w 53"/>
                  <a:gd name="T23" fmla="*/ 0 h 79"/>
                  <a:gd name="T24" fmla="*/ 31 w 53"/>
                  <a:gd name="T25" fmla="*/ 2 h 79"/>
                  <a:gd name="T26" fmla="*/ 29 w 53"/>
                  <a:gd name="T27" fmla="*/ 3 h 79"/>
                  <a:gd name="T28" fmla="*/ 24 w 53"/>
                  <a:gd name="T29" fmla="*/ 3 h 79"/>
                  <a:gd name="T30" fmla="*/ 24 w 53"/>
                  <a:gd name="T31" fmla="*/ 76 h 79"/>
                  <a:gd name="T32" fmla="*/ 50 w 53"/>
                  <a:gd name="T33" fmla="*/ 76 h 79"/>
                  <a:gd name="T34" fmla="*/ 50 w 53"/>
                  <a:gd name="T35" fmla="*/ 63 h 79"/>
                  <a:gd name="T36" fmla="*/ 52 w 53"/>
                  <a:gd name="T37" fmla="*/ 61 h 79"/>
                  <a:gd name="T38" fmla="*/ 53 w 53"/>
                  <a:gd name="T39"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79">
                    <a:moveTo>
                      <a:pt x="53" y="63"/>
                    </a:moveTo>
                    <a:cubicBezTo>
                      <a:pt x="53" y="77"/>
                      <a:pt x="53" y="77"/>
                      <a:pt x="53" y="77"/>
                    </a:cubicBezTo>
                    <a:cubicBezTo>
                      <a:pt x="53" y="78"/>
                      <a:pt x="53" y="79"/>
                      <a:pt x="52" y="79"/>
                    </a:cubicBezTo>
                    <a:cubicBezTo>
                      <a:pt x="1" y="79"/>
                      <a:pt x="1" y="79"/>
                      <a:pt x="1" y="79"/>
                    </a:cubicBezTo>
                    <a:cubicBezTo>
                      <a:pt x="0" y="79"/>
                      <a:pt x="0" y="78"/>
                      <a:pt x="0" y="77"/>
                    </a:cubicBezTo>
                    <a:cubicBezTo>
                      <a:pt x="0" y="77"/>
                      <a:pt x="0" y="76"/>
                      <a:pt x="1" y="76"/>
                    </a:cubicBezTo>
                    <a:cubicBezTo>
                      <a:pt x="6" y="76"/>
                      <a:pt x="6" y="76"/>
                      <a:pt x="6" y="76"/>
                    </a:cubicBezTo>
                    <a:cubicBezTo>
                      <a:pt x="6" y="3"/>
                      <a:pt x="6" y="3"/>
                      <a:pt x="6" y="3"/>
                    </a:cubicBezTo>
                    <a:cubicBezTo>
                      <a:pt x="2" y="3"/>
                      <a:pt x="2" y="3"/>
                      <a:pt x="2" y="3"/>
                    </a:cubicBezTo>
                    <a:cubicBezTo>
                      <a:pt x="1" y="3"/>
                      <a:pt x="0" y="3"/>
                      <a:pt x="0" y="2"/>
                    </a:cubicBezTo>
                    <a:cubicBezTo>
                      <a:pt x="0" y="1"/>
                      <a:pt x="1" y="0"/>
                      <a:pt x="2" y="0"/>
                    </a:cubicBezTo>
                    <a:cubicBezTo>
                      <a:pt x="29" y="0"/>
                      <a:pt x="29" y="0"/>
                      <a:pt x="29" y="0"/>
                    </a:cubicBezTo>
                    <a:cubicBezTo>
                      <a:pt x="30" y="0"/>
                      <a:pt x="31" y="1"/>
                      <a:pt x="31" y="2"/>
                    </a:cubicBezTo>
                    <a:cubicBezTo>
                      <a:pt x="31" y="3"/>
                      <a:pt x="30" y="3"/>
                      <a:pt x="29" y="3"/>
                    </a:cubicBezTo>
                    <a:cubicBezTo>
                      <a:pt x="24" y="3"/>
                      <a:pt x="24" y="3"/>
                      <a:pt x="24" y="3"/>
                    </a:cubicBezTo>
                    <a:cubicBezTo>
                      <a:pt x="24" y="76"/>
                      <a:pt x="24" y="76"/>
                      <a:pt x="24" y="76"/>
                    </a:cubicBezTo>
                    <a:cubicBezTo>
                      <a:pt x="50" y="76"/>
                      <a:pt x="50" y="76"/>
                      <a:pt x="50" y="76"/>
                    </a:cubicBezTo>
                    <a:cubicBezTo>
                      <a:pt x="50" y="63"/>
                      <a:pt x="50" y="63"/>
                      <a:pt x="50" y="63"/>
                    </a:cubicBezTo>
                    <a:cubicBezTo>
                      <a:pt x="50" y="62"/>
                      <a:pt x="51" y="61"/>
                      <a:pt x="52" y="61"/>
                    </a:cubicBezTo>
                    <a:cubicBezTo>
                      <a:pt x="52" y="61"/>
                      <a:pt x="53" y="62"/>
                      <a:pt x="5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2"/>
              <p:cNvSpPr>
                <a:spLocks/>
              </p:cNvSpPr>
              <p:nvPr/>
            </p:nvSpPr>
            <p:spPr bwMode="auto">
              <a:xfrm>
                <a:off x="3751" y="4279"/>
                <a:ext cx="182" cy="194"/>
              </a:xfrm>
              <a:custGeom>
                <a:avLst/>
                <a:gdLst>
                  <a:gd name="T0" fmla="*/ 77 w 77"/>
                  <a:gd name="T1" fmla="*/ 2 h 81"/>
                  <a:gd name="T2" fmla="*/ 75 w 77"/>
                  <a:gd name="T3" fmla="*/ 3 h 81"/>
                  <a:gd name="T4" fmla="*/ 72 w 77"/>
                  <a:gd name="T5" fmla="*/ 3 h 81"/>
                  <a:gd name="T6" fmla="*/ 72 w 77"/>
                  <a:gd name="T7" fmla="*/ 48 h 81"/>
                  <a:gd name="T8" fmla="*/ 39 w 77"/>
                  <a:gd name="T9" fmla="*/ 81 h 81"/>
                  <a:gd name="T10" fmla="*/ 6 w 77"/>
                  <a:gd name="T11" fmla="*/ 48 h 81"/>
                  <a:gd name="T12" fmla="*/ 6 w 77"/>
                  <a:gd name="T13" fmla="*/ 3 h 81"/>
                  <a:gd name="T14" fmla="*/ 1 w 77"/>
                  <a:gd name="T15" fmla="*/ 3 h 81"/>
                  <a:gd name="T16" fmla="*/ 0 w 77"/>
                  <a:gd name="T17" fmla="*/ 2 h 81"/>
                  <a:gd name="T18" fmla="*/ 1 w 77"/>
                  <a:gd name="T19" fmla="*/ 0 h 81"/>
                  <a:gd name="T20" fmla="*/ 30 w 77"/>
                  <a:gd name="T21" fmla="*/ 0 h 81"/>
                  <a:gd name="T22" fmla="*/ 32 w 77"/>
                  <a:gd name="T23" fmla="*/ 2 h 81"/>
                  <a:gd name="T24" fmla="*/ 30 w 77"/>
                  <a:gd name="T25" fmla="*/ 3 h 81"/>
                  <a:gd name="T26" fmla="*/ 25 w 77"/>
                  <a:gd name="T27" fmla="*/ 3 h 81"/>
                  <a:gd name="T28" fmla="*/ 25 w 77"/>
                  <a:gd name="T29" fmla="*/ 74 h 81"/>
                  <a:gd name="T30" fmla="*/ 39 w 77"/>
                  <a:gd name="T31" fmla="*/ 77 h 81"/>
                  <a:gd name="T32" fmla="*/ 53 w 77"/>
                  <a:gd name="T33" fmla="*/ 74 h 81"/>
                  <a:gd name="T34" fmla="*/ 53 w 77"/>
                  <a:gd name="T35" fmla="*/ 3 h 81"/>
                  <a:gd name="T36" fmla="*/ 47 w 77"/>
                  <a:gd name="T37" fmla="*/ 3 h 81"/>
                  <a:gd name="T38" fmla="*/ 45 w 77"/>
                  <a:gd name="T39" fmla="*/ 2 h 81"/>
                  <a:gd name="T40" fmla="*/ 47 w 77"/>
                  <a:gd name="T41" fmla="*/ 0 h 81"/>
                  <a:gd name="T42" fmla="*/ 75 w 77"/>
                  <a:gd name="T43" fmla="*/ 0 h 81"/>
                  <a:gd name="T44" fmla="*/ 77 w 77"/>
                  <a:gd name="T45"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81">
                    <a:moveTo>
                      <a:pt x="77" y="2"/>
                    </a:moveTo>
                    <a:cubicBezTo>
                      <a:pt x="77" y="3"/>
                      <a:pt x="76" y="3"/>
                      <a:pt x="75" y="3"/>
                    </a:cubicBezTo>
                    <a:cubicBezTo>
                      <a:pt x="72" y="3"/>
                      <a:pt x="72" y="3"/>
                      <a:pt x="72" y="3"/>
                    </a:cubicBezTo>
                    <a:cubicBezTo>
                      <a:pt x="72" y="48"/>
                      <a:pt x="72" y="48"/>
                      <a:pt x="72" y="48"/>
                    </a:cubicBezTo>
                    <a:cubicBezTo>
                      <a:pt x="72" y="66"/>
                      <a:pt x="57" y="81"/>
                      <a:pt x="39" y="81"/>
                    </a:cubicBezTo>
                    <a:cubicBezTo>
                      <a:pt x="21" y="81"/>
                      <a:pt x="6" y="66"/>
                      <a:pt x="6" y="48"/>
                    </a:cubicBezTo>
                    <a:cubicBezTo>
                      <a:pt x="6" y="3"/>
                      <a:pt x="6" y="3"/>
                      <a:pt x="6" y="3"/>
                    </a:cubicBezTo>
                    <a:cubicBezTo>
                      <a:pt x="1" y="3"/>
                      <a:pt x="1" y="3"/>
                      <a:pt x="1" y="3"/>
                    </a:cubicBezTo>
                    <a:cubicBezTo>
                      <a:pt x="0" y="3"/>
                      <a:pt x="0" y="3"/>
                      <a:pt x="0" y="2"/>
                    </a:cubicBezTo>
                    <a:cubicBezTo>
                      <a:pt x="0" y="1"/>
                      <a:pt x="0" y="0"/>
                      <a:pt x="1" y="0"/>
                    </a:cubicBezTo>
                    <a:cubicBezTo>
                      <a:pt x="30" y="0"/>
                      <a:pt x="30" y="0"/>
                      <a:pt x="30" y="0"/>
                    </a:cubicBezTo>
                    <a:cubicBezTo>
                      <a:pt x="31" y="0"/>
                      <a:pt x="32" y="1"/>
                      <a:pt x="32" y="2"/>
                    </a:cubicBezTo>
                    <a:cubicBezTo>
                      <a:pt x="32" y="3"/>
                      <a:pt x="31" y="3"/>
                      <a:pt x="30" y="3"/>
                    </a:cubicBezTo>
                    <a:cubicBezTo>
                      <a:pt x="25" y="3"/>
                      <a:pt x="25" y="3"/>
                      <a:pt x="25" y="3"/>
                    </a:cubicBezTo>
                    <a:cubicBezTo>
                      <a:pt x="25" y="74"/>
                      <a:pt x="25" y="74"/>
                      <a:pt x="25" y="74"/>
                    </a:cubicBezTo>
                    <a:cubicBezTo>
                      <a:pt x="29" y="76"/>
                      <a:pt x="34" y="77"/>
                      <a:pt x="39" y="77"/>
                    </a:cubicBezTo>
                    <a:cubicBezTo>
                      <a:pt x="44" y="77"/>
                      <a:pt x="49" y="76"/>
                      <a:pt x="53" y="74"/>
                    </a:cubicBezTo>
                    <a:cubicBezTo>
                      <a:pt x="53" y="3"/>
                      <a:pt x="53" y="3"/>
                      <a:pt x="53" y="3"/>
                    </a:cubicBezTo>
                    <a:cubicBezTo>
                      <a:pt x="47" y="3"/>
                      <a:pt x="47" y="3"/>
                      <a:pt x="47" y="3"/>
                    </a:cubicBezTo>
                    <a:cubicBezTo>
                      <a:pt x="46" y="3"/>
                      <a:pt x="45" y="3"/>
                      <a:pt x="45" y="2"/>
                    </a:cubicBezTo>
                    <a:cubicBezTo>
                      <a:pt x="45" y="1"/>
                      <a:pt x="46" y="0"/>
                      <a:pt x="47" y="0"/>
                    </a:cubicBezTo>
                    <a:cubicBezTo>
                      <a:pt x="75" y="0"/>
                      <a:pt x="75" y="0"/>
                      <a:pt x="75" y="0"/>
                    </a:cubicBezTo>
                    <a:cubicBezTo>
                      <a:pt x="76" y="0"/>
                      <a:pt x="77" y="1"/>
                      <a:pt x="7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
              <p:cNvSpPr>
                <a:spLocks/>
              </p:cNvSpPr>
              <p:nvPr/>
            </p:nvSpPr>
            <p:spPr bwMode="auto">
              <a:xfrm>
                <a:off x="3954" y="4279"/>
                <a:ext cx="128" cy="189"/>
              </a:xfrm>
              <a:custGeom>
                <a:avLst/>
                <a:gdLst>
                  <a:gd name="T0" fmla="*/ 54 w 54"/>
                  <a:gd name="T1" fmla="*/ 63 h 79"/>
                  <a:gd name="T2" fmla="*/ 54 w 54"/>
                  <a:gd name="T3" fmla="*/ 77 h 79"/>
                  <a:gd name="T4" fmla="*/ 52 w 54"/>
                  <a:gd name="T5" fmla="*/ 79 h 79"/>
                  <a:gd name="T6" fmla="*/ 1 w 54"/>
                  <a:gd name="T7" fmla="*/ 79 h 79"/>
                  <a:gd name="T8" fmla="*/ 0 w 54"/>
                  <a:gd name="T9" fmla="*/ 77 h 79"/>
                  <a:gd name="T10" fmla="*/ 1 w 54"/>
                  <a:gd name="T11" fmla="*/ 76 h 79"/>
                  <a:gd name="T12" fmla="*/ 7 w 54"/>
                  <a:gd name="T13" fmla="*/ 76 h 79"/>
                  <a:gd name="T14" fmla="*/ 7 w 54"/>
                  <a:gd name="T15" fmla="*/ 3 h 79"/>
                  <a:gd name="T16" fmla="*/ 2 w 54"/>
                  <a:gd name="T17" fmla="*/ 3 h 79"/>
                  <a:gd name="T18" fmla="*/ 0 w 54"/>
                  <a:gd name="T19" fmla="*/ 2 h 79"/>
                  <a:gd name="T20" fmla="*/ 2 w 54"/>
                  <a:gd name="T21" fmla="*/ 0 h 79"/>
                  <a:gd name="T22" fmla="*/ 51 w 54"/>
                  <a:gd name="T23" fmla="*/ 0 h 79"/>
                  <a:gd name="T24" fmla="*/ 53 w 54"/>
                  <a:gd name="T25" fmla="*/ 2 h 79"/>
                  <a:gd name="T26" fmla="*/ 53 w 54"/>
                  <a:gd name="T27" fmla="*/ 15 h 79"/>
                  <a:gd name="T28" fmla="*/ 51 w 54"/>
                  <a:gd name="T29" fmla="*/ 16 h 79"/>
                  <a:gd name="T30" fmla="*/ 50 w 54"/>
                  <a:gd name="T31" fmla="*/ 15 h 79"/>
                  <a:gd name="T32" fmla="*/ 50 w 54"/>
                  <a:gd name="T33" fmla="*/ 3 h 79"/>
                  <a:gd name="T34" fmla="*/ 24 w 54"/>
                  <a:gd name="T35" fmla="*/ 3 h 79"/>
                  <a:gd name="T36" fmla="*/ 24 w 54"/>
                  <a:gd name="T37" fmla="*/ 36 h 79"/>
                  <a:gd name="T38" fmla="*/ 47 w 54"/>
                  <a:gd name="T39" fmla="*/ 36 h 79"/>
                  <a:gd name="T40" fmla="*/ 47 w 54"/>
                  <a:gd name="T41" fmla="*/ 30 h 79"/>
                  <a:gd name="T42" fmla="*/ 48 w 54"/>
                  <a:gd name="T43" fmla="*/ 29 h 79"/>
                  <a:gd name="T44" fmla="*/ 50 w 54"/>
                  <a:gd name="T45" fmla="*/ 30 h 79"/>
                  <a:gd name="T46" fmla="*/ 50 w 54"/>
                  <a:gd name="T47" fmla="*/ 45 h 79"/>
                  <a:gd name="T48" fmla="*/ 48 w 54"/>
                  <a:gd name="T49" fmla="*/ 47 h 79"/>
                  <a:gd name="T50" fmla="*/ 47 w 54"/>
                  <a:gd name="T51" fmla="*/ 45 h 79"/>
                  <a:gd name="T52" fmla="*/ 47 w 54"/>
                  <a:gd name="T53" fmla="*/ 40 h 79"/>
                  <a:gd name="T54" fmla="*/ 24 w 54"/>
                  <a:gd name="T55" fmla="*/ 40 h 79"/>
                  <a:gd name="T56" fmla="*/ 24 w 54"/>
                  <a:gd name="T57" fmla="*/ 76 h 79"/>
                  <a:gd name="T58" fmla="*/ 51 w 54"/>
                  <a:gd name="T59" fmla="*/ 76 h 79"/>
                  <a:gd name="T60" fmla="*/ 51 w 54"/>
                  <a:gd name="T61" fmla="*/ 63 h 79"/>
                  <a:gd name="T62" fmla="*/ 52 w 54"/>
                  <a:gd name="T63" fmla="*/ 61 h 79"/>
                  <a:gd name="T64" fmla="*/ 54 w 54"/>
                  <a:gd name="T65"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79">
                    <a:moveTo>
                      <a:pt x="54" y="63"/>
                    </a:moveTo>
                    <a:cubicBezTo>
                      <a:pt x="54" y="77"/>
                      <a:pt x="54" y="77"/>
                      <a:pt x="54" y="77"/>
                    </a:cubicBezTo>
                    <a:cubicBezTo>
                      <a:pt x="54" y="78"/>
                      <a:pt x="53" y="79"/>
                      <a:pt x="52" y="79"/>
                    </a:cubicBezTo>
                    <a:cubicBezTo>
                      <a:pt x="1" y="79"/>
                      <a:pt x="1" y="79"/>
                      <a:pt x="1" y="79"/>
                    </a:cubicBezTo>
                    <a:cubicBezTo>
                      <a:pt x="0" y="79"/>
                      <a:pt x="0" y="78"/>
                      <a:pt x="0" y="77"/>
                    </a:cubicBezTo>
                    <a:cubicBezTo>
                      <a:pt x="0" y="77"/>
                      <a:pt x="0" y="76"/>
                      <a:pt x="1" y="76"/>
                    </a:cubicBezTo>
                    <a:cubicBezTo>
                      <a:pt x="7" y="76"/>
                      <a:pt x="7" y="76"/>
                      <a:pt x="7" y="76"/>
                    </a:cubicBezTo>
                    <a:cubicBezTo>
                      <a:pt x="7" y="3"/>
                      <a:pt x="7" y="3"/>
                      <a:pt x="7" y="3"/>
                    </a:cubicBezTo>
                    <a:cubicBezTo>
                      <a:pt x="2" y="3"/>
                      <a:pt x="2" y="3"/>
                      <a:pt x="2" y="3"/>
                    </a:cubicBezTo>
                    <a:cubicBezTo>
                      <a:pt x="1" y="3"/>
                      <a:pt x="0" y="3"/>
                      <a:pt x="0" y="2"/>
                    </a:cubicBezTo>
                    <a:cubicBezTo>
                      <a:pt x="0" y="1"/>
                      <a:pt x="1" y="0"/>
                      <a:pt x="2" y="0"/>
                    </a:cubicBezTo>
                    <a:cubicBezTo>
                      <a:pt x="51" y="0"/>
                      <a:pt x="51" y="0"/>
                      <a:pt x="51" y="0"/>
                    </a:cubicBezTo>
                    <a:cubicBezTo>
                      <a:pt x="52" y="0"/>
                      <a:pt x="53" y="1"/>
                      <a:pt x="53" y="2"/>
                    </a:cubicBezTo>
                    <a:cubicBezTo>
                      <a:pt x="53" y="15"/>
                      <a:pt x="53" y="15"/>
                      <a:pt x="53" y="15"/>
                    </a:cubicBezTo>
                    <a:cubicBezTo>
                      <a:pt x="53" y="16"/>
                      <a:pt x="52" y="16"/>
                      <a:pt x="51" y="16"/>
                    </a:cubicBezTo>
                    <a:cubicBezTo>
                      <a:pt x="51" y="16"/>
                      <a:pt x="50" y="16"/>
                      <a:pt x="50" y="15"/>
                    </a:cubicBezTo>
                    <a:cubicBezTo>
                      <a:pt x="50" y="3"/>
                      <a:pt x="50" y="3"/>
                      <a:pt x="50" y="3"/>
                    </a:cubicBezTo>
                    <a:cubicBezTo>
                      <a:pt x="24" y="3"/>
                      <a:pt x="24" y="3"/>
                      <a:pt x="24" y="3"/>
                    </a:cubicBezTo>
                    <a:cubicBezTo>
                      <a:pt x="24" y="36"/>
                      <a:pt x="24" y="36"/>
                      <a:pt x="24" y="36"/>
                    </a:cubicBezTo>
                    <a:cubicBezTo>
                      <a:pt x="47" y="36"/>
                      <a:pt x="47" y="36"/>
                      <a:pt x="47" y="36"/>
                    </a:cubicBezTo>
                    <a:cubicBezTo>
                      <a:pt x="47" y="30"/>
                      <a:pt x="47" y="30"/>
                      <a:pt x="47" y="30"/>
                    </a:cubicBezTo>
                    <a:cubicBezTo>
                      <a:pt x="47" y="29"/>
                      <a:pt x="47" y="29"/>
                      <a:pt x="48" y="29"/>
                    </a:cubicBezTo>
                    <a:cubicBezTo>
                      <a:pt x="49" y="29"/>
                      <a:pt x="50" y="29"/>
                      <a:pt x="50" y="30"/>
                    </a:cubicBezTo>
                    <a:cubicBezTo>
                      <a:pt x="50" y="45"/>
                      <a:pt x="50" y="45"/>
                      <a:pt x="50" y="45"/>
                    </a:cubicBezTo>
                    <a:cubicBezTo>
                      <a:pt x="50" y="46"/>
                      <a:pt x="49" y="47"/>
                      <a:pt x="48" y="47"/>
                    </a:cubicBezTo>
                    <a:cubicBezTo>
                      <a:pt x="47" y="47"/>
                      <a:pt x="47" y="46"/>
                      <a:pt x="47" y="45"/>
                    </a:cubicBezTo>
                    <a:cubicBezTo>
                      <a:pt x="47" y="40"/>
                      <a:pt x="47" y="40"/>
                      <a:pt x="47" y="40"/>
                    </a:cubicBezTo>
                    <a:cubicBezTo>
                      <a:pt x="24" y="40"/>
                      <a:pt x="24" y="40"/>
                      <a:pt x="24" y="40"/>
                    </a:cubicBezTo>
                    <a:cubicBezTo>
                      <a:pt x="24" y="76"/>
                      <a:pt x="24" y="76"/>
                      <a:pt x="24" y="76"/>
                    </a:cubicBezTo>
                    <a:cubicBezTo>
                      <a:pt x="51" y="76"/>
                      <a:pt x="51" y="76"/>
                      <a:pt x="51" y="76"/>
                    </a:cubicBezTo>
                    <a:cubicBezTo>
                      <a:pt x="51" y="63"/>
                      <a:pt x="51" y="63"/>
                      <a:pt x="51" y="63"/>
                    </a:cubicBezTo>
                    <a:cubicBezTo>
                      <a:pt x="51" y="62"/>
                      <a:pt x="51" y="61"/>
                      <a:pt x="52" y="61"/>
                    </a:cubicBezTo>
                    <a:cubicBezTo>
                      <a:pt x="53" y="61"/>
                      <a:pt x="54" y="62"/>
                      <a:pt x="5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
              <p:cNvSpPr>
                <a:spLocks/>
              </p:cNvSpPr>
              <p:nvPr/>
            </p:nvSpPr>
            <p:spPr bwMode="auto">
              <a:xfrm>
                <a:off x="2611" y="4559"/>
                <a:ext cx="73" cy="139"/>
              </a:xfrm>
              <a:custGeom>
                <a:avLst/>
                <a:gdLst>
                  <a:gd name="T0" fmla="*/ 18 w 31"/>
                  <a:gd name="T1" fmla="*/ 17 h 58"/>
                  <a:gd name="T2" fmla="*/ 24 w 31"/>
                  <a:gd name="T3" fmla="*/ 18 h 58"/>
                  <a:gd name="T4" fmla="*/ 28 w 31"/>
                  <a:gd name="T5" fmla="*/ 22 h 58"/>
                  <a:gd name="T6" fmla="*/ 31 w 31"/>
                  <a:gd name="T7" fmla="*/ 27 h 58"/>
                  <a:gd name="T8" fmla="*/ 31 w 31"/>
                  <a:gd name="T9" fmla="*/ 35 h 58"/>
                  <a:gd name="T10" fmla="*/ 31 w 31"/>
                  <a:gd name="T11" fmla="*/ 58 h 58"/>
                  <a:gd name="T12" fmla="*/ 26 w 31"/>
                  <a:gd name="T13" fmla="*/ 58 h 58"/>
                  <a:gd name="T14" fmla="*/ 26 w 31"/>
                  <a:gd name="T15" fmla="*/ 35 h 58"/>
                  <a:gd name="T16" fmla="*/ 25 w 31"/>
                  <a:gd name="T17" fmla="*/ 25 h 58"/>
                  <a:gd name="T18" fmla="*/ 18 w 31"/>
                  <a:gd name="T19" fmla="*/ 22 h 58"/>
                  <a:gd name="T20" fmla="*/ 12 w 31"/>
                  <a:gd name="T21" fmla="*/ 23 h 58"/>
                  <a:gd name="T22" fmla="*/ 8 w 31"/>
                  <a:gd name="T23" fmla="*/ 26 h 58"/>
                  <a:gd name="T24" fmla="*/ 6 w 31"/>
                  <a:gd name="T25" fmla="*/ 31 h 58"/>
                  <a:gd name="T26" fmla="*/ 5 w 31"/>
                  <a:gd name="T27" fmla="*/ 38 h 58"/>
                  <a:gd name="T28" fmla="*/ 5 w 31"/>
                  <a:gd name="T29" fmla="*/ 58 h 58"/>
                  <a:gd name="T30" fmla="*/ 0 w 31"/>
                  <a:gd name="T31" fmla="*/ 58 h 58"/>
                  <a:gd name="T32" fmla="*/ 0 w 31"/>
                  <a:gd name="T33" fmla="*/ 0 h 58"/>
                  <a:gd name="T34" fmla="*/ 5 w 31"/>
                  <a:gd name="T35" fmla="*/ 0 h 58"/>
                  <a:gd name="T36" fmla="*/ 5 w 31"/>
                  <a:gd name="T37" fmla="*/ 25 h 58"/>
                  <a:gd name="T38" fmla="*/ 10 w 31"/>
                  <a:gd name="T39" fmla="*/ 19 h 58"/>
                  <a:gd name="T40" fmla="*/ 18 w 31"/>
                  <a:gd name="T41"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8">
                    <a:moveTo>
                      <a:pt x="18" y="17"/>
                    </a:moveTo>
                    <a:cubicBezTo>
                      <a:pt x="21" y="17"/>
                      <a:pt x="23" y="18"/>
                      <a:pt x="24" y="18"/>
                    </a:cubicBezTo>
                    <a:cubicBezTo>
                      <a:pt x="26" y="19"/>
                      <a:pt x="27" y="20"/>
                      <a:pt x="28" y="22"/>
                    </a:cubicBezTo>
                    <a:cubicBezTo>
                      <a:pt x="29" y="23"/>
                      <a:pt x="30" y="25"/>
                      <a:pt x="31" y="27"/>
                    </a:cubicBezTo>
                    <a:cubicBezTo>
                      <a:pt x="31" y="30"/>
                      <a:pt x="31" y="32"/>
                      <a:pt x="31" y="35"/>
                    </a:cubicBezTo>
                    <a:cubicBezTo>
                      <a:pt x="31" y="58"/>
                      <a:pt x="31" y="58"/>
                      <a:pt x="31" y="58"/>
                    </a:cubicBezTo>
                    <a:cubicBezTo>
                      <a:pt x="26" y="58"/>
                      <a:pt x="26" y="58"/>
                      <a:pt x="26" y="58"/>
                    </a:cubicBezTo>
                    <a:cubicBezTo>
                      <a:pt x="26" y="35"/>
                      <a:pt x="26" y="35"/>
                      <a:pt x="26" y="35"/>
                    </a:cubicBezTo>
                    <a:cubicBezTo>
                      <a:pt x="26" y="31"/>
                      <a:pt x="26" y="27"/>
                      <a:pt x="25" y="25"/>
                    </a:cubicBezTo>
                    <a:cubicBezTo>
                      <a:pt x="23" y="23"/>
                      <a:pt x="21" y="22"/>
                      <a:pt x="18" y="22"/>
                    </a:cubicBezTo>
                    <a:cubicBezTo>
                      <a:pt x="16" y="22"/>
                      <a:pt x="14" y="22"/>
                      <a:pt x="12" y="23"/>
                    </a:cubicBezTo>
                    <a:cubicBezTo>
                      <a:pt x="11" y="23"/>
                      <a:pt x="9" y="24"/>
                      <a:pt x="8" y="26"/>
                    </a:cubicBezTo>
                    <a:cubicBezTo>
                      <a:pt x="7" y="27"/>
                      <a:pt x="6" y="29"/>
                      <a:pt x="6" y="31"/>
                    </a:cubicBezTo>
                    <a:cubicBezTo>
                      <a:pt x="5" y="33"/>
                      <a:pt x="5" y="35"/>
                      <a:pt x="5" y="38"/>
                    </a:cubicBezTo>
                    <a:cubicBezTo>
                      <a:pt x="5" y="58"/>
                      <a:pt x="5" y="58"/>
                      <a:pt x="5" y="58"/>
                    </a:cubicBezTo>
                    <a:cubicBezTo>
                      <a:pt x="0" y="58"/>
                      <a:pt x="0" y="58"/>
                      <a:pt x="0" y="58"/>
                    </a:cubicBezTo>
                    <a:cubicBezTo>
                      <a:pt x="0" y="0"/>
                      <a:pt x="0" y="0"/>
                      <a:pt x="0" y="0"/>
                    </a:cubicBezTo>
                    <a:cubicBezTo>
                      <a:pt x="5" y="0"/>
                      <a:pt x="5" y="0"/>
                      <a:pt x="5" y="0"/>
                    </a:cubicBezTo>
                    <a:cubicBezTo>
                      <a:pt x="5" y="25"/>
                      <a:pt x="5" y="25"/>
                      <a:pt x="5" y="25"/>
                    </a:cubicBezTo>
                    <a:cubicBezTo>
                      <a:pt x="6" y="23"/>
                      <a:pt x="8" y="21"/>
                      <a:pt x="10" y="19"/>
                    </a:cubicBezTo>
                    <a:cubicBezTo>
                      <a:pt x="12" y="18"/>
                      <a:pt x="15" y="17"/>
                      <a:pt x="1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5"/>
              <p:cNvSpPr>
                <a:spLocks noEditPoints="1"/>
              </p:cNvSpPr>
              <p:nvPr/>
            </p:nvSpPr>
            <p:spPr bwMode="auto">
              <a:xfrm>
                <a:off x="2706" y="4600"/>
                <a:ext cx="73" cy="100"/>
              </a:xfrm>
              <a:custGeom>
                <a:avLst/>
                <a:gdLst>
                  <a:gd name="T0" fmla="*/ 18 w 31"/>
                  <a:gd name="T1" fmla="*/ 0 h 42"/>
                  <a:gd name="T2" fmla="*/ 20 w 31"/>
                  <a:gd name="T3" fmla="*/ 0 h 42"/>
                  <a:gd name="T4" fmla="*/ 23 w 31"/>
                  <a:gd name="T5" fmla="*/ 1 h 42"/>
                  <a:gd name="T6" fmla="*/ 25 w 31"/>
                  <a:gd name="T7" fmla="*/ 2 h 42"/>
                  <a:gd name="T8" fmla="*/ 28 w 31"/>
                  <a:gd name="T9" fmla="*/ 5 h 42"/>
                  <a:gd name="T10" fmla="*/ 30 w 31"/>
                  <a:gd name="T11" fmla="*/ 9 h 42"/>
                  <a:gd name="T12" fmla="*/ 31 w 31"/>
                  <a:gd name="T13" fmla="*/ 14 h 42"/>
                  <a:gd name="T14" fmla="*/ 31 w 31"/>
                  <a:gd name="T15" fmla="*/ 41 h 42"/>
                  <a:gd name="T16" fmla="*/ 27 w 31"/>
                  <a:gd name="T17" fmla="*/ 41 h 42"/>
                  <a:gd name="T18" fmla="*/ 26 w 31"/>
                  <a:gd name="T19" fmla="*/ 34 h 42"/>
                  <a:gd name="T20" fmla="*/ 23 w 31"/>
                  <a:gd name="T21" fmla="*/ 38 h 42"/>
                  <a:gd name="T22" fmla="*/ 20 w 31"/>
                  <a:gd name="T23" fmla="*/ 41 h 42"/>
                  <a:gd name="T24" fmla="*/ 14 w 31"/>
                  <a:gd name="T25" fmla="*/ 42 h 42"/>
                  <a:gd name="T26" fmla="*/ 4 w 31"/>
                  <a:gd name="T27" fmla="*/ 39 h 42"/>
                  <a:gd name="T28" fmla="*/ 1 w 31"/>
                  <a:gd name="T29" fmla="*/ 29 h 42"/>
                  <a:gd name="T30" fmla="*/ 7 w 31"/>
                  <a:gd name="T31" fmla="*/ 19 h 42"/>
                  <a:gd name="T32" fmla="*/ 26 w 31"/>
                  <a:gd name="T33" fmla="*/ 17 h 42"/>
                  <a:gd name="T34" fmla="*/ 26 w 31"/>
                  <a:gd name="T35" fmla="*/ 14 h 42"/>
                  <a:gd name="T36" fmla="*/ 25 w 31"/>
                  <a:gd name="T37" fmla="*/ 8 h 42"/>
                  <a:gd name="T38" fmla="*/ 22 w 31"/>
                  <a:gd name="T39" fmla="*/ 5 h 42"/>
                  <a:gd name="T40" fmla="*/ 19 w 31"/>
                  <a:gd name="T41" fmla="*/ 5 h 42"/>
                  <a:gd name="T42" fmla="*/ 17 w 31"/>
                  <a:gd name="T43" fmla="*/ 5 h 42"/>
                  <a:gd name="T44" fmla="*/ 12 w 31"/>
                  <a:gd name="T45" fmla="*/ 5 h 42"/>
                  <a:gd name="T46" fmla="*/ 8 w 31"/>
                  <a:gd name="T47" fmla="*/ 6 h 42"/>
                  <a:gd name="T48" fmla="*/ 5 w 31"/>
                  <a:gd name="T49" fmla="*/ 8 h 42"/>
                  <a:gd name="T50" fmla="*/ 5 w 31"/>
                  <a:gd name="T51" fmla="*/ 3 h 42"/>
                  <a:gd name="T52" fmla="*/ 9 w 31"/>
                  <a:gd name="T53" fmla="*/ 2 h 42"/>
                  <a:gd name="T54" fmla="*/ 13 w 31"/>
                  <a:gd name="T55" fmla="*/ 1 h 42"/>
                  <a:gd name="T56" fmla="*/ 18 w 31"/>
                  <a:gd name="T57" fmla="*/ 0 h 42"/>
                  <a:gd name="T58" fmla="*/ 14 w 31"/>
                  <a:gd name="T59" fmla="*/ 38 h 42"/>
                  <a:gd name="T60" fmla="*/ 21 w 31"/>
                  <a:gd name="T61" fmla="*/ 36 h 42"/>
                  <a:gd name="T62" fmla="*/ 24 w 31"/>
                  <a:gd name="T63" fmla="*/ 32 h 42"/>
                  <a:gd name="T64" fmla="*/ 26 w 31"/>
                  <a:gd name="T65" fmla="*/ 27 h 42"/>
                  <a:gd name="T66" fmla="*/ 26 w 31"/>
                  <a:gd name="T67" fmla="*/ 23 h 42"/>
                  <a:gd name="T68" fmla="*/ 26 w 31"/>
                  <a:gd name="T69" fmla="*/ 21 h 42"/>
                  <a:gd name="T70" fmla="*/ 21 w 31"/>
                  <a:gd name="T71" fmla="*/ 21 h 42"/>
                  <a:gd name="T72" fmla="*/ 17 w 31"/>
                  <a:gd name="T73" fmla="*/ 21 h 42"/>
                  <a:gd name="T74" fmla="*/ 12 w 31"/>
                  <a:gd name="T75" fmla="*/ 22 h 42"/>
                  <a:gd name="T76" fmla="*/ 8 w 31"/>
                  <a:gd name="T77" fmla="*/ 25 h 42"/>
                  <a:gd name="T78" fmla="*/ 6 w 31"/>
                  <a:gd name="T79" fmla="*/ 29 h 42"/>
                  <a:gd name="T80" fmla="*/ 8 w 31"/>
                  <a:gd name="T81" fmla="*/ 36 h 42"/>
                  <a:gd name="T82" fmla="*/ 14 w 31"/>
                  <a:gd name="T8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42">
                    <a:moveTo>
                      <a:pt x="18" y="0"/>
                    </a:moveTo>
                    <a:cubicBezTo>
                      <a:pt x="18" y="0"/>
                      <a:pt x="19" y="0"/>
                      <a:pt x="20" y="0"/>
                    </a:cubicBezTo>
                    <a:cubicBezTo>
                      <a:pt x="21" y="0"/>
                      <a:pt x="22" y="1"/>
                      <a:pt x="23" y="1"/>
                    </a:cubicBezTo>
                    <a:cubicBezTo>
                      <a:pt x="23" y="1"/>
                      <a:pt x="24" y="2"/>
                      <a:pt x="25" y="2"/>
                    </a:cubicBezTo>
                    <a:cubicBezTo>
                      <a:pt x="26" y="3"/>
                      <a:pt x="27" y="4"/>
                      <a:pt x="28" y="5"/>
                    </a:cubicBezTo>
                    <a:cubicBezTo>
                      <a:pt x="29" y="6"/>
                      <a:pt x="30" y="7"/>
                      <a:pt x="30" y="9"/>
                    </a:cubicBezTo>
                    <a:cubicBezTo>
                      <a:pt x="31" y="10"/>
                      <a:pt x="31" y="12"/>
                      <a:pt x="31" y="14"/>
                    </a:cubicBezTo>
                    <a:cubicBezTo>
                      <a:pt x="31" y="41"/>
                      <a:pt x="31" y="41"/>
                      <a:pt x="31" y="41"/>
                    </a:cubicBezTo>
                    <a:cubicBezTo>
                      <a:pt x="27" y="41"/>
                      <a:pt x="27" y="41"/>
                      <a:pt x="27" y="41"/>
                    </a:cubicBezTo>
                    <a:cubicBezTo>
                      <a:pt x="26" y="34"/>
                      <a:pt x="26" y="34"/>
                      <a:pt x="26" y="34"/>
                    </a:cubicBezTo>
                    <a:cubicBezTo>
                      <a:pt x="25" y="36"/>
                      <a:pt x="24" y="37"/>
                      <a:pt x="23" y="38"/>
                    </a:cubicBezTo>
                    <a:cubicBezTo>
                      <a:pt x="22" y="39"/>
                      <a:pt x="21" y="40"/>
                      <a:pt x="20" y="41"/>
                    </a:cubicBezTo>
                    <a:cubicBezTo>
                      <a:pt x="18" y="41"/>
                      <a:pt x="16" y="42"/>
                      <a:pt x="14" y="42"/>
                    </a:cubicBezTo>
                    <a:cubicBezTo>
                      <a:pt x="10" y="42"/>
                      <a:pt x="6" y="41"/>
                      <a:pt x="4" y="39"/>
                    </a:cubicBezTo>
                    <a:cubicBezTo>
                      <a:pt x="2" y="36"/>
                      <a:pt x="0" y="33"/>
                      <a:pt x="1" y="29"/>
                    </a:cubicBezTo>
                    <a:cubicBezTo>
                      <a:pt x="1" y="25"/>
                      <a:pt x="3" y="22"/>
                      <a:pt x="7" y="19"/>
                    </a:cubicBezTo>
                    <a:cubicBezTo>
                      <a:pt x="11" y="17"/>
                      <a:pt x="17" y="16"/>
                      <a:pt x="26" y="17"/>
                    </a:cubicBezTo>
                    <a:cubicBezTo>
                      <a:pt x="26" y="14"/>
                      <a:pt x="26" y="14"/>
                      <a:pt x="26" y="14"/>
                    </a:cubicBezTo>
                    <a:cubicBezTo>
                      <a:pt x="26" y="12"/>
                      <a:pt x="26" y="10"/>
                      <a:pt x="25" y="8"/>
                    </a:cubicBezTo>
                    <a:cubicBezTo>
                      <a:pt x="24" y="7"/>
                      <a:pt x="23" y="6"/>
                      <a:pt x="22" y="5"/>
                    </a:cubicBezTo>
                    <a:cubicBezTo>
                      <a:pt x="21" y="5"/>
                      <a:pt x="20" y="5"/>
                      <a:pt x="19" y="5"/>
                    </a:cubicBezTo>
                    <a:cubicBezTo>
                      <a:pt x="18" y="5"/>
                      <a:pt x="17" y="5"/>
                      <a:pt x="17" y="5"/>
                    </a:cubicBezTo>
                    <a:cubicBezTo>
                      <a:pt x="15" y="5"/>
                      <a:pt x="13" y="5"/>
                      <a:pt x="12" y="5"/>
                    </a:cubicBezTo>
                    <a:cubicBezTo>
                      <a:pt x="10" y="5"/>
                      <a:pt x="9" y="6"/>
                      <a:pt x="8" y="6"/>
                    </a:cubicBezTo>
                    <a:cubicBezTo>
                      <a:pt x="7" y="7"/>
                      <a:pt x="6" y="7"/>
                      <a:pt x="5" y="8"/>
                    </a:cubicBezTo>
                    <a:cubicBezTo>
                      <a:pt x="5" y="3"/>
                      <a:pt x="5" y="3"/>
                      <a:pt x="5" y="3"/>
                    </a:cubicBezTo>
                    <a:cubicBezTo>
                      <a:pt x="6" y="3"/>
                      <a:pt x="8" y="2"/>
                      <a:pt x="9" y="2"/>
                    </a:cubicBezTo>
                    <a:cubicBezTo>
                      <a:pt x="10" y="1"/>
                      <a:pt x="12" y="1"/>
                      <a:pt x="13" y="1"/>
                    </a:cubicBezTo>
                    <a:cubicBezTo>
                      <a:pt x="15" y="0"/>
                      <a:pt x="16" y="0"/>
                      <a:pt x="18" y="0"/>
                    </a:cubicBezTo>
                    <a:close/>
                    <a:moveTo>
                      <a:pt x="14" y="38"/>
                    </a:moveTo>
                    <a:cubicBezTo>
                      <a:pt x="17" y="38"/>
                      <a:pt x="19" y="37"/>
                      <a:pt x="21" y="36"/>
                    </a:cubicBezTo>
                    <a:cubicBezTo>
                      <a:pt x="22" y="35"/>
                      <a:pt x="23" y="34"/>
                      <a:pt x="24" y="32"/>
                    </a:cubicBezTo>
                    <a:cubicBezTo>
                      <a:pt x="25" y="31"/>
                      <a:pt x="25" y="29"/>
                      <a:pt x="26" y="27"/>
                    </a:cubicBezTo>
                    <a:cubicBezTo>
                      <a:pt x="26" y="26"/>
                      <a:pt x="26" y="24"/>
                      <a:pt x="26" y="23"/>
                    </a:cubicBezTo>
                    <a:cubicBezTo>
                      <a:pt x="26" y="21"/>
                      <a:pt x="26" y="21"/>
                      <a:pt x="26" y="21"/>
                    </a:cubicBezTo>
                    <a:cubicBezTo>
                      <a:pt x="21" y="21"/>
                      <a:pt x="21" y="21"/>
                      <a:pt x="21" y="21"/>
                    </a:cubicBezTo>
                    <a:cubicBezTo>
                      <a:pt x="20" y="21"/>
                      <a:pt x="19" y="21"/>
                      <a:pt x="17" y="21"/>
                    </a:cubicBezTo>
                    <a:cubicBezTo>
                      <a:pt x="16" y="21"/>
                      <a:pt x="14" y="22"/>
                      <a:pt x="12" y="22"/>
                    </a:cubicBezTo>
                    <a:cubicBezTo>
                      <a:pt x="10" y="23"/>
                      <a:pt x="9" y="24"/>
                      <a:pt x="8" y="25"/>
                    </a:cubicBezTo>
                    <a:cubicBezTo>
                      <a:pt x="7" y="26"/>
                      <a:pt x="6" y="27"/>
                      <a:pt x="6" y="29"/>
                    </a:cubicBezTo>
                    <a:cubicBezTo>
                      <a:pt x="6" y="32"/>
                      <a:pt x="7" y="34"/>
                      <a:pt x="8" y="36"/>
                    </a:cubicBezTo>
                    <a:cubicBezTo>
                      <a:pt x="10" y="37"/>
                      <a:pt x="12" y="38"/>
                      <a:pt x="1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6"/>
              <p:cNvSpPr>
                <a:spLocks/>
              </p:cNvSpPr>
              <p:nvPr/>
            </p:nvSpPr>
            <p:spPr bwMode="auto">
              <a:xfrm>
                <a:off x="2805" y="4600"/>
                <a:ext cx="74" cy="98"/>
              </a:xfrm>
              <a:custGeom>
                <a:avLst/>
                <a:gdLst>
                  <a:gd name="T0" fmla="*/ 18 w 31"/>
                  <a:gd name="T1" fmla="*/ 0 h 41"/>
                  <a:gd name="T2" fmla="*/ 24 w 31"/>
                  <a:gd name="T3" fmla="*/ 1 h 41"/>
                  <a:gd name="T4" fmla="*/ 28 w 31"/>
                  <a:gd name="T5" fmla="*/ 5 h 41"/>
                  <a:gd name="T6" fmla="*/ 30 w 31"/>
                  <a:gd name="T7" fmla="*/ 10 h 41"/>
                  <a:gd name="T8" fmla="*/ 31 w 31"/>
                  <a:gd name="T9" fmla="*/ 18 h 41"/>
                  <a:gd name="T10" fmla="*/ 31 w 31"/>
                  <a:gd name="T11" fmla="*/ 41 h 41"/>
                  <a:gd name="T12" fmla="*/ 26 w 31"/>
                  <a:gd name="T13" fmla="*/ 41 h 41"/>
                  <a:gd name="T14" fmla="*/ 26 w 31"/>
                  <a:gd name="T15" fmla="*/ 18 h 41"/>
                  <a:gd name="T16" fmla="*/ 24 w 31"/>
                  <a:gd name="T17" fmla="*/ 8 h 41"/>
                  <a:gd name="T18" fmla="*/ 18 w 31"/>
                  <a:gd name="T19" fmla="*/ 5 h 41"/>
                  <a:gd name="T20" fmla="*/ 12 w 31"/>
                  <a:gd name="T21" fmla="*/ 6 h 41"/>
                  <a:gd name="T22" fmla="*/ 8 w 31"/>
                  <a:gd name="T23" fmla="*/ 9 h 41"/>
                  <a:gd name="T24" fmla="*/ 5 w 31"/>
                  <a:gd name="T25" fmla="*/ 14 h 41"/>
                  <a:gd name="T26" fmla="*/ 5 w 31"/>
                  <a:gd name="T27" fmla="*/ 21 h 41"/>
                  <a:gd name="T28" fmla="*/ 5 w 31"/>
                  <a:gd name="T29" fmla="*/ 41 h 41"/>
                  <a:gd name="T30" fmla="*/ 0 w 31"/>
                  <a:gd name="T31" fmla="*/ 41 h 41"/>
                  <a:gd name="T32" fmla="*/ 0 w 31"/>
                  <a:gd name="T33" fmla="*/ 1 h 41"/>
                  <a:gd name="T34" fmla="*/ 4 w 31"/>
                  <a:gd name="T35" fmla="*/ 1 h 41"/>
                  <a:gd name="T36" fmla="*/ 5 w 31"/>
                  <a:gd name="T37" fmla="*/ 8 h 41"/>
                  <a:gd name="T38" fmla="*/ 10 w 31"/>
                  <a:gd name="T39" fmla="*/ 2 h 41"/>
                  <a:gd name="T40" fmla="*/ 18 w 31"/>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1">
                    <a:moveTo>
                      <a:pt x="18" y="0"/>
                    </a:moveTo>
                    <a:cubicBezTo>
                      <a:pt x="20" y="0"/>
                      <a:pt x="22" y="1"/>
                      <a:pt x="24" y="1"/>
                    </a:cubicBezTo>
                    <a:cubicBezTo>
                      <a:pt x="26" y="2"/>
                      <a:pt x="27" y="3"/>
                      <a:pt x="28" y="5"/>
                    </a:cubicBezTo>
                    <a:cubicBezTo>
                      <a:pt x="29" y="6"/>
                      <a:pt x="30" y="8"/>
                      <a:pt x="30" y="10"/>
                    </a:cubicBezTo>
                    <a:cubicBezTo>
                      <a:pt x="31" y="13"/>
                      <a:pt x="31" y="15"/>
                      <a:pt x="31" y="18"/>
                    </a:cubicBezTo>
                    <a:cubicBezTo>
                      <a:pt x="31" y="41"/>
                      <a:pt x="31" y="41"/>
                      <a:pt x="31" y="41"/>
                    </a:cubicBezTo>
                    <a:cubicBezTo>
                      <a:pt x="26" y="41"/>
                      <a:pt x="26" y="41"/>
                      <a:pt x="26" y="41"/>
                    </a:cubicBezTo>
                    <a:cubicBezTo>
                      <a:pt x="26" y="18"/>
                      <a:pt x="26" y="18"/>
                      <a:pt x="26" y="18"/>
                    </a:cubicBezTo>
                    <a:cubicBezTo>
                      <a:pt x="26" y="14"/>
                      <a:pt x="26" y="10"/>
                      <a:pt x="24" y="8"/>
                    </a:cubicBezTo>
                    <a:cubicBezTo>
                      <a:pt x="23" y="6"/>
                      <a:pt x="21" y="5"/>
                      <a:pt x="18" y="5"/>
                    </a:cubicBezTo>
                    <a:cubicBezTo>
                      <a:pt x="15" y="5"/>
                      <a:pt x="14" y="5"/>
                      <a:pt x="12" y="6"/>
                    </a:cubicBezTo>
                    <a:cubicBezTo>
                      <a:pt x="10" y="6"/>
                      <a:pt x="9" y="7"/>
                      <a:pt x="8" y="9"/>
                    </a:cubicBezTo>
                    <a:cubicBezTo>
                      <a:pt x="7" y="10"/>
                      <a:pt x="6" y="12"/>
                      <a:pt x="5" y="14"/>
                    </a:cubicBezTo>
                    <a:cubicBezTo>
                      <a:pt x="5" y="16"/>
                      <a:pt x="5" y="18"/>
                      <a:pt x="5" y="21"/>
                    </a:cubicBezTo>
                    <a:cubicBezTo>
                      <a:pt x="5" y="41"/>
                      <a:pt x="5" y="41"/>
                      <a:pt x="5" y="41"/>
                    </a:cubicBezTo>
                    <a:cubicBezTo>
                      <a:pt x="0" y="41"/>
                      <a:pt x="0" y="41"/>
                      <a:pt x="0" y="41"/>
                    </a:cubicBezTo>
                    <a:cubicBezTo>
                      <a:pt x="0" y="1"/>
                      <a:pt x="0" y="1"/>
                      <a:pt x="0" y="1"/>
                    </a:cubicBezTo>
                    <a:cubicBezTo>
                      <a:pt x="4" y="1"/>
                      <a:pt x="4" y="1"/>
                      <a:pt x="4" y="1"/>
                    </a:cubicBezTo>
                    <a:cubicBezTo>
                      <a:pt x="5" y="8"/>
                      <a:pt x="5" y="8"/>
                      <a:pt x="5" y="8"/>
                    </a:cubicBezTo>
                    <a:cubicBezTo>
                      <a:pt x="6" y="6"/>
                      <a:pt x="8" y="4"/>
                      <a:pt x="10" y="2"/>
                    </a:cubicBezTo>
                    <a:cubicBezTo>
                      <a:pt x="12" y="1"/>
                      <a:pt x="15"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7"/>
              <p:cNvSpPr>
                <a:spLocks noEditPoints="1"/>
              </p:cNvSpPr>
              <p:nvPr/>
            </p:nvSpPr>
            <p:spPr bwMode="auto">
              <a:xfrm>
                <a:off x="2902" y="4559"/>
                <a:ext cx="81"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30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1 w 34"/>
                  <a:gd name="T35" fmla="*/ 30 h 59"/>
                  <a:gd name="T36" fmla="*/ 3 w 34"/>
                  <a:gd name="T37" fmla="*/ 24 h 59"/>
                  <a:gd name="T38" fmla="*/ 8 w 34"/>
                  <a:gd name="T39" fmla="*/ 19 h 59"/>
                  <a:gd name="T40" fmla="*/ 16 w 34"/>
                  <a:gd name="T41" fmla="*/ 17 h 59"/>
                  <a:gd name="T42" fmla="*/ 16 w 34"/>
                  <a:gd name="T43" fmla="*/ 54 h 59"/>
                  <a:gd name="T44" fmla="*/ 21 w 34"/>
                  <a:gd name="T45" fmla="*/ 53 h 59"/>
                  <a:gd name="T46" fmla="*/ 25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6 w 34"/>
                  <a:gd name="T59" fmla="*/ 22 h 59"/>
                  <a:gd name="T60" fmla="*/ 12 w 34"/>
                  <a:gd name="T61" fmla="*/ 23 h 59"/>
                  <a:gd name="T62" fmla="*/ 8 w 34"/>
                  <a:gd name="T63" fmla="*/ 26 h 59"/>
                  <a:gd name="T64" fmla="*/ 6 w 34"/>
                  <a:gd name="T65" fmla="*/ 31 h 59"/>
                  <a:gd name="T66" fmla="*/ 5 w 34"/>
                  <a:gd name="T67" fmla="*/ 38 h 59"/>
                  <a:gd name="T68" fmla="*/ 6 w 34"/>
                  <a:gd name="T69" fmla="*/ 45 h 59"/>
                  <a:gd name="T70" fmla="*/ 8 w 34"/>
                  <a:gd name="T71" fmla="*/ 50 h 59"/>
                  <a:gd name="T72" fmla="*/ 12 w 34"/>
                  <a:gd name="T73" fmla="*/ 53 h 59"/>
                  <a:gd name="T74" fmla="*/ 16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8" y="17"/>
                      <a:pt x="20" y="18"/>
                      <a:pt x="22" y="19"/>
                    </a:cubicBezTo>
                    <a:cubicBezTo>
                      <a:pt x="24"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30" y="58"/>
                      <a:pt x="30" y="58"/>
                      <a:pt x="30" y="58"/>
                    </a:cubicBezTo>
                    <a:cubicBezTo>
                      <a:pt x="29" y="51"/>
                      <a:pt x="29" y="51"/>
                      <a:pt x="29" y="51"/>
                    </a:cubicBezTo>
                    <a:cubicBezTo>
                      <a:pt x="29" y="51"/>
                      <a:pt x="29" y="51"/>
                      <a:pt x="29" y="51"/>
                    </a:cubicBezTo>
                    <a:cubicBezTo>
                      <a:pt x="28" y="53"/>
                      <a:pt x="27" y="54"/>
                      <a:pt x="26" y="55"/>
                    </a:cubicBezTo>
                    <a:cubicBezTo>
                      <a:pt x="25" y="56"/>
                      <a:pt x="24" y="57"/>
                      <a:pt x="22" y="58"/>
                    </a:cubicBezTo>
                    <a:cubicBezTo>
                      <a:pt x="20" y="58"/>
                      <a:pt x="18" y="59"/>
                      <a:pt x="16" y="59"/>
                    </a:cubicBezTo>
                    <a:cubicBezTo>
                      <a:pt x="13" y="59"/>
                      <a:pt x="11" y="58"/>
                      <a:pt x="9" y="57"/>
                    </a:cubicBezTo>
                    <a:cubicBezTo>
                      <a:pt x="7" y="56"/>
                      <a:pt x="5" y="54"/>
                      <a:pt x="4" y="53"/>
                    </a:cubicBezTo>
                    <a:cubicBezTo>
                      <a:pt x="3" y="51"/>
                      <a:pt x="2" y="49"/>
                      <a:pt x="1" y="46"/>
                    </a:cubicBezTo>
                    <a:cubicBezTo>
                      <a:pt x="0" y="44"/>
                      <a:pt x="0" y="41"/>
                      <a:pt x="0" y="38"/>
                    </a:cubicBezTo>
                    <a:cubicBezTo>
                      <a:pt x="0" y="35"/>
                      <a:pt x="0" y="33"/>
                      <a:pt x="1" y="30"/>
                    </a:cubicBezTo>
                    <a:cubicBezTo>
                      <a:pt x="1" y="28"/>
                      <a:pt x="2" y="25"/>
                      <a:pt x="3" y="24"/>
                    </a:cubicBezTo>
                    <a:cubicBezTo>
                      <a:pt x="5" y="22"/>
                      <a:pt x="6" y="20"/>
                      <a:pt x="8" y="19"/>
                    </a:cubicBezTo>
                    <a:cubicBezTo>
                      <a:pt x="10" y="18"/>
                      <a:pt x="13" y="17"/>
                      <a:pt x="16" y="17"/>
                    </a:cubicBezTo>
                    <a:close/>
                    <a:moveTo>
                      <a:pt x="16" y="54"/>
                    </a:moveTo>
                    <a:cubicBezTo>
                      <a:pt x="18" y="54"/>
                      <a:pt x="20" y="54"/>
                      <a:pt x="21" y="53"/>
                    </a:cubicBezTo>
                    <a:cubicBezTo>
                      <a:pt x="23" y="53"/>
                      <a:pt x="24" y="52"/>
                      <a:pt x="25" y="51"/>
                    </a:cubicBezTo>
                    <a:cubicBezTo>
                      <a:pt x="26" y="49"/>
                      <a:pt x="27" y="48"/>
                      <a:pt x="28" y="45"/>
                    </a:cubicBezTo>
                    <a:cubicBezTo>
                      <a:pt x="29" y="43"/>
                      <a:pt x="29" y="41"/>
                      <a:pt x="29" y="38"/>
                    </a:cubicBezTo>
                    <a:cubicBezTo>
                      <a:pt x="29" y="35"/>
                      <a:pt x="29" y="32"/>
                      <a:pt x="28" y="30"/>
                    </a:cubicBezTo>
                    <a:cubicBezTo>
                      <a:pt x="27" y="28"/>
                      <a:pt x="26" y="26"/>
                      <a:pt x="25" y="25"/>
                    </a:cubicBezTo>
                    <a:cubicBezTo>
                      <a:pt x="24" y="24"/>
                      <a:pt x="23" y="23"/>
                      <a:pt x="21" y="22"/>
                    </a:cubicBezTo>
                    <a:cubicBezTo>
                      <a:pt x="20" y="22"/>
                      <a:pt x="18" y="22"/>
                      <a:pt x="16" y="22"/>
                    </a:cubicBezTo>
                    <a:cubicBezTo>
                      <a:pt x="15" y="22"/>
                      <a:pt x="13" y="22"/>
                      <a:pt x="12" y="23"/>
                    </a:cubicBezTo>
                    <a:cubicBezTo>
                      <a:pt x="11" y="23"/>
                      <a:pt x="9" y="24"/>
                      <a:pt x="8" y="26"/>
                    </a:cubicBezTo>
                    <a:cubicBezTo>
                      <a:pt x="7" y="27"/>
                      <a:pt x="7" y="29"/>
                      <a:pt x="6" y="31"/>
                    </a:cubicBezTo>
                    <a:cubicBezTo>
                      <a:pt x="5" y="33"/>
                      <a:pt x="5" y="35"/>
                      <a:pt x="5" y="38"/>
                    </a:cubicBezTo>
                    <a:cubicBezTo>
                      <a:pt x="5" y="41"/>
                      <a:pt x="5" y="43"/>
                      <a:pt x="6" y="45"/>
                    </a:cubicBezTo>
                    <a:cubicBezTo>
                      <a:pt x="7" y="47"/>
                      <a:pt x="7" y="49"/>
                      <a:pt x="8" y="50"/>
                    </a:cubicBezTo>
                    <a:cubicBezTo>
                      <a:pt x="9" y="52"/>
                      <a:pt x="11" y="53"/>
                      <a:pt x="12" y="53"/>
                    </a:cubicBezTo>
                    <a:cubicBezTo>
                      <a:pt x="13" y="54"/>
                      <a:pt x="15"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8"/>
              <p:cNvSpPr>
                <a:spLocks/>
              </p:cNvSpPr>
              <p:nvPr/>
            </p:nvSpPr>
            <p:spPr bwMode="auto">
              <a:xfrm>
                <a:off x="3004" y="4600"/>
                <a:ext cx="71" cy="100"/>
              </a:xfrm>
              <a:custGeom>
                <a:avLst/>
                <a:gdLst>
                  <a:gd name="T0" fmla="*/ 19 w 30"/>
                  <a:gd name="T1" fmla="*/ 42 h 42"/>
                  <a:gd name="T2" fmla="*/ 11 w 30"/>
                  <a:gd name="T3" fmla="*/ 40 h 42"/>
                  <a:gd name="T4" fmla="*/ 5 w 30"/>
                  <a:gd name="T5" fmla="*/ 36 h 42"/>
                  <a:gd name="T6" fmla="*/ 1 w 30"/>
                  <a:gd name="T7" fmla="*/ 29 h 42"/>
                  <a:gd name="T8" fmla="*/ 0 w 30"/>
                  <a:gd name="T9" fmla="*/ 21 h 42"/>
                  <a:gd name="T10" fmla="*/ 1 w 30"/>
                  <a:gd name="T11" fmla="*/ 13 h 42"/>
                  <a:gd name="T12" fmla="*/ 5 w 30"/>
                  <a:gd name="T13" fmla="*/ 6 h 42"/>
                  <a:gd name="T14" fmla="*/ 11 w 30"/>
                  <a:gd name="T15" fmla="*/ 2 h 42"/>
                  <a:gd name="T16" fmla="*/ 19 w 30"/>
                  <a:gd name="T17" fmla="*/ 0 h 42"/>
                  <a:gd name="T18" fmla="*/ 24 w 30"/>
                  <a:gd name="T19" fmla="*/ 1 h 42"/>
                  <a:gd name="T20" fmla="*/ 27 w 30"/>
                  <a:gd name="T21" fmla="*/ 1 h 42"/>
                  <a:gd name="T22" fmla="*/ 30 w 30"/>
                  <a:gd name="T23" fmla="*/ 2 h 42"/>
                  <a:gd name="T24" fmla="*/ 28 w 30"/>
                  <a:gd name="T25" fmla="*/ 6 h 42"/>
                  <a:gd name="T26" fmla="*/ 20 w 30"/>
                  <a:gd name="T27" fmla="*/ 5 h 42"/>
                  <a:gd name="T28" fmla="*/ 12 w 30"/>
                  <a:gd name="T29" fmla="*/ 7 h 42"/>
                  <a:gd name="T30" fmla="*/ 7 w 30"/>
                  <a:gd name="T31" fmla="*/ 12 h 42"/>
                  <a:gd name="T32" fmla="*/ 5 w 30"/>
                  <a:gd name="T33" fmla="*/ 21 h 42"/>
                  <a:gd name="T34" fmla="*/ 7 w 30"/>
                  <a:gd name="T35" fmla="*/ 30 h 42"/>
                  <a:gd name="T36" fmla="*/ 13 w 30"/>
                  <a:gd name="T37" fmla="*/ 35 h 42"/>
                  <a:gd name="T38" fmla="*/ 20 w 30"/>
                  <a:gd name="T39" fmla="*/ 37 h 42"/>
                  <a:gd name="T40" fmla="*/ 28 w 30"/>
                  <a:gd name="T41" fmla="*/ 36 h 42"/>
                  <a:gd name="T42" fmla="*/ 30 w 30"/>
                  <a:gd name="T43" fmla="*/ 40 h 42"/>
                  <a:gd name="T44" fmla="*/ 29 w 30"/>
                  <a:gd name="T45" fmla="*/ 40 h 42"/>
                  <a:gd name="T46" fmla="*/ 27 w 30"/>
                  <a:gd name="T47" fmla="*/ 41 h 42"/>
                  <a:gd name="T48" fmla="*/ 24 w 30"/>
                  <a:gd name="T49" fmla="*/ 41 h 42"/>
                  <a:gd name="T50" fmla="*/ 19 w 30"/>
                  <a:gd name="T5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19" y="42"/>
                    </a:moveTo>
                    <a:cubicBezTo>
                      <a:pt x="16" y="42"/>
                      <a:pt x="13" y="41"/>
                      <a:pt x="11" y="40"/>
                    </a:cubicBezTo>
                    <a:cubicBezTo>
                      <a:pt x="8" y="39"/>
                      <a:pt x="6" y="38"/>
                      <a:pt x="5" y="36"/>
                    </a:cubicBezTo>
                    <a:cubicBezTo>
                      <a:pt x="3" y="34"/>
                      <a:pt x="2" y="32"/>
                      <a:pt x="1" y="29"/>
                    </a:cubicBezTo>
                    <a:cubicBezTo>
                      <a:pt x="0" y="27"/>
                      <a:pt x="0" y="24"/>
                      <a:pt x="0" y="21"/>
                    </a:cubicBezTo>
                    <a:cubicBezTo>
                      <a:pt x="0" y="18"/>
                      <a:pt x="0" y="15"/>
                      <a:pt x="1" y="13"/>
                    </a:cubicBezTo>
                    <a:cubicBezTo>
                      <a:pt x="2" y="10"/>
                      <a:pt x="3" y="8"/>
                      <a:pt x="5" y="6"/>
                    </a:cubicBezTo>
                    <a:cubicBezTo>
                      <a:pt x="6" y="4"/>
                      <a:pt x="8" y="3"/>
                      <a:pt x="11" y="2"/>
                    </a:cubicBezTo>
                    <a:cubicBezTo>
                      <a:pt x="13" y="1"/>
                      <a:pt x="16" y="0"/>
                      <a:pt x="19" y="0"/>
                    </a:cubicBezTo>
                    <a:cubicBezTo>
                      <a:pt x="21" y="0"/>
                      <a:pt x="22" y="0"/>
                      <a:pt x="24" y="1"/>
                    </a:cubicBezTo>
                    <a:cubicBezTo>
                      <a:pt x="25" y="1"/>
                      <a:pt x="26" y="1"/>
                      <a:pt x="27" y="1"/>
                    </a:cubicBezTo>
                    <a:cubicBezTo>
                      <a:pt x="28" y="1"/>
                      <a:pt x="29" y="2"/>
                      <a:pt x="30" y="2"/>
                    </a:cubicBezTo>
                    <a:cubicBezTo>
                      <a:pt x="28" y="6"/>
                      <a:pt x="28" y="6"/>
                      <a:pt x="28" y="6"/>
                    </a:cubicBezTo>
                    <a:cubicBezTo>
                      <a:pt x="25" y="5"/>
                      <a:pt x="23" y="4"/>
                      <a:pt x="20" y="5"/>
                    </a:cubicBezTo>
                    <a:cubicBezTo>
                      <a:pt x="17" y="5"/>
                      <a:pt x="15" y="5"/>
                      <a:pt x="12" y="7"/>
                    </a:cubicBezTo>
                    <a:cubicBezTo>
                      <a:pt x="10" y="8"/>
                      <a:pt x="8" y="10"/>
                      <a:pt x="7" y="12"/>
                    </a:cubicBezTo>
                    <a:cubicBezTo>
                      <a:pt x="6" y="14"/>
                      <a:pt x="5" y="17"/>
                      <a:pt x="5" y="21"/>
                    </a:cubicBezTo>
                    <a:cubicBezTo>
                      <a:pt x="5" y="25"/>
                      <a:pt x="6" y="28"/>
                      <a:pt x="7" y="30"/>
                    </a:cubicBezTo>
                    <a:cubicBezTo>
                      <a:pt x="8" y="32"/>
                      <a:pt x="10" y="34"/>
                      <a:pt x="13" y="35"/>
                    </a:cubicBezTo>
                    <a:cubicBezTo>
                      <a:pt x="15" y="37"/>
                      <a:pt x="17" y="37"/>
                      <a:pt x="20" y="37"/>
                    </a:cubicBezTo>
                    <a:cubicBezTo>
                      <a:pt x="23" y="37"/>
                      <a:pt x="26" y="37"/>
                      <a:pt x="28" y="36"/>
                    </a:cubicBezTo>
                    <a:cubicBezTo>
                      <a:pt x="30" y="40"/>
                      <a:pt x="30" y="40"/>
                      <a:pt x="30" y="40"/>
                    </a:cubicBezTo>
                    <a:cubicBezTo>
                      <a:pt x="30" y="40"/>
                      <a:pt x="30" y="40"/>
                      <a:pt x="29" y="40"/>
                    </a:cubicBezTo>
                    <a:cubicBezTo>
                      <a:pt x="28" y="40"/>
                      <a:pt x="28" y="40"/>
                      <a:pt x="27" y="41"/>
                    </a:cubicBezTo>
                    <a:cubicBezTo>
                      <a:pt x="26" y="41"/>
                      <a:pt x="25" y="41"/>
                      <a:pt x="24" y="41"/>
                    </a:cubicBezTo>
                    <a:cubicBezTo>
                      <a:pt x="22" y="42"/>
                      <a:pt x="21" y="42"/>
                      <a:pt x="1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9"/>
              <p:cNvSpPr>
                <a:spLocks/>
              </p:cNvSpPr>
              <p:nvPr/>
            </p:nvSpPr>
            <p:spPr bwMode="auto">
              <a:xfrm>
                <a:off x="3094" y="4600"/>
                <a:ext cx="43" cy="98"/>
              </a:xfrm>
              <a:custGeom>
                <a:avLst/>
                <a:gdLst>
                  <a:gd name="T0" fmla="*/ 18 w 18"/>
                  <a:gd name="T1" fmla="*/ 6 h 41"/>
                  <a:gd name="T2" fmla="*/ 17 w 18"/>
                  <a:gd name="T3" fmla="*/ 6 h 41"/>
                  <a:gd name="T4" fmla="*/ 16 w 18"/>
                  <a:gd name="T5" fmla="*/ 6 h 41"/>
                  <a:gd name="T6" fmla="*/ 15 w 18"/>
                  <a:gd name="T7" fmla="*/ 5 h 41"/>
                  <a:gd name="T8" fmla="*/ 10 w 18"/>
                  <a:gd name="T9" fmla="*/ 7 h 41"/>
                  <a:gd name="T10" fmla="*/ 7 w 18"/>
                  <a:gd name="T11" fmla="*/ 11 h 41"/>
                  <a:gd name="T12" fmla="*/ 5 w 18"/>
                  <a:gd name="T13" fmla="*/ 16 h 41"/>
                  <a:gd name="T14" fmla="*/ 5 w 18"/>
                  <a:gd name="T15" fmla="*/ 21 h 41"/>
                  <a:gd name="T16" fmla="*/ 5 w 18"/>
                  <a:gd name="T17" fmla="*/ 41 h 41"/>
                  <a:gd name="T18" fmla="*/ 0 w 18"/>
                  <a:gd name="T19" fmla="*/ 41 h 41"/>
                  <a:gd name="T20" fmla="*/ 0 w 18"/>
                  <a:gd name="T21" fmla="*/ 1 h 41"/>
                  <a:gd name="T22" fmla="*/ 4 w 18"/>
                  <a:gd name="T23" fmla="*/ 1 h 41"/>
                  <a:gd name="T24" fmla="*/ 5 w 18"/>
                  <a:gd name="T25" fmla="*/ 9 h 41"/>
                  <a:gd name="T26" fmla="*/ 7 w 18"/>
                  <a:gd name="T27" fmla="*/ 5 h 41"/>
                  <a:gd name="T28" fmla="*/ 9 w 18"/>
                  <a:gd name="T29" fmla="*/ 2 h 41"/>
                  <a:gd name="T30" fmla="*/ 13 w 18"/>
                  <a:gd name="T31" fmla="*/ 0 h 41"/>
                  <a:gd name="T32" fmla="*/ 18 w 18"/>
                  <a:gd name="T33" fmla="*/ 1 h 41"/>
                  <a:gd name="T34" fmla="*/ 18 w 18"/>
                  <a:gd name="T3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41">
                    <a:moveTo>
                      <a:pt x="18" y="6"/>
                    </a:moveTo>
                    <a:cubicBezTo>
                      <a:pt x="18" y="6"/>
                      <a:pt x="17" y="6"/>
                      <a:pt x="17" y="6"/>
                    </a:cubicBezTo>
                    <a:cubicBezTo>
                      <a:pt x="16" y="6"/>
                      <a:pt x="16" y="6"/>
                      <a:pt x="16" y="6"/>
                    </a:cubicBezTo>
                    <a:cubicBezTo>
                      <a:pt x="15" y="5"/>
                      <a:pt x="15" y="5"/>
                      <a:pt x="15" y="5"/>
                    </a:cubicBezTo>
                    <a:cubicBezTo>
                      <a:pt x="13" y="5"/>
                      <a:pt x="11" y="6"/>
                      <a:pt x="10" y="7"/>
                    </a:cubicBezTo>
                    <a:cubicBezTo>
                      <a:pt x="9" y="8"/>
                      <a:pt x="8" y="9"/>
                      <a:pt x="7" y="11"/>
                    </a:cubicBezTo>
                    <a:cubicBezTo>
                      <a:pt x="6" y="12"/>
                      <a:pt x="6" y="14"/>
                      <a:pt x="5" y="16"/>
                    </a:cubicBezTo>
                    <a:cubicBezTo>
                      <a:pt x="5" y="18"/>
                      <a:pt x="5" y="20"/>
                      <a:pt x="5" y="21"/>
                    </a:cubicBezTo>
                    <a:cubicBezTo>
                      <a:pt x="5" y="41"/>
                      <a:pt x="5" y="41"/>
                      <a:pt x="5" y="41"/>
                    </a:cubicBezTo>
                    <a:cubicBezTo>
                      <a:pt x="0" y="41"/>
                      <a:pt x="0" y="41"/>
                      <a:pt x="0" y="41"/>
                    </a:cubicBezTo>
                    <a:cubicBezTo>
                      <a:pt x="0" y="1"/>
                      <a:pt x="0" y="1"/>
                      <a:pt x="0" y="1"/>
                    </a:cubicBezTo>
                    <a:cubicBezTo>
                      <a:pt x="4" y="1"/>
                      <a:pt x="4" y="1"/>
                      <a:pt x="4" y="1"/>
                    </a:cubicBezTo>
                    <a:cubicBezTo>
                      <a:pt x="5" y="9"/>
                      <a:pt x="5" y="9"/>
                      <a:pt x="5" y="9"/>
                    </a:cubicBezTo>
                    <a:cubicBezTo>
                      <a:pt x="5" y="8"/>
                      <a:pt x="6" y="6"/>
                      <a:pt x="7" y="5"/>
                    </a:cubicBezTo>
                    <a:cubicBezTo>
                      <a:pt x="7" y="4"/>
                      <a:pt x="8" y="3"/>
                      <a:pt x="9" y="2"/>
                    </a:cubicBezTo>
                    <a:cubicBezTo>
                      <a:pt x="10" y="1"/>
                      <a:pt x="11" y="1"/>
                      <a:pt x="13"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0"/>
              <p:cNvSpPr>
                <a:spLocks noEditPoints="1"/>
              </p:cNvSpPr>
              <p:nvPr/>
            </p:nvSpPr>
            <p:spPr bwMode="auto">
              <a:xfrm>
                <a:off x="3149" y="4600"/>
                <a:ext cx="71" cy="100"/>
              </a:xfrm>
              <a:custGeom>
                <a:avLst/>
                <a:gdLst>
                  <a:gd name="T0" fmla="*/ 17 w 30"/>
                  <a:gd name="T1" fmla="*/ 0 h 42"/>
                  <a:gd name="T2" fmla="*/ 19 w 30"/>
                  <a:gd name="T3" fmla="*/ 0 h 42"/>
                  <a:gd name="T4" fmla="*/ 22 w 30"/>
                  <a:gd name="T5" fmla="*/ 1 h 42"/>
                  <a:gd name="T6" fmla="*/ 25 w 30"/>
                  <a:gd name="T7" fmla="*/ 2 h 42"/>
                  <a:gd name="T8" fmla="*/ 27 w 30"/>
                  <a:gd name="T9" fmla="*/ 5 h 42"/>
                  <a:gd name="T10" fmla="*/ 29 w 30"/>
                  <a:gd name="T11" fmla="*/ 9 h 42"/>
                  <a:gd name="T12" fmla="*/ 30 w 30"/>
                  <a:gd name="T13" fmla="*/ 14 h 42"/>
                  <a:gd name="T14" fmla="*/ 30 w 30"/>
                  <a:gd name="T15" fmla="*/ 41 h 42"/>
                  <a:gd name="T16" fmla="*/ 26 w 30"/>
                  <a:gd name="T17" fmla="*/ 41 h 42"/>
                  <a:gd name="T18" fmla="*/ 25 w 30"/>
                  <a:gd name="T19" fmla="*/ 34 h 42"/>
                  <a:gd name="T20" fmla="*/ 23 w 30"/>
                  <a:gd name="T21" fmla="*/ 38 h 42"/>
                  <a:gd name="T22" fmla="*/ 19 w 30"/>
                  <a:gd name="T23" fmla="*/ 41 h 42"/>
                  <a:gd name="T24" fmla="*/ 13 w 30"/>
                  <a:gd name="T25" fmla="*/ 42 h 42"/>
                  <a:gd name="T26" fmla="*/ 3 w 30"/>
                  <a:gd name="T27" fmla="*/ 39 h 42"/>
                  <a:gd name="T28" fmla="*/ 0 w 30"/>
                  <a:gd name="T29" fmla="*/ 29 h 42"/>
                  <a:gd name="T30" fmla="*/ 6 w 30"/>
                  <a:gd name="T31" fmla="*/ 19 h 42"/>
                  <a:gd name="T32" fmla="*/ 25 w 30"/>
                  <a:gd name="T33" fmla="*/ 17 h 42"/>
                  <a:gd name="T34" fmla="*/ 25 w 30"/>
                  <a:gd name="T35" fmla="*/ 14 h 42"/>
                  <a:gd name="T36" fmla="*/ 24 w 30"/>
                  <a:gd name="T37" fmla="*/ 8 h 42"/>
                  <a:gd name="T38" fmla="*/ 21 w 30"/>
                  <a:gd name="T39" fmla="*/ 5 h 42"/>
                  <a:gd name="T40" fmla="*/ 18 w 30"/>
                  <a:gd name="T41" fmla="*/ 5 h 42"/>
                  <a:gd name="T42" fmla="*/ 16 w 30"/>
                  <a:gd name="T43" fmla="*/ 5 h 42"/>
                  <a:gd name="T44" fmla="*/ 11 w 30"/>
                  <a:gd name="T45" fmla="*/ 5 h 42"/>
                  <a:gd name="T46" fmla="*/ 7 w 30"/>
                  <a:gd name="T47" fmla="*/ 6 h 42"/>
                  <a:gd name="T48" fmla="*/ 4 w 30"/>
                  <a:gd name="T49" fmla="*/ 8 h 42"/>
                  <a:gd name="T50" fmla="*/ 4 w 30"/>
                  <a:gd name="T51" fmla="*/ 3 h 42"/>
                  <a:gd name="T52" fmla="*/ 8 w 30"/>
                  <a:gd name="T53" fmla="*/ 2 h 42"/>
                  <a:gd name="T54" fmla="*/ 12 w 30"/>
                  <a:gd name="T55" fmla="*/ 1 h 42"/>
                  <a:gd name="T56" fmla="*/ 17 w 30"/>
                  <a:gd name="T57" fmla="*/ 0 h 42"/>
                  <a:gd name="T58" fmla="*/ 13 w 30"/>
                  <a:gd name="T59" fmla="*/ 38 h 42"/>
                  <a:gd name="T60" fmla="*/ 20 w 30"/>
                  <a:gd name="T61" fmla="*/ 36 h 42"/>
                  <a:gd name="T62" fmla="*/ 23 w 30"/>
                  <a:gd name="T63" fmla="*/ 32 h 42"/>
                  <a:gd name="T64" fmla="*/ 25 w 30"/>
                  <a:gd name="T65" fmla="*/ 27 h 42"/>
                  <a:gd name="T66" fmla="*/ 25 w 30"/>
                  <a:gd name="T67" fmla="*/ 23 h 42"/>
                  <a:gd name="T68" fmla="*/ 25 w 30"/>
                  <a:gd name="T69" fmla="*/ 21 h 42"/>
                  <a:gd name="T70" fmla="*/ 21 w 30"/>
                  <a:gd name="T71" fmla="*/ 21 h 42"/>
                  <a:gd name="T72" fmla="*/ 17 w 30"/>
                  <a:gd name="T73" fmla="*/ 21 h 42"/>
                  <a:gd name="T74" fmla="*/ 11 w 30"/>
                  <a:gd name="T75" fmla="*/ 22 h 42"/>
                  <a:gd name="T76" fmla="*/ 7 w 30"/>
                  <a:gd name="T77" fmla="*/ 25 h 42"/>
                  <a:gd name="T78" fmla="*/ 5 w 30"/>
                  <a:gd name="T79" fmla="*/ 29 h 42"/>
                  <a:gd name="T80" fmla="*/ 7 w 30"/>
                  <a:gd name="T81" fmla="*/ 36 h 42"/>
                  <a:gd name="T82" fmla="*/ 13 w 30"/>
                  <a:gd name="T8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42">
                    <a:moveTo>
                      <a:pt x="17" y="0"/>
                    </a:moveTo>
                    <a:cubicBezTo>
                      <a:pt x="18" y="0"/>
                      <a:pt x="18" y="0"/>
                      <a:pt x="19" y="0"/>
                    </a:cubicBezTo>
                    <a:cubicBezTo>
                      <a:pt x="20" y="0"/>
                      <a:pt x="21" y="1"/>
                      <a:pt x="22" y="1"/>
                    </a:cubicBezTo>
                    <a:cubicBezTo>
                      <a:pt x="23" y="1"/>
                      <a:pt x="24" y="2"/>
                      <a:pt x="25" y="2"/>
                    </a:cubicBezTo>
                    <a:cubicBezTo>
                      <a:pt x="26" y="3"/>
                      <a:pt x="27" y="4"/>
                      <a:pt x="27" y="5"/>
                    </a:cubicBezTo>
                    <a:cubicBezTo>
                      <a:pt x="28" y="6"/>
                      <a:pt x="29" y="7"/>
                      <a:pt x="29" y="9"/>
                    </a:cubicBezTo>
                    <a:cubicBezTo>
                      <a:pt x="30" y="10"/>
                      <a:pt x="30" y="12"/>
                      <a:pt x="30" y="14"/>
                    </a:cubicBezTo>
                    <a:cubicBezTo>
                      <a:pt x="30" y="41"/>
                      <a:pt x="30" y="41"/>
                      <a:pt x="30" y="41"/>
                    </a:cubicBezTo>
                    <a:cubicBezTo>
                      <a:pt x="26" y="41"/>
                      <a:pt x="26" y="41"/>
                      <a:pt x="26" y="41"/>
                    </a:cubicBezTo>
                    <a:cubicBezTo>
                      <a:pt x="25" y="34"/>
                      <a:pt x="25" y="34"/>
                      <a:pt x="25" y="34"/>
                    </a:cubicBezTo>
                    <a:cubicBezTo>
                      <a:pt x="24" y="36"/>
                      <a:pt x="24" y="37"/>
                      <a:pt x="23" y="38"/>
                    </a:cubicBezTo>
                    <a:cubicBezTo>
                      <a:pt x="22" y="39"/>
                      <a:pt x="20" y="40"/>
                      <a:pt x="19" y="41"/>
                    </a:cubicBezTo>
                    <a:cubicBezTo>
                      <a:pt x="17" y="41"/>
                      <a:pt x="15" y="42"/>
                      <a:pt x="13" y="42"/>
                    </a:cubicBezTo>
                    <a:cubicBezTo>
                      <a:pt x="9" y="42"/>
                      <a:pt x="6" y="41"/>
                      <a:pt x="3" y="39"/>
                    </a:cubicBezTo>
                    <a:cubicBezTo>
                      <a:pt x="1" y="36"/>
                      <a:pt x="0" y="33"/>
                      <a:pt x="0" y="29"/>
                    </a:cubicBezTo>
                    <a:cubicBezTo>
                      <a:pt x="0" y="25"/>
                      <a:pt x="2" y="22"/>
                      <a:pt x="6" y="19"/>
                    </a:cubicBezTo>
                    <a:cubicBezTo>
                      <a:pt x="10" y="17"/>
                      <a:pt x="17" y="16"/>
                      <a:pt x="25" y="17"/>
                    </a:cubicBezTo>
                    <a:cubicBezTo>
                      <a:pt x="25" y="14"/>
                      <a:pt x="25" y="14"/>
                      <a:pt x="25" y="14"/>
                    </a:cubicBezTo>
                    <a:cubicBezTo>
                      <a:pt x="25" y="12"/>
                      <a:pt x="25" y="10"/>
                      <a:pt x="24" y="8"/>
                    </a:cubicBezTo>
                    <a:cubicBezTo>
                      <a:pt x="23" y="7"/>
                      <a:pt x="22" y="6"/>
                      <a:pt x="21" y="5"/>
                    </a:cubicBezTo>
                    <a:cubicBezTo>
                      <a:pt x="20" y="5"/>
                      <a:pt x="19" y="5"/>
                      <a:pt x="18" y="5"/>
                    </a:cubicBezTo>
                    <a:cubicBezTo>
                      <a:pt x="17" y="5"/>
                      <a:pt x="17" y="5"/>
                      <a:pt x="16" y="5"/>
                    </a:cubicBezTo>
                    <a:cubicBezTo>
                      <a:pt x="14" y="5"/>
                      <a:pt x="13" y="5"/>
                      <a:pt x="11" y="5"/>
                    </a:cubicBezTo>
                    <a:cubicBezTo>
                      <a:pt x="10" y="5"/>
                      <a:pt x="8" y="6"/>
                      <a:pt x="7" y="6"/>
                    </a:cubicBezTo>
                    <a:cubicBezTo>
                      <a:pt x="6" y="7"/>
                      <a:pt x="5" y="7"/>
                      <a:pt x="4" y="8"/>
                    </a:cubicBezTo>
                    <a:cubicBezTo>
                      <a:pt x="4" y="3"/>
                      <a:pt x="4" y="3"/>
                      <a:pt x="4" y="3"/>
                    </a:cubicBezTo>
                    <a:cubicBezTo>
                      <a:pt x="6" y="3"/>
                      <a:pt x="7" y="2"/>
                      <a:pt x="8" y="2"/>
                    </a:cubicBezTo>
                    <a:cubicBezTo>
                      <a:pt x="10" y="1"/>
                      <a:pt x="11" y="1"/>
                      <a:pt x="12" y="1"/>
                    </a:cubicBezTo>
                    <a:cubicBezTo>
                      <a:pt x="14" y="0"/>
                      <a:pt x="15" y="0"/>
                      <a:pt x="17" y="0"/>
                    </a:cubicBezTo>
                    <a:close/>
                    <a:moveTo>
                      <a:pt x="13" y="38"/>
                    </a:moveTo>
                    <a:cubicBezTo>
                      <a:pt x="16" y="38"/>
                      <a:pt x="18" y="37"/>
                      <a:pt x="20" y="36"/>
                    </a:cubicBezTo>
                    <a:cubicBezTo>
                      <a:pt x="21" y="35"/>
                      <a:pt x="23" y="34"/>
                      <a:pt x="23" y="32"/>
                    </a:cubicBezTo>
                    <a:cubicBezTo>
                      <a:pt x="24" y="31"/>
                      <a:pt x="25" y="29"/>
                      <a:pt x="25" y="27"/>
                    </a:cubicBezTo>
                    <a:cubicBezTo>
                      <a:pt x="25" y="26"/>
                      <a:pt x="25" y="24"/>
                      <a:pt x="25" y="23"/>
                    </a:cubicBezTo>
                    <a:cubicBezTo>
                      <a:pt x="25" y="21"/>
                      <a:pt x="25" y="21"/>
                      <a:pt x="25" y="21"/>
                    </a:cubicBezTo>
                    <a:cubicBezTo>
                      <a:pt x="21" y="21"/>
                      <a:pt x="21" y="21"/>
                      <a:pt x="21" y="21"/>
                    </a:cubicBezTo>
                    <a:cubicBezTo>
                      <a:pt x="20" y="21"/>
                      <a:pt x="18" y="21"/>
                      <a:pt x="17" y="21"/>
                    </a:cubicBezTo>
                    <a:cubicBezTo>
                      <a:pt x="15" y="21"/>
                      <a:pt x="13" y="22"/>
                      <a:pt x="11" y="22"/>
                    </a:cubicBezTo>
                    <a:cubicBezTo>
                      <a:pt x="10" y="23"/>
                      <a:pt x="8" y="24"/>
                      <a:pt x="7" y="25"/>
                    </a:cubicBezTo>
                    <a:cubicBezTo>
                      <a:pt x="6" y="26"/>
                      <a:pt x="5" y="27"/>
                      <a:pt x="5" y="29"/>
                    </a:cubicBezTo>
                    <a:cubicBezTo>
                      <a:pt x="5" y="32"/>
                      <a:pt x="6" y="34"/>
                      <a:pt x="7" y="36"/>
                    </a:cubicBezTo>
                    <a:cubicBezTo>
                      <a:pt x="9" y="37"/>
                      <a:pt x="11" y="38"/>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
              <p:cNvSpPr>
                <a:spLocks/>
              </p:cNvSpPr>
              <p:nvPr/>
            </p:nvSpPr>
            <p:spPr bwMode="auto">
              <a:xfrm>
                <a:off x="3236" y="4557"/>
                <a:ext cx="57" cy="141"/>
              </a:xfrm>
              <a:custGeom>
                <a:avLst/>
                <a:gdLst>
                  <a:gd name="T0" fmla="*/ 20 w 24"/>
                  <a:gd name="T1" fmla="*/ 4 h 59"/>
                  <a:gd name="T2" fmla="*/ 18 w 24"/>
                  <a:gd name="T3" fmla="*/ 4 h 59"/>
                  <a:gd name="T4" fmla="*/ 14 w 24"/>
                  <a:gd name="T5" fmla="*/ 6 h 59"/>
                  <a:gd name="T6" fmla="*/ 13 w 24"/>
                  <a:gd name="T7" fmla="*/ 13 h 59"/>
                  <a:gd name="T8" fmla="*/ 13 w 24"/>
                  <a:gd name="T9" fmla="*/ 19 h 59"/>
                  <a:gd name="T10" fmla="*/ 24 w 24"/>
                  <a:gd name="T11" fmla="*/ 19 h 59"/>
                  <a:gd name="T12" fmla="*/ 23 w 24"/>
                  <a:gd name="T13" fmla="*/ 23 h 59"/>
                  <a:gd name="T14" fmla="*/ 13 w 24"/>
                  <a:gd name="T15" fmla="*/ 23 h 59"/>
                  <a:gd name="T16" fmla="*/ 13 w 24"/>
                  <a:gd name="T17" fmla="*/ 59 h 59"/>
                  <a:gd name="T18" fmla="*/ 8 w 24"/>
                  <a:gd name="T19" fmla="*/ 59 h 59"/>
                  <a:gd name="T20" fmla="*/ 8 w 24"/>
                  <a:gd name="T21" fmla="*/ 23 h 59"/>
                  <a:gd name="T22" fmla="*/ 0 w 24"/>
                  <a:gd name="T23" fmla="*/ 23 h 59"/>
                  <a:gd name="T24" fmla="*/ 0 w 24"/>
                  <a:gd name="T25" fmla="*/ 19 h 59"/>
                  <a:gd name="T26" fmla="*/ 8 w 24"/>
                  <a:gd name="T27" fmla="*/ 19 h 59"/>
                  <a:gd name="T28" fmla="*/ 8 w 24"/>
                  <a:gd name="T29" fmla="*/ 16 h 59"/>
                  <a:gd name="T30" fmla="*/ 9 w 24"/>
                  <a:gd name="T31" fmla="*/ 10 h 59"/>
                  <a:gd name="T32" fmla="*/ 10 w 24"/>
                  <a:gd name="T33" fmla="*/ 5 h 59"/>
                  <a:gd name="T34" fmla="*/ 13 w 24"/>
                  <a:gd name="T35" fmla="*/ 1 h 59"/>
                  <a:gd name="T36" fmla="*/ 18 w 24"/>
                  <a:gd name="T37" fmla="*/ 0 h 59"/>
                  <a:gd name="T38" fmla="*/ 20 w 24"/>
                  <a:gd name="T39" fmla="*/ 0 h 59"/>
                  <a:gd name="T40" fmla="*/ 22 w 24"/>
                  <a:gd name="T41" fmla="*/ 0 h 59"/>
                  <a:gd name="T42" fmla="*/ 23 w 24"/>
                  <a:gd name="T43" fmla="*/ 0 h 59"/>
                  <a:gd name="T44" fmla="*/ 23 w 24"/>
                  <a:gd name="T45" fmla="*/ 5 h 59"/>
                  <a:gd name="T46" fmla="*/ 20 w 24"/>
                  <a:gd name="T4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59">
                    <a:moveTo>
                      <a:pt x="20" y="4"/>
                    </a:moveTo>
                    <a:cubicBezTo>
                      <a:pt x="20" y="4"/>
                      <a:pt x="19" y="4"/>
                      <a:pt x="18" y="4"/>
                    </a:cubicBezTo>
                    <a:cubicBezTo>
                      <a:pt x="16" y="4"/>
                      <a:pt x="15" y="5"/>
                      <a:pt x="14" y="6"/>
                    </a:cubicBezTo>
                    <a:cubicBezTo>
                      <a:pt x="14" y="8"/>
                      <a:pt x="13" y="10"/>
                      <a:pt x="13" y="13"/>
                    </a:cubicBezTo>
                    <a:cubicBezTo>
                      <a:pt x="13" y="19"/>
                      <a:pt x="13" y="19"/>
                      <a:pt x="13" y="19"/>
                    </a:cubicBezTo>
                    <a:cubicBezTo>
                      <a:pt x="24" y="19"/>
                      <a:pt x="24" y="19"/>
                      <a:pt x="24" y="19"/>
                    </a:cubicBezTo>
                    <a:cubicBezTo>
                      <a:pt x="23" y="23"/>
                      <a:pt x="23" y="23"/>
                      <a:pt x="23" y="23"/>
                    </a:cubicBezTo>
                    <a:cubicBezTo>
                      <a:pt x="13" y="23"/>
                      <a:pt x="13" y="23"/>
                      <a:pt x="13" y="23"/>
                    </a:cubicBezTo>
                    <a:cubicBezTo>
                      <a:pt x="13" y="59"/>
                      <a:pt x="13" y="59"/>
                      <a:pt x="13" y="59"/>
                    </a:cubicBezTo>
                    <a:cubicBezTo>
                      <a:pt x="8" y="59"/>
                      <a:pt x="8" y="59"/>
                      <a:pt x="8" y="59"/>
                    </a:cubicBezTo>
                    <a:cubicBezTo>
                      <a:pt x="8" y="23"/>
                      <a:pt x="8" y="23"/>
                      <a:pt x="8" y="23"/>
                    </a:cubicBezTo>
                    <a:cubicBezTo>
                      <a:pt x="0" y="23"/>
                      <a:pt x="0" y="23"/>
                      <a:pt x="0" y="23"/>
                    </a:cubicBezTo>
                    <a:cubicBezTo>
                      <a:pt x="0" y="19"/>
                      <a:pt x="0" y="19"/>
                      <a:pt x="0" y="19"/>
                    </a:cubicBezTo>
                    <a:cubicBezTo>
                      <a:pt x="8" y="19"/>
                      <a:pt x="8" y="19"/>
                      <a:pt x="8" y="19"/>
                    </a:cubicBezTo>
                    <a:cubicBezTo>
                      <a:pt x="8" y="16"/>
                      <a:pt x="8" y="16"/>
                      <a:pt x="8" y="16"/>
                    </a:cubicBezTo>
                    <a:cubicBezTo>
                      <a:pt x="8" y="14"/>
                      <a:pt x="8" y="12"/>
                      <a:pt x="9" y="10"/>
                    </a:cubicBezTo>
                    <a:cubicBezTo>
                      <a:pt x="9" y="8"/>
                      <a:pt x="9" y="7"/>
                      <a:pt x="10" y="5"/>
                    </a:cubicBezTo>
                    <a:cubicBezTo>
                      <a:pt x="10" y="3"/>
                      <a:pt x="11" y="2"/>
                      <a:pt x="13" y="1"/>
                    </a:cubicBezTo>
                    <a:cubicBezTo>
                      <a:pt x="14" y="0"/>
                      <a:pt x="16" y="0"/>
                      <a:pt x="18" y="0"/>
                    </a:cubicBezTo>
                    <a:cubicBezTo>
                      <a:pt x="19" y="0"/>
                      <a:pt x="20" y="0"/>
                      <a:pt x="20" y="0"/>
                    </a:cubicBezTo>
                    <a:cubicBezTo>
                      <a:pt x="21" y="0"/>
                      <a:pt x="22" y="0"/>
                      <a:pt x="22" y="0"/>
                    </a:cubicBezTo>
                    <a:cubicBezTo>
                      <a:pt x="22" y="0"/>
                      <a:pt x="23" y="0"/>
                      <a:pt x="23" y="0"/>
                    </a:cubicBezTo>
                    <a:cubicBezTo>
                      <a:pt x="23" y="5"/>
                      <a:pt x="23" y="5"/>
                      <a:pt x="23" y="5"/>
                    </a:cubicBezTo>
                    <a:cubicBezTo>
                      <a:pt x="22" y="4"/>
                      <a:pt x="21"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2"/>
              <p:cNvSpPr>
                <a:spLocks/>
              </p:cNvSpPr>
              <p:nvPr/>
            </p:nvSpPr>
            <p:spPr bwMode="auto">
              <a:xfrm>
                <a:off x="3305" y="4576"/>
                <a:ext cx="47" cy="124"/>
              </a:xfrm>
              <a:custGeom>
                <a:avLst/>
                <a:gdLst>
                  <a:gd name="T0" fmla="*/ 18 w 20"/>
                  <a:gd name="T1" fmla="*/ 51 h 52"/>
                  <a:gd name="T2" fmla="*/ 17 w 20"/>
                  <a:gd name="T3" fmla="*/ 52 h 52"/>
                  <a:gd name="T4" fmla="*/ 14 w 20"/>
                  <a:gd name="T5" fmla="*/ 52 h 52"/>
                  <a:gd name="T6" fmla="*/ 9 w 20"/>
                  <a:gd name="T7" fmla="*/ 51 h 52"/>
                  <a:gd name="T8" fmla="*/ 7 w 20"/>
                  <a:gd name="T9" fmla="*/ 48 h 52"/>
                  <a:gd name="T10" fmla="*/ 6 w 20"/>
                  <a:gd name="T11" fmla="*/ 45 h 52"/>
                  <a:gd name="T12" fmla="*/ 5 w 20"/>
                  <a:gd name="T13" fmla="*/ 41 h 52"/>
                  <a:gd name="T14" fmla="*/ 5 w 20"/>
                  <a:gd name="T15" fmla="*/ 15 h 52"/>
                  <a:gd name="T16" fmla="*/ 0 w 20"/>
                  <a:gd name="T17" fmla="*/ 15 h 52"/>
                  <a:gd name="T18" fmla="*/ 0 w 20"/>
                  <a:gd name="T19" fmla="*/ 11 h 52"/>
                  <a:gd name="T20" fmla="*/ 5 w 20"/>
                  <a:gd name="T21" fmla="*/ 11 h 52"/>
                  <a:gd name="T22" fmla="*/ 5 w 20"/>
                  <a:gd name="T23" fmla="*/ 2 h 52"/>
                  <a:gd name="T24" fmla="*/ 10 w 20"/>
                  <a:gd name="T25" fmla="*/ 0 h 52"/>
                  <a:gd name="T26" fmla="*/ 10 w 20"/>
                  <a:gd name="T27" fmla="*/ 11 h 52"/>
                  <a:gd name="T28" fmla="*/ 19 w 20"/>
                  <a:gd name="T29" fmla="*/ 11 h 52"/>
                  <a:gd name="T30" fmla="*/ 19 w 20"/>
                  <a:gd name="T31" fmla="*/ 15 h 52"/>
                  <a:gd name="T32" fmla="*/ 10 w 20"/>
                  <a:gd name="T33" fmla="*/ 15 h 52"/>
                  <a:gd name="T34" fmla="*/ 10 w 20"/>
                  <a:gd name="T35" fmla="*/ 41 h 52"/>
                  <a:gd name="T36" fmla="*/ 10 w 20"/>
                  <a:gd name="T37" fmla="*/ 43 h 52"/>
                  <a:gd name="T38" fmla="*/ 11 w 20"/>
                  <a:gd name="T39" fmla="*/ 45 h 52"/>
                  <a:gd name="T40" fmla="*/ 12 w 20"/>
                  <a:gd name="T41" fmla="*/ 47 h 52"/>
                  <a:gd name="T42" fmla="*/ 15 w 20"/>
                  <a:gd name="T43" fmla="*/ 47 h 52"/>
                  <a:gd name="T44" fmla="*/ 15 w 20"/>
                  <a:gd name="T45" fmla="*/ 47 h 52"/>
                  <a:gd name="T46" fmla="*/ 18 w 20"/>
                  <a:gd name="T47" fmla="*/ 47 h 52"/>
                  <a:gd name="T48" fmla="*/ 19 w 20"/>
                  <a:gd name="T49" fmla="*/ 47 h 52"/>
                  <a:gd name="T50" fmla="*/ 20 w 20"/>
                  <a:gd name="T51" fmla="*/ 51 h 52"/>
                  <a:gd name="T52" fmla="*/ 18 w 20"/>
                  <a:gd name="T5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52">
                    <a:moveTo>
                      <a:pt x="18" y="51"/>
                    </a:moveTo>
                    <a:cubicBezTo>
                      <a:pt x="18" y="51"/>
                      <a:pt x="17" y="51"/>
                      <a:pt x="17" y="52"/>
                    </a:cubicBezTo>
                    <a:cubicBezTo>
                      <a:pt x="16" y="52"/>
                      <a:pt x="15" y="52"/>
                      <a:pt x="14" y="52"/>
                    </a:cubicBezTo>
                    <a:cubicBezTo>
                      <a:pt x="12" y="52"/>
                      <a:pt x="11" y="51"/>
                      <a:pt x="9" y="51"/>
                    </a:cubicBezTo>
                    <a:cubicBezTo>
                      <a:pt x="8" y="50"/>
                      <a:pt x="7" y="49"/>
                      <a:pt x="7" y="48"/>
                    </a:cubicBezTo>
                    <a:cubicBezTo>
                      <a:pt x="6" y="47"/>
                      <a:pt x="6" y="46"/>
                      <a:pt x="6" y="45"/>
                    </a:cubicBezTo>
                    <a:cubicBezTo>
                      <a:pt x="5" y="44"/>
                      <a:pt x="5" y="43"/>
                      <a:pt x="5" y="41"/>
                    </a:cubicBezTo>
                    <a:cubicBezTo>
                      <a:pt x="5" y="15"/>
                      <a:pt x="5" y="15"/>
                      <a:pt x="5" y="15"/>
                    </a:cubicBezTo>
                    <a:cubicBezTo>
                      <a:pt x="0" y="15"/>
                      <a:pt x="0" y="15"/>
                      <a:pt x="0" y="15"/>
                    </a:cubicBezTo>
                    <a:cubicBezTo>
                      <a:pt x="0" y="11"/>
                      <a:pt x="0" y="11"/>
                      <a:pt x="0" y="11"/>
                    </a:cubicBezTo>
                    <a:cubicBezTo>
                      <a:pt x="5" y="11"/>
                      <a:pt x="5" y="11"/>
                      <a:pt x="5" y="11"/>
                    </a:cubicBezTo>
                    <a:cubicBezTo>
                      <a:pt x="5" y="2"/>
                      <a:pt x="5" y="2"/>
                      <a:pt x="5" y="2"/>
                    </a:cubicBezTo>
                    <a:cubicBezTo>
                      <a:pt x="10" y="0"/>
                      <a:pt x="10" y="0"/>
                      <a:pt x="10" y="0"/>
                    </a:cubicBezTo>
                    <a:cubicBezTo>
                      <a:pt x="10" y="11"/>
                      <a:pt x="10" y="11"/>
                      <a:pt x="10" y="11"/>
                    </a:cubicBezTo>
                    <a:cubicBezTo>
                      <a:pt x="19" y="11"/>
                      <a:pt x="19" y="11"/>
                      <a:pt x="19" y="11"/>
                    </a:cubicBezTo>
                    <a:cubicBezTo>
                      <a:pt x="19" y="15"/>
                      <a:pt x="19" y="15"/>
                      <a:pt x="19" y="15"/>
                    </a:cubicBezTo>
                    <a:cubicBezTo>
                      <a:pt x="10" y="15"/>
                      <a:pt x="10" y="15"/>
                      <a:pt x="10" y="15"/>
                    </a:cubicBezTo>
                    <a:cubicBezTo>
                      <a:pt x="10" y="41"/>
                      <a:pt x="10" y="41"/>
                      <a:pt x="10" y="41"/>
                    </a:cubicBezTo>
                    <a:cubicBezTo>
                      <a:pt x="10" y="42"/>
                      <a:pt x="10" y="42"/>
                      <a:pt x="10" y="43"/>
                    </a:cubicBezTo>
                    <a:cubicBezTo>
                      <a:pt x="10" y="44"/>
                      <a:pt x="11" y="44"/>
                      <a:pt x="11" y="45"/>
                    </a:cubicBezTo>
                    <a:cubicBezTo>
                      <a:pt x="11" y="46"/>
                      <a:pt x="12" y="46"/>
                      <a:pt x="12" y="47"/>
                    </a:cubicBezTo>
                    <a:cubicBezTo>
                      <a:pt x="13" y="47"/>
                      <a:pt x="14" y="47"/>
                      <a:pt x="15" y="47"/>
                    </a:cubicBezTo>
                    <a:cubicBezTo>
                      <a:pt x="15" y="47"/>
                      <a:pt x="15" y="47"/>
                      <a:pt x="15" y="47"/>
                    </a:cubicBezTo>
                    <a:cubicBezTo>
                      <a:pt x="16" y="47"/>
                      <a:pt x="17" y="47"/>
                      <a:pt x="18" y="47"/>
                    </a:cubicBezTo>
                    <a:cubicBezTo>
                      <a:pt x="19" y="47"/>
                      <a:pt x="19" y="47"/>
                      <a:pt x="19" y="47"/>
                    </a:cubicBezTo>
                    <a:cubicBezTo>
                      <a:pt x="20" y="51"/>
                      <a:pt x="20" y="51"/>
                      <a:pt x="20" y="51"/>
                    </a:cubicBezTo>
                    <a:cubicBezTo>
                      <a:pt x="19" y="51"/>
                      <a:pt x="19" y="51"/>
                      <a:pt x="1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3"/>
              <p:cNvSpPr>
                <a:spLocks noEditPoints="1"/>
              </p:cNvSpPr>
              <p:nvPr/>
            </p:nvSpPr>
            <p:spPr bwMode="auto">
              <a:xfrm>
                <a:off x="3364" y="4600"/>
                <a:ext cx="79" cy="100"/>
              </a:xfrm>
              <a:custGeom>
                <a:avLst/>
                <a:gdLst>
                  <a:gd name="T0" fmla="*/ 5 w 33"/>
                  <a:gd name="T1" fmla="*/ 22 h 42"/>
                  <a:gd name="T2" fmla="*/ 7 w 33"/>
                  <a:gd name="T3" fmla="*/ 30 h 42"/>
                  <a:gd name="T4" fmla="*/ 8 w 33"/>
                  <a:gd name="T5" fmla="*/ 33 h 42"/>
                  <a:gd name="T6" fmla="*/ 11 w 33"/>
                  <a:gd name="T7" fmla="*/ 35 h 42"/>
                  <a:gd name="T8" fmla="*/ 14 w 33"/>
                  <a:gd name="T9" fmla="*/ 37 h 42"/>
                  <a:gd name="T10" fmla="*/ 19 w 33"/>
                  <a:gd name="T11" fmla="*/ 38 h 42"/>
                  <a:gd name="T12" fmla="*/ 23 w 33"/>
                  <a:gd name="T13" fmla="*/ 37 h 42"/>
                  <a:gd name="T14" fmla="*/ 26 w 33"/>
                  <a:gd name="T15" fmla="*/ 36 h 42"/>
                  <a:gd name="T16" fmla="*/ 30 w 33"/>
                  <a:gd name="T17" fmla="*/ 34 h 42"/>
                  <a:gd name="T18" fmla="*/ 30 w 33"/>
                  <a:gd name="T19" fmla="*/ 39 h 42"/>
                  <a:gd name="T20" fmla="*/ 27 w 33"/>
                  <a:gd name="T21" fmla="*/ 40 h 42"/>
                  <a:gd name="T22" fmla="*/ 23 w 33"/>
                  <a:gd name="T23" fmla="*/ 41 h 42"/>
                  <a:gd name="T24" fmla="*/ 19 w 33"/>
                  <a:gd name="T25" fmla="*/ 42 h 42"/>
                  <a:gd name="T26" fmla="*/ 9 w 33"/>
                  <a:gd name="T27" fmla="*/ 40 h 42"/>
                  <a:gd name="T28" fmla="*/ 3 w 33"/>
                  <a:gd name="T29" fmla="*/ 35 h 42"/>
                  <a:gd name="T30" fmla="*/ 1 w 33"/>
                  <a:gd name="T31" fmla="*/ 28 h 42"/>
                  <a:gd name="T32" fmla="*/ 0 w 33"/>
                  <a:gd name="T33" fmla="*/ 20 h 42"/>
                  <a:gd name="T34" fmla="*/ 1 w 33"/>
                  <a:gd name="T35" fmla="*/ 13 h 42"/>
                  <a:gd name="T36" fmla="*/ 4 w 33"/>
                  <a:gd name="T37" fmla="*/ 7 h 42"/>
                  <a:gd name="T38" fmla="*/ 10 w 33"/>
                  <a:gd name="T39" fmla="*/ 2 h 42"/>
                  <a:gd name="T40" fmla="*/ 17 w 33"/>
                  <a:gd name="T41" fmla="*/ 0 h 42"/>
                  <a:gd name="T42" fmla="*/ 25 w 33"/>
                  <a:gd name="T43" fmla="*/ 2 h 42"/>
                  <a:gd name="T44" fmla="*/ 29 w 33"/>
                  <a:gd name="T45" fmla="*/ 7 h 42"/>
                  <a:gd name="T46" fmla="*/ 32 w 33"/>
                  <a:gd name="T47" fmla="*/ 14 h 42"/>
                  <a:gd name="T48" fmla="*/ 33 w 33"/>
                  <a:gd name="T49" fmla="*/ 20 h 42"/>
                  <a:gd name="T50" fmla="*/ 33 w 33"/>
                  <a:gd name="T51" fmla="*/ 22 h 42"/>
                  <a:gd name="T52" fmla="*/ 5 w 33"/>
                  <a:gd name="T53" fmla="*/ 22 h 42"/>
                  <a:gd name="T54" fmla="*/ 27 w 33"/>
                  <a:gd name="T55" fmla="*/ 18 h 42"/>
                  <a:gd name="T56" fmla="*/ 27 w 33"/>
                  <a:gd name="T57" fmla="*/ 13 h 42"/>
                  <a:gd name="T58" fmla="*/ 25 w 33"/>
                  <a:gd name="T59" fmla="*/ 9 h 42"/>
                  <a:gd name="T60" fmla="*/ 22 w 33"/>
                  <a:gd name="T61" fmla="*/ 6 h 42"/>
                  <a:gd name="T62" fmla="*/ 17 w 33"/>
                  <a:gd name="T63" fmla="*/ 5 h 42"/>
                  <a:gd name="T64" fmla="*/ 12 w 33"/>
                  <a:gd name="T65" fmla="*/ 6 h 42"/>
                  <a:gd name="T66" fmla="*/ 8 w 33"/>
                  <a:gd name="T67" fmla="*/ 9 h 42"/>
                  <a:gd name="T68" fmla="*/ 6 w 33"/>
                  <a:gd name="T69" fmla="*/ 13 h 42"/>
                  <a:gd name="T70" fmla="*/ 5 w 33"/>
                  <a:gd name="T71" fmla="*/ 18 h 42"/>
                  <a:gd name="T72" fmla="*/ 27 w 33"/>
                  <a:gd name="T7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42">
                    <a:moveTo>
                      <a:pt x="5" y="22"/>
                    </a:moveTo>
                    <a:cubicBezTo>
                      <a:pt x="5" y="25"/>
                      <a:pt x="6" y="28"/>
                      <a:pt x="7" y="30"/>
                    </a:cubicBezTo>
                    <a:cubicBezTo>
                      <a:pt x="7" y="31"/>
                      <a:pt x="8" y="32"/>
                      <a:pt x="8" y="33"/>
                    </a:cubicBezTo>
                    <a:cubicBezTo>
                      <a:pt x="9" y="34"/>
                      <a:pt x="10" y="34"/>
                      <a:pt x="11" y="35"/>
                    </a:cubicBezTo>
                    <a:cubicBezTo>
                      <a:pt x="12" y="36"/>
                      <a:pt x="13" y="36"/>
                      <a:pt x="14" y="37"/>
                    </a:cubicBezTo>
                    <a:cubicBezTo>
                      <a:pt x="15" y="37"/>
                      <a:pt x="17" y="38"/>
                      <a:pt x="19" y="38"/>
                    </a:cubicBezTo>
                    <a:cubicBezTo>
                      <a:pt x="20" y="38"/>
                      <a:pt x="21" y="37"/>
                      <a:pt x="23" y="37"/>
                    </a:cubicBezTo>
                    <a:cubicBezTo>
                      <a:pt x="24" y="37"/>
                      <a:pt x="25" y="36"/>
                      <a:pt x="26" y="36"/>
                    </a:cubicBezTo>
                    <a:cubicBezTo>
                      <a:pt x="28" y="35"/>
                      <a:pt x="29" y="34"/>
                      <a:pt x="30" y="34"/>
                    </a:cubicBezTo>
                    <a:cubicBezTo>
                      <a:pt x="30" y="39"/>
                      <a:pt x="30" y="39"/>
                      <a:pt x="30" y="39"/>
                    </a:cubicBezTo>
                    <a:cubicBezTo>
                      <a:pt x="29" y="39"/>
                      <a:pt x="28" y="40"/>
                      <a:pt x="27" y="40"/>
                    </a:cubicBezTo>
                    <a:cubicBezTo>
                      <a:pt x="26" y="41"/>
                      <a:pt x="25" y="41"/>
                      <a:pt x="23" y="41"/>
                    </a:cubicBezTo>
                    <a:cubicBezTo>
                      <a:pt x="22" y="42"/>
                      <a:pt x="21" y="42"/>
                      <a:pt x="19" y="42"/>
                    </a:cubicBezTo>
                    <a:cubicBezTo>
                      <a:pt x="15" y="42"/>
                      <a:pt x="12" y="41"/>
                      <a:pt x="9" y="40"/>
                    </a:cubicBezTo>
                    <a:cubicBezTo>
                      <a:pt x="7" y="38"/>
                      <a:pt x="5" y="37"/>
                      <a:pt x="3" y="35"/>
                    </a:cubicBezTo>
                    <a:cubicBezTo>
                      <a:pt x="2" y="33"/>
                      <a:pt x="1" y="30"/>
                      <a:pt x="1" y="28"/>
                    </a:cubicBezTo>
                    <a:cubicBezTo>
                      <a:pt x="0" y="25"/>
                      <a:pt x="0" y="23"/>
                      <a:pt x="0" y="20"/>
                    </a:cubicBezTo>
                    <a:cubicBezTo>
                      <a:pt x="0" y="18"/>
                      <a:pt x="0" y="15"/>
                      <a:pt x="1" y="13"/>
                    </a:cubicBezTo>
                    <a:cubicBezTo>
                      <a:pt x="2" y="11"/>
                      <a:pt x="3" y="9"/>
                      <a:pt x="4" y="7"/>
                    </a:cubicBezTo>
                    <a:cubicBezTo>
                      <a:pt x="6" y="5"/>
                      <a:pt x="7" y="3"/>
                      <a:pt x="10" y="2"/>
                    </a:cubicBezTo>
                    <a:cubicBezTo>
                      <a:pt x="12" y="1"/>
                      <a:pt x="14" y="0"/>
                      <a:pt x="17" y="0"/>
                    </a:cubicBezTo>
                    <a:cubicBezTo>
                      <a:pt x="20" y="0"/>
                      <a:pt x="23" y="1"/>
                      <a:pt x="25" y="2"/>
                    </a:cubicBezTo>
                    <a:cubicBezTo>
                      <a:pt x="27" y="4"/>
                      <a:pt x="28" y="5"/>
                      <a:pt x="29" y="7"/>
                    </a:cubicBezTo>
                    <a:cubicBezTo>
                      <a:pt x="31" y="9"/>
                      <a:pt x="31" y="11"/>
                      <a:pt x="32" y="14"/>
                    </a:cubicBezTo>
                    <a:cubicBezTo>
                      <a:pt x="32" y="16"/>
                      <a:pt x="33" y="18"/>
                      <a:pt x="33" y="20"/>
                    </a:cubicBezTo>
                    <a:cubicBezTo>
                      <a:pt x="33" y="22"/>
                      <a:pt x="33" y="22"/>
                      <a:pt x="33" y="22"/>
                    </a:cubicBezTo>
                    <a:lnTo>
                      <a:pt x="5" y="22"/>
                    </a:lnTo>
                    <a:close/>
                    <a:moveTo>
                      <a:pt x="27" y="18"/>
                    </a:moveTo>
                    <a:cubicBezTo>
                      <a:pt x="27" y="16"/>
                      <a:pt x="27" y="15"/>
                      <a:pt x="27" y="13"/>
                    </a:cubicBezTo>
                    <a:cubicBezTo>
                      <a:pt x="26" y="12"/>
                      <a:pt x="26" y="10"/>
                      <a:pt x="25" y="9"/>
                    </a:cubicBezTo>
                    <a:cubicBezTo>
                      <a:pt x="24" y="7"/>
                      <a:pt x="23" y="6"/>
                      <a:pt x="22" y="6"/>
                    </a:cubicBezTo>
                    <a:cubicBezTo>
                      <a:pt x="20" y="5"/>
                      <a:pt x="19" y="5"/>
                      <a:pt x="17" y="5"/>
                    </a:cubicBezTo>
                    <a:cubicBezTo>
                      <a:pt x="15" y="5"/>
                      <a:pt x="14" y="5"/>
                      <a:pt x="12" y="6"/>
                    </a:cubicBezTo>
                    <a:cubicBezTo>
                      <a:pt x="11" y="7"/>
                      <a:pt x="9" y="8"/>
                      <a:pt x="8" y="9"/>
                    </a:cubicBezTo>
                    <a:cubicBezTo>
                      <a:pt x="7" y="10"/>
                      <a:pt x="7" y="12"/>
                      <a:pt x="6" y="13"/>
                    </a:cubicBezTo>
                    <a:cubicBezTo>
                      <a:pt x="6" y="15"/>
                      <a:pt x="5" y="17"/>
                      <a:pt x="5" y="18"/>
                    </a:cubicBezTo>
                    <a:lnTo>
                      <a:pt x="2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4"/>
              <p:cNvSpPr>
                <a:spLocks noEditPoints="1"/>
              </p:cNvSpPr>
              <p:nvPr/>
            </p:nvSpPr>
            <p:spPr bwMode="auto">
              <a:xfrm>
                <a:off x="3459" y="4559"/>
                <a:ext cx="81"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29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0 w 34"/>
                  <a:gd name="T35" fmla="*/ 30 h 59"/>
                  <a:gd name="T36" fmla="*/ 3 w 34"/>
                  <a:gd name="T37" fmla="*/ 24 h 59"/>
                  <a:gd name="T38" fmla="*/ 8 w 34"/>
                  <a:gd name="T39" fmla="*/ 19 h 59"/>
                  <a:gd name="T40" fmla="*/ 16 w 34"/>
                  <a:gd name="T41" fmla="*/ 17 h 59"/>
                  <a:gd name="T42" fmla="*/ 16 w 34"/>
                  <a:gd name="T43" fmla="*/ 54 h 59"/>
                  <a:gd name="T44" fmla="*/ 21 w 34"/>
                  <a:gd name="T45" fmla="*/ 53 h 59"/>
                  <a:gd name="T46" fmla="*/ 25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6 w 34"/>
                  <a:gd name="T59" fmla="*/ 22 h 59"/>
                  <a:gd name="T60" fmla="*/ 12 w 34"/>
                  <a:gd name="T61" fmla="*/ 23 h 59"/>
                  <a:gd name="T62" fmla="*/ 8 w 34"/>
                  <a:gd name="T63" fmla="*/ 26 h 59"/>
                  <a:gd name="T64" fmla="*/ 6 w 34"/>
                  <a:gd name="T65" fmla="*/ 31 h 59"/>
                  <a:gd name="T66" fmla="*/ 5 w 34"/>
                  <a:gd name="T67" fmla="*/ 38 h 59"/>
                  <a:gd name="T68" fmla="*/ 6 w 34"/>
                  <a:gd name="T69" fmla="*/ 45 h 59"/>
                  <a:gd name="T70" fmla="*/ 8 w 34"/>
                  <a:gd name="T71" fmla="*/ 50 h 59"/>
                  <a:gd name="T72" fmla="*/ 12 w 34"/>
                  <a:gd name="T73" fmla="*/ 53 h 59"/>
                  <a:gd name="T74" fmla="*/ 16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8" y="17"/>
                      <a:pt x="20" y="18"/>
                      <a:pt x="22" y="19"/>
                    </a:cubicBezTo>
                    <a:cubicBezTo>
                      <a:pt x="23"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29" y="58"/>
                      <a:pt x="29" y="58"/>
                      <a:pt x="29" y="58"/>
                    </a:cubicBezTo>
                    <a:cubicBezTo>
                      <a:pt x="29" y="51"/>
                      <a:pt x="29" y="51"/>
                      <a:pt x="29" y="51"/>
                    </a:cubicBezTo>
                    <a:cubicBezTo>
                      <a:pt x="29" y="51"/>
                      <a:pt x="29" y="51"/>
                      <a:pt x="29" y="51"/>
                    </a:cubicBezTo>
                    <a:cubicBezTo>
                      <a:pt x="28" y="53"/>
                      <a:pt x="27" y="54"/>
                      <a:pt x="26" y="55"/>
                    </a:cubicBezTo>
                    <a:cubicBezTo>
                      <a:pt x="25" y="56"/>
                      <a:pt x="23" y="57"/>
                      <a:pt x="22" y="58"/>
                    </a:cubicBezTo>
                    <a:cubicBezTo>
                      <a:pt x="20" y="58"/>
                      <a:pt x="18" y="59"/>
                      <a:pt x="16" y="59"/>
                    </a:cubicBezTo>
                    <a:cubicBezTo>
                      <a:pt x="13" y="59"/>
                      <a:pt x="11" y="58"/>
                      <a:pt x="9" y="57"/>
                    </a:cubicBezTo>
                    <a:cubicBezTo>
                      <a:pt x="7" y="56"/>
                      <a:pt x="5" y="54"/>
                      <a:pt x="4" y="53"/>
                    </a:cubicBezTo>
                    <a:cubicBezTo>
                      <a:pt x="2" y="51"/>
                      <a:pt x="1" y="49"/>
                      <a:pt x="1" y="46"/>
                    </a:cubicBezTo>
                    <a:cubicBezTo>
                      <a:pt x="0" y="44"/>
                      <a:pt x="0" y="41"/>
                      <a:pt x="0" y="38"/>
                    </a:cubicBezTo>
                    <a:cubicBezTo>
                      <a:pt x="0" y="35"/>
                      <a:pt x="0" y="33"/>
                      <a:pt x="0" y="30"/>
                    </a:cubicBezTo>
                    <a:cubicBezTo>
                      <a:pt x="1" y="28"/>
                      <a:pt x="2" y="25"/>
                      <a:pt x="3" y="24"/>
                    </a:cubicBezTo>
                    <a:cubicBezTo>
                      <a:pt x="4" y="22"/>
                      <a:pt x="6" y="20"/>
                      <a:pt x="8" y="19"/>
                    </a:cubicBezTo>
                    <a:cubicBezTo>
                      <a:pt x="10" y="18"/>
                      <a:pt x="13" y="17"/>
                      <a:pt x="16" y="17"/>
                    </a:cubicBezTo>
                    <a:close/>
                    <a:moveTo>
                      <a:pt x="16" y="54"/>
                    </a:moveTo>
                    <a:cubicBezTo>
                      <a:pt x="18" y="54"/>
                      <a:pt x="20" y="54"/>
                      <a:pt x="21" y="53"/>
                    </a:cubicBezTo>
                    <a:cubicBezTo>
                      <a:pt x="23" y="53"/>
                      <a:pt x="24" y="52"/>
                      <a:pt x="25" y="51"/>
                    </a:cubicBezTo>
                    <a:cubicBezTo>
                      <a:pt x="26" y="49"/>
                      <a:pt x="27" y="48"/>
                      <a:pt x="28" y="45"/>
                    </a:cubicBezTo>
                    <a:cubicBezTo>
                      <a:pt x="28" y="43"/>
                      <a:pt x="29" y="41"/>
                      <a:pt x="29" y="38"/>
                    </a:cubicBezTo>
                    <a:cubicBezTo>
                      <a:pt x="29" y="35"/>
                      <a:pt x="28" y="32"/>
                      <a:pt x="28" y="30"/>
                    </a:cubicBezTo>
                    <a:cubicBezTo>
                      <a:pt x="27" y="28"/>
                      <a:pt x="26" y="26"/>
                      <a:pt x="25" y="25"/>
                    </a:cubicBezTo>
                    <a:cubicBezTo>
                      <a:pt x="24" y="24"/>
                      <a:pt x="22" y="23"/>
                      <a:pt x="21" y="22"/>
                    </a:cubicBezTo>
                    <a:cubicBezTo>
                      <a:pt x="19" y="22"/>
                      <a:pt x="18" y="22"/>
                      <a:pt x="16" y="22"/>
                    </a:cubicBezTo>
                    <a:cubicBezTo>
                      <a:pt x="15" y="22"/>
                      <a:pt x="13" y="22"/>
                      <a:pt x="12" y="23"/>
                    </a:cubicBezTo>
                    <a:cubicBezTo>
                      <a:pt x="10" y="23"/>
                      <a:pt x="9" y="24"/>
                      <a:pt x="8" y="26"/>
                    </a:cubicBezTo>
                    <a:cubicBezTo>
                      <a:pt x="7" y="27"/>
                      <a:pt x="6" y="29"/>
                      <a:pt x="6" y="31"/>
                    </a:cubicBezTo>
                    <a:cubicBezTo>
                      <a:pt x="5" y="33"/>
                      <a:pt x="5" y="35"/>
                      <a:pt x="5" y="38"/>
                    </a:cubicBezTo>
                    <a:cubicBezTo>
                      <a:pt x="5" y="41"/>
                      <a:pt x="5" y="43"/>
                      <a:pt x="6" y="45"/>
                    </a:cubicBezTo>
                    <a:cubicBezTo>
                      <a:pt x="6" y="47"/>
                      <a:pt x="7" y="49"/>
                      <a:pt x="8" y="50"/>
                    </a:cubicBezTo>
                    <a:cubicBezTo>
                      <a:pt x="9" y="52"/>
                      <a:pt x="10" y="53"/>
                      <a:pt x="12" y="53"/>
                    </a:cubicBezTo>
                    <a:cubicBezTo>
                      <a:pt x="13" y="54"/>
                      <a:pt x="15"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5"/>
              <p:cNvSpPr>
                <a:spLocks noEditPoints="1"/>
              </p:cNvSpPr>
              <p:nvPr/>
            </p:nvSpPr>
            <p:spPr bwMode="auto">
              <a:xfrm>
                <a:off x="3613" y="4600"/>
                <a:ext cx="81" cy="138"/>
              </a:xfrm>
              <a:custGeom>
                <a:avLst/>
                <a:gdLst>
                  <a:gd name="T0" fmla="*/ 34 w 34"/>
                  <a:gd name="T1" fmla="*/ 1 h 58"/>
                  <a:gd name="T2" fmla="*/ 34 w 34"/>
                  <a:gd name="T3" fmla="*/ 38 h 58"/>
                  <a:gd name="T4" fmla="*/ 33 w 34"/>
                  <a:gd name="T5" fmla="*/ 46 h 58"/>
                  <a:gd name="T6" fmla="*/ 29 w 34"/>
                  <a:gd name="T7" fmla="*/ 52 h 58"/>
                  <a:gd name="T8" fmla="*/ 23 w 34"/>
                  <a:gd name="T9" fmla="*/ 56 h 58"/>
                  <a:gd name="T10" fmla="*/ 15 w 34"/>
                  <a:gd name="T11" fmla="*/ 58 h 58"/>
                  <a:gd name="T12" fmla="*/ 10 w 34"/>
                  <a:gd name="T13" fmla="*/ 57 h 58"/>
                  <a:gd name="T14" fmla="*/ 5 w 34"/>
                  <a:gd name="T15" fmla="*/ 56 h 58"/>
                  <a:gd name="T16" fmla="*/ 1 w 34"/>
                  <a:gd name="T17" fmla="*/ 55 h 58"/>
                  <a:gd name="T18" fmla="*/ 2 w 34"/>
                  <a:gd name="T19" fmla="*/ 50 h 58"/>
                  <a:gd name="T20" fmla="*/ 6 w 34"/>
                  <a:gd name="T21" fmla="*/ 52 h 58"/>
                  <a:gd name="T22" fmla="*/ 10 w 34"/>
                  <a:gd name="T23" fmla="*/ 53 h 58"/>
                  <a:gd name="T24" fmla="*/ 15 w 34"/>
                  <a:gd name="T25" fmla="*/ 53 h 58"/>
                  <a:gd name="T26" fmla="*/ 21 w 34"/>
                  <a:gd name="T27" fmla="*/ 52 h 58"/>
                  <a:gd name="T28" fmla="*/ 25 w 34"/>
                  <a:gd name="T29" fmla="*/ 50 h 58"/>
                  <a:gd name="T30" fmla="*/ 27 w 34"/>
                  <a:gd name="T31" fmla="*/ 47 h 58"/>
                  <a:gd name="T32" fmla="*/ 28 w 34"/>
                  <a:gd name="T33" fmla="*/ 43 h 58"/>
                  <a:gd name="T34" fmla="*/ 29 w 34"/>
                  <a:gd name="T35" fmla="*/ 40 h 58"/>
                  <a:gd name="T36" fmla="*/ 29 w 34"/>
                  <a:gd name="T37" fmla="*/ 38 h 58"/>
                  <a:gd name="T38" fmla="*/ 29 w 34"/>
                  <a:gd name="T39" fmla="*/ 33 h 58"/>
                  <a:gd name="T40" fmla="*/ 26 w 34"/>
                  <a:gd name="T41" fmla="*/ 37 h 58"/>
                  <a:gd name="T42" fmla="*/ 22 w 34"/>
                  <a:gd name="T43" fmla="*/ 40 h 58"/>
                  <a:gd name="T44" fmla="*/ 16 w 34"/>
                  <a:gd name="T45" fmla="*/ 41 h 58"/>
                  <a:gd name="T46" fmla="*/ 10 w 34"/>
                  <a:gd name="T47" fmla="*/ 39 h 58"/>
                  <a:gd name="T48" fmla="*/ 4 w 34"/>
                  <a:gd name="T49" fmla="*/ 36 h 58"/>
                  <a:gd name="T50" fmla="*/ 1 w 34"/>
                  <a:gd name="T51" fmla="*/ 29 h 58"/>
                  <a:gd name="T52" fmla="*/ 0 w 34"/>
                  <a:gd name="T53" fmla="*/ 21 h 58"/>
                  <a:gd name="T54" fmla="*/ 4 w 34"/>
                  <a:gd name="T55" fmla="*/ 6 h 58"/>
                  <a:gd name="T56" fmla="*/ 16 w 34"/>
                  <a:gd name="T57" fmla="*/ 0 h 58"/>
                  <a:gd name="T58" fmla="*/ 22 w 34"/>
                  <a:gd name="T59" fmla="*/ 1 h 58"/>
                  <a:gd name="T60" fmla="*/ 26 w 34"/>
                  <a:gd name="T61" fmla="*/ 3 h 58"/>
                  <a:gd name="T62" fmla="*/ 29 w 34"/>
                  <a:gd name="T63" fmla="*/ 6 h 58"/>
                  <a:gd name="T64" fmla="*/ 30 w 34"/>
                  <a:gd name="T65" fmla="*/ 1 h 58"/>
                  <a:gd name="T66" fmla="*/ 34 w 34"/>
                  <a:gd name="T67" fmla="*/ 1 h 58"/>
                  <a:gd name="T68" fmla="*/ 17 w 34"/>
                  <a:gd name="T69" fmla="*/ 37 h 58"/>
                  <a:gd name="T70" fmla="*/ 22 w 34"/>
                  <a:gd name="T71" fmla="*/ 35 h 58"/>
                  <a:gd name="T72" fmla="*/ 26 w 34"/>
                  <a:gd name="T73" fmla="*/ 32 h 58"/>
                  <a:gd name="T74" fmla="*/ 28 w 34"/>
                  <a:gd name="T75" fmla="*/ 27 h 58"/>
                  <a:gd name="T76" fmla="*/ 29 w 34"/>
                  <a:gd name="T77" fmla="*/ 20 h 58"/>
                  <a:gd name="T78" fmla="*/ 28 w 34"/>
                  <a:gd name="T79" fmla="*/ 14 h 58"/>
                  <a:gd name="T80" fmla="*/ 26 w 34"/>
                  <a:gd name="T81" fmla="*/ 9 h 58"/>
                  <a:gd name="T82" fmla="*/ 23 w 34"/>
                  <a:gd name="T83" fmla="*/ 6 h 58"/>
                  <a:gd name="T84" fmla="*/ 17 w 34"/>
                  <a:gd name="T85" fmla="*/ 5 h 58"/>
                  <a:gd name="T86" fmla="*/ 11 w 34"/>
                  <a:gd name="T87" fmla="*/ 6 h 58"/>
                  <a:gd name="T88" fmla="*/ 8 w 34"/>
                  <a:gd name="T89" fmla="*/ 10 h 58"/>
                  <a:gd name="T90" fmla="*/ 6 w 34"/>
                  <a:gd name="T91" fmla="*/ 15 h 58"/>
                  <a:gd name="T92" fmla="*/ 5 w 34"/>
                  <a:gd name="T93" fmla="*/ 21 h 58"/>
                  <a:gd name="T94" fmla="*/ 6 w 34"/>
                  <a:gd name="T95" fmla="*/ 26 h 58"/>
                  <a:gd name="T96" fmla="*/ 8 w 34"/>
                  <a:gd name="T97" fmla="*/ 32 h 58"/>
                  <a:gd name="T98" fmla="*/ 11 w 34"/>
                  <a:gd name="T99" fmla="*/ 35 h 58"/>
                  <a:gd name="T100" fmla="*/ 17 w 34"/>
                  <a:gd name="T101"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58">
                    <a:moveTo>
                      <a:pt x="34" y="1"/>
                    </a:moveTo>
                    <a:cubicBezTo>
                      <a:pt x="34" y="38"/>
                      <a:pt x="34" y="38"/>
                      <a:pt x="34" y="38"/>
                    </a:cubicBezTo>
                    <a:cubicBezTo>
                      <a:pt x="34" y="41"/>
                      <a:pt x="33" y="44"/>
                      <a:pt x="33" y="46"/>
                    </a:cubicBezTo>
                    <a:cubicBezTo>
                      <a:pt x="32" y="48"/>
                      <a:pt x="31" y="50"/>
                      <a:pt x="29" y="52"/>
                    </a:cubicBezTo>
                    <a:cubicBezTo>
                      <a:pt x="28" y="54"/>
                      <a:pt x="26" y="55"/>
                      <a:pt x="23" y="56"/>
                    </a:cubicBezTo>
                    <a:cubicBezTo>
                      <a:pt x="21" y="57"/>
                      <a:pt x="18" y="58"/>
                      <a:pt x="15" y="58"/>
                    </a:cubicBezTo>
                    <a:cubicBezTo>
                      <a:pt x="13" y="58"/>
                      <a:pt x="12" y="57"/>
                      <a:pt x="10" y="57"/>
                    </a:cubicBezTo>
                    <a:cubicBezTo>
                      <a:pt x="8" y="57"/>
                      <a:pt x="7" y="57"/>
                      <a:pt x="5" y="56"/>
                    </a:cubicBezTo>
                    <a:cubicBezTo>
                      <a:pt x="4" y="56"/>
                      <a:pt x="2" y="55"/>
                      <a:pt x="1" y="55"/>
                    </a:cubicBezTo>
                    <a:cubicBezTo>
                      <a:pt x="2" y="50"/>
                      <a:pt x="2" y="50"/>
                      <a:pt x="2" y="50"/>
                    </a:cubicBezTo>
                    <a:cubicBezTo>
                      <a:pt x="3" y="51"/>
                      <a:pt x="5" y="51"/>
                      <a:pt x="6" y="52"/>
                    </a:cubicBezTo>
                    <a:cubicBezTo>
                      <a:pt x="7" y="52"/>
                      <a:pt x="9" y="53"/>
                      <a:pt x="10" y="53"/>
                    </a:cubicBezTo>
                    <a:cubicBezTo>
                      <a:pt x="12" y="53"/>
                      <a:pt x="13" y="53"/>
                      <a:pt x="15" y="53"/>
                    </a:cubicBezTo>
                    <a:cubicBezTo>
                      <a:pt x="17" y="53"/>
                      <a:pt x="19" y="53"/>
                      <a:pt x="21" y="52"/>
                    </a:cubicBezTo>
                    <a:cubicBezTo>
                      <a:pt x="22" y="52"/>
                      <a:pt x="24" y="51"/>
                      <a:pt x="25" y="50"/>
                    </a:cubicBezTo>
                    <a:cubicBezTo>
                      <a:pt x="26" y="49"/>
                      <a:pt x="26" y="48"/>
                      <a:pt x="27" y="47"/>
                    </a:cubicBezTo>
                    <a:cubicBezTo>
                      <a:pt x="28" y="46"/>
                      <a:pt x="28" y="45"/>
                      <a:pt x="28" y="43"/>
                    </a:cubicBezTo>
                    <a:cubicBezTo>
                      <a:pt x="28" y="42"/>
                      <a:pt x="29" y="41"/>
                      <a:pt x="29" y="40"/>
                    </a:cubicBezTo>
                    <a:cubicBezTo>
                      <a:pt x="29" y="39"/>
                      <a:pt x="29" y="38"/>
                      <a:pt x="29" y="38"/>
                    </a:cubicBezTo>
                    <a:cubicBezTo>
                      <a:pt x="29" y="33"/>
                      <a:pt x="29" y="33"/>
                      <a:pt x="29" y="33"/>
                    </a:cubicBezTo>
                    <a:cubicBezTo>
                      <a:pt x="28" y="35"/>
                      <a:pt x="27" y="36"/>
                      <a:pt x="26" y="37"/>
                    </a:cubicBezTo>
                    <a:cubicBezTo>
                      <a:pt x="25" y="38"/>
                      <a:pt x="24" y="39"/>
                      <a:pt x="22" y="40"/>
                    </a:cubicBezTo>
                    <a:cubicBezTo>
                      <a:pt x="21" y="40"/>
                      <a:pt x="19" y="41"/>
                      <a:pt x="16" y="41"/>
                    </a:cubicBezTo>
                    <a:cubicBezTo>
                      <a:pt x="14" y="41"/>
                      <a:pt x="12" y="40"/>
                      <a:pt x="10" y="39"/>
                    </a:cubicBezTo>
                    <a:cubicBezTo>
                      <a:pt x="8" y="39"/>
                      <a:pt x="6" y="37"/>
                      <a:pt x="4" y="36"/>
                    </a:cubicBezTo>
                    <a:cubicBezTo>
                      <a:pt x="3" y="34"/>
                      <a:pt x="2" y="32"/>
                      <a:pt x="1" y="29"/>
                    </a:cubicBezTo>
                    <a:cubicBezTo>
                      <a:pt x="0" y="27"/>
                      <a:pt x="0" y="24"/>
                      <a:pt x="0" y="21"/>
                    </a:cubicBezTo>
                    <a:cubicBezTo>
                      <a:pt x="0" y="14"/>
                      <a:pt x="1" y="9"/>
                      <a:pt x="4" y="6"/>
                    </a:cubicBezTo>
                    <a:cubicBezTo>
                      <a:pt x="7" y="2"/>
                      <a:pt x="11" y="1"/>
                      <a:pt x="16" y="0"/>
                    </a:cubicBezTo>
                    <a:cubicBezTo>
                      <a:pt x="18" y="0"/>
                      <a:pt x="20" y="0"/>
                      <a:pt x="22" y="1"/>
                    </a:cubicBezTo>
                    <a:cubicBezTo>
                      <a:pt x="23" y="2"/>
                      <a:pt x="25" y="2"/>
                      <a:pt x="26" y="3"/>
                    </a:cubicBezTo>
                    <a:cubicBezTo>
                      <a:pt x="27" y="4"/>
                      <a:pt x="28" y="5"/>
                      <a:pt x="29" y="6"/>
                    </a:cubicBezTo>
                    <a:cubicBezTo>
                      <a:pt x="30" y="1"/>
                      <a:pt x="30" y="1"/>
                      <a:pt x="30" y="1"/>
                    </a:cubicBezTo>
                    <a:lnTo>
                      <a:pt x="34" y="1"/>
                    </a:lnTo>
                    <a:close/>
                    <a:moveTo>
                      <a:pt x="17" y="37"/>
                    </a:moveTo>
                    <a:cubicBezTo>
                      <a:pt x="19" y="37"/>
                      <a:pt x="21" y="36"/>
                      <a:pt x="22" y="35"/>
                    </a:cubicBezTo>
                    <a:cubicBezTo>
                      <a:pt x="23" y="34"/>
                      <a:pt x="25" y="33"/>
                      <a:pt x="26" y="32"/>
                    </a:cubicBezTo>
                    <a:cubicBezTo>
                      <a:pt x="27" y="30"/>
                      <a:pt x="27" y="29"/>
                      <a:pt x="28" y="27"/>
                    </a:cubicBezTo>
                    <a:cubicBezTo>
                      <a:pt x="29" y="25"/>
                      <a:pt x="29" y="23"/>
                      <a:pt x="29" y="20"/>
                    </a:cubicBezTo>
                    <a:cubicBezTo>
                      <a:pt x="29" y="18"/>
                      <a:pt x="29" y="16"/>
                      <a:pt x="28" y="14"/>
                    </a:cubicBezTo>
                    <a:cubicBezTo>
                      <a:pt x="28" y="12"/>
                      <a:pt x="27" y="11"/>
                      <a:pt x="26" y="9"/>
                    </a:cubicBezTo>
                    <a:cubicBezTo>
                      <a:pt x="25" y="8"/>
                      <a:pt x="24" y="7"/>
                      <a:pt x="23" y="6"/>
                    </a:cubicBezTo>
                    <a:cubicBezTo>
                      <a:pt x="21" y="5"/>
                      <a:pt x="19" y="5"/>
                      <a:pt x="17" y="5"/>
                    </a:cubicBezTo>
                    <a:cubicBezTo>
                      <a:pt x="15" y="5"/>
                      <a:pt x="13" y="5"/>
                      <a:pt x="11" y="6"/>
                    </a:cubicBezTo>
                    <a:cubicBezTo>
                      <a:pt x="10" y="7"/>
                      <a:pt x="9" y="8"/>
                      <a:pt x="8" y="10"/>
                    </a:cubicBezTo>
                    <a:cubicBezTo>
                      <a:pt x="7" y="11"/>
                      <a:pt x="6" y="13"/>
                      <a:pt x="6" y="15"/>
                    </a:cubicBezTo>
                    <a:cubicBezTo>
                      <a:pt x="5" y="17"/>
                      <a:pt x="5" y="19"/>
                      <a:pt x="5" y="21"/>
                    </a:cubicBezTo>
                    <a:cubicBezTo>
                      <a:pt x="5" y="23"/>
                      <a:pt x="5" y="25"/>
                      <a:pt x="6" y="26"/>
                    </a:cubicBezTo>
                    <a:cubicBezTo>
                      <a:pt x="6" y="28"/>
                      <a:pt x="7" y="30"/>
                      <a:pt x="8" y="32"/>
                    </a:cubicBezTo>
                    <a:cubicBezTo>
                      <a:pt x="9" y="33"/>
                      <a:pt x="10" y="34"/>
                      <a:pt x="11" y="35"/>
                    </a:cubicBezTo>
                    <a:cubicBezTo>
                      <a:pt x="13" y="36"/>
                      <a:pt x="15" y="37"/>
                      <a:pt x="1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
              <p:cNvSpPr>
                <a:spLocks noEditPoints="1"/>
              </p:cNvSpPr>
              <p:nvPr/>
            </p:nvSpPr>
            <p:spPr bwMode="auto">
              <a:xfrm>
                <a:off x="3713" y="4600"/>
                <a:ext cx="87" cy="100"/>
              </a:xfrm>
              <a:custGeom>
                <a:avLst/>
                <a:gdLst>
                  <a:gd name="T0" fmla="*/ 19 w 37"/>
                  <a:gd name="T1" fmla="*/ 0 h 42"/>
                  <a:gd name="T2" fmla="*/ 25 w 37"/>
                  <a:gd name="T3" fmla="*/ 1 h 42"/>
                  <a:gd name="T4" fmla="*/ 31 w 37"/>
                  <a:gd name="T5" fmla="*/ 4 h 42"/>
                  <a:gd name="T6" fmla="*/ 35 w 37"/>
                  <a:gd name="T7" fmla="*/ 11 h 42"/>
                  <a:gd name="T8" fmla="*/ 37 w 37"/>
                  <a:gd name="T9" fmla="*/ 21 h 42"/>
                  <a:gd name="T10" fmla="*/ 35 w 37"/>
                  <a:gd name="T11" fmla="*/ 31 h 42"/>
                  <a:gd name="T12" fmla="*/ 31 w 37"/>
                  <a:gd name="T13" fmla="*/ 38 h 42"/>
                  <a:gd name="T14" fmla="*/ 25 w 37"/>
                  <a:gd name="T15" fmla="*/ 41 h 42"/>
                  <a:gd name="T16" fmla="*/ 19 w 37"/>
                  <a:gd name="T17" fmla="*/ 42 h 42"/>
                  <a:gd name="T18" fmla="*/ 13 w 37"/>
                  <a:gd name="T19" fmla="*/ 41 h 42"/>
                  <a:gd name="T20" fmla="*/ 7 w 37"/>
                  <a:gd name="T21" fmla="*/ 38 h 42"/>
                  <a:gd name="T22" fmla="*/ 2 w 37"/>
                  <a:gd name="T23" fmla="*/ 31 h 42"/>
                  <a:gd name="T24" fmla="*/ 0 w 37"/>
                  <a:gd name="T25" fmla="*/ 21 h 42"/>
                  <a:gd name="T26" fmla="*/ 2 w 37"/>
                  <a:gd name="T27" fmla="*/ 11 h 42"/>
                  <a:gd name="T28" fmla="*/ 7 w 37"/>
                  <a:gd name="T29" fmla="*/ 4 h 42"/>
                  <a:gd name="T30" fmla="*/ 13 w 37"/>
                  <a:gd name="T31" fmla="*/ 1 h 42"/>
                  <a:gd name="T32" fmla="*/ 19 w 37"/>
                  <a:gd name="T33" fmla="*/ 0 h 42"/>
                  <a:gd name="T34" fmla="*/ 19 w 37"/>
                  <a:gd name="T35" fmla="*/ 38 h 42"/>
                  <a:gd name="T36" fmla="*/ 29 w 37"/>
                  <a:gd name="T37" fmla="*/ 33 h 42"/>
                  <a:gd name="T38" fmla="*/ 32 w 37"/>
                  <a:gd name="T39" fmla="*/ 21 h 42"/>
                  <a:gd name="T40" fmla="*/ 31 w 37"/>
                  <a:gd name="T41" fmla="*/ 14 h 42"/>
                  <a:gd name="T42" fmla="*/ 29 w 37"/>
                  <a:gd name="T43" fmla="*/ 9 h 42"/>
                  <a:gd name="T44" fmla="*/ 24 w 37"/>
                  <a:gd name="T45" fmla="*/ 6 h 42"/>
                  <a:gd name="T46" fmla="*/ 19 w 37"/>
                  <a:gd name="T47" fmla="*/ 5 h 42"/>
                  <a:gd name="T48" fmla="*/ 13 w 37"/>
                  <a:gd name="T49" fmla="*/ 6 h 42"/>
                  <a:gd name="T50" fmla="*/ 9 w 37"/>
                  <a:gd name="T51" fmla="*/ 9 h 42"/>
                  <a:gd name="T52" fmla="*/ 7 w 37"/>
                  <a:gd name="T53" fmla="*/ 14 h 42"/>
                  <a:gd name="T54" fmla="*/ 6 w 37"/>
                  <a:gd name="T55" fmla="*/ 21 h 42"/>
                  <a:gd name="T56" fmla="*/ 7 w 37"/>
                  <a:gd name="T57" fmla="*/ 28 h 42"/>
                  <a:gd name="T58" fmla="*/ 9 w 37"/>
                  <a:gd name="T59" fmla="*/ 33 h 42"/>
                  <a:gd name="T60" fmla="*/ 13 w 37"/>
                  <a:gd name="T61" fmla="*/ 36 h 42"/>
                  <a:gd name="T62" fmla="*/ 19 w 37"/>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2">
                    <a:moveTo>
                      <a:pt x="19" y="0"/>
                    </a:moveTo>
                    <a:cubicBezTo>
                      <a:pt x="21" y="0"/>
                      <a:pt x="23" y="1"/>
                      <a:pt x="25" y="1"/>
                    </a:cubicBezTo>
                    <a:cubicBezTo>
                      <a:pt x="27" y="2"/>
                      <a:pt x="29" y="3"/>
                      <a:pt x="31" y="4"/>
                    </a:cubicBezTo>
                    <a:cubicBezTo>
                      <a:pt x="33" y="6"/>
                      <a:pt x="34" y="8"/>
                      <a:pt x="35" y="11"/>
                    </a:cubicBezTo>
                    <a:cubicBezTo>
                      <a:pt x="37" y="14"/>
                      <a:pt x="37" y="17"/>
                      <a:pt x="37" y="21"/>
                    </a:cubicBezTo>
                    <a:cubicBezTo>
                      <a:pt x="37" y="25"/>
                      <a:pt x="37" y="29"/>
                      <a:pt x="35" y="31"/>
                    </a:cubicBezTo>
                    <a:cubicBezTo>
                      <a:pt x="34" y="34"/>
                      <a:pt x="33" y="36"/>
                      <a:pt x="31" y="38"/>
                    </a:cubicBezTo>
                    <a:cubicBezTo>
                      <a:pt x="29" y="39"/>
                      <a:pt x="27" y="40"/>
                      <a:pt x="25" y="41"/>
                    </a:cubicBezTo>
                    <a:cubicBezTo>
                      <a:pt x="23" y="41"/>
                      <a:pt x="21" y="42"/>
                      <a:pt x="19" y="42"/>
                    </a:cubicBezTo>
                    <a:cubicBezTo>
                      <a:pt x="17" y="42"/>
                      <a:pt x="15" y="41"/>
                      <a:pt x="13" y="41"/>
                    </a:cubicBezTo>
                    <a:cubicBezTo>
                      <a:pt x="11" y="40"/>
                      <a:pt x="9" y="39"/>
                      <a:pt x="7" y="38"/>
                    </a:cubicBezTo>
                    <a:cubicBezTo>
                      <a:pt x="5" y="36"/>
                      <a:pt x="4" y="34"/>
                      <a:pt x="2" y="31"/>
                    </a:cubicBezTo>
                    <a:cubicBezTo>
                      <a:pt x="1" y="29"/>
                      <a:pt x="0" y="25"/>
                      <a:pt x="0" y="21"/>
                    </a:cubicBezTo>
                    <a:cubicBezTo>
                      <a:pt x="0" y="17"/>
                      <a:pt x="1" y="14"/>
                      <a:pt x="2" y="11"/>
                    </a:cubicBezTo>
                    <a:cubicBezTo>
                      <a:pt x="4" y="8"/>
                      <a:pt x="5" y="6"/>
                      <a:pt x="7" y="4"/>
                    </a:cubicBezTo>
                    <a:cubicBezTo>
                      <a:pt x="9" y="3"/>
                      <a:pt x="11" y="2"/>
                      <a:pt x="13" y="1"/>
                    </a:cubicBezTo>
                    <a:cubicBezTo>
                      <a:pt x="15" y="1"/>
                      <a:pt x="17" y="0"/>
                      <a:pt x="19" y="0"/>
                    </a:cubicBezTo>
                    <a:close/>
                    <a:moveTo>
                      <a:pt x="19" y="38"/>
                    </a:moveTo>
                    <a:cubicBezTo>
                      <a:pt x="23" y="37"/>
                      <a:pt x="26" y="36"/>
                      <a:pt x="29" y="33"/>
                    </a:cubicBezTo>
                    <a:cubicBezTo>
                      <a:pt x="31" y="30"/>
                      <a:pt x="32" y="26"/>
                      <a:pt x="32" y="21"/>
                    </a:cubicBezTo>
                    <a:cubicBezTo>
                      <a:pt x="32" y="19"/>
                      <a:pt x="32" y="16"/>
                      <a:pt x="31" y="14"/>
                    </a:cubicBezTo>
                    <a:cubicBezTo>
                      <a:pt x="30" y="12"/>
                      <a:pt x="30" y="11"/>
                      <a:pt x="29" y="9"/>
                    </a:cubicBezTo>
                    <a:cubicBezTo>
                      <a:pt x="27" y="8"/>
                      <a:pt x="26" y="7"/>
                      <a:pt x="24" y="6"/>
                    </a:cubicBezTo>
                    <a:cubicBezTo>
                      <a:pt x="23" y="5"/>
                      <a:pt x="21" y="5"/>
                      <a:pt x="19" y="5"/>
                    </a:cubicBezTo>
                    <a:cubicBezTo>
                      <a:pt x="17" y="5"/>
                      <a:pt x="15" y="5"/>
                      <a:pt x="13" y="6"/>
                    </a:cubicBezTo>
                    <a:cubicBezTo>
                      <a:pt x="11" y="7"/>
                      <a:pt x="10" y="8"/>
                      <a:pt x="9" y="9"/>
                    </a:cubicBezTo>
                    <a:cubicBezTo>
                      <a:pt x="8" y="11"/>
                      <a:pt x="7" y="12"/>
                      <a:pt x="7" y="14"/>
                    </a:cubicBezTo>
                    <a:cubicBezTo>
                      <a:pt x="6" y="16"/>
                      <a:pt x="6" y="19"/>
                      <a:pt x="6" y="21"/>
                    </a:cubicBezTo>
                    <a:cubicBezTo>
                      <a:pt x="6" y="24"/>
                      <a:pt x="6" y="26"/>
                      <a:pt x="7" y="28"/>
                    </a:cubicBezTo>
                    <a:cubicBezTo>
                      <a:pt x="7" y="30"/>
                      <a:pt x="8" y="32"/>
                      <a:pt x="9" y="33"/>
                    </a:cubicBezTo>
                    <a:cubicBezTo>
                      <a:pt x="10" y="34"/>
                      <a:pt x="11" y="36"/>
                      <a:pt x="13" y="36"/>
                    </a:cubicBezTo>
                    <a:cubicBezTo>
                      <a:pt x="15" y="37"/>
                      <a:pt x="17"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7"/>
              <p:cNvSpPr>
                <a:spLocks noEditPoints="1"/>
              </p:cNvSpPr>
              <p:nvPr/>
            </p:nvSpPr>
            <p:spPr bwMode="auto">
              <a:xfrm>
                <a:off x="3815" y="4600"/>
                <a:ext cx="87" cy="100"/>
              </a:xfrm>
              <a:custGeom>
                <a:avLst/>
                <a:gdLst>
                  <a:gd name="T0" fmla="*/ 19 w 37"/>
                  <a:gd name="T1" fmla="*/ 0 h 42"/>
                  <a:gd name="T2" fmla="*/ 25 w 37"/>
                  <a:gd name="T3" fmla="*/ 1 h 42"/>
                  <a:gd name="T4" fmla="*/ 31 w 37"/>
                  <a:gd name="T5" fmla="*/ 4 h 42"/>
                  <a:gd name="T6" fmla="*/ 35 w 37"/>
                  <a:gd name="T7" fmla="*/ 11 h 42"/>
                  <a:gd name="T8" fmla="*/ 37 w 37"/>
                  <a:gd name="T9" fmla="*/ 21 h 42"/>
                  <a:gd name="T10" fmla="*/ 35 w 37"/>
                  <a:gd name="T11" fmla="*/ 31 h 42"/>
                  <a:gd name="T12" fmla="*/ 31 w 37"/>
                  <a:gd name="T13" fmla="*/ 38 h 42"/>
                  <a:gd name="T14" fmla="*/ 25 w 37"/>
                  <a:gd name="T15" fmla="*/ 41 h 42"/>
                  <a:gd name="T16" fmla="*/ 19 w 37"/>
                  <a:gd name="T17" fmla="*/ 42 h 42"/>
                  <a:gd name="T18" fmla="*/ 13 w 37"/>
                  <a:gd name="T19" fmla="*/ 41 h 42"/>
                  <a:gd name="T20" fmla="*/ 7 w 37"/>
                  <a:gd name="T21" fmla="*/ 38 h 42"/>
                  <a:gd name="T22" fmla="*/ 2 w 37"/>
                  <a:gd name="T23" fmla="*/ 31 h 42"/>
                  <a:gd name="T24" fmla="*/ 0 w 37"/>
                  <a:gd name="T25" fmla="*/ 21 h 42"/>
                  <a:gd name="T26" fmla="*/ 2 w 37"/>
                  <a:gd name="T27" fmla="*/ 11 h 42"/>
                  <a:gd name="T28" fmla="*/ 7 w 37"/>
                  <a:gd name="T29" fmla="*/ 4 h 42"/>
                  <a:gd name="T30" fmla="*/ 13 w 37"/>
                  <a:gd name="T31" fmla="*/ 1 h 42"/>
                  <a:gd name="T32" fmla="*/ 19 w 37"/>
                  <a:gd name="T33" fmla="*/ 0 h 42"/>
                  <a:gd name="T34" fmla="*/ 19 w 37"/>
                  <a:gd name="T35" fmla="*/ 38 h 42"/>
                  <a:gd name="T36" fmla="*/ 29 w 37"/>
                  <a:gd name="T37" fmla="*/ 33 h 42"/>
                  <a:gd name="T38" fmla="*/ 32 w 37"/>
                  <a:gd name="T39" fmla="*/ 21 h 42"/>
                  <a:gd name="T40" fmla="*/ 31 w 37"/>
                  <a:gd name="T41" fmla="*/ 14 h 42"/>
                  <a:gd name="T42" fmla="*/ 28 w 37"/>
                  <a:gd name="T43" fmla="*/ 9 h 42"/>
                  <a:gd name="T44" fmla="*/ 24 w 37"/>
                  <a:gd name="T45" fmla="*/ 6 h 42"/>
                  <a:gd name="T46" fmla="*/ 19 w 37"/>
                  <a:gd name="T47" fmla="*/ 5 h 42"/>
                  <a:gd name="T48" fmla="*/ 13 w 37"/>
                  <a:gd name="T49" fmla="*/ 6 h 42"/>
                  <a:gd name="T50" fmla="*/ 9 w 37"/>
                  <a:gd name="T51" fmla="*/ 9 h 42"/>
                  <a:gd name="T52" fmla="*/ 7 w 37"/>
                  <a:gd name="T53" fmla="*/ 14 h 42"/>
                  <a:gd name="T54" fmla="*/ 6 w 37"/>
                  <a:gd name="T55" fmla="*/ 21 h 42"/>
                  <a:gd name="T56" fmla="*/ 7 w 37"/>
                  <a:gd name="T57" fmla="*/ 28 h 42"/>
                  <a:gd name="T58" fmla="*/ 9 w 37"/>
                  <a:gd name="T59" fmla="*/ 33 h 42"/>
                  <a:gd name="T60" fmla="*/ 13 w 37"/>
                  <a:gd name="T61" fmla="*/ 36 h 42"/>
                  <a:gd name="T62" fmla="*/ 19 w 37"/>
                  <a:gd name="T63"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42">
                    <a:moveTo>
                      <a:pt x="19" y="0"/>
                    </a:moveTo>
                    <a:cubicBezTo>
                      <a:pt x="21" y="0"/>
                      <a:pt x="23" y="1"/>
                      <a:pt x="25" y="1"/>
                    </a:cubicBezTo>
                    <a:cubicBezTo>
                      <a:pt x="27" y="2"/>
                      <a:pt x="29" y="3"/>
                      <a:pt x="31" y="4"/>
                    </a:cubicBezTo>
                    <a:cubicBezTo>
                      <a:pt x="33" y="6"/>
                      <a:pt x="34" y="8"/>
                      <a:pt x="35" y="11"/>
                    </a:cubicBezTo>
                    <a:cubicBezTo>
                      <a:pt x="37" y="14"/>
                      <a:pt x="37" y="17"/>
                      <a:pt x="37" y="21"/>
                    </a:cubicBezTo>
                    <a:cubicBezTo>
                      <a:pt x="37" y="25"/>
                      <a:pt x="37" y="29"/>
                      <a:pt x="35" y="31"/>
                    </a:cubicBezTo>
                    <a:cubicBezTo>
                      <a:pt x="34" y="34"/>
                      <a:pt x="33" y="36"/>
                      <a:pt x="31" y="38"/>
                    </a:cubicBezTo>
                    <a:cubicBezTo>
                      <a:pt x="29" y="39"/>
                      <a:pt x="27" y="40"/>
                      <a:pt x="25" y="41"/>
                    </a:cubicBezTo>
                    <a:cubicBezTo>
                      <a:pt x="23" y="41"/>
                      <a:pt x="21" y="42"/>
                      <a:pt x="19" y="42"/>
                    </a:cubicBezTo>
                    <a:cubicBezTo>
                      <a:pt x="17" y="42"/>
                      <a:pt x="15" y="41"/>
                      <a:pt x="13" y="41"/>
                    </a:cubicBezTo>
                    <a:cubicBezTo>
                      <a:pt x="11" y="40"/>
                      <a:pt x="9" y="39"/>
                      <a:pt x="7" y="38"/>
                    </a:cubicBezTo>
                    <a:cubicBezTo>
                      <a:pt x="5" y="36"/>
                      <a:pt x="3" y="34"/>
                      <a:pt x="2" y="31"/>
                    </a:cubicBezTo>
                    <a:cubicBezTo>
                      <a:pt x="1" y="29"/>
                      <a:pt x="0" y="25"/>
                      <a:pt x="0" y="21"/>
                    </a:cubicBezTo>
                    <a:cubicBezTo>
                      <a:pt x="0" y="17"/>
                      <a:pt x="1" y="14"/>
                      <a:pt x="2" y="11"/>
                    </a:cubicBezTo>
                    <a:cubicBezTo>
                      <a:pt x="3" y="8"/>
                      <a:pt x="5" y="6"/>
                      <a:pt x="7" y="4"/>
                    </a:cubicBezTo>
                    <a:cubicBezTo>
                      <a:pt x="9" y="3"/>
                      <a:pt x="11" y="2"/>
                      <a:pt x="13" y="1"/>
                    </a:cubicBezTo>
                    <a:cubicBezTo>
                      <a:pt x="15" y="1"/>
                      <a:pt x="17" y="0"/>
                      <a:pt x="19" y="0"/>
                    </a:cubicBezTo>
                    <a:close/>
                    <a:moveTo>
                      <a:pt x="19" y="38"/>
                    </a:moveTo>
                    <a:cubicBezTo>
                      <a:pt x="23" y="37"/>
                      <a:pt x="26" y="36"/>
                      <a:pt x="29" y="33"/>
                    </a:cubicBezTo>
                    <a:cubicBezTo>
                      <a:pt x="31" y="30"/>
                      <a:pt x="32" y="26"/>
                      <a:pt x="32" y="21"/>
                    </a:cubicBezTo>
                    <a:cubicBezTo>
                      <a:pt x="32" y="19"/>
                      <a:pt x="32" y="16"/>
                      <a:pt x="31" y="14"/>
                    </a:cubicBezTo>
                    <a:cubicBezTo>
                      <a:pt x="30" y="12"/>
                      <a:pt x="30" y="11"/>
                      <a:pt x="28" y="9"/>
                    </a:cubicBezTo>
                    <a:cubicBezTo>
                      <a:pt x="27" y="8"/>
                      <a:pt x="26" y="7"/>
                      <a:pt x="24" y="6"/>
                    </a:cubicBezTo>
                    <a:cubicBezTo>
                      <a:pt x="23" y="5"/>
                      <a:pt x="21" y="5"/>
                      <a:pt x="19" y="5"/>
                    </a:cubicBezTo>
                    <a:cubicBezTo>
                      <a:pt x="17" y="5"/>
                      <a:pt x="15" y="5"/>
                      <a:pt x="13" y="6"/>
                    </a:cubicBezTo>
                    <a:cubicBezTo>
                      <a:pt x="11" y="7"/>
                      <a:pt x="10" y="8"/>
                      <a:pt x="9" y="9"/>
                    </a:cubicBezTo>
                    <a:cubicBezTo>
                      <a:pt x="8" y="11"/>
                      <a:pt x="7" y="12"/>
                      <a:pt x="7" y="14"/>
                    </a:cubicBezTo>
                    <a:cubicBezTo>
                      <a:pt x="6" y="16"/>
                      <a:pt x="6" y="19"/>
                      <a:pt x="6" y="21"/>
                    </a:cubicBezTo>
                    <a:cubicBezTo>
                      <a:pt x="6" y="24"/>
                      <a:pt x="6" y="26"/>
                      <a:pt x="7" y="28"/>
                    </a:cubicBezTo>
                    <a:cubicBezTo>
                      <a:pt x="7" y="30"/>
                      <a:pt x="8" y="32"/>
                      <a:pt x="9" y="33"/>
                    </a:cubicBezTo>
                    <a:cubicBezTo>
                      <a:pt x="10" y="34"/>
                      <a:pt x="11" y="36"/>
                      <a:pt x="13" y="36"/>
                    </a:cubicBezTo>
                    <a:cubicBezTo>
                      <a:pt x="15" y="37"/>
                      <a:pt x="17" y="38"/>
                      <a:pt x="19"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8"/>
              <p:cNvSpPr>
                <a:spLocks noEditPoints="1"/>
              </p:cNvSpPr>
              <p:nvPr/>
            </p:nvSpPr>
            <p:spPr bwMode="auto">
              <a:xfrm>
                <a:off x="3919" y="4559"/>
                <a:ext cx="80" cy="141"/>
              </a:xfrm>
              <a:custGeom>
                <a:avLst/>
                <a:gdLst>
                  <a:gd name="T0" fmla="*/ 16 w 34"/>
                  <a:gd name="T1" fmla="*/ 17 h 59"/>
                  <a:gd name="T2" fmla="*/ 22 w 34"/>
                  <a:gd name="T3" fmla="*/ 19 h 59"/>
                  <a:gd name="T4" fmla="*/ 26 w 34"/>
                  <a:gd name="T5" fmla="*/ 21 h 59"/>
                  <a:gd name="T6" fmla="*/ 29 w 34"/>
                  <a:gd name="T7" fmla="*/ 25 h 59"/>
                  <a:gd name="T8" fmla="*/ 29 w 34"/>
                  <a:gd name="T9" fmla="*/ 0 h 59"/>
                  <a:gd name="T10" fmla="*/ 34 w 34"/>
                  <a:gd name="T11" fmla="*/ 0 h 59"/>
                  <a:gd name="T12" fmla="*/ 34 w 34"/>
                  <a:gd name="T13" fmla="*/ 58 h 59"/>
                  <a:gd name="T14" fmla="*/ 30 w 34"/>
                  <a:gd name="T15" fmla="*/ 58 h 59"/>
                  <a:gd name="T16" fmla="*/ 29 w 34"/>
                  <a:gd name="T17" fmla="*/ 51 h 59"/>
                  <a:gd name="T18" fmla="*/ 29 w 34"/>
                  <a:gd name="T19" fmla="*/ 51 h 59"/>
                  <a:gd name="T20" fmla="*/ 26 w 34"/>
                  <a:gd name="T21" fmla="*/ 55 h 59"/>
                  <a:gd name="T22" fmla="*/ 22 w 34"/>
                  <a:gd name="T23" fmla="*/ 58 h 59"/>
                  <a:gd name="T24" fmla="*/ 16 w 34"/>
                  <a:gd name="T25" fmla="*/ 59 h 59"/>
                  <a:gd name="T26" fmla="*/ 9 w 34"/>
                  <a:gd name="T27" fmla="*/ 57 h 59"/>
                  <a:gd name="T28" fmla="*/ 4 w 34"/>
                  <a:gd name="T29" fmla="*/ 53 h 59"/>
                  <a:gd name="T30" fmla="*/ 1 w 34"/>
                  <a:gd name="T31" fmla="*/ 46 h 59"/>
                  <a:gd name="T32" fmla="*/ 0 w 34"/>
                  <a:gd name="T33" fmla="*/ 38 h 59"/>
                  <a:gd name="T34" fmla="*/ 1 w 34"/>
                  <a:gd name="T35" fmla="*/ 30 h 59"/>
                  <a:gd name="T36" fmla="*/ 4 w 34"/>
                  <a:gd name="T37" fmla="*/ 24 h 59"/>
                  <a:gd name="T38" fmla="*/ 9 w 34"/>
                  <a:gd name="T39" fmla="*/ 19 h 59"/>
                  <a:gd name="T40" fmla="*/ 16 w 34"/>
                  <a:gd name="T41" fmla="*/ 17 h 59"/>
                  <a:gd name="T42" fmla="*/ 17 w 34"/>
                  <a:gd name="T43" fmla="*/ 54 h 59"/>
                  <a:gd name="T44" fmla="*/ 22 w 34"/>
                  <a:gd name="T45" fmla="*/ 53 h 59"/>
                  <a:gd name="T46" fmla="*/ 26 w 34"/>
                  <a:gd name="T47" fmla="*/ 51 h 59"/>
                  <a:gd name="T48" fmla="*/ 28 w 34"/>
                  <a:gd name="T49" fmla="*/ 45 h 59"/>
                  <a:gd name="T50" fmla="*/ 29 w 34"/>
                  <a:gd name="T51" fmla="*/ 38 h 59"/>
                  <a:gd name="T52" fmla="*/ 28 w 34"/>
                  <a:gd name="T53" fmla="*/ 30 h 59"/>
                  <a:gd name="T54" fmla="*/ 25 w 34"/>
                  <a:gd name="T55" fmla="*/ 25 h 59"/>
                  <a:gd name="T56" fmla="*/ 21 w 34"/>
                  <a:gd name="T57" fmla="*/ 22 h 59"/>
                  <a:gd name="T58" fmla="*/ 17 w 34"/>
                  <a:gd name="T59" fmla="*/ 22 h 59"/>
                  <a:gd name="T60" fmla="*/ 12 w 34"/>
                  <a:gd name="T61" fmla="*/ 23 h 59"/>
                  <a:gd name="T62" fmla="*/ 9 w 34"/>
                  <a:gd name="T63" fmla="*/ 26 h 59"/>
                  <a:gd name="T64" fmla="*/ 6 w 34"/>
                  <a:gd name="T65" fmla="*/ 31 h 59"/>
                  <a:gd name="T66" fmla="*/ 5 w 34"/>
                  <a:gd name="T67" fmla="*/ 38 h 59"/>
                  <a:gd name="T68" fmla="*/ 6 w 34"/>
                  <a:gd name="T69" fmla="*/ 45 h 59"/>
                  <a:gd name="T70" fmla="*/ 9 w 34"/>
                  <a:gd name="T71" fmla="*/ 50 h 59"/>
                  <a:gd name="T72" fmla="*/ 12 w 34"/>
                  <a:gd name="T73" fmla="*/ 53 h 59"/>
                  <a:gd name="T74" fmla="*/ 17 w 34"/>
                  <a:gd name="T75"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59">
                    <a:moveTo>
                      <a:pt x="16" y="17"/>
                    </a:moveTo>
                    <a:cubicBezTo>
                      <a:pt x="19" y="17"/>
                      <a:pt x="21" y="18"/>
                      <a:pt x="22" y="19"/>
                    </a:cubicBezTo>
                    <a:cubicBezTo>
                      <a:pt x="24" y="19"/>
                      <a:pt x="25" y="20"/>
                      <a:pt x="26" y="21"/>
                    </a:cubicBezTo>
                    <a:cubicBezTo>
                      <a:pt x="27" y="22"/>
                      <a:pt x="28" y="23"/>
                      <a:pt x="29" y="25"/>
                    </a:cubicBezTo>
                    <a:cubicBezTo>
                      <a:pt x="29" y="0"/>
                      <a:pt x="29" y="0"/>
                      <a:pt x="29" y="0"/>
                    </a:cubicBezTo>
                    <a:cubicBezTo>
                      <a:pt x="34" y="0"/>
                      <a:pt x="34" y="0"/>
                      <a:pt x="34" y="0"/>
                    </a:cubicBezTo>
                    <a:cubicBezTo>
                      <a:pt x="34" y="58"/>
                      <a:pt x="34" y="58"/>
                      <a:pt x="34" y="58"/>
                    </a:cubicBezTo>
                    <a:cubicBezTo>
                      <a:pt x="30" y="58"/>
                      <a:pt x="30" y="58"/>
                      <a:pt x="30" y="58"/>
                    </a:cubicBezTo>
                    <a:cubicBezTo>
                      <a:pt x="29" y="51"/>
                      <a:pt x="29" y="51"/>
                      <a:pt x="29" y="51"/>
                    </a:cubicBezTo>
                    <a:cubicBezTo>
                      <a:pt x="29" y="51"/>
                      <a:pt x="29" y="51"/>
                      <a:pt x="29" y="51"/>
                    </a:cubicBezTo>
                    <a:cubicBezTo>
                      <a:pt x="29" y="53"/>
                      <a:pt x="28" y="54"/>
                      <a:pt x="26" y="55"/>
                    </a:cubicBezTo>
                    <a:cubicBezTo>
                      <a:pt x="25" y="56"/>
                      <a:pt x="24" y="57"/>
                      <a:pt x="22" y="58"/>
                    </a:cubicBezTo>
                    <a:cubicBezTo>
                      <a:pt x="21" y="58"/>
                      <a:pt x="19" y="59"/>
                      <a:pt x="16" y="59"/>
                    </a:cubicBezTo>
                    <a:cubicBezTo>
                      <a:pt x="14" y="59"/>
                      <a:pt x="11" y="58"/>
                      <a:pt x="9" y="57"/>
                    </a:cubicBezTo>
                    <a:cubicBezTo>
                      <a:pt x="7" y="56"/>
                      <a:pt x="6" y="54"/>
                      <a:pt x="4" y="53"/>
                    </a:cubicBezTo>
                    <a:cubicBezTo>
                      <a:pt x="3" y="51"/>
                      <a:pt x="2" y="49"/>
                      <a:pt x="1" y="46"/>
                    </a:cubicBezTo>
                    <a:cubicBezTo>
                      <a:pt x="0" y="44"/>
                      <a:pt x="0" y="41"/>
                      <a:pt x="0" y="38"/>
                    </a:cubicBezTo>
                    <a:cubicBezTo>
                      <a:pt x="0" y="35"/>
                      <a:pt x="0" y="33"/>
                      <a:pt x="1" y="30"/>
                    </a:cubicBezTo>
                    <a:cubicBezTo>
                      <a:pt x="2" y="28"/>
                      <a:pt x="2" y="25"/>
                      <a:pt x="4" y="24"/>
                    </a:cubicBezTo>
                    <a:cubicBezTo>
                      <a:pt x="5" y="22"/>
                      <a:pt x="7" y="20"/>
                      <a:pt x="9" y="19"/>
                    </a:cubicBezTo>
                    <a:cubicBezTo>
                      <a:pt x="11" y="18"/>
                      <a:pt x="13" y="17"/>
                      <a:pt x="16" y="17"/>
                    </a:cubicBezTo>
                    <a:close/>
                    <a:moveTo>
                      <a:pt x="17" y="54"/>
                    </a:moveTo>
                    <a:cubicBezTo>
                      <a:pt x="19" y="54"/>
                      <a:pt x="20" y="54"/>
                      <a:pt x="22" y="53"/>
                    </a:cubicBezTo>
                    <a:cubicBezTo>
                      <a:pt x="23" y="53"/>
                      <a:pt x="25" y="52"/>
                      <a:pt x="26" y="51"/>
                    </a:cubicBezTo>
                    <a:cubicBezTo>
                      <a:pt x="27" y="49"/>
                      <a:pt x="28" y="48"/>
                      <a:pt x="28" y="45"/>
                    </a:cubicBezTo>
                    <a:cubicBezTo>
                      <a:pt x="29" y="43"/>
                      <a:pt x="29" y="41"/>
                      <a:pt x="29" y="38"/>
                    </a:cubicBezTo>
                    <a:cubicBezTo>
                      <a:pt x="29" y="35"/>
                      <a:pt x="29" y="32"/>
                      <a:pt x="28" y="30"/>
                    </a:cubicBezTo>
                    <a:cubicBezTo>
                      <a:pt x="28" y="28"/>
                      <a:pt x="27" y="26"/>
                      <a:pt x="25" y="25"/>
                    </a:cubicBezTo>
                    <a:cubicBezTo>
                      <a:pt x="24" y="24"/>
                      <a:pt x="23" y="23"/>
                      <a:pt x="21" y="22"/>
                    </a:cubicBezTo>
                    <a:cubicBezTo>
                      <a:pt x="20" y="22"/>
                      <a:pt x="18" y="22"/>
                      <a:pt x="17" y="22"/>
                    </a:cubicBezTo>
                    <a:cubicBezTo>
                      <a:pt x="15" y="22"/>
                      <a:pt x="14" y="22"/>
                      <a:pt x="12" y="23"/>
                    </a:cubicBezTo>
                    <a:cubicBezTo>
                      <a:pt x="11" y="23"/>
                      <a:pt x="10" y="24"/>
                      <a:pt x="9" y="26"/>
                    </a:cubicBezTo>
                    <a:cubicBezTo>
                      <a:pt x="8" y="27"/>
                      <a:pt x="7" y="29"/>
                      <a:pt x="6" y="31"/>
                    </a:cubicBezTo>
                    <a:cubicBezTo>
                      <a:pt x="6" y="33"/>
                      <a:pt x="5" y="35"/>
                      <a:pt x="5" y="38"/>
                    </a:cubicBezTo>
                    <a:cubicBezTo>
                      <a:pt x="5" y="41"/>
                      <a:pt x="6" y="43"/>
                      <a:pt x="6" y="45"/>
                    </a:cubicBezTo>
                    <a:cubicBezTo>
                      <a:pt x="7" y="47"/>
                      <a:pt x="8" y="49"/>
                      <a:pt x="9" y="50"/>
                    </a:cubicBezTo>
                    <a:cubicBezTo>
                      <a:pt x="10" y="52"/>
                      <a:pt x="11" y="53"/>
                      <a:pt x="12" y="53"/>
                    </a:cubicBezTo>
                    <a:cubicBezTo>
                      <a:pt x="14" y="54"/>
                      <a:pt x="15" y="54"/>
                      <a:pt x="1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
              <p:cNvSpPr>
                <a:spLocks/>
              </p:cNvSpPr>
              <p:nvPr/>
            </p:nvSpPr>
            <p:spPr bwMode="auto">
              <a:xfrm>
                <a:off x="4021" y="4600"/>
                <a:ext cx="61" cy="100"/>
              </a:xfrm>
              <a:custGeom>
                <a:avLst/>
                <a:gdLst>
                  <a:gd name="T0" fmla="*/ 23 w 26"/>
                  <a:gd name="T1" fmla="*/ 8 h 42"/>
                  <a:gd name="T2" fmla="*/ 18 w 26"/>
                  <a:gd name="T3" fmla="*/ 5 h 42"/>
                  <a:gd name="T4" fmla="*/ 13 w 26"/>
                  <a:gd name="T5" fmla="*/ 5 h 42"/>
                  <a:gd name="T6" fmla="*/ 8 w 26"/>
                  <a:gd name="T7" fmla="*/ 6 h 42"/>
                  <a:gd name="T8" fmla="*/ 6 w 26"/>
                  <a:gd name="T9" fmla="*/ 11 h 42"/>
                  <a:gd name="T10" fmla="*/ 7 w 26"/>
                  <a:gd name="T11" fmla="*/ 13 h 42"/>
                  <a:gd name="T12" fmla="*/ 9 w 26"/>
                  <a:gd name="T13" fmla="*/ 15 h 42"/>
                  <a:gd name="T14" fmla="*/ 11 w 26"/>
                  <a:gd name="T15" fmla="*/ 17 h 42"/>
                  <a:gd name="T16" fmla="*/ 15 w 26"/>
                  <a:gd name="T17" fmla="*/ 18 h 42"/>
                  <a:gd name="T18" fmla="*/ 19 w 26"/>
                  <a:gd name="T19" fmla="*/ 20 h 42"/>
                  <a:gd name="T20" fmla="*/ 22 w 26"/>
                  <a:gd name="T21" fmla="*/ 22 h 42"/>
                  <a:gd name="T22" fmla="*/ 25 w 26"/>
                  <a:gd name="T23" fmla="*/ 25 h 42"/>
                  <a:gd name="T24" fmla="*/ 26 w 26"/>
                  <a:gd name="T25" fmla="*/ 30 h 42"/>
                  <a:gd name="T26" fmla="*/ 25 w 26"/>
                  <a:gd name="T27" fmla="*/ 35 h 42"/>
                  <a:gd name="T28" fmla="*/ 22 w 26"/>
                  <a:gd name="T29" fmla="*/ 39 h 42"/>
                  <a:gd name="T30" fmla="*/ 18 w 26"/>
                  <a:gd name="T31" fmla="*/ 41 h 42"/>
                  <a:gd name="T32" fmla="*/ 13 w 26"/>
                  <a:gd name="T33" fmla="*/ 42 h 42"/>
                  <a:gd name="T34" fmla="*/ 6 w 26"/>
                  <a:gd name="T35" fmla="*/ 40 h 42"/>
                  <a:gd name="T36" fmla="*/ 0 w 26"/>
                  <a:gd name="T37" fmla="*/ 36 h 42"/>
                  <a:gd name="T38" fmla="*/ 1 w 26"/>
                  <a:gd name="T39" fmla="*/ 32 h 42"/>
                  <a:gd name="T40" fmla="*/ 7 w 26"/>
                  <a:gd name="T41" fmla="*/ 36 h 42"/>
                  <a:gd name="T42" fmla="*/ 13 w 26"/>
                  <a:gd name="T43" fmla="*/ 37 h 42"/>
                  <a:gd name="T44" fmla="*/ 19 w 26"/>
                  <a:gd name="T45" fmla="*/ 36 h 42"/>
                  <a:gd name="T46" fmla="*/ 21 w 26"/>
                  <a:gd name="T47" fmla="*/ 31 h 42"/>
                  <a:gd name="T48" fmla="*/ 20 w 26"/>
                  <a:gd name="T49" fmla="*/ 28 h 42"/>
                  <a:gd name="T50" fmla="*/ 18 w 26"/>
                  <a:gd name="T51" fmla="*/ 26 h 42"/>
                  <a:gd name="T52" fmla="*/ 16 w 26"/>
                  <a:gd name="T53" fmla="*/ 24 h 42"/>
                  <a:gd name="T54" fmla="*/ 12 w 26"/>
                  <a:gd name="T55" fmla="*/ 23 h 42"/>
                  <a:gd name="T56" fmla="*/ 8 w 26"/>
                  <a:gd name="T57" fmla="*/ 21 h 42"/>
                  <a:gd name="T58" fmla="*/ 5 w 26"/>
                  <a:gd name="T59" fmla="*/ 19 h 42"/>
                  <a:gd name="T60" fmla="*/ 2 w 26"/>
                  <a:gd name="T61" fmla="*/ 16 h 42"/>
                  <a:gd name="T62" fmla="*/ 1 w 26"/>
                  <a:gd name="T63" fmla="*/ 11 h 42"/>
                  <a:gd name="T64" fmla="*/ 2 w 26"/>
                  <a:gd name="T65" fmla="*/ 6 h 42"/>
                  <a:gd name="T66" fmla="*/ 5 w 26"/>
                  <a:gd name="T67" fmla="*/ 3 h 42"/>
                  <a:gd name="T68" fmla="*/ 9 w 26"/>
                  <a:gd name="T69" fmla="*/ 1 h 42"/>
                  <a:gd name="T70" fmla="*/ 14 w 26"/>
                  <a:gd name="T71" fmla="*/ 0 h 42"/>
                  <a:gd name="T72" fmla="*/ 19 w 26"/>
                  <a:gd name="T73" fmla="*/ 1 h 42"/>
                  <a:gd name="T74" fmla="*/ 25 w 26"/>
                  <a:gd name="T75" fmla="*/ 4 h 42"/>
                  <a:gd name="T76" fmla="*/ 23 w 26"/>
                  <a:gd name="T7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42">
                    <a:moveTo>
                      <a:pt x="23" y="8"/>
                    </a:moveTo>
                    <a:cubicBezTo>
                      <a:pt x="21" y="7"/>
                      <a:pt x="20" y="6"/>
                      <a:pt x="18" y="5"/>
                    </a:cubicBezTo>
                    <a:cubicBezTo>
                      <a:pt x="16" y="5"/>
                      <a:pt x="15" y="5"/>
                      <a:pt x="13" y="5"/>
                    </a:cubicBezTo>
                    <a:cubicBezTo>
                      <a:pt x="11" y="5"/>
                      <a:pt x="9" y="5"/>
                      <a:pt x="8" y="6"/>
                    </a:cubicBezTo>
                    <a:cubicBezTo>
                      <a:pt x="7" y="7"/>
                      <a:pt x="6" y="9"/>
                      <a:pt x="6" y="11"/>
                    </a:cubicBezTo>
                    <a:cubicBezTo>
                      <a:pt x="6" y="12"/>
                      <a:pt x="7" y="13"/>
                      <a:pt x="7" y="13"/>
                    </a:cubicBezTo>
                    <a:cubicBezTo>
                      <a:pt x="7" y="14"/>
                      <a:pt x="8" y="15"/>
                      <a:pt x="9" y="15"/>
                    </a:cubicBezTo>
                    <a:cubicBezTo>
                      <a:pt x="10" y="16"/>
                      <a:pt x="10" y="16"/>
                      <a:pt x="11" y="17"/>
                    </a:cubicBezTo>
                    <a:cubicBezTo>
                      <a:pt x="12" y="17"/>
                      <a:pt x="14" y="18"/>
                      <a:pt x="15" y="18"/>
                    </a:cubicBezTo>
                    <a:cubicBezTo>
                      <a:pt x="16" y="19"/>
                      <a:pt x="17" y="19"/>
                      <a:pt x="19" y="20"/>
                    </a:cubicBezTo>
                    <a:cubicBezTo>
                      <a:pt x="20" y="20"/>
                      <a:pt x="21" y="21"/>
                      <a:pt x="22" y="22"/>
                    </a:cubicBezTo>
                    <a:cubicBezTo>
                      <a:pt x="24" y="23"/>
                      <a:pt x="24" y="24"/>
                      <a:pt x="25" y="25"/>
                    </a:cubicBezTo>
                    <a:cubicBezTo>
                      <a:pt x="26" y="27"/>
                      <a:pt x="26" y="28"/>
                      <a:pt x="26" y="30"/>
                    </a:cubicBezTo>
                    <a:cubicBezTo>
                      <a:pt x="26" y="32"/>
                      <a:pt x="26" y="34"/>
                      <a:pt x="25" y="35"/>
                    </a:cubicBezTo>
                    <a:cubicBezTo>
                      <a:pt x="24" y="37"/>
                      <a:pt x="23" y="38"/>
                      <a:pt x="22" y="39"/>
                    </a:cubicBezTo>
                    <a:cubicBezTo>
                      <a:pt x="21" y="40"/>
                      <a:pt x="20" y="41"/>
                      <a:pt x="18" y="41"/>
                    </a:cubicBezTo>
                    <a:cubicBezTo>
                      <a:pt x="16" y="41"/>
                      <a:pt x="15" y="42"/>
                      <a:pt x="13" y="42"/>
                    </a:cubicBezTo>
                    <a:cubicBezTo>
                      <a:pt x="11" y="42"/>
                      <a:pt x="8" y="41"/>
                      <a:pt x="6" y="40"/>
                    </a:cubicBezTo>
                    <a:cubicBezTo>
                      <a:pt x="3" y="39"/>
                      <a:pt x="1" y="38"/>
                      <a:pt x="0" y="36"/>
                    </a:cubicBezTo>
                    <a:cubicBezTo>
                      <a:pt x="1" y="32"/>
                      <a:pt x="1" y="32"/>
                      <a:pt x="1" y="32"/>
                    </a:cubicBezTo>
                    <a:cubicBezTo>
                      <a:pt x="3" y="34"/>
                      <a:pt x="5" y="35"/>
                      <a:pt x="7" y="36"/>
                    </a:cubicBezTo>
                    <a:cubicBezTo>
                      <a:pt x="9" y="37"/>
                      <a:pt x="11" y="37"/>
                      <a:pt x="13" y="37"/>
                    </a:cubicBezTo>
                    <a:cubicBezTo>
                      <a:pt x="15" y="37"/>
                      <a:pt x="17" y="37"/>
                      <a:pt x="19" y="36"/>
                    </a:cubicBezTo>
                    <a:cubicBezTo>
                      <a:pt x="20" y="35"/>
                      <a:pt x="21" y="33"/>
                      <a:pt x="21" y="31"/>
                    </a:cubicBezTo>
                    <a:cubicBezTo>
                      <a:pt x="21" y="30"/>
                      <a:pt x="21" y="29"/>
                      <a:pt x="20" y="28"/>
                    </a:cubicBezTo>
                    <a:cubicBezTo>
                      <a:pt x="20" y="27"/>
                      <a:pt x="19" y="26"/>
                      <a:pt x="18" y="26"/>
                    </a:cubicBezTo>
                    <a:cubicBezTo>
                      <a:pt x="18" y="25"/>
                      <a:pt x="17" y="25"/>
                      <a:pt x="16" y="24"/>
                    </a:cubicBezTo>
                    <a:cubicBezTo>
                      <a:pt x="15" y="24"/>
                      <a:pt x="13" y="23"/>
                      <a:pt x="12" y="23"/>
                    </a:cubicBezTo>
                    <a:cubicBezTo>
                      <a:pt x="11" y="22"/>
                      <a:pt x="10" y="22"/>
                      <a:pt x="8" y="21"/>
                    </a:cubicBezTo>
                    <a:cubicBezTo>
                      <a:pt x="7" y="21"/>
                      <a:pt x="6" y="20"/>
                      <a:pt x="5" y="19"/>
                    </a:cubicBezTo>
                    <a:cubicBezTo>
                      <a:pt x="3" y="18"/>
                      <a:pt x="3" y="17"/>
                      <a:pt x="2" y="16"/>
                    </a:cubicBezTo>
                    <a:cubicBezTo>
                      <a:pt x="1" y="15"/>
                      <a:pt x="1" y="13"/>
                      <a:pt x="1" y="11"/>
                    </a:cubicBezTo>
                    <a:cubicBezTo>
                      <a:pt x="1" y="9"/>
                      <a:pt x="1" y="8"/>
                      <a:pt x="2" y="6"/>
                    </a:cubicBezTo>
                    <a:cubicBezTo>
                      <a:pt x="3" y="5"/>
                      <a:pt x="4" y="4"/>
                      <a:pt x="5" y="3"/>
                    </a:cubicBezTo>
                    <a:cubicBezTo>
                      <a:pt x="6" y="2"/>
                      <a:pt x="7" y="1"/>
                      <a:pt x="9" y="1"/>
                    </a:cubicBezTo>
                    <a:cubicBezTo>
                      <a:pt x="10" y="1"/>
                      <a:pt x="12" y="0"/>
                      <a:pt x="14" y="0"/>
                    </a:cubicBezTo>
                    <a:cubicBezTo>
                      <a:pt x="16" y="0"/>
                      <a:pt x="18" y="1"/>
                      <a:pt x="19" y="1"/>
                    </a:cubicBezTo>
                    <a:cubicBezTo>
                      <a:pt x="21" y="2"/>
                      <a:pt x="23" y="3"/>
                      <a:pt x="25" y="4"/>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
              <p:cNvSpPr>
                <a:spLocks noEditPoints="1"/>
              </p:cNvSpPr>
              <p:nvPr/>
            </p:nvSpPr>
            <p:spPr bwMode="auto">
              <a:xfrm>
                <a:off x="1924" y="4279"/>
                <a:ext cx="419" cy="419"/>
              </a:xfrm>
              <a:custGeom>
                <a:avLst/>
                <a:gdLst>
                  <a:gd name="T0" fmla="*/ 177 w 177"/>
                  <a:gd name="T1" fmla="*/ 171 h 175"/>
                  <a:gd name="T2" fmla="*/ 174 w 177"/>
                  <a:gd name="T3" fmla="*/ 175 h 175"/>
                  <a:gd name="T4" fmla="*/ 110 w 177"/>
                  <a:gd name="T5" fmla="*/ 175 h 175"/>
                  <a:gd name="T6" fmla="*/ 107 w 177"/>
                  <a:gd name="T7" fmla="*/ 171 h 175"/>
                  <a:gd name="T8" fmla="*/ 110 w 177"/>
                  <a:gd name="T9" fmla="*/ 168 h 175"/>
                  <a:gd name="T10" fmla="*/ 124 w 177"/>
                  <a:gd name="T11" fmla="*/ 168 h 175"/>
                  <a:gd name="T12" fmla="*/ 111 w 177"/>
                  <a:gd name="T13" fmla="*/ 125 h 175"/>
                  <a:gd name="T14" fmla="*/ 38 w 177"/>
                  <a:gd name="T15" fmla="*/ 125 h 175"/>
                  <a:gd name="T16" fmla="*/ 25 w 177"/>
                  <a:gd name="T17" fmla="*/ 168 h 175"/>
                  <a:gd name="T18" fmla="*/ 41 w 177"/>
                  <a:gd name="T19" fmla="*/ 168 h 175"/>
                  <a:gd name="T20" fmla="*/ 45 w 177"/>
                  <a:gd name="T21" fmla="*/ 171 h 175"/>
                  <a:gd name="T22" fmla="*/ 41 w 177"/>
                  <a:gd name="T23" fmla="*/ 175 h 175"/>
                  <a:gd name="T24" fmla="*/ 3 w 177"/>
                  <a:gd name="T25" fmla="*/ 175 h 175"/>
                  <a:gd name="T26" fmla="*/ 0 w 177"/>
                  <a:gd name="T27" fmla="*/ 171 h 175"/>
                  <a:gd name="T28" fmla="*/ 3 w 177"/>
                  <a:gd name="T29" fmla="*/ 168 h 175"/>
                  <a:gd name="T30" fmla="*/ 17 w 177"/>
                  <a:gd name="T31" fmla="*/ 168 h 175"/>
                  <a:gd name="T32" fmla="*/ 69 w 177"/>
                  <a:gd name="T33" fmla="*/ 7 h 175"/>
                  <a:gd name="T34" fmla="*/ 54 w 177"/>
                  <a:gd name="T35" fmla="*/ 7 h 175"/>
                  <a:gd name="T36" fmla="*/ 51 w 177"/>
                  <a:gd name="T37" fmla="*/ 3 h 175"/>
                  <a:gd name="T38" fmla="*/ 54 w 177"/>
                  <a:gd name="T39" fmla="*/ 0 h 175"/>
                  <a:gd name="T40" fmla="*/ 109 w 177"/>
                  <a:gd name="T41" fmla="*/ 0 h 175"/>
                  <a:gd name="T42" fmla="*/ 113 w 177"/>
                  <a:gd name="T43" fmla="*/ 3 h 175"/>
                  <a:gd name="T44" fmla="*/ 164 w 177"/>
                  <a:gd name="T45" fmla="*/ 168 h 175"/>
                  <a:gd name="T46" fmla="*/ 174 w 177"/>
                  <a:gd name="T47" fmla="*/ 168 h 175"/>
                  <a:gd name="T48" fmla="*/ 177 w 177"/>
                  <a:gd name="T49" fmla="*/ 171 h 175"/>
                  <a:gd name="T50" fmla="*/ 109 w 177"/>
                  <a:gd name="T51" fmla="*/ 118 h 175"/>
                  <a:gd name="T52" fmla="*/ 76 w 177"/>
                  <a:gd name="T53" fmla="*/ 11 h 175"/>
                  <a:gd name="T54" fmla="*/ 41 w 177"/>
                  <a:gd name="T55" fmla="*/ 118 h 175"/>
                  <a:gd name="T56" fmla="*/ 109 w 177"/>
                  <a:gd name="T57" fmla="*/ 118 h 175"/>
                  <a:gd name="T58" fmla="*/ 132 w 177"/>
                  <a:gd name="T59" fmla="*/ 168 h 175"/>
                  <a:gd name="T60" fmla="*/ 156 w 177"/>
                  <a:gd name="T61" fmla="*/ 168 h 175"/>
                  <a:gd name="T62" fmla="*/ 107 w 177"/>
                  <a:gd name="T63" fmla="*/ 7 h 175"/>
                  <a:gd name="T64" fmla="*/ 82 w 177"/>
                  <a:gd name="T65" fmla="*/ 7 h 175"/>
                  <a:gd name="T66" fmla="*/ 132 w 177"/>
                  <a:gd name="T6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7" h="175">
                    <a:moveTo>
                      <a:pt x="177" y="171"/>
                    </a:moveTo>
                    <a:cubicBezTo>
                      <a:pt x="177" y="173"/>
                      <a:pt x="176" y="175"/>
                      <a:pt x="174" y="175"/>
                    </a:cubicBezTo>
                    <a:cubicBezTo>
                      <a:pt x="110" y="175"/>
                      <a:pt x="110" y="175"/>
                      <a:pt x="110" y="175"/>
                    </a:cubicBezTo>
                    <a:cubicBezTo>
                      <a:pt x="108" y="175"/>
                      <a:pt x="107" y="173"/>
                      <a:pt x="107" y="171"/>
                    </a:cubicBezTo>
                    <a:cubicBezTo>
                      <a:pt x="107" y="169"/>
                      <a:pt x="108" y="168"/>
                      <a:pt x="110" y="168"/>
                    </a:cubicBezTo>
                    <a:cubicBezTo>
                      <a:pt x="124" y="168"/>
                      <a:pt x="124" y="168"/>
                      <a:pt x="124" y="168"/>
                    </a:cubicBezTo>
                    <a:cubicBezTo>
                      <a:pt x="111" y="125"/>
                      <a:pt x="111" y="125"/>
                      <a:pt x="111" y="125"/>
                    </a:cubicBezTo>
                    <a:cubicBezTo>
                      <a:pt x="38" y="125"/>
                      <a:pt x="38" y="125"/>
                      <a:pt x="38" y="125"/>
                    </a:cubicBezTo>
                    <a:cubicBezTo>
                      <a:pt x="25" y="168"/>
                      <a:pt x="25" y="168"/>
                      <a:pt x="25" y="168"/>
                    </a:cubicBezTo>
                    <a:cubicBezTo>
                      <a:pt x="41" y="168"/>
                      <a:pt x="41" y="168"/>
                      <a:pt x="41" y="168"/>
                    </a:cubicBezTo>
                    <a:cubicBezTo>
                      <a:pt x="43" y="168"/>
                      <a:pt x="45" y="169"/>
                      <a:pt x="45" y="171"/>
                    </a:cubicBezTo>
                    <a:cubicBezTo>
                      <a:pt x="45" y="173"/>
                      <a:pt x="43" y="175"/>
                      <a:pt x="41" y="175"/>
                    </a:cubicBezTo>
                    <a:cubicBezTo>
                      <a:pt x="3" y="175"/>
                      <a:pt x="3" y="175"/>
                      <a:pt x="3" y="175"/>
                    </a:cubicBezTo>
                    <a:cubicBezTo>
                      <a:pt x="1" y="175"/>
                      <a:pt x="0" y="173"/>
                      <a:pt x="0" y="171"/>
                    </a:cubicBezTo>
                    <a:cubicBezTo>
                      <a:pt x="0" y="169"/>
                      <a:pt x="1" y="168"/>
                      <a:pt x="3" y="168"/>
                    </a:cubicBezTo>
                    <a:cubicBezTo>
                      <a:pt x="17" y="168"/>
                      <a:pt x="17" y="168"/>
                      <a:pt x="17" y="168"/>
                    </a:cubicBezTo>
                    <a:cubicBezTo>
                      <a:pt x="69" y="7"/>
                      <a:pt x="69" y="7"/>
                      <a:pt x="69" y="7"/>
                    </a:cubicBezTo>
                    <a:cubicBezTo>
                      <a:pt x="54" y="7"/>
                      <a:pt x="54" y="7"/>
                      <a:pt x="54" y="7"/>
                    </a:cubicBezTo>
                    <a:cubicBezTo>
                      <a:pt x="53" y="7"/>
                      <a:pt x="51" y="5"/>
                      <a:pt x="51" y="3"/>
                    </a:cubicBezTo>
                    <a:cubicBezTo>
                      <a:pt x="51" y="1"/>
                      <a:pt x="53" y="0"/>
                      <a:pt x="54" y="0"/>
                    </a:cubicBezTo>
                    <a:cubicBezTo>
                      <a:pt x="109" y="0"/>
                      <a:pt x="109" y="0"/>
                      <a:pt x="109" y="0"/>
                    </a:cubicBezTo>
                    <a:cubicBezTo>
                      <a:pt x="111" y="0"/>
                      <a:pt x="113" y="1"/>
                      <a:pt x="113" y="3"/>
                    </a:cubicBezTo>
                    <a:cubicBezTo>
                      <a:pt x="164" y="168"/>
                      <a:pt x="164" y="168"/>
                      <a:pt x="164" y="168"/>
                    </a:cubicBezTo>
                    <a:cubicBezTo>
                      <a:pt x="174" y="168"/>
                      <a:pt x="174" y="168"/>
                      <a:pt x="174" y="168"/>
                    </a:cubicBezTo>
                    <a:cubicBezTo>
                      <a:pt x="176" y="168"/>
                      <a:pt x="177" y="169"/>
                      <a:pt x="177" y="171"/>
                    </a:cubicBezTo>
                    <a:close/>
                    <a:moveTo>
                      <a:pt x="109" y="118"/>
                    </a:moveTo>
                    <a:cubicBezTo>
                      <a:pt x="76" y="11"/>
                      <a:pt x="76" y="11"/>
                      <a:pt x="76" y="11"/>
                    </a:cubicBezTo>
                    <a:cubicBezTo>
                      <a:pt x="41" y="118"/>
                      <a:pt x="41" y="118"/>
                      <a:pt x="41" y="118"/>
                    </a:cubicBezTo>
                    <a:lnTo>
                      <a:pt x="109" y="118"/>
                    </a:lnTo>
                    <a:close/>
                    <a:moveTo>
                      <a:pt x="132" y="168"/>
                    </a:moveTo>
                    <a:cubicBezTo>
                      <a:pt x="156" y="168"/>
                      <a:pt x="156" y="168"/>
                      <a:pt x="156" y="168"/>
                    </a:cubicBezTo>
                    <a:cubicBezTo>
                      <a:pt x="107" y="7"/>
                      <a:pt x="107" y="7"/>
                      <a:pt x="107" y="7"/>
                    </a:cubicBezTo>
                    <a:cubicBezTo>
                      <a:pt x="82" y="7"/>
                      <a:pt x="82" y="7"/>
                      <a:pt x="82" y="7"/>
                    </a:cubicBezTo>
                    <a:lnTo>
                      <a:pt x="132"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57" name="Group 156"/>
          <p:cNvGrpSpPr/>
          <p:nvPr/>
        </p:nvGrpSpPr>
        <p:grpSpPr>
          <a:xfrm>
            <a:off x="1622850" y="3980876"/>
            <a:ext cx="2325247" cy="2325247"/>
            <a:chOff x="1804987" y="4038904"/>
            <a:chExt cx="2209192" cy="2209192"/>
          </a:xfrm>
        </p:grpSpPr>
        <p:sp>
          <p:nvSpPr>
            <p:cNvPr id="158" name="Rectangle 157"/>
            <p:cNvSpPr/>
            <p:nvPr/>
          </p:nvSpPr>
          <p:spPr>
            <a:xfrm flipH="1">
              <a:off x="1804987" y="4038904"/>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Group 158"/>
            <p:cNvGrpSpPr/>
            <p:nvPr/>
          </p:nvGrpSpPr>
          <p:grpSpPr>
            <a:xfrm>
              <a:off x="2234708" y="4821279"/>
              <a:ext cx="1349750" cy="644442"/>
              <a:chOff x="15000288" y="6102350"/>
              <a:chExt cx="2992437" cy="1428751"/>
            </a:xfrm>
          </p:grpSpPr>
          <p:sp>
            <p:nvSpPr>
              <p:cNvPr id="160" name="Rectangle 34"/>
              <p:cNvSpPr>
                <a:spLocks noChangeArrowheads="1"/>
              </p:cNvSpPr>
              <p:nvPr/>
            </p:nvSpPr>
            <p:spPr bwMode="auto">
              <a:xfrm>
                <a:off x="15319375" y="6102350"/>
                <a:ext cx="2355850" cy="9652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Oval 43"/>
              <p:cNvSpPr>
                <a:spLocks noChangeArrowheads="1"/>
              </p:cNvSpPr>
              <p:nvPr/>
            </p:nvSpPr>
            <p:spPr bwMode="auto">
              <a:xfrm>
                <a:off x="15000288" y="6492875"/>
                <a:ext cx="187325"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Oval 44"/>
              <p:cNvSpPr>
                <a:spLocks noChangeArrowheads="1"/>
              </p:cNvSpPr>
              <p:nvPr/>
            </p:nvSpPr>
            <p:spPr bwMode="auto">
              <a:xfrm>
                <a:off x="17803813" y="6492875"/>
                <a:ext cx="188912"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Rectangle 47"/>
              <p:cNvSpPr>
                <a:spLocks noChangeArrowheads="1"/>
              </p:cNvSpPr>
              <p:nvPr/>
            </p:nvSpPr>
            <p:spPr bwMode="auto">
              <a:xfrm>
                <a:off x="15975013" y="7508875"/>
                <a:ext cx="22225" cy="22225"/>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Rectangle 49"/>
              <p:cNvSpPr>
                <a:spLocks noChangeArrowheads="1"/>
              </p:cNvSpPr>
              <p:nvPr/>
            </p:nvSpPr>
            <p:spPr bwMode="auto">
              <a:xfrm>
                <a:off x="16524288" y="7335838"/>
                <a:ext cx="19050" cy="195263"/>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80" name="Group 179"/>
          <p:cNvGrpSpPr/>
          <p:nvPr/>
        </p:nvGrpSpPr>
        <p:grpSpPr>
          <a:xfrm>
            <a:off x="1622850" y="6467490"/>
            <a:ext cx="2325247" cy="2325247"/>
            <a:chOff x="1804987" y="6401408"/>
            <a:chExt cx="2209192" cy="2209192"/>
          </a:xfrm>
        </p:grpSpPr>
        <p:sp>
          <p:nvSpPr>
            <p:cNvPr id="181" name="Rectangle 180"/>
            <p:cNvSpPr/>
            <p:nvPr/>
          </p:nvSpPr>
          <p:spPr>
            <a:xfrm flipH="1">
              <a:off x="1804987" y="6401408"/>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2" name="Group 181"/>
            <p:cNvGrpSpPr>
              <a:grpSpLocks noChangeAspect="1"/>
            </p:cNvGrpSpPr>
            <p:nvPr/>
          </p:nvGrpSpPr>
          <p:grpSpPr bwMode="auto">
            <a:xfrm>
              <a:off x="2472113" y="7043134"/>
              <a:ext cx="874940" cy="925740"/>
              <a:chOff x="7769" y="712"/>
              <a:chExt cx="1464" cy="1549"/>
            </a:xfrm>
            <a:solidFill>
              <a:schemeClr val="tx1">
                <a:lumMod val="75000"/>
                <a:lumOff val="25000"/>
              </a:schemeClr>
            </a:solidFill>
          </p:grpSpPr>
          <p:sp>
            <p:nvSpPr>
              <p:cNvPr id="183" name="Freeform 182"/>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1"/>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2"/>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3"/>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4"/>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5"/>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6"/>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7"/>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98"/>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99"/>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00"/>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01"/>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02"/>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03"/>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04"/>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5"/>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06"/>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07"/>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9" name="Group 208"/>
          <p:cNvGrpSpPr/>
          <p:nvPr/>
        </p:nvGrpSpPr>
        <p:grpSpPr>
          <a:xfrm>
            <a:off x="4109463" y="6467490"/>
            <a:ext cx="2325247" cy="2325247"/>
            <a:chOff x="4167491" y="6401408"/>
            <a:chExt cx="2209192" cy="2209192"/>
          </a:xfrm>
        </p:grpSpPr>
        <p:sp>
          <p:nvSpPr>
            <p:cNvPr id="210" name="Rectangle 209"/>
            <p:cNvSpPr/>
            <p:nvPr/>
          </p:nvSpPr>
          <p:spPr>
            <a:xfrm flipH="1">
              <a:off x="4167491" y="6401408"/>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1" name="Group 210"/>
            <p:cNvGrpSpPr>
              <a:grpSpLocks noChangeAspect="1"/>
            </p:cNvGrpSpPr>
            <p:nvPr/>
          </p:nvGrpSpPr>
          <p:grpSpPr bwMode="auto">
            <a:xfrm>
              <a:off x="4615531" y="7292298"/>
              <a:ext cx="1313112" cy="427412"/>
              <a:chOff x="6678" y="136"/>
              <a:chExt cx="2722" cy="886"/>
            </a:xfrm>
            <a:solidFill>
              <a:schemeClr val="tx1">
                <a:lumMod val="75000"/>
                <a:lumOff val="25000"/>
              </a:schemeClr>
            </a:solidFill>
          </p:grpSpPr>
          <p:sp>
            <p:nvSpPr>
              <p:cNvPr id="212" name="Freeform 211"/>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12"/>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13"/>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14"/>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15"/>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16"/>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Rectangle 217"/>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18"/>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19"/>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20"/>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Rectangle 221"/>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22"/>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23"/>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24"/>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Rectangle 225"/>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26"/>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27"/>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28"/>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Rectangle 229"/>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30"/>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31"/>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32"/>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33"/>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34"/>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35"/>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36"/>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37"/>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38"/>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39"/>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40"/>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41"/>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42"/>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43"/>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44"/>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45"/>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46"/>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47"/>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48"/>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249"/>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250"/>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251"/>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252"/>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253"/>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254"/>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255"/>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256"/>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257"/>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258"/>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60" name="Group 259"/>
          <p:cNvGrpSpPr/>
          <p:nvPr/>
        </p:nvGrpSpPr>
        <p:grpSpPr>
          <a:xfrm>
            <a:off x="6596077" y="6467490"/>
            <a:ext cx="2325247" cy="2325247"/>
            <a:chOff x="6529995" y="6401408"/>
            <a:chExt cx="2209192" cy="2209192"/>
          </a:xfrm>
        </p:grpSpPr>
        <p:sp>
          <p:nvSpPr>
            <p:cNvPr id="261" name="Rectangle 260"/>
            <p:cNvSpPr/>
            <p:nvPr/>
          </p:nvSpPr>
          <p:spPr>
            <a:xfrm flipH="1">
              <a:off x="6529995" y="6401408"/>
              <a:ext cx="2209192" cy="22091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2" name="Group 261"/>
            <p:cNvGrpSpPr/>
            <p:nvPr/>
          </p:nvGrpSpPr>
          <p:grpSpPr>
            <a:xfrm>
              <a:off x="6959716" y="7183783"/>
              <a:ext cx="1349750" cy="644442"/>
              <a:chOff x="15000288" y="6102350"/>
              <a:chExt cx="2992437" cy="1428751"/>
            </a:xfrm>
          </p:grpSpPr>
          <p:sp>
            <p:nvSpPr>
              <p:cNvPr id="263" name="Rectangle 34"/>
              <p:cNvSpPr>
                <a:spLocks noChangeArrowheads="1"/>
              </p:cNvSpPr>
              <p:nvPr/>
            </p:nvSpPr>
            <p:spPr bwMode="auto">
              <a:xfrm>
                <a:off x="15319375" y="6102350"/>
                <a:ext cx="2355850" cy="9652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Oval 43"/>
              <p:cNvSpPr>
                <a:spLocks noChangeArrowheads="1"/>
              </p:cNvSpPr>
              <p:nvPr/>
            </p:nvSpPr>
            <p:spPr bwMode="auto">
              <a:xfrm>
                <a:off x="15000288" y="6492875"/>
                <a:ext cx="187325"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Oval 44"/>
              <p:cNvSpPr>
                <a:spLocks noChangeArrowheads="1"/>
              </p:cNvSpPr>
              <p:nvPr/>
            </p:nvSpPr>
            <p:spPr bwMode="auto">
              <a:xfrm>
                <a:off x="17803813" y="6492875"/>
                <a:ext cx="188912" cy="188913"/>
              </a:xfrm>
              <a:prstGeom prst="ellipse">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Rectangle 47"/>
              <p:cNvSpPr>
                <a:spLocks noChangeArrowheads="1"/>
              </p:cNvSpPr>
              <p:nvPr/>
            </p:nvSpPr>
            <p:spPr bwMode="auto">
              <a:xfrm>
                <a:off x="15975013" y="7508875"/>
                <a:ext cx="22225" cy="22225"/>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Rectangle 49"/>
              <p:cNvSpPr>
                <a:spLocks noChangeArrowheads="1"/>
              </p:cNvSpPr>
              <p:nvPr/>
            </p:nvSpPr>
            <p:spPr bwMode="auto">
              <a:xfrm>
                <a:off x="16524288" y="7335838"/>
                <a:ext cx="19050" cy="195263"/>
              </a:xfrm>
              <a:prstGeom prst="rect">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sp>
        <p:nvSpPr>
          <p:cNvPr id="287" name="TextBox 286"/>
          <p:cNvSpPr txBox="1"/>
          <p:nvPr/>
        </p:nvSpPr>
        <p:spPr>
          <a:xfrm>
            <a:off x="10378576" y="279228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Cooperative Partners</a:t>
            </a:r>
          </a:p>
        </p:txBody>
      </p:sp>
      <p:sp>
        <p:nvSpPr>
          <p:cNvPr id="288" name="Rectangle 8"/>
          <p:cNvSpPr/>
          <p:nvPr/>
        </p:nvSpPr>
        <p:spPr>
          <a:xfrm>
            <a:off x="10378576" y="6072787"/>
            <a:ext cx="6857187"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3347728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TextBox 180"/>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Parteners</a:t>
            </a:r>
          </a:p>
        </p:txBody>
      </p:sp>
      <p:sp>
        <p:nvSpPr>
          <p:cNvPr id="19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7440286"/>
            <a:ext cx="12533968" cy="1354217"/>
          </a:xfrm>
          <a:prstGeom prst="rect">
            <a:avLst/>
          </a:prstGeom>
        </p:spPr>
        <p:txBody>
          <a:bodyPr wrap="square">
            <a:spAutoFit/>
          </a:bodyPr>
          <a:lstStyle/>
          <a:p>
            <a:pPr algn="ctr">
              <a:lnSpc>
                <a:spcPct val="120000"/>
              </a:lnSpc>
              <a:spcBef>
                <a:spcPts val="12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We cooperated with great compnies.</a:t>
            </a:r>
          </a:p>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2" name="Group 1"/>
          <p:cNvGrpSpPr/>
          <p:nvPr/>
        </p:nvGrpSpPr>
        <p:grpSpPr>
          <a:xfrm>
            <a:off x="1857829" y="3971610"/>
            <a:ext cx="2721964" cy="2721964"/>
            <a:chOff x="1857829" y="3971610"/>
            <a:chExt cx="2721964" cy="2721964"/>
          </a:xfrm>
        </p:grpSpPr>
        <p:sp>
          <p:nvSpPr>
            <p:cNvPr id="182" name="Rectangle 181"/>
            <p:cNvSpPr/>
            <p:nvPr/>
          </p:nvSpPr>
          <p:spPr>
            <a:xfrm>
              <a:off x="1857829" y="3971610"/>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Group 3"/>
            <p:cNvGrpSpPr>
              <a:grpSpLocks noChangeAspect="1"/>
            </p:cNvGrpSpPr>
            <p:nvPr/>
          </p:nvGrpSpPr>
          <p:grpSpPr bwMode="auto">
            <a:xfrm>
              <a:off x="2303161" y="5034553"/>
              <a:ext cx="1831301" cy="596079"/>
              <a:chOff x="6678" y="136"/>
              <a:chExt cx="2722" cy="886"/>
            </a:xfrm>
            <a:solidFill>
              <a:schemeClr val="tx1">
                <a:lumMod val="75000"/>
                <a:lumOff val="25000"/>
              </a:schemeClr>
            </a:solidFill>
          </p:grpSpPr>
          <p:sp>
            <p:nvSpPr>
              <p:cNvPr id="5" name="Freeform 4"/>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Rectangle 10"/>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14"/>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Rectangle 18"/>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Rectangle 22"/>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3" name="Group 52"/>
          <p:cNvGrpSpPr/>
          <p:nvPr/>
        </p:nvGrpSpPr>
        <p:grpSpPr>
          <a:xfrm>
            <a:off x="7783216" y="3976224"/>
            <a:ext cx="2721964" cy="2721964"/>
            <a:chOff x="7783216" y="3976224"/>
            <a:chExt cx="2721964" cy="2721964"/>
          </a:xfrm>
        </p:grpSpPr>
        <p:sp>
          <p:nvSpPr>
            <p:cNvPr id="184" name="Rectangle 183"/>
            <p:cNvSpPr/>
            <p:nvPr/>
          </p:nvSpPr>
          <p:spPr>
            <a:xfrm>
              <a:off x="7783216"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 name="Group 54"/>
            <p:cNvGrpSpPr>
              <a:grpSpLocks noChangeAspect="1"/>
            </p:cNvGrpSpPr>
            <p:nvPr/>
          </p:nvGrpSpPr>
          <p:grpSpPr bwMode="auto">
            <a:xfrm>
              <a:off x="8309342" y="5034481"/>
              <a:ext cx="1669712" cy="605451"/>
              <a:chOff x="7168" y="564"/>
              <a:chExt cx="2300" cy="834"/>
            </a:xfrm>
            <a:solidFill>
              <a:schemeClr val="tx1">
                <a:lumMod val="75000"/>
                <a:lumOff val="25000"/>
              </a:schemeClr>
            </a:solidFill>
          </p:grpSpPr>
          <p:sp>
            <p:nvSpPr>
              <p:cNvPr id="56" name="Freeform 55"/>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Rectangle 57"/>
              <p:cNvSpPr>
                <a:spLocks noChangeArrowheads="1"/>
              </p:cNvSpPr>
              <p:nvPr/>
            </p:nvSpPr>
            <p:spPr bwMode="auto">
              <a:xfrm>
                <a:off x="8871" y="571"/>
                <a:ext cx="31"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0"/>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61"/>
              <p:cNvSpPr>
                <a:spLocks noChangeArrowheads="1"/>
              </p:cNvSpPr>
              <p:nvPr/>
            </p:nvSpPr>
            <p:spPr bwMode="auto">
              <a:xfrm>
                <a:off x="8464"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8800" y="1098"/>
                <a:ext cx="59" cy="3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8"/>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69"/>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Group 2"/>
          <p:cNvGrpSpPr/>
          <p:nvPr/>
        </p:nvGrpSpPr>
        <p:grpSpPr>
          <a:xfrm>
            <a:off x="4819224" y="3976224"/>
            <a:ext cx="2721964" cy="2721964"/>
            <a:chOff x="4819224" y="3976224"/>
            <a:chExt cx="2721964" cy="2721964"/>
          </a:xfrm>
        </p:grpSpPr>
        <p:sp>
          <p:nvSpPr>
            <p:cNvPr id="183" name="Rectangle 182"/>
            <p:cNvSpPr/>
            <p:nvPr/>
          </p:nvSpPr>
          <p:spPr>
            <a:xfrm>
              <a:off x="4819224"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Group 72"/>
            <p:cNvGrpSpPr>
              <a:grpSpLocks noChangeAspect="1"/>
            </p:cNvGrpSpPr>
            <p:nvPr/>
          </p:nvGrpSpPr>
          <p:grpSpPr bwMode="auto">
            <a:xfrm>
              <a:off x="5570099" y="4691677"/>
              <a:ext cx="1220214" cy="1291059"/>
              <a:chOff x="7769" y="712"/>
              <a:chExt cx="1464" cy="1549"/>
            </a:xfrm>
            <a:solidFill>
              <a:schemeClr val="tx1">
                <a:lumMod val="75000"/>
                <a:lumOff val="25000"/>
              </a:schemeClr>
            </a:solidFill>
          </p:grpSpPr>
          <p:sp>
            <p:nvSpPr>
              <p:cNvPr id="74" name="Freeform 73"/>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4" name="Group 53"/>
          <p:cNvGrpSpPr/>
          <p:nvPr/>
        </p:nvGrpSpPr>
        <p:grpSpPr>
          <a:xfrm>
            <a:off x="10747209" y="3976224"/>
            <a:ext cx="2721964" cy="2721964"/>
            <a:chOff x="10747209" y="3976224"/>
            <a:chExt cx="2721964" cy="2721964"/>
          </a:xfrm>
        </p:grpSpPr>
        <p:sp>
          <p:nvSpPr>
            <p:cNvPr id="185" name="Rectangle 184"/>
            <p:cNvSpPr/>
            <p:nvPr/>
          </p:nvSpPr>
          <p:spPr>
            <a:xfrm>
              <a:off x="10747209"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Group 101"/>
            <p:cNvGrpSpPr>
              <a:grpSpLocks noChangeAspect="1"/>
            </p:cNvGrpSpPr>
            <p:nvPr/>
          </p:nvGrpSpPr>
          <p:grpSpPr bwMode="auto">
            <a:xfrm>
              <a:off x="11092653" y="4880176"/>
              <a:ext cx="2031077" cy="914060"/>
              <a:chOff x="7186" y="434"/>
              <a:chExt cx="2622" cy="1180"/>
            </a:xfrm>
            <a:solidFill>
              <a:schemeClr val="tx1">
                <a:lumMod val="75000"/>
                <a:lumOff val="25000"/>
              </a:schemeClr>
            </a:solidFill>
          </p:grpSpPr>
          <p:sp>
            <p:nvSpPr>
              <p:cNvPr id="103" name="Freeform 102"/>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0"/>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3"/>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6"/>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71" name="Group 70"/>
          <p:cNvGrpSpPr/>
          <p:nvPr/>
        </p:nvGrpSpPr>
        <p:grpSpPr>
          <a:xfrm>
            <a:off x="13708207" y="3976224"/>
            <a:ext cx="2721964" cy="2721964"/>
            <a:chOff x="13708207" y="3976224"/>
            <a:chExt cx="2721964" cy="2721964"/>
          </a:xfrm>
        </p:grpSpPr>
        <p:sp>
          <p:nvSpPr>
            <p:cNvPr id="192" name="Rectangle 191"/>
            <p:cNvSpPr/>
            <p:nvPr/>
          </p:nvSpPr>
          <p:spPr>
            <a:xfrm>
              <a:off x="13708207" y="3976224"/>
              <a:ext cx="2721964" cy="27219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Group 158"/>
            <p:cNvGrpSpPr/>
            <p:nvPr/>
          </p:nvGrpSpPr>
          <p:grpSpPr>
            <a:xfrm>
              <a:off x="14127991" y="4887828"/>
              <a:ext cx="1882396" cy="898756"/>
              <a:chOff x="15000288" y="6102350"/>
              <a:chExt cx="2992437" cy="1428751"/>
            </a:xfrm>
            <a:solidFill>
              <a:schemeClr val="tx1">
                <a:lumMod val="75000"/>
                <a:lumOff val="25000"/>
              </a:schemeClr>
            </a:solidFill>
          </p:grpSpPr>
          <p:sp>
            <p:nvSpPr>
              <p:cNvPr id="160"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2868601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Picture Placeholder 141"/>
          <p:cNvSpPr>
            <a:spLocks noGrp="1"/>
          </p:cNvSpPr>
          <p:nvPr>
            <p:ph type="pic" sz="quarter" idx="10"/>
          </p:nvPr>
        </p:nvSpPr>
        <p:spPr/>
      </p:sp>
      <p:sp>
        <p:nvSpPr>
          <p:cNvPr id="143" name="Rectangle 142"/>
          <p:cNvSpPr/>
          <p:nvPr/>
        </p:nvSpPr>
        <p:spPr>
          <a:xfrm>
            <a:off x="0" y="0"/>
            <a:ext cx="18288000" cy="76581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Group 2"/>
          <p:cNvGrpSpPr>
            <a:grpSpLocks noChangeAspect="1"/>
          </p:cNvGrpSpPr>
          <p:nvPr/>
        </p:nvGrpSpPr>
        <p:grpSpPr bwMode="auto">
          <a:xfrm>
            <a:off x="3835548" y="8612808"/>
            <a:ext cx="1421844" cy="462802"/>
            <a:chOff x="6678" y="136"/>
            <a:chExt cx="2722" cy="886"/>
          </a:xfrm>
          <a:solidFill>
            <a:schemeClr val="bg1">
              <a:lumMod val="75000"/>
            </a:schemeClr>
          </a:solidFill>
        </p:grpSpPr>
        <p:sp>
          <p:nvSpPr>
            <p:cNvPr id="4" name="Freeform 3"/>
            <p:cNvSpPr>
              <a:spLocks/>
            </p:cNvSpPr>
            <p:nvPr/>
          </p:nvSpPr>
          <p:spPr bwMode="auto">
            <a:xfrm>
              <a:off x="7699" y="424"/>
              <a:ext cx="391" cy="314"/>
            </a:xfrm>
            <a:custGeom>
              <a:avLst/>
              <a:gdLst>
                <a:gd name="T0" fmla="*/ 165 w 165"/>
                <a:gd name="T1" fmla="*/ 127 h 132"/>
                <a:gd name="T2" fmla="*/ 162 w 165"/>
                <a:gd name="T3" fmla="*/ 130 h 132"/>
                <a:gd name="T4" fmla="*/ 115 w 165"/>
                <a:gd name="T5" fmla="*/ 130 h 132"/>
                <a:gd name="T6" fmla="*/ 112 w 165"/>
                <a:gd name="T7" fmla="*/ 127 h 132"/>
                <a:gd name="T8" fmla="*/ 115 w 165"/>
                <a:gd name="T9" fmla="*/ 125 h 132"/>
                <a:gd name="T10" fmla="*/ 123 w 165"/>
                <a:gd name="T11" fmla="*/ 125 h 132"/>
                <a:gd name="T12" fmla="*/ 123 w 165"/>
                <a:gd name="T13" fmla="*/ 15 h 132"/>
                <a:gd name="T14" fmla="*/ 123 w 165"/>
                <a:gd name="T15" fmla="*/ 16 h 132"/>
                <a:gd name="T16" fmla="*/ 79 w 165"/>
                <a:gd name="T17" fmla="*/ 131 h 132"/>
                <a:gd name="T18" fmla="*/ 77 w 165"/>
                <a:gd name="T19" fmla="*/ 132 h 132"/>
                <a:gd name="T20" fmla="*/ 75 w 165"/>
                <a:gd name="T21" fmla="*/ 131 h 132"/>
                <a:gd name="T22" fmla="*/ 21 w 165"/>
                <a:gd name="T23" fmla="*/ 16 h 132"/>
                <a:gd name="T24" fmla="*/ 21 w 165"/>
                <a:gd name="T25" fmla="*/ 125 h 132"/>
                <a:gd name="T26" fmla="*/ 36 w 165"/>
                <a:gd name="T27" fmla="*/ 125 h 132"/>
                <a:gd name="T28" fmla="*/ 39 w 165"/>
                <a:gd name="T29" fmla="*/ 127 h 132"/>
                <a:gd name="T30" fmla="*/ 36 w 165"/>
                <a:gd name="T31" fmla="*/ 130 h 132"/>
                <a:gd name="T32" fmla="*/ 2 w 165"/>
                <a:gd name="T33" fmla="*/ 130 h 132"/>
                <a:gd name="T34" fmla="*/ 0 w 165"/>
                <a:gd name="T35" fmla="*/ 127 h 132"/>
                <a:gd name="T36" fmla="*/ 2 w 165"/>
                <a:gd name="T37" fmla="*/ 125 h 132"/>
                <a:gd name="T38" fmla="*/ 15 w 165"/>
                <a:gd name="T39" fmla="*/ 125 h 132"/>
                <a:gd name="T40" fmla="*/ 15 w 165"/>
                <a:gd name="T41" fmla="*/ 6 h 132"/>
                <a:gd name="T42" fmla="*/ 5 w 165"/>
                <a:gd name="T43" fmla="*/ 6 h 132"/>
                <a:gd name="T44" fmla="*/ 2 w 165"/>
                <a:gd name="T45" fmla="*/ 3 h 132"/>
                <a:gd name="T46" fmla="*/ 5 w 165"/>
                <a:gd name="T47" fmla="*/ 0 h 132"/>
                <a:gd name="T48" fmla="*/ 43 w 165"/>
                <a:gd name="T49" fmla="*/ 0 h 132"/>
                <a:gd name="T50" fmla="*/ 46 w 165"/>
                <a:gd name="T51" fmla="*/ 3 h 132"/>
                <a:gd name="T52" fmla="*/ 88 w 165"/>
                <a:gd name="T53" fmla="*/ 92 h 132"/>
                <a:gd name="T54" fmla="*/ 122 w 165"/>
                <a:gd name="T55" fmla="*/ 3 h 132"/>
                <a:gd name="T56" fmla="*/ 125 w 165"/>
                <a:gd name="T57" fmla="*/ 0 h 132"/>
                <a:gd name="T58" fmla="*/ 160 w 165"/>
                <a:gd name="T59" fmla="*/ 0 h 132"/>
                <a:gd name="T60" fmla="*/ 163 w 165"/>
                <a:gd name="T61" fmla="*/ 3 h 132"/>
                <a:gd name="T62" fmla="*/ 160 w 165"/>
                <a:gd name="T63" fmla="*/ 6 h 132"/>
                <a:gd name="T64" fmla="*/ 152 w 165"/>
                <a:gd name="T65" fmla="*/ 6 h 132"/>
                <a:gd name="T66" fmla="*/ 152 w 165"/>
                <a:gd name="T67" fmla="*/ 125 h 132"/>
                <a:gd name="T68" fmla="*/ 162 w 165"/>
                <a:gd name="T69" fmla="*/ 125 h 132"/>
                <a:gd name="T70" fmla="*/ 165 w 165"/>
                <a:gd name="T71" fmla="*/ 12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132">
                  <a:moveTo>
                    <a:pt x="165" y="127"/>
                  </a:moveTo>
                  <a:cubicBezTo>
                    <a:pt x="165" y="129"/>
                    <a:pt x="164" y="130"/>
                    <a:pt x="162" y="130"/>
                  </a:cubicBezTo>
                  <a:cubicBezTo>
                    <a:pt x="115" y="130"/>
                    <a:pt x="115" y="130"/>
                    <a:pt x="115" y="130"/>
                  </a:cubicBezTo>
                  <a:cubicBezTo>
                    <a:pt x="113" y="130"/>
                    <a:pt x="112" y="128"/>
                    <a:pt x="112" y="127"/>
                  </a:cubicBezTo>
                  <a:cubicBezTo>
                    <a:pt x="112" y="126"/>
                    <a:pt x="113" y="125"/>
                    <a:pt x="115" y="125"/>
                  </a:cubicBezTo>
                  <a:cubicBezTo>
                    <a:pt x="123" y="125"/>
                    <a:pt x="123" y="125"/>
                    <a:pt x="123" y="125"/>
                  </a:cubicBezTo>
                  <a:cubicBezTo>
                    <a:pt x="123" y="15"/>
                    <a:pt x="123" y="15"/>
                    <a:pt x="123" y="15"/>
                  </a:cubicBezTo>
                  <a:cubicBezTo>
                    <a:pt x="123" y="16"/>
                    <a:pt x="123" y="16"/>
                    <a:pt x="123" y="16"/>
                  </a:cubicBezTo>
                  <a:cubicBezTo>
                    <a:pt x="79" y="131"/>
                    <a:pt x="79" y="131"/>
                    <a:pt x="79" y="131"/>
                  </a:cubicBezTo>
                  <a:cubicBezTo>
                    <a:pt x="79" y="132"/>
                    <a:pt x="78" y="132"/>
                    <a:pt x="77" y="132"/>
                  </a:cubicBezTo>
                  <a:cubicBezTo>
                    <a:pt x="76" y="132"/>
                    <a:pt x="75" y="132"/>
                    <a:pt x="75" y="131"/>
                  </a:cubicBezTo>
                  <a:cubicBezTo>
                    <a:pt x="21" y="16"/>
                    <a:pt x="21" y="16"/>
                    <a:pt x="21" y="16"/>
                  </a:cubicBezTo>
                  <a:cubicBezTo>
                    <a:pt x="21" y="125"/>
                    <a:pt x="21" y="125"/>
                    <a:pt x="21" y="125"/>
                  </a:cubicBezTo>
                  <a:cubicBezTo>
                    <a:pt x="36" y="125"/>
                    <a:pt x="36" y="125"/>
                    <a:pt x="36" y="125"/>
                  </a:cubicBezTo>
                  <a:cubicBezTo>
                    <a:pt x="38" y="125"/>
                    <a:pt x="39" y="126"/>
                    <a:pt x="39" y="127"/>
                  </a:cubicBezTo>
                  <a:cubicBezTo>
                    <a:pt x="39" y="129"/>
                    <a:pt x="38" y="130"/>
                    <a:pt x="36" y="130"/>
                  </a:cubicBezTo>
                  <a:cubicBezTo>
                    <a:pt x="2" y="130"/>
                    <a:pt x="2" y="130"/>
                    <a:pt x="2" y="130"/>
                  </a:cubicBezTo>
                  <a:cubicBezTo>
                    <a:pt x="0" y="130"/>
                    <a:pt x="0" y="129"/>
                    <a:pt x="0" y="127"/>
                  </a:cubicBezTo>
                  <a:cubicBezTo>
                    <a:pt x="0" y="126"/>
                    <a:pt x="0" y="125"/>
                    <a:pt x="2" y="125"/>
                  </a:cubicBezTo>
                  <a:cubicBezTo>
                    <a:pt x="15" y="125"/>
                    <a:pt x="15" y="125"/>
                    <a:pt x="15" y="125"/>
                  </a:cubicBezTo>
                  <a:cubicBezTo>
                    <a:pt x="15" y="6"/>
                    <a:pt x="15" y="6"/>
                    <a:pt x="15" y="6"/>
                  </a:cubicBezTo>
                  <a:cubicBezTo>
                    <a:pt x="5" y="6"/>
                    <a:pt x="5" y="6"/>
                    <a:pt x="5" y="6"/>
                  </a:cubicBezTo>
                  <a:cubicBezTo>
                    <a:pt x="3" y="6"/>
                    <a:pt x="2" y="5"/>
                    <a:pt x="2" y="3"/>
                  </a:cubicBezTo>
                  <a:cubicBezTo>
                    <a:pt x="2" y="2"/>
                    <a:pt x="3" y="0"/>
                    <a:pt x="5" y="0"/>
                  </a:cubicBezTo>
                  <a:cubicBezTo>
                    <a:pt x="43" y="0"/>
                    <a:pt x="43" y="0"/>
                    <a:pt x="43" y="0"/>
                  </a:cubicBezTo>
                  <a:cubicBezTo>
                    <a:pt x="45" y="0"/>
                    <a:pt x="46" y="1"/>
                    <a:pt x="46" y="3"/>
                  </a:cubicBezTo>
                  <a:cubicBezTo>
                    <a:pt x="88" y="92"/>
                    <a:pt x="88" y="92"/>
                    <a:pt x="88" y="92"/>
                  </a:cubicBezTo>
                  <a:cubicBezTo>
                    <a:pt x="122" y="3"/>
                    <a:pt x="122" y="3"/>
                    <a:pt x="122" y="3"/>
                  </a:cubicBezTo>
                  <a:cubicBezTo>
                    <a:pt x="123" y="1"/>
                    <a:pt x="124" y="0"/>
                    <a:pt x="125" y="0"/>
                  </a:cubicBezTo>
                  <a:cubicBezTo>
                    <a:pt x="160" y="0"/>
                    <a:pt x="160" y="0"/>
                    <a:pt x="160" y="0"/>
                  </a:cubicBezTo>
                  <a:cubicBezTo>
                    <a:pt x="162" y="0"/>
                    <a:pt x="163" y="2"/>
                    <a:pt x="163" y="3"/>
                  </a:cubicBezTo>
                  <a:cubicBezTo>
                    <a:pt x="163" y="5"/>
                    <a:pt x="162" y="6"/>
                    <a:pt x="160" y="6"/>
                  </a:cubicBezTo>
                  <a:cubicBezTo>
                    <a:pt x="152" y="6"/>
                    <a:pt x="152" y="6"/>
                    <a:pt x="152" y="6"/>
                  </a:cubicBezTo>
                  <a:cubicBezTo>
                    <a:pt x="152" y="125"/>
                    <a:pt x="152" y="125"/>
                    <a:pt x="152" y="125"/>
                  </a:cubicBezTo>
                  <a:cubicBezTo>
                    <a:pt x="162" y="125"/>
                    <a:pt x="162" y="125"/>
                    <a:pt x="162" y="125"/>
                  </a:cubicBezTo>
                  <a:cubicBezTo>
                    <a:pt x="164" y="125"/>
                    <a:pt x="165" y="126"/>
                    <a:pt x="165"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4"/>
            <p:cNvSpPr>
              <a:spLocks/>
            </p:cNvSpPr>
            <p:nvPr/>
          </p:nvSpPr>
          <p:spPr bwMode="auto">
            <a:xfrm>
              <a:off x="8123" y="424"/>
              <a:ext cx="301" cy="314"/>
            </a:xfrm>
            <a:custGeom>
              <a:avLst/>
              <a:gdLst>
                <a:gd name="T0" fmla="*/ 127 w 127"/>
                <a:gd name="T1" fmla="*/ 3 h 132"/>
                <a:gd name="T2" fmla="*/ 124 w 127"/>
                <a:gd name="T3" fmla="*/ 6 h 132"/>
                <a:gd name="T4" fmla="*/ 119 w 127"/>
                <a:gd name="T5" fmla="*/ 6 h 132"/>
                <a:gd name="T6" fmla="*/ 119 w 127"/>
                <a:gd name="T7" fmla="*/ 79 h 132"/>
                <a:gd name="T8" fmla="*/ 65 w 127"/>
                <a:gd name="T9" fmla="*/ 132 h 132"/>
                <a:gd name="T10" fmla="*/ 12 w 127"/>
                <a:gd name="T11" fmla="*/ 79 h 132"/>
                <a:gd name="T12" fmla="*/ 12 w 127"/>
                <a:gd name="T13" fmla="*/ 6 h 132"/>
                <a:gd name="T14" fmla="*/ 3 w 127"/>
                <a:gd name="T15" fmla="*/ 6 h 132"/>
                <a:gd name="T16" fmla="*/ 0 w 127"/>
                <a:gd name="T17" fmla="*/ 3 h 132"/>
                <a:gd name="T18" fmla="*/ 3 w 127"/>
                <a:gd name="T19" fmla="*/ 0 h 132"/>
                <a:gd name="T20" fmla="*/ 51 w 127"/>
                <a:gd name="T21" fmla="*/ 0 h 132"/>
                <a:gd name="T22" fmla="*/ 53 w 127"/>
                <a:gd name="T23" fmla="*/ 3 h 132"/>
                <a:gd name="T24" fmla="*/ 51 w 127"/>
                <a:gd name="T25" fmla="*/ 6 h 132"/>
                <a:gd name="T26" fmla="*/ 42 w 127"/>
                <a:gd name="T27" fmla="*/ 6 h 132"/>
                <a:gd name="T28" fmla="*/ 42 w 127"/>
                <a:gd name="T29" fmla="*/ 121 h 132"/>
                <a:gd name="T30" fmla="*/ 65 w 127"/>
                <a:gd name="T31" fmla="*/ 127 h 132"/>
                <a:gd name="T32" fmla="*/ 88 w 127"/>
                <a:gd name="T33" fmla="*/ 121 h 132"/>
                <a:gd name="T34" fmla="*/ 88 w 127"/>
                <a:gd name="T35" fmla="*/ 6 h 132"/>
                <a:gd name="T36" fmla="*/ 78 w 127"/>
                <a:gd name="T37" fmla="*/ 6 h 132"/>
                <a:gd name="T38" fmla="*/ 75 w 127"/>
                <a:gd name="T39" fmla="*/ 3 h 132"/>
                <a:gd name="T40" fmla="*/ 78 w 127"/>
                <a:gd name="T41" fmla="*/ 0 h 132"/>
                <a:gd name="T42" fmla="*/ 124 w 127"/>
                <a:gd name="T43" fmla="*/ 0 h 132"/>
                <a:gd name="T44" fmla="*/ 127 w 127"/>
                <a:gd name="T4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32">
                  <a:moveTo>
                    <a:pt x="127" y="3"/>
                  </a:moveTo>
                  <a:cubicBezTo>
                    <a:pt x="127" y="4"/>
                    <a:pt x="126" y="6"/>
                    <a:pt x="124" y="6"/>
                  </a:cubicBezTo>
                  <a:cubicBezTo>
                    <a:pt x="119" y="6"/>
                    <a:pt x="119" y="6"/>
                    <a:pt x="119" y="6"/>
                  </a:cubicBezTo>
                  <a:cubicBezTo>
                    <a:pt x="119" y="79"/>
                    <a:pt x="119" y="79"/>
                    <a:pt x="119" y="79"/>
                  </a:cubicBezTo>
                  <a:cubicBezTo>
                    <a:pt x="119" y="108"/>
                    <a:pt x="95" y="132"/>
                    <a:pt x="65" y="132"/>
                  </a:cubicBezTo>
                  <a:cubicBezTo>
                    <a:pt x="36" y="132"/>
                    <a:pt x="12" y="108"/>
                    <a:pt x="12" y="79"/>
                  </a:cubicBezTo>
                  <a:cubicBezTo>
                    <a:pt x="12" y="6"/>
                    <a:pt x="12" y="6"/>
                    <a:pt x="12" y="6"/>
                  </a:cubicBezTo>
                  <a:cubicBezTo>
                    <a:pt x="3" y="6"/>
                    <a:pt x="3" y="6"/>
                    <a:pt x="3" y="6"/>
                  </a:cubicBezTo>
                  <a:cubicBezTo>
                    <a:pt x="1" y="6"/>
                    <a:pt x="0" y="5"/>
                    <a:pt x="0" y="3"/>
                  </a:cubicBezTo>
                  <a:cubicBezTo>
                    <a:pt x="0" y="2"/>
                    <a:pt x="1" y="0"/>
                    <a:pt x="3" y="0"/>
                  </a:cubicBezTo>
                  <a:cubicBezTo>
                    <a:pt x="51" y="0"/>
                    <a:pt x="51" y="0"/>
                    <a:pt x="51" y="0"/>
                  </a:cubicBezTo>
                  <a:cubicBezTo>
                    <a:pt x="52" y="0"/>
                    <a:pt x="53" y="2"/>
                    <a:pt x="53" y="3"/>
                  </a:cubicBezTo>
                  <a:cubicBezTo>
                    <a:pt x="53" y="5"/>
                    <a:pt x="52" y="6"/>
                    <a:pt x="51" y="6"/>
                  </a:cubicBezTo>
                  <a:cubicBezTo>
                    <a:pt x="42" y="6"/>
                    <a:pt x="42" y="6"/>
                    <a:pt x="42" y="6"/>
                  </a:cubicBezTo>
                  <a:cubicBezTo>
                    <a:pt x="42" y="121"/>
                    <a:pt x="42" y="121"/>
                    <a:pt x="42" y="121"/>
                  </a:cubicBezTo>
                  <a:cubicBezTo>
                    <a:pt x="49" y="125"/>
                    <a:pt x="57" y="127"/>
                    <a:pt x="65" y="127"/>
                  </a:cubicBezTo>
                  <a:cubicBezTo>
                    <a:pt x="73" y="127"/>
                    <a:pt x="81" y="125"/>
                    <a:pt x="88" y="121"/>
                  </a:cubicBezTo>
                  <a:cubicBezTo>
                    <a:pt x="88" y="6"/>
                    <a:pt x="88" y="6"/>
                    <a:pt x="88" y="6"/>
                  </a:cubicBezTo>
                  <a:cubicBezTo>
                    <a:pt x="78" y="6"/>
                    <a:pt x="78" y="6"/>
                    <a:pt x="78" y="6"/>
                  </a:cubicBezTo>
                  <a:cubicBezTo>
                    <a:pt x="76" y="6"/>
                    <a:pt x="75" y="4"/>
                    <a:pt x="75" y="3"/>
                  </a:cubicBezTo>
                  <a:cubicBezTo>
                    <a:pt x="75" y="1"/>
                    <a:pt x="76" y="0"/>
                    <a:pt x="78" y="0"/>
                  </a:cubicBezTo>
                  <a:cubicBezTo>
                    <a:pt x="124" y="0"/>
                    <a:pt x="124" y="0"/>
                    <a:pt x="124" y="0"/>
                  </a:cubicBezTo>
                  <a:cubicBezTo>
                    <a:pt x="126" y="0"/>
                    <a:pt x="127" y="1"/>
                    <a:pt x="1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8445" y="424"/>
              <a:ext cx="289" cy="314"/>
            </a:xfrm>
            <a:custGeom>
              <a:avLst/>
              <a:gdLst>
                <a:gd name="T0" fmla="*/ 122 w 122"/>
                <a:gd name="T1" fmla="*/ 3 h 132"/>
                <a:gd name="T2" fmla="*/ 119 w 122"/>
                <a:gd name="T3" fmla="*/ 6 h 132"/>
                <a:gd name="T4" fmla="*/ 107 w 122"/>
                <a:gd name="T5" fmla="*/ 6 h 132"/>
                <a:gd name="T6" fmla="*/ 107 w 122"/>
                <a:gd name="T7" fmla="*/ 127 h 132"/>
                <a:gd name="T8" fmla="*/ 104 w 122"/>
                <a:gd name="T9" fmla="*/ 132 h 132"/>
                <a:gd name="T10" fmla="*/ 99 w 122"/>
                <a:gd name="T11" fmla="*/ 129 h 132"/>
                <a:gd name="T12" fmla="*/ 20 w 122"/>
                <a:gd name="T13" fmla="*/ 15 h 132"/>
                <a:gd name="T14" fmla="*/ 20 w 122"/>
                <a:gd name="T15" fmla="*/ 125 h 132"/>
                <a:gd name="T16" fmla="*/ 37 w 122"/>
                <a:gd name="T17" fmla="*/ 125 h 132"/>
                <a:gd name="T18" fmla="*/ 40 w 122"/>
                <a:gd name="T19" fmla="*/ 127 h 132"/>
                <a:gd name="T20" fmla="*/ 37 w 122"/>
                <a:gd name="T21" fmla="*/ 130 h 132"/>
                <a:gd name="T22" fmla="*/ 3 w 122"/>
                <a:gd name="T23" fmla="*/ 130 h 132"/>
                <a:gd name="T24" fmla="*/ 0 w 122"/>
                <a:gd name="T25" fmla="*/ 127 h 132"/>
                <a:gd name="T26" fmla="*/ 3 w 122"/>
                <a:gd name="T27" fmla="*/ 125 h 132"/>
                <a:gd name="T28" fmla="*/ 15 w 122"/>
                <a:gd name="T29" fmla="*/ 125 h 132"/>
                <a:gd name="T30" fmla="*/ 15 w 122"/>
                <a:gd name="T31" fmla="*/ 6 h 132"/>
                <a:gd name="T32" fmla="*/ 4 w 122"/>
                <a:gd name="T33" fmla="*/ 6 h 132"/>
                <a:gd name="T34" fmla="*/ 2 w 122"/>
                <a:gd name="T35" fmla="*/ 3 h 132"/>
                <a:gd name="T36" fmla="*/ 4 w 122"/>
                <a:gd name="T37" fmla="*/ 0 h 132"/>
                <a:gd name="T38" fmla="*/ 44 w 122"/>
                <a:gd name="T39" fmla="*/ 0 h 132"/>
                <a:gd name="T40" fmla="*/ 46 w 122"/>
                <a:gd name="T41" fmla="*/ 1 h 132"/>
                <a:gd name="T42" fmla="*/ 101 w 122"/>
                <a:gd name="T43" fmla="*/ 82 h 132"/>
                <a:gd name="T44" fmla="*/ 101 w 122"/>
                <a:gd name="T45" fmla="*/ 6 h 132"/>
                <a:gd name="T46" fmla="*/ 89 w 122"/>
                <a:gd name="T47" fmla="*/ 6 h 132"/>
                <a:gd name="T48" fmla="*/ 86 w 122"/>
                <a:gd name="T49" fmla="*/ 3 h 132"/>
                <a:gd name="T50" fmla="*/ 89 w 122"/>
                <a:gd name="T51" fmla="*/ 0 h 132"/>
                <a:gd name="T52" fmla="*/ 119 w 122"/>
                <a:gd name="T53" fmla="*/ 0 h 132"/>
                <a:gd name="T54" fmla="*/ 122 w 122"/>
                <a:gd name="T5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 h="132">
                  <a:moveTo>
                    <a:pt x="122" y="3"/>
                  </a:moveTo>
                  <a:cubicBezTo>
                    <a:pt x="122" y="5"/>
                    <a:pt x="121" y="6"/>
                    <a:pt x="119" y="6"/>
                  </a:cubicBezTo>
                  <a:cubicBezTo>
                    <a:pt x="107" y="6"/>
                    <a:pt x="107" y="6"/>
                    <a:pt x="107" y="6"/>
                  </a:cubicBezTo>
                  <a:cubicBezTo>
                    <a:pt x="107" y="127"/>
                    <a:pt x="107" y="127"/>
                    <a:pt x="107" y="127"/>
                  </a:cubicBezTo>
                  <a:cubicBezTo>
                    <a:pt x="107" y="130"/>
                    <a:pt x="106" y="132"/>
                    <a:pt x="104" y="132"/>
                  </a:cubicBezTo>
                  <a:cubicBezTo>
                    <a:pt x="103" y="132"/>
                    <a:pt x="101" y="131"/>
                    <a:pt x="99" y="129"/>
                  </a:cubicBezTo>
                  <a:cubicBezTo>
                    <a:pt x="20" y="15"/>
                    <a:pt x="20" y="15"/>
                    <a:pt x="20" y="15"/>
                  </a:cubicBezTo>
                  <a:cubicBezTo>
                    <a:pt x="20" y="125"/>
                    <a:pt x="20" y="125"/>
                    <a:pt x="20" y="125"/>
                  </a:cubicBezTo>
                  <a:cubicBezTo>
                    <a:pt x="37" y="125"/>
                    <a:pt x="37" y="125"/>
                    <a:pt x="37" y="125"/>
                  </a:cubicBezTo>
                  <a:cubicBezTo>
                    <a:pt x="38" y="125"/>
                    <a:pt x="40" y="126"/>
                    <a:pt x="40" y="127"/>
                  </a:cubicBezTo>
                  <a:cubicBezTo>
                    <a:pt x="40" y="129"/>
                    <a:pt x="38" y="130"/>
                    <a:pt x="37" y="130"/>
                  </a:cubicBezTo>
                  <a:cubicBezTo>
                    <a:pt x="3" y="130"/>
                    <a:pt x="3" y="130"/>
                    <a:pt x="3" y="130"/>
                  </a:cubicBezTo>
                  <a:cubicBezTo>
                    <a:pt x="2" y="130"/>
                    <a:pt x="0" y="129"/>
                    <a:pt x="0" y="127"/>
                  </a:cubicBezTo>
                  <a:cubicBezTo>
                    <a:pt x="0" y="126"/>
                    <a:pt x="2" y="125"/>
                    <a:pt x="3" y="125"/>
                  </a:cubicBezTo>
                  <a:cubicBezTo>
                    <a:pt x="15" y="125"/>
                    <a:pt x="15" y="125"/>
                    <a:pt x="15" y="125"/>
                  </a:cubicBezTo>
                  <a:cubicBezTo>
                    <a:pt x="15" y="6"/>
                    <a:pt x="15" y="6"/>
                    <a:pt x="15" y="6"/>
                  </a:cubicBezTo>
                  <a:cubicBezTo>
                    <a:pt x="4" y="6"/>
                    <a:pt x="4" y="6"/>
                    <a:pt x="4" y="6"/>
                  </a:cubicBezTo>
                  <a:cubicBezTo>
                    <a:pt x="3" y="6"/>
                    <a:pt x="2" y="5"/>
                    <a:pt x="2" y="3"/>
                  </a:cubicBezTo>
                  <a:cubicBezTo>
                    <a:pt x="2" y="1"/>
                    <a:pt x="3" y="0"/>
                    <a:pt x="4" y="0"/>
                  </a:cubicBezTo>
                  <a:cubicBezTo>
                    <a:pt x="44" y="0"/>
                    <a:pt x="44" y="0"/>
                    <a:pt x="44" y="0"/>
                  </a:cubicBezTo>
                  <a:cubicBezTo>
                    <a:pt x="45" y="0"/>
                    <a:pt x="45" y="1"/>
                    <a:pt x="46" y="1"/>
                  </a:cubicBezTo>
                  <a:cubicBezTo>
                    <a:pt x="101" y="82"/>
                    <a:pt x="101" y="82"/>
                    <a:pt x="101" y="82"/>
                  </a:cubicBezTo>
                  <a:cubicBezTo>
                    <a:pt x="101" y="6"/>
                    <a:pt x="101" y="6"/>
                    <a:pt x="101" y="6"/>
                  </a:cubicBezTo>
                  <a:cubicBezTo>
                    <a:pt x="89" y="6"/>
                    <a:pt x="89" y="6"/>
                    <a:pt x="89" y="6"/>
                  </a:cubicBezTo>
                  <a:cubicBezTo>
                    <a:pt x="88" y="6"/>
                    <a:pt x="86" y="5"/>
                    <a:pt x="86" y="3"/>
                  </a:cubicBezTo>
                  <a:cubicBezTo>
                    <a:pt x="86" y="2"/>
                    <a:pt x="88" y="0"/>
                    <a:pt x="89" y="0"/>
                  </a:cubicBezTo>
                  <a:cubicBezTo>
                    <a:pt x="119" y="0"/>
                    <a:pt x="119" y="0"/>
                    <a:pt x="119" y="0"/>
                  </a:cubicBezTo>
                  <a:cubicBezTo>
                    <a:pt x="121" y="0"/>
                    <a:pt x="122" y="2"/>
                    <a:pt x="12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8770" y="424"/>
              <a:ext cx="286" cy="309"/>
            </a:xfrm>
            <a:custGeom>
              <a:avLst/>
              <a:gdLst>
                <a:gd name="T0" fmla="*/ 121 w 121"/>
                <a:gd name="T1" fmla="*/ 65 h 130"/>
                <a:gd name="T2" fmla="*/ 56 w 121"/>
                <a:gd name="T3" fmla="*/ 130 h 130"/>
                <a:gd name="T4" fmla="*/ 3 w 121"/>
                <a:gd name="T5" fmla="*/ 130 h 130"/>
                <a:gd name="T6" fmla="*/ 0 w 121"/>
                <a:gd name="T7" fmla="*/ 127 h 130"/>
                <a:gd name="T8" fmla="*/ 3 w 121"/>
                <a:gd name="T9" fmla="*/ 125 h 130"/>
                <a:gd name="T10" fmla="*/ 13 w 121"/>
                <a:gd name="T11" fmla="*/ 125 h 130"/>
                <a:gd name="T12" fmla="*/ 13 w 121"/>
                <a:gd name="T13" fmla="*/ 6 h 130"/>
                <a:gd name="T14" fmla="*/ 4 w 121"/>
                <a:gd name="T15" fmla="*/ 6 h 130"/>
                <a:gd name="T16" fmla="*/ 1 w 121"/>
                <a:gd name="T17" fmla="*/ 3 h 130"/>
                <a:gd name="T18" fmla="*/ 4 w 121"/>
                <a:gd name="T19" fmla="*/ 0 h 130"/>
                <a:gd name="T20" fmla="*/ 56 w 121"/>
                <a:gd name="T21" fmla="*/ 0 h 130"/>
                <a:gd name="T22" fmla="*/ 121 w 121"/>
                <a:gd name="T23" fmla="*/ 65 h 130"/>
                <a:gd name="T24" fmla="*/ 56 w 121"/>
                <a:gd name="T25" fmla="*/ 125 h 130"/>
                <a:gd name="T26" fmla="*/ 89 w 121"/>
                <a:gd name="T27" fmla="*/ 116 h 130"/>
                <a:gd name="T28" fmla="*/ 89 w 121"/>
                <a:gd name="T29" fmla="*/ 14 h 130"/>
                <a:gd name="T30" fmla="*/ 56 w 121"/>
                <a:gd name="T31" fmla="*/ 6 h 130"/>
                <a:gd name="T32" fmla="*/ 42 w 121"/>
                <a:gd name="T33" fmla="*/ 6 h 130"/>
                <a:gd name="T34" fmla="*/ 42 w 121"/>
                <a:gd name="T35" fmla="*/ 125 h 130"/>
                <a:gd name="T36" fmla="*/ 56 w 121"/>
                <a:gd name="T37"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30">
                  <a:moveTo>
                    <a:pt x="121" y="65"/>
                  </a:moveTo>
                  <a:cubicBezTo>
                    <a:pt x="121" y="104"/>
                    <a:pt x="95" y="130"/>
                    <a:pt x="56" y="130"/>
                  </a:cubicBezTo>
                  <a:cubicBezTo>
                    <a:pt x="3" y="130"/>
                    <a:pt x="3" y="130"/>
                    <a:pt x="3" y="130"/>
                  </a:cubicBezTo>
                  <a:cubicBezTo>
                    <a:pt x="1" y="130"/>
                    <a:pt x="0" y="129"/>
                    <a:pt x="0" y="127"/>
                  </a:cubicBezTo>
                  <a:cubicBezTo>
                    <a:pt x="0" y="126"/>
                    <a:pt x="1" y="125"/>
                    <a:pt x="3" y="125"/>
                  </a:cubicBezTo>
                  <a:cubicBezTo>
                    <a:pt x="13" y="125"/>
                    <a:pt x="13" y="125"/>
                    <a:pt x="13" y="125"/>
                  </a:cubicBezTo>
                  <a:cubicBezTo>
                    <a:pt x="13" y="6"/>
                    <a:pt x="13" y="6"/>
                    <a:pt x="13" y="6"/>
                  </a:cubicBezTo>
                  <a:cubicBezTo>
                    <a:pt x="4" y="6"/>
                    <a:pt x="4" y="6"/>
                    <a:pt x="4" y="6"/>
                  </a:cubicBezTo>
                  <a:cubicBezTo>
                    <a:pt x="3" y="6"/>
                    <a:pt x="1" y="5"/>
                    <a:pt x="1" y="3"/>
                  </a:cubicBezTo>
                  <a:cubicBezTo>
                    <a:pt x="1" y="2"/>
                    <a:pt x="3" y="0"/>
                    <a:pt x="4" y="0"/>
                  </a:cubicBezTo>
                  <a:cubicBezTo>
                    <a:pt x="56" y="0"/>
                    <a:pt x="56" y="0"/>
                    <a:pt x="56" y="0"/>
                  </a:cubicBezTo>
                  <a:cubicBezTo>
                    <a:pt x="95" y="0"/>
                    <a:pt x="121" y="26"/>
                    <a:pt x="121" y="65"/>
                  </a:cubicBezTo>
                  <a:close/>
                  <a:moveTo>
                    <a:pt x="56" y="125"/>
                  </a:moveTo>
                  <a:cubicBezTo>
                    <a:pt x="69" y="125"/>
                    <a:pt x="80" y="122"/>
                    <a:pt x="89" y="116"/>
                  </a:cubicBezTo>
                  <a:cubicBezTo>
                    <a:pt x="89" y="14"/>
                    <a:pt x="89" y="14"/>
                    <a:pt x="89" y="14"/>
                  </a:cubicBezTo>
                  <a:cubicBezTo>
                    <a:pt x="80" y="9"/>
                    <a:pt x="69" y="6"/>
                    <a:pt x="56" y="6"/>
                  </a:cubicBezTo>
                  <a:cubicBezTo>
                    <a:pt x="42" y="6"/>
                    <a:pt x="42" y="6"/>
                    <a:pt x="42" y="6"/>
                  </a:cubicBezTo>
                  <a:cubicBezTo>
                    <a:pt x="42" y="125"/>
                    <a:pt x="42" y="125"/>
                    <a:pt x="42" y="125"/>
                  </a:cubicBezTo>
                  <a:lnTo>
                    <a:pt x="56"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9083" y="419"/>
              <a:ext cx="317" cy="319"/>
            </a:xfrm>
            <a:custGeom>
              <a:avLst/>
              <a:gdLst>
                <a:gd name="T0" fmla="*/ 134 w 134"/>
                <a:gd name="T1" fmla="*/ 67 h 134"/>
                <a:gd name="T2" fmla="*/ 67 w 134"/>
                <a:gd name="T3" fmla="*/ 134 h 134"/>
                <a:gd name="T4" fmla="*/ 0 w 134"/>
                <a:gd name="T5" fmla="*/ 67 h 134"/>
                <a:gd name="T6" fmla="*/ 67 w 134"/>
                <a:gd name="T7" fmla="*/ 0 h 134"/>
                <a:gd name="T8" fmla="*/ 134 w 134"/>
                <a:gd name="T9" fmla="*/ 67 h 134"/>
                <a:gd name="T10" fmla="*/ 67 w 134"/>
                <a:gd name="T11" fmla="*/ 129 h 134"/>
                <a:gd name="T12" fmla="*/ 100 w 134"/>
                <a:gd name="T13" fmla="*/ 121 h 134"/>
                <a:gd name="T14" fmla="*/ 100 w 134"/>
                <a:gd name="T15" fmla="*/ 13 h 134"/>
                <a:gd name="T16" fmla="*/ 67 w 134"/>
                <a:gd name="T17" fmla="*/ 5 h 134"/>
                <a:gd name="T18" fmla="*/ 34 w 134"/>
                <a:gd name="T19" fmla="*/ 13 h 134"/>
                <a:gd name="T20" fmla="*/ 34 w 134"/>
                <a:gd name="T21" fmla="*/ 121 h 134"/>
                <a:gd name="T22" fmla="*/ 67 w 134"/>
                <a:gd name="T23" fmla="*/ 1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134">
                  <a:moveTo>
                    <a:pt x="134" y="67"/>
                  </a:moveTo>
                  <a:cubicBezTo>
                    <a:pt x="134" y="107"/>
                    <a:pt x="107" y="134"/>
                    <a:pt x="67" y="134"/>
                  </a:cubicBezTo>
                  <a:cubicBezTo>
                    <a:pt x="27" y="134"/>
                    <a:pt x="0" y="107"/>
                    <a:pt x="0" y="67"/>
                  </a:cubicBezTo>
                  <a:cubicBezTo>
                    <a:pt x="0" y="27"/>
                    <a:pt x="27" y="0"/>
                    <a:pt x="67" y="0"/>
                  </a:cubicBezTo>
                  <a:cubicBezTo>
                    <a:pt x="107" y="0"/>
                    <a:pt x="134" y="27"/>
                    <a:pt x="134" y="67"/>
                  </a:cubicBezTo>
                  <a:close/>
                  <a:moveTo>
                    <a:pt x="67" y="129"/>
                  </a:moveTo>
                  <a:cubicBezTo>
                    <a:pt x="80" y="129"/>
                    <a:pt x="91" y="126"/>
                    <a:pt x="100" y="121"/>
                  </a:cubicBezTo>
                  <a:cubicBezTo>
                    <a:pt x="100" y="13"/>
                    <a:pt x="100" y="13"/>
                    <a:pt x="100" y="13"/>
                  </a:cubicBezTo>
                  <a:cubicBezTo>
                    <a:pt x="91" y="8"/>
                    <a:pt x="80" y="5"/>
                    <a:pt x="67" y="5"/>
                  </a:cubicBezTo>
                  <a:cubicBezTo>
                    <a:pt x="54" y="5"/>
                    <a:pt x="43" y="8"/>
                    <a:pt x="34" y="13"/>
                  </a:cubicBezTo>
                  <a:cubicBezTo>
                    <a:pt x="34" y="121"/>
                    <a:pt x="34" y="121"/>
                    <a:pt x="34" y="121"/>
                  </a:cubicBezTo>
                  <a:cubicBezTo>
                    <a:pt x="43" y="126"/>
                    <a:pt x="54" y="129"/>
                    <a:pt x="67"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6787" y="136"/>
              <a:ext cx="661" cy="150"/>
            </a:xfrm>
            <a:custGeom>
              <a:avLst/>
              <a:gdLst>
                <a:gd name="T0" fmla="*/ 279 w 279"/>
                <a:gd name="T1" fmla="*/ 63 h 63"/>
                <a:gd name="T2" fmla="*/ 141 w 279"/>
                <a:gd name="T3" fmla="*/ 39 h 63"/>
                <a:gd name="T4" fmla="*/ 0 w 279"/>
                <a:gd name="T5" fmla="*/ 63 h 63"/>
                <a:gd name="T6" fmla="*/ 4 w 279"/>
                <a:gd name="T7" fmla="*/ 58 h 63"/>
                <a:gd name="T8" fmla="*/ 140 w 279"/>
                <a:gd name="T9" fmla="*/ 0 h 63"/>
                <a:gd name="T10" fmla="*/ 275 w 279"/>
                <a:gd name="T11" fmla="*/ 58 h 63"/>
                <a:gd name="T12" fmla="*/ 279 w 279"/>
                <a:gd name="T13" fmla="*/ 63 h 63"/>
                <a:gd name="T14" fmla="*/ 140 w 279"/>
                <a:gd name="T15" fmla="*/ 4 h 63"/>
                <a:gd name="T16" fmla="*/ 12 w 279"/>
                <a:gd name="T17" fmla="*/ 57 h 63"/>
                <a:gd name="T18" fmla="*/ 141 w 279"/>
                <a:gd name="T19" fmla="*/ 35 h 63"/>
                <a:gd name="T20" fmla="*/ 141 w 279"/>
                <a:gd name="T21" fmla="*/ 35 h 63"/>
                <a:gd name="T22" fmla="*/ 267 w 279"/>
                <a:gd name="T23" fmla="*/ 57 h 63"/>
                <a:gd name="T24" fmla="*/ 140 w 279"/>
                <a:gd name="T2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279" y="63"/>
                  </a:moveTo>
                  <a:cubicBezTo>
                    <a:pt x="141" y="39"/>
                    <a:pt x="141" y="39"/>
                    <a:pt x="141" y="39"/>
                  </a:cubicBezTo>
                  <a:cubicBezTo>
                    <a:pt x="0" y="63"/>
                    <a:pt x="0" y="63"/>
                    <a:pt x="0" y="63"/>
                  </a:cubicBezTo>
                  <a:cubicBezTo>
                    <a:pt x="4" y="58"/>
                    <a:pt x="4" y="58"/>
                    <a:pt x="4" y="58"/>
                  </a:cubicBezTo>
                  <a:cubicBezTo>
                    <a:pt x="40" y="21"/>
                    <a:pt x="88" y="0"/>
                    <a:pt x="140" y="0"/>
                  </a:cubicBezTo>
                  <a:cubicBezTo>
                    <a:pt x="191" y="0"/>
                    <a:pt x="239" y="21"/>
                    <a:pt x="275" y="58"/>
                  </a:cubicBezTo>
                  <a:lnTo>
                    <a:pt x="279" y="63"/>
                  </a:lnTo>
                  <a:close/>
                  <a:moveTo>
                    <a:pt x="140" y="4"/>
                  </a:moveTo>
                  <a:cubicBezTo>
                    <a:pt x="91" y="4"/>
                    <a:pt x="46" y="23"/>
                    <a:pt x="12" y="57"/>
                  </a:cubicBezTo>
                  <a:cubicBezTo>
                    <a:pt x="141" y="35"/>
                    <a:pt x="141" y="35"/>
                    <a:pt x="141" y="35"/>
                  </a:cubicBezTo>
                  <a:cubicBezTo>
                    <a:pt x="141" y="35"/>
                    <a:pt x="141" y="35"/>
                    <a:pt x="141" y="35"/>
                  </a:cubicBezTo>
                  <a:cubicBezTo>
                    <a:pt x="267" y="57"/>
                    <a:pt x="267" y="57"/>
                    <a:pt x="267" y="57"/>
                  </a:cubicBezTo>
                  <a:cubicBezTo>
                    <a:pt x="233" y="23"/>
                    <a:pt x="188" y="4"/>
                    <a:pt x="1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9"/>
            <p:cNvSpPr>
              <a:spLocks noChangeArrowheads="1"/>
            </p:cNvSpPr>
            <p:nvPr/>
          </p:nvSpPr>
          <p:spPr bwMode="auto">
            <a:xfrm>
              <a:off x="7116" y="143"/>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934" y="176"/>
              <a:ext cx="187" cy="53"/>
            </a:xfrm>
            <a:custGeom>
              <a:avLst/>
              <a:gdLst>
                <a:gd name="T0" fmla="*/ 187 w 187"/>
                <a:gd name="T1" fmla="*/ 53 h 53"/>
                <a:gd name="T2" fmla="*/ 0 w 187"/>
                <a:gd name="T3" fmla="*/ 10 h 53"/>
                <a:gd name="T4" fmla="*/ 2 w 187"/>
                <a:gd name="T5" fmla="*/ 0 h 53"/>
                <a:gd name="T6" fmla="*/ 187 w 187"/>
                <a:gd name="T7" fmla="*/ 43 h 53"/>
                <a:gd name="T8" fmla="*/ 187 w 187"/>
                <a:gd name="T9" fmla="*/ 53 h 53"/>
              </a:gdLst>
              <a:ahLst/>
              <a:cxnLst>
                <a:cxn ang="0">
                  <a:pos x="T0" y="T1"/>
                </a:cxn>
                <a:cxn ang="0">
                  <a:pos x="T2" y="T3"/>
                </a:cxn>
                <a:cxn ang="0">
                  <a:pos x="T4" y="T5"/>
                </a:cxn>
                <a:cxn ang="0">
                  <a:pos x="T6" y="T7"/>
                </a:cxn>
                <a:cxn ang="0">
                  <a:pos x="T8" y="T9"/>
                </a:cxn>
              </a:cxnLst>
              <a:rect l="0" t="0" r="r" b="b"/>
              <a:pathLst>
                <a:path w="187" h="53">
                  <a:moveTo>
                    <a:pt x="187" y="53"/>
                  </a:moveTo>
                  <a:lnTo>
                    <a:pt x="0" y="10"/>
                  </a:lnTo>
                  <a:lnTo>
                    <a:pt x="2" y="0"/>
                  </a:lnTo>
                  <a:lnTo>
                    <a:pt x="187" y="43"/>
                  </a:lnTo>
                  <a:lnTo>
                    <a:pt x="18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7121" y="181"/>
              <a:ext cx="192" cy="48"/>
            </a:xfrm>
            <a:custGeom>
              <a:avLst/>
              <a:gdLst>
                <a:gd name="T0" fmla="*/ 0 w 192"/>
                <a:gd name="T1" fmla="*/ 48 h 48"/>
                <a:gd name="T2" fmla="*/ 0 w 192"/>
                <a:gd name="T3" fmla="*/ 38 h 48"/>
                <a:gd name="T4" fmla="*/ 190 w 192"/>
                <a:gd name="T5" fmla="*/ 0 h 48"/>
                <a:gd name="T6" fmla="*/ 192 w 192"/>
                <a:gd name="T7" fmla="*/ 12 h 48"/>
                <a:gd name="T8" fmla="*/ 0 w 192"/>
                <a:gd name="T9" fmla="*/ 48 h 48"/>
              </a:gdLst>
              <a:ahLst/>
              <a:cxnLst>
                <a:cxn ang="0">
                  <a:pos x="T0" y="T1"/>
                </a:cxn>
                <a:cxn ang="0">
                  <a:pos x="T2" y="T3"/>
                </a:cxn>
                <a:cxn ang="0">
                  <a:pos x="T4" y="T5"/>
                </a:cxn>
                <a:cxn ang="0">
                  <a:pos x="T6" y="T7"/>
                </a:cxn>
                <a:cxn ang="0">
                  <a:pos x="T8" y="T9"/>
                </a:cxn>
              </a:cxnLst>
              <a:rect l="0" t="0" r="r" b="b"/>
              <a:pathLst>
                <a:path w="192" h="48">
                  <a:moveTo>
                    <a:pt x="0" y="48"/>
                  </a:moveTo>
                  <a:lnTo>
                    <a:pt x="0" y="38"/>
                  </a:lnTo>
                  <a:lnTo>
                    <a:pt x="190" y="0"/>
                  </a:lnTo>
                  <a:lnTo>
                    <a:pt x="192" y="12"/>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noEditPoints="1"/>
            </p:cNvSpPr>
            <p:nvPr/>
          </p:nvSpPr>
          <p:spPr bwMode="auto">
            <a:xfrm>
              <a:off x="6787" y="872"/>
              <a:ext cx="661" cy="150"/>
            </a:xfrm>
            <a:custGeom>
              <a:avLst/>
              <a:gdLst>
                <a:gd name="T0" fmla="*/ 140 w 279"/>
                <a:gd name="T1" fmla="*/ 63 h 63"/>
                <a:gd name="T2" fmla="*/ 4 w 279"/>
                <a:gd name="T3" fmla="*/ 5 h 63"/>
                <a:gd name="T4" fmla="*/ 0 w 279"/>
                <a:gd name="T5" fmla="*/ 0 h 63"/>
                <a:gd name="T6" fmla="*/ 138 w 279"/>
                <a:gd name="T7" fmla="*/ 24 h 63"/>
                <a:gd name="T8" fmla="*/ 279 w 279"/>
                <a:gd name="T9" fmla="*/ 0 h 63"/>
                <a:gd name="T10" fmla="*/ 275 w 279"/>
                <a:gd name="T11" fmla="*/ 5 h 63"/>
                <a:gd name="T12" fmla="*/ 140 w 279"/>
                <a:gd name="T13" fmla="*/ 63 h 63"/>
                <a:gd name="T14" fmla="*/ 12 w 279"/>
                <a:gd name="T15" fmla="*/ 7 h 63"/>
                <a:gd name="T16" fmla="*/ 140 w 279"/>
                <a:gd name="T17" fmla="*/ 59 h 63"/>
                <a:gd name="T18" fmla="*/ 267 w 279"/>
                <a:gd name="T19" fmla="*/ 7 h 63"/>
                <a:gd name="T20" fmla="*/ 138 w 279"/>
                <a:gd name="T21" fmla="*/ 28 h 63"/>
                <a:gd name="T22" fmla="*/ 138 w 279"/>
                <a:gd name="T23" fmla="*/ 28 h 63"/>
                <a:gd name="T24" fmla="*/ 12 w 279"/>
                <a:gd name="T25"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9" h="63">
                  <a:moveTo>
                    <a:pt x="140" y="63"/>
                  </a:moveTo>
                  <a:cubicBezTo>
                    <a:pt x="88" y="63"/>
                    <a:pt x="40" y="42"/>
                    <a:pt x="4" y="5"/>
                  </a:cubicBezTo>
                  <a:cubicBezTo>
                    <a:pt x="0" y="0"/>
                    <a:pt x="0" y="0"/>
                    <a:pt x="0" y="0"/>
                  </a:cubicBezTo>
                  <a:cubicBezTo>
                    <a:pt x="138" y="24"/>
                    <a:pt x="138" y="24"/>
                    <a:pt x="138" y="24"/>
                  </a:cubicBezTo>
                  <a:cubicBezTo>
                    <a:pt x="279" y="0"/>
                    <a:pt x="279" y="0"/>
                    <a:pt x="279" y="0"/>
                  </a:cubicBezTo>
                  <a:cubicBezTo>
                    <a:pt x="275" y="5"/>
                    <a:pt x="275" y="5"/>
                    <a:pt x="275" y="5"/>
                  </a:cubicBezTo>
                  <a:cubicBezTo>
                    <a:pt x="239" y="42"/>
                    <a:pt x="191" y="63"/>
                    <a:pt x="140" y="63"/>
                  </a:cubicBezTo>
                  <a:close/>
                  <a:moveTo>
                    <a:pt x="12" y="7"/>
                  </a:moveTo>
                  <a:cubicBezTo>
                    <a:pt x="46" y="40"/>
                    <a:pt x="91" y="59"/>
                    <a:pt x="140" y="59"/>
                  </a:cubicBezTo>
                  <a:cubicBezTo>
                    <a:pt x="188" y="59"/>
                    <a:pt x="233" y="40"/>
                    <a:pt x="267" y="7"/>
                  </a:cubicBezTo>
                  <a:cubicBezTo>
                    <a:pt x="138" y="28"/>
                    <a:pt x="138" y="28"/>
                    <a:pt x="138" y="28"/>
                  </a:cubicBezTo>
                  <a:cubicBezTo>
                    <a:pt x="138" y="28"/>
                    <a:pt x="138" y="28"/>
                    <a:pt x="138" y="28"/>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13"/>
            <p:cNvSpPr>
              <a:spLocks noChangeArrowheads="1"/>
            </p:cNvSpPr>
            <p:nvPr/>
          </p:nvSpPr>
          <p:spPr bwMode="auto">
            <a:xfrm>
              <a:off x="7109" y="934"/>
              <a:ext cx="10" cy="8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7114" y="929"/>
              <a:ext cx="187" cy="52"/>
            </a:xfrm>
            <a:custGeom>
              <a:avLst/>
              <a:gdLst>
                <a:gd name="T0" fmla="*/ 185 w 187"/>
                <a:gd name="T1" fmla="*/ 52 h 52"/>
                <a:gd name="T2" fmla="*/ 0 w 187"/>
                <a:gd name="T3" fmla="*/ 9 h 52"/>
                <a:gd name="T4" fmla="*/ 2 w 187"/>
                <a:gd name="T5" fmla="*/ 0 h 52"/>
                <a:gd name="T6" fmla="*/ 187 w 187"/>
                <a:gd name="T7" fmla="*/ 43 h 52"/>
                <a:gd name="T8" fmla="*/ 185 w 187"/>
                <a:gd name="T9" fmla="*/ 52 h 52"/>
              </a:gdLst>
              <a:ahLst/>
              <a:cxnLst>
                <a:cxn ang="0">
                  <a:pos x="T0" y="T1"/>
                </a:cxn>
                <a:cxn ang="0">
                  <a:pos x="T2" y="T3"/>
                </a:cxn>
                <a:cxn ang="0">
                  <a:pos x="T4" y="T5"/>
                </a:cxn>
                <a:cxn ang="0">
                  <a:pos x="T6" y="T7"/>
                </a:cxn>
                <a:cxn ang="0">
                  <a:pos x="T8" y="T9"/>
                </a:cxn>
              </a:cxnLst>
              <a:rect l="0" t="0" r="r" b="b"/>
              <a:pathLst>
                <a:path w="187" h="52">
                  <a:moveTo>
                    <a:pt x="185" y="52"/>
                  </a:moveTo>
                  <a:lnTo>
                    <a:pt x="0" y="9"/>
                  </a:lnTo>
                  <a:lnTo>
                    <a:pt x="2" y="0"/>
                  </a:lnTo>
                  <a:lnTo>
                    <a:pt x="187" y="43"/>
                  </a:lnTo>
                  <a:lnTo>
                    <a:pt x="18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6922" y="929"/>
              <a:ext cx="194" cy="47"/>
            </a:xfrm>
            <a:custGeom>
              <a:avLst/>
              <a:gdLst>
                <a:gd name="T0" fmla="*/ 2 w 194"/>
                <a:gd name="T1" fmla="*/ 47 h 47"/>
                <a:gd name="T2" fmla="*/ 0 w 194"/>
                <a:gd name="T3" fmla="*/ 38 h 47"/>
                <a:gd name="T4" fmla="*/ 192 w 194"/>
                <a:gd name="T5" fmla="*/ 0 h 47"/>
                <a:gd name="T6" fmla="*/ 194 w 194"/>
                <a:gd name="T7" fmla="*/ 9 h 47"/>
                <a:gd name="T8" fmla="*/ 2 w 194"/>
                <a:gd name="T9" fmla="*/ 47 h 47"/>
              </a:gdLst>
              <a:ahLst/>
              <a:cxnLst>
                <a:cxn ang="0">
                  <a:pos x="T0" y="T1"/>
                </a:cxn>
                <a:cxn ang="0">
                  <a:pos x="T2" y="T3"/>
                </a:cxn>
                <a:cxn ang="0">
                  <a:pos x="T4" y="T5"/>
                </a:cxn>
                <a:cxn ang="0">
                  <a:pos x="T6" y="T7"/>
                </a:cxn>
                <a:cxn ang="0">
                  <a:pos x="T8" y="T9"/>
                </a:cxn>
              </a:cxnLst>
              <a:rect l="0" t="0" r="r" b="b"/>
              <a:pathLst>
                <a:path w="194" h="47">
                  <a:moveTo>
                    <a:pt x="2" y="47"/>
                  </a:moveTo>
                  <a:lnTo>
                    <a:pt x="0" y="38"/>
                  </a:lnTo>
                  <a:lnTo>
                    <a:pt x="192" y="0"/>
                  </a:lnTo>
                  <a:lnTo>
                    <a:pt x="194" y="9"/>
                  </a:lnTo>
                  <a:lnTo>
                    <a:pt x="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noEditPoints="1"/>
            </p:cNvSpPr>
            <p:nvPr/>
          </p:nvSpPr>
          <p:spPr bwMode="auto">
            <a:xfrm>
              <a:off x="7410" y="248"/>
              <a:ext cx="149" cy="664"/>
            </a:xfrm>
            <a:custGeom>
              <a:avLst/>
              <a:gdLst>
                <a:gd name="T0" fmla="*/ 0 w 63"/>
                <a:gd name="T1" fmla="*/ 279 h 279"/>
                <a:gd name="T2" fmla="*/ 23 w 63"/>
                <a:gd name="T3" fmla="*/ 140 h 279"/>
                <a:gd name="T4" fmla="*/ 0 w 63"/>
                <a:gd name="T5" fmla="*/ 0 h 279"/>
                <a:gd name="T6" fmla="*/ 4 w 63"/>
                <a:gd name="T7" fmla="*/ 4 h 279"/>
                <a:gd name="T8" fmla="*/ 63 w 63"/>
                <a:gd name="T9" fmla="*/ 139 h 279"/>
                <a:gd name="T10" fmla="*/ 4 w 63"/>
                <a:gd name="T11" fmla="*/ 274 h 279"/>
                <a:gd name="T12" fmla="*/ 0 w 63"/>
                <a:gd name="T13" fmla="*/ 279 h 279"/>
                <a:gd name="T14" fmla="*/ 6 w 63"/>
                <a:gd name="T15" fmla="*/ 11 h 279"/>
                <a:gd name="T16" fmla="*/ 28 w 63"/>
                <a:gd name="T17" fmla="*/ 140 h 279"/>
                <a:gd name="T18" fmla="*/ 28 w 63"/>
                <a:gd name="T19" fmla="*/ 141 h 279"/>
                <a:gd name="T20" fmla="*/ 6 w 63"/>
                <a:gd name="T21" fmla="*/ 267 h 279"/>
                <a:gd name="T22" fmla="*/ 59 w 63"/>
                <a:gd name="T23" fmla="*/ 139 h 279"/>
                <a:gd name="T24" fmla="*/ 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0" y="279"/>
                  </a:moveTo>
                  <a:cubicBezTo>
                    <a:pt x="23" y="140"/>
                    <a:pt x="23" y="140"/>
                    <a:pt x="23" y="140"/>
                  </a:cubicBezTo>
                  <a:cubicBezTo>
                    <a:pt x="0" y="0"/>
                    <a:pt x="0" y="0"/>
                    <a:pt x="0" y="0"/>
                  </a:cubicBezTo>
                  <a:cubicBezTo>
                    <a:pt x="4" y="4"/>
                    <a:pt x="4" y="4"/>
                    <a:pt x="4" y="4"/>
                  </a:cubicBezTo>
                  <a:cubicBezTo>
                    <a:pt x="42" y="39"/>
                    <a:pt x="63" y="87"/>
                    <a:pt x="63" y="139"/>
                  </a:cubicBezTo>
                  <a:cubicBezTo>
                    <a:pt x="63" y="191"/>
                    <a:pt x="42" y="239"/>
                    <a:pt x="4" y="274"/>
                  </a:cubicBezTo>
                  <a:lnTo>
                    <a:pt x="0" y="279"/>
                  </a:lnTo>
                  <a:close/>
                  <a:moveTo>
                    <a:pt x="6" y="11"/>
                  </a:moveTo>
                  <a:cubicBezTo>
                    <a:pt x="28" y="140"/>
                    <a:pt x="28" y="140"/>
                    <a:pt x="28" y="140"/>
                  </a:cubicBezTo>
                  <a:cubicBezTo>
                    <a:pt x="28" y="141"/>
                    <a:pt x="28" y="141"/>
                    <a:pt x="28" y="141"/>
                  </a:cubicBezTo>
                  <a:cubicBezTo>
                    <a:pt x="6" y="267"/>
                    <a:pt x="6" y="267"/>
                    <a:pt x="6" y="267"/>
                  </a:cubicBezTo>
                  <a:cubicBezTo>
                    <a:pt x="40" y="233"/>
                    <a:pt x="59" y="187"/>
                    <a:pt x="59" y="139"/>
                  </a:cubicBezTo>
                  <a:cubicBezTo>
                    <a:pt x="59" y="91"/>
                    <a:pt x="40" y="46"/>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Rectangle 17"/>
            <p:cNvSpPr>
              <a:spLocks noChangeArrowheads="1"/>
            </p:cNvSpPr>
            <p:nvPr/>
          </p:nvSpPr>
          <p:spPr bwMode="auto">
            <a:xfrm>
              <a:off x="7472" y="576"/>
              <a:ext cx="80" cy="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7467" y="395"/>
              <a:ext cx="52" cy="188"/>
            </a:xfrm>
            <a:custGeom>
              <a:avLst/>
              <a:gdLst>
                <a:gd name="T0" fmla="*/ 9 w 52"/>
                <a:gd name="T1" fmla="*/ 188 h 188"/>
                <a:gd name="T2" fmla="*/ 0 w 52"/>
                <a:gd name="T3" fmla="*/ 186 h 188"/>
                <a:gd name="T4" fmla="*/ 43 w 52"/>
                <a:gd name="T5" fmla="*/ 0 h 188"/>
                <a:gd name="T6" fmla="*/ 52 w 52"/>
                <a:gd name="T7" fmla="*/ 3 h 188"/>
                <a:gd name="T8" fmla="*/ 9 w 52"/>
                <a:gd name="T9" fmla="*/ 188 h 188"/>
              </a:gdLst>
              <a:ahLst/>
              <a:cxnLst>
                <a:cxn ang="0">
                  <a:pos x="T0" y="T1"/>
                </a:cxn>
                <a:cxn ang="0">
                  <a:pos x="T2" y="T3"/>
                </a:cxn>
                <a:cxn ang="0">
                  <a:pos x="T4" y="T5"/>
                </a:cxn>
                <a:cxn ang="0">
                  <a:pos x="T6" y="T7"/>
                </a:cxn>
                <a:cxn ang="0">
                  <a:pos x="T8" y="T9"/>
                </a:cxn>
              </a:cxnLst>
              <a:rect l="0" t="0" r="r" b="b"/>
              <a:pathLst>
                <a:path w="52" h="188">
                  <a:moveTo>
                    <a:pt x="9" y="188"/>
                  </a:moveTo>
                  <a:lnTo>
                    <a:pt x="0" y="186"/>
                  </a:lnTo>
                  <a:lnTo>
                    <a:pt x="43" y="0"/>
                  </a:lnTo>
                  <a:lnTo>
                    <a:pt x="52" y="3"/>
                  </a:lnTo>
                  <a:lnTo>
                    <a:pt x="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7465" y="581"/>
              <a:ext cx="47" cy="195"/>
            </a:xfrm>
            <a:custGeom>
              <a:avLst/>
              <a:gdLst>
                <a:gd name="T0" fmla="*/ 37 w 47"/>
                <a:gd name="T1" fmla="*/ 195 h 195"/>
                <a:gd name="T2" fmla="*/ 0 w 47"/>
                <a:gd name="T3" fmla="*/ 2 h 195"/>
                <a:gd name="T4" fmla="*/ 11 w 47"/>
                <a:gd name="T5" fmla="*/ 0 h 195"/>
                <a:gd name="T6" fmla="*/ 47 w 47"/>
                <a:gd name="T7" fmla="*/ 193 h 195"/>
                <a:gd name="T8" fmla="*/ 37 w 47"/>
                <a:gd name="T9" fmla="*/ 195 h 195"/>
              </a:gdLst>
              <a:ahLst/>
              <a:cxnLst>
                <a:cxn ang="0">
                  <a:pos x="T0" y="T1"/>
                </a:cxn>
                <a:cxn ang="0">
                  <a:pos x="T2" y="T3"/>
                </a:cxn>
                <a:cxn ang="0">
                  <a:pos x="T4" y="T5"/>
                </a:cxn>
                <a:cxn ang="0">
                  <a:pos x="T6" y="T7"/>
                </a:cxn>
                <a:cxn ang="0">
                  <a:pos x="T8" y="T9"/>
                </a:cxn>
              </a:cxnLst>
              <a:rect l="0" t="0" r="r" b="b"/>
              <a:pathLst>
                <a:path w="47" h="195">
                  <a:moveTo>
                    <a:pt x="37" y="195"/>
                  </a:moveTo>
                  <a:lnTo>
                    <a:pt x="0" y="2"/>
                  </a:lnTo>
                  <a:lnTo>
                    <a:pt x="11" y="0"/>
                  </a:lnTo>
                  <a:lnTo>
                    <a:pt x="47" y="193"/>
                  </a:lnTo>
                  <a:lnTo>
                    <a:pt x="37"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noEditPoints="1"/>
            </p:cNvSpPr>
            <p:nvPr/>
          </p:nvSpPr>
          <p:spPr bwMode="auto">
            <a:xfrm>
              <a:off x="6678" y="248"/>
              <a:ext cx="149" cy="664"/>
            </a:xfrm>
            <a:custGeom>
              <a:avLst/>
              <a:gdLst>
                <a:gd name="T0" fmla="*/ 63 w 63"/>
                <a:gd name="T1" fmla="*/ 279 h 279"/>
                <a:gd name="T2" fmla="*/ 58 w 63"/>
                <a:gd name="T3" fmla="*/ 274 h 279"/>
                <a:gd name="T4" fmla="*/ 0 w 63"/>
                <a:gd name="T5" fmla="*/ 139 h 279"/>
                <a:gd name="T6" fmla="*/ 58 w 63"/>
                <a:gd name="T7" fmla="*/ 4 h 279"/>
                <a:gd name="T8" fmla="*/ 63 w 63"/>
                <a:gd name="T9" fmla="*/ 0 h 279"/>
                <a:gd name="T10" fmla="*/ 39 w 63"/>
                <a:gd name="T11" fmla="*/ 138 h 279"/>
                <a:gd name="T12" fmla="*/ 63 w 63"/>
                <a:gd name="T13" fmla="*/ 279 h 279"/>
                <a:gd name="T14" fmla="*/ 56 w 63"/>
                <a:gd name="T15" fmla="*/ 11 h 279"/>
                <a:gd name="T16" fmla="*/ 4 w 63"/>
                <a:gd name="T17" fmla="*/ 139 h 279"/>
                <a:gd name="T18" fmla="*/ 56 w 63"/>
                <a:gd name="T19" fmla="*/ 267 h 279"/>
                <a:gd name="T20" fmla="*/ 35 w 63"/>
                <a:gd name="T21" fmla="*/ 138 h 279"/>
                <a:gd name="T22" fmla="*/ 35 w 63"/>
                <a:gd name="T23" fmla="*/ 137 h 279"/>
                <a:gd name="T24" fmla="*/ 56 w 63"/>
                <a:gd name="T25" fmla="*/ 1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279">
                  <a:moveTo>
                    <a:pt x="63" y="279"/>
                  </a:moveTo>
                  <a:cubicBezTo>
                    <a:pt x="58" y="274"/>
                    <a:pt x="58" y="274"/>
                    <a:pt x="58" y="274"/>
                  </a:cubicBezTo>
                  <a:cubicBezTo>
                    <a:pt x="20" y="239"/>
                    <a:pt x="0" y="191"/>
                    <a:pt x="0" y="139"/>
                  </a:cubicBezTo>
                  <a:cubicBezTo>
                    <a:pt x="0" y="87"/>
                    <a:pt x="20" y="39"/>
                    <a:pt x="58" y="4"/>
                  </a:cubicBezTo>
                  <a:cubicBezTo>
                    <a:pt x="63" y="0"/>
                    <a:pt x="63" y="0"/>
                    <a:pt x="63" y="0"/>
                  </a:cubicBezTo>
                  <a:cubicBezTo>
                    <a:pt x="39" y="138"/>
                    <a:pt x="39" y="138"/>
                    <a:pt x="39" y="138"/>
                  </a:cubicBezTo>
                  <a:lnTo>
                    <a:pt x="63" y="279"/>
                  </a:lnTo>
                  <a:close/>
                  <a:moveTo>
                    <a:pt x="56" y="11"/>
                  </a:moveTo>
                  <a:cubicBezTo>
                    <a:pt x="22" y="46"/>
                    <a:pt x="4" y="91"/>
                    <a:pt x="4" y="139"/>
                  </a:cubicBezTo>
                  <a:cubicBezTo>
                    <a:pt x="4" y="187"/>
                    <a:pt x="22" y="233"/>
                    <a:pt x="56" y="267"/>
                  </a:cubicBezTo>
                  <a:cubicBezTo>
                    <a:pt x="35" y="138"/>
                    <a:pt x="35" y="138"/>
                    <a:pt x="35" y="138"/>
                  </a:cubicBezTo>
                  <a:cubicBezTo>
                    <a:pt x="35" y="137"/>
                    <a:pt x="35" y="137"/>
                    <a:pt x="35" y="137"/>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Rectangle 21"/>
            <p:cNvSpPr>
              <a:spLocks noChangeArrowheads="1"/>
            </p:cNvSpPr>
            <p:nvPr/>
          </p:nvSpPr>
          <p:spPr bwMode="auto">
            <a:xfrm>
              <a:off x="6685" y="572"/>
              <a:ext cx="81" cy="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6718" y="574"/>
              <a:ext cx="52" cy="190"/>
            </a:xfrm>
            <a:custGeom>
              <a:avLst/>
              <a:gdLst>
                <a:gd name="T0" fmla="*/ 10 w 52"/>
                <a:gd name="T1" fmla="*/ 190 h 190"/>
                <a:gd name="T2" fmla="*/ 0 w 52"/>
                <a:gd name="T3" fmla="*/ 188 h 190"/>
                <a:gd name="T4" fmla="*/ 43 w 52"/>
                <a:gd name="T5" fmla="*/ 0 h 190"/>
                <a:gd name="T6" fmla="*/ 52 w 52"/>
                <a:gd name="T7" fmla="*/ 2 h 190"/>
                <a:gd name="T8" fmla="*/ 10 w 52"/>
                <a:gd name="T9" fmla="*/ 190 h 190"/>
              </a:gdLst>
              <a:ahLst/>
              <a:cxnLst>
                <a:cxn ang="0">
                  <a:pos x="T0" y="T1"/>
                </a:cxn>
                <a:cxn ang="0">
                  <a:pos x="T2" y="T3"/>
                </a:cxn>
                <a:cxn ang="0">
                  <a:pos x="T4" y="T5"/>
                </a:cxn>
                <a:cxn ang="0">
                  <a:pos x="T6" y="T7"/>
                </a:cxn>
                <a:cxn ang="0">
                  <a:pos x="T8" y="T9"/>
                </a:cxn>
              </a:cxnLst>
              <a:rect l="0" t="0" r="r" b="b"/>
              <a:pathLst>
                <a:path w="52" h="190">
                  <a:moveTo>
                    <a:pt x="10" y="190"/>
                  </a:moveTo>
                  <a:lnTo>
                    <a:pt x="0" y="188"/>
                  </a:lnTo>
                  <a:lnTo>
                    <a:pt x="43" y="0"/>
                  </a:lnTo>
                  <a:lnTo>
                    <a:pt x="52" y="2"/>
                  </a:lnTo>
                  <a:lnTo>
                    <a:pt x="10"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723" y="383"/>
              <a:ext cx="47" cy="193"/>
            </a:xfrm>
            <a:custGeom>
              <a:avLst/>
              <a:gdLst>
                <a:gd name="T0" fmla="*/ 38 w 47"/>
                <a:gd name="T1" fmla="*/ 193 h 193"/>
                <a:gd name="T2" fmla="*/ 0 w 47"/>
                <a:gd name="T3" fmla="*/ 0 h 193"/>
                <a:gd name="T4" fmla="*/ 10 w 47"/>
                <a:gd name="T5" fmla="*/ 0 h 193"/>
                <a:gd name="T6" fmla="*/ 47 w 47"/>
                <a:gd name="T7" fmla="*/ 191 h 193"/>
                <a:gd name="T8" fmla="*/ 38 w 47"/>
                <a:gd name="T9" fmla="*/ 193 h 193"/>
              </a:gdLst>
              <a:ahLst/>
              <a:cxnLst>
                <a:cxn ang="0">
                  <a:pos x="T0" y="T1"/>
                </a:cxn>
                <a:cxn ang="0">
                  <a:pos x="T2" y="T3"/>
                </a:cxn>
                <a:cxn ang="0">
                  <a:pos x="T4" y="T5"/>
                </a:cxn>
                <a:cxn ang="0">
                  <a:pos x="T6" y="T7"/>
                </a:cxn>
                <a:cxn ang="0">
                  <a:pos x="T8" y="T9"/>
                </a:cxn>
              </a:cxnLst>
              <a:rect l="0" t="0" r="r" b="b"/>
              <a:pathLst>
                <a:path w="47" h="193">
                  <a:moveTo>
                    <a:pt x="38" y="193"/>
                  </a:moveTo>
                  <a:lnTo>
                    <a:pt x="0" y="0"/>
                  </a:lnTo>
                  <a:lnTo>
                    <a:pt x="10" y="0"/>
                  </a:lnTo>
                  <a:lnTo>
                    <a:pt x="47" y="191"/>
                  </a:lnTo>
                  <a:lnTo>
                    <a:pt x="38"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7706" y="138"/>
              <a:ext cx="55" cy="112"/>
            </a:xfrm>
            <a:custGeom>
              <a:avLst/>
              <a:gdLst>
                <a:gd name="T0" fmla="*/ 0 w 23"/>
                <a:gd name="T1" fmla="*/ 0 h 47"/>
                <a:gd name="T2" fmla="*/ 23 w 23"/>
                <a:gd name="T3" fmla="*/ 0 h 47"/>
                <a:gd name="T4" fmla="*/ 23 w 23"/>
                <a:gd name="T5" fmla="*/ 1 h 47"/>
                <a:gd name="T6" fmla="*/ 23 w 23"/>
                <a:gd name="T7" fmla="*/ 2 h 47"/>
                <a:gd name="T8" fmla="*/ 23 w 23"/>
                <a:gd name="T9" fmla="*/ 3 h 47"/>
                <a:gd name="T10" fmla="*/ 23 w 23"/>
                <a:gd name="T11" fmla="*/ 4 h 47"/>
                <a:gd name="T12" fmla="*/ 5 w 23"/>
                <a:gd name="T13" fmla="*/ 4 h 47"/>
                <a:gd name="T14" fmla="*/ 5 w 23"/>
                <a:gd name="T15" fmla="*/ 20 h 47"/>
                <a:gd name="T16" fmla="*/ 21 w 23"/>
                <a:gd name="T17" fmla="*/ 20 h 47"/>
                <a:gd name="T18" fmla="*/ 21 w 23"/>
                <a:gd name="T19" fmla="*/ 21 h 47"/>
                <a:gd name="T20" fmla="*/ 21 w 23"/>
                <a:gd name="T21" fmla="*/ 22 h 47"/>
                <a:gd name="T22" fmla="*/ 21 w 23"/>
                <a:gd name="T23" fmla="*/ 23 h 47"/>
                <a:gd name="T24" fmla="*/ 21 w 23"/>
                <a:gd name="T25" fmla="*/ 24 h 47"/>
                <a:gd name="T26" fmla="*/ 5 w 23"/>
                <a:gd name="T27" fmla="*/ 24 h 47"/>
                <a:gd name="T28" fmla="*/ 5 w 23"/>
                <a:gd name="T29" fmla="*/ 47 h 47"/>
                <a:gd name="T30" fmla="*/ 4 w 23"/>
                <a:gd name="T31" fmla="*/ 47 h 47"/>
                <a:gd name="T32" fmla="*/ 2 w 23"/>
                <a:gd name="T33" fmla="*/ 47 h 47"/>
                <a:gd name="T34" fmla="*/ 1 w 23"/>
                <a:gd name="T35" fmla="*/ 47 h 47"/>
                <a:gd name="T36" fmla="*/ 0 w 23"/>
                <a:gd name="T37" fmla="*/ 47 h 47"/>
                <a:gd name="T38" fmla="*/ 0 w 23"/>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47">
                  <a:moveTo>
                    <a:pt x="0" y="0"/>
                  </a:moveTo>
                  <a:cubicBezTo>
                    <a:pt x="23" y="0"/>
                    <a:pt x="23" y="0"/>
                    <a:pt x="23" y="0"/>
                  </a:cubicBezTo>
                  <a:cubicBezTo>
                    <a:pt x="23" y="0"/>
                    <a:pt x="23" y="1"/>
                    <a:pt x="23" y="1"/>
                  </a:cubicBezTo>
                  <a:cubicBezTo>
                    <a:pt x="23" y="1"/>
                    <a:pt x="23" y="2"/>
                    <a:pt x="23" y="2"/>
                  </a:cubicBezTo>
                  <a:cubicBezTo>
                    <a:pt x="23" y="2"/>
                    <a:pt x="23" y="3"/>
                    <a:pt x="23" y="3"/>
                  </a:cubicBezTo>
                  <a:cubicBezTo>
                    <a:pt x="23" y="4"/>
                    <a:pt x="23" y="4"/>
                    <a:pt x="23" y="4"/>
                  </a:cubicBezTo>
                  <a:cubicBezTo>
                    <a:pt x="5" y="4"/>
                    <a:pt x="5" y="4"/>
                    <a:pt x="5" y="4"/>
                  </a:cubicBezTo>
                  <a:cubicBezTo>
                    <a:pt x="5" y="20"/>
                    <a:pt x="5" y="20"/>
                    <a:pt x="5"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5" y="24"/>
                    <a:pt x="5" y="24"/>
                    <a:pt x="5" y="24"/>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noEditPoints="1"/>
            </p:cNvSpPr>
            <p:nvPr/>
          </p:nvSpPr>
          <p:spPr bwMode="auto">
            <a:xfrm>
              <a:off x="7789" y="138"/>
              <a:ext cx="85" cy="112"/>
            </a:xfrm>
            <a:custGeom>
              <a:avLst/>
              <a:gdLst>
                <a:gd name="T0" fmla="*/ 15 w 36"/>
                <a:gd name="T1" fmla="*/ 0 h 47"/>
                <a:gd name="T2" fmla="*/ 16 w 36"/>
                <a:gd name="T3" fmla="*/ 0 h 47"/>
                <a:gd name="T4" fmla="*/ 18 w 36"/>
                <a:gd name="T5" fmla="*/ 0 h 47"/>
                <a:gd name="T6" fmla="*/ 19 w 36"/>
                <a:gd name="T7" fmla="*/ 0 h 47"/>
                <a:gd name="T8" fmla="*/ 20 w 36"/>
                <a:gd name="T9" fmla="*/ 0 h 47"/>
                <a:gd name="T10" fmla="*/ 36 w 36"/>
                <a:gd name="T11" fmla="*/ 47 h 47"/>
                <a:gd name="T12" fmla="*/ 35 w 36"/>
                <a:gd name="T13" fmla="*/ 47 h 47"/>
                <a:gd name="T14" fmla="*/ 33 w 36"/>
                <a:gd name="T15" fmla="*/ 47 h 47"/>
                <a:gd name="T16" fmla="*/ 32 w 36"/>
                <a:gd name="T17" fmla="*/ 47 h 47"/>
                <a:gd name="T18" fmla="*/ 31 w 36"/>
                <a:gd name="T19" fmla="*/ 47 h 47"/>
                <a:gd name="T20" fmla="*/ 27 w 36"/>
                <a:gd name="T21" fmla="*/ 35 h 47"/>
                <a:gd name="T22" fmla="*/ 8 w 36"/>
                <a:gd name="T23" fmla="*/ 35 h 47"/>
                <a:gd name="T24" fmla="*/ 4 w 36"/>
                <a:gd name="T25" fmla="*/ 47 h 47"/>
                <a:gd name="T26" fmla="*/ 3 w 36"/>
                <a:gd name="T27" fmla="*/ 47 h 47"/>
                <a:gd name="T28" fmla="*/ 2 w 36"/>
                <a:gd name="T29" fmla="*/ 47 h 47"/>
                <a:gd name="T30" fmla="*/ 1 w 36"/>
                <a:gd name="T31" fmla="*/ 47 h 47"/>
                <a:gd name="T32" fmla="*/ 0 w 36"/>
                <a:gd name="T33" fmla="*/ 47 h 47"/>
                <a:gd name="T34" fmla="*/ 15 w 36"/>
                <a:gd name="T35" fmla="*/ 0 h 47"/>
                <a:gd name="T36" fmla="*/ 26 w 36"/>
                <a:gd name="T37" fmla="*/ 31 h 47"/>
                <a:gd name="T38" fmla="*/ 18 w 36"/>
                <a:gd name="T39" fmla="*/ 5 h 47"/>
                <a:gd name="T40" fmla="*/ 9 w 36"/>
                <a:gd name="T41" fmla="*/ 31 h 47"/>
                <a:gd name="T42" fmla="*/ 26 w 36"/>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47">
                  <a:moveTo>
                    <a:pt x="15" y="0"/>
                  </a:moveTo>
                  <a:cubicBezTo>
                    <a:pt x="15" y="0"/>
                    <a:pt x="16" y="0"/>
                    <a:pt x="16" y="0"/>
                  </a:cubicBezTo>
                  <a:cubicBezTo>
                    <a:pt x="17" y="0"/>
                    <a:pt x="17" y="0"/>
                    <a:pt x="18" y="0"/>
                  </a:cubicBezTo>
                  <a:cubicBezTo>
                    <a:pt x="18" y="0"/>
                    <a:pt x="19" y="0"/>
                    <a:pt x="19" y="0"/>
                  </a:cubicBezTo>
                  <a:cubicBezTo>
                    <a:pt x="20" y="0"/>
                    <a:pt x="20" y="0"/>
                    <a:pt x="20" y="0"/>
                  </a:cubicBezTo>
                  <a:cubicBezTo>
                    <a:pt x="36" y="47"/>
                    <a:pt x="36" y="47"/>
                    <a:pt x="36" y="47"/>
                  </a:cubicBezTo>
                  <a:cubicBezTo>
                    <a:pt x="36" y="47"/>
                    <a:pt x="35" y="47"/>
                    <a:pt x="35" y="47"/>
                  </a:cubicBezTo>
                  <a:cubicBezTo>
                    <a:pt x="34" y="47"/>
                    <a:pt x="34" y="47"/>
                    <a:pt x="33" y="47"/>
                  </a:cubicBezTo>
                  <a:cubicBezTo>
                    <a:pt x="33" y="47"/>
                    <a:pt x="33" y="47"/>
                    <a:pt x="32" y="47"/>
                  </a:cubicBezTo>
                  <a:cubicBezTo>
                    <a:pt x="32" y="47"/>
                    <a:pt x="31" y="47"/>
                    <a:pt x="31" y="47"/>
                  </a:cubicBezTo>
                  <a:cubicBezTo>
                    <a:pt x="27" y="35"/>
                    <a:pt x="27" y="35"/>
                    <a:pt x="27" y="35"/>
                  </a:cubicBezTo>
                  <a:cubicBezTo>
                    <a:pt x="8" y="35"/>
                    <a:pt x="8" y="35"/>
                    <a:pt x="8" y="35"/>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15" y="0"/>
                  </a:lnTo>
                  <a:close/>
                  <a:moveTo>
                    <a:pt x="26" y="31"/>
                  </a:moveTo>
                  <a:cubicBezTo>
                    <a:pt x="18" y="5"/>
                    <a:pt x="18" y="5"/>
                    <a:pt x="18" y="5"/>
                  </a:cubicBezTo>
                  <a:cubicBezTo>
                    <a:pt x="9" y="31"/>
                    <a:pt x="9" y="31"/>
                    <a:pt x="9" y="31"/>
                  </a:cubicBezTo>
                  <a:lnTo>
                    <a:pt x="26"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7910" y="136"/>
              <a:ext cx="66" cy="114"/>
            </a:xfrm>
            <a:custGeom>
              <a:avLst/>
              <a:gdLst>
                <a:gd name="T0" fmla="*/ 1 w 28"/>
                <a:gd name="T1" fmla="*/ 42 h 48"/>
                <a:gd name="T2" fmla="*/ 3 w 28"/>
                <a:gd name="T3" fmla="*/ 43 h 48"/>
                <a:gd name="T4" fmla="*/ 5 w 28"/>
                <a:gd name="T5" fmla="*/ 44 h 48"/>
                <a:gd name="T6" fmla="*/ 8 w 28"/>
                <a:gd name="T7" fmla="*/ 44 h 48"/>
                <a:gd name="T8" fmla="*/ 12 w 28"/>
                <a:gd name="T9" fmla="*/ 44 h 48"/>
                <a:gd name="T10" fmla="*/ 17 w 28"/>
                <a:gd name="T11" fmla="*/ 43 h 48"/>
                <a:gd name="T12" fmla="*/ 21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3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6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6 w 28"/>
                <a:gd name="T65" fmla="*/ 21 h 48"/>
                <a:gd name="T66" fmla="*/ 21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1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3" y="43"/>
                    <a:pt x="3" y="43"/>
                  </a:cubicBezTo>
                  <a:cubicBezTo>
                    <a:pt x="4" y="43"/>
                    <a:pt x="5" y="43"/>
                    <a:pt x="5" y="44"/>
                  </a:cubicBezTo>
                  <a:cubicBezTo>
                    <a:pt x="6" y="44"/>
                    <a:pt x="7" y="44"/>
                    <a:pt x="8" y="44"/>
                  </a:cubicBezTo>
                  <a:cubicBezTo>
                    <a:pt x="9" y="44"/>
                    <a:pt x="10" y="44"/>
                    <a:pt x="12" y="44"/>
                  </a:cubicBezTo>
                  <a:cubicBezTo>
                    <a:pt x="14" y="44"/>
                    <a:pt x="15" y="44"/>
                    <a:pt x="17" y="43"/>
                  </a:cubicBezTo>
                  <a:cubicBezTo>
                    <a:pt x="18" y="43"/>
                    <a:pt x="20" y="42"/>
                    <a:pt x="21" y="41"/>
                  </a:cubicBezTo>
                  <a:cubicBezTo>
                    <a:pt x="22" y="41"/>
                    <a:pt x="22" y="40"/>
                    <a:pt x="23" y="39"/>
                  </a:cubicBezTo>
                  <a:cubicBezTo>
                    <a:pt x="23" y="37"/>
                    <a:pt x="23" y="36"/>
                    <a:pt x="23" y="35"/>
                  </a:cubicBezTo>
                  <a:cubicBezTo>
                    <a:pt x="23" y="33"/>
                    <a:pt x="23" y="32"/>
                    <a:pt x="23" y="31"/>
                  </a:cubicBezTo>
                  <a:cubicBezTo>
                    <a:pt x="23" y="31"/>
                    <a:pt x="22" y="30"/>
                    <a:pt x="21" y="29"/>
                  </a:cubicBezTo>
                  <a:cubicBezTo>
                    <a:pt x="20" y="28"/>
                    <a:pt x="19" y="27"/>
                    <a:pt x="18" y="27"/>
                  </a:cubicBezTo>
                  <a:cubicBezTo>
                    <a:pt x="17" y="26"/>
                    <a:pt x="15" y="25"/>
                    <a:pt x="13" y="24"/>
                  </a:cubicBezTo>
                  <a:cubicBezTo>
                    <a:pt x="11" y="24"/>
                    <a:pt x="10" y="23"/>
                    <a:pt x="8" y="23"/>
                  </a:cubicBezTo>
                  <a:cubicBezTo>
                    <a:pt x="7" y="22"/>
                    <a:pt x="6" y="21"/>
                    <a:pt x="5" y="20"/>
                  </a:cubicBezTo>
                  <a:cubicBezTo>
                    <a:pt x="4" y="19"/>
                    <a:pt x="3" y="18"/>
                    <a:pt x="2" y="17"/>
                  </a:cubicBezTo>
                  <a:cubicBezTo>
                    <a:pt x="2" y="16"/>
                    <a:pt x="1" y="14"/>
                    <a:pt x="1" y="12"/>
                  </a:cubicBezTo>
                  <a:cubicBezTo>
                    <a:pt x="1" y="9"/>
                    <a:pt x="3" y="6"/>
                    <a:pt x="5" y="4"/>
                  </a:cubicBezTo>
                  <a:cubicBezTo>
                    <a:pt x="8" y="1"/>
                    <a:pt x="11" y="0"/>
                    <a:pt x="16" y="0"/>
                  </a:cubicBezTo>
                  <a:cubicBezTo>
                    <a:pt x="17" y="0"/>
                    <a:pt x="18" y="0"/>
                    <a:pt x="19" y="0"/>
                  </a:cubicBezTo>
                  <a:cubicBezTo>
                    <a:pt x="20" y="1"/>
                    <a:pt x="21" y="1"/>
                    <a:pt x="22" y="1"/>
                  </a:cubicBezTo>
                  <a:cubicBezTo>
                    <a:pt x="23" y="1"/>
                    <a:pt x="23" y="1"/>
                    <a:pt x="24" y="1"/>
                  </a:cubicBezTo>
                  <a:cubicBezTo>
                    <a:pt x="25" y="1"/>
                    <a:pt x="25" y="2"/>
                    <a:pt x="26" y="2"/>
                  </a:cubicBezTo>
                  <a:cubicBezTo>
                    <a:pt x="26" y="2"/>
                    <a:pt x="26" y="3"/>
                    <a:pt x="26" y="4"/>
                  </a:cubicBezTo>
                  <a:cubicBezTo>
                    <a:pt x="25" y="4"/>
                    <a:pt x="25" y="5"/>
                    <a:pt x="25" y="6"/>
                  </a:cubicBezTo>
                  <a:cubicBezTo>
                    <a:pt x="24" y="5"/>
                    <a:pt x="23" y="5"/>
                    <a:pt x="21" y="5"/>
                  </a:cubicBezTo>
                  <a:cubicBezTo>
                    <a:pt x="19" y="4"/>
                    <a:pt x="18" y="4"/>
                    <a:pt x="16" y="4"/>
                  </a:cubicBezTo>
                  <a:cubicBezTo>
                    <a:pt x="13" y="4"/>
                    <a:pt x="10" y="5"/>
                    <a:pt x="8" y="6"/>
                  </a:cubicBezTo>
                  <a:cubicBezTo>
                    <a:pt x="7" y="8"/>
                    <a:pt x="6" y="10"/>
                    <a:pt x="6" y="12"/>
                  </a:cubicBezTo>
                  <a:cubicBezTo>
                    <a:pt x="6" y="13"/>
                    <a:pt x="6" y="14"/>
                    <a:pt x="7" y="15"/>
                  </a:cubicBezTo>
                  <a:cubicBezTo>
                    <a:pt x="7" y="16"/>
                    <a:pt x="8" y="17"/>
                    <a:pt x="9" y="17"/>
                  </a:cubicBezTo>
                  <a:cubicBezTo>
                    <a:pt x="10" y="18"/>
                    <a:pt x="11" y="18"/>
                    <a:pt x="12" y="19"/>
                  </a:cubicBezTo>
                  <a:cubicBezTo>
                    <a:pt x="13" y="20"/>
                    <a:pt x="14" y="20"/>
                    <a:pt x="16" y="21"/>
                  </a:cubicBezTo>
                  <a:cubicBezTo>
                    <a:pt x="17" y="21"/>
                    <a:pt x="19" y="22"/>
                    <a:pt x="21" y="23"/>
                  </a:cubicBezTo>
                  <a:cubicBezTo>
                    <a:pt x="22" y="24"/>
                    <a:pt x="24"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7" y="48"/>
                    <a:pt x="5" y="48"/>
                  </a:cubicBezTo>
                  <a:cubicBezTo>
                    <a:pt x="3" y="47"/>
                    <a:pt x="2" y="47"/>
                    <a:pt x="0" y="47"/>
                  </a:cubicBezTo>
                  <a:cubicBezTo>
                    <a:pt x="0" y="46"/>
                    <a:pt x="0" y="45"/>
                    <a:pt x="1"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8024" y="138"/>
              <a:ext cx="75" cy="112"/>
            </a:xfrm>
            <a:custGeom>
              <a:avLst/>
              <a:gdLst>
                <a:gd name="T0" fmla="*/ 0 w 32"/>
                <a:gd name="T1" fmla="*/ 0 h 47"/>
                <a:gd name="T2" fmla="*/ 2 w 32"/>
                <a:gd name="T3" fmla="*/ 0 h 47"/>
                <a:gd name="T4" fmla="*/ 3 w 32"/>
                <a:gd name="T5" fmla="*/ 0 h 47"/>
                <a:gd name="T6" fmla="*/ 4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4 w 32"/>
                <a:gd name="T41" fmla="*/ 47 h 47"/>
                <a:gd name="T42" fmla="*/ 3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1" y="0"/>
                    <a:pt x="1" y="0"/>
                    <a:pt x="2" y="0"/>
                  </a:cubicBezTo>
                  <a:cubicBezTo>
                    <a:pt x="2" y="0"/>
                    <a:pt x="2" y="0"/>
                    <a:pt x="3" y="0"/>
                  </a:cubicBezTo>
                  <a:cubicBezTo>
                    <a:pt x="3" y="0"/>
                    <a:pt x="4" y="0"/>
                    <a:pt x="4" y="0"/>
                  </a:cubicBezTo>
                  <a:cubicBezTo>
                    <a:pt x="4" y="0"/>
                    <a:pt x="5" y="0"/>
                    <a:pt x="5" y="0"/>
                  </a:cubicBezTo>
                  <a:cubicBezTo>
                    <a:pt x="5" y="20"/>
                    <a:pt x="5" y="20"/>
                    <a:pt x="5" y="20"/>
                  </a:cubicBezTo>
                  <a:cubicBezTo>
                    <a:pt x="28" y="20"/>
                    <a:pt x="28" y="20"/>
                    <a:pt x="28" y="20"/>
                  </a:cubicBezTo>
                  <a:cubicBezTo>
                    <a:pt x="28" y="0"/>
                    <a:pt x="28" y="0"/>
                    <a:pt x="28" y="0"/>
                  </a:cubicBezTo>
                  <a:cubicBezTo>
                    <a:pt x="28" y="0"/>
                    <a:pt x="28"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0" y="47"/>
                    <a:pt x="30" y="47"/>
                  </a:cubicBezTo>
                  <a:cubicBezTo>
                    <a:pt x="30" y="47"/>
                    <a:pt x="29" y="47"/>
                    <a:pt x="29" y="47"/>
                  </a:cubicBezTo>
                  <a:cubicBezTo>
                    <a:pt x="28" y="47"/>
                    <a:pt x="28" y="47"/>
                    <a:pt x="28" y="47"/>
                  </a:cubicBezTo>
                  <a:cubicBezTo>
                    <a:pt x="28" y="24"/>
                    <a:pt x="28" y="24"/>
                    <a:pt x="28" y="24"/>
                  </a:cubicBezTo>
                  <a:cubicBezTo>
                    <a:pt x="5" y="24"/>
                    <a:pt x="5" y="24"/>
                    <a:pt x="5" y="24"/>
                  </a:cubicBezTo>
                  <a:cubicBezTo>
                    <a:pt x="5" y="47"/>
                    <a:pt x="5" y="47"/>
                    <a:pt x="5" y="47"/>
                  </a:cubicBezTo>
                  <a:cubicBezTo>
                    <a:pt x="5" y="47"/>
                    <a:pt x="4" y="47"/>
                    <a:pt x="4" y="47"/>
                  </a:cubicBezTo>
                  <a:cubicBezTo>
                    <a:pt x="4"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8156" y="138"/>
              <a:ext cx="10"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0" y="0"/>
                    <a:pt x="1" y="0"/>
                  </a:cubicBezTo>
                  <a:cubicBezTo>
                    <a:pt x="1" y="0"/>
                    <a:pt x="2" y="0"/>
                    <a:pt x="2" y="0"/>
                  </a:cubicBezTo>
                  <a:cubicBezTo>
                    <a:pt x="2" y="0"/>
                    <a:pt x="3" y="0"/>
                    <a:pt x="3" y="0"/>
                  </a:cubicBezTo>
                  <a:cubicBezTo>
                    <a:pt x="4" y="0"/>
                    <a:pt x="4" y="0"/>
                    <a:pt x="4" y="0"/>
                  </a:cubicBezTo>
                  <a:cubicBezTo>
                    <a:pt x="4" y="47"/>
                    <a:pt x="4" y="47"/>
                    <a:pt x="4" y="47"/>
                  </a:cubicBezTo>
                  <a:cubicBezTo>
                    <a:pt x="4" y="47"/>
                    <a:pt x="4" y="47"/>
                    <a:pt x="3" y="47"/>
                  </a:cubicBezTo>
                  <a:cubicBezTo>
                    <a:pt x="3" y="47"/>
                    <a:pt x="2" y="47"/>
                    <a:pt x="2" y="47"/>
                  </a:cubicBezTo>
                  <a:cubicBezTo>
                    <a:pt x="2"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8215" y="136"/>
              <a:ext cx="93" cy="114"/>
            </a:xfrm>
            <a:custGeom>
              <a:avLst/>
              <a:gdLst>
                <a:gd name="T0" fmla="*/ 19 w 39"/>
                <a:gd name="T1" fmla="*/ 48 h 48"/>
                <a:gd name="T2" fmla="*/ 11 w 39"/>
                <a:gd name="T3" fmla="*/ 47 h 48"/>
                <a:gd name="T4" fmla="*/ 5 w 39"/>
                <a:gd name="T5" fmla="*/ 42 h 48"/>
                <a:gd name="T6" fmla="*/ 1 w 39"/>
                <a:gd name="T7" fmla="*/ 34 h 48"/>
                <a:gd name="T8" fmla="*/ 0 w 39"/>
                <a:gd name="T9" fmla="*/ 24 h 48"/>
                <a:gd name="T10" fmla="*/ 1 w 39"/>
                <a:gd name="T11" fmla="*/ 15 h 48"/>
                <a:gd name="T12" fmla="*/ 5 w 39"/>
                <a:gd name="T13" fmla="*/ 7 h 48"/>
                <a:gd name="T14" fmla="*/ 11 w 39"/>
                <a:gd name="T15" fmla="*/ 2 h 48"/>
                <a:gd name="T16" fmla="*/ 19 w 39"/>
                <a:gd name="T17" fmla="*/ 0 h 48"/>
                <a:gd name="T18" fmla="*/ 28 w 39"/>
                <a:gd name="T19" fmla="*/ 2 h 48"/>
                <a:gd name="T20" fmla="*/ 34 w 39"/>
                <a:gd name="T21" fmla="*/ 7 h 48"/>
                <a:gd name="T22" fmla="*/ 37 w 39"/>
                <a:gd name="T23" fmla="*/ 15 h 48"/>
                <a:gd name="T24" fmla="*/ 39 w 39"/>
                <a:gd name="T25" fmla="*/ 24 h 48"/>
                <a:gd name="T26" fmla="*/ 37 w 39"/>
                <a:gd name="T27" fmla="*/ 34 h 48"/>
                <a:gd name="T28" fmla="*/ 34 w 39"/>
                <a:gd name="T29" fmla="*/ 42 h 48"/>
                <a:gd name="T30" fmla="*/ 28 w 39"/>
                <a:gd name="T31" fmla="*/ 47 h 48"/>
                <a:gd name="T32" fmla="*/ 19 w 39"/>
                <a:gd name="T33" fmla="*/ 48 h 48"/>
                <a:gd name="T34" fmla="*/ 19 w 39"/>
                <a:gd name="T35" fmla="*/ 44 h 48"/>
                <a:gd name="T36" fmla="*/ 26 w 39"/>
                <a:gd name="T37" fmla="*/ 43 h 48"/>
                <a:gd name="T38" fmla="*/ 30 w 39"/>
                <a:gd name="T39" fmla="*/ 39 h 48"/>
                <a:gd name="T40" fmla="*/ 33 w 39"/>
                <a:gd name="T41" fmla="*/ 32 h 48"/>
                <a:gd name="T42" fmla="*/ 34 w 39"/>
                <a:gd name="T43" fmla="*/ 24 h 48"/>
                <a:gd name="T44" fmla="*/ 33 w 39"/>
                <a:gd name="T45" fmla="*/ 16 h 48"/>
                <a:gd name="T46" fmla="*/ 30 w 39"/>
                <a:gd name="T47" fmla="*/ 10 h 48"/>
                <a:gd name="T48" fmla="*/ 26 w 39"/>
                <a:gd name="T49" fmla="*/ 6 h 48"/>
                <a:gd name="T50" fmla="*/ 19 w 39"/>
                <a:gd name="T51" fmla="*/ 4 h 48"/>
                <a:gd name="T52" fmla="*/ 13 w 39"/>
                <a:gd name="T53" fmla="*/ 6 h 48"/>
                <a:gd name="T54" fmla="*/ 8 w 39"/>
                <a:gd name="T55" fmla="*/ 10 h 48"/>
                <a:gd name="T56" fmla="*/ 6 w 39"/>
                <a:gd name="T57" fmla="*/ 16 h 48"/>
                <a:gd name="T58" fmla="*/ 5 w 39"/>
                <a:gd name="T59" fmla="*/ 24 h 48"/>
                <a:gd name="T60" fmla="*/ 6 w 39"/>
                <a:gd name="T61" fmla="*/ 32 h 48"/>
                <a:gd name="T62" fmla="*/ 8 w 39"/>
                <a:gd name="T63" fmla="*/ 39 h 48"/>
                <a:gd name="T64" fmla="*/ 13 w 39"/>
                <a:gd name="T65" fmla="*/ 43 h 48"/>
                <a:gd name="T66" fmla="*/ 19 w 39"/>
                <a:gd name="T6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8">
                  <a:moveTo>
                    <a:pt x="19" y="48"/>
                  </a:moveTo>
                  <a:cubicBezTo>
                    <a:pt x="16" y="48"/>
                    <a:pt x="13" y="48"/>
                    <a:pt x="11" y="47"/>
                  </a:cubicBezTo>
                  <a:cubicBezTo>
                    <a:pt x="9" y="45"/>
                    <a:pt x="7" y="44"/>
                    <a:pt x="5" y="42"/>
                  </a:cubicBezTo>
                  <a:cubicBezTo>
                    <a:pt x="3" y="39"/>
                    <a:pt x="2" y="37"/>
                    <a:pt x="1" y="34"/>
                  </a:cubicBezTo>
                  <a:cubicBezTo>
                    <a:pt x="1" y="31"/>
                    <a:pt x="0" y="28"/>
                    <a:pt x="0" y="24"/>
                  </a:cubicBezTo>
                  <a:cubicBezTo>
                    <a:pt x="0" y="21"/>
                    <a:pt x="1" y="18"/>
                    <a:pt x="1" y="15"/>
                  </a:cubicBezTo>
                  <a:cubicBezTo>
                    <a:pt x="2" y="12"/>
                    <a:pt x="3" y="9"/>
                    <a:pt x="5" y="7"/>
                  </a:cubicBezTo>
                  <a:cubicBezTo>
                    <a:pt x="7" y="5"/>
                    <a:pt x="9" y="3"/>
                    <a:pt x="11" y="2"/>
                  </a:cubicBezTo>
                  <a:cubicBezTo>
                    <a:pt x="13" y="1"/>
                    <a:pt x="16" y="0"/>
                    <a:pt x="19" y="0"/>
                  </a:cubicBezTo>
                  <a:cubicBezTo>
                    <a:pt x="23" y="0"/>
                    <a:pt x="25" y="1"/>
                    <a:pt x="28" y="2"/>
                  </a:cubicBezTo>
                  <a:cubicBezTo>
                    <a:pt x="30" y="3"/>
                    <a:pt x="32" y="5"/>
                    <a:pt x="34" y="7"/>
                  </a:cubicBezTo>
                  <a:cubicBezTo>
                    <a:pt x="35" y="9"/>
                    <a:pt x="37" y="12"/>
                    <a:pt x="37" y="15"/>
                  </a:cubicBezTo>
                  <a:cubicBezTo>
                    <a:pt x="38" y="18"/>
                    <a:pt x="39" y="21"/>
                    <a:pt x="39" y="24"/>
                  </a:cubicBezTo>
                  <a:cubicBezTo>
                    <a:pt x="39" y="28"/>
                    <a:pt x="38" y="31"/>
                    <a:pt x="37" y="34"/>
                  </a:cubicBezTo>
                  <a:cubicBezTo>
                    <a:pt x="37" y="37"/>
                    <a:pt x="35" y="39"/>
                    <a:pt x="34" y="42"/>
                  </a:cubicBezTo>
                  <a:cubicBezTo>
                    <a:pt x="32" y="44"/>
                    <a:pt x="30" y="45"/>
                    <a:pt x="28" y="47"/>
                  </a:cubicBezTo>
                  <a:cubicBezTo>
                    <a:pt x="25" y="48"/>
                    <a:pt x="23" y="48"/>
                    <a:pt x="19" y="48"/>
                  </a:cubicBezTo>
                  <a:close/>
                  <a:moveTo>
                    <a:pt x="19" y="44"/>
                  </a:moveTo>
                  <a:cubicBezTo>
                    <a:pt x="22" y="44"/>
                    <a:pt x="24" y="44"/>
                    <a:pt x="26" y="43"/>
                  </a:cubicBezTo>
                  <a:cubicBezTo>
                    <a:pt x="28" y="42"/>
                    <a:pt x="29" y="40"/>
                    <a:pt x="30" y="39"/>
                  </a:cubicBezTo>
                  <a:cubicBezTo>
                    <a:pt x="32" y="37"/>
                    <a:pt x="33" y="35"/>
                    <a:pt x="33" y="32"/>
                  </a:cubicBezTo>
                  <a:cubicBezTo>
                    <a:pt x="34" y="30"/>
                    <a:pt x="34" y="27"/>
                    <a:pt x="34" y="24"/>
                  </a:cubicBezTo>
                  <a:cubicBezTo>
                    <a:pt x="34" y="21"/>
                    <a:pt x="34" y="19"/>
                    <a:pt x="33" y="16"/>
                  </a:cubicBezTo>
                  <a:cubicBezTo>
                    <a:pt x="33" y="14"/>
                    <a:pt x="32" y="12"/>
                    <a:pt x="30" y="10"/>
                  </a:cubicBezTo>
                  <a:cubicBezTo>
                    <a:pt x="29" y="8"/>
                    <a:pt x="28" y="7"/>
                    <a:pt x="26" y="6"/>
                  </a:cubicBezTo>
                  <a:cubicBezTo>
                    <a:pt x="24" y="5"/>
                    <a:pt x="22" y="4"/>
                    <a:pt x="19" y="4"/>
                  </a:cubicBezTo>
                  <a:cubicBezTo>
                    <a:pt x="17" y="4"/>
                    <a:pt x="15" y="5"/>
                    <a:pt x="13" y="6"/>
                  </a:cubicBezTo>
                  <a:cubicBezTo>
                    <a:pt x="11" y="7"/>
                    <a:pt x="10" y="8"/>
                    <a:pt x="8" y="10"/>
                  </a:cubicBezTo>
                  <a:cubicBezTo>
                    <a:pt x="7" y="12"/>
                    <a:pt x="6" y="14"/>
                    <a:pt x="6" y="16"/>
                  </a:cubicBezTo>
                  <a:cubicBezTo>
                    <a:pt x="5" y="19"/>
                    <a:pt x="5" y="21"/>
                    <a:pt x="5" y="24"/>
                  </a:cubicBezTo>
                  <a:cubicBezTo>
                    <a:pt x="5" y="27"/>
                    <a:pt x="5" y="30"/>
                    <a:pt x="6" y="32"/>
                  </a:cubicBezTo>
                  <a:cubicBezTo>
                    <a:pt x="6" y="35"/>
                    <a:pt x="7" y="37"/>
                    <a:pt x="8" y="39"/>
                  </a:cubicBezTo>
                  <a:cubicBezTo>
                    <a:pt x="10" y="40"/>
                    <a:pt x="11" y="42"/>
                    <a:pt x="13" y="43"/>
                  </a:cubicBezTo>
                  <a:cubicBezTo>
                    <a:pt x="15" y="44"/>
                    <a:pt x="17" y="44"/>
                    <a:pt x="1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8358" y="138"/>
              <a:ext cx="73" cy="112"/>
            </a:xfrm>
            <a:custGeom>
              <a:avLst/>
              <a:gdLst>
                <a:gd name="T0" fmla="*/ 0 w 31"/>
                <a:gd name="T1" fmla="*/ 0 h 47"/>
                <a:gd name="T2" fmla="*/ 1 w 31"/>
                <a:gd name="T3" fmla="*/ 0 h 47"/>
                <a:gd name="T4" fmla="*/ 2 w 31"/>
                <a:gd name="T5" fmla="*/ 0 h 47"/>
                <a:gd name="T6" fmla="*/ 3 w 31"/>
                <a:gd name="T7" fmla="*/ 0 h 47"/>
                <a:gd name="T8" fmla="*/ 5 w 31"/>
                <a:gd name="T9" fmla="*/ 0 h 47"/>
                <a:gd name="T10" fmla="*/ 27 w 31"/>
                <a:gd name="T11" fmla="*/ 39 h 47"/>
                <a:gd name="T12" fmla="*/ 27 w 31"/>
                <a:gd name="T13" fmla="*/ 0 h 47"/>
                <a:gd name="T14" fmla="*/ 28 w 31"/>
                <a:gd name="T15" fmla="*/ 0 h 47"/>
                <a:gd name="T16" fmla="*/ 29 w 31"/>
                <a:gd name="T17" fmla="*/ 0 h 47"/>
                <a:gd name="T18" fmla="*/ 30 w 31"/>
                <a:gd name="T19" fmla="*/ 0 h 47"/>
                <a:gd name="T20" fmla="*/ 31 w 31"/>
                <a:gd name="T21" fmla="*/ 0 h 47"/>
                <a:gd name="T22" fmla="*/ 31 w 31"/>
                <a:gd name="T23" fmla="*/ 47 h 47"/>
                <a:gd name="T24" fmla="*/ 30 w 31"/>
                <a:gd name="T25" fmla="*/ 47 h 47"/>
                <a:gd name="T26" fmla="*/ 29 w 31"/>
                <a:gd name="T27" fmla="*/ 47 h 47"/>
                <a:gd name="T28" fmla="*/ 27 w 31"/>
                <a:gd name="T29" fmla="*/ 47 h 47"/>
                <a:gd name="T30" fmla="*/ 26 w 31"/>
                <a:gd name="T31" fmla="*/ 47 h 47"/>
                <a:gd name="T32" fmla="*/ 4 w 31"/>
                <a:gd name="T33" fmla="*/ 8 h 47"/>
                <a:gd name="T34" fmla="*/ 4 w 31"/>
                <a:gd name="T35" fmla="*/ 47 h 47"/>
                <a:gd name="T36" fmla="*/ 3 w 31"/>
                <a:gd name="T37" fmla="*/ 47 h 47"/>
                <a:gd name="T38" fmla="*/ 2 w 31"/>
                <a:gd name="T39" fmla="*/ 47 h 47"/>
                <a:gd name="T40" fmla="*/ 1 w 31"/>
                <a:gd name="T41" fmla="*/ 47 h 47"/>
                <a:gd name="T42" fmla="*/ 0 w 31"/>
                <a:gd name="T43" fmla="*/ 47 h 47"/>
                <a:gd name="T44" fmla="*/ 0 w 31"/>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7">
                  <a:moveTo>
                    <a:pt x="0" y="0"/>
                  </a:moveTo>
                  <a:cubicBezTo>
                    <a:pt x="0" y="0"/>
                    <a:pt x="0" y="0"/>
                    <a:pt x="1" y="0"/>
                  </a:cubicBezTo>
                  <a:cubicBezTo>
                    <a:pt x="1" y="0"/>
                    <a:pt x="2" y="0"/>
                    <a:pt x="2" y="0"/>
                  </a:cubicBezTo>
                  <a:cubicBezTo>
                    <a:pt x="2" y="0"/>
                    <a:pt x="3" y="0"/>
                    <a:pt x="3" y="0"/>
                  </a:cubicBezTo>
                  <a:cubicBezTo>
                    <a:pt x="4" y="0"/>
                    <a:pt x="4" y="0"/>
                    <a:pt x="5" y="0"/>
                  </a:cubicBezTo>
                  <a:cubicBezTo>
                    <a:pt x="27" y="39"/>
                    <a:pt x="27" y="39"/>
                    <a:pt x="27" y="39"/>
                  </a:cubicBezTo>
                  <a:cubicBezTo>
                    <a:pt x="27" y="0"/>
                    <a:pt x="27" y="0"/>
                    <a:pt x="27" y="0"/>
                  </a:cubicBezTo>
                  <a:cubicBezTo>
                    <a:pt x="27" y="0"/>
                    <a:pt x="27" y="0"/>
                    <a:pt x="28" y="0"/>
                  </a:cubicBezTo>
                  <a:cubicBezTo>
                    <a:pt x="28" y="0"/>
                    <a:pt x="29" y="0"/>
                    <a:pt x="29" y="0"/>
                  </a:cubicBezTo>
                  <a:cubicBezTo>
                    <a:pt x="29" y="0"/>
                    <a:pt x="30" y="0"/>
                    <a:pt x="30" y="0"/>
                  </a:cubicBezTo>
                  <a:cubicBezTo>
                    <a:pt x="30" y="0"/>
                    <a:pt x="31" y="0"/>
                    <a:pt x="31" y="0"/>
                  </a:cubicBezTo>
                  <a:cubicBezTo>
                    <a:pt x="31" y="47"/>
                    <a:pt x="31" y="47"/>
                    <a:pt x="31" y="47"/>
                  </a:cubicBezTo>
                  <a:cubicBezTo>
                    <a:pt x="31" y="47"/>
                    <a:pt x="30" y="47"/>
                    <a:pt x="30" y="47"/>
                  </a:cubicBezTo>
                  <a:cubicBezTo>
                    <a:pt x="29" y="47"/>
                    <a:pt x="29" y="47"/>
                    <a:pt x="29" y="47"/>
                  </a:cubicBezTo>
                  <a:cubicBezTo>
                    <a:pt x="28" y="47"/>
                    <a:pt x="28" y="47"/>
                    <a:pt x="27" y="47"/>
                  </a:cubicBezTo>
                  <a:cubicBezTo>
                    <a:pt x="27" y="47"/>
                    <a:pt x="27" y="47"/>
                    <a:pt x="26" y="47"/>
                  </a:cubicBezTo>
                  <a:cubicBezTo>
                    <a:pt x="4" y="8"/>
                    <a:pt x="4" y="8"/>
                    <a:pt x="4" y="8"/>
                  </a:cubicBezTo>
                  <a:cubicBezTo>
                    <a:pt x="4" y="47"/>
                    <a:pt x="4" y="47"/>
                    <a:pt x="4" y="47"/>
                  </a:cubicBezTo>
                  <a:cubicBezTo>
                    <a:pt x="4" y="47"/>
                    <a:pt x="3" y="47"/>
                    <a:pt x="3" y="47"/>
                  </a:cubicBezTo>
                  <a:cubicBezTo>
                    <a:pt x="3" y="47"/>
                    <a:pt x="2" y="47"/>
                    <a:pt x="2" y="47"/>
                  </a:cubicBezTo>
                  <a:cubicBezTo>
                    <a:pt x="1" y="47"/>
                    <a:pt x="1" y="47"/>
                    <a:pt x="1"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noEditPoints="1"/>
            </p:cNvSpPr>
            <p:nvPr/>
          </p:nvSpPr>
          <p:spPr bwMode="auto">
            <a:xfrm>
              <a:off x="8550" y="136"/>
              <a:ext cx="82" cy="114"/>
            </a:xfrm>
            <a:custGeom>
              <a:avLst/>
              <a:gdLst>
                <a:gd name="T0" fmla="*/ 0 w 35"/>
                <a:gd name="T1" fmla="*/ 1 h 48"/>
                <a:gd name="T2" fmla="*/ 2 w 35"/>
                <a:gd name="T3" fmla="*/ 1 h 48"/>
                <a:gd name="T4" fmla="*/ 5 w 35"/>
                <a:gd name="T5" fmla="*/ 1 h 48"/>
                <a:gd name="T6" fmla="*/ 8 w 35"/>
                <a:gd name="T7" fmla="*/ 0 h 48"/>
                <a:gd name="T8" fmla="*/ 11 w 35"/>
                <a:gd name="T9" fmla="*/ 0 h 48"/>
                <a:gd name="T10" fmla="*/ 21 w 35"/>
                <a:gd name="T11" fmla="*/ 2 h 48"/>
                <a:gd name="T12" fmla="*/ 29 w 35"/>
                <a:gd name="T13" fmla="*/ 7 h 48"/>
                <a:gd name="T14" fmla="*/ 33 w 35"/>
                <a:gd name="T15" fmla="*/ 14 h 48"/>
                <a:gd name="T16" fmla="*/ 35 w 35"/>
                <a:gd name="T17" fmla="*/ 24 h 48"/>
                <a:gd name="T18" fmla="*/ 11 w 35"/>
                <a:gd name="T19" fmla="*/ 48 h 48"/>
                <a:gd name="T20" fmla="*/ 8 w 35"/>
                <a:gd name="T21" fmla="*/ 48 h 48"/>
                <a:gd name="T22" fmla="*/ 5 w 35"/>
                <a:gd name="T23" fmla="*/ 48 h 48"/>
                <a:gd name="T24" fmla="*/ 2 w 35"/>
                <a:gd name="T25" fmla="*/ 48 h 48"/>
                <a:gd name="T26" fmla="*/ 0 w 35"/>
                <a:gd name="T27" fmla="*/ 48 h 48"/>
                <a:gd name="T28" fmla="*/ 0 w 35"/>
                <a:gd name="T29" fmla="*/ 1 h 48"/>
                <a:gd name="T30" fmla="*/ 5 w 35"/>
                <a:gd name="T31" fmla="*/ 44 h 48"/>
                <a:gd name="T32" fmla="*/ 7 w 35"/>
                <a:gd name="T33" fmla="*/ 44 h 48"/>
                <a:gd name="T34" fmla="*/ 11 w 35"/>
                <a:gd name="T35" fmla="*/ 44 h 48"/>
                <a:gd name="T36" fmla="*/ 19 w 35"/>
                <a:gd name="T37" fmla="*/ 43 h 48"/>
                <a:gd name="T38" fmla="*/ 25 w 35"/>
                <a:gd name="T39" fmla="*/ 40 h 48"/>
                <a:gd name="T40" fmla="*/ 29 w 35"/>
                <a:gd name="T41" fmla="*/ 34 h 48"/>
                <a:gd name="T42" fmla="*/ 30 w 35"/>
                <a:gd name="T43" fmla="*/ 24 h 48"/>
                <a:gd name="T44" fmla="*/ 25 w 35"/>
                <a:gd name="T45" fmla="*/ 9 h 48"/>
                <a:gd name="T46" fmla="*/ 11 w 35"/>
                <a:gd name="T47" fmla="*/ 5 h 48"/>
                <a:gd name="T48" fmla="*/ 7 w 35"/>
                <a:gd name="T49" fmla="*/ 5 h 48"/>
                <a:gd name="T50" fmla="*/ 5 w 35"/>
                <a:gd name="T51" fmla="*/ 5 h 48"/>
                <a:gd name="T52" fmla="*/ 5 w 35"/>
                <a:gd name="T53"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8">
                  <a:moveTo>
                    <a:pt x="0" y="1"/>
                  </a:moveTo>
                  <a:cubicBezTo>
                    <a:pt x="1" y="1"/>
                    <a:pt x="1" y="1"/>
                    <a:pt x="2" y="1"/>
                  </a:cubicBezTo>
                  <a:cubicBezTo>
                    <a:pt x="3" y="1"/>
                    <a:pt x="4" y="1"/>
                    <a:pt x="5" y="1"/>
                  </a:cubicBezTo>
                  <a:cubicBezTo>
                    <a:pt x="6" y="1"/>
                    <a:pt x="7" y="0"/>
                    <a:pt x="8" y="0"/>
                  </a:cubicBezTo>
                  <a:cubicBezTo>
                    <a:pt x="9" y="0"/>
                    <a:pt x="10" y="0"/>
                    <a:pt x="11" y="0"/>
                  </a:cubicBezTo>
                  <a:cubicBezTo>
                    <a:pt x="15" y="0"/>
                    <a:pt x="18" y="1"/>
                    <a:pt x="21" y="2"/>
                  </a:cubicBezTo>
                  <a:cubicBezTo>
                    <a:pt x="24" y="3"/>
                    <a:pt x="27" y="5"/>
                    <a:pt x="29" y="7"/>
                  </a:cubicBezTo>
                  <a:cubicBezTo>
                    <a:pt x="31" y="9"/>
                    <a:pt x="32" y="11"/>
                    <a:pt x="33" y="14"/>
                  </a:cubicBezTo>
                  <a:cubicBezTo>
                    <a:pt x="34" y="17"/>
                    <a:pt x="35" y="21"/>
                    <a:pt x="35" y="24"/>
                  </a:cubicBezTo>
                  <a:cubicBezTo>
                    <a:pt x="35" y="40"/>
                    <a:pt x="27" y="48"/>
                    <a:pt x="11" y="48"/>
                  </a:cubicBezTo>
                  <a:cubicBezTo>
                    <a:pt x="10" y="48"/>
                    <a:pt x="9" y="48"/>
                    <a:pt x="8" y="48"/>
                  </a:cubicBezTo>
                  <a:cubicBezTo>
                    <a:pt x="7" y="48"/>
                    <a:pt x="6" y="48"/>
                    <a:pt x="5" y="48"/>
                  </a:cubicBezTo>
                  <a:cubicBezTo>
                    <a:pt x="4" y="48"/>
                    <a:pt x="3" y="48"/>
                    <a:pt x="2" y="48"/>
                  </a:cubicBezTo>
                  <a:cubicBezTo>
                    <a:pt x="1" y="48"/>
                    <a:pt x="1" y="48"/>
                    <a:pt x="0" y="48"/>
                  </a:cubicBezTo>
                  <a:lnTo>
                    <a:pt x="0" y="1"/>
                  </a:lnTo>
                  <a:close/>
                  <a:moveTo>
                    <a:pt x="5" y="44"/>
                  </a:moveTo>
                  <a:cubicBezTo>
                    <a:pt x="5" y="44"/>
                    <a:pt x="6" y="44"/>
                    <a:pt x="7" y="44"/>
                  </a:cubicBezTo>
                  <a:cubicBezTo>
                    <a:pt x="8" y="44"/>
                    <a:pt x="9" y="44"/>
                    <a:pt x="11" y="44"/>
                  </a:cubicBezTo>
                  <a:cubicBezTo>
                    <a:pt x="14" y="44"/>
                    <a:pt x="16" y="44"/>
                    <a:pt x="19" y="43"/>
                  </a:cubicBezTo>
                  <a:cubicBezTo>
                    <a:pt x="21" y="42"/>
                    <a:pt x="23" y="41"/>
                    <a:pt x="25" y="40"/>
                  </a:cubicBezTo>
                  <a:cubicBezTo>
                    <a:pt x="26" y="38"/>
                    <a:pt x="28" y="36"/>
                    <a:pt x="29" y="34"/>
                  </a:cubicBezTo>
                  <a:cubicBezTo>
                    <a:pt x="29" y="31"/>
                    <a:pt x="30" y="28"/>
                    <a:pt x="30" y="24"/>
                  </a:cubicBezTo>
                  <a:cubicBezTo>
                    <a:pt x="30" y="17"/>
                    <a:pt x="28" y="12"/>
                    <a:pt x="25" y="9"/>
                  </a:cubicBezTo>
                  <a:cubicBezTo>
                    <a:pt x="21" y="6"/>
                    <a:pt x="17" y="5"/>
                    <a:pt x="11" y="5"/>
                  </a:cubicBezTo>
                  <a:cubicBezTo>
                    <a:pt x="10" y="5"/>
                    <a:pt x="8"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8682" y="138"/>
              <a:ext cx="59" cy="112"/>
            </a:xfrm>
            <a:custGeom>
              <a:avLst/>
              <a:gdLst>
                <a:gd name="T0" fmla="*/ 0 w 25"/>
                <a:gd name="T1" fmla="*/ 0 h 47"/>
                <a:gd name="T2" fmla="*/ 25 w 25"/>
                <a:gd name="T3" fmla="*/ 0 h 47"/>
                <a:gd name="T4" fmla="*/ 25 w 25"/>
                <a:gd name="T5" fmla="*/ 1 h 47"/>
                <a:gd name="T6" fmla="*/ 25 w 25"/>
                <a:gd name="T7" fmla="*/ 2 h 47"/>
                <a:gd name="T8" fmla="*/ 25 w 25"/>
                <a:gd name="T9" fmla="*/ 3 h 47"/>
                <a:gd name="T10" fmla="*/ 25 w 25"/>
                <a:gd name="T11" fmla="*/ 4 h 47"/>
                <a:gd name="T12" fmla="*/ 4 w 25"/>
                <a:gd name="T13" fmla="*/ 4 h 47"/>
                <a:gd name="T14" fmla="*/ 4 w 25"/>
                <a:gd name="T15" fmla="*/ 20 h 47"/>
                <a:gd name="T16" fmla="*/ 21 w 25"/>
                <a:gd name="T17" fmla="*/ 20 h 47"/>
                <a:gd name="T18" fmla="*/ 21 w 25"/>
                <a:gd name="T19" fmla="*/ 21 h 47"/>
                <a:gd name="T20" fmla="*/ 21 w 25"/>
                <a:gd name="T21" fmla="*/ 22 h 47"/>
                <a:gd name="T22" fmla="*/ 21 w 25"/>
                <a:gd name="T23" fmla="*/ 23 h 47"/>
                <a:gd name="T24" fmla="*/ 21 w 25"/>
                <a:gd name="T25" fmla="*/ 24 h 47"/>
                <a:gd name="T26" fmla="*/ 4 w 25"/>
                <a:gd name="T27" fmla="*/ 24 h 47"/>
                <a:gd name="T28" fmla="*/ 4 w 25"/>
                <a:gd name="T29" fmla="*/ 43 h 47"/>
                <a:gd name="T30" fmla="*/ 25 w 25"/>
                <a:gd name="T31" fmla="*/ 43 h 47"/>
                <a:gd name="T32" fmla="*/ 25 w 25"/>
                <a:gd name="T33" fmla="*/ 43 h 47"/>
                <a:gd name="T34" fmla="*/ 25 w 25"/>
                <a:gd name="T35" fmla="*/ 45 h 47"/>
                <a:gd name="T36" fmla="*/ 25 w 25"/>
                <a:gd name="T37" fmla="*/ 46 h 47"/>
                <a:gd name="T38" fmla="*/ 25 w 25"/>
                <a:gd name="T39" fmla="*/ 47 h 47"/>
                <a:gd name="T40" fmla="*/ 0 w 25"/>
                <a:gd name="T41" fmla="*/ 47 h 47"/>
                <a:gd name="T42" fmla="*/ 0 w 25"/>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5" y="43"/>
                    <a:pt x="25" y="43"/>
                    <a:pt x="25" y="43"/>
                  </a:cubicBezTo>
                  <a:cubicBezTo>
                    <a:pt x="25" y="44"/>
                    <a:pt x="25" y="44"/>
                    <a:pt x="25" y="45"/>
                  </a:cubicBezTo>
                  <a:cubicBezTo>
                    <a:pt x="25" y="45"/>
                    <a:pt x="25" y="45"/>
                    <a:pt x="25" y="46"/>
                  </a:cubicBezTo>
                  <a:cubicBezTo>
                    <a:pt x="25" y="46"/>
                    <a:pt x="25"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8782" y="136"/>
              <a:ext cx="66" cy="114"/>
            </a:xfrm>
            <a:custGeom>
              <a:avLst/>
              <a:gdLst>
                <a:gd name="T0" fmla="*/ 1 w 28"/>
                <a:gd name="T1" fmla="*/ 42 h 48"/>
                <a:gd name="T2" fmla="*/ 3 w 28"/>
                <a:gd name="T3" fmla="*/ 43 h 48"/>
                <a:gd name="T4" fmla="*/ 5 w 28"/>
                <a:gd name="T5" fmla="*/ 44 h 48"/>
                <a:gd name="T6" fmla="*/ 8 w 28"/>
                <a:gd name="T7" fmla="*/ 44 h 48"/>
                <a:gd name="T8" fmla="*/ 11 w 28"/>
                <a:gd name="T9" fmla="*/ 44 h 48"/>
                <a:gd name="T10" fmla="*/ 17 w 28"/>
                <a:gd name="T11" fmla="*/ 43 h 48"/>
                <a:gd name="T12" fmla="*/ 20 w 28"/>
                <a:gd name="T13" fmla="*/ 41 h 48"/>
                <a:gd name="T14" fmla="*/ 23 w 28"/>
                <a:gd name="T15" fmla="*/ 39 h 48"/>
                <a:gd name="T16" fmla="*/ 23 w 28"/>
                <a:gd name="T17" fmla="*/ 35 h 48"/>
                <a:gd name="T18" fmla="*/ 23 w 28"/>
                <a:gd name="T19" fmla="*/ 31 h 48"/>
                <a:gd name="T20" fmla="*/ 21 w 28"/>
                <a:gd name="T21" fmla="*/ 29 h 48"/>
                <a:gd name="T22" fmla="*/ 18 w 28"/>
                <a:gd name="T23" fmla="*/ 27 h 48"/>
                <a:gd name="T24" fmla="*/ 12 w 28"/>
                <a:gd name="T25" fmla="*/ 24 h 48"/>
                <a:gd name="T26" fmla="*/ 8 w 28"/>
                <a:gd name="T27" fmla="*/ 23 h 48"/>
                <a:gd name="T28" fmla="*/ 5 w 28"/>
                <a:gd name="T29" fmla="*/ 20 h 48"/>
                <a:gd name="T30" fmla="*/ 2 w 28"/>
                <a:gd name="T31" fmla="*/ 17 h 48"/>
                <a:gd name="T32" fmla="*/ 1 w 28"/>
                <a:gd name="T33" fmla="*/ 12 h 48"/>
                <a:gd name="T34" fmla="*/ 5 w 28"/>
                <a:gd name="T35" fmla="*/ 4 h 48"/>
                <a:gd name="T36" fmla="*/ 16 w 28"/>
                <a:gd name="T37" fmla="*/ 0 h 48"/>
                <a:gd name="T38" fmla="*/ 19 w 28"/>
                <a:gd name="T39" fmla="*/ 0 h 48"/>
                <a:gd name="T40" fmla="*/ 22 w 28"/>
                <a:gd name="T41" fmla="*/ 1 h 48"/>
                <a:gd name="T42" fmla="*/ 24 w 28"/>
                <a:gd name="T43" fmla="*/ 1 h 48"/>
                <a:gd name="T44" fmla="*/ 26 w 28"/>
                <a:gd name="T45" fmla="*/ 2 h 48"/>
                <a:gd name="T46" fmla="*/ 25 w 28"/>
                <a:gd name="T47" fmla="*/ 4 h 48"/>
                <a:gd name="T48" fmla="*/ 25 w 28"/>
                <a:gd name="T49" fmla="*/ 6 h 48"/>
                <a:gd name="T50" fmla="*/ 21 w 28"/>
                <a:gd name="T51" fmla="*/ 5 h 48"/>
                <a:gd name="T52" fmla="*/ 16 w 28"/>
                <a:gd name="T53" fmla="*/ 4 h 48"/>
                <a:gd name="T54" fmla="*/ 8 w 28"/>
                <a:gd name="T55" fmla="*/ 6 h 48"/>
                <a:gd name="T56" fmla="*/ 6 w 28"/>
                <a:gd name="T57" fmla="*/ 12 h 48"/>
                <a:gd name="T58" fmla="*/ 7 w 28"/>
                <a:gd name="T59" fmla="*/ 15 h 48"/>
                <a:gd name="T60" fmla="*/ 9 w 28"/>
                <a:gd name="T61" fmla="*/ 17 h 48"/>
                <a:gd name="T62" fmla="*/ 12 w 28"/>
                <a:gd name="T63" fmla="*/ 19 h 48"/>
                <a:gd name="T64" fmla="*/ 15 w 28"/>
                <a:gd name="T65" fmla="*/ 21 h 48"/>
                <a:gd name="T66" fmla="*/ 20 w 28"/>
                <a:gd name="T67" fmla="*/ 23 h 48"/>
                <a:gd name="T68" fmla="*/ 25 w 28"/>
                <a:gd name="T69" fmla="*/ 26 h 48"/>
                <a:gd name="T70" fmla="*/ 27 w 28"/>
                <a:gd name="T71" fmla="*/ 29 h 48"/>
                <a:gd name="T72" fmla="*/ 28 w 28"/>
                <a:gd name="T73" fmla="*/ 34 h 48"/>
                <a:gd name="T74" fmla="*/ 27 w 28"/>
                <a:gd name="T75" fmla="*/ 40 h 48"/>
                <a:gd name="T76" fmla="*/ 24 w 28"/>
                <a:gd name="T77" fmla="*/ 45 h 48"/>
                <a:gd name="T78" fmla="*/ 18 w 28"/>
                <a:gd name="T79" fmla="*/ 47 h 48"/>
                <a:gd name="T80" fmla="*/ 11 w 28"/>
                <a:gd name="T81" fmla="*/ 48 h 48"/>
                <a:gd name="T82" fmla="*/ 5 w 28"/>
                <a:gd name="T83" fmla="*/ 48 h 48"/>
                <a:gd name="T84" fmla="*/ 0 w 28"/>
                <a:gd name="T85" fmla="*/ 47 h 48"/>
                <a:gd name="T86" fmla="*/ 0 w 28"/>
                <a:gd name="T87" fmla="*/ 44 h 48"/>
                <a:gd name="T88" fmla="*/ 1 w 28"/>
                <a:gd name="T89"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8">
                  <a:moveTo>
                    <a:pt x="1" y="42"/>
                  </a:moveTo>
                  <a:cubicBezTo>
                    <a:pt x="2" y="43"/>
                    <a:pt x="2" y="43"/>
                    <a:pt x="3" y="43"/>
                  </a:cubicBezTo>
                  <a:cubicBezTo>
                    <a:pt x="4" y="43"/>
                    <a:pt x="4" y="43"/>
                    <a:pt x="5" y="44"/>
                  </a:cubicBezTo>
                  <a:cubicBezTo>
                    <a:pt x="6" y="44"/>
                    <a:pt x="7" y="44"/>
                    <a:pt x="8" y="44"/>
                  </a:cubicBezTo>
                  <a:cubicBezTo>
                    <a:pt x="9" y="44"/>
                    <a:pt x="10" y="44"/>
                    <a:pt x="11" y="44"/>
                  </a:cubicBezTo>
                  <a:cubicBezTo>
                    <a:pt x="13" y="44"/>
                    <a:pt x="15" y="44"/>
                    <a:pt x="17" y="43"/>
                  </a:cubicBezTo>
                  <a:cubicBezTo>
                    <a:pt x="18" y="43"/>
                    <a:pt x="19" y="42"/>
                    <a:pt x="20" y="41"/>
                  </a:cubicBezTo>
                  <a:cubicBezTo>
                    <a:pt x="21" y="41"/>
                    <a:pt x="22" y="40"/>
                    <a:pt x="23" y="39"/>
                  </a:cubicBezTo>
                  <a:cubicBezTo>
                    <a:pt x="23" y="37"/>
                    <a:pt x="23" y="36"/>
                    <a:pt x="23" y="35"/>
                  </a:cubicBezTo>
                  <a:cubicBezTo>
                    <a:pt x="23" y="33"/>
                    <a:pt x="23" y="32"/>
                    <a:pt x="23" y="31"/>
                  </a:cubicBezTo>
                  <a:cubicBezTo>
                    <a:pt x="22" y="31"/>
                    <a:pt x="22" y="30"/>
                    <a:pt x="21" y="29"/>
                  </a:cubicBezTo>
                  <a:cubicBezTo>
                    <a:pt x="20" y="28"/>
                    <a:pt x="19" y="27"/>
                    <a:pt x="18" y="27"/>
                  </a:cubicBezTo>
                  <a:cubicBezTo>
                    <a:pt x="16" y="26"/>
                    <a:pt x="15" y="25"/>
                    <a:pt x="12" y="24"/>
                  </a:cubicBezTo>
                  <a:cubicBezTo>
                    <a:pt x="11" y="24"/>
                    <a:pt x="10" y="23"/>
                    <a:pt x="8" y="23"/>
                  </a:cubicBezTo>
                  <a:cubicBezTo>
                    <a:pt x="7" y="22"/>
                    <a:pt x="6" y="21"/>
                    <a:pt x="5" y="20"/>
                  </a:cubicBezTo>
                  <a:cubicBezTo>
                    <a:pt x="4" y="19"/>
                    <a:pt x="3" y="18"/>
                    <a:pt x="2" y="17"/>
                  </a:cubicBezTo>
                  <a:cubicBezTo>
                    <a:pt x="2" y="16"/>
                    <a:pt x="1" y="14"/>
                    <a:pt x="1" y="12"/>
                  </a:cubicBezTo>
                  <a:cubicBezTo>
                    <a:pt x="1" y="9"/>
                    <a:pt x="2" y="6"/>
                    <a:pt x="5" y="4"/>
                  </a:cubicBezTo>
                  <a:cubicBezTo>
                    <a:pt x="8" y="1"/>
                    <a:pt x="11" y="0"/>
                    <a:pt x="16" y="0"/>
                  </a:cubicBezTo>
                  <a:cubicBezTo>
                    <a:pt x="17" y="0"/>
                    <a:pt x="18" y="0"/>
                    <a:pt x="19" y="0"/>
                  </a:cubicBezTo>
                  <a:cubicBezTo>
                    <a:pt x="20" y="1"/>
                    <a:pt x="21" y="1"/>
                    <a:pt x="22" y="1"/>
                  </a:cubicBezTo>
                  <a:cubicBezTo>
                    <a:pt x="22" y="1"/>
                    <a:pt x="23" y="1"/>
                    <a:pt x="24" y="1"/>
                  </a:cubicBezTo>
                  <a:cubicBezTo>
                    <a:pt x="25" y="1"/>
                    <a:pt x="25" y="2"/>
                    <a:pt x="26" y="2"/>
                  </a:cubicBezTo>
                  <a:cubicBezTo>
                    <a:pt x="26" y="2"/>
                    <a:pt x="25" y="3"/>
                    <a:pt x="25" y="4"/>
                  </a:cubicBezTo>
                  <a:cubicBezTo>
                    <a:pt x="25" y="4"/>
                    <a:pt x="25" y="5"/>
                    <a:pt x="25" y="6"/>
                  </a:cubicBezTo>
                  <a:cubicBezTo>
                    <a:pt x="24" y="5"/>
                    <a:pt x="22" y="5"/>
                    <a:pt x="21" y="5"/>
                  </a:cubicBezTo>
                  <a:cubicBezTo>
                    <a:pt x="19" y="4"/>
                    <a:pt x="18" y="4"/>
                    <a:pt x="16" y="4"/>
                  </a:cubicBezTo>
                  <a:cubicBezTo>
                    <a:pt x="12" y="4"/>
                    <a:pt x="10" y="5"/>
                    <a:pt x="8" y="6"/>
                  </a:cubicBezTo>
                  <a:cubicBezTo>
                    <a:pt x="7" y="8"/>
                    <a:pt x="6" y="10"/>
                    <a:pt x="6" y="12"/>
                  </a:cubicBezTo>
                  <a:cubicBezTo>
                    <a:pt x="6" y="13"/>
                    <a:pt x="6" y="14"/>
                    <a:pt x="7" y="15"/>
                  </a:cubicBezTo>
                  <a:cubicBezTo>
                    <a:pt x="7" y="16"/>
                    <a:pt x="8" y="17"/>
                    <a:pt x="9" y="17"/>
                  </a:cubicBezTo>
                  <a:cubicBezTo>
                    <a:pt x="9" y="18"/>
                    <a:pt x="10" y="18"/>
                    <a:pt x="12" y="19"/>
                  </a:cubicBezTo>
                  <a:cubicBezTo>
                    <a:pt x="13" y="20"/>
                    <a:pt x="14" y="20"/>
                    <a:pt x="15" y="21"/>
                  </a:cubicBezTo>
                  <a:cubicBezTo>
                    <a:pt x="17" y="21"/>
                    <a:pt x="19" y="22"/>
                    <a:pt x="20" y="23"/>
                  </a:cubicBezTo>
                  <a:cubicBezTo>
                    <a:pt x="22" y="24"/>
                    <a:pt x="23" y="25"/>
                    <a:pt x="25" y="26"/>
                  </a:cubicBezTo>
                  <a:cubicBezTo>
                    <a:pt x="26" y="27"/>
                    <a:pt x="27" y="28"/>
                    <a:pt x="27" y="29"/>
                  </a:cubicBezTo>
                  <a:cubicBezTo>
                    <a:pt x="28" y="31"/>
                    <a:pt x="28" y="32"/>
                    <a:pt x="28" y="34"/>
                  </a:cubicBezTo>
                  <a:cubicBezTo>
                    <a:pt x="28" y="37"/>
                    <a:pt x="28" y="39"/>
                    <a:pt x="27" y="40"/>
                  </a:cubicBezTo>
                  <a:cubicBezTo>
                    <a:pt x="26" y="42"/>
                    <a:pt x="25" y="44"/>
                    <a:pt x="24" y="45"/>
                  </a:cubicBezTo>
                  <a:cubicBezTo>
                    <a:pt x="22" y="46"/>
                    <a:pt x="20" y="47"/>
                    <a:pt x="18" y="47"/>
                  </a:cubicBezTo>
                  <a:cubicBezTo>
                    <a:pt x="16" y="48"/>
                    <a:pt x="14" y="48"/>
                    <a:pt x="11" y="48"/>
                  </a:cubicBezTo>
                  <a:cubicBezTo>
                    <a:pt x="9" y="48"/>
                    <a:pt x="6" y="48"/>
                    <a:pt x="5" y="48"/>
                  </a:cubicBezTo>
                  <a:cubicBezTo>
                    <a:pt x="3" y="47"/>
                    <a:pt x="1" y="47"/>
                    <a:pt x="0" y="47"/>
                  </a:cubicBezTo>
                  <a:cubicBezTo>
                    <a:pt x="0" y="46"/>
                    <a:pt x="0" y="45"/>
                    <a:pt x="0" y="44"/>
                  </a:cubicBezTo>
                  <a:cubicBezTo>
                    <a:pt x="1" y="44"/>
                    <a:pt x="1" y="43"/>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8895" y="138"/>
              <a:ext cx="12" cy="112"/>
            </a:xfrm>
            <a:custGeom>
              <a:avLst/>
              <a:gdLst>
                <a:gd name="T0" fmla="*/ 0 w 5"/>
                <a:gd name="T1" fmla="*/ 0 h 47"/>
                <a:gd name="T2" fmla="*/ 1 w 5"/>
                <a:gd name="T3" fmla="*/ 0 h 47"/>
                <a:gd name="T4" fmla="*/ 3 w 5"/>
                <a:gd name="T5" fmla="*/ 0 h 47"/>
                <a:gd name="T6" fmla="*/ 4 w 5"/>
                <a:gd name="T7" fmla="*/ 0 h 47"/>
                <a:gd name="T8" fmla="*/ 5 w 5"/>
                <a:gd name="T9" fmla="*/ 0 h 47"/>
                <a:gd name="T10" fmla="*/ 5 w 5"/>
                <a:gd name="T11" fmla="*/ 47 h 47"/>
                <a:gd name="T12" fmla="*/ 4 w 5"/>
                <a:gd name="T13" fmla="*/ 47 h 47"/>
                <a:gd name="T14" fmla="*/ 3 w 5"/>
                <a:gd name="T15" fmla="*/ 47 h 47"/>
                <a:gd name="T16" fmla="*/ 1 w 5"/>
                <a:gd name="T17" fmla="*/ 47 h 47"/>
                <a:gd name="T18" fmla="*/ 0 w 5"/>
                <a:gd name="T19" fmla="*/ 47 h 47"/>
                <a:gd name="T20" fmla="*/ 0 w 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47">
                  <a:moveTo>
                    <a:pt x="0" y="0"/>
                  </a:moveTo>
                  <a:cubicBezTo>
                    <a:pt x="1" y="0"/>
                    <a:pt x="1" y="0"/>
                    <a:pt x="1" y="0"/>
                  </a:cubicBezTo>
                  <a:cubicBezTo>
                    <a:pt x="2" y="0"/>
                    <a:pt x="2" y="0"/>
                    <a:pt x="3" y="0"/>
                  </a:cubicBezTo>
                  <a:cubicBezTo>
                    <a:pt x="3" y="0"/>
                    <a:pt x="3" y="0"/>
                    <a:pt x="4" y="0"/>
                  </a:cubicBezTo>
                  <a:cubicBezTo>
                    <a:pt x="4" y="0"/>
                    <a:pt x="4" y="0"/>
                    <a:pt x="5" y="0"/>
                  </a:cubicBezTo>
                  <a:cubicBezTo>
                    <a:pt x="5" y="47"/>
                    <a:pt x="5" y="47"/>
                    <a:pt x="5" y="47"/>
                  </a:cubicBezTo>
                  <a:cubicBezTo>
                    <a:pt x="4" y="47"/>
                    <a:pt x="4" y="47"/>
                    <a:pt x="4" y="47"/>
                  </a:cubicBezTo>
                  <a:cubicBezTo>
                    <a:pt x="3" y="47"/>
                    <a:pt x="3" y="47"/>
                    <a:pt x="3" y="47"/>
                  </a:cubicBezTo>
                  <a:cubicBezTo>
                    <a:pt x="2" y="47"/>
                    <a:pt x="2" y="47"/>
                    <a:pt x="1" y="47"/>
                  </a:cubicBezTo>
                  <a:cubicBezTo>
                    <a:pt x="1" y="47"/>
                    <a:pt x="1"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957" y="136"/>
              <a:ext cx="83" cy="114"/>
            </a:xfrm>
            <a:custGeom>
              <a:avLst/>
              <a:gdLst>
                <a:gd name="T0" fmla="*/ 30 w 35"/>
                <a:gd name="T1" fmla="*/ 24 h 48"/>
                <a:gd name="T2" fmla="*/ 31 w 35"/>
                <a:gd name="T3" fmla="*/ 24 h 48"/>
                <a:gd name="T4" fmla="*/ 32 w 35"/>
                <a:gd name="T5" fmla="*/ 23 h 48"/>
                <a:gd name="T6" fmla="*/ 34 w 35"/>
                <a:gd name="T7" fmla="*/ 24 h 48"/>
                <a:gd name="T8" fmla="*/ 35 w 35"/>
                <a:gd name="T9" fmla="*/ 24 h 48"/>
                <a:gd name="T10" fmla="*/ 35 w 35"/>
                <a:gd name="T11" fmla="*/ 46 h 48"/>
                <a:gd name="T12" fmla="*/ 32 w 35"/>
                <a:gd name="T13" fmla="*/ 47 h 48"/>
                <a:gd name="T14" fmla="*/ 29 w 35"/>
                <a:gd name="T15" fmla="*/ 48 h 48"/>
                <a:gd name="T16" fmla="*/ 25 w 35"/>
                <a:gd name="T17" fmla="*/ 48 h 48"/>
                <a:gd name="T18" fmla="*/ 22 w 35"/>
                <a:gd name="T19" fmla="*/ 48 h 48"/>
                <a:gd name="T20" fmla="*/ 13 w 35"/>
                <a:gd name="T21" fmla="*/ 47 h 48"/>
                <a:gd name="T22" fmla="*/ 6 w 35"/>
                <a:gd name="T23" fmla="*/ 42 h 48"/>
                <a:gd name="T24" fmla="*/ 1 w 35"/>
                <a:gd name="T25" fmla="*/ 35 h 48"/>
                <a:gd name="T26" fmla="*/ 0 w 35"/>
                <a:gd name="T27" fmla="*/ 25 h 48"/>
                <a:gd name="T28" fmla="*/ 1 w 35"/>
                <a:gd name="T29" fmla="*/ 14 h 48"/>
                <a:gd name="T30" fmla="*/ 6 w 35"/>
                <a:gd name="T31" fmla="*/ 7 h 48"/>
                <a:gd name="T32" fmla="*/ 13 w 35"/>
                <a:gd name="T33" fmla="*/ 2 h 48"/>
                <a:gd name="T34" fmla="*/ 21 w 35"/>
                <a:gd name="T35" fmla="*/ 0 h 48"/>
                <a:gd name="T36" fmla="*/ 28 w 35"/>
                <a:gd name="T37" fmla="*/ 1 h 48"/>
                <a:gd name="T38" fmla="*/ 32 w 35"/>
                <a:gd name="T39" fmla="*/ 2 h 48"/>
                <a:gd name="T40" fmla="*/ 32 w 35"/>
                <a:gd name="T41" fmla="*/ 4 h 48"/>
                <a:gd name="T42" fmla="*/ 31 w 35"/>
                <a:gd name="T43" fmla="*/ 6 h 48"/>
                <a:gd name="T44" fmla="*/ 28 w 35"/>
                <a:gd name="T45" fmla="*/ 5 h 48"/>
                <a:gd name="T46" fmla="*/ 21 w 35"/>
                <a:gd name="T47" fmla="*/ 4 h 48"/>
                <a:gd name="T48" fmla="*/ 15 w 35"/>
                <a:gd name="T49" fmla="*/ 6 h 48"/>
                <a:gd name="T50" fmla="*/ 9 w 35"/>
                <a:gd name="T51" fmla="*/ 10 h 48"/>
                <a:gd name="T52" fmla="*/ 6 w 35"/>
                <a:gd name="T53" fmla="*/ 16 h 48"/>
                <a:gd name="T54" fmla="*/ 5 w 35"/>
                <a:gd name="T55" fmla="*/ 25 h 48"/>
                <a:gd name="T56" fmla="*/ 6 w 35"/>
                <a:gd name="T57" fmla="*/ 33 h 48"/>
                <a:gd name="T58" fmla="*/ 10 w 35"/>
                <a:gd name="T59" fmla="*/ 40 h 48"/>
                <a:gd name="T60" fmla="*/ 15 w 35"/>
                <a:gd name="T61" fmla="*/ 43 h 48"/>
                <a:gd name="T62" fmla="*/ 22 w 35"/>
                <a:gd name="T63" fmla="*/ 44 h 48"/>
                <a:gd name="T64" fmla="*/ 27 w 35"/>
                <a:gd name="T65" fmla="*/ 44 h 48"/>
                <a:gd name="T66" fmla="*/ 30 w 35"/>
                <a:gd name="T67" fmla="*/ 43 h 48"/>
                <a:gd name="T68" fmla="*/ 30 w 35"/>
                <a:gd name="T6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8">
                  <a:moveTo>
                    <a:pt x="30" y="24"/>
                  </a:moveTo>
                  <a:cubicBezTo>
                    <a:pt x="30" y="24"/>
                    <a:pt x="31" y="24"/>
                    <a:pt x="31" y="24"/>
                  </a:cubicBezTo>
                  <a:cubicBezTo>
                    <a:pt x="32" y="23"/>
                    <a:pt x="32" y="23"/>
                    <a:pt x="32" y="23"/>
                  </a:cubicBezTo>
                  <a:cubicBezTo>
                    <a:pt x="33" y="23"/>
                    <a:pt x="33" y="23"/>
                    <a:pt x="34" y="24"/>
                  </a:cubicBezTo>
                  <a:cubicBezTo>
                    <a:pt x="34" y="24"/>
                    <a:pt x="34" y="24"/>
                    <a:pt x="35" y="24"/>
                  </a:cubicBezTo>
                  <a:cubicBezTo>
                    <a:pt x="35" y="46"/>
                    <a:pt x="35" y="46"/>
                    <a:pt x="35" y="46"/>
                  </a:cubicBezTo>
                  <a:cubicBezTo>
                    <a:pt x="34" y="47"/>
                    <a:pt x="33" y="47"/>
                    <a:pt x="32" y="47"/>
                  </a:cubicBezTo>
                  <a:cubicBezTo>
                    <a:pt x="31" y="47"/>
                    <a:pt x="30" y="48"/>
                    <a:pt x="29" y="48"/>
                  </a:cubicBezTo>
                  <a:cubicBezTo>
                    <a:pt x="28" y="48"/>
                    <a:pt x="26" y="48"/>
                    <a:pt x="25" y="48"/>
                  </a:cubicBezTo>
                  <a:cubicBezTo>
                    <a:pt x="24" y="48"/>
                    <a:pt x="23" y="48"/>
                    <a:pt x="22" y="48"/>
                  </a:cubicBezTo>
                  <a:cubicBezTo>
                    <a:pt x="19" y="48"/>
                    <a:pt x="16" y="48"/>
                    <a:pt x="13" y="47"/>
                  </a:cubicBezTo>
                  <a:cubicBezTo>
                    <a:pt x="10" y="46"/>
                    <a:pt x="8" y="44"/>
                    <a:pt x="6" y="42"/>
                  </a:cubicBezTo>
                  <a:cubicBezTo>
                    <a:pt x="4" y="40"/>
                    <a:pt x="3" y="38"/>
                    <a:pt x="1" y="35"/>
                  </a:cubicBezTo>
                  <a:cubicBezTo>
                    <a:pt x="0" y="32"/>
                    <a:pt x="0" y="29"/>
                    <a:pt x="0" y="25"/>
                  </a:cubicBezTo>
                  <a:cubicBezTo>
                    <a:pt x="0" y="21"/>
                    <a:pt x="0" y="17"/>
                    <a:pt x="1" y="14"/>
                  </a:cubicBezTo>
                  <a:cubicBezTo>
                    <a:pt x="3" y="11"/>
                    <a:pt x="4" y="9"/>
                    <a:pt x="6" y="7"/>
                  </a:cubicBezTo>
                  <a:cubicBezTo>
                    <a:pt x="8" y="5"/>
                    <a:pt x="10" y="3"/>
                    <a:pt x="13" y="2"/>
                  </a:cubicBezTo>
                  <a:cubicBezTo>
                    <a:pt x="15" y="1"/>
                    <a:pt x="18" y="0"/>
                    <a:pt x="21" y="0"/>
                  </a:cubicBezTo>
                  <a:cubicBezTo>
                    <a:pt x="24" y="0"/>
                    <a:pt x="26" y="0"/>
                    <a:pt x="28" y="1"/>
                  </a:cubicBezTo>
                  <a:cubicBezTo>
                    <a:pt x="30" y="1"/>
                    <a:pt x="31" y="2"/>
                    <a:pt x="32" y="2"/>
                  </a:cubicBezTo>
                  <a:cubicBezTo>
                    <a:pt x="32" y="3"/>
                    <a:pt x="32" y="3"/>
                    <a:pt x="32" y="4"/>
                  </a:cubicBezTo>
                  <a:cubicBezTo>
                    <a:pt x="32" y="4"/>
                    <a:pt x="32" y="5"/>
                    <a:pt x="31" y="6"/>
                  </a:cubicBezTo>
                  <a:cubicBezTo>
                    <a:pt x="30" y="6"/>
                    <a:pt x="29" y="5"/>
                    <a:pt x="28" y="5"/>
                  </a:cubicBezTo>
                  <a:cubicBezTo>
                    <a:pt x="26" y="4"/>
                    <a:pt x="24" y="4"/>
                    <a:pt x="21" y="4"/>
                  </a:cubicBezTo>
                  <a:cubicBezTo>
                    <a:pt x="19" y="4"/>
                    <a:pt x="17" y="5"/>
                    <a:pt x="15" y="6"/>
                  </a:cubicBezTo>
                  <a:cubicBezTo>
                    <a:pt x="13" y="7"/>
                    <a:pt x="11" y="8"/>
                    <a:pt x="9" y="10"/>
                  </a:cubicBezTo>
                  <a:cubicBezTo>
                    <a:pt x="8" y="11"/>
                    <a:pt x="7" y="14"/>
                    <a:pt x="6" y="16"/>
                  </a:cubicBezTo>
                  <a:cubicBezTo>
                    <a:pt x="5" y="19"/>
                    <a:pt x="5" y="22"/>
                    <a:pt x="5" y="25"/>
                  </a:cubicBezTo>
                  <a:cubicBezTo>
                    <a:pt x="5" y="28"/>
                    <a:pt x="5" y="31"/>
                    <a:pt x="6" y="33"/>
                  </a:cubicBezTo>
                  <a:cubicBezTo>
                    <a:pt x="7" y="36"/>
                    <a:pt x="8" y="38"/>
                    <a:pt x="10" y="40"/>
                  </a:cubicBezTo>
                  <a:cubicBezTo>
                    <a:pt x="11" y="41"/>
                    <a:pt x="13" y="42"/>
                    <a:pt x="15" y="43"/>
                  </a:cubicBezTo>
                  <a:cubicBezTo>
                    <a:pt x="17" y="44"/>
                    <a:pt x="19" y="44"/>
                    <a:pt x="22" y="44"/>
                  </a:cubicBezTo>
                  <a:cubicBezTo>
                    <a:pt x="24" y="44"/>
                    <a:pt x="25" y="44"/>
                    <a:pt x="27" y="44"/>
                  </a:cubicBezTo>
                  <a:cubicBezTo>
                    <a:pt x="28" y="44"/>
                    <a:pt x="29" y="44"/>
                    <a:pt x="30" y="43"/>
                  </a:cubicBezTo>
                  <a:lnTo>
                    <a:pt x="3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9092" y="138"/>
              <a:ext cx="76" cy="112"/>
            </a:xfrm>
            <a:custGeom>
              <a:avLst/>
              <a:gdLst>
                <a:gd name="T0" fmla="*/ 0 w 32"/>
                <a:gd name="T1" fmla="*/ 0 h 47"/>
                <a:gd name="T2" fmla="*/ 1 w 32"/>
                <a:gd name="T3" fmla="*/ 0 h 47"/>
                <a:gd name="T4" fmla="*/ 3 w 32"/>
                <a:gd name="T5" fmla="*/ 0 h 47"/>
                <a:gd name="T6" fmla="*/ 4 w 32"/>
                <a:gd name="T7" fmla="*/ 0 h 47"/>
                <a:gd name="T8" fmla="*/ 5 w 32"/>
                <a:gd name="T9" fmla="*/ 0 h 47"/>
                <a:gd name="T10" fmla="*/ 27 w 32"/>
                <a:gd name="T11" fmla="*/ 39 h 47"/>
                <a:gd name="T12" fmla="*/ 27 w 32"/>
                <a:gd name="T13" fmla="*/ 0 h 47"/>
                <a:gd name="T14" fmla="*/ 28 w 32"/>
                <a:gd name="T15" fmla="*/ 0 h 47"/>
                <a:gd name="T16" fmla="*/ 29 w 32"/>
                <a:gd name="T17" fmla="*/ 0 h 47"/>
                <a:gd name="T18" fmla="*/ 31 w 32"/>
                <a:gd name="T19" fmla="*/ 0 h 47"/>
                <a:gd name="T20" fmla="*/ 32 w 32"/>
                <a:gd name="T21" fmla="*/ 0 h 47"/>
                <a:gd name="T22" fmla="*/ 32 w 32"/>
                <a:gd name="T23" fmla="*/ 47 h 47"/>
                <a:gd name="T24" fmla="*/ 30 w 32"/>
                <a:gd name="T25" fmla="*/ 47 h 47"/>
                <a:gd name="T26" fmla="*/ 29 w 32"/>
                <a:gd name="T27" fmla="*/ 47 h 47"/>
                <a:gd name="T28" fmla="*/ 28 w 32"/>
                <a:gd name="T29" fmla="*/ 47 h 47"/>
                <a:gd name="T30" fmla="*/ 27 w 32"/>
                <a:gd name="T31" fmla="*/ 47 h 47"/>
                <a:gd name="T32" fmla="*/ 4 w 32"/>
                <a:gd name="T33" fmla="*/ 8 h 47"/>
                <a:gd name="T34" fmla="*/ 4 w 32"/>
                <a:gd name="T35" fmla="*/ 47 h 47"/>
                <a:gd name="T36" fmla="*/ 3 w 32"/>
                <a:gd name="T37" fmla="*/ 47 h 47"/>
                <a:gd name="T38" fmla="*/ 2 w 32"/>
                <a:gd name="T39" fmla="*/ 47 h 47"/>
                <a:gd name="T40" fmla="*/ 1 w 32"/>
                <a:gd name="T41" fmla="*/ 47 h 47"/>
                <a:gd name="T42" fmla="*/ 0 w 32"/>
                <a:gd name="T43" fmla="*/ 47 h 47"/>
                <a:gd name="T44" fmla="*/ 0 w 32"/>
                <a:gd name="T4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7">
                  <a:moveTo>
                    <a:pt x="0" y="0"/>
                  </a:moveTo>
                  <a:cubicBezTo>
                    <a:pt x="0" y="0"/>
                    <a:pt x="1" y="0"/>
                    <a:pt x="1" y="0"/>
                  </a:cubicBezTo>
                  <a:cubicBezTo>
                    <a:pt x="2" y="0"/>
                    <a:pt x="2" y="0"/>
                    <a:pt x="3" y="0"/>
                  </a:cubicBezTo>
                  <a:cubicBezTo>
                    <a:pt x="3" y="0"/>
                    <a:pt x="3" y="0"/>
                    <a:pt x="4" y="0"/>
                  </a:cubicBezTo>
                  <a:cubicBezTo>
                    <a:pt x="4" y="0"/>
                    <a:pt x="5" y="0"/>
                    <a:pt x="5" y="0"/>
                  </a:cubicBezTo>
                  <a:cubicBezTo>
                    <a:pt x="27" y="39"/>
                    <a:pt x="27" y="39"/>
                    <a:pt x="27" y="39"/>
                  </a:cubicBezTo>
                  <a:cubicBezTo>
                    <a:pt x="27" y="0"/>
                    <a:pt x="27" y="0"/>
                    <a:pt x="27" y="0"/>
                  </a:cubicBezTo>
                  <a:cubicBezTo>
                    <a:pt x="28" y="0"/>
                    <a:pt x="28" y="0"/>
                    <a:pt x="28" y="0"/>
                  </a:cubicBezTo>
                  <a:cubicBezTo>
                    <a:pt x="29" y="0"/>
                    <a:pt x="29" y="0"/>
                    <a:pt x="29" y="0"/>
                  </a:cubicBezTo>
                  <a:cubicBezTo>
                    <a:pt x="30" y="0"/>
                    <a:pt x="30" y="0"/>
                    <a:pt x="31" y="0"/>
                  </a:cubicBezTo>
                  <a:cubicBezTo>
                    <a:pt x="31" y="0"/>
                    <a:pt x="31" y="0"/>
                    <a:pt x="32" y="0"/>
                  </a:cubicBezTo>
                  <a:cubicBezTo>
                    <a:pt x="32" y="47"/>
                    <a:pt x="32" y="47"/>
                    <a:pt x="32" y="47"/>
                  </a:cubicBezTo>
                  <a:cubicBezTo>
                    <a:pt x="31" y="47"/>
                    <a:pt x="31" y="47"/>
                    <a:pt x="30" y="47"/>
                  </a:cubicBezTo>
                  <a:cubicBezTo>
                    <a:pt x="30" y="47"/>
                    <a:pt x="30" y="47"/>
                    <a:pt x="29" y="47"/>
                  </a:cubicBezTo>
                  <a:cubicBezTo>
                    <a:pt x="29" y="47"/>
                    <a:pt x="28" y="47"/>
                    <a:pt x="28" y="47"/>
                  </a:cubicBezTo>
                  <a:cubicBezTo>
                    <a:pt x="27" y="47"/>
                    <a:pt x="27" y="47"/>
                    <a:pt x="27" y="47"/>
                  </a:cubicBezTo>
                  <a:cubicBezTo>
                    <a:pt x="4" y="8"/>
                    <a:pt x="4" y="8"/>
                    <a:pt x="4" y="8"/>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9222" y="138"/>
              <a:ext cx="62"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5 w 26"/>
                <a:gd name="T31" fmla="*/ 43 h 47"/>
                <a:gd name="T32" fmla="*/ 26 w 26"/>
                <a:gd name="T33" fmla="*/ 43 h 47"/>
                <a:gd name="T34" fmla="*/ 26 w 26"/>
                <a:gd name="T35" fmla="*/ 45 h 47"/>
                <a:gd name="T36" fmla="*/ 26 w 26"/>
                <a:gd name="T37" fmla="*/ 46 h 47"/>
                <a:gd name="T38" fmla="*/ 25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0"/>
                    <a:pt x="21" y="21"/>
                  </a:cubicBezTo>
                  <a:cubicBezTo>
                    <a:pt x="21" y="21"/>
                    <a:pt x="21" y="22"/>
                    <a:pt x="21" y="22"/>
                  </a:cubicBezTo>
                  <a:cubicBezTo>
                    <a:pt x="21" y="22"/>
                    <a:pt x="21" y="23"/>
                    <a:pt x="21" y="23"/>
                  </a:cubicBezTo>
                  <a:cubicBezTo>
                    <a:pt x="21" y="23"/>
                    <a:pt x="21" y="24"/>
                    <a:pt x="21" y="24"/>
                  </a:cubicBezTo>
                  <a:cubicBezTo>
                    <a:pt x="4" y="24"/>
                    <a:pt x="4" y="24"/>
                    <a:pt x="4" y="24"/>
                  </a:cubicBezTo>
                  <a:cubicBezTo>
                    <a:pt x="4" y="43"/>
                    <a:pt x="4" y="43"/>
                    <a:pt x="4" y="43"/>
                  </a:cubicBezTo>
                  <a:cubicBezTo>
                    <a:pt x="25" y="43"/>
                    <a:pt x="25" y="43"/>
                    <a:pt x="25" y="43"/>
                  </a:cubicBezTo>
                  <a:cubicBezTo>
                    <a:pt x="26" y="43"/>
                    <a:pt x="26" y="43"/>
                    <a:pt x="26" y="43"/>
                  </a:cubicBezTo>
                  <a:cubicBezTo>
                    <a:pt x="26" y="44"/>
                    <a:pt x="26" y="44"/>
                    <a:pt x="26" y="45"/>
                  </a:cubicBezTo>
                  <a:cubicBezTo>
                    <a:pt x="26" y="45"/>
                    <a:pt x="26" y="45"/>
                    <a:pt x="26" y="46"/>
                  </a:cubicBezTo>
                  <a:cubicBezTo>
                    <a:pt x="26" y="46"/>
                    <a:pt x="26" y="46"/>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9329" y="136"/>
              <a:ext cx="71" cy="114"/>
            </a:xfrm>
            <a:custGeom>
              <a:avLst/>
              <a:gdLst>
                <a:gd name="T0" fmla="*/ 0 w 30"/>
                <a:gd name="T1" fmla="*/ 1 h 48"/>
                <a:gd name="T2" fmla="*/ 3 w 30"/>
                <a:gd name="T3" fmla="*/ 1 h 48"/>
                <a:gd name="T4" fmla="*/ 5 w 30"/>
                <a:gd name="T5" fmla="*/ 0 h 48"/>
                <a:gd name="T6" fmla="*/ 7 w 30"/>
                <a:gd name="T7" fmla="*/ 0 h 48"/>
                <a:gd name="T8" fmla="*/ 10 w 30"/>
                <a:gd name="T9" fmla="*/ 0 h 48"/>
                <a:gd name="T10" fmla="*/ 16 w 30"/>
                <a:gd name="T11" fmla="*/ 1 h 48"/>
                <a:gd name="T12" fmla="*/ 21 w 30"/>
                <a:gd name="T13" fmla="*/ 3 h 48"/>
                <a:gd name="T14" fmla="*/ 25 w 30"/>
                <a:gd name="T15" fmla="*/ 7 h 48"/>
                <a:gd name="T16" fmla="*/ 26 w 30"/>
                <a:gd name="T17" fmla="*/ 14 h 48"/>
                <a:gd name="T18" fmla="*/ 25 w 30"/>
                <a:gd name="T19" fmla="*/ 19 h 48"/>
                <a:gd name="T20" fmla="*/ 23 w 30"/>
                <a:gd name="T21" fmla="*/ 23 h 48"/>
                <a:gd name="T22" fmla="*/ 20 w 30"/>
                <a:gd name="T23" fmla="*/ 25 h 48"/>
                <a:gd name="T24" fmla="*/ 16 w 30"/>
                <a:gd name="T25" fmla="*/ 27 h 48"/>
                <a:gd name="T26" fmla="*/ 15 w 30"/>
                <a:gd name="T27" fmla="*/ 28 h 48"/>
                <a:gd name="T28" fmla="*/ 30 w 30"/>
                <a:gd name="T29" fmla="*/ 48 h 48"/>
                <a:gd name="T30" fmla="*/ 29 w 30"/>
                <a:gd name="T31" fmla="*/ 48 h 48"/>
                <a:gd name="T32" fmla="*/ 28 w 30"/>
                <a:gd name="T33" fmla="*/ 48 h 48"/>
                <a:gd name="T34" fmla="*/ 26 w 30"/>
                <a:gd name="T35" fmla="*/ 48 h 48"/>
                <a:gd name="T36" fmla="*/ 25 w 30"/>
                <a:gd name="T37" fmla="*/ 48 h 48"/>
                <a:gd name="T38" fmla="*/ 9 w 30"/>
                <a:gd name="T39" fmla="*/ 26 h 48"/>
                <a:gd name="T40" fmla="*/ 9 w 30"/>
                <a:gd name="T41" fmla="*/ 26 h 48"/>
                <a:gd name="T42" fmla="*/ 10 w 30"/>
                <a:gd name="T43" fmla="*/ 25 h 48"/>
                <a:gd name="T44" fmla="*/ 14 w 30"/>
                <a:gd name="T45" fmla="*/ 24 h 48"/>
                <a:gd name="T46" fmla="*/ 18 w 30"/>
                <a:gd name="T47" fmla="*/ 22 h 48"/>
                <a:gd name="T48" fmla="*/ 21 w 30"/>
                <a:gd name="T49" fmla="*/ 18 h 48"/>
                <a:gd name="T50" fmla="*/ 22 w 30"/>
                <a:gd name="T51" fmla="*/ 14 h 48"/>
                <a:gd name="T52" fmla="*/ 18 w 30"/>
                <a:gd name="T53" fmla="*/ 7 h 48"/>
                <a:gd name="T54" fmla="*/ 10 w 30"/>
                <a:gd name="T55" fmla="*/ 4 h 48"/>
                <a:gd name="T56" fmla="*/ 8 w 30"/>
                <a:gd name="T57" fmla="*/ 4 h 48"/>
                <a:gd name="T58" fmla="*/ 5 w 30"/>
                <a:gd name="T59" fmla="*/ 4 h 48"/>
                <a:gd name="T60" fmla="*/ 5 w 30"/>
                <a:gd name="T61" fmla="*/ 48 h 48"/>
                <a:gd name="T62" fmla="*/ 4 w 30"/>
                <a:gd name="T63" fmla="*/ 48 h 48"/>
                <a:gd name="T64" fmla="*/ 2 w 30"/>
                <a:gd name="T65" fmla="*/ 48 h 48"/>
                <a:gd name="T66" fmla="*/ 1 w 30"/>
                <a:gd name="T67" fmla="*/ 48 h 48"/>
                <a:gd name="T68" fmla="*/ 0 w 30"/>
                <a:gd name="T69" fmla="*/ 48 h 48"/>
                <a:gd name="T70" fmla="*/ 0 w 30"/>
                <a:gd name="T71"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48">
                  <a:moveTo>
                    <a:pt x="0" y="1"/>
                  </a:moveTo>
                  <a:cubicBezTo>
                    <a:pt x="1" y="1"/>
                    <a:pt x="2" y="1"/>
                    <a:pt x="3" y="1"/>
                  </a:cubicBezTo>
                  <a:cubicBezTo>
                    <a:pt x="3" y="1"/>
                    <a:pt x="4" y="1"/>
                    <a:pt x="5" y="0"/>
                  </a:cubicBezTo>
                  <a:cubicBezTo>
                    <a:pt x="6" y="0"/>
                    <a:pt x="6" y="0"/>
                    <a:pt x="7" y="0"/>
                  </a:cubicBezTo>
                  <a:cubicBezTo>
                    <a:pt x="8" y="0"/>
                    <a:pt x="9" y="0"/>
                    <a:pt x="10" y="0"/>
                  </a:cubicBezTo>
                  <a:cubicBezTo>
                    <a:pt x="12" y="0"/>
                    <a:pt x="14" y="1"/>
                    <a:pt x="16" y="1"/>
                  </a:cubicBezTo>
                  <a:cubicBezTo>
                    <a:pt x="18" y="1"/>
                    <a:pt x="19" y="2"/>
                    <a:pt x="21" y="3"/>
                  </a:cubicBezTo>
                  <a:cubicBezTo>
                    <a:pt x="23" y="4"/>
                    <a:pt x="24" y="6"/>
                    <a:pt x="25" y="7"/>
                  </a:cubicBezTo>
                  <a:cubicBezTo>
                    <a:pt x="26" y="9"/>
                    <a:pt x="26" y="11"/>
                    <a:pt x="26" y="14"/>
                  </a:cubicBezTo>
                  <a:cubicBezTo>
                    <a:pt x="26" y="16"/>
                    <a:pt x="26" y="17"/>
                    <a:pt x="25" y="19"/>
                  </a:cubicBezTo>
                  <a:cubicBezTo>
                    <a:pt x="25" y="20"/>
                    <a:pt x="24" y="21"/>
                    <a:pt x="23" y="23"/>
                  </a:cubicBezTo>
                  <a:cubicBezTo>
                    <a:pt x="22" y="24"/>
                    <a:pt x="21" y="25"/>
                    <a:pt x="20" y="25"/>
                  </a:cubicBezTo>
                  <a:cubicBezTo>
                    <a:pt x="18" y="26"/>
                    <a:pt x="17" y="27"/>
                    <a:pt x="16" y="27"/>
                  </a:cubicBezTo>
                  <a:cubicBezTo>
                    <a:pt x="15" y="28"/>
                    <a:pt x="15" y="28"/>
                    <a:pt x="15" y="28"/>
                  </a:cubicBezTo>
                  <a:cubicBezTo>
                    <a:pt x="30" y="48"/>
                    <a:pt x="30" y="48"/>
                    <a:pt x="30" y="48"/>
                  </a:cubicBezTo>
                  <a:cubicBezTo>
                    <a:pt x="30" y="48"/>
                    <a:pt x="29" y="48"/>
                    <a:pt x="29" y="48"/>
                  </a:cubicBezTo>
                  <a:cubicBezTo>
                    <a:pt x="28" y="48"/>
                    <a:pt x="28" y="48"/>
                    <a:pt x="28" y="48"/>
                  </a:cubicBezTo>
                  <a:cubicBezTo>
                    <a:pt x="27" y="48"/>
                    <a:pt x="27" y="48"/>
                    <a:pt x="26" y="48"/>
                  </a:cubicBezTo>
                  <a:cubicBezTo>
                    <a:pt x="26" y="48"/>
                    <a:pt x="25" y="48"/>
                    <a:pt x="25" y="48"/>
                  </a:cubicBezTo>
                  <a:cubicBezTo>
                    <a:pt x="9" y="26"/>
                    <a:pt x="9" y="26"/>
                    <a:pt x="9" y="26"/>
                  </a:cubicBezTo>
                  <a:cubicBezTo>
                    <a:pt x="9" y="26"/>
                    <a:pt x="9" y="26"/>
                    <a:pt x="9" y="26"/>
                  </a:cubicBezTo>
                  <a:cubicBezTo>
                    <a:pt x="10" y="25"/>
                    <a:pt x="10" y="25"/>
                    <a:pt x="10" y="25"/>
                  </a:cubicBezTo>
                  <a:cubicBezTo>
                    <a:pt x="12" y="25"/>
                    <a:pt x="13" y="25"/>
                    <a:pt x="14" y="24"/>
                  </a:cubicBezTo>
                  <a:cubicBezTo>
                    <a:pt x="16" y="23"/>
                    <a:pt x="17" y="23"/>
                    <a:pt x="18" y="22"/>
                  </a:cubicBezTo>
                  <a:cubicBezTo>
                    <a:pt x="19" y="21"/>
                    <a:pt x="20" y="20"/>
                    <a:pt x="21" y="18"/>
                  </a:cubicBezTo>
                  <a:cubicBezTo>
                    <a:pt x="21" y="17"/>
                    <a:pt x="22" y="16"/>
                    <a:pt x="22" y="14"/>
                  </a:cubicBezTo>
                  <a:cubicBezTo>
                    <a:pt x="22" y="11"/>
                    <a:pt x="21" y="8"/>
                    <a:pt x="18" y="7"/>
                  </a:cubicBezTo>
                  <a:cubicBezTo>
                    <a:pt x="16" y="5"/>
                    <a:pt x="14" y="4"/>
                    <a:pt x="10" y="4"/>
                  </a:cubicBezTo>
                  <a:cubicBezTo>
                    <a:pt x="9" y="4"/>
                    <a:pt x="8" y="4"/>
                    <a:pt x="8" y="4"/>
                  </a:cubicBezTo>
                  <a:cubicBezTo>
                    <a:pt x="7" y="4"/>
                    <a:pt x="6" y="4"/>
                    <a:pt x="5" y="4"/>
                  </a:cubicBezTo>
                  <a:cubicBezTo>
                    <a:pt x="5" y="48"/>
                    <a:pt x="5" y="48"/>
                    <a:pt x="5" y="48"/>
                  </a:cubicBezTo>
                  <a:cubicBezTo>
                    <a:pt x="4" y="48"/>
                    <a:pt x="4" y="48"/>
                    <a:pt x="4" y="48"/>
                  </a:cubicBezTo>
                  <a:cubicBezTo>
                    <a:pt x="3" y="48"/>
                    <a:pt x="3" y="48"/>
                    <a:pt x="2" y="48"/>
                  </a:cubicBezTo>
                  <a:cubicBezTo>
                    <a:pt x="2" y="48"/>
                    <a:pt x="2" y="48"/>
                    <a:pt x="1" y="48"/>
                  </a:cubicBezTo>
                  <a:cubicBezTo>
                    <a:pt x="1" y="48"/>
                    <a:pt x="1" y="48"/>
                    <a:pt x="0" y="4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7706" y="905"/>
              <a:ext cx="100" cy="112"/>
            </a:xfrm>
            <a:custGeom>
              <a:avLst/>
              <a:gdLst>
                <a:gd name="T0" fmla="*/ 2 w 42"/>
                <a:gd name="T1" fmla="*/ 0 h 47"/>
                <a:gd name="T2" fmla="*/ 4 w 42"/>
                <a:gd name="T3" fmla="*/ 0 h 47"/>
                <a:gd name="T4" fmla="*/ 5 w 42"/>
                <a:gd name="T5" fmla="*/ 0 h 47"/>
                <a:gd name="T6" fmla="*/ 7 w 42"/>
                <a:gd name="T7" fmla="*/ 0 h 47"/>
                <a:gd name="T8" fmla="*/ 8 w 42"/>
                <a:gd name="T9" fmla="*/ 0 h 47"/>
                <a:gd name="T10" fmla="*/ 21 w 42"/>
                <a:gd name="T11" fmla="*/ 32 h 47"/>
                <a:gd name="T12" fmla="*/ 34 w 42"/>
                <a:gd name="T13" fmla="*/ 0 h 47"/>
                <a:gd name="T14" fmla="*/ 36 w 42"/>
                <a:gd name="T15" fmla="*/ 0 h 47"/>
                <a:gd name="T16" fmla="*/ 37 w 42"/>
                <a:gd name="T17" fmla="*/ 0 h 47"/>
                <a:gd name="T18" fmla="*/ 39 w 42"/>
                <a:gd name="T19" fmla="*/ 0 h 47"/>
                <a:gd name="T20" fmla="*/ 40 w 42"/>
                <a:gd name="T21" fmla="*/ 0 h 47"/>
                <a:gd name="T22" fmla="*/ 42 w 42"/>
                <a:gd name="T23" fmla="*/ 47 h 47"/>
                <a:gd name="T24" fmla="*/ 41 w 42"/>
                <a:gd name="T25" fmla="*/ 47 h 47"/>
                <a:gd name="T26" fmla="*/ 40 w 42"/>
                <a:gd name="T27" fmla="*/ 47 h 47"/>
                <a:gd name="T28" fmla="*/ 39 w 42"/>
                <a:gd name="T29" fmla="*/ 47 h 47"/>
                <a:gd name="T30" fmla="*/ 38 w 42"/>
                <a:gd name="T31" fmla="*/ 47 h 47"/>
                <a:gd name="T32" fmla="*/ 36 w 42"/>
                <a:gd name="T33" fmla="*/ 7 h 47"/>
                <a:gd name="T34" fmla="*/ 23 w 42"/>
                <a:gd name="T35" fmla="*/ 38 h 47"/>
                <a:gd name="T36" fmla="*/ 22 w 42"/>
                <a:gd name="T37" fmla="*/ 38 h 47"/>
                <a:gd name="T38" fmla="*/ 21 w 42"/>
                <a:gd name="T39" fmla="*/ 38 h 47"/>
                <a:gd name="T40" fmla="*/ 20 w 42"/>
                <a:gd name="T41" fmla="*/ 38 h 47"/>
                <a:gd name="T42" fmla="*/ 19 w 42"/>
                <a:gd name="T43" fmla="*/ 38 h 47"/>
                <a:gd name="T44" fmla="*/ 7 w 42"/>
                <a:gd name="T45" fmla="*/ 7 h 47"/>
                <a:gd name="T46" fmla="*/ 5 w 42"/>
                <a:gd name="T47" fmla="*/ 47 h 47"/>
                <a:gd name="T48" fmla="*/ 4 w 42"/>
                <a:gd name="T49" fmla="*/ 47 h 47"/>
                <a:gd name="T50" fmla="*/ 2 w 42"/>
                <a:gd name="T51" fmla="*/ 47 h 47"/>
                <a:gd name="T52" fmla="*/ 1 w 42"/>
                <a:gd name="T53" fmla="*/ 47 h 47"/>
                <a:gd name="T54" fmla="*/ 0 w 42"/>
                <a:gd name="T55" fmla="*/ 47 h 47"/>
                <a:gd name="T56" fmla="*/ 2 w 42"/>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7">
                  <a:moveTo>
                    <a:pt x="2" y="0"/>
                  </a:moveTo>
                  <a:cubicBezTo>
                    <a:pt x="3" y="0"/>
                    <a:pt x="3" y="0"/>
                    <a:pt x="4" y="0"/>
                  </a:cubicBezTo>
                  <a:cubicBezTo>
                    <a:pt x="4" y="0"/>
                    <a:pt x="5" y="0"/>
                    <a:pt x="5" y="0"/>
                  </a:cubicBezTo>
                  <a:cubicBezTo>
                    <a:pt x="6" y="0"/>
                    <a:pt x="6" y="0"/>
                    <a:pt x="7" y="0"/>
                  </a:cubicBezTo>
                  <a:cubicBezTo>
                    <a:pt x="7" y="0"/>
                    <a:pt x="8" y="0"/>
                    <a:pt x="8" y="0"/>
                  </a:cubicBezTo>
                  <a:cubicBezTo>
                    <a:pt x="21" y="32"/>
                    <a:pt x="21" y="32"/>
                    <a:pt x="21" y="32"/>
                  </a:cubicBezTo>
                  <a:cubicBezTo>
                    <a:pt x="34" y="0"/>
                    <a:pt x="34" y="0"/>
                    <a:pt x="34" y="0"/>
                  </a:cubicBezTo>
                  <a:cubicBezTo>
                    <a:pt x="35" y="0"/>
                    <a:pt x="35" y="0"/>
                    <a:pt x="36" y="0"/>
                  </a:cubicBezTo>
                  <a:cubicBezTo>
                    <a:pt x="36" y="0"/>
                    <a:pt x="37" y="0"/>
                    <a:pt x="37" y="0"/>
                  </a:cubicBezTo>
                  <a:cubicBezTo>
                    <a:pt x="38" y="0"/>
                    <a:pt x="38" y="0"/>
                    <a:pt x="39" y="0"/>
                  </a:cubicBezTo>
                  <a:cubicBezTo>
                    <a:pt x="39" y="0"/>
                    <a:pt x="40" y="0"/>
                    <a:pt x="40" y="0"/>
                  </a:cubicBezTo>
                  <a:cubicBezTo>
                    <a:pt x="42" y="47"/>
                    <a:pt x="42" y="47"/>
                    <a:pt x="42" y="47"/>
                  </a:cubicBezTo>
                  <a:cubicBezTo>
                    <a:pt x="42" y="47"/>
                    <a:pt x="42" y="47"/>
                    <a:pt x="41" y="47"/>
                  </a:cubicBezTo>
                  <a:cubicBezTo>
                    <a:pt x="41" y="47"/>
                    <a:pt x="41" y="47"/>
                    <a:pt x="40" y="47"/>
                  </a:cubicBezTo>
                  <a:cubicBezTo>
                    <a:pt x="40" y="47"/>
                    <a:pt x="39" y="47"/>
                    <a:pt x="39" y="47"/>
                  </a:cubicBezTo>
                  <a:cubicBezTo>
                    <a:pt x="38" y="47"/>
                    <a:pt x="38" y="47"/>
                    <a:pt x="38" y="47"/>
                  </a:cubicBezTo>
                  <a:cubicBezTo>
                    <a:pt x="36" y="7"/>
                    <a:pt x="36" y="7"/>
                    <a:pt x="36" y="7"/>
                  </a:cubicBezTo>
                  <a:cubicBezTo>
                    <a:pt x="23" y="38"/>
                    <a:pt x="23" y="38"/>
                    <a:pt x="23" y="38"/>
                  </a:cubicBezTo>
                  <a:cubicBezTo>
                    <a:pt x="23" y="38"/>
                    <a:pt x="22" y="38"/>
                    <a:pt x="22" y="38"/>
                  </a:cubicBezTo>
                  <a:cubicBezTo>
                    <a:pt x="22" y="38"/>
                    <a:pt x="22" y="38"/>
                    <a:pt x="21" y="38"/>
                  </a:cubicBezTo>
                  <a:cubicBezTo>
                    <a:pt x="21" y="38"/>
                    <a:pt x="21" y="38"/>
                    <a:pt x="20" y="38"/>
                  </a:cubicBezTo>
                  <a:cubicBezTo>
                    <a:pt x="20" y="38"/>
                    <a:pt x="20" y="38"/>
                    <a:pt x="19" y="38"/>
                  </a:cubicBezTo>
                  <a:cubicBezTo>
                    <a:pt x="7" y="7"/>
                    <a:pt x="7" y="7"/>
                    <a:pt x="7" y="7"/>
                  </a:cubicBezTo>
                  <a:cubicBezTo>
                    <a:pt x="5" y="47"/>
                    <a:pt x="5" y="47"/>
                    <a:pt x="5" y="47"/>
                  </a:cubicBezTo>
                  <a:cubicBezTo>
                    <a:pt x="4" y="47"/>
                    <a:pt x="4" y="47"/>
                    <a:pt x="4" y="47"/>
                  </a:cubicBezTo>
                  <a:cubicBezTo>
                    <a:pt x="3" y="47"/>
                    <a:pt x="3" y="47"/>
                    <a:pt x="2" y="47"/>
                  </a:cubicBezTo>
                  <a:cubicBezTo>
                    <a:pt x="2" y="47"/>
                    <a:pt x="2" y="47"/>
                    <a:pt x="1" y="47"/>
                  </a:cubicBezTo>
                  <a:cubicBezTo>
                    <a:pt x="1" y="47"/>
                    <a:pt x="0" y="47"/>
                    <a:pt x="0" y="47"/>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noEditPoints="1"/>
            </p:cNvSpPr>
            <p:nvPr/>
          </p:nvSpPr>
          <p:spPr bwMode="auto">
            <a:xfrm>
              <a:off x="7860" y="905"/>
              <a:ext cx="88" cy="112"/>
            </a:xfrm>
            <a:custGeom>
              <a:avLst/>
              <a:gdLst>
                <a:gd name="T0" fmla="*/ 16 w 37"/>
                <a:gd name="T1" fmla="*/ 0 h 47"/>
                <a:gd name="T2" fmla="*/ 17 w 37"/>
                <a:gd name="T3" fmla="*/ 0 h 47"/>
                <a:gd name="T4" fmla="*/ 19 w 37"/>
                <a:gd name="T5" fmla="*/ 0 h 47"/>
                <a:gd name="T6" fmla="*/ 20 w 37"/>
                <a:gd name="T7" fmla="*/ 0 h 47"/>
                <a:gd name="T8" fmla="*/ 21 w 37"/>
                <a:gd name="T9" fmla="*/ 0 h 47"/>
                <a:gd name="T10" fmla="*/ 37 w 37"/>
                <a:gd name="T11" fmla="*/ 47 h 47"/>
                <a:gd name="T12" fmla="*/ 36 w 37"/>
                <a:gd name="T13" fmla="*/ 47 h 47"/>
                <a:gd name="T14" fmla="*/ 35 w 37"/>
                <a:gd name="T15" fmla="*/ 47 h 47"/>
                <a:gd name="T16" fmla="*/ 33 w 37"/>
                <a:gd name="T17" fmla="*/ 47 h 47"/>
                <a:gd name="T18" fmla="*/ 32 w 37"/>
                <a:gd name="T19" fmla="*/ 47 h 47"/>
                <a:gd name="T20" fmla="*/ 28 w 37"/>
                <a:gd name="T21" fmla="*/ 35 h 47"/>
                <a:gd name="T22" fmla="*/ 9 w 37"/>
                <a:gd name="T23" fmla="*/ 35 h 47"/>
                <a:gd name="T24" fmla="*/ 5 w 37"/>
                <a:gd name="T25" fmla="*/ 47 h 47"/>
                <a:gd name="T26" fmla="*/ 4 w 37"/>
                <a:gd name="T27" fmla="*/ 47 h 47"/>
                <a:gd name="T28" fmla="*/ 3 w 37"/>
                <a:gd name="T29" fmla="*/ 47 h 47"/>
                <a:gd name="T30" fmla="*/ 1 w 37"/>
                <a:gd name="T31" fmla="*/ 47 h 47"/>
                <a:gd name="T32" fmla="*/ 0 w 37"/>
                <a:gd name="T33" fmla="*/ 47 h 47"/>
                <a:gd name="T34" fmla="*/ 16 w 37"/>
                <a:gd name="T35" fmla="*/ 0 h 47"/>
                <a:gd name="T36" fmla="*/ 27 w 37"/>
                <a:gd name="T37" fmla="*/ 31 h 47"/>
                <a:gd name="T38" fmla="*/ 19 w 37"/>
                <a:gd name="T39" fmla="*/ 5 h 47"/>
                <a:gd name="T40" fmla="*/ 10 w 37"/>
                <a:gd name="T41" fmla="*/ 31 h 47"/>
                <a:gd name="T42" fmla="*/ 27 w 37"/>
                <a:gd name="T43"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7">
                  <a:moveTo>
                    <a:pt x="16" y="0"/>
                  </a:moveTo>
                  <a:cubicBezTo>
                    <a:pt x="16" y="0"/>
                    <a:pt x="17" y="0"/>
                    <a:pt x="17" y="0"/>
                  </a:cubicBezTo>
                  <a:cubicBezTo>
                    <a:pt x="18" y="0"/>
                    <a:pt x="18" y="0"/>
                    <a:pt x="19" y="0"/>
                  </a:cubicBezTo>
                  <a:cubicBezTo>
                    <a:pt x="19" y="0"/>
                    <a:pt x="20" y="0"/>
                    <a:pt x="20" y="0"/>
                  </a:cubicBezTo>
                  <a:cubicBezTo>
                    <a:pt x="21" y="0"/>
                    <a:pt x="21" y="0"/>
                    <a:pt x="21" y="0"/>
                  </a:cubicBezTo>
                  <a:cubicBezTo>
                    <a:pt x="37" y="47"/>
                    <a:pt x="37" y="47"/>
                    <a:pt x="37" y="47"/>
                  </a:cubicBezTo>
                  <a:cubicBezTo>
                    <a:pt x="37" y="47"/>
                    <a:pt x="37" y="47"/>
                    <a:pt x="36" y="47"/>
                  </a:cubicBezTo>
                  <a:cubicBezTo>
                    <a:pt x="36" y="47"/>
                    <a:pt x="35" y="47"/>
                    <a:pt x="35" y="47"/>
                  </a:cubicBezTo>
                  <a:cubicBezTo>
                    <a:pt x="34" y="47"/>
                    <a:pt x="34" y="47"/>
                    <a:pt x="33" y="47"/>
                  </a:cubicBezTo>
                  <a:cubicBezTo>
                    <a:pt x="33" y="47"/>
                    <a:pt x="33" y="47"/>
                    <a:pt x="32" y="47"/>
                  </a:cubicBezTo>
                  <a:cubicBezTo>
                    <a:pt x="28" y="35"/>
                    <a:pt x="28" y="35"/>
                    <a:pt x="28" y="35"/>
                  </a:cubicBezTo>
                  <a:cubicBezTo>
                    <a:pt x="9" y="35"/>
                    <a:pt x="9" y="35"/>
                    <a:pt x="9" y="35"/>
                  </a:cubicBezTo>
                  <a:cubicBezTo>
                    <a:pt x="5" y="47"/>
                    <a:pt x="5" y="47"/>
                    <a:pt x="5" y="47"/>
                  </a:cubicBezTo>
                  <a:cubicBezTo>
                    <a:pt x="5" y="47"/>
                    <a:pt x="4" y="47"/>
                    <a:pt x="4" y="47"/>
                  </a:cubicBezTo>
                  <a:cubicBezTo>
                    <a:pt x="3" y="47"/>
                    <a:pt x="3" y="47"/>
                    <a:pt x="3" y="47"/>
                  </a:cubicBezTo>
                  <a:cubicBezTo>
                    <a:pt x="2" y="47"/>
                    <a:pt x="2" y="47"/>
                    <a:pt x="1" y="47"/>
                  </a:cubicBezTo>
                  <a:cubicBezTo>
                    <a:pt x="1" y="47"/>
                    <a:pt x="0" y="47"/>
                    <a:pt x="0" y="47"/>
                  </a:cubicBezTo>
                  <a:lnTo>
                    <a:pt x="16" y="0"/>
                  </a:lnTo>
                  <a:close/>
                  <a:moveTo>
                    <a:pt x="27" y="31"/>
                  </a:moveTo>
                  <a:cubicBezTo>
                    <a:pt x="19" y="5"/>
                    <a:pt x="19" y="5"/>
                    <a:pt x="19" y="5"/>
                  </a:cubicBezTo>
                  <a:cubicBezTo>
                    <a:pt x="10" y="31"/>
                    <a:pt x="10" y="31"/>
                    <a:pt x="10" y="31"/>
                  </a:cubicBezTo>
                  <a:lnTo>
                    <a:pt x="27"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1"/>
            <p:cNvSpPr>
              <a:spLocks noEditPoints="1"/>
            </p:cNvSpPr>
            <p:nvPr/>
          </p:nvSpPr>
          <p:spPr bwMode="auto">
            <a:xfrm>
              <a:off x="8005" y="903"/>
              <a:ext cx="83" cy="116"/>
            </a:xfrm>
            <a:custGeom>
              <a:avLst/>
              <a:gdLst>
                <a:gd name="T0" fmla="*/ 0 w 35"/>
                <a:gd name="T1" fmla="*/ 1 h 49"/>
                <a:gd name="T2" fmla="*/ 2 w 35"/>
                <a:gd name="T3" fmla="*/ 1 h 49"/>
                <a:gd name="T4" fmla="*/ 5 w 35"/>
                <a:gd name="T5" fmla="*/ 0 h 49"/>
                <a:gd name="T6" fmla="*/ 8 w 35"/>
                <a:gd name="T7" fmla="*/ 0 h 49"/>
                <a:gd name="T8" fmla="*/ 11 w 35"/>
                <a:gd name="T9" fmla="*/ 0 h 49"/>
                <a:gd name="T10" fmla="*/ 22 w 35"/>
                <a:gd name="T11" fmla="*/ 2 h 49"/>
                <a:gd name="T12" fmla="*/ 29 w 35"/>
                <a:gd name="T13" fmla="*/ 7 h 49"/>
                <a:gd name="T14" fmla="*/ 34 w 35"/>
                <a:gd name="T15" fmla="*/ 14 h 49"/>
                <a:gd name="T16" fmla="*/ 35 w 35"/>
                <a:gd name="T17" fmla="*/ 25 h 49"/>
                <a:gd name="T18" fmla="*/ 11 w 35"/>
                <a:gd name="T19" fmla="*/ 49 h 49"/>
                <a:gd name="T20" fmla="*/ 8 w 35"/>
                <a:gd name="T21" fmla="*/ 49 h 49"/>
                <a:gd name="T22" fmla="*/ 5 w 35"/>
                <a:gd name="T23" fmla="*/ 49 h 49"/>
                <a:gd name="T24" fmla="*/ 2 w 35"/>
                <a:gd name="T25" fmla="*/ 49 h 49"/>
                <a:gd name="T26" fmla="*/ 0 w 35"/>
                <a:gd name="T27" fmla="*/ 48 h 49"/>
                <a:gd name="T28" fmla="*/ 0 w 35"/>
                <a:gd name="T29" fmla="*/ 1 h 49"/>
                <a:gd name="T30" fmla="*/ 5 w 35"/>
                <a:gd name="T31" fmla="*/ 44 h 49"/>
                <a:gd name="T32" fmla="*/ 7 w 35"/>
                <a:gd name="T33" fmla="*/ 45 h 49"/>
                <a:gd name="T34" fmla="*/ 11 w 35"/>
                <a:gd name="T35" fmla="*/ 45 h 49"/>
                <a:gd name="T36" fmla="*/ 19 w 35"/>
                <a:gd name="T37" fmla="*/ 44 h 49"/>
                <a:gd name="T38" fmla="*/ 25 w 35"/>
                <a:gd name="T39" fmla="*/ 40 h 49"/>
                <a:gd name="T40" fmla="*/ 29 w 35"/>
                <a:gd name="T41" fmla="*/ 34 h 49"/>
                <a:gd name="T42" fmla="*/ 30 w 35"/>
                <a:gd name="T43" fmla="*/ 24 h 49"/>
                <a:gd name="T44" fmla="*/ 25 w 35"/>
                <a:gd name="T45" fmla="*/ 9 h 49"/>
                <a:gd name="T46" fmla="*/ 11 w 35"/>
                <a:gd name="T47" fmla="*/ 5 h 49"/>
                <a:gd name="T48" fmla="*/ 7 w 35"/>
                <a:gd name="T49" fmla="*/ 5 h 49"/>
                <a:gd name="T50" fmla="*/ 5 w 35"/>
                <a:gd name="T51" fmla="*/ 5 h 49"/>
                <a:gd name="T52" fmla="*/ 5 w 35"/>
                <a:gd name="T5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49">
                  <a:moveTo>
                    <a:pt x="0" y="1"/>
                  </a:moveTo>
                  <a:cubicBezTo>
                    <a:pt x="1" y="1"/>
                    <a:pt x="1" y="1"/>
                    <a:pt x="2" y="1"/>
                  </a:cubicBezTo>
                  <a:cubicBezTo>
                    <a:pt x="3" y="1"/>
                    <a:pt x="4" y="1"/>
                    <a:pt x="5" y="0"/>
                  </a:cubicBezTo>
                  <a:cubicBezTo>
                    <a:pt x="6" y="0"/>
                    <a:pt x="7" y="0"/>
                    <a:pt x="8" y="0"/>
                  </a:cubicBezTo>
                  <a:cubicBezTo>
                    <a:pt x="9" y="0"/>
                    <a:pt x="10" y="0"/>
                    <a:pt x="11" y="0"/>
                  </a:cubicBezTo>
                  <a:cubicBezTo>
                    <a:pt x="15" y="0"/>
                    <a:pt x="19" y="1"/>
                    <a:pt x="22" y="2"/>
                  </a:cubicBezTo>
                  <a:cubicBezTo>
                    <a:pt x="25" y="3"/>
                    <a:pt x="27" y="5"/>
                    <a:pt x="29" y="7"/>
                  </a:cubicBezTo>
                  <a:cubicBezTo>
                    <a:pt x="31" y="9"/>
                    <a:pt x="33" y="11"/>
                    <a:pt x="34" y="14"/>
                  </a:cubicBezTo>
                  <a:cubicBezTo>
                    <a:pt x="35" y="17"/>
                    <a:pt x="35" y="21"/>
                    <a:pt x="35" y="25"/>
                  </a:cubicBezTo>
                  <a:cubicBezTo>
                    <a:pt x="35" y="41"/>
                    <a:pt x="27" y="49"/>
                    <a:pt x="11" y="49"/>
                  </a:cubicBezTo>
                  <a:cubicBezTo>
                    <a:pt x="10" y="49"/>
                    <a:pt x="9" y="49"/>
                    <a:pt x="8" y="49"/>
                  </a:cubicBezTo>
                  <a:cubicBezTo>
                    <a:pt x="7" y="49"/>
                    <a:pt x="6" y="49"/>
                    <a:pt x="5" y="49"/>
                  </a:cubicBezTo>
                  <a:cubicBezTo>
                    <a:pt x="4" y="49"/>
                    <a:pt x="3" y="49"/>
                    <a:pt x="2" y="49"/>
                  </a:cubicBezTo>
                  <a:cubicBezTo>
                    <a:pt x="1" y="49"/>
                    <a:pt x="1" y="48"/>
                    <a:pt x="0" y="48"/>
                  </a:cubicBezTo>
                  <a:lnTo>
                    <a:pt x="0" y="1"/>
                  </a:lnTo>
                  <a:close/>
                  <a:moveTo>
                    <a:pt x="5" y="44"/>
                  </a:moveTo>
                  <a:cubicBezTo>
                    <a:pt x="5" y="44"/>
                    <a:pt x="6" y="45"/>
                    <a:pt x="7" y="45"/>
                  </a:cubicBezTo>
                  <a:cubicBezTo>
                    <a:pt x="8" y="45"/>
                    <a:pt x="10" y="45"/>
                    <a:pt x="11" y="45"/>
                  </a:cubicBezTo>
                  <a:cubicBezTo>
                    <a:pt x="14" y="45"/>
                    <a:pt x="16" y="44"/>
                    <a:pt x="19" y="44"/>
                  </a:cubicBezTo>
                  <a:cubicBezTo>
                    <a:pt x="21" y="43"/>
                    <a:pt x="23" y="42"/>
                    <a:pt x="25" y="40"/>
                  </a:cubicBezTo>
                  <a:cubicBezTo>
                    <a:pt x="27" y="39"/>
                    <a:pt x="28" y="37"/>
                    <a:pt x="29" y="34"/>
                  </a:cubicBezTo>
                  <a:cubicBezTo>
                    <a:pt x="30" y="32"/>
                    <a:pt x="30" y="28"/>
                    <a:pt x="30" y="24"/>
                  </a:cubicBezTo>
                  <a:cubicBezTo>
                    <a:pt x="30" y="18"/>
                    <a:pt x="29" y="13"/>
                    <a:pt x="25" y="9"/>
                  </a:cubicBezTo>
                  <a:cubicBezTo>
                    <a:pt x="22" y="6"/>
                    <a:pt x="17" y="5"/>
                    <a:pt x="11" y="5"/>
                  </a:cubicBezTo>
                  <a:cubicBezTo>
                    <a:pt x="10" y="5"/>
                    <a:pt x="9" y="5"/>
                    <a:pt x="7" y="5"/>
                  </a:cubicBezTo>
                  <a:cubicBezTo>
                    <a:pt x="6" y="5"/>
                    <a:pt x="5" y="5"/>
                    <a:pt x="5" y="5"/>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2"/>
            <p:cNvSpPr>
              <a:spLocks/>
            </p:cNvSpPr>
            <p:nvPr/>
          </p:nvSpPr>
          <p:spPr bwMode="auto">
            <a:xfrm>
              <a:off x="8152" y="905"/>
              <a:ext cx="61" cy="112"/>
            </a:xfrm>
            <a:custGeom>
              <a:avLst/>
              <a:gdLst>
                <a:gd name="T0" fmla="*/ 0 w 26"/>
                <a:gd name="T1" fmla="*/ 0 h 47"/>
                <a:gd name="T2" fmla="*/ 25 w 26"/>
                <a:gd name="T3" fmla="*/ 0 h 47"/>
                <a:gd name="T4" fmla="*/ 25 w 26"/>
                <a:gd name="T5" fmla="*/ 1 h 47"/>
                <a:gd name="T6" fmla="*/ 25 w 26"/>
                <a:gd name="T7" fmla="*/ 2 h 47"/>
                <a:gd name="T8" fmla="*/ 25 w 26"/>
                <a:gd name="T9" fmla="*/ 3 h 47"/>
                <a:gd name="T10" fmla="*/ 25 w 26"/>
                <a:gd name="T11" fmla="*/ 4 h 47"/>
                <a:gd name="T12" fmla="*/ 4 w 26"/>
                <a:gd name="T13" fmla="*/ 4 h 47"/>
                <a:gd name="T14" fmla="*/ 4 w 26"/>
                <a:gd name="T15" fmla="*/ 20 h 47"/>
                <a:gd name="T16" fmla="*/ 21 w 26"/>
                <a:gd name="T17" fmla="*/ 20 h 47"/>
                <a:gd name="T18" fmla="*/ 21 w 26"/>
                <a:gd name="T19" fmla="*/ 21 h 47"/>
                <a:gd name="T20" fmla="*/ 21 w 26"/>
                <a:gd name="T21" fmla="*/ 22 h 47"/>
                <a:gd name="T22" fmla="*/ 21 w 26"/>
                <a:gd name="T23" fmla="*/ 23 h 47"/>
                <a:gd name="T24" fmla="*/ 21 w 26"/>
                <a:gd name="T25" fmla="*/ 24 h 47"/>
                <a:gd name="T26" fmla="*/ 4 w 26"/>
                <a:gd name="T27" fmla="*/ 24 h 47"/>
                <a:gd name="T28" fmla="*/ 4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5" y="0"/>
                    <a:pt x="25" y="0"/>
                    <a:pt x="25" y="0"/>
                  </a:cubicBezTo>
                  <a:cubicBezTo>
                    <a:pt x="25" y="0"/>
                    <a:pt x="25" y="1"/>
                    <a:pt x="25" y="1"/>
                  </a:cubicBezTo>
                  <a:cubicBezTo>
                    <a:pt x="25" y="1"/>
                    <a:pt x="25" y="2"/>
                    <a:pt x="25" y="2"/>
                  </a:cubicBezTo>
                  <a:cubicBezTo>
                    <a:pt x="25" y="2"/>
                    <a:pt x="25" y="3"/>
                    <a:pt x="25" y="3"/>
                  </a:cubicBezTo>
                  <a:cubicBezTo>
                    <a:pt x="25" y="4"/>
                    <a:pt x="25" y="4"/>
                    <a:pt x="25" y="4"/>
                  </a:cubicBezTo>
                  <a:cubicBezTo>
                    <a:pt x="4" y="4"/>
                    <a:pt x="4" y="4"/>
                    <a:pt x="4" y="4"/>
                  </a:cubicBezTo>
                  <a:cubicBezTo>
                    <a:pt x="4" y="20"/>
                    <a:pt x="4" y="20"/>
                    <a:pt x="4" y="20"/>
                  </a:cubicBezTo>
                  <a:cubicBezTo>
                    <a:pt x="21" y="20"/>
                    <a:pt x="21" y="20"/>
                    <a:pt x="21" y="20"/>
                  </a:cubicBezTo>
                  <a:cubicBezTo>
                    <a:pt x="21" y="20"/>
                    <a:pt x="21" y="21"/>
                    <a:pt x="21" y="21"/>
                  </a:cubicBezTo>
                  <a:cubicBezTo>
                    <a:pt x="21" y="21"/>
                    <a:pt x="21" y="22"/>
                    <a:pt x="21" y="22"/>
                  </a:cubicBezTo>
                  <a:cubicBezTo>
                    <a:pt x="21" y="22"/>
                    <a:pt x="21" y="23"/>
                    <a:pt x="21" y="23"/>
                  </a:cubicBezTo>
                  <a:cubicBezTo>
                    <a:pt x="21" y="24"/>
                    <a:pt x="21" y="24"/>
                    <a:pt x="21" y="24"/>
                  </a:cubicBezTo>
                  <a:cubicBezTo>
                    <a:pt x="4" y="24"/>
                    <a:pt x="4" y="24"/>
                    <a:pt x="4" y="24"/>
                  </a:cubicBezTo>
                  <a:cubicBezTo>
                    <a:pt x="4" y="43"/>
                    <a:pt x="4" y="43"/>
                    <a:pt x="4"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8339" y="905"/>
              <a:ext cx="132" cy="112"/>
            </a:xfrm>
            <a:custGeom>
              <a:avLst/>
              <a:gdLst>
                <a:gd name="T0" fmla="*/ 0 w 56"/>
                <a:gd name="T1" fmla="*/ 0 h 47"/>
                <a:gd name="T2" fmla="*/ 1 w 56"/>
                <a:gd name="T3" fmla="*/ 0 h 47"/>
                <a:gd name="T4" fmla="*/ 3 w 56"/>
                <a:gd name="T5" fmla="*/ 0 h 47"/>
                <a:gd name="T6" fmla="*/ 4 w 56"/>
                <a:gd name="T7" fmla="*/ 0 h 47"/>
                <a:gd name="T8" fmla="*/ 5 w 56"/>
                <a:gd name="T9" fmla="*/ 0 h 47"/>
                <a:gd name="T10" fmla="*/ 15 w 56"/>
                <a:gd name="T11" fmla="*/ 42 h 47"/>
                <a:gd name="T12" fmla="*/ 25 w 56"/>
                <a:gd name="T13" fmla="*/ 0 h 47"/>
                <a:gd name="T14" fmla="*/ 27 w 56"/>
                <a:gd name="T15" fmla="*/ 0 h 47"/>
                <a:gd name="T16" fmla="*/ 28 w 56"/>
                <a:gd name="T17" fmla="*/ 0 h 47"/>
                <a:gd name="T18" fmla="*/ 30 w 56"/>
                <a:gd name="T19" fmla="*/ 0 h 47"/>
                <a:gd name="T20" fmla="*/ 31 w 56"/>
                <a:gd name="T21" fmla="*/ 0 h 47"/>
                <a:gd name="T22" fmla="*/ 42 w 56"/>
                <a:gd name="T23" fmla="*/ 42 h 47"/>
                <a:gd name="T24" fmla="*/ 51 w 56"/>
                <a:gd name="T25" fmla="*/ 0 h 47"/>
                <a:gd name="T26" fmla="*/ 52 w 56"/>
                <a:gd name="T27" fmla="*/ 0 h 47"/>
                <a:gd name="T28" fmla="*/ 54 w 56"/>
                <a:gd name="T29" fmla="*/ 0 h 47"/>
                <a:gd name="T30" fmla="*/ 55 w 56"/>
                <a:gd name="T31" fmla="*/ 0 h 47"/>
                <a:gd name="T32" fmla="*/ 56 w 56"/>
                <a:gd name="T33" fmla="*/ 0 h 47"/>
                <a:gd name="T34" fmla="*/ 45 w 56"/>
                <a:gd name="T35" fmla="*/ 47 h 47"/>
                <a:gd name="T36" fmla="*/ 43 w 56"/>
                <a:gd name="T37" fmla="*/ 47 h 47"/>
                <a:gd name="T38" fmla="*/ 42 w 56"/>
                <a:gd name="T39" fmla="*/ 47 h 47"/>
                <a:gd name="T40" fmla="*/ 40 w 56"/>
                <a:gd name="T41" fmla="*/ 47 h 47"/>
                <a:gd name="T42" fmla="*/ 39 w 56"/>
                <a:gd name="T43" fmla="*/ 47 h 47"/>
                <a:gd name="T44" fmla="*/ 28 w 56"/>
                <a:gd name="T45" fmla="*/ 6 h 47"/>
                <a:gd name="T46" fmla="*/ 18 w 56"/>
                <a:gd name="T47" fmla="*/ 47 h 47"/>
                <a:gd name="T48" fmla="*/ 16 w 56"/>
                <a:gd name="T49" fmla="*/ 47 h 47"/>
                <a:gd name="T50" fmla="*/ 15 w 56"/>
                <a:gd name="T51" fmla="*/ 47 h 47"/>
                <a:gd name="T52" fmla="*/ 13 w 56"/>
                <a:gd name="T53" fmla="*/ 47 h 47"/>
                <a:gd name="T54" fmla="*/ 12 w 56"/>
                <a:gd name="T55" fmla="*/ 47 h 47"/>
                <a:gd name="T56" fmla="*/ 0 w 56"/>
                <a:gd name="T5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47">
                  <a:moveTo>
                    <a:pt x="0" y="0"/>
                  </a:moveTo>
                  <a:cubicBezTo>
                    <a:pt x="0" y="0"/>
                    <a:pt x="1" y="0"/>
                    <a:pt x="1" y="0"/>
                  </a:cubicBezTo>
                  <a:cubicBezTo>
                    <a:pt x="2" y="0"/>
                    <a:pt x="2" y="0"/>
                    <a:pt x="3" y="0"/>
                  </a:cubicBezTo>
                  <a:cubicBezTo>
                    <a:pt x="3" y="0"/>
                    <a:pt x="4" y="0"/>
                    <a:pt x="4" y="0"/>
                  </a:cubicBezTo>
                  <a:cubicBezTo>
                    <a:pt x="5" y="0"/>
                    <a:pt x="5" y="0"/>
                    <a:pt x="5" y="0"/>
                  </a:cubicBezTo>
                  <a:cubicBezTo>
                    <a:pt x="15" y="42"/>
                    <a:pt x="15" y="42"/>
                    <a:pt x="15" y="42"/>
                  </a:cubicBezTo>
                  <a:cubicBezTo>
                    <a:pt x="25" y="0"/>
                    <a:pt x="25" y="0"/>
                    <a:pt x="25" y="0"/>
                  </a:cubicBezTo>
                  <a:cubicBezTo>
                    <a:pt x="26" y="0"/>
                    <a:pt x="26" y="0"/>
                    <a:pt x="27" y="0"/>
                  </a:cubicBezTo>
                  <a:cubicBezTo>
                    <a:pt x="27" y="0"/>
                    <a:pt x="28" y="0"/>
                    <a:pt x="28" y="0"/>
                  </a:cubicBezTo>
                  <a:cubicBezTo>
                    <a:pt x="29" y="0"/>
                    <a:pt x="29" y="0"/>
                    <a:pt x="30" y="0"/>
                  </a:cubicBezTo>
                  <a:cubicBezTo>
                    <a:pt x="30" y="0"/>
                    <a:pt x="31" y="0"/>
                    <a:pt x="31" y="0"/>
                  </a:cubicBezTo>
                  <a:cubicBezTo>
                    <a:pt x="42" y="42"/>
                    <a:pt x="42" y="42"/>
                    <a:pt x="42" y="42"/>
                  </a:cubicBezTo>
                  <a:cubicBezTo>
                    <a:pt x="51" y="0"/>
                    <a:pt x="51" y="0"/>
                    <a:pt x="51" y="0"/>
                  </a:cubicBezTo>
                  <a:cubicBezTo>
                    <a:pt x="52" y="0"/>
                    <a:pt x="52" y="0"/>
                    <a:pt x="52" y="0"/>
                  </a:cubicBezTo>
                  <a:cubicBezTo>
                    <a:pt x="53" y="0"/>
                    <a:pt x="53" y="0"/>
                    <a:pt x="54" y="0"/>
                  </a:cubicBezTo>
                  <a:cubicBezTo>
                    <a:pt x="54" y="0"/>
                    <a:pt x="54" y="0"/>
                    <a:pt x="55" y="0"/>
                  </a:cubicBezTo>
                  <a:cubicBezTo>
                    <a:pt x="55" y="0"/>
                    <a:pt x="56" y="0"/>
                    <a:pt x="56" y="0"/>
                  </a:cubicBezTo>
                  <a:cubicBezTo>
                    <a:pt x="45" y="47"/>
                    <a:pt x="45" y="47"/>
                    <a:pt x="45" y="47"/>
                  </a:cubicBezTo>
                  <a:cubicBezTo>
                    <a:pt x="44" y="47"/>
                    <a:pt x="44" y="47"/>
                    <a:pt x="43" y="47"/>
                  </a:cubicBezTo>
                  <a:cubicBezTo>
                    <a:pt x="43" y="47"/>
                    <a:pt x="42" y="47"/>
                    <a:pt x="42" y="47"/>
                  </a:cubicBezTo>
                  <a:cubicBezTo>
                    <a:pt x="41" y="47"/>
                    <a:pt x="41" y="47"/>
                    <a:pt x="40" y="47"/>
                  </a:cubicBezTo>
                  <a:cubicBezTo>
                    <a:pt x="40" y="47"/>
                    <a:pt x="39" y="47"/>
                    <a:pt x="39" y="47"/>
                  </a:cubicBezTo>
                  <a:cubicBezTo>
                    <a:pt x="28" y="6"/>
                    <a:pt x="28" y="6"/>
                    <a:pt x="28" y="6"/>
                  </a:cubicBezTo>
                  <a:cubicBezTo>
                    <a:pt x="18" y="47"/>
                    <a:pt x="18" y="47"/>
                    <a:pt x="18" y="47"/>
                  </a:cubicBezTo>
                  <a:cubicBezTo>
                    <a:pt x="17" y="47"/>
                    <a:pt x="17" y="47"/>
                    <a:pt x="16" y="47"/>
                  </a:cubicBezTo>
                  <a:cubicBezTo>
                    <a:pt x="16" y="47"/>
                    <a:pt x="15" y="47"/>
                    <a:pt x="15" y="47"/>
                  </a:cubicBezTo>
                  <a:cubicBezTo>
                    <a:pt x="14" y="47"/>
                    <a:pt x="14" y="47"/>
                    <a:pt x="13" y="47"/>
                  </a:cubicBezTo>
                  <a:cubicBezTo>
                    <a:pt x="12" y="47"/>
                    <a:pt x="12" y="47"/>
                    <a:pt x="12"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531" y="905"/>
              <a:ext cx="9" cy="112"/>
            </a:xfrm>
            <a:custGeom>
              <a:avLst/>
              <a:gdLst>
                <a:gd name="T0" fmla="*/ 0 w 4"/>
                <a:gd name="T1" fmla="*/ 0 h 47"/>
                <a:gd name="T2" fmla="*/ 1 w 4"/>
                <a:gd name="T3" fmla="*/ 0 h 47"/>
                <a:gd name="T4" fmla="*/ 2 w 4"/>
                <a:gd name="T5" fmla="*/ 0 h 47"/>
                <a:gd name="T6" fmla="*/ 3 w 4"/>
                <a:gd name="T7" fmla="*/ 0 h 47"/>
                <a:gd name="T8" fmla="*/ 4 w 4"/>
                <a:gd name="T9" fmla="*/ 0 h 47"/>
                <a:gd name="T10" fmla="*/ 4 w 4"/>
                <a:gd name="T11" fmla="*/ 47 h 47"/>
                <a:gd name="T12" fmla="*/ 3 w 4"/>
                <a:gd name="T13" fmla="*/ 47 h 47"/>
                <a:gd name="T14" fmla="*/ 2 w 4"/>
                <a:gd name="T15" fmla="*/ 47 h 47"/>
                <a:gd name="T16" fmla="*/ 1 w 4"/>
                <a:gd name="T17" fmla="*/ 47 h 47"/>
                <a:gd name="T18" fmla="*/ 0 w 4"/>
                <a:gd name="T19" fmla="*/ 47 h 47"/>
                <a:gd name="T20" fmla="*/ 0 w 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7">
                  <a:moveTo>
                    <a:pt x="0" y="0"/>
                  </a:moveTo>
                  <a:cubicBezTo>
                    <a:pt x="0" y="0"/>
                    <a:pt x="1" y="0"/>
                    <a:pt x="1" y="0"/>
                  </a:cubicBezTo>
                  <a:cubicBezTo>
                    <a:pt x="2" y="0"/>
                    <a:pt x="2" y="0"/>
                    <a:pt x="2" y="0"/>
                  </a:cubicBezTo>
                  <a:cubicBezTo>
                    <a:pt x="3" y="0"/>
                    <a:pt x="3" y="0"/>
                    <a:pt x="3" y="0"/>
                  </a:cubicBezTo>
                  <a:cubicBezTo>
                    <a:pt x="4" y="0"/>
                    <a:pt x="4" y="0"/>
                    <a:pt x="4" y="0"/>
                  </a:cubicBezTo>
                  <a:cubicBezTo>
                    <a:pt x="4" y="47"/>
                    <a:pt x="4" y="47"/>
                    <a:pt x="4"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8597" y="905"/>
              <a:ext cx="71" cy="112"/>
            </a:xfrm>
            <a:custGeom>
              <a:avLst/>
              <a:gdLst>
                <a:gd name="T0" fmla="*/ 13 w 30"/>
                <a:gd name="T1" fmla="*/ 4 h 47"/>
                <a:gd name="T2" fmla="*/ 0 w 30"/>
                <a:gd name="T3" fmla="*/ 4 h 47"/>
                <a:gd name="T4" fmla="*/ 0 w 30"/>
                <a:gd name="T5" fmla="*/ 3 h 47"/>
                <a:gd name="T6" fmla="*/ 0 w 30"/>
                <a:gd name="T7" fmla="*/ 2 h 47"/>
                <a:gd name="T8" fmla="*/ 0 w 30"/>
                <a:gd name="T9" fmla="*/ 1 h 47"/>
                <a:gd name="T10" fmla="*/ 0 w 30"/>
                <a:gd name="T11" fmla="*/ 0 h 47"/>
                <a:gd name="T12" fmla="*/ 30 w 30"/>
                <a:gd name="T13" fmla="*/ 0 h 47"/>
                <a:gd name="T14" fmla="*/ 30 w 30"/>
                <a:gd name="T15" fmla="*/ 1 h 47"/>
                <a:gd name="T16" fmla="*/ 30 w 30"/>
                <a:gd name="T17" fmla="*/ 2 h 47"/>
                <a:gd name="T18" fmla="*/ 30 w 30"/>
                <a:gd name="T19" fmla="*/ 3 h 47"/>
                <a:gd name="T20" fmla="*/ 30 w 30"/>
                <a:gd name="T21" fmla="*/ 4 h 47"/>
                <a:gd name="T22" fmla="*/ 18 w 30"/>
                <a:gd name="T23" fmla="*/ 4 h 47"/>
                <a:gd name="T24" fmla="*/ 18 w 30"/>
                <a:gd name="T25" fmla="*/ 47 h 47"/>
                <a:gd name="T26" fmla="*/ 16 w 30"/>
                <a:gd name="T27" fmla="*/ 47 h 47"/>
                <a:gd name="T28" fmla="*/ 15 w 30"/>
                <a:gd name="T29" fmla="*/ 47 h 47"/>
                <a:gd name="T30" fmla="*/ 14 w 30"/>
                <a:gd name="T31" fmla="*/ 47 h 47"/>
                <a:gd name="T32" fmla="*/ 13 w 30"/>
                <a:gd name="T33" fmla="*/ 47 h 47"/>
                <a:gd name="T34" fmla="*/ 13 w 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7">
                  <a:moveTo>
                    <a:pt x="13" y="4"/>
                  </a:moveTo>
                  <a:cubicBezTo>
                    <a:pt x="0" y="4"/>
                    <a:pt x="0" y="4"/>
                    <a:pt x="0" y="4"/>
                  </a:cubicBezTo>
                  <a:cubicBezTo>
                    <a:pt x="0" y="4"/>
                    <a:pt x="0" y="3"/>
                    <a:pt x="0" y="3"/>
                  </a:cubicBezTo>
                  <a:cubicBezTo>
                    <a:pt x="0" y="3"/>
                    <a:pt x="0" y="2"/>
                    <a:pt x="0" y="2"/>
                  </a:cubicBezTo>
                  <a:cubicBezTo>
                    <a:pt x="0" y="2"/>
                    <a:pt x="0" y="1"/>
                    <a:pt x="0" y="1"/>
                  </a:cubicBezTo>
                  <a:cubicBezTo>
                    <a:pt x="0" y="1"/>
                    <a:pt x="0" y="0"/>
                    <a:pt x="0" y="0"/>
                  </a:cubicBezTo>
                  <a:cubicBezTo>
                    <a:pt x="30" y="0"/>
                    <a:pt x="30" y="0"/>
                    <a:pt x="30" y="0"/>
                  </a:cubicBezTo>
                  <a:cubicBezTo>
                    <a:pt x="30" y="0"/>
                    <a:pt x="30" y="1"/>
                    <a:pt x="30" y="1"/>
                  </a:cubicBezTo>
                  <a:cubicBezTo>
                    <a:pt x="30" y="1"/>
                    <a:pt x="30" y="2"/>
                    <a:pt x="30" y="2"/>
                  </a:cubicBezTo>
                  <a:cubicBezTo>
                    <a:pt x="30" y="2"/>
                    <a:pt x="30" y="3"/>
                    <a:pt x="30" y="3"/>
                  </a:cubicBezTo>
                  <a:cubicBezTo>
                    <a:pt x="30" y="3"/>
                    <a:pt x="30" y="4"/>
                    <a:pt x="30" y="4"/>
                  </a:cubicBezTo>
                  <a:cubicBezTo>
                    <a:pt x="18" y="4"/>
                    <a:pt x="18" y="4"/>
                    <a:pt x="18" y="4"/>
                  </a:cubicBezTo>
                  <a:cubicBezTo>
                    <a:pt x="18" y="47"/>
                    <a:pt x="18" y="47"/>
                    <a:pt x="18" y="47"/>
                  </a:cubicBezTo>
                  <a:cubicBezTo>
                    <a:pt x="17" y="47"/>
                    <a:pt x="17" y="47"/>
                    <a:pt x="16" y="47"/>
                  </a:cubicBezTo>
                  <a:cubicBezTo>
                    <a:pt x="16" y="47"/>
                    <a:pt x="16" y="47"/>
                    <a:pt x="15" y="47"/>
                  </a:cubicBezTo>
                  <a:cubicBezTo>
                    <a:pt x="15" y="47"/>
                    <a:pt x="14" y="47"/>
                    <a:pt x="14" y="47"/>
                  </a:cubicBezTo>
                  <a:cubicBezTo>
                    <a:pt x="14" y="47"/>
                    <a:pt x="13" y="47"/>
                    <a:pt x="13" y="47"/>
                  </a:cubicBezTo>
                  <a:lnTo>
                    <a:pt x="1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8725" y="905"/>
              <a:ext cx="76" cy="112"/>
            </a:xfrm>
            <a:custGeom>
              <a:avLst/>
              <a:gdLst>
                <a:gd name="T0" fmla="*/ 0 w 32"/>
                <a:gd name="T1" fmla="*/ 0 h 47"/>
                <a:gd name="T2" fmla="*/ 1 w 32"/>
                <a:gd name="T3" fmla="*/ 0 h 47"/>
                <a:gd name="T4" fmla="*/ 2 w 32"/>
                <a:gd name="T5" fmla="*/ 0 h 47"/>
                <a:gd name="T6" fmla="*/ 3 w 32"/>
                <a:gd name="T7" fmla="*/ 0 h 47"/>
                <a:gd name="T8" fmla="*/ 5 w 32"/>
                <a:gd name="T9" fmla="*/ 0 h 47"/>
                <a:gd name="T10" fmla="*/ 5 w 32"/>
                <a:gd name="T11" fmla="*/ 20 h 47"/>
                <a:gd name="T12" fmla="*/ 28 w 32"/>
                <a:gd name="T13" fmla="*/ 20 h 47"/>
                <a:gd name="T14" fmla="*/ 28 w 32"/>
                <a:gd name="T15" fmla="*/ 0 h 47"/>
                <a:gd name="T16" fmla="*/ 29 w 32"/>
                <a:gd name="T17" fmla="*/ 0 h 47"/>
                <a:gd name="T18" fmla="*/ 30 w 32"/>
                <a:gd name="T19" fmla="*/ 0 h 47"/>
                <a:gd name="T20" fmla="*/ 31 w 32"/>
                <a:gd name="T21" fmla="*/ 0 h 47"/>
                <a:gd name="T22" fmla="*/ 32 w 32"/>
                <a:gd name="T23" fmla="*/ 0 h 47"/>
                <a:gd name="T24" fmla="*/ 32 w 32"/>
                <a:gd name="T25" fmla="*/ 47 h 47"/>
                <a:gd name="T26" fmla="*/ 31 w 32"/>
                <a:gd name="T27" fmla="*/ 47 h 47"/>
                <a:gd name="T28" fmla="*/ 30 w 32"/>
                <a:gd name="T29" fmla="*/ 47 h 47"/>
                <a:gd name="T30" fmla="*/ 29 w 32"/>
                <a:gd name="T31" fmla="*/ 47 h 47"/>
                <a:gd name="T32" fmla="*/ 28 w 32"/>
                <a:gd name="T33" fmla="*/ 47 h 47"/>
                <a:gd name="T34" fmla="*/ 28 w 32"/>
                <a:gd name="T35" fmla="*/ 24 h 47"/>
                <a:gd name="T36" fmla="*/ 5 w 32"/>
                <a:gd name="T37" fmla="*/ 24 h 47"/>
                <a:gd name="T38" fmla="*/ 5 w 32"/>
                <a:gd name="T39" fmla="*/ 47 h 47"/>
                <a:gd name="T40" fmla="*/ 3 w 32"/>
                <a:gd name="T41" fmla="*/ 47 h 47"/>
                <a:gd name="T42" fmla="*/ 2 w 32"/>
                <a:gd name="T43" fmla="*/ 47 h 47"/>
                <a:gd name="T44" fmla="*/ 1 w 32"/>
                <a:gd name="T45" fmla="*/ 47 h 47"/>
                <a:gd name="T46" fmla="*/ 0 w 32"/>
                <a:gd name="T47" fmla="*/ 47 h 47"/>
                <a:gd name="T48" fmla="*/ 0 w 3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47">
                  <a:moveTo>
                    <a:pt x="0" y="0"/>
                  </a:moveTo>
                  <a:cubicBezTo>
                    <a:pt x="0" y="0"/>
                    <a:pt x="1" y="0"/>
                    <a:pt x="1" y="0"/>
                  </a:cubicBezTo>
                  <a:cubicBezTo>
                    <a:pt x="2" y="0"/>
                    <a:pt x="2" y="0"/>
                    <a:pt x="2" y="0"/>
                  </a:cubicBezTo>
                  <a:cubicBezTo>
                    <a:pt x="3" y="0"/>
                    <a:pt x="3" y="0"/>
                    <a:pt x="3" y="0"/>
                  </a:cubicBezTo>
                  <a:cubicBezTo>
                    <a:pt x="4" y="0"/>
                    <a:pt x="4" y="0"/>
                    <a:pt x="5" y="0"/>
                  </a:cubicBezTo>
                  <a:cubicBezTo>
                    <a:pt x="5" y="20"/>
                    <a:pt x="5" y="20"/>
                    <a:pt x="5" y="20"/>
                  </a:cubicBezTo>
                  <a:cubicBezTo>
                    <a:pt x="28" y="20"/>
                    <a:pt x="28" y="20"/>
                    <a:pt x="28" y="20"/>
                  </a:cubicBezTo>
                  <a:cubicBezTo>
                    <a:pt x="28" y="0"/>
                    <a:pt x="28" y="0"/>
                    <a:pt x="28" y="0"/>
                  </a:cubicBezTo>
                  <a:cubicBezTo>
                    <a:pt x="28" y="0"/>
                    <a:pt x="29" y="0"/>
                    <a:pt x="29" y="0"/>
                  </a:cubicBezTo>
                  <a:cubicBezTo>
                    <a:pt x="29" y="0"/>
                    <a:pt x="30" y="0"/>
                    <a:pt x="30" y="0"/>
                  </a:cubicBezTo>
                  <a:cubicBezTo>
                    <a:pt x="30" y="0"/>
                    <a:pt x="31" y="0"/>
                    <a:pt x="31" y="0"/>
                  </a:cubicBezTo>
                  <a:cubicBezTo>
                    <a:pt x="32" y="0"/>
                    <a:pt x="32" y="0"/>
                    <a:pt x="32" y="0"/>
                  </a:cubicBezTo>
                  <a:cubicBezTo>
                    <a:pt x="32" y="47"/>
                    <a:pt x="32" y="47"/>
                    <a:pt x="32" y="47"/>
                  </a:cubicBezTo>
                  <a:cubicBezTo>
                    <a:pt x="32" y="47"/>
                    <a:pt x="32" y="47"/>
                    <a:pt x="31" y="47"/>
                  </a:cubicBezTo>
                  <a:cubicBezTo>
                    <a:pt x="31" y="47"/>
                    <a:pt x="31" y="47"/>
                    <a:pt x="30" y="47"/>
                  </a:cubicBezTo>
                  <a:cubicBezTo>
                    <a:pt x="30" y="47"/>
                    <a:pt x="29" y="47"/>
                    <a:pt x="29" y="47"/>
                  </a:cubicBezTo>
                  <a:cubicBezTo>
                    <a:pt x="29" y="47"/>
                    <a:pt x="28" y="47"/>
                    <a:pt x="28" y="47"/>
                  </a:cubicBezTo>
                  <a:cubicBezTo>
                    <a:pt x="28" y="24"/>
                    <a:pt x="28" y="24"/>
                    <a:pt x="28" y="24"/>
                  </a:cubicBezTo>
                  <a:cubicBezTo>
                    <a:pt x="5" y="24"/>
                    <a:pt x="5" y="24"/>
                    <a:pt x="5" y="24"/>
                  </a:cubicBezTo>
                  <a:cubicBezTo>
                    <a:pt x="5" y="47"/>
                    <a:pt x="5" y="47"/>
                    <a:pt x="5" y="47"/>
                  </a:cubicBezTo>
                  <a:cubicBezTo>
                    <a:pt x="4" y="47"/>
                    <a:pt x="4" y="47"/>
                    <a:pt x="3" y="47"/>
                  </a:cubicBezTo>
                  <a:cubicBezTo>
                    <a:pt x="3" y="47"/>
                    <a:pt x="3" y="47"/>
                    <a:pt x="2" y="47"/>
                  </a:cubicBezTo>
                  <a:cubicBezTo>
                    <a:pt x="2" y="47"/>
                    <a:pt x="1" y="47"/>
                    <a:pt x="1" y="47"/>
                  </a:cubicBezTo>
                  <a:cubicBezTo>
                    <a:pt x="1"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8947" y="905"/>
              <a:ext cx="60" cy="112"/>
            </a:xfrm>
            <a:custGeom>
              <a:avLst/>
              <a:gdLst>
                <a:gd name="T0" fmla="*/ 0 w 25"/>
                <a:gd name="T1" fmla="*/ 0 h 47"/>
                <a:gd name="T2" fmla="*/ 1 w 25"/>
                <a:gd name="T3" fmla="*/ 0 h 47"/>
                <a:gd name="T4" fmla="*/ 2 w 25"/>
                <a:gd name="T5" fmla="*/ 0 h 47"/>
                <a:gd name="T6" fmla="*/ 3 w 25"/>
                <a:gd name="T7" fmla="*/ 0 h 47"/>
                <a:gd name="T8" fmla="*/ 4 w 25"/>
                <a:gd name="T9" fmla="*/ 0 h 47"/>
                <a:gd name="T10" fmla="*/ 4 w 25"/>
                <a:gd name="T11" fmla="*/ 43 h 47"/>
                <a:gd name="T12" fmla="*/ 25 w 25"/>
                <a:gd name="T13" fmla="*/ 43 h 47"/>
                <a:gd name="T14" fmla="*/ 25 w 25"/>
                <a:gd name="T15" fmla="*/ 44 h 47"/>
                <a:gd name="T16" fmla="*/ 25 w 25"/>
                <a:gd name="T17" fmla="*/ 45 h 47"/>
                <a:gd name="T18" fmla="*/ 25 w 25"/>
                <a:gd name="T19" fmla="*/ 46 h 47"/>
                <a:gd name="T20" fmla="*/ 25 w 25"/>
                <a:gd name="T21" fmla="*/ 47 h 47"/>
                <a:gd name="T22" fmla="*/ 0 w 25"/>
                <a:gd name="T23" fmla="*/ 47 h 47"/>
                <a:gd name="T24" fmla="*/ 0 w 2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47">
                  <a:moveTo>
                    <a:pt x="0" y="0"/>
                  </a:moveTo>
                  <a:cubicBezTo>
                    <a:pt x="0" y="0"/>
                    <a:pt x="0" y="0"/>
                    <a:pt x="1" y="0"/>
                  </a:cubicBezTo>
                  <a:cubicBezTo>
                    <a:pt x="1" y="0"/>
                    <a:pt x="2" y="0"/>
                    <a:pt x="2" y="0"/>
                  </a:cubicBezTo>
                  <a:cubicBezTo>
                    <a:pt x="2" y="0"/>
                    <a:pt x="3" y="0"/>
                    <a:pt x="3" y="0"/>
                  </a:cubicBezTo>
                  <a:cubicBezTo>
                    <a:pt x="4" y="0"/>
                    <a:pt x="4" y="0"/>
                    <a:pt x="4" y="0"/>
                  </a:cubicBezTo>
                  <a:cubicBezTo>
                    <a:pt x="4" y="43"/>
                    <a:pt x="4" y="43"/>
                    <a:pt x="4" y="43"/>
                  </a:cubicBezTo>
                  <a:cubicBezTo>
                    <a:pt x="25" y="43"/>
                    <a:pt x="25" y="43"/>
                    <a:pt x="25" y="43"/>
                  </a:cubicBezTo>
                  <a:cubicBezTo>
                    <a:pt x="25" y="43"/>
                    <a:pt x="25" y="44"/>
                    <a:pt x="25" y="44"/>
                  </a:cubicBezTo>
                  <a:cubicBezTo>
                    <a:pt x="25" y="45"/>
                    <a:pt x="25" y="45"/>
                    <a:pt x="25" y="45"/>
                  </a:cubicBezTo>
                  <a:cubicBezTo>
                    <a:pt x="25" y="46"/>
                    <a:pt x="25" y="46"/>
                    <a:pt x="25" y="46"/>
                  </a:cubicBezTo>
                  <a:cubicBezTo>
                    <a:pt x="25" y="47"/>
                    <a:pt x="25" y="47"/>
                    <a:pt x="25"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noEditPoints="1"/>
            </p:cNvSpPr>
            <p:nvPr/>
          </p:nvSpPr>
          <p:spPr bwMode="auto">
            <a:xfrm>
              <a:off x="9052" y="903"/>
              <a:ext cx="92" cy="116"/>
            </a:xfrm>
            <a:custGeom>
              <a:avLst/>
              <a:gdLst>
                <a:gd name="T0" fmla="*/ 19 w 39"/>
                <a:gd name="T1" fmla="*/ 49 h 49"/>
                <a:gd name="T2" fmla="*/ 11 w 39"/>
                <a:gd name="T3" fmla="*/ 47 h 49"/>
                <a:gd name="T4" fmla="*/ 5 w 39"/>
                <a:gd name="T5" fmla="*/ 42 h 49"/>
                <a:gd name="T6" fmla="*/ 1 w 39"/>
                <a:gd name="T7" fmla="*/ 34 h 49"/>
                <a:gd name="T8" fmla="*/ 0 w 39"/>
                <a:gd name="T9" fmla="*/ 25 h 49"/>
                <a:gd name="T10" fmla="*/ 1 w 39"/>
                <a:gd name="T11" fmla="*/ 15 h 49"/>
                <a:gd name="T12" fmla="*/ 5 w 39"/>
                <a:gd name="T13" fmla="*/ 7 h 49"/>
                <a:gd name="T14" fmla="*/ 11 w 39"/>
                <a:gd name="T15" fmla="*/ 2 h 49"/>
                <a:gd name="T16" fmla="*/ 19 w 39"/>
                <a:gd name="T17" fmla="*/ 0 h 49"/>
                <a:gd name="T18" fmla="*/ 28 w 39"/>
                <a:gd name="T19" fmla="*/ 2 h 49"/>
                <a:gd name="T20" fmla="*/ 34 w 39"/>
                <a:gd name="T21" fmla="*/ 7 h 49"/>
                <a:gd name="T22" fmla="*/ 38 w 39"/>
                <a:gd name="T23" fmla="*/ 15 h 49"/>
                <a:gd name="T24" fmla="*/ 39 w 39"/>
                <a:gd name="T25" fmla="*/ 25 h 49"/>
                <a:gd name="T26" fmla="*/ 38 w 39"/>
                <a:gd name="T27" fmla="*/ 34 h 49"/>
                <a:gd name="T28" fmla="*/ 34 w 39"/>
                <a:gd name="T29" fmla="*/ 42 h 49"/>
                <a:gd name="T30" fmla="*/ 28 w 39"/>
                <a:gd name="T31" fmla="*/ 47 h 49"/>
                <a:gd name="T32" fmla="*/ 19 w 39"/>
                <a:gd name="T33" fmla="*/ 49 h 49"/>
                <a:gd name="T34" fmla="*/ 19 w 39"/>
                <a:gd name="T35" fmla="*/ 45 h 49"/>
                <a:gd name="T36" fmla="*/ 26 w 39"/>
                <a:gd name="T37" fmla="*/ 43 h 49"/>
                <a:gd name="T38" fmla="*/ 31 w 39"/>
                <a:gd name="T39" fmla="*/ 39 h 49"/>
                <a:gd name="T40" fmla="*/ 33 w 39"/>
                <a:gd name="T41" fmla="*/ 33 h 49"/>
                <a:gd name="T42" fmla="*/ 34 w 39"/>
                <a:gd name="T43" fmla="*/ 25 h 49"/>
                <a:gd name="T44" fmla="*/ 33 w 39"/>
                <a:gd name="T45" fmla="*/ 16 h 49"/>
                <a:gd name="T46" fmla="*/ 31 w 39"/>
                <a:gd name="T47" fmla="*/ 10 h 49"/>
                <a:gd name="T48" fmla="*/ 26 w 39"/>
                <a:gd name="T49" fmla="*/ 6 h 49"/>
                <a:gd name="T50" fmla="*/ 19 w 39"/>
                <a:gd name="T51" fmla="*/ 4 h 49"/>
                <a:gd name="T52" fmla="*/ 13 w 39"/>
                <a:gd name="T53" fmla="*/ 6 h 49"/>
                <a:gd name="T54" fmla="*/ 8 w 39"/>
                <a:gd name="T55" fmla="*/ 10 h 49"/>
                <a:gd name="T56" fmla="*/ 6 w 39"/>
                <a:gd name="T57" fmla="*/ 16 h 49"/>
                <a:gd name="T58" fmla="*/ 5 w 39"/>
                <a:gd name="T59" fmla="*/ 25 h 49"/>
                <a:gd name="T60" fmla="*/ 6 w 39"/>
                <a:gd name="T61" fmla="*/ 33 h 49"/>
                <a:gd name="T62" fmla="*/ 8 w 39"/>
                <a:gd name="T63" fmla="*/ 39 h 49"/>
                <a:gd name="T64" fmla="*/ 13 w 39"/>
                <a:gd name="T65" fmla="*/ 43 h 49"/>
                <a:gd name="T66" fmla="*/ 19 w 39"/>
                <a:gd name="T67"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9">
                  <a:moveTo>
                    <a:pt x="19" y="49"/>
                  </a:moveTo>
                  <a:cubicBezTo>
                    <a:pt x="16" y="49"/>
                    <a:pt x="13" y="49"/>
                    <a:pt x="11" y="47"/>
                  </a:cubicBezTo>
                  <a:cubicBezTo>
                    <a:pt x="8" y="46"/>
                    <a:pt x="6" y="44"/>
                    <a:pt x="5" y="42"/>
                  </a:cubicBezTo>
                  <a:cubicBezTo>
                    <a:pt x="3" y="40"/>
                    <a:pt x="2" y="37"/>
                    <a:pt x="1" y="34"/>
                  </a:cubicBezTo>
                  <a:cubicBezTo>
                    <a:pt x="0" y="31"/>
                    <a:pt x="0" y="28"/>
                    <a:pt x="0" y="25"/>
                  </a:cubicBezTo>
                  <a:cubicBezTo>
                    <a:pt x="0" y="21"/>
                    <a:pt x="0" y="18"/>
                    <a:pt x="1" y="15"/>
                  </a:cubicBezTo>
                  <a:cubicBezTo>
                    <a:pt x="2" y="12"/>
                    <a:pt x="3" y="9"/>
                    <a:pt x="5" y="7"/>
                  </a:cubicBezTo>
                  <a:cubicBezTo>
                    <a:pt x="6" y="5"/>
                    <a:pt x="8" y="3"/>
                    <a:pt x="11" y="2"/>
                  </a:cubicBezTo>
                  <a:cubicBezTo>
                    <a:pt x="13" y="1"/>
                    <a:pt x="16" y="0"/>
                    <a:pt x="19" y="0"/>
                  </a:cubicBezTo>
                  <a:cubicBezTo>
                    <a:pt x="23" y="0"/>
                    <a:pt x="26" y="1"/>
                    <a:pt x="28" y="2"/>
                  </a:cubicBezTo>
                  <a:cubicBezTo>
                    <a:pt x="31" y="3"/>
                    <a:pt x="33" y="5"/>
                    <a:pt x="34" y="7"/>
                  </a:cubicBezTo>
                  <a:cubicBezTo>
                    <a:pt x="36" y="9"/>
                    <a:pt x="37" y="12"/>
                    <a:pt x="38" y="15"/>
                  </a:cubicBezTo>
                  <a:cubicBezTo>
                    <a:pt x="39" y="18"/>
                    <a:pt x="39" y="21"/>
                    <a:pt x="39" y="25"/>
                  </a:cubicBezTo>
                  <a:cubicBezTo>
                    <a:pt x="39" y="28"/>
                    <a:pt x="39" y="31"/>
                    <a:pt x="38" y="34"/>
                  </a:cubicBezTo>
                  <a:cubicBezTo>
                    <a:pt x="37" y="37"/>
                    <a:pt x="36" y="40"/>
                    <a:pt x="34" y="42"/>
                  </a:cubicBezTo>
                  <a:cubicBezTo>
                    <a:pt x="33" y="44"/>
                    <a:pt x="31" y="46"/>
                    <a:pt x="28" y="47"/>
                  </a:cubicBezTo>
                  <a:cubicBezTo>
                    <a:pt x="26" y="49"/>
                    <a:pt x="23" y="49"/>
                    <a:pt x="19" y="49"/>
                  </a:cubicBezTo>
                  <a:close/>
                  <a:moveTo>
                    <a:pt x="19" y="45"/>
                  </a:moveTo>
                  <a:cubicBezTo>
                    <a:pt x="22" y="45"/>
                    <a:pt x="24" y="44"/>
                    <a:pt x="26" y="43"/>
                  </a:cubicBezTo>
                  <a:cubicBezTo>
                    <a:pt x="28" y="42"/>
                    <a:pt x="29" y="41"/>
                    <a:pt x="31" y="39"/>
                  </a:cubicBezTo>
                  <a:cubicBezTo>
                    <a:pt x="32" y="38"/>
                    <a:pt x="33" y="35"/>
                    <a:pt x="33" y="33"/>
                  </a:cubicBezTo>
                  <a:cubicBezTo>
                    <a:pt x="34" y="30"/>
                    <a:pt x="34" y="28"/>
                    <a:pt x="34" y="25"/>
                  </a:cubicBezTo>
                  <a:cubicBezTo>
                    <a:pt x="34" y="22"/>
                    <a:pt x="34" y="19"/>
                    <a:pt x="33" y="16"/>
                  </a:cubicBezTo>
                  <a:cubicBezTo>
                    <a:pt x="33" y="14"/>
                    <a:pt x="32" y="12"/>
                    <a:pt x="31" y="10"/>
                  </a:cubicBezTo>
                  <a:cubicBezTo>
                    <a:pt x="29" y="8"/>
                    <a:pt x="28" y="7"/>
                    <a:pt x="26" y="6"/>
                  </a:cubicBezTo>
                  <a:cubicBezTo>
                    <a:pt x="24" y="5"/>
                    <a:pt x="22" y="4"/>
                    <a:pt x="19" y="4"/>
                  </a:cubicBezTo>
                  <a:cubicBezTo>
                    <a:pt x="17" y="4"/>
                    <a:pt x="15" y="5"/>
                    <a:pt x="13" y="6"/>
                  </a:cubicBezTo>
                  <a:cubicBezTo>
                    <a:pt x="11" y="7"/>
                    <a:pt x="9" y="8"/>
                    <a:pt x="8" y="10"/>
                  </a:cubicBezTo>
                  <a:cubicBezTo>
                    <a:pt x="7" y="12"/>
                    <a:pt x="6" y="14"/>
                    <a:pt x="6" y="16"/>
                  </a:cubicBezTo>
                  <a:cubicBezTo>
                    <a:pt x="5" y="19"/>
                    <a:pt x="5" y="22"/>
                    <a:pt x="5" y="25"/>
                  </a:cubicBezTo>
                  <a:cubicBezTo>
                    <a:pt x="5" y="28"/>
                    <a:pt x="5" y="30"/>
                    <a:pt x="6" y="33"/>
                  </a:cubicBezTo>
                  <a:cubicBezTo>
                    <a:pt x="6" y="35"/>
                    <a:pt x="7" y="38"/>
                    <a:pt x="8" y="39"/>
                  </a:cubicBezTo>
                  <a:cubicBezTo>
                    <a:pt x="9" y="41"/>
                    <a:pt x="11" y="42"/>
                    <a:pt x="13" y="43"/>
                  </a:cubicBezTo>
                  <a:cubicBezTo>
                    <a:pt x="15" y="44"/>
                    <a:pt x="17" y="45"/>
                    <a:pt x="1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a:off x="9191" y="905"/>
              <a:ext cx="88" cy="112"/>
            </a:xfrm>
            <a:custGeom>
              <a:avLst/>
              <a:gdLst>
                <a:gd name="T0" fmla="*/ 0 w 37"/>
                <a:gd name="T1" fmla="*/ 0 h 47"/>
                <a:gd name="T2" fmla="*/ 1 w 37"/>
                <a:gd name="T3" fmla="*/ 0 h 47"/>
                <a:gd name="T4" fmla="*/ 3 w 37"/>
                <a:gd name="T5" fmla="*/ 0 h 47"/>
                <a:gd name="T6" fmla="*/ 4 w 37"/>
                <a:gd name="T7" fmla="*/ 0 h 47"/>
                <a:gd name="T8" fmla="*/ 6 w 37"/>
                <a:gd name="T9" fmla="*/ 0 h 47"/>
                <a:gd name="T10" fmla="*/ 19 w 37"/>
                <a:gd name="T11" fmla="*/ 43 h 47"/>
                <a:gd name="T12" fmla="*/ 32 w 37"/>
                <a:gd name="T13" fmla="*/ 0 h 47"/>
                <a:gd name="T14" fmla="*/ 33 w 37"/>
                <a:gd name="T15" fmla="*/ 0 h 47"/>
                <a:gd name="T16" fmla="*/ 34 w 37"/>
                <a:gd name="T17" fmla="*/ 0 h 47"/>
                <a:gd name="T18" fmla="*/ 36 w 37"/>
                <a:gd name="T19" fmla="*/ 0 h 47"/>
                <a:gd name="T20" fmla="*/ 37 w 37"/>
                <a:gd name="T21" fmla="*/ 0 h 47"/>
                <a:gd name="T22" fmla="*/ 21 w 37"/>
                <a:gd name="T23" fmla="*/ 47 h 47"/>
                <a:gd name="T24" fmla="*/ 20 w 37"/>
                <a:gd name="T25" fmla="*/ 47 h 47"/>
                <a:gd name="T26" fmla="*/ 19 w 37"/>
                <a:gd name="T27" fmla="*/ 47 h 47"/>
                <a:gd name="T28" fmla="*/ 17 w 37"/>
                <a:gd name="T29" fmla="*/ 47 h 47"/>
                <a:gd name="T30" fmla="*/ 16 w 37"/>
                <a:gd name="T31" fmla="*/ 47 h 47"/>
                <a:gd name="T32" fmla="*/ 0 w 37"/>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7">
                  <a:moveTo>
                    <a:pt x="0" y="0"/>
                  </a:moveTo>
                  <a:cubicBezTo>
                    <a:pt x="1" y="0"/>
                    <a:pt x="1" y="0"/>
                    <a:pt x="1" y="0"/>
                  </a:cubicBezTo>
                  <a:cubicBezTo>
                    <a:pt x="2" y="0"/>
                    <a:pt x="2" y="0"/>
                    <a:pt x="3" y="0"/>
                  </a:cubicBezTo>
                  <a:cubicBezTo>
                    <a:pt x="3" y="0"/>
                    <a:pt x="4" y="0"/>
                    <a:pt x="4" y="0"/>
                  </a:cubicBezTo>
                  <a:cubicBezTo>
                    <a:pt x="5" y="0"/>
                    <a:pt x="5" y="0"/>
                    <a:pt x="6" y="0"/>
                  </a:cubicBezTo>
                  <a:cubicBezTo>
                    <a:pt x="19" y="43"/>
                    <a:pt x="19" y="43"/>
                    <a:pt x="19" y="43"/>
                  </a:cubicBezTo>
                  <a:cubicBezTo>
                    <a:pt x="32" y="0"/>
                    <a:pt x="32" y="0"/>
                    <a:pt x="32" y="0"/>
                  </a:cubicBezTo>
                  <a:cubicBezTo>
                    <a:pt x="32" y="0"/>
                    <a:pt x="33" y="0"/>
                    <a:pt x="33" y="0"/>
                  </a:cubicBezTo>
                  <a:cubicBezTo>
                    <a:pt x="33" y="0"/>
                    <a:pt x="34" y="0"/>
                    <a:pt x="34" y="0"/>
                  </a:cubicBezTo>
                  <a:cubicBezTo>
                    <a:pt x="35" y="0"/>
                    <a:pt x="35" y="0"/>
                    <a:pt x="36" y="0"/>
                  </a:cubicBezTo>
                  <a:cubicBezTo>
                    <a:pt x="36" y="0"/>
                    <a:pt x="37" y="0"/>
                    <a:pt x="37" y="0"/>
                  </a:cubicBezTo>
                  <a:cubicBezTo>
                    <a:pt x="21" y="47"/>
                    <a:pt x="21" y="47"/>
                    <a:pt x="21" y="47"/>
                  </a:cubicBezTo>
                  <a:cubicBezTo>
                    <a:pt x="21" y="47"/>
                    <a:pt x="21" y="47"/>
                    <a:pt x="20" y="47"/>
                  </a:cubicBezTo>
                  <a:cubicBezTo>
                    <a:pt x="19" y="47"/>
                    <a:pt x="19" y="47"/>
                    <a:pt x="19" y="47"/>
                  </a:cubicBezTo>
                  <a:cubicBezTo>
                    <a:pt x="18" y="47"/>
                    <a:pt x="18" y="47"/>
                    <a:pt x="17" y="47"/>
                  </a:cubicBezTo>
                  <a:cubicBezTo>
                    <a:pt x="17" y="47"/>
                    <a:pt x="16" y="47"/>
                    <a:pt x="16"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9336" y="905"/>
              <a:ext cx="62" cy="112"/>
            </a:xfrm>
            <a:custGeom>
              <a:avLst/>
              <a:gdLst>
                <a:gd name="T0" fmla="*/ 0 w 26"/>
                <a:gd name="T1" fmla="*/ 0 h 47"/>
                <a:gd name="T2" fmla="*/ 26 w 26"/>
                <a:gd name="T3" fmla="*/ 0 h 47"/>
                <a:gd name="T4" fmla="*/ 26 w 26"/>
                <a:gd name="T5" fmla="*/ 1 h 47"/>
                <a:gd name="T6" fmla="*/ 26 w 26"/>
                <a:gd name="T7" fmla="*/ 2 h 47"/>
                <a:gd name="T8" fmla="*/ 26 w 26"/>
                <a:gd name="T9" fmla="*/ 3 h 47"/>
                <a:gd name="T10" fmla="*/ 26 w 26"/>
                <a:gd name="T11" fmla="*/ 4 h 47"/>
                <a:gd name="T12" fmla="*/ 5 w 26"/>
                <a:gd name="T13" fmla="*/ 4 h 47"/>
                <a:gd name="T14" fmla="*/ 5 w 26"/>
                <a:gd name="T15" fmla="*/ 20 h 47"/>
                <a:gd name="T16" fmla="*/ 22 w 26"/>
                <a:gd name="T17" fmla="*/ 20 h 47"/>
                <a:gd name="T18" fmla="*/ 22 w 26"/>
                <a:gd name="T19" fmla="*/ 21 h 47"/>
                <a:gd name="T20" fmla="*/ 22 w 26"/>
                <a:gd name="T21" fmla="*/ 22 h 47"/>
                <a:gd name="T22" fmla="*/ 22 w 26"/>
                <a:gd name="T23" fmla="*/ 23 h 47"/>
                <a:gd name="T24" fmla="*/ 22 w 26"/>
                <a:gd name="T25" fmla="*/ 24 h 47"/>
                <a:gd name="T26" fmla="*/ 5 w 26"/>
                <a:gd name="T27" fmla="*/ 24 h 47"/>
                <a:gd name="T28" fmla="*/ 5 w 26"/>
                <a:gd name="T29" fmla="*/ 43 h 47"/>
                <a:gd name="T30" fmla="*/ 26 w 26"/>
                <a:gd name="T31" fmla="*/ 43 h 47"/>
                <a:gd name="T32" fmla="*/ 26 w 26"/>
                <a:gd name="T33" fmla="*/ 44 h 47"/>
                <a:gd name="T34" fmla="*/ 26 w 26"/>
                <a:gd name="T35" fmla="*/ 45 h 47"/>
                <a:gd name="T36" fmla="*/ 26 w 26"/>
                <a:gd name="T37" fmla="*/ 46 h 47"/>
                <a:gd name="T38" fmla="*/ 26 w 26"/>
                <a:gd name="T39" fmla="*/ 47 h 47"/>
                <a:gd name="T40" fmla="*/ 0 w 26"/>
                <a:gd name="T41" fmla="*/ 47 h 47"/>
                <a:gd name="T42" fmla="*/ 0 w 26"/>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7">
                  <a:moveTo>
                    <a:pt x="0" y="0"/>
                  </a:moveTo>
                  <a:cubicBezTo>
                    <a:pt x="26" y="0"/>
                    <a:pt x="26" y="0"/>
                    <a:pt x="26" y="0"/>
                  </a:cubicBezTo>
                  <a:cubicBezTo>
                    <a:pt x="26" y="0"/>
                    <a:pt x="26" y="1"/>
                    <a:pt x="26" y="1"/>
                  </a:cubicBezTo>
                  <a:cubicBezTo>
                    <a:pt x="26" y="1"/>
                    <a:pt x="26" y="2"/>
                    <a:pt x="26" y="2"/>
                  </a:cubicBezTo>
                  <a:cubicBezTo>
                    <a:pt x="26" y="2"/>
                    <a:pt x="26" y="3"/>
                    <a:pt x="26" y="3"/>
                  </a:cubicBezTo>
                  <a:cubicBezTo>
                    <a:pt x="26" y="4"/>
                    <a:pt x="26" y="4"/>
                    <a:pt x="26" y="4"/>
                  </a:cubicBezTo>
                  <a:cubicBezTo>
                    <a:pt x="5" y="4"/>
                    <a:pt x="5" y="4"/>
                    <a:pt x="5" y="4"/>
                  </a:cubicBezTo>
                  <a:cubicBezTo>
                    <a:pt x="5" y="20"/>
                    <a:pt x="5" y="20"/>
                    <a:pt x="5" y="20"/>
                  </a:cubicBezTo>
                  <a:cubicBezTo>
                    <a:pt x="22" y="20"/>
                    <a:pt x="22" y="20"/>
                    <a:pt x="22" y="20"/>
                  </a:cubicBezTo>
                  <a:cubicBezTo>
                    <a:pt x="22" y="20"/>
                    <a:pt x="22" y="21"/>
                    <a:pt x="22" y="21"/>
                  </a:cubicBezTo>
                  <a:cubicBezTo>
                    <a:pt x="22" y="21"/>
                    <a:pt x="22" y="22"/>
                    <a:pt x="22" y="22"/>
                  </a:cubicBezTo>
                  <a:cubicBezTo>
                    <a:pt x="22" y="22"/>
                    <a:pt x="22" y="23"/>
                    <a:pt x="22" y="23"/>
                  </a:cubicBezTo>
                  <a:cubicBezTo>
                    <a:pt x="22" y="24"/>
                    <a:pt x="22" y="24"/>
                    <a:pt x="22" y="24"/>
                  </a:cubicBezTo>
                  <a:cubicBezTo>
                    <a:pt x="5" y="24"/>
                    <a:pt x="5" y="24"/>
                    <a:pt x="5" y="24"/>
                  </a:cubicBezTo>
                  <a:cubicBezTo>
                    <a:pt x="5" y="43"/>
                    <a:pt x="5" y="43"/>
                    <a:pt x="5" y="43"/>
                  </a:cubicBezTo>
                  <a:cubicBezTo>
                    <a:pt x="26" y="43"/>
                    <a:pt x="26" y="43"/>
                    <a:pt x="26" y="43"/>
                  </a:cubicBezTo>
                  <a:cubicBezTo>
                    <a:pt x="26" y="43"/>
                    <a:pt x="26" y="44"/>
                    <a:pt x="26" y="44"/>
                  </a:cubicBezTo>
                  <a:cubicBezTo>
                    <a:pt x="26" y="44"/>
                    <a:pt x="26" y="45"/>
                    <a:pt x="26" y="45"/>
                  </a:cubicBezTo>
                  <a:cubicBezTo>
                    <a:pt x="26" y="46"/>
                    <a:pt x="26" y="46"/>
                    <a:pt x="26" y="46"/>
                  </a:cubicBezTo>
                  <a:cubicBezTo>
                    <a:pt x="26" y="47"/>
                    <a:pt x="26" y="47"/>
                    <a:pt x="26" y="47"/>
                  </a:cubicBezTo>
                  <a:cubicBezTo>
                    <a:pt x="0" y="47"/>
                    <a:pt x="0" y="47"/>
                    <a:pt x="0" y="4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Group 51"/>
          <p:cNvGrpSpPr>
            <a:grpSpLocks noChangeAspect="1"/>
          </p:cNvGrpSpPr>
          <p:nvPr/>
        </p:nvGrpSpPr>
        <p:grpSpPr bwMode="auto">
          <a:xfrm>
            <a:off x="8498818" y="8612752"/>
            <a:ext cx="1296384" cy="470079"/>
            <a:chOff x="7168" y="564"/>
            <a:chExt cx="2300" cy="834"/>
          </a:xfrm>
          <a:solidFill>
            <a:schemeClr val="bg1">
              <a:lumMod val="75000"/>
            </a:schemeClr>
          </a:solidFill>
        </p:grpSpPr>
        <p:sp>
          <p:nvSpPr>
            <p:cNvPr id="53" name="Freeform 52"/>
            <p:cNvSpPr>
              <a:spLocks/>
            </p:cNvSpPr>
            <p:nvPr/>
          </p:nvSpPr>
          <p:spPr bwMode="auto">
            <a:xfrm>
              <a:off x="8179" y="567"/>
              <a:ext cx="204" cy="311"/>
            </a:xfrm>
            <a:custGeom>
              <a:avLst/>
              <a:gdLst>
                <a:gd name="T0" fmla="*/ 76 w 86"/>
                <a:gd name="T1" fmla="*/ 21 h 131"/>
                <a:gd name="T2" fmla="*/ 60 w 86"/>
                <a:gd name="T3" fmla="*/ 13 h 131"/>
                <a:gd name="T4" fmla="*/ 44 w 86"/>
                <a:gd name="T5" fmla="*/ 11 h 131"/>
                <a:gd name="T6" fmla="*/ 25 w 86"/>
                <a:gd name="T7" fmla="*/ 16 h 131"/>
                <a:gd name="T8" fmla="*/ 17 w 86"/>
                <a:gd name="T9" fmla="*/ 32 h 131"/>
                <a:gd name="T10" fmla="*/ 20 w 86"/>
                <a:gd name="T11" fmla="*/ 41 h 131"/>
                <a:gd name="T12" fmla="*/ 27 w 86"/>
                <a:gd name="T13" fmla="*/ 49 h 131"/>
                <a:gd name="T14" fmla="*/ 36 w 86"/>
                <a:gd name="T15" fmla="*/ 54 h 131"/>
                <a:gd name="T16" fmla="*/ 48 w 86"/>
                <a:gd name="T17" fmla="*/ 58 h 131"/>
                <a:gd name="T18" fmla="*/ 61 w 86"/>
                <a:gd name="T19" fmla="*/ 63 h 131"/>
                <a:gd name="T20" fmla="*/ 74 w 86"/>
                <a:gd name="T21" fmla="*/ 70 h 131"/>
                <a:gd name="T22" fmla="*/ 82 w 86"/>
                <a:gd name="T23" fmla="*/ 80 h 131"/>
                <a:gd name="T24" fmla="*/ 86 w 86"/>
                <a:gd name="T25" fmla="*/ 95 h 131"/>
                <a:gd name="T26" fmla="*/ 82 w 86"/>
                <a:gd name="T27" fmla="*/ 111 h 131"/>
                <a:gd name="T28" fmla="*/ 73 w 86"/>
                <a:gd name="T29" fmla="*/ 122 h 131"/>
                <a:gd name="T30" fmla="*/ 59 w 86"/>
                <a:gd name="T31" fmla="*/ 128 h 131"/>
                <a:gd name="T32" fmla="*/ 43 w 86"/>
                <a:gd name="T33" fmla="*/ 131 h 131"/>
                <a:gd name="T34" fmla="*/ 20 w 86"/>
                <a:gd name="T35" fmla="*/ 126 h 131"/>
                <a:gd name="T36" fmla="*/ 0 w 86"/>
                <a:gd name="T37" fmla="*/ 114 h 131"/>
                <a:gd name="T38" fmla="*/ 4 w 86"/>
                <a:gd name="T39" fmla="*/ 104 h 131"/>
                <a:gd name="T40" fmla="*/ 23 w 86"/>
                <a:gd name="T41" fmla="*/ 115 h 131"/>
                <a:gd name="T42" fmla="*/ 44 w 86"/>
                <a:gd name="T43" fmla="*/ 119 h 131"/>
                <a:gd name="T44" fmla="*/ 55 w 86"/>
                <a:gd name="T45" fmla="*/ 118 h 131"/>
                <a:gd name="T46" fmla="*/ 65 w 86"/>
                <a:gd name="T47" fmla="*/ 114 h 131"/>
                <a:gd name="T48" fmla="*/ 71 w 86"/>
                <a:gd name="T49" fmla="*/ 107 h 131"/>
                <a:gd name="T50" fmla="*/ 73 w 86"/>
                <a:gd name="T51" fmla="*/ 98 h 131"/>
                <a:gd name="T52" fmla="*/ 70 w 86"/>
                <a:gd name="T53" fmla="*/ 87 h 131"/>
                <a:gd name="T54" fmla="*/ 63 w 86"/>
                <a:gd name="T55" fmla="*/ 79 h 131"/>
                <a:gd name="T56" fmla="*/ 52 w 86"/>
                <a:gd name="T57" fmla="*/ 73 h 131"/>
                <a:gd name="T58" fmla="*/ 39 w 86"/>
                <a:gd name="T59" fmla="*/ 69 h 131"/>
                <a:gd name="T60" fmla="*/ 27 w 86"/>
                <a:gd name="T61" fmla="*/ 63 h 131"/>
                <a:gd name="T62" fmla="*/ 16 w 86"/>
                <a:gd name="T63" fmla="*/ 56 h 131"/>
                <a:gd name="T64" fmla="*/ 8 w 86"/>
                <a:gd name="T65" fmla="*/ 46 h 131"/>
                <a:gd name="T66" fmla="*/ 5 w 86"/>
                <a:gd name="T67" fmla="*/ 33 h 131"/>
                <a:gd name="T68" fmla="*/ 8 w 86"/>
                <a:gd name="T69" fmla="*/ 18 h 131"/>
                <a:gd name="T70" fmla="*/ 17 w 86"/>
                <a:gd name="T71" fmla="*/ 8 h 131"/>
                <a:gd name="T72" fmla="*/ 30 w 86"/>
                <a:gd name="T73" fmla="*/ 2 h 131"/>
                <a:gd name="T74" fmla="*/ 45 w 86"/>
                <a:gd name="T75" fmla="*/ 0 h 131"/>
                <a:gd name="T76" fmla="*/ 64 w 86"/>
                <a:gd name="T77" fmla="*/ 2 h 131"/>
                <a:gd name="T78" fmla="*/ 80 w 86"/>
                <a:gd name="T79" fmla="*/ 10 h 131"/>
                <a:gd name="T80" fmla="*/ 76 w 86"/>
                <a:gd name="T81" fmla="*/ 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31">
                  <a:moveTo>
                    <a:pt x="76" y="21"/>
                  </a:moveTo>
                  <a:cubicBezTo>
                    <a:pt x="71" y="18"/>
                    <a:pt x="66" y="15"/>
                    <a:pt x="60" y="13"/>
                  </a:cubicBezTo>
                  <a:cubicBezTo>
                    <a:pt x="55" y="11"/>
                    <a:pt x="49" y="11"/>
                    <a:pt x="44" y="11"/>
                  </a:cubicBezTo>
                  <a:cubicBezTo>
                    <a:pt x="36" y="11"/>
                    <a:pt x="30" y="12"/>
                    <a:pt x="25" y="16"/>
                  </a:cubicBezTo>
                  <a:cubicBezTo>
                    <a:pt x="20" y="19"/>
                    <a:pt x="17" y="24"/>
                    <a:pt x="17" y="32"/>
                  </a:cubicBezTo>
                  <a:cubicBezTo>
                    <a:pt x="17" y="35"/>
                    <a:pt x="18" y="39"/>
                    <a:pt x="20" y="41"/>
                  </a:cubicBezTo>
                  <a:cubicBezTo>
                    <a:pt x="21" y="44"/>
                    <a:pt x="24" y="47"/>
                    <a:pt x="27" y="49"/>
                  </a:cubicBezTo>
                  <a:cubicBezTo>
                    <a:pt x="29" y="51"/>
                    <a:pt x="33" y="52"/>
                    <a:pt x="36" y="54"/>
                  </a:cubicBezTo>
                  <a:cubicBezTo>
                    <a:pt x="40" y="55"/>
                    <a:pt x="44" y="57"/>
                    <a:pt x="48" y="58"/>
                  </a:cubicBezTo>
                  <a:cubicBezTo>
                    <a:pt x="52" y="60"/>
                    <a:pt x="57" y="61"/>
                    <a:pt x="61" y="63"/>
                  </a:cubicBezTo>
                  <a:cubicBezTo>
                    <a:pt x="66" y="65"/>
                    <a:pt x="70" y="67"/>
                    <a:pt x="74" y="70"/>
                  </a:cubicBezTo>
                  <a:cubicBezTo>
                    <a:pt x="77" y="73"/>
                    <a:pt x="80" y="76"/>
                    <a:pt x="82" y="80"/>
                  </a:cubicBezTo>
                  <a:cubicBezTo>
                    <a:pt x="85" y="84"/>
                    <a:pt x="86" y="89"/>
                    <a:pt x="86" y="95"/>
                  </a:cubicBezTo>
                  <a:cubicBezTo>
                    <a:pt x="86" y="101"/>
                    <a:pt x="85" y="107"/>
                    <a:pt x="82" y="111"/>
                  </a:cubicBezTo>
                  <a:cubicBezTo>
                    <a:pt x="80" y="115"/>
                    <a:pt x="77" y="119"/>
                    <a:pt x="73" y="122"/>
                  </a:cubicBezTo>
                  <a:cubicBezTo>
                    <a:pt x="69" y="125"/>
                    <a:pt x="64" y="127"/>
                    <a:pt x="59" y="128"/>
                  </a:cubicBezTo>
                  <a:cubicBezTo>
                    <a:pt x="54" y="130"/>
                    <a:pt x="49" y="131"/>
                    <a:pt x="43" y="131"/>
                  </a:cubicBezTo>
                  <a:cubicBezTo>
                    <a:pt x="35" y="131"/>
                    <a:pt x="27" y="129"/>
                    <a:pt x="20" y="126"/>
                  </a:cubicBezTo>
                  <a:cubicBezTo>
                    <a:pt x="12" y="124"/>
                    <a:pt x="6" y="120"/>
                    <a:pt x="0" y="114"/>
                  </a:cubicBezTo>
                  <a:cubicBezTo>
                    <a:pt x="4" y="104"/>
                    <a:pt x="4" y="104"/>
                    <a:pt x="4" y="104"/>
                  </a:cubicBezTo>
                  <a:cubicBezTo>
                    <a:pt x="10" y="109"/>
                    <a:pt x="16" y="112"/>
                    <a:pt x="23" y="115"/>
                  </a:cubicBezTo>
                  <a:cubicBezTo>
                    <a:pt x="30" y="118"/>
                    <a:pt x="37" y="119"/>
                    <a:pt x="44" y="119"/>
                  </a:cubicBezTo>
                  <a:cubicBezTo>
                    <a:pt x="48" y="119"/>
                    <a:pt x="52" y="119"/>
                    <a:pt x="55" y="118"/>
                  </a:cubicBezTo>
                  <a:cubicBezTo>
                    <a:pt x="59" y="117"/>
                    <a:pt x="62" y="116"/>
                    <a:pt x="65" y="114"/>
                  </a:cubicBezTo>
                  <a:cubicBezTo>
                    <a:pt x="67" y="112"/>
                    <a:pt x="69" y="110"/>
                    <a:pt x="71" y="107"/>
                  </a:cubicBezTo>
                  <a:cubicBezTo>
                    <a:pt x="73" y="105"/>
                    <a:pt x="73" y="101"/>
                    <a:pt x="73" y="98"/>
                  </a:cubicBezTo>
                  <a:cubicBezTo>
                    <a:pt x="73" y="93"/>
                    <a:pt x="73" y="90"/>
                    <a:pt x="70" y="87"/>
                  </a:cubicBezTo>
                  <a:cubicBezTo>
                    <a:pt x="68" y="84"/>
                    <a:pt x="66" y="81"/>
                    <a:pt x="63" y="79"/>
                  </a:cubicBezTo>
                  <a:cubicBezTo>
                    <a:pt x="59" y="77"/>
                    <a:pt x="56" y="75"/>
                    <a:pt x="52" y="73"/>
                  </a:cubicBezTo>
                  <a:cubicBezTo>
                    <a:pt x="47" y="71"/>
                    <a:pt x="43" y="70"/>
                    <a:pt x="39" y="69"/>
                  </a:cubicBezTo>
                  <a:cubicBezTo>
                    <a:pt x="35" y="67"/>
                    <a:pt x="31" y="65"/>
                    <a:pt x="27" y="63"/>
                  </a:cubicBezTo>
                  <a:cubicBezTo>
                    <a:pt x="23" y="61"/>
                    <a:pt x="19" y="59"/>
                    <a:pt x="16" y="56"/>
                  </a:cubicBezTo>
                  <a:cubicBezTo>
                    <a:pt x="12" y="53"/>
                    <a:pt x="10" y="49"/>
                    <a:pt x="8" y="46"/>
                  </a:cubicBezTo>
                  <a:cubicBezTo>
                    <a:pt x="6" y="42"/>
                    <a:pt x="5" y="38"/>
                    <a:pt x="5" y="33"/>
                  </a:cubicBezTo>
                  <a:cubicBezTo>
                    <a:pt x="5" y="27"/>
                    <a:pt x="6" y="22"/>
                    <a:pt x="8" y="18"/>
                  </a:cubicBezTo>
                  <a:cubicBezTo>
                    <a:pt x="10" y="14"/>
                    <a:pt x="13" y="10"/>
                    <a:pt x="17" y="8"/>
                  </a:cubicBezTo>
                  <a:cubicBezTo>
                    <a:pt x="21" y="5"/>
                    <a:pt x="25" y="3"/>
                    <a:pt x="30" y="2"/>
                  </a:cubicBezTo>
                  <a:cubicBezTo>
                    <a:pt x="35" y="0"/>
                    <a:pt x="40" y="0"/>
                    <a:pt x="45" y="0"/>
                  </a:cubicBezTo>
                  <a:cubicBezTo>
                    <a:pt x="51" y="0"/>
                    <a:pt x="58" y="1"/>
                    <a:pt x="64" y="2"/>
                  </a:cubicBezTo>
                  <a:cubicBezTo>
                    <a:pt x="70" y="4"/>
                    <a:pt x="75" y="6"/>
                    <a:pt x="80" y="10"/>
                  </a:cubicBezTo>
                  <a:lnTo>
                    <a:pt x="76" y="2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a:off x="8468" y="571"/>
              <a:ext cx="309" cy="300"/>
            </a:xfrm>
            <a:custGeom>
              <a:avLst/>
              <a:gdLst>
                <a:gd name="T0" fmla="*/ 19 w 130"/>
                <a:gd name="T1" fmla="*/ 0 h 126"/>
                <a:gd name="T2" fmla="*/ 66 w 130"/>
                <a:gd name="T3" fmla="*/ 110 h 126"/>
                <a:gd name="T4" fmla="*/ 111 w 130"/>
                <a:gd name="T5" fmla="*/ 0 h 126"/>
                <a:gd name="T6" fmla="*/ 130 w 130"/>
                <a:gd name="T7" fmla="*/ 0 h 126"/>
                <a:gd name="T8" fmla="*/ 111 w 130"/>
                <a:gd name="T9" fmla="*/ 0 h 126"/>
                <a:gd name="T10" fmla="*/ 130 w 130"/>
                <a:gd name="T11" fmla="*/ 0 h 126"/>
                <a:gd name="T12" fmla="*/ 130 w 130"/>
                <a:gd name="T13" fmla="*/ 126 h 126"/>
                <a:gd name="T14" fmla="*/ 118 w 130"/>
                <a:gd name="T15" fmla="*/ 126 h 126"/>
                <a:gd name="T16" fmla="*/ 118 w 130"/>
                <a:gd name="T17" fmla="*/ 13 h 126"/>
                <a:gd name="T18" fmla="*/ 110 w 130"/>
                <a:gd name="T19" fmla="*/ 30 h 126"/>
                <a:gd name="T20" fmla="*/ 103 w 130"/>
                <a:gd name="T21" fmla="*/ 49 h 126"/>
                <a:gd name="T22" fmla="*/ 94 w 130"/>
                <a:gd name="T23" fmla="*/ 69 h 126"/>
                <a:gd name="T24" fmla="*/ 71 w 130"/>
                <a:gd name="T25" fmla="*/ 126 h 126"/>
                <a:gd name="T26" fmla="*/ 61 w 130"/>
                <a:gd name="T27" fmla="*/ 126 h 126"/>
                <a:gd name="T28" fmla="*/ 12 w 130"/>
                <a:gd name="T29" fmla="*/ 13 h 126"/>
                <a:gd name="T30" fmla="*/ 12 w 130"/>
                <a:gd name="T31" fmla="*/ 126 h 126"/>
                <a:gd name="T32" fmla="*/ 0 w 130"/>
                <a:gd name="T33" fmla="*/ 126 h 126"/>
                <a:gd name="T34" fmla="*/ 0 w 130"/>
                <a:gd name="T35" fmla="*/ 0 h 126"/>
                <a:gd name="T36" fmla="*/ 19 w 130"/>
                <a:gd name="T3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26">
                  <a:moveTo>
                    <a:pt x="19" y="0"/>
                  </a:moveTo>
                  <a:cubicBezTo>
                    <a:pt x="66" y="110"/>
                    <a:pt x="66" y="110"/>
                    <a:pt x="66" y="110"/>
                  </a:cubicBezTo>
                  <a:cubicBezTo>
                    <a:pt x="111" y="0"/>
                    <a:pt x="111" y="0"/>
                    <a:pt x="111" y="0"/>
                  </a:cubicBezTo>
                  <a:cubicBezTo>
                    <a:pt x="130" y="0"/>
                    <a:pt x="130" y="0"/>
                    <a:pt x="130" y="0"/>
                  </a:cubicBezTo>
                  <a:cubicBezTo>
                    <a:pt x="111" y="0"/>
                    <a:pt x="111" y="0"/>
                    <a:pt x="111" y="0"/>
                  </a:cubicBezTo>
                  <a:cubicBezTo>
                    <a:pt x="130" y="0"/>
                    <a:pt x="130" y="0"/>
                    <a:pt x="130" y="0"/>
                  </a:cubicBezTo>
                  <a:cubicBezTo>
                    <a:pt x="130" y="126"/>
                    <a:pt x="130" y="126"/>
                    <a:pt x="130" y="126"/>
                  </a:cubicBezTo>
                  <a:cubicBezTo>
                    <a:pt x="118" y="126"/>
                    <a:pt x="118" y="126"/>
                    <a:pt x="118" y="126"/>
                  </a:cubicBezTo>
                  <a:cubicBezTo>
                    <a:pt x="118" y="13"/>
                    <a:pt x="118" y="13"/>
                    <a:pt x="118" y="13"/>
                  </a:cubicBezTo>
                  <a:cubicBezTo>
                    <a:pt x="115" y="18"/>
                    <a:pt x="113" y="24"/>
                    <a:pt x="110" y="30"/>
                  </a:cubicBezTo>
                  <a:cubicBezTo>
                    <a:pt x="108" y="36"/>
                    <a:pt x="106" y="42"/>
                    <a:pt x="103" y="49"/>
                  </a:cubicBezTo>
                  <a:cubicBezTo>
                    <a:pt x="100" y="55"/>
                    <a:pt x="97" y="62"/>
                    <a:pt x="94" y="69"/>
                  </a:cubicBezTo>
                  <a:cubicBezTo>
                    <a:pt x="71" y="126"/>
                    <a:pt x="71" y="126"/>
                    <a:pt x="71" y="126"/>
                  </a:cubicBezTo>
                  <a:cubicBezTo>
                    <a:pt x="61" y="126"/>
                    <a:pt x="61" y="126"/>
                    <a:pt x="61" y="126"/>
                  </a:cubicBezTo>
                  <a:cubicBezTo>
                    <a:pt x="12" y="13"/>
                    <a:pt x="12" y="13"/>
                    <a:pt x="12" y="13"/>
                  </a:cubicBezTo>
                  <a:cubicBezTo>
                    <a:pt x="12" y="126"/>
                    <a:pt x="12" y="126"/>
                    <a:pt x="12" y="126"/>
                  </a:cubicBezTo>
                  <a:cubicBezTo>
                    <a:pt x="0" y="126"/>
                    <a:pt x="0" y="126"/>
                    <a:pt x="0" y="126"/>
                  </a:cubicBezTo>
                  <a:cubicBezTo>
                    <a:pt x="0" y="0"/>
                    <a:pt x="0" y="0"/>
                    <a:pt x="0" y="0"/>
                  </a:cubicBezTo>
                  <a:lnTo>
                    <a:pt x="19"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Rectangle 54"/>
            <p:cNvSpPr>
              <a:spLocks noChangeArrowheads="1"/>
            </p:cNvSpPr>
            <p:nvPr/>
          </p:nvSpPr>
          <p:spPr bwMode="auto">
            <a:xfrm>
              <a:off x="8871" y="571"/>
              <a:ext cx="31"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5"/>
            <p:cNvSpPr>
              <a:spLocks/>
            </p:cNvSpPr>
            <p:nvPr/>
          </p:nvSpPr>
          <p:spPr bwMode="auto">
            <a:xfrm>
              <a:off x="8966" y="571"/>
              <a:ext cx="209" cy="300"/>
            </a:xfrm>
            <a:custGeom>
              <a:avLst/>
              <a:gdLst>
                <a:gd name="T0" fmla="*/ 209 w 209"/>
                <a:gd name="T1" fmla="*/ 26 h 300"/>
                <a:gd name="T2" fmla="*/ 119 w 209"/>
                <a:gd name="T3" fmla="*/ 26 h 300"/>
                <a:gd name="T4" fmla="*/ 119 w 209"/>
                <a:gd name="T5" fmla="*/ 300 h 300"/>
                <a:gd name="T6" fmla="*/ 88 w 209"/>
                <a:gd name="T7" fmla="*/ 300 h 300"/>
                <a:gd name="T8" fmla="*/ 88 w 209"/>
                <a:gd name="T9" fmla="*/ 26 h 300"/>
                <a:gd name="T10" fmla="*/ 0 w 209"/>
                <a:gd name="T11" fmla="*/ 26 h 300"/>
                <a:gd name="T12" fmla="*/ 0 w 209"/>
                <a:gd name="T13" fmla="*/ 0 h 300"/>
                <a:gd name="T14" fmla="*/ 209 w 209"/>
                <a:gd name="T15" fmla="*/ 0 h 300"/>
                <a:gd name="T16" fmla="*/ 209 w 209"/>
                <a:gd name="T17" fmla="*/ 2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300">
                  <a:moveTo>
                    <a:pt x="209" y="26"/>
                  </a:moveTo>
                  <a:lnTo>
                    <a:pt x="119" y="26"/>
                  </a:lnTo>
                  <a:lnTo>
                    <a:pt x="119" y="300"/>
                  </a:lnTo>
                  <a:lnTo>
                    <a:pt x="88" y="300"/>
                  </a:lnTo>
                  <a:lnTo>
                    <a:pt x="88" y="26"/>
                  </a:lnTo>
                  <a:lnTo>
                    <a:pt x="0" y="26"/>
                  </a:lnTo>
                  <a:lnTo>
                    <a:pt x="0" y="0"/>
                  </a:lnTo>
                  <a:lnTo>
                    <a:pt x="209" y="0"/>
                  </a:lnTo>
                  <a:lnTo>
                    <a:pt x="209" y="26"/>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9241" y="571"/>
              <a:ext cx="227" cy="300"/>
            </a:xfrm>
            <a:custGeom>
              <a:avLst/>
              <a:gdLst>
                <a:gd name="T0" fmla="*/ 227 w 227"/>
                <a:gd name="T1" fmla="*/ 0 h 300"/>
                <a:gd name="T2" fmla="*/ 227 w 227"/>
                <a:gd name="T3" fmla="*/ 300 h 300"/>
                <a:gd name="T4" fmla="*/ 199 w 227"/>
                <a:gd name="T5" fmla="*/ 300 h 300"/>
                <a:gd name="T6" fmla="*/ 199 w 227"/>
                <a:gd name="T7" fmla="*/ 165 h 300"/>
                <a:gd name="T8" fmla="*/ 31 w 227"/>
                <a:gd name="T9" fmla="*/ 165 h 300"/>
                <a:gd name="T10" fmla="*/ 31 w 227"/>
                <a:gd name="T11" fmla="*/ 300 h 300"/>
                <a:gd name="T12" fmla="*/ 0 w 227"/>
                <a:gd name="T13" fmla="*/ 300 h 300"/>
                <a:gd name="T14" fmla="*/ 0 w 227"/>
                <a:gd name="T15" fmla="*/ 0 h 300"/>
                <a:gd name="T16" fmla="*/ 31 w 227"/>
                <a:gd name="T17" fmla="*/ 0 h 300"/>
                <a:gd name="T18" fmla="*/ 31 w 227"/>
                <a:gd name="T19" fmla="*/ 138 h 300"/>
                <a:gd name="T20" fmla="*/ 199 w 227"/>
                <a:gd name="T21" fmla="*/ 138 h 300"/>
                <a:gd name="T22" fmla="*/ 199 w 227"/>
                <a:gd name="T23" fmla="*/ 0 h 300"/>
                <a:gd name="T24" fmla="*/ 227 w 227"/>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7" h="300">
                  <a:moveTo>
                    <a:pt x="227" y="0"/>
                  </a:moveTo>
                  <a:lnTo>
                    <a:pt x="227" y="300"/>
                  </a:lnTo>
                  <a:lnTo>
                    <a:pt x="199" y="300"/>
                  </a:lnTo>
                  <a:lnTo>
                    <a:pt x="199" y="165"/>
                  </a:lnTo>
                  <a:lnTo>
                    <a:pt x="31" y="165"/>
                  </a:lnTo>
                  <a:lnTo>
                    <a:pt x="31" y="300"/>
                  </a:lnTo>
                  <a:lnTo>
                    <a:pt x="0" y="300"/>
                  </a:lnTo>
                  <a:lnTo>
                    <a:pt x="0" y="0"/>
                  </a:lnTo>
                  <a:lnTo>
                    <a:pt x="31" y="0"/>
                  </a:lnTo>
                  <a:lnTo>
                    <a:pt x="31" y="138"/>
                  </a:lnTo>
                  <a:lnTo>
                    <a:pt x="199" y="138"/>
                  </a:lnTo>
                  <a:lnTo>
                    <a:pt x="199" y="0"/>
                  </a:lnTo>
                  <a:lnTo>
                    <a:pt x="227"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7"/>
            <p:cNvSpPr>
              <a:spLocks/>
            </p:cNvSpPr>
            <p:nvPr/>
          </p:nvSpPr>
          <p:spPr bwMode="auto">
            <a:xfrm>
              <a:off x="8189" y="1098"/>
              <a:ext cx="242" cy="300"/>
            </a:xfrm>
            <a:custGeom>
              <a:avLst/>
              <a:gdLst>
                <a:gd name="T0" fmla="*/ 242 w 242"/>
                <a:gd name="T1" fmla="*/ 300 h 300"/>
                <a:gd name="T2" fmla="*/ 173 w 242"/>
                <a:gd name="T3" fmla="*/ 300 h 300"/>
                <a:gd name="T4" fmla="*/ 88 w 242"/>
                <a:gd name="T5" fmla="*/ 173 h 300"/>
                <a:gd name="T6" fmla="*/ 57 w 242"/>
                <a:gd name="T7" fmla="*/ 173 h 300"/>
                <a:gd name="T8" fmla="*/ 57 w 242"/>
                <a:gd name="T9" fmla="*/ 300 h 300"/>
                <a:gd name="T10" fmla="*/ 0 w 242"/>
                <a:gd name="T11" fmla="*/ 300 h 300"/>
                <a:gd name="T12" fmla="*/ 0 w 242"/>
                <a:gd name="T13" fmla="*/ 0 h 300"/>
                <a:gd name="T14" fmla="*/ 57 w 242"/>
                <a:gd name="T15" fmla="*/ 0 h 300"/>
                <a:gd name="T16" fmla="*/ 57 w 242"/>
                <a:gd name="T17" fmla="*/ 126 h 300"/>
                <a:gd name="T18" fmla="*/ 88 w 242"/>
                <a:gd name="T19" fmla="*/ 126 h 300"/>
                <a:gd name="T20" fmla="*/ 170 w 242"/>
                <a:gd name="T21" fmla="*/ 0 h 300"/>
                <a:gd name="T22" fmla="*/ 237 w 242"/>
                <a:gd name="T23" fmla="*/ 0 h 300"/>
                <a:gd name="T24" fmla="*/ 135 w 242"/>
                <a:gd name="T25" fmla="*/ 150 h 300"/>
                <a:gd name="T26" fmla="*/ 242 w 242"/>
                <a:gd name="T2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300">
                  <a:moveTo>
                    <a:pt x="242" y="300"/>
                  </a:moveTo>
                  <a:lnTo>
                    <a:pt x="173" y="300"/>
                  </a:lnTo>
                  <a:lnTo>
                    <a:pt x="88" y="173"/>
                  </a:lnTo>
                  <a:lnTo>
                    <a:pt x="57" y="173"/>
                  </a:lnTo>
                  <a:lnTo>
                    <a:pt x="57" y="300"/>
                  </a:lnTo>
                  <a:lnTo>
                    <a:pt x="0" y="300"/>
                  </a:lnTo>
                  <a:lnTo>
                    <a:pt x="0" y="0"/>
                  </a:lnTo>
                  <a:lnTo>
                    <a:pt x="57" y="0"/>
                  </a:lnTo>
                  <a:lnTo>
                    <a:pt x="57" y="126"/>
                  </a:lnTo>
                  <a:lnTo>
                    <a:pt x="88" y="126"/>
                  </a:lnTo>
                  <a:lnTo>
                    <a:pt x="170" y="0"/>
                  </a:lnTo>
                  <a:lnTo>
                    <a:pt x="237" y="0"/>
                  </a:lnTo>
                  <a:lnTo>
                    <a:pt x="135" y="150"/>
                  </a:lnTo>
                  <a:lnTo>
                    <a:pt x="242"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Rectangle 58"/>
            <p:cNvSpPr>
              <a:spLocks noChangeArrowheads="1"/>
            </p:cNvSpPr>
            <p:nvPr/>
          </p:nvSpPr>
          <p:spPr bwMode="auto">
            <a:xfrm>
              <a:off x="8464" y="1098"/>
              <a:ext cx="59"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9"/>
            <p:cNvSpPr>
              <a:spLocks/>
            </p:cNvSpPr>
            <p:nvPr/>
          </p:nvSpPr>
          <p:spPr bwMode="auto">
            <a:xfrm>
              <a:off x="8587" y="1098"/>
              <a:ext cx="180" cy="300"/>
            </a:xfrm>
            <a:custGeom>
              <a:avLst/>
              <a:gdLst>
                <a:gd name="T0" fmla="*/ 180 w 180"/>
                <a:gd name="T1" fmla="*/ 300 h 300"/>
                <a:gd name="T2" fmla="*/ 0 w 180"/>
                <a:gd name="T3" fmla="*/ 300 h 300"/>
                <a:gd name="T4" fmla="*/ 0 w 180"/>
                <a:gd name="T5" fmla="*/ 0 h 300"/>
                <a:gd name="T6" fmla="*/ 59 w 180"/>
                <a:gd name="T7" fmla="*/ 0 h 300"/>
                <a:gd name="T8" fmla="*/ 59 w 180"/>
                <a:gd name="T9" fmla="*/ 252 h 300"/>
                <a:gd name="T10" fmla="*/ 180 w 180"/>
                <a:gd name="T11" fmla="*/ 252 h 300"/>
                <a:gd name="T12" fmla="*/ 180 w 180"/>
                <a:gd name="T13" fmla="*/ 300 h 300"/>
              </a:gdLst>
              <a:ahLst/>
              <a:cxnLst>
                <a:cxn ang="0">
                  <a:pos x="T0" y="T1"/>
                </a:cxn>
                <a:cxn ang="0">
                  <a:pos x="T2" y="T3"/>
                </a:cxn>
                <a:cxn ang="0">
                  <a:pos x="T4" y="T5"/>
                </a:cxn>
                <a:cxn ang="0">
                  <a:pos x="T6" y="T7"/>
                </a:cxn>
                <a:cxn ang="0">
                  <a:pos x="T8" y="T9"/>
                </a:cxn>
                <a:cxn ang="0">
                  <a:pos x="T10" y="T11"/>
                </a:cxn>
                <a:cxn ang="0">
                  <a:pos x="T12" y="T13"/>
                </a:cxn>
              </a:cxnLst>
              <a:rect l="0" t="0" r="r" b="b"/>
              <a:pathLst>
                <a:path w="180" h="300">
                  <a:moveTo>
                    <a:pt x="180" y="300"/>
                  </a:moveTo>
                  <a:lnTo>
                    <a:pt x="0" y="300"/>
                  </a:lnTo>
                  <a:lnTo>
                    <a:pt x="0" y="0"/>
                  </a:lnTo>
                  <a:lnTo>
                    <a:pt x="59" y="0"/>
                  </a:lnTo>
                  <a:lnTo>
                    <a:pt x="59" y="252"/>
                  </a:lnTo>
                  <a:lnTo>
                    <a:pt x="180" y="252"/>
                  </a:lnTo>
                  <a:lnTo>
                    <a:pt x="180"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Rectangle 60"/>
            <p:cNvSpPr>
              <a:spLocks noChangeArrowheads="1"/>
            </p:cNvSpPr>
            <p:nvPr/>
          </p:nvSpPr>
          <p:spPr bwMode="auto">
            <a:xfrm>
              <a:off x="8800" y="1098"/>
              <a:ext cx="59" cy="3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1"/>
            <p:cNvSpPr>
              <a:spLocks noEditPoints="1"/>
            </p:cNvSpPr>
            <p:nvPr/>
          </p:nvSpPr>
          <p:spPr bwMode="auto">
            <a:xfrm>
              <a:off x="8893" y="1098"/>
              <a:ext cx="293" cy="300"/>
            </a:xfrm>
            <a:custGeom>
              <a:avLst/>
              <a:gdLst>
                <a:gd name="T0" fmla="*/ 86 w 124"/>
                <a:gd name="T1" fmla="*/ 96 h 126"/>
                <a:gd name="T2" fmla="*/ 38 w 124"/>
                <a:gd name="T3" fmla="*/ 96 h 126"/>
                <a:gd name="T4" fmla="*/ 27 w 124"/>
                <a:gd name="T5" fmla="*/ 126 h 126"/>
                <a:gd name="T6" fmla="*/ 0 w 124"/>
                <a:gd name="T7" fmla="*/ 126 h 126"/>
                <a:gd name="T8" fmla="*/ 46 w 124"/>
                <a:gd name="T9" fmla="*/ 0 h 126"/>
                <a:gd name="T10" fmla="*/ 78 w 124"/>
                <a:gd name="T11" fmla="*/ 0 h 126"/>
                <a:gd name="T12" fmla="*/ 124 w 124"/>
                <a:gd name="T13" fmla="*/ 126 h 126"/>
                <a:gd name="T14" fmla="*/ 97 w 124"/>
                <a:gd name="T15" fmla="*/ 126 h 126"/>
                <a:gd name="T16" fmla="*/ 86 w 124"/>
                <a:gd name="T17" fmla="*/ 96 h 126"/>
                <a:gd name="T18" fmla="*/ 78 w 124"/>
                <a:gd name="T19" fmla="*/ 73 h 126"/>
                <a:gd name="T20" fmla="*/ 72 w 124"/>
                <a:gd name="T21" fmla="*/ 58 h 126"/>
                <a:gd name="T22" fmla="*/ 67 w 124"/>
                <a:gd name="T23" fmla="*/ 43 h 126"/>
                <a:gd name="T24" fmla="*/ 62 w 124"/>
                <a:gd name="T25" fmla="*/ 31 h 126"/>
                <a:gd name="T26" fmla="*/ 54 w 124"/>
                <a:gd name="T27" fmla="*/ 52 h 126"/>
                <a:gd name="T28" fmla="*/ 51 w 124"/>
                <a:gd name="T29" fmla="*/ 60 h 126"/>
                <a:gd name="T30" fmla="*/ 49 w 124"/>
                <a:gd name="T31" fmla="*/ 67 h 126"/>
                <a:gd name="T32" fmla="*/ 46 w 124"/>
                <a:gd name="T33" fmla="*/ 73 h 126"/>
                <a:gd name="T34" fmla="*/ 78 w 124"/>
                <a:gd name="T35"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6">
                  <a:moveTo>
                    <a:pt x="86" y="96"/>
                  </a:moveTo>
                  <a:cubicBezTo>
                    <a:pt x="38" y="96"/>
                    <a:pt x="38" y="96"/>
                    <a:pt x="38" y="96"/>
                  </a:cubicBezTo>
                  <a:cubicBezTo>
                    <a:pt x="27" y="126"/>
                    <a:pt x="27" y="126"/>
                    <a:pt x="27" y="126"/>
                  </a:cubicBezTo>
                  <a:cubicBezTo>
                    <a:pt x="0" y="126"/>
                    <a:pt x="0" y="126"/>
                    <a:pt x="0" y="126"/>
                  </a:cubicBezTo>
                  <a:cubicBezTo>
                    <a:pt x="46" y="0"/>
                    <a:pt x="46" y="0"/>
                    <a:pt x="46" y="0"/>
                  </a:cubicBezTo>
                  <a:cubicBezTo>
                    <a:pt x="78" y="0"/>
                    <a:pt x="78" y="0"/>
                    <a:pt x="78" y="0"/>
                  </a:cubicBezTo>
                  <a:cubicBezTo>
                    <a:pt x="124" y="126"/>
                    <a:pt x="124" y="126"/>
                    <a:pt x="124" y="126"/>
                  </a:cubicBezTo>
                  <a:cubicBezTo>
                    <a:pt x="97" y="126"/>
                    <a:pt x="97" y="126"/>
                    <a:pt x="97" y="126"/>
                  </a:cubicBezTo>
                  <a:lnTo>
                    <a:pt x="86" y="96"/>
                  </a:lnTo>
                  <a:close/>
                  <a:moveTo>
                    <a:pt x="78" y="73"/>
                  </a:moveTo>
                  <a:cubicBezTo>
                    <a:pt x="76" y="67"/>
                    <a:pt x="74" y="62"/>
                    <a:pt x="72" y="58"/>
                  </a:cubicBezTo>
                  <a:cubicBezTo>
                    <a:pt x="70" y="53"/>
                    <a:pt x="69" y="48"/>
                    <a:pt x="67" y="43"/>
                  </a:cubicBezTo>
                  <a:cubicBezTo>
                    <a:pt x="65" y="39"/>
                    <a:pt x="63" y="34"/>
                    <a:pt x="62" y="31"/>
                  </a:cubicBezTo>
                  <a:cubicBezTo>
                    <a:pt x="54" y="52"/>
                    <a:pt x="54" y="52"/>
                    <a:pt x="54" y="52"/>
                  </a:cubicBezTo>
                  <a:cubicBezTo>
                    <a:pt x="53" y="55"/>
                    <a:pt x="52" y="57"/>
                    <a:pt x="51" y="60"/>
                  </a:cubicBezTo>
                  <a:cubicBezTo>
                    <a:pt x="50" y="62"/>
                    <a:pt x="50" y="65"/>
                    <a:pt x="49" y="67"/>
                  </a:cubicBezTo>
                  <a:cubicBezTo>
                    <a:pt x="48" y="69"/>
                    <a:pt x="47" y="71"/>
                    <a:pt x="46" y="73"/>
                  </a:cubicBezTo>
                  <a:lnTo>
                    <a:pt x="78" y="7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9222" y="1098"/>
              <a:ext cx="246" cy="300"/>
            </a:xfrm>
            <a:custGeom>
              <a:avLst/>
              <a:gdLst>
                <a:gd name="T0" fmla="*/ 246 w 246"/>
                <a:gd name="T1" fmla="*/ 300 h 300"/>
                <a:gd name="T2" fmla="*/ 168 w 246"/>
                <a:gd name="T3" fmla="*/ 300 h 300"/>
                <a:gd name="T4" fmla="*/ 57 w 246"/>
                <a:gd name="T5" fmla="*/ 73 h 300"/>
                <a:gd name="T6" fmla="*/ 57 w 246"/>
                <a:gd name="T7" fmla="*/ 300 h 300"/>
                <a:gd name="T8" fmla="*/ 0 w 246"/>
                <a:gd name="T9" fmla="*/ 300 h 300"/>
                <a:gd name="T10" fmla="*/ 0 w 246"/>
                <a:gd name="T11" fmla="*/ 0 h 300"/>
                <a:gd name="T12" fmla="*/ 81 w 246"/>
                <a:gd name="T13" fmla="*/ 0 h 300"/>
                <a:gd name="T14" fmla="*/ 189 w 246"/>
                <a:gd name="T15" fmla="*/ 223 h 300"/>
                <a:gd name="T16" fmla="*/ 189 w 246"/>
                <a:gd name="T17" fmla="*/ 0 h 300"/>
                <a:gd name="T18" fmla="*/ 246 w 246"/>
                <a:gd name="T19" fmla="*/ 0 h 300"/>
                <a:gd name="T20" fmla="*/ 246 w 246"/>
                <a:gd name="T2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00">
                  <a:moveTo>
                    <a:pt x="246" y="300"/>
                  </a:moveTo>
                  <a:lnTo>
                    <a:pt x="168" y="300"/>
                  </a:lnTo>
                  <a:lnTo>
                    <a:pt x="57" y="73"/>
                  </a:lnTo>
                  <a:lnTo>
                    <a:pt x="57" y="300"/>
                  </a:lnTo>
                  <a:lnTo>
                    <a:pt x="0" y="300"/>
                  </a:lnTo>
                  <a:lnTo>
                    <a:pt x="0" y="0"/>
                  </a:lnTo>
                  <a:lnTo>
                    <a:pt x="81" y="0"/>
                  </a:lnTo>
                  <a:lnTo>
                    <a:pt x="189" y="223"/>
                  </a:lnTo>
                  <a:lnTo>
                    <a:pt x="189" y="0"/>
                  </a:lnTo>
                  <a:lnTo>
                    <a:pt x="246" y="0"/>
                  </a:lnTo>
                  <a:lnTo>
                    <a:pt x="246" y="30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63"/>
            <p:cNvSpPr>
              <a:spLocks noChangeArrowheads="1"/>
            </p:cNvSpPr>
            <p:nvPr/>
          </p:nvSpPr>
          <p:spPr bwMode="auto">
            <a:xfrm>
              <a:off x="7168" y="564"/>
              <a:ext cx="827" cy="834"/>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4"/>
            <p:cNvSpPr>
              <a:spLocks/>
            </p:cNvSpPr>
            <p:nvPr/>
          </p:nvSpPr>
          <p:spPr bwMode="auto">
            <a:xfrm>
              <a:off x="7338" y="862"/>
              <a:ext cx="157" cy="240"/>
            </a:xfrm>
            <a:custGeom>
              <a:avLst/>
              <a:gdLst>
                <a:gd name="T0" fmla="*/ 58 w 66"/>
                <a:gd name="T1" fmla="*/ 16 h 101"/>
                <a:gd name="T2" fmla="*/ 47 w 66"/>
                <a:gd name="T3" fmla="*/ 10 h 101"/>
                <a:gd name="T4" fmla="*/ 34 w 66"/>
                <a:gd name="T5" fmla="*/ 8 h 101"/>
                <a:gd name="T6" fmla="*/ 19 w 66"/>
                <a:gd name="T7" fmla="*/ 12 h 101"/>
                <a:gd name="T8" fmla="*/ 13 w 66"/>
                <a:gd name="T9" fmla="*/ 24 h 101"/>
                <a:gd name="T10" fmla="*/ 15 w 66"/>
                <a:gd name="T11" fmla="*/ 32 h 101"/>
                <a:gd name="T12" fmla="*/ 20 w 66"/>
                <a:gd name="T13" fmla="*/ 38 h 101"/>
                <a:gd name="T14" fmla="*/ 28 w 66"/>
                <a:gd name="T15" fmla="*/ 42 h 101"/>
                <a:gd name="T16" fmla="*/ 37 w 66"/>
                <a:gd name="T17" fmla="*/ 45 h 101"/>
                <a:gd name="T18" fmla="*/ 47 w 66"/>
                <a:gd name="T19" fmla="*/ 49 h 101"/>
                <a:gd name="T20" fmla="*/ 57 w 66"/>
                <a:gd name="T21" fmla="*/ 54 h 101"/>
                <a:gd name="T22" fmla="*/ 64 w 66"/>
                <a:gd name="T23" fmla="*/ 62 h 101"/>
                <a:gd name="T24" fmla="*/ 66 w 66"/>
                <a:gd name="T25" fmla="*/ 74 h 101"/>
                <a:gd name="T26" fmla="*/ 64 w 66"/>
                <a:gd name="T27" fmla="*/ 86 h 101"/>
                <a:gd name="T28" fmla="*/ 56 w 66"/>
                <a:gd name="T29" fmla="*/ 95 h 101"/>
                <a:gd name="T30" fmla="*/ 46 w 66"/>
                <a:gd name="T31" fmla="*/ 100 h 101"/>
                <a:gd name="T32" fmla="*/ 33 w 66"/>
                <a:gd name="T33" fmla="*/ 101 h 101"/>
                <a:gd name="T34" fmla="*/ 15 w 66"/>
                <a:gd name="T35" fmla="*/ 98 h 101"/>
                <a:gd name="T36" fmla="*/ 0 w 66"/>
                <a:gd name="T37" fmla="*/ 88 h 101"/>
                <a:gd name="T38" fmla="*/ 3 w 66"/>
                <a:gd name="T39" fmla="*/ 80 h 101"/>
                <a:gd name="T40" fmla="*/ 17 w 66"/>
                <a:gd name="T41" fmla="*/ 89 h 101"/>
                <a:gd name="T42" fmla="*/ 34 w 66"/>
                <a:gd name="T43" fmla="*/ 93 h 101"/>
                <a:gd name="T44" fmla="*/ 43 w 66"/>
                <a:gd name="T45" fmla="*/ 92 h 101"/>
                <a:gd name="T46" fmla="*/ 50 w 66"/>
                <a:gd name="T47" fmla="*/ 89 h 101"/>
                <a:gd name="T48" fmla="*/ 55 w 66"/>
                <a:gd name="T49" fmla="*/ 83 h 101"/>
                <a:gd name="T50" fmla="*/ 57 w 66"/>
                <a:gd name="T51" fmla="*/ 76 h 101"/>
                <a:gd name="T52" fmla="*/ 54 w 66"/>
                <a:gd name="T53" fmla="*/ 67 h 101"/>
                <a:gd name="T54" fmla="*/ 48 w 66"/>
                <a:gd name="T55" fmla="*/ 61 h 101"/>
                <a:gd name="T56" fmla="*/ 40 w 66"/>
                <a:gd name="T57" fmla="*/ 57 h 101"/>
                <a:gd name="T58" fmla="*/ 30 w 66"/>
                <a:gd name="T59" fmla="*/ 53 h 101"/>
                <a:gd name="T60" fmla="*/ 20 w 66"/>
                <a:gd name="T61" fmla="*/ 49 h 101"/>
                <a:gd name="T62" fmla="*/ 12 w 66"/>
                <a:gd name="T63" fmla="*/ 43 h 101"/>
                <a:gd name="T64" fmla="*/ 6 w 66"/>
                <a:gd name="T65" fmla="*/ 35 h 101"/>
                <a:gd name="T66" fmla="*/ 3 w 66"/>
                <a:gd name="T67" fmla="*/ 26 h 101"/>
                <a:gd name="T68" fmla="*/ 6 w 66"/>
                <a:gd name="T69" fmla="*/ 14 h 101"/>
                <a:gd name="T70" fmla="*/ 13 w 66"/>
                <a:gd name="T71" fmla="*/ 6 h 101"/>
                <a:gd name="T72" fmla="*/ 23 w 66"/>
                <a:gd name="T73" fmla="*/ 1 h 101"/>
                <a:gd name="T74" fmla="*/ 35 w 66"/>
                <a:gd name="T75" fmla="*/ 0 h 101"/>
                <a:gd name="T76" fmla="*/ 49 w 66"/>
                <a:gd name="T77" fmla="*/ 2 h 101"/>
                <a:gd name="T78" fmla="*/ 62 w 66"/>
                <a:gd name="T79" fmla="*/ 7 h 101"/>
                <a:gd name="T80" fmla="*/ 58 w 66"/>
                <a:gd name="T8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01">
                  <a:moveTo>
                    <a:pt x="58" y="16"/>
                  </a:moveTo>
                  <a:cubicBezTo>
                    <a:pt x="55" y="13"/>
                    <a:pt x="51" y="12"/>
                    <a:pt x="47" y="10"/>
                  </a:cubicBezTo>
                  <a:cubicBezTo>
                    <a:pt x="42" y="9"/>
                    <a:pt x="38" y="8"/>
                    <a:pt x="34" y="8"/>
                  </a:cubicBezTo>
                  <a:cubicBezTo>
                    <a:pt x="28" y="8"/>
                    <a:pt x="23" y="9"/>
                    <a:pt x="19" y="12"/>
                  </a:cubicBezTo>
                  <a:cubicBezTo>
                    <a:pt x="15" y="15"/>
                    <a:pt x="13" y="19"/>
                    <a:pt x="13" y="24"/>
                  </a:cubicBezTo>
                  <a:cubicBezTo>
                    <a:pt x="13" y="27"/>
                    <a:pt x="14" y="30"/>
                    <a:pt x="15" y="32"/>
                  </a:cubicBezTo>
                  <a:cubicBezTo>
                    <a:pt x="16" y="34"/>
                    <a:pt x="18" y="36"/>
                    <a:pt x="20" y="38"/>
                  </a:cubicBezTo>
                  <a:cubicBezTo>
                    <a:pt x="23" y="39"/>
                    <a:pt x="25" y="41"/>
                    <a:pt x="28" y="42"/>
                  </a:cubicBezTo>
                  <a:cubicBezTo>
                    <a:pt x="31" y="43"/>
                    <a:pt x="34" y="44"/>
                    <a:pt x="37" y="45"/>
                  </a:cubicBezTo>
                  <a:cubicBezTo>
                    <a:pt x="40" y="46"/>
                    <a:pt x="44" y="47"/>
                    <a:pt x="47" y="49"/>
                  </a:cubicBezTo>
                  <a:cubicBezTo>
                    <a:pt x="51" y="50"/>
                    <a:pt x="54" y="52"/>
                    <a:pt x="57" y="54"/>
                  </a:cubicBezTo>
                  <a:cubicBezTo>
                    <a:pt x="60" y="56"/>
                    <a:pt x="62" y="59"/>
                    <a:pt x="64" y="62"/>
                  </a:cubicBezTo>
                  <a:cubicBezTo>
                    <a:pt x="65" y="65"/>
                    <a:pt x="66" y="69"/>
                    <a:pt x="66" y="74"/>
                  </a:cubicBezTo>
                  <a:cubicBezTo>
                    <a:pt x="66" y="79"/>
                    <a:pt x="65" y="83"/>
                    <a:pt x="64" y="86"/>
                  </a:cubicBezTo>
                  <a:cubicBezTo>
                    <a:pt x="62" y="90"/>
                    <a:pt x="59" y="92"/>
                    <a:pt x="56" y="95"/>
                  </a:cubicBezTo>
                  <a:cubicBezTo>
                    <a:pt x="53" y="97"/>
                    <a:pt x="50" y="99"/>
                    <a:pt x="46" y="100"/>
                  </a:cubicBezTo>
                  <a:cubicBezTo>
                    <a:pt x="42" y="101"/>
                    <a:pt x="37" y="101"/>
                    <a:pt x="33" y="101"/>
                  </a:cubicBezTo>
                  <a:cubicBezTo>
                    <a:pt x="27" y="101"/>
                    <a:pt x="21" y="100"/>
                    <a:pt x="15" y="98"/>
                  </a:cubicBezTo>
                  <a:cubicBezTo>
                    <a:pt x="9" y="96"/>
                    <a:pt x="4" y="93"/>
                    <a:pt x="0" y="88"/>
                  </a:cubicBezTo>
                  <a:cubicBezTo>
                    <a:pt x="3" y="80"/>
                    <a:pt x="3" y="80"/>
                    <a:pt x="3" y="80"/>
                  </a:cubicBezTo>
                  <a:cubicBezTo>
                    <a:pt x="7" y="84"/>
                    <a:pt x="12" y="87"/>
                    <a:pt x="17" y="89"/>
                  </a:cubicBezTo>
                  <a:cubicBezTo>
                    <a:pt x="23" y="91"/>
                    <a:pt x="28" y="93"/>
                    <a:pt x="34" y="93"/>
                  </a:cubicBezTo>
                  <a:cubicBezTo>
                    <a:pt x="37" y="93"/>
                    <a:pt x="40" y="92"/>
                    <a:pt x="43" y="92"/>
                  </a:cubicBezTo>
                  <a:cubicBezTo>
                    <a:pt x="45" y="91"/>
                    <a:pt x="48" y="90"/>
                    <a:pt x="50" y="89"/>
                  </a:cubicBezTo>
                  <a:cubicBezTo>
                    <a:pt x="52" y="87"/>
                    <a:pt x="54" y="85"/>
                    <a:pt x="55" y="83"/>
                  </a:cubicBezTo>
                  <a:cubicBezTo>
                    <a:pt x="56" y="81"/>
                    <a:pt x="57" y="79"/>
                    <a:pt x="57" y="76"/>
                  </a:cubicBezTo>
                  <a:cubicBezTo>
                    <a:pt x="57" y="72"/>
                    <a:pt x="56" y="70"/>
                    <a:pt x="54" y="67"/>
                  </a:cubicBezTo>
                  <a:cubicBezTo>
                    <a:pt x="53" y="65"/>
                    <a:pt x="51" y="63"/>
                    <a:pt x="48" y="61"/>
                  </a:cubicBezTo>
                  <a:cubicBezTo>
                    <a:pt x="46" y="59"/>
                    <a:pt x="43" y="58"/>
                    <a:pt x="40" y="57"/>
                  </a:cubicBezTo>
                  <a:cubicBezTo>
                    <a:pt x="37" y="55"/>
                    <a:pt x="33" y="54"/>
                    <a:pt x="30" y="53"/>
                  </a:cubicBezTo>
                  <a:cubicBezTo>
                    <a:pt x="27" y="52"/>
                    <a:pt x="24" y="51"/>
                    <a:pt x="20" y="49"/>
                  </a:cubicBezTo>
                  <a:cubicBezTo>
                    <a:pt x="17" y="47"/>
                    <a:pt x="14" y="45"/>
                    <a:pt x="12" y="43"/>
                  </a:cubicBezTo>
                  <a:cubicBezTo>
                    <a:pt x="9" y="41"/>
                    <a:pt x="7" y="38"/>
                    <a:pt x="6" y="35"/>
                  </a:cubicBezTo>
                  <a:cubicBezTo>
                    <a:pt x="4" y="33"/>
                    <a:pt x="3" y="29"/>
                    <a:pt x="3" y="26"/>
                  </a:cubicBezTo>
                  <a:cubicBezTo>
                    <a:pt x="3" y="21"/>
                    <a:pt x="4" y="17"/>
                    <a:pt x="6" y="14"/>
                  </a:cubicBezTo>
                  <a:cubicBezTo>
                    <a:pt x="8" y="11"/>
                    <a:pt x="10" y="8"/>
                    <a:pt x="13" y="6"/>
                  </a:cubicBezTo>
                  <a:cubicBezTo>
                    <a:pt x="16" y="4"/>
                    <a:pt x="19" y="2"/>
                    <a:pt x="23" y="1"/>
                  </a:cubicBezTo>
                  <a:cubicBezTo>
                    <a:pt x="27" y="0"/>
                    <a:pt x="31" y="0"/>
                    <a:pt x="35" y="0"/>
                  </a:cubicBezTo>
                  <a:cubicBezTo>
                    <a:pt x="40" y="0"/>
                    <a:pt x="44" y="0"/>
                    <a:pt x="49" y="2"/>
                  </a:cubicBezTo>
                  <a:cubicBezTo>
                    <a:pt x="54" y="3"/>
                    <a:pt x="58" y="5"/>
                    <a:pt x="62" y="7"/>
                  </a:cubicBezTo>
                  <a:lnTo>
                    <a:pt x="58"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5"/>
            <p:cNvSpPr>
              <a:spLocks/>
            </p:cNvSpPr>
            <p:nvPr/>
          </p:nvSpPr>
          <p:spPr bwMode="auto">
            <a:xfrm>
              <a:off x="7672" y="864"/>
              <a:ext cx="188" cy="234"/>
            </a:xfrm>
            <a:custGeom>
              <a:avLst/>
              <a:gdLst>
                <a:gd name="T0" fmla="*/ 188 w 188"/>
                <a:gd name="T1" fmla="*/ 234 h 234"/>
                <a:gd name="T2" fmla="*/ 135 w 188"/>
                <a:gd name="T3" fmla="*/ 234 h 234"/>
                <a:gd name="T4" fmla="*/ 67 w 188"/>
                <a:gd name="T5" fmla="*/ 136 h 234"/>
                <a:gd name="T6" fmla="*/ 45 w 188"/>
                <a:gd name="T7" fmla="*/ 136 h 234"/>
                <a:gd name="T8" fmla="*/ 45 w 188"/>
                <a:gd name="T9" fmla="*/ 234 h 234"/>
                <a:gd name="T10" fmla="*/ 0 w 188"/>
                <a:gd name="T11" fmla="*/ 234 h 234"/>
                <a:gd name="T12" fmla="*/ 0 w 188"/>
                <a:gd name="T13" fmla="*/ 0 h 234"/>
                <a:gd name="T14" fmla="*/ 45 w 188"/>
                <a:gd name="T15" fmla="*/ 0 h 234"/>
                <a:gd name="T16" fmla="*/ 45 w 188"/>
                <a:gd name="T17" fmla="*/ 100 h 234"/>
                <a:gd name="T18" fmla="*/ 69 w 188"/>
                <a:gd name="T19" fmla="*/ 100 h 234"/>
                <a:gd name="T20" fmla="*/ 131 w 188"/>
                <a:gd name="T21" fmla="*/ 0 h 234"/>
                <a:gd name="T22" fmla="*/ 185 w 188"/>
                <a:gd name="T23" fmla="*/ 0 h 234"/>
                <a:gd name="T24" fmla="*/ 105 w 188"/>
                <a:gd name="T25" fmla="*/ 119 h 234"/>
                <a:gd name="T26" fmla="*/ 188 w 188"/>
                <a:gd name="T2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34">
                  <a:moveTo>
                    <a:pt x="188" y="234"/>
                  </a:moveTo>
                  <a:lnTo>
                    <a:pt x="135" y="234"/>
                  </a:lnTo>
                  <a:lnTo>
                    <a:pt x="67" y="136"/>
                  </a:lnTo>
                  <a:lnTo>
                    <a:pt x="45" y="136"/>
                  </a:lnTo>
                  <a:lnTo>
                    <a:pt x="45" y="234"/>
                  </a:lnTo>
                  <a:lnTo>
                    <a:pt x="0" y="234"/>
                  </a:lnTo>
                  <a:lnTo>
                    <a:pt x="0" y="0"/>
                  </a:lnTo>
                  <a:lnTo>
                    <a:pt x="45" y="0"/>
                  </a:lnTo>
                  <a:lnTo>
                    <a:pt x="45" y="100"/>
                  </a:lnTo>
                  <a:lnTo>
                    <a:pt x="69" y="100"/>
                  </a:lnTo>
                  <a:lnTo>
                    <a:pt x="131" y="0"/>
                  </a:lnTo>
                  <a:lnTo>
                    <a:pt x="185" y="0"/>
                  </a:lnTo>
                  <a:lnTo>
                    <a:pt x="105" y="119"/>
                  </a:lnTo>
                  <a:lnTo>
                    <a:pt x="188"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66"/>
            <p:cNvSpPr>
              <a:spLocks noChangeArrowheads="1"/>
            </p:cNvSpPr>
            <p:nvPr/>
          </p:nvSpPr>
          <p:spPr bwMode="auto">
            <a:xfrm>
              <a:off x="7575" y="781"/>
              <a:ext cx="12" cy="40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Group 67"/>
          <p:cNvGrpSpPr>
            <a:grpSpLocks noChangeAspect="1"/>
          </p:cNvGrpSpPr>
          <p:nvPr/>
        </p:nvGrpSpPr>
        <p:grpSpPr bwMode="auto">
          <a:xfrm>
            <a:off x="6372037" y="8346595"/>
            <a:ext cx="947389" cy="1002392"/>
            <a:chOff x="7769" y="712"/>
            <a:chExt cx="1464" cy="1549"/>
          </a:xfrm>
          <a:solidFill>
            <a:schemeClr val="bg1">
              <a:lumMod val="75000"/>
            </a:schemeClr>
          </a:solidFill>
        </p:grpSpPr>
        <p:sp>
          <p:nvSpPr>
            <p:cNvPr id="69" name="Freeform 68"/>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9"/>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0"/>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1"/>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3"/>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4"/>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9"/>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1"/>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3"/>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5"/>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6"/>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7"/>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Group 94"/>
          <p:cNvGrpSpPr>
            <a:grpSpLocks noChangeAspect="1"/>
          </p:cNvGrpSpPr>
          <p:nvPr/>
        </p:nvGrpSpPr>
        <p:grpSpPr bwMode="auto">
          <a:xfrm>
            <a:off x="10659813" y="8492948"/>
            <a:ext cx="1576952" cy="709686"/>
            <a:chOff x="7186" y="434"/>
            <a:chExt cx="2622" cy="1180"/>
          </a:xfrm>
          <a:solidFill>
            <a:schemeClr val="bg1">
              <a:lumMod val="75000"/>
            </a:schemeClr>
          </a:solidFill>
        </p:grpSpPr>
        <p:sp>
          <p:nvSpPr>
            <p:cNvPr id="96" name="Freeform 95"/>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0"/>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2"/>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3"/>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8"/>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Rectangle 111"/>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4"/>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6"/>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8"/>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1" name="Group 120"/>
          <p:cNvGrpSpPr/>
          <p:nvPr/>
        </p:nvGrpSpPr>
        <p:grpSpPr>
          <a:xfrm>
            <a:off x="13016486" y="8498889"/>
            <a:ext cx="1461514" cy="697804"/>
            <a:chOff x="15000288" y="6102350"/>
            <a:chExt cx="2992437" cy="1428751"/>
          </a:xfrm>
          <a:solidFill>
            <a:schemeClr val="bg1">
              <a:lumMod val="75000"/>
            </a:schemeClr>
          </a:solidFill>
        </p:grpSpPr>
        <p:sp>
          <p:nvSpPr>
            <p:cNvPr id="122" name="Rectangle 34"/>
            <p:cNvSpPr>
              <a:spLocks noChangeArrowheads="1"/>
            </p:cNvSpPr>
            <p:nvPr/>
          </p:nvSpPr>
          <p:spPr bwMode="auto">
            <a:xfrm>
              <a:off x="15319375" y="6102350"/>
              <a:ext cx="2355850" cy="965200"/>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4"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3907386" y="3222679"/>
            <a:ext cx="10473228" cy="1865126"/>
          </a:xfrm>
          <a:prstGeom prst="rect">
            <a:avLst/>
          </a:prstGeom>
        </p:spPr>
        <p:txBody>
          <a:bodyPr wrap="square">
            <a:spAutoFit/>
          </a:bodyPr>
          <a:lstStyle/>
          <a:p>
            <a:pPr algn="ctr">
              <a:lnSpc>
                <a:spcPct val="120000"/>
              </a:lnSpc>
              <a:spcBef>
                <a:spcPts val="1200"/>
              </a:spcBef>
            </a:pPr>
            <a:r>
              <a:rPr lang="es-ES" altLang="zh-CN" sz="2400" smtClean="0">
                <a:solidFill>
                  <a:schemeClr val="bg1"/>
                </a:solidFill>
                <a:ea typeface="Lato Light" panose="020F0502020204030203" pitchFamily="34" charset="0"/>
                <a:cs typeface="Lato Light" panose="020F0502020204030203" pitchFamily="34" charset="0"/>
              </a:rPr>
              <a:t>Lorem </a:t>
            </a:r>
            <a:r>
              <a:rPr lang="es-ES" altLang="zh-CN" sz="2400" dirty="0" smtClean="0">
                <a:solidFill>
                  <a:schemeClr val="bg1"/>
                </a:solidFill>
                <a:ea typeface="Lato Light" panose="020F0502020204030203" pitchFamily="34" charset="0"/>
                <a:cs typeface="Lato Light" panose="020F0502020204030203" pitchFamily="34" charset="0"/>
              </a:rPr>
              <a:t>ipsum dolor sit amet, feugiat delicata liberavisse id cum</a:t>
            </a:r>
            <a:r>
              <a:rPr lang="en-US" altLang="zh-CN" sz="2400" dirty="0" smtClean="0">
                <a:solidFill>
                  <a:schemeClr val="bg1"/>
                </a:solidFill>
                <a:ea typeface="Lato Light" panose="020F0502020204030203" pitchFamily="34" charset="0"/>
                <a:cs typeface="Lato Light" panose="020F0502020204030203" pitchFamily="34" charset="0"/>
              </a:rPr>
              <a:t>. </a:t>
            </a:r>
            <a:r>
              <a:rPr lang="es-ES" altLang="zh-CN" sz="2400" dirty="0" smtClean="0">
                <a:solidFill>
                  <a:schemeClr val="bg1"/>
                </a:solidFill>
                <a:ea typeface="Lato Light" panose="020F0502020204030203" pitchFamily="34" charset="0"/>
                <a:cs typeface="Lato Light" panose="020F0502020204030203" pitchFamily="34" charset="0"/>
              </a:rPr>
              <a:t>No quo maiorum intelleget. Mea </a:t>
            </a:r>
            <a:r>
              <a:rPr lang="es-ES" altLang="zh-CN" sz="2400" dirty="0">
                <a:solidFill>
                  <a:schemeClr val="bg1"/>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a:t>
            </a:r>
            <a:r>
              <a:rPr lang="es-ES" altLang="zh-CN" sz="2400">
                <a:solidFill>
                  <a:schemeClr val="bg1"/>
                </a:solidFill>
                <a:ea typeface="Lato Light" panose="020F0502020204030203" pitchFamily="34" charset="0"/>
                <a:cs typeface="Lato Light" panose="020F0502020204030203" pitchFamily="34" charset="0"/>
              </a:rPr>
              <a:t>ei</a:t>
            </a:r>
            <a:r>
              <a:rPr lang="es-ES" altLang="zh-CN" sz="2400" smtClean="0">
                <a:solidFill>
                  <a:schemeClr val="bg1"/>
                </a:solidFill>
                <a:ea typeface="Lato Light" panose="020F0502020204030203" pitchFamily="34" charset="0"/>
                <a:cs typeface="Lato Light" panose="020F0502020204030203" pitchFamily="34" charset="0"/>
              </a:rPr>
              <a:t>.</a:t>
            </a:r>
            <a:endParaRPr lang="es-ES" altLang="zh-CN" sz="2400" dirty="0">
              <a:solidFill>
                <a:schemeClr val="bg1"/>
              </a:solidFill>
              <a:ea typeface="Lato Light" panose="020F0502020204030203" pitchFamily="34" charset="0"/>
              <a:cs typeface="Lato Light" panose="020F0502020204030203" pitchFamily="34" charset="0"/>
            </a:endParaRPr>
          </a:p>
        </p:txBody>
      </p:sp>
      <p:sp>
        <p:nvSpPr>
          <p:cNvPr id="148" name="Freeform 14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13974" y="1878954"/>
            <a:ext cx="860052" cy="597168"/>
          </a:xfrm>
          <a:custGeom>
            <a:avLst/>
            <a:gdLst/>
            <a:ahLst/>
            <a:cxnLst/>
            <a:rect l="l" t="t" r="r" b="b"/>
            <a:pathLst>
              <a:path w="201930" h="140208">
                <a:moveTo>
                  <a:pt x="162306" y="0"/>
                </a:moveTo>
                <a:lnTo>
                  <a:pt x="186690" y="0"/>
                </a:lnTo>
                <a:lnTo>
                  <a:pt x="172212" y="57912"/>
                </a:lnTo>
                <a:cubicBezTo>
                  <a:pt x="181118" y="60738"/>
                  <a:pt x="188262" y="65754"/>
                  <a:pt x="193643" y="72962"/>
                </a:cubicBezTo>
                <a:cubicBezTo>
                  <a:pt x="199025" y="80169"/>
                  <a:pt x="201787" y="88614"/>
                  <a:pt x="201930" y="98298"/>
                </a:cubicBezTo>
                <a:cubicBezTo>
                  <a:pt x="201628" y="110046"/>
                  <a:pt x="197469" y="119888"/>
                  <a:pt x="189452" y="127826"/>
                </a:cubicBezTo>
                <a:cubicBezTo>
                  <a:pt x="181435" y="135763"/>
                  <a:pt x="171371" y="139891"/>
                  <a:pt x="159258" y="140208"/>
                </a:cubicBezTo>
                <a:cubicBezTo>
                  <a:pt x="147510" y="139891"/>
                  <a:pt x="137668" y="135763"/>
                  <a:pt x="129730" y="127826"/>
                </a:cubicBezTo>
                <a:cubicBezTo>
                  <a:pt x="121793" y="119888"/>
                  <a:pt x="117666" y="110046"/>
                  <a:pt x="117348" y="98298"/>
                </a:cubicBezTo>
                <a:cubicBezTo>
                  <a:pt x="117459" y="92567"/>
                  <a:pt x="118380" y="87265"/>
                  <a:pt x="120110" y="82391"/>
                </a:cubicBezTo>
                <a:cubicBezTo>
                  <a:pt x="121841" y="77518"/>
                  <a:pt x="123714" y="73168"/>
                  <a:pt x="125730" y="69342"/>
                </a:cubicBezTo>
                <a:close/>
                <a:moveTo>
                  <a:pt x="44958" y="0"/>
                </a:moveTo>
                <a:lnTo>
                  <a:pt x="69342" y="0"/>
                </a:lnTo>
                <a:lnTo>
                  <a:pt x="54864" y="57912"/>
                </a:lnTo>
                <a:cubicBezTo>
                  <a:pt x="63770" y="60738"/>
                  <a:pt x="70914" y="65754"/>
                  <a:pt x="76295" y="72962"/>
                </a:cubicBezTo>
                <a:cubicBezTo>
                  <a:pt x="81677" y="80169"/>
                  <a:pt x="84439" y="88614"/>
                  <a:pt x="84582" y="98298"/>
                </a:cubicBezTo>
                <a:cubicBezTo>
                  <a:pt x="84280" y="110046"/>
                  <a:pt x="80121" y="119888"/>
                  <a:pt x="72104" y="127826"/>
                </a:cubicBezTo>
                <a:cubicBezTo>
                  <a:pt x="64087" y="135763"/>
                  <a:pt x="54023" y="139891"/>
                  <a:pt x="41910" y="140208"/>
                </a:cubicBezTo>
                <a:cubicBezTo>
                  <a:pt x="30162" y="139891"/>
                  <a:pt x="20320" y="135763"/>
                  <a:pt x="12382" y="127826"/>
                </a:cubicBezTo>
                <a:cubicBezTo>
                  <a:pt x="4445" y="119888"/>
                  <a:pt x="318" y="110046"/>
                  <a:pt x="0" y="98298"/>
                </a:cubicBezTo>
                <a:cubicBezTo>
                  <a:pt x="111" y="92567"/>
                  <a:pt x="1032" y="87265"/>
                  <a:pt x="2762" y="82391"/>
                </a:cubicBezTo>
                <a:cubicBezTo>
                  <a:pt x="4493" y="77518"/>
                  <a:pt x="6366" y="73168"/>
                  <a:pt x="8382" y="6934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Rectangle 149"/>
          <p:cNvSpPr/>
          <p:nvPr/>
        </p:nvSpPr>
        <p:spPr>
          <a:xfrm>
            <a:off x="7056934" y="5834362"/>
            <a:ext cx="4174132" cy="461665"/>
          </a:xfrm>
          <a:prstGeom prst="rect">
            <a:avLst/>
          </a:prstGeom>
        </p:spPr>
        <p:txBody>
          <a:bodyPr wrap="square">
            <a:spAutoFit/>
          </a:bodyPr>
          <a:lstStyle/>
          <a:p>
            <a:pPr algn="ctr">
              <a:spcBef>
                <a:spcPts val="3600"/>
              </a:spcBef>
            </a:pPr>
            <a:r>
              <a:rPr lang="es-ES" altLang="zh-CN" sz="2400" spc="600" smtClean="0">
                <a:solidFill>
                  <a:schemeClr val="bg1"/>
                </a:solidFill>
                <a:latin typeface="+mj-lt"/>
                <a:ea typeface="Lato Light" panose="020F0502020204030203" pitchFamily="34" charset="0"/>
                <a:cs typeface="Lato Light" panose="020F0502020204030203" pitchFamily="34" charset="0"/>
              </a:rPr>
              <a:t>JOHN DOE</a:t>
            </a:r>
          </a:p>
        </p:txBody>
      </p:sp>
    </p:spTree>
    <p:extLst>
      <p:ext uri="{BB962C8B-B14F-4D97-AF65-F5344CB8AC3E}">
        <p14:creationId xmlns:p14="http://schemas.microsoft.com/office/powerpoint/2010/main" val="226281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828800" y="1828800"/>
            <a:ext cx="14630400" cy="6629400"/>
          </a:xfrm>
          <a:prstGeom prst="rect">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3907386" y="4295649"/>
            <a:ext cx="10473228" cy="1865126"/>
          </a:xfrm>
          <a:prstGeom prst="rect">
            <a:avLst/>
          </a:prstGeom>
        </p:spPr>
        <p:txBody>
          <a:bodyPr wrap="square">
            <a:spAutoFit/>
          </a:bodyPr>
          <a:lstStyle/>
          <a:p>
            <a:pPr algn="ctr">
              <a:lnSpc>
                <a:spcPct val="120000"/>
              </a:lnSpc>
              <a:spcBef>
                <a:spcPts val="1200"/>
              </a:spcBef>
            </a:pPr>
            <a:r>
              <a:rPr lang="es-ES" altLang="zh-CN" sz="2400" smtClean="0">
                <a:solidFill>
                  <a:schemeClr val="tx1">
                    <a:lumMod val="85000"/>
                    <a:lumOff val="15000"/>
                  </a:schemeClr>
                </a:solidFill>
                <a:ea typeface="Lato Light" panose="020F0502020204030203" pitchFamily="34" charset="0"/>
                <a:cs typeface="Lato Light" panose="020F0502020204030203" pitchFamily="34" charset="0"/>
              </a:rPr>
              <a:t>Lorem </a:t>
            </a:r>
            <a:r>
              <a:rPr lang="es-ES" altLang="zh-CN" sz="2400" dirty="0" smtClean="0">
                <a:solidFill>
                  <a:schemeClr val="tx1">
                    <a:lumMod val="85000"/>
                    <a:lumOff val="15000"/>
                  </a:schemeClr>
                </a:solidFill>
                <a:ea typeface="Lato Light" panose="020F0502020204030203" pitchFamily="34" charset="0"/>
                <a:cs typeface="Lato Light" panose="020F0502020204030203" pitchFamily="34" charset="0"/>
              </a:rPr>
              <a:t>ipsum dolor sit amet, feugiat delicata liberavisse id cum</a:t>
            </a:r>
            <a:r>
              <a:rPr lang="en-US" altLang="zh-CN" sz="2400" dirty="0" smtClean="0">
                <a:solidFill>
                  <a:schemeClr val="tx1">
                    <a:lumMod val="85000"/>
                    <a:lumOff val="15000"/>
                  </a:schemeClr>
                </a:solidFill>
                <a:ea typeface="Lato Light" panose="020F0502020204030203" pitchFamily="34" charset="0"/>
                <a:cs typeface="Lato Light" panose="020F0502020204030203" pitchFamily="34" charset="0"/>
              </a:rPr>
              <a:t>. </a:t>
            </a:r>
            <a:r>
              <a:rPr lang="es-ES" altLang="zh-CN" sz="2400" dirty="0" smtClean="0">
                <a:solidFill>
                  <a:schemeClr val="tx1">
                    <a:lumMod val="85000"/>
                    <a:lumOff val="15000"/>
                  </a:schemeClr>
                </a:solidFill>
                <a:ea typeface="Lato Light" panose="020F0502020204030203" pitchFamily="34" charset="0"/>
                <a:cs typeface="Lato Light" panose="020F0502020204030203" pitchFamily="34" charset="0"/>
              </a:rPr>
              <a:t>No quo maiorum intelleget. Mea </a:t>
            </a:r>
            <a:r>
              <a:rPr lang="es-ES" altLang="zh-CN" sz="2400" dirty="0">
                <a:solidFill>
                  <a:schemeClr val="tx1">
                    <a:lumMod val="85000"/>
                    <a:lumOff val="1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a:t>
            </a:r>
            <a:r>
              <a:rPr lang="es-ES" altLang="zh-CN" sz="2400">
                <a:solidFill>
                  <a:schemeClr val="tx1">
                    <a:lumMod val="85000"/>
                    <a:lumOff val="15000"/>
                  </a:schemeClr>
                </a:solidFill>
                <a:ea typeface="Lato Light" panose="020F0502020204030203" pitchFamily="34" charset="0"/>
                <a:cs typeface="Lato Light" panose="020F0502020204030203" pitchFamily="34" charset="0"/>
              </a:rPr>
              <a:t>ei</a:t>
            </a:r>
            <a:r>
              <a:rPr lang="es-ES" altLang="zh-CN" sz="2400" smtClean="0">
                <a:solidFill>
                  <a:schemeClr val="tx1">
                    <a:lumMod val="85000"/>
                    <a:lumOff val="15000"/>
                  </a:schemeClr>
                </a:solidFill>
                <a:ea typeface="Lato Light" panose="020F0502020204030203" pitchFamily="34" charset="0"/>
                <a:cs typeface="Lato Light" panose="020F0502020204030203" pitchFamily="34" charset="0"/>
              </a:rPr>
              <a:t>.</a:t>
            </a:r>
            <a:endParaRPr lang="es-ES" altLang="zh-CN" sz="2400" dirty="0">
              <a:solidFill>
                <a:schemeClr val="tx1">
                  <a:lumMod val="85000"/>
                  <a:lumOff val="15000"/>
                </a:schemeClr>
              </a:solidFill>
              <a:ea typeface="Lato Light" panose="020F0502020204030203" pitchFamily="34" charset="0"/>
              <a:cs typeface="Lato Light" panose="020F0502020204030203" pitchFamily="34" charset="0"/>
            </a:endParaRPr>
          </a:p>
        </p:txBody>
      </p:sp>
      <p:sp>
        <p:nvSpPr>
          <p:cNvPr id="8" name="Freeform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8713974" y="2945398"/>
            <a:ext cx="860052" cy="597168"/>
          </a:xfrm>
          <a:custGeom>
            <a:avLst/>
            <a:gdLst/>
            <a:ahLst/>
            <a:cxnLst/>
            <a:rect l="l" t="t" r="r" b="b"/>
            <a:pathLst>
              <a:path w="201930" h="140208">
                <a:moveTo>
                  <a:pt x="162306" y="0"/>
                </a:moveTo>
                <a:lnTo>
                  <a:pt x="186690" y="0"/>
                </a:lnTo>
                <a:lnTo>
                  <a:pt x="172212" y="57912"/>
                </a:lnTo>
                <a:cubicBezTo>
                  <a:pt x="181118" y="60738"/>
                  <a:pt x="188262" y="65754"/>
                  <a:pt x="193643" y="72962"/>
                </a:cubicBezTo>
                <a:cubicBezTo>
                  <a:pt x="199025" y="80169"/>
                  <a:pt x="201787" y="88614"/>
                  <a:pt x="201930" y="98298"/>
                </a:cubicBezTo>
                <a:cubicBezTo>
                  <a:pt x="201628" y="110046"/>
                  <a:pt x="197469" y="119888"/>
                  <a:pt x="189452" y="127826"/>
                </a:cubicBezTo>
                <a:cubicBezTo>
                  <a:pt x="181435" y="135763"/>
                  <a:pt x="171371" y="139891"/>
                  <a:pt x="159258" y="140208"/>
                </a:cubicBezTo>
                <a:cubicBezTo>
                  <a:pt x="147510" y="139891"/>
                  <a:pt x="137668" y="135763"/>
                  <a:pt x="129730" y="127826"/>
                </a:cubicBezTo>
                <a:cubicBezTo>
                  <a:pt x="121793" y="119888"/>
                  <a:pt x="117666" y="110046"/>
                  <a:pt x="117348" y="98298"/>
                </a:cubicBezTo>
                <a:cubicBezTo>
                  <a:pt x="117459" y="92567"/>
                  <a:pt x="118380" y="87265"/>
                  <a:pt x="120110" y="82391"/>
                </a:cubicBezTo>
                <a:cubicBezTo>
                  <a:pt x="121841" y="77518"/>
                  <a:pt x="123714" y="73168"/>
                  <a:pt x="125730" y="69342"/>
                </a:cubicBezTo>
                <a:close/>
                <a:moveTo>
                  <a:pt x="44958" y="0"/>
                </a:moveTo>
                <a:lnTo>
                  <a:pt x="69342" y="0"/>
                </a:lnTo>
                <a:lnTo>
                  <a:pt x="54864" y="57912"/>
                </a:lnTo>
                <a:cubicBezTo>
                  <a:pt x="63770" y="60738"/>
                  <a:pt x="70914" y="65754"/>
                  <a:pt x="76295" y="72962"/>
                </a:cubicBezTo>
                <a:cubicBezTo>
                  <a:pt x="81677" y="80169"/>
                  <a:pt x="84439" y="88614"/>
                  <a:pt x="84582" y="98298"/>
                </a:cubicBezTo>
                <a:cubicBezTo>
                  <a:pt x="84280" y="110046"/>
                  <a:pt x="80121" y="119888"/>
                  <a:pt x="72104" y="127826"/>
                </a:cubicBezTo>
                <a:cubicBezTo>
                  <a:pt x="64087" y="135763"/>
                  <a:pt x="54023" y="139891"/>
                  <a:pt x="41910" y="140208"/>
                </a:cubicBezTo>
                <a:cubicBezTo>
                  <a:pt x="30162" y="139891"/>
                  <a:pt x="20320" y="135763"/>
                  <a:pt x="12382" y="127826"/>
                </a:cubicBezTo>
                <a:cubicBezTo>
                  <a:pt x="4445" y="119888"/>
                  <a:pt x="318" y="110046"/>
                  <a:pt x="0" y="98298"/>
                </a:cubicBezTo>
                <a:cubicBezTo>
                  <a:pt x="111" y="92567"/>
                  <a:pt x="1032" y="87265"/>
                  <a:pt x="2762" y="82391"/>
                </a:cubicBezTo>
                <a:cubicBezTo>
                  <a:pt x="4493" y="77518"/>
                  <a:pt x="6366" y="73168"/>
                  <a:pt x="8382" y="6934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p:cNvSpPr/>
          <p:nvPr/>
        </p:nvSpPr>
        <p:spPr>
          <a:xfrm>
            <a:off x="7056934" y="6879938"/>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spTree>
    <p:extLst>
      <p:ext uri="{BB962C8B-B14F-4D97-AF65-F5344CB8AC3E}">
        <p14:creationId xmlns:p14="http://schemas.microsoft.com/office/powerpoint/2010/main" val="2105389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 name="Rectangle 212"/>
          <p:cNvSpPr/>
          <p:nvPr/>
        </p:nvSpPr>
        <p:spPr>
          <a:xfrm>
            <a:off x="0" y="0"/>
            <a:ext cx="9144000" cy="10287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Rectangle 1"/>
          <p:cNvSpPr/>
          <p:nvPr/>
        </p:nvSpPr>
        <p:spPr>
          <a:xfrm flipH="1">
            <a:off x="1147536" y="5059731"/>
            <a:ext cx="6848928" cy="2169825"/>
          </a:xfrm>
          <a:prstGeom prst="rect">
            <a:avLst/>
          </a:prstGeom>
        </p:spPr>
        <p:txBody>
          <a:bodyPr wrap="square">
            <a:spAutoFit/>
          </a:bodyPr>
          <a:lstStyle/>
          <a:p>
            <a:pPr algn="ctr">
              <a:lnSpc>
                <a:spcPct val="150000"/>
              </a:lnSpc>
              <a:spcBef>
                <a:spcPts val="1200"/>
              </a:spcBef>
            </a:pPr>
            <a:r>
              <a:rPr lang="zh-CN" altLang="en-US" sz="1800">
                <a:solidFill>
                  <a:schemeClr val="tx1">
                    <a:lumMod val="75000"/>
                    <a:lumOff val="25000"/>
                  </a:schemeClr>
                </a:solidFill>
                <a:ea typeface="Lato Light" panose="020F0502020204030203" pitchFamily="34" charset="0"/>
                <a:cs typeface="Lato Light" panose="020F0502020204030203" pitchFamily="34" charset="0"/>
              </a:rPr>
              <a:t>“</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Mea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 Lorem ipsum dolor sit amet, feugiat delicata liberavisse id cum</a:t>
            </a:r>
            <a:r>
              <a:rPr lang="en-US" altLang="zh-CN" sz="18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No quo maiorum intelleget. Mea cu case ludus </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integre. </a:t>
            </a:r>
            <a:r>
              <a:rPr lang="zh-CN" altLang="en-US" sz="1800" smtClean="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2484934" y="7721882"/>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grpSp>
        <p:nvGrpSpPr>
          <p:cNvPr id="165" name="Group 164"/>
          <p:cNvGrpSpPr>
            <a:grpSpLocks noChangeAspect="1"/>
          </p:cNvGrpSpPr>
          <p:nvPr/>
        </p:nvGrpSpPr>
        <p:grpSpPr bwMode="auto">
          <a:xfrm>
            <a:off x="3818360" y="2399304"/>
            <a:ext cx="1507280" cy="1594790"/>
            <a:chOff x="7769" y="712"/>
            <a:chExt cx="1464" cy="1549"/>
          </a:xfrm>
          <a:solidFill>
            <a:schemeClr val="tx1">
              <a:lumMod val="75000"/>
              <a:lumOff val="25000"/>
            </a:schemeClr>
          </a:solidFill>
        </p:grpSpPr>
        <p:sp>
          <p:nvSpPr>
            <p:cNvPr id="166" name="Freeform 165"/>
            <p:cNvSpPr>
              <a:spLocks/>
            </p:cNvSpPr>
            <p:nvPr/>
          </p:nvSpPr>
          <p:spPr bwMode="auto">
            <a:xfrm>
              <a:off x="7779" y="1113"/>
              <a:ext cx="140" cy="140"/>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6"/>
            <p:cNvSpPr>
              <a:spLocks noEditPoints="1"/>
            </p:cNvSpPr>
            <p:nvPr/>
          </p:nvSpPr>
          <p:spPr bwMode="auto">
            <a:xfrm>
              <a:off x="7874" y="1011"/>
              <a:ext cx="137" cy="133"/>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7"/>
            <p:cNvSpPr>
              <a:spLocks noEditPoints="1"/>
            </p:cNvSpPr>
            <p:nvPr/>
          </p:nvSpPr>
          <p:spPr bwMode="auto">
            <a:xfrm>
              <a:off x="7954" y="863"/>
              <a:ext cx="173" cy="162"/>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8"/>
            <p:cNvSpPr>
              <a:spLocks noEditPoints="1"/>
            </p:cNvSpPr>
            <p:nvPr/>
          </p:nvSpPr>
          <p:spPr bwMode="auto">
            <a:xfrm>
              <a:off x="8144" y="790"/>
              <a:ext cx="114" cy="142"/>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9"/>
            <p:cNvSpPr>
              <a:spLocks/>
            </p:cNvSpPr>
            <p:nvPr/>
          </p:nvSpPr>
          <p:spPr bwMode="auto">
            <a:xfrm>
              <a:off x="8256" y="719"/>
              <a:ext cx="154" cy="149"/>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0"/>
            <p:cNvSpPr>
              <a:spLocks noEditPoints="1"/>
            </p:cNvSpPr>
            <p:nvPr/>
          </p:nvSpPr>
          <p:spPr bwMode="auto">
            <a:xfrm>
              <a:off x="8509" y="712"/>
              <a:ext cx="126" cy="130"/>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1"/>
            <p:cNvSpPr>
              <a:spLocks noEditPoints="1"/>
            </p:cNvSpPr>
            <p:nvPr/>
          </p:nvSpPr>
          <p:spPr bwMode="auto">
            <a:xfrm>
              <a:off x="8659" y="735"/>
              <a:ext cx="145" cy="162"/>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2"/>
            <p:cNvSpPr>
              <a:spLocks noEditPoints="1"/>
            </p:cNvSpPr>
            <p:nvPr/>
          </p:nvSpPr>
          <p:spPr bwMode="auto">
            <a:xfrm>
              <a:off x="8815" y="809"/>
              <a:ext cx="143" cy="157"/>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3"/>
            <p:cNvSpPr>
              <a:spLocks/>
            </p:cNvSpPr>
            <p:nvPr/>
          </p:nvSpPr>
          <p:spPr bwMode="auto">
            <a:xfrm>
              <a:off x="8960" y="897"/>
              <a:ext cx="190" cy="190"/>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4"/>
            <p:cNvSpPr>
              <a:spLocks/>
            </p:cNvSpPr>
            <p:nvPr/>
          </p:nvSpPr>
          <p:spPr bwMode="auto">
            <a:xfrm>
              <a:off x="9065" y="1091"/>
              <a:ext cx="168" cy="152"/>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5"/>
            <p:cNvSpPr>
              <a:spLocks noEditPoints="1"/>
            </p:cNvSpPr>
            <p:nvPr/>
          </p:nvSpPr>
          <p:spPr bwMode="auto">
            <a:xfrm>
              <a:off x="7950" y="1981"/>
              <a:ext cx="111" cy="107"/>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6"/>
            <p:cNvSpPr>
              <a:spLocks noEditPoints="1"/>
            </p:cNvSpPr>
            <p:nvPr/>
          </p:nvSpPr>
          <p:spPr bwMode="auto">
            <a:xfrm>
              <a:off x="8054" y="2031"/>
              <a:ext cx="126" cy="140"/>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7"/>
            <p:cNvSpPr>
              <a:spLocks/>
            </p:cNvSpPr>
            <p:nvPr/>
          </p:nvSpPr>
          <p:spPr bwMode="auto">
            <a:xfrm>
              <a:off x="8189" y="2095"/>
              <a:ext cx="102" cy="117"/>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8"/>
            <p:cNvSpPr>
              <a:spLocks/>
            </p:cNvSpPr>
            <p:nvPr/>
          </p:nvSpPr>
          <p:spPr bwMode="auto">
            <a:xfrm>
              <a:off x="8360" y="2147"/>
              <a:ext cx="95" cy="112"/>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9"/>
            <p:cNvSpPr>
              <a:spLocks noEditPoints="1"/>
            </p:cNvSpPr>
            <p:nvPr/>
          </p:nvSpPr>
          <p:spPr bwMode="auto">
            <a:xfrm>
              <a:off x="8486" y="2159"/>
              <a:ext cx="95" cy="102"/>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0"/>
            <p:cNvSpPr>
              <a:spLocks/>
            </p:cNvSpPr>
            <p:nvPr/>
          </p:nvSpPr>
          <p:spPr bwMode="auto">
            <a:xfrm>
              <a:off x="8600" y="2143"/>
              <a:ext cx="97" cy="107"/>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1"/>
            <p:cNvSpPr>
              <a:spLocks/>
            </p:cNvSpPr>
            <p:nvPr/>
          </p:nvSpPr>
          <p:spPr bwMode="auto">
            <a:xfrm>
              <a:off x="8704" y="2100"/>
              <a:ext cx="114" cy="121"/>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2"/>
            <p:cNvSpPr>
              <a:spLocks noEditPoints="1"/>
            </p:cNvSpPr>
            <p:nvPr/>
          </p:nvSpPr>
          <p:spPr bwMode="auto">
            <a:xfrm>
              <a:off x="8808" y="2041"/>
              <a:ext cx="138" cy="128"/>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3"/>
            <p:cNvSpPr>
              <a:spLocks/>
            </p:cNvSpPr>
            <p:nvPr/>
          </p:nvSpPr>
          <p:spPr bwMode="auto">
            <a:xfrm>
              <a:off x="8903" y="1955"/>
              <a:ext cx="121" cy="126"/>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4"/>
            <p:cNvSpPr>
              <a:spLocks/>
            </p:cNvSpPr>
            <p:nvPr/>
          </p:nvSpPr>
          <p:spPr bwMode="auto">
            <a:xfrm>
              <a:off x="8239" y="1155"/>
              <a:ext cx="529" cy="696"/>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5"/>
            <p:cNvSpPr>
              <a:spLocks/>
            </p:cNvSpPr>
            <p:nvPr/>
          </p:nvSpPr>
          <p:spPr bwMode="auto">
            <a:xfrm>
              <a:off x="9157" y="1267"/>
              <a:ext cx="43" cy="40"/>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6"/>
            <p:cNvSpPr>
              <a:spLocks noEditPoints="1"/>
            </p:cNvSpPr>
            <p:nvPr/>
          </p:nvSpPr>
          <p:spPr bwMode="auto">
            <a:xfrm>
              <a:off x="9084" y="1352"/>
              <a:ext cx="147" cy="551"/>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7"/>
            <p:cNvSpPr>
              <a:spLocks/>
            </p:cNvSpPr>
            <p:nvPr/>
          </p:nvSpPr>
          <p:spPr bwMode="auto">
            <a:xfrm>
              <a:off x="9031" y="1934"/>
              <a:ext cx="43" cy="40"/>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8"/>
            <p:cNvSpPr>
              <a:spLocks/>
            </p:cNvSpPr>
            <p:nvPr/>
          </p:nvSpPr>
          <p:spPr bwMode="auto">
            <a:xfrm>
              <a:off x="7926" y="1934"/>
              <a:ext cx="40" cy="40"/>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9"/>
            <p:cNvSpPr>
              <a:spLocks noEditPoints="1"/>
            </p:cNvSpPr>
            <p:nvPr/>
          </p:nvSpPr>
          <p:spPr bwMode="auto">
            <a:xfrm>
              <a:off x="7769" y="1352"/>
              <a:ext cx="147" cy="551"/>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0"/>
            <p:cNvSpPr>
              <a:spLocks/>
            </p:cNvSpPr>
            <p:nvPr/>
          </p:nvSpPr>
          <p:spPr bwMode="auto">
            <a:xfrm>
              <a:off x="7800" y="1267"/>
              <a:ext cx="43" cy="38"/>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1" name="Rectangle 110"/>
          <p:cNvSpPr/>
          <p:nvPr/>
        </p:nvSpPr>
        <p:spPr>
          <a:xfrm flipH="1">
            <a:off x="10291536" y="5059731"/>
            <a:ext cx="6848928" cy="2169825"/>
          </a:xfrm>
          <a:prstGeom prst="rect">
            <a:avLst/>
          </a:prstGeom>
        </p:spPr>
        <p:txBody>
          <a:bodyPr wrap="square">
            <a:spAutoFit/>
          </a:bodyPr>
          <a:lstStyle/>
          <a:p>
            <a:pPr algn="ctr">
              <a:lnSpc>
                <a:spcPct val="150000"/>
              </a:lnSpc>
              <a:spcBef>
                <a:spcPts val="1200"/>
              </a:spcBef>
            </a:pPr>
            <a:r>
              <a:rPr lang="zh-CN" altLang="en-US" sz="1800">
                <a:solidFill>
                  <a:schemeClr val="tx1">
                    <a:lumMod val="75000"/>
                    <a:lumOff val="25000"/>
                  </a:schemeClr>
                </a:solidFill>
                <a:ea typeface="Lato Light" panose="020F0502020204030203" pitchFamily="34" charset="0"/>
                <a:cs typeface="Lato Light" panose="020F0502020204030203" pitchFamily="34" charset="0"/>
              </a:rPr>
              <a:t>“</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Mea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Per amet nonumy periculis ei. Lorem ipsum dolor sit amet, feugiat delicata liberavisse id cum</a:t>
            </a:r>
            <a:r>
              <a:rPr lang="en-US" altLang="zh-CN" sz="1800">
                <a:solidFill>
                  <a:schemeClr val="tx1">
                    <a:lumMod val="75000"/>
                    <a:lumOff val="25000"/>
                  </a:schemeClr>
                </a:solidFill>
                <a:ea typeface="Lato Light" panose="020F0502020204030203" pitchFamily="34" charset="0"/>
                <a:cs typeface="Lato Light" panose="020F0502020204030203" pitchFamily="34" charset="0"/>
              </a:rPr>
              <a:t>. </a:t>
            </a:r>
            <a:r>
              <a:rPr lang="es-ES" altLang="zh-CN" sz="1800">
                <a:solidFill>
                  <a:schemeClr val="tx1">
                    <a:lumMod val="75000"/>
                    <a:lumOff val="25000"/>
                  </a:schemeClr>
                </a:solidFill>
                <a:ea typeface="Lato Light" panose="020F0502020204030203" pitchFamily="34" charset="0"/>
                <a:cs typeface="Lato Light" panose="020F0502020204030203" pitchFamily="34" charset="0"/>
              </a:rPr>
              <a:t>No quo maiorum intelleget. Mea cu case ludus </a:t>
            </a:r>
            <a:r>
              <a:rPr lang="es-ES" altLang="zh-CN" sz="1800" smtClean="0">
                <a:solidFill>
                  <a:schemeClr val="tx1">
                    <a:lumMod val="75000"/>
                    <a:lumOff val="25000"/>
                  </a:schemeClr>
                </a:solidFill>
                <a:ea typeface="Lato Light" panose="020F0502020204030203" pitchFamily="34" charset="0"/>
                <a:cs typeface="Lato Light" panose="020F0502020204030203" pitchFamily="34" charset="0"/>
              </a:rPr>
              <a:t>integre. </a:t>
            </a:r>
            <a:r>
              <a:rPr lang="zh-CN" altLang="en-US" sz="1800" smtClean="0">
                <a:solidFill>
                  <a:schemeClr val="tx1">
                    <a:lumMod val="75000"/>
                    <a:lumOff val="25000"/>
                  </a:schemeClr>
                </a:solidFill>
                <a:ea typeface="Lato Light" panose="020F0502020204030203" pitchFamily="34" charset="0"/>
                <a:cs typeface="Lato Light" panose="020F0502020204030203" pitchFamily="34" charset="0"/>
              </a:rPr>
              <a:t>”</a:t>
            </a:r>
            <a:endParaRPr lang="es-ES" altLang="zh-CN" sz="18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12" name="Rectangle 111"/>
          <p:cNvSpPr/>
          <p:nvPr/>
        </p:nvSpPr>
        <p:spPr>
          <a:xfrm>
            <a:off x="11628934" y="7718339"/>
            <a:ext cx="4174132" cy="461665"/>
          </a:xfrm>
          <a:prstGeom prst="rect">
            <a:avLst/>
          </a:prstGeom>
        </p:spPr>
        <p:txBody>
          <a:bodyPr wrap="square">
            <a:spAutoFit/>
          </a:bodyPr>
          <a:lstStyle/>
          <a:p>
            <a:pPr algn="ctr">
              <a:spcBef>
                <a:spcPts val="3600"/>
              </a:spcBef>
            </a:pPr>
            <a:r>
              <a:rPr lang="es-ES" altLang="zh-CN" sz="2400" spc="600" smtClean="0">
                <a:solidFill>
                  <a:schemeClr val="tx1">
                    <a:lumMod val="75000"/>
                    <a:lumOff val="25000"/>
                  </a:schemeClr>
                </a:solidFill>
                <a:latin typeface="+mj-lt"/>
                <a:ea typeface="Lato Light" panose="020F0502020204030203" pitchFamily="34" charset="0"/>
                <a:cs typeface="Lato Light" panose="020F0502020204030203" pitchFamily="34" charset="0"/>
              </a:rPr>
              <a:t>JOHN DOE</a:t>
            </a:r>
          </a:p>
        </p:txBody>
      </p:sp>
      <p:grpSp>
        <p:nvGrpSpPr>
          <p:cNvPr id="192" name="Group 191"/>
          <p:cNvGrpSpPr/>
          <p:nvPr/>
        </p:nvGrpSpPr>
        <p:grpSpPr>
          <a:xfrm>
            <a:off x="12467771" y="2600728"/>
            <a:ext cx="2496458" cy="1191942"/>
            <a:chOff x="15000288" y="6102350"/>
            <a:chExt cx="2992437" cy="1428751"/>
          </a:xfrm>
          <a:solidFill>
            <a:schemeClr val="tx1">
              <a:lumMod val="75000"/>
              <a:lumOff val="25000"/>
            </a:schemeClr>
          </a:solidFill>
        </p:grpSpPr>
        <p:sp>
          <p:nvSpPr>
            <p:cNvPr id="193" name="Rectangle 34"/>
            <p:cNvSpPr>
              <a:spLocks noChangeArrowheads="1"/>
            </p:cNvSpPr>
            <p:nvPr/>
          </p:nvSpPr>
          <p:spPr bwMode="auto">
            <a:xfrm>
              <a:off x="15319375" y="6102350"/>
              <a:ext cx="2355850" cy="965200"/>
            </a:xfrm>
            <a:prstGeom prst="rect">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5"/>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6"/>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7"/>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9"/>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0"/>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1"/>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2"/>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43"/>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44"/>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5"/>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46"/>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Rectangle 47"/>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48"/>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Rectangle 49"/>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50"/>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51"/>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52"/>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53"/>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002921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flipV="1">
            <a:off x="5754029" y="827592"/>
            <a:ext cx="6779942" cy="8631816"/>
          </a:xfrm>
          <a:custGeom>
            <a:avLst/>
            <a:gdLst>
              <a:gd name="connsiteX0" fmla="*/ 5939202 w 8080022"/>
              <a:gd name="connsiteY0" fmla="*/ 10287000 h 10287000"/>
              <a:gd name="connsiteX1" fmla="*/ 8080022 w 8080022"/>
              <a:gd name="connsiteY1" fmla="*/ 10287000 h 10287000"/>
              <a:gd name="connsiteX2" fmla="*/ 2140821 w 8080022"/>
              <a:gd name="connsiteY2" fmla="*/ 0 h 10287000"/>
              <a:gd name="connsiteX3" fmla="*/ 0 w 8080022"/>
              <a:gd name="connsiteY3" fmla="*/ 0 h 10287000"/>
            </a:gdLst>
            <a:ahLst/>
            <a:cxnLst>
              <a:cxn ang="0">
                <a:pos x="connsiteX0" y="connsiteY0"/>
              </a:cxn>
              <a:cxn ang="0">
                <a:pos x="connsiteX1" y="connsiteY1"/>
              </a:cxn>
              <a:cxn ang="0">
                <a:pos x="connsiteX2" y="connsiteY2"/>
              </a:cxn>
              <a:cxn ang="0">
                <a:pos x="connsiteX3" y="connsiteY3"/>
              </a:cxn>
            </a:cxnLst>
            <a:rect l="l" t="t" r="r" b="b"/>
            <a:pathLst>
              <a:path w="8080022" h="10287000">
                <a:moveTo>
                  <a:pt x="5939202" y="10287000"/>
                </a:moveTo>
                <a:lnTo>
                  <a:pt x="8080022" y="10287000"/>
                </a:lnTo>
                <a:lnTo>
                  <a:pt x="2140821" y="0"/>
                </a:lnTo>
                <a:lnTo>
                  <a:pt x="0"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Freeform 8"/>
          <p:cNvSpPr/>
          <p:nvPr/>
        </p:nvSpPr>
        <p:spPr>
          <a:xfrm>
            <a:off x="8515350" y="2348738"/>
            <a:ext cx="1257300" cy="872994"/>
          </a:xfrm>
          <a:custGeom>
            <a:avLst/>
            <a:gdLst/>
            <a:ahLst/>
            <a:cxnLst/>
            <a:rect l="l" t="t" r="r" b="b"/>
            <a:pathLst>
              <a:path w="668893" h="464439">
                <a:moveTo>
                  <a:pt x="537638" y="0"/>
                </a:moveTo>
                <a:lnTo>
                  <a:pt x="618410" y="0"/>
                </a:lnTo>
                <a:lnTo>
                  <a:pt x="570452" y="191833"/>
                </a:lnTo>
                <a:cubicBezTo>
                  <a:pt x="599953" y="201194"/>
                  <a:pt x="623616" y="217811"/>
                  <a:pt x="641443" y="241685"/>
                </a:cubicBezTo>
                <a:cubicBezTo>
                  <a:pt x="659270" y="265559"/>
                  <a:pt x="668420" y="293535"/>
                  <a:pt x="668893" y="325612"/>
                </a:cubicBezTo>
                <a:cubicBezTo>
                  <a:pt x="667894" y="364526"/>
                  <a:pt x="654116" y="397129"/>
                  <a:pt x="627560" y="423422"/>
                </a:cubicBezTo>
                <a:cubicBezTo>
                  <a:pt x="601004" y="449715"/>
                  <a:pt x="567665" y="463387"/>
                  <a:pt x="527542" y="464439"/>
                </a:cubicBezTo>
                <a:cubicBezTo>
                  <a:pt x="488628" y="463387"/>
                  <a:pt x="456025" y="449715"/>
                  <a:pt x="429732" y="423422"/>
                </a:cubicBezTo>
                <a:cubicBezTo>
                  <a:pt x="403439" y="397129"/>
                  <a:pt x="389767" y="364526"/>
                  <a:pt x="388715" y="325612"/>
                </a:cubicBezTo>
                <a:cubicBezTo>
                  <a:pt x="389083" y="306629"/>
                  <a:pt x="392133" y="289065"/>
                  <a:pt x="397865" y="272921"/>
                </a:cubicBezTo>
                <a:cubicBezTo>
                  <a:pt x="403597" y="256777"/>
                  <a:pt x="409802" y="242369"/>
                  <a:pt x="416480" y="229695"/>
                </a:cubicBezTo>
                <a:close/>
                <a:moveTo>
                  <a:pt x="148923" y="0"/>
                </a:moveTo>
                <a:lnTo>
                  <a:pt x="229695" y="0"/>
                </a:lnTo>
                <a:lnTo>
                  <a:pt x="181737" y="191833"/>
                </a:lnTo>
                <a:cubicBezTo>
                  <a:pt x="211237" y="201194"/>
                  <a:pt x="234901" y="217811"/>
                  <a:pt x="252728" y="241685"/>
                </a:cubicBezTo>
                <a:cubicBezTo>
                  <a:pt x="270554" y="265559"/>
                  <a:pt x="279704" y="293535"/>
                  <a:pt x="280178" y="325612"/>
                </a:cubicBezTo>
                <a:cubicBezTo>
                  <a:pt x="279179" y="364526"/>
                  <a:pt x="265401" y="397129"/>
                  <a:pt x="238845" y="423422"/>
                </a:cubicBezTo>
                <a:cubicBezTo>
                  <a:pt x="212289" y="449715"/>
                  <a:pt x="178950" y="463387"/>
                  <a:pt x="138827" y="464439"/>
                </a:cubicBezTo>
                <a:cubicBezTo>
                  <a:pt x="99913" y="463387"/>
                  <a:pt x="67310" y="449715"/>
                  <a:pt x="41017" y="423422"/>
                </a:cubicBezTo>
                <a:cubicBezTo>
                  <a:pt x="14724" y="397129"/>
                  <a:pt x="1051" y="364526"/>
                  <a:pt x="0" y="325612"/>
                </a:cubicBezTo>
                <a:cubicBezTo>
                  <a:pt x="368" y="306629"/>
                  <a:pt x="3418" y="289065"/>
                  <a:pt x="9150" y="272921"/>
                </a:cubicBezTo>
                <a:cubicBezTo>
                  <a:pt x="14882" y="256777"/>
                  <a:pt x="21087" y="242369"/>
                  <a:pt x="27765" y="22969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8"/>
          <p:cNvSpPr/>
          <p:nvPr/>
        </p:nvSpPr>
        <p:spPr>
          <a:xfrm>
            <a:off x="3480619" y="4145759"/>
            <a:ext cx="11326762" cy="2529923"/>
          </a:xfrm>
          <a:prstGeom prst="rect">
            <a:avLst/>
          </a:prstGeom>
        </p:spPr>
        <p:txBody>
          <a:bodyPr wrap="square">
            <a:spAutoFit/>
          </a:bodyPr>
          <a:lstStyle/>
          <a:p>
            <a:pPr algn="ctr">
              <a:lnSpc>
                <a:spcPct val="120000"/>
              </a:lnSpc>
              <a:spcBef>
                <a:spcPts val="1200"/>
              </a:spcBef>
            </a:pPr>
            <a:r>
              <a:rPr lang="en-US" altLang="zh-CN" sz="4400" smtClean="0">
                <a:solidFill>
                  <a:schemeClr val="tx1">
                    <a:lumMod val="75000"/>
                    <a:lumOff val="25000"/>
                  </a:schemeClr>
                </a:solidFill>
                <a:ea typeface="Lato Light" panose="020F0502020204030203" pitchFamily="34" charset="0"/>
                <a:cs typeface="Lato Light" panose="020F0502020204030203" pitchFamily="34" charset="0"/>
              </a:rPr>
              <a:t>Never give up. Today is hard. Tomorrow will be worse. But the day after tomorrow will be sunshine.</a:t>
            </a:r>
            <a:endParaRPr lang="es-ES" altLang="zh-CN" sz="4400">
              <a:solidFill>
                <a:schemeClr val="tx1">
                  <a:lumMod val="75000"/>
                  <a:lumOff val="2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7682261" y="7599709"/>
            <a:ext cx="2923478" cy="461665"/>
          </a:xfrm>
          <a:prstGeom prst="rect">
            <a:avLst/>
          </a:prstGeom>
          <a:noFill/>
        </p:spPr>
        <p:txBody>
          <a:bodyPr wrap="square" rtlCol="0">
            <a:spAutoFit/>
          </a:bodyPr>
          <a:lstStyle/>
          <a:p>
            <a:pPr algn="ctr"/>
            <a:r>
              <a:rPr lang="en-US" altLang="zh-CN" sz="2400" spc="600" smtClean="0">
                <a:solidFill>
                  <a:schemeClr val="tx1">
                    <a:lumMod val="75000"/>
                    <a:lumOff val="25000"/>
                  </a:schemeClr>
                </a:solidFill>
                <a:latin typeface="+mj-lt"/>
              </a:rPr>
              <a:t>JOHN DOE</a:t>
            </a:r>
            <a:endParaRPr lang="zh-CN" altLang="en-US" sz="2400" spc="600">
              <a:solidFill>
                <a:schemeClr val="tx1">
                  <a:lumMod val="75000"/>
                  <a:lumOff val="25000"/>
                </a:schemeClr>
              </a:solidFill>
              <a:latin typeface="+mj-lt"/>
            </a:endParaRPr>
          </a:p>
        </p:txBody>
      </p:sp>
    </p:spTree>
    <p:extLst>
      <p:ext uri="{BB962C8B-B14F-4D97-AF65-F5344CB8AC3E}">
        <p14:creationId xmlns:p14="http://schemas.microsoft.com/office/powerpoint/2010/main" val="321808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 name="Straight Connector 45"/>
          <p:cNvCxnSpPr>
            <a:stCxn id="6" idx="2"/>
          </p:cNvCxnSpPr>
          <p:nvPr/>
        </p:nvCxnSpPr>
        <p:spPr>
          <a:xfrm>
            <a:off x="9144000" y="5078271"/>
            <a:ext cx="0" cy="5208729"/>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Timeline</a:t>
            </a:r>
          </a:p>
        </p:txBody>
      </p:sp>
      <p:sp>
        <p:nvSpPr>
          <p:cNvPr id="3" name="TextBox 11"/>
          <p:cNvSpPr txBox="1"/>
          <p:nvPr/>
        </p:nvSpPr>
        <p:spPr>
          <a:xfrm>
            <a:off x="10388600" y="3713108"/>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Beginning team</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6" name="Rectangle 10"/>
          <p:cNvSpPr/>
          <p:nvPr/>
        </p:nvSpPr>
        <p:spPr>
          <a:xfrm>
            <a:off x="8417475" y="3625221"/>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Rectangle 30"/>
          <p:cNvSpPr/>
          <p:nvPr/>
        </p:nvSpPr>
        <p:spPr>
          <a:xfrm>
            <a:off x="4579620" y="4059359"/>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2013</a:t>
            </a:r>
            <a:endParaRPr lang="en-US" altLang="zh-CN" sz="3200" dirty="0">
              <a:solidFill>
                <a:schemeClr val="tx1">
                  <a:lumMod val="75000"/>
                  <a:lumOff val="25000"/>
                </a:schemeClr>
              </a:solidFill>
              <a:latin typeface="+mj-lt"/>
            </a:endParaRPr>
          </a:p>
        </p:txBody>
      </p:sp>
      <p:sp>
        <p:nvSpPr>
          <p:cNvPr id="40" name="TextBox 11"/>
          <p:cNvSpPr txBox="1"/>
          <p:nvPr/>
        </p:nvSpPr>
        <p:spPr>
          <a:xfrm flipH="1">
            <a:off x="1849656" y="7019464"/>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Development</a:t>
            </a:r>
          </a:p>
          <a:p>
            <a:pPr algn="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41" name="Rectangle 10"/>
          <p:cNvSpPr/>
          <p:nvPr/>
        </p:nvSpPr>
        <p:spPr>
          <a:xfrm flipH="1">
            <a:off x="8417475" y="6931575"/>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Rectangle 42"/>
          <p:cNvSpPr/>
          <p:nvPr/>
        </p:nvSpPr>
        <p:spPr>
          <a:xfrm flipH="1">
            <a:off x="10388600" y="7365713"/>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May 2015</a:t>
            </a:r>
            <a:endParaRPr lang="en-US" altLang="zh-CN" sz="3200" dirty="0">
              <a:solidFill>
                <a:schemeClr val="tx1">
                  <a:lumMod val="75000"/>
                  <a:lumOff val="25000"/>
                </a:schemeClr>
              </a:solidFill>
              <a:latin typeface="+mj-lt"/>
            </a:endParaRPr>
          </a:p>
        </p:txBody>
      </p:sp>
      <p:sp>
        <p:nvSpPr>
          <p:cNvPr id="16" name="Freeform 50"/>
          <p:cNvSpPr>
            <a:spLocks noEditPoints="1"/>
          </p:cNvSpPr>
          <p:nvPr/>
        </p:nvSpPr>
        <p:spPr bwMode="auto">
          <a:xfrm>
            <a:off x="8853117" y="4113785"/>
            <a:ext cx="581766" cy="47592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noEditPoints="1"/>
          </p:cNvSpPr>
          <p:nvPr/>
        </p:nvSpPr>
        <p:spPr bwMode="auto">
          <a:xfrm>
            <a:off x="8852763" y="7366865"/>
            <a:ext cx="582474" cy="58247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extLst>
      <p:ext uri="{BB962C8B-B14F-4D97-AF65-F5344CB8AC3E}">
        <p14:creationId xmlns:p14="http://schemas.microsoft.com/office/powerpoint/2010/main" val="1921073089"/>
      </p:ext>
    </p:extLst>
  </p:cSld>
  <p:clrMapOvr>
    <a:masterClrMapping/>
  </p:clrMapOvr>
  <p:transition spd="slow">
    <p:push dir="u"/>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 name="Rectangle 2"/>
          <p:cNvSpPr/>
          <p:nvPr/>
        </p:nvSpPr>
        <p:spPr>
          <a:xfrm>
            <a:off x="-1" y="0"/>
            <a:ext cx="18288001"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8"/>
          <p:cNvSpPr/>
          <p:nvPr/>
        </p:nvSpPr>
        <p:spPr>
          <a:xfrm>
            <a:off x="1777692" y="7867522"/>
            <a:ext cx="9936257" cy="740203"/>
          </a:xfrm>
          <a:prstGeom prst="rect">
            <a:avLst/>
          </a:prstGeom>
        </p:spPr>
        <p:txBody>
          <a:bodyPr wrap="square">
            <a:spAutoFit/>
          </a:bodyPr>
          <a:lstStyle/>
          <a:p>
            <a:pPr>
              <a:lnSpc>
                <a:spcPct val="120000"/>
              </a:lnSpc>
              <a:spcBef>
                <a:spcPts val="1200"/>
              </a:spcBef>
            </a:pP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60000"/>
                  </a:schemeClr>
                </a:solidFill>
                <a:ea typeface="Lato Light" panose="020F0502020204030203" pitchFamily="34" charset="0"/>
                <a:cs typeface="Lato Light" panose="020F0502020204030203" pitchFamily="34" charset="0"/>
              </a:rPr>
              <a:t>.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His </a:t>
            </a:r>
            <a:r>
              <a:rPr lang="es-ES" altLang="zh-CN" sz="1200" dirty="0">
                <a:solidFill>
                  <a:schemeClr val="bg1">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a:solidFill>
                  <a:schemeClr val="bg1">
                    <a:alpha val="60000"/>
                  </a:schemeClr>
                </a:solidFill>
                <a:ea typeface="Lato Light" panose="020F0502020204030203" pitchFamily="34" charset="0"/>
                <a:cs typeface="Lato Light" panose="020F0502020204030203" pitchFamily="34" charset="0"/>
              </a:rPr>
              <a:t>No quo maiorum intelleget. </a:t>
            </a:r>
            <a:endParaRPr lang="es-ES" altLang="zh-CN" sz="1200" smtClean="0">
              <a:solidFill>
                <a:schemeClr val="bg1">
                  <a:alpha val="60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77692" y="4938105"/>
            <a:ext cx="5442258" cy="2323713"/>
          </a:xfrm>
          <a:prstGeom prst="rect">
            <a:avLst/>
          </a:prstGeom>
          <a:noFill/>
        </p:spPr>
        <p:txBody>
          <a:bodyPr wrap="square" rtlCol="0">
            <a:spAutoFit/>
          </a:bodyPr>
          <a:lstStyle/>
          <a:p>
            <a:pP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Professional Design</a:t>
            </a:r>
          </a:p>
        </p:txBody>
      </p:sp>
      <p:sp>
        <p:nvSpPr>
          <p:cNvPr id="13" name="Freeform 12"/>
          <p:cNvSpPr/>
          <p:nvPr/>
        </p:nvSpPr>
        <p:spPr>
          <a:xfrm flipV="1">
            <a:off x="0" y="-2"/>
            <a:ext cx="3596517" cy="6229351"/>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 name="Group 4"/>
          <p:cNvGrpSpPr/>
          <p:nvPr/>
        </p:nvGrpSpPr>
        <p:grpSpPr>
          <a:xfrm>
            <a:off x="823913" y="814388"/>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Freeform 13"/>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3603232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Straight Connector 41"/>
          <p:cNvCxnSpPr/>
          <p:nvPr/>
        </p:nvCxnSpPr>
        <p:spPr>
          <a:xfrm>
            <a:off x="9144000" y="0"/>
            <a:ext cx="0" cy="102870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11"/>
          <p:cNvSpPr txBox="1"/>
          <p:nvPr/>
        </p:nvSpPr>
        <p:spPr>
          <a:xfrm flipH="1">
            <a:off x="1849656" y="4504865"/>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New office</a:t>
            </a:r>
          </a:p>
          <a:p>
            <a:pPr algn="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4" name="Rectangle 10"/>
          <p:cNvSpPr/>
          <p:nvPr/>
        </p:nvSpPr>
        <p:spPr>
          <a:xfrm flipH="1">
            <a:off x="8417475" y="4416976"/>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Rectangle 25"/>
          <p:cNvSpPr/>
          <p:nvPr/>
        </p:nvSpPr>
        <p:spPr>
          <a:xfrm flipH="1">
            <a:off x="10388600" y="4851114"/>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May 2017</a:t>
            </a:r>
            <a:endParaRPr lang="en-US" altLang="zh-CN" sz="3200" dirty="0">
              <a:solidFill>
                <a:schemeClr val="tx1">
                  <a:lumMod val="75000"/>
                  <a:lumOff val="25000"/>
                </a:schemeClr>
              </a:solidFill>
              <a:latin typeface="+mj-lt"/>
            </a:endParaRPr>
          </a:p>
        </p:txBody>
      </p:sp>
      <p:sp>
        <p:nvSpPr>
          <p:cNvPr id="27" name="TextBox 11"/>
          <p:cNvSpPr txBox="1"/>
          <p:nvPr/>
        </p:nvSpPr>
        <p:spPr>
          <a:xfrm>
            <a:off x="10388600" y="1203742"/>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Sales increasing</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8" name="Rectangle 10"/>
          <p:cNvSpPr/>
          <p:nvPr/>
        </p:nvSpPr>
        <p:spPr>
          <a:xfrm>
            <a:off x="8417475" y="1115855"/>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Rectangle 29"/>
          <p:cNvSpPr/>
          <p:nvPr/>
        </p:nvSpPr>
        <p:spPr>
          <a:xfrm>
            <a:off x="4579620" y="1549993"/>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2016</a:t>
            </a:r>
            <a:endParaRPr lang="en-US" altLang="zh-CN" sz="3200" dirty="0">
              <a:solidFill>
                <a:schemeClr val="tx1">
                  <a:lumMod val="75000"/>
                  <a:lumOff val="25000"/>
                </a:schemeClr>
              </a:solidFill>
              <a:latin typeface="+mj-lt"/>
            </a:endParaRPr>
          </a:p>
        </p:txBody>
      </p:sp>
      <p:sp>
        <p:nvSpPr>
          <p:cNvPr id="38" name="TextBox 11"/>
          <p:cNvSpPr txBox="1"/>
          <p:nvPr/>
        </p:nvSpPr>
        <p:spPr>
          <a:xfrm>
            <a:off x="10388600" y="7805983"/>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Awards</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39" name="Rectangle 10"/>
          <p:cNvSpPr/>
          <p:nvPr/>
        </p:nvSpPr>
        <p:spPr>
          <a:xfrm>
            <a:off x="8417475" y="7718096"/>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Rectangle 40"/>
          <p:cNvSpPr/>
          <p:nvPr/>
        </p:nvSpPr>
        <p:spPr>
          <a:xfrm>
            <a:off x="4579620" y="8152234"/>
            <a:ext cx="3378736" cy="584775"/>
          </a:xfrm>
          <a:prstGeom prst="rect">
            <a:avLst/>
          </a:prstGeom>
        </p:spPr>
        <p:txBody>
          <a:bodyPr wrap="square">
            <a:spAutoFit/>
          </a:bodyPr>
          <a:lstStyle/>
          <a:p>
            <a:pPr algn="r"/>
            <a:r>
              <a:rPr lang="en-US" altLang="zh-CN" sz="3200">
                <a:solidFill>
                  <a:schemeClr val="tx1">
                    <a:lumMod val="75000"/>
                    <a:lumOff val="25000"/>
                  </a:schemeClr>
                </a:solidFill>
                <a:latin typeface="+mj-lt"/>
              </a:rPr>
              <a:t>September</a:t>
            </a:r>
            <a:r>
              <a:rPr lang="en-US" altLang="zh-CN" sz="3200" smtClean="0">
                <a:solidFill>
                  <a:schemeClr val="tx1">
                    <a:lumMod val="75000"/>
                    <a:lumOff val="25000"/>
                  </a:schemeClr>
                </a:solidFill>
                <a:latin typeface="+mj-lt"/>
              </a:rPr>
              <a:t> 2018</a:t>
            </a:r>
            <a:endParaRPr lang="en-US" altLang="zh-CN" sz="3200" dirty="0">
              <a:solidFill>
                <a:schemeClr val="tx1">
                  <a:lumMod val="75000"/>
                  <a:lumOff val="25000"/>
                </a:schemeClr>
              </a:solidFill>
              <a:latin typeface="+mj-lt"/>
            </a:endParaRPr>
          </a:p>
        </p:txBody>
      </p:sp>
      <p:grpSp>
        <p:nvGrpSpPr>
          <p:cNvPr id="32" name="Group 3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pSpPr/>
          <p:nvPr/>
        </p:nvGrpSpPr>
        <p:grpSpPr>
          <a:xfrm>
            <a:off x="10388600" y="2743200"/>
            <a:ext cx="4357974" cy="397575"/>
            <a:chOff x="10493200" y="6544912"/>
            <a:chExt cx="2787704" cy="397575"/>
          </a:xfrm>
        </p:grpSpPr>
        <p:cxnSp>
          <p:nvCxnSpPr>
            <p:cNvPr id="33" name="Straight Connector 32"/>
            <p:cNvCxnSpPr/>
            <p:nvPr/>
          </p:nvCxnSpPr>
          <p:spPr>
            <a:xfrm>
              <a:off x="10559043" y="6942487"/>
              <a:ext cx="2633250" cy="0"/>
            </a:xfrm>
            <a:prstGeom prst="line">
              <a:avLst/>
            </a:prstGeom>
            <a:ln w="127000" cap="flat">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0559043" y="6942487"/>
              <a:ext cx="2058085" cy="0"/>
            </a:xfrm>
            <a:prstGeom prst="line">
              <a:avLst/>
            </a:prstGeom>
            <a:ln w="1270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10493200" y="6544912"/>
              <a:ext cx="1453170" cy="338554"/>
            </a:xfrm>
            <a:prstGeom prst="rect">
              <a:avLst/>
            </a:prstGeom>
            <a:noFill/>
          </p:spPr>
          <p:txBody>
            <a:bodyPr wrap="square" rtlCol="0">
              <a:spAutoFit/>
            </a:bodyPr>
            <a:lstStyle/>
            <a:p>
              <a:r>
                <a:rPr lang="en-US" altLang="zh-CN" sz="1600" dirty="0" smtClean="0">
                  <a:solidFill>
                    <a:schemeClr val="tx1">
                      <a:lumMod val="85000"/>
                      <a:lumOff val="15000"/>
                    </a:schemeClr>
                  </a:solidFill>
                  <a:ea typeface="Microsoft YaHei UI" panose="020B0503020204020204" pitchFamily="34" charset="-122"/>
                </a:rPr>
                <a:t>Photoshop</a:t>
              </a:r>
              <a:endParaRPr lang="zh-CN" altLang="en-US" sz="1600" dirty="0">
                <a:solidFill>
                  <a:schemeClr val="tx1">
                    <a:lumMod val="85000"/>
                    <a:lumOff val="15000"/>
                  </a:schemeClr>
                </a:solidFill>
                <a:ea typeface="Microsoft YaHei UI" panose="020B0503020204020204" pitchFamily="34" charset="-122"/>
              </a:endParaRPr>
            </a:p>
          </p:txBody>
        </p:sp>
        <p:sp>
          <p:nvSpPr>
            <p:cNvPr id="36" name="TextBox 73"/>
            <p:cNvSpPr txBox="1"/>
            <p:nvPr/>
          </p:nvSpPr>
          <p:spPr>
            <a:xfrm>
              <a:off x="12565914" y="6544912"/>
              <a:ext cx="714990" cy="338554"/>
            </a:xfrm>
            <a:prstGeom prst="rect">
              <a:avLst/>
            </a:prstGeom>
            <a:noFill/>
          </p:spPr>
          <p:txBody>
            <a:bodyPr wrap="square" rtlCol="0">
              <a:spAutoFit/>
            </a:bodyPr>
            <a:lstStyle/>
            <a:p>
              <a:pPr algn="r"/>
              <a:r>
                <a:rPr lang="en-US" altLang="zh-CN" sz="1600" dirty="0" smtClean="0">
                  <a:solidFill>
                    <a:schemeClr val="tx1">
                      <a:lumMod val="85000"/>
                      <a:lumOff val="15000"/>
                    </a:schemeClr>
                  </a:solidFill>
                  <a:ea typeface="Microsoft YaHei UI" panose="020B0503020204020204" pitchFamily="34" charset="-122"/>
                </a:rPr>
                <a:t>82%</a:t>
              </a:r>
              <a:endParaRPr lang="zh-CN" altLang="en-US" sz="1600" dirty="0">
                <a:solidFill>
                  <a:schemeClr val="tx1">
                    <a:lumMod val="85000"/>
                    <a:lumOff val="15000"/>
                  </a:schemeClr>
                </a:solidFill>
                <a:ea typeface="Microsoft YaHei UI" panose="020B0503020204020204" pitchFamily="34" charset="-122"/>
              </a:endParaRPr>
            </a:p>
          </p:txBody>
        </p:sp>
      </p:grpSp>
      <p:sp>
        <p:nvSpPr>
          <p:cNvPr id="43" name="Freeform 561"/>
          <p:cNvSpPr>
            <a:spLocks noEditPoints="1"/>
          </p:cNvSpPr>
          <p:nvPr/>
        </p:nvSpPr>
        <p:spPr bwMode="auto">
          <a:xfrm>
            <a:off x="8852904" y="1604356"/>
            <a:ext cx="582192" cy="476048"/>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noEditPoints="1"/>
          </p:cNvSpPr>
          <p:nvPr/>
        </p:nvSpPr>
        <p:spPr bwMode="auto">
          <a:xfrm>
            <a:off x="8852069" y="4851935"/>
            <a:ext cx="583862" cy="58313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2"/>
          <p:cNvSpPr>
            <a:spLocks noEditPoints="1"/>
          </p:cNvSpPr>
          <p:nvPr/>
        </p:nvSpPr>
        <p:spPr bwMode="auto">
          <a:xfrm>
            <a:off x="8853118" y="8153386"/>
            <a:ext cx="581764" cy="582470"/>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665797758"/>
      </p:ext>
    </p:extLst>
  </p:cSld>
  <p:clrMapOvr>
    <a:masterClrMapping/>
  </p:clrMapOvr>
  <p:transition spd="slow">
    <p:push dir="u"/>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Straight Connector 30"/>
          <p:cNvCxnSpPr/>
          <p:nvPr/>
        </p:nvCxnSpPr>
        <p:spPr>
          <a:xfrm>
            <a:off x="9144000" y="0"/>
            <a:ext cx="0" cy="520956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11"/>
          <p:cNvSpPr txBox="1"/>
          <p:nvPr/>
        </p:nvSpPr>
        <p:spPr>
          <a:xfrm flipH="1">
            <a:off x="1849656" y="1942960"/>
            <a:ext cx="6108700" cy="1277273"/>
          </a:xfrm>
          <a:prstGeom prst="rect">
            <a:avLst/>
          </a:prstGeom>
          <a:noFill/>
        </p:spPr>
        <p:txBody>
          <a:bodyPr wrap="square" rtlCol="0">
            <a:spAutoFit/>
          </a:bodyPr>
          <a:lstStyle/>
          <a:p>
            <a:pPr algn="r">
              <a:lnSpc>
                <a:spcPct val="120000"/>
              </a:lnSpc>
              <a:spcBef>
                <a:spcPts val="600"/>
              </a:spcBef>
            </a:pPr>
            <a:r>
              <a:rPr lang="en-US" altLang="zh-CN" sz="2400" smtClean="0">
                <a:solidFill>
                  <a:schemeClr val="tx1">
                    <a:lumMod val="75000"/>
                    <a:lumOff val="25000"/>
                  </a:schemeClr>
                </a:solidFill>
                <a:ea typeface="+mj-ea"/>
              </a:rPr>
              <a:t>Increasing</a:t>
            </a:r>
          </a:p>
          <a:p>
            <a:pPr algn="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4" name="Rectangle 10"/>
          <p:cNvSpPr/>
          <p:nvPr/>
        </p:nvSpPr>
        <p:spPr>
          <a:xfrm flipH="1">
            <a:off x="8417475" y="1855071"/>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Rectangle 22"/>
          <p:cNvSpPr/>
          <p:nvPr/>
        </p:nvSpPr>
        <p:spPr>
          <a:xfrm flipH="1">
            <a:off x="10388600" y="2289209"/>
            <a:ext cx="2804886" cy="584775"/>
          </a:xfrm>
          <a:prstGeom prst="rect">
            <a:avLst/>
          </a:prstGeom>
        </p:spPr>
        <p:txBody>
          <a:bodyPr wrap="square">
            <a:spAutoFit/>
          </a:bodyPr>
          <a:lstStyle/>
          <a:p>
            <a:r>
              <a:rPr lang="en-US" altLang="zh-CN" sz="3200" smtClean="0">
                <a:solidFill>
                  <a:schemeClr val="tx1">
                    <a:lumMod val="75000"/>
                    <a:lumOff val="25000"/>
                  </a:schemeClr>
                </a:solidFill>
                <a:latin typeface="+mj-lt"/>
              </a:rPr>
              <a:t>March 2019</a:t>
            </a:r>
            <a:endParaRPr lang="en-US" altLang="zh-CN" sz="3200" dirty="0">
              <a:solidFill>
                <a:schemeClr val="tx1">
                  <a:lumMod val="75000"/>
                  <a:lumOff val="25000"/>
                </a:schemeClr>
              </a:solidFill>
              <a:latin typeface="+mj-lt"/>
            </a:endParaRPr>
          </a:p>
        </p:txBody>
      </p:sp>
      <p:sp>
        <p:nvSpPr>
          <p:cNvPr id="27" name="TextBox 11"/>
          <p:cNvSpPr txBox="1"/>
          <p:nvPr/>
        </p:nvSpPr>
        <p:spPr>
          <a:xfrm>
            <a:off x="10388600" y="5209560"/>
            <a:ext cx="6108700" cy="1277273"/>
          </a:xfrm>
          <a:prstGeom prst="rect">
            <a:avLst/>
          </a:prstGeom>
          <a:noFill/>
        </p:spPr>
        <p:txBody>
          <a:bodyPr wrap="square" rtlCol="0">
            <a:spAutoFit/>
          </a:bodyPr>
          <a:lstStyle/>
          <a:p>
            <a:pPr>
              <a:lnSpc>
                <a:spcPct val="120000"/>
              </a:lnSpc>
              <a:spcBef>
                <a:spcPts val="600"/>
              </a:spcBef>
            </a:pPr>
            <a:r>
              <a:rPr lang="en-US" altLang="zh-CN" sz="2400" smtClean="0">
                <a:solidFill>
                  <a:schemeClr val="tx1">
                    <a:lumMod val="75000"/>
                    <a:lumOff val="25000"/>
                  </a:schemeClr>
                </a:solidFill>
                <a:ea typeface="+mj-ea"/>
              </a:rPr>
              <a:t>Continuing</a:t>
            </a:r>
          </a:p>
          <a:p>
            <a:pPr>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endParaRPr lang="zh-CN" altLang="en-US" sz="1200" dirty="0">
              <a:solidFill>
                <a:schemeClr val="bg1">
                  <a:lumMod val="50000"/>
                </a:schemeClr>
              </a:solidFill>
              <a:latin typeface="+mj-ea"/>
              <a:ea typeface="+mj-ea"/>
            </a:endParaRPr>
          </a:p>
        </p:txBody>
      </p:sp>
      <p:sp>
        <p:nvSpPr>
          <p:cNvPr id="28" name="Rectangle 10"/>
          <p:cNvSpPr/>
          <p:nvPr/>
        </p:nvSpPr>
        <p:spPr>
          <a:xfrm>
            <a:off x="8417475" y="5121673"/>
            <a:ext cx="1453050" cy="1453050"/>
          </a:xfrm>
          <a:prstGeom prst="rect">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Rectangle 29"/>
          <p:cNvSpPr/>
          <p:nvPr/>
        </p:nvSpPr>
        <p:spPr>
          <a:xfrm>
            <a:off x="4579620" y="5555811"/>
            <a:ext cx="3378736" cy="584775"/>
          </a:xfrm>
          <a:prstGeom prst="rect">
            <a:avLst/>
          </a:prstGeom>
        </p:spPr>
        <p:txBody>
          <a:bodyPr wrap="square">
            <a:spAutoFit/>
          </a:bodyPr>
          <a:lstStyle/>
          <a:p>
            <a:pPr algn="r"/>
            <a:r>
              <a:rPr lang="en-US" altLang="zh-CN" sz="3200" smtClean="0">
                <a:solidFill>
                  <a:schemeClr val="tx1">
                    <a:lumMod val="75000"/>
                    <a:lumOff val="25000"/>
                  </a:schemeClr>
                </a:solidFill>
                <a:latin typeface="+mj-lt"/>
              </a:rPr>
              <a:t>July 2019</a:t>
            </a:r>
            <a:endParaRPr lang="en-US" altLang="zh-CN" sz="3200" dirty="0">
              <a:solidFill>
                <a:schemeClr val="tx1">
                  <a:lumMod val="75000"/>
                  <a:lumOff val="25000"/>
                </a:schemeClr>
              </a:solidFill>
              <a:latin typeface="+mj-lt"/>
            </a:endParaRPr>
          </a:p>
        </p:txBody>
      </p:sp>
      <p:sp>
        <p:nvSpPr>
          <p:cNvPr id="14" name="TextBox 13"/>
          <p:cNvSpPr txBox="1"/>
          <p:nvPr/>
        </p:nvSpPr>
        <p:spPr>
          <a:xfrm>
            <a:off x="3510121" y="3495470"/>
            <a:ext cx="2034806" cy="892552"/>
          </a:xfrm>
          <a:prstGeom prst="rect">
            <a:avLst/>
          </a:prstGeom>
          <a:noFill/>
        </p:spPr>
        <p:txBody>
          <a:bodyPr wrap="square" rtlCol="0">
            <a:spAutoFit/>
          </a:bodyPr>
          <a:lstStyle/>
          <a:p>
            <a:pPr algn="r"/>
            <a:r>
              <a:rPr lang="en-US" altLang="zh-CN" sz="3600" b="1" dirty="0" smtClean="0">
                <a:solidFill>
                  <a:schemeClr val="accent1"/>
                </a:solidFill>
                <a:latin typeface="+mj-lt"/>
              </a:rPr>
              <a:t>85%</a:t>
            </a:r>
          </a:p>
          <a:p>
            <a:pPr algn="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Simplicity</a:t>
            </a:r>
            <a:endParaRPr lang="zh-CN" altLang="en-US" sz="1600" dirty="0">
              <a:solidFill>
                <a:schemeClr val="tx1">
                  <a:lumMod val="75000"/>
                  <a:lumOff val="25000"/>
                </a:schemeClr>
              </a:solidFill>
            </a:endParaRPr>
          </a:p>
        </p:txBody>
      </p:sp>
      <p:sp>
        <p:nvSpPr>
          <p:cNvPr id="15" name="TextBox 14"/>
          <p:cNvSpPr txBox="1"/>
          <p:nvPr/>
        </p:nvSpPr>
        <p:spPr>
          <a:xfrm>
            <a:off x="5923550" y="3495470"/>
            <a:ext cx="2034806" cy="892552"/>
          </a:xfrm>
          <a:prstGeom prst="rect">
            <a:avLst/>
          </a:prstGeom>
          <a:noFill/>
        </p:spPr>
        <p:txBody>
          <a:bodyPr wrap="square" rtlCol="0">
            <a:spAutoFit/>
          </a:bodyPr>
          <a:lstStyle/>
          <a:p>
            <a:pPr algn="r"/>
            <a:r>
              <a:rPr lang="en-US" altLang="zh-CN" sz="3600" b="1" smtClean="0">
                <a:solidFill>
                  <a:schemeClr val="accent1"/>
                </a:solidFill>
                <a:latin typeface="+mj-lt"/>
              </a:rPr>
              <a:t>3.6K</a:t>
            </a:r>
            <a:endParaRPr lang="en-US" altLang="zh-CN" sz="3200" b="1" smtClean="0">
              <a:solidFill>
                <a:schemeClr val="accent1"/>
              </a:solidFill>
              <a:latin typeface="+mj-lt"/>
            </a:endParaRPr>
          </a:p>
          <a:p>
            <a:pPr algn="r"/>
            <a:r>
              <a:rPr lang="es-ES" altLang="zh-CN" sz="1600" smtClean="0">
                <a:solidFill>
                  <a:schemeClr val="tx1">
                    <a:lumMod val="75000"/>
                    <a:lumOff val="25000"/>
                  </a:schemeClr>
                </a:solidFill>
                <a:ea typeface="Lato Light" panose="020F0502020204030203" pitchFamily="34" charset="0"/>
                <a:cs typeface="Lato Light" panose="020F0502020204030203" pitchFamily="34" charset="0"/>
              </a:rPr>
              <a:t>Professional</a:t>
            </a:r>
            <a:endParaRPr lang="zh-CN" altLang="en-US" sz="1600">
              <a:solidFill>
                <a:schemeClr val="tx1">
                  <a:lumMod val="75000"/>
                  <a:lumOff val="25000"/>
                </a:schemeClr>
              </a:solidFill>
            </a:endParaRPr>
          </a:p>
        </p:txBody>
      </p:sp>
      <p:sp>
        <p:nvSpPr>
          <p:cNvPr id="16" name="Rectangle 15"/>
          <p:cNvSpPr/>
          <p:nvPr/>
        </p:nvSpPr>
        <p:spPr>
          <a:xfrm flipV="1">
            <a:off x="0" y="7658100"/>
            <a:ext cx="18288000" cy="26289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8"/>
          <p:cNvSpPr/>
          <p:nvPr/>
        </p:nvSpPr>
        <p:spPr>
          <a:xfrm>
            <a:off x="4414647" y="8306889"/>
            <a:ext cx="9458706" cy="978729"/>
          </a:xfrm>
          <a:prstGeom prst="rect">
            <a:avLst/>
          </a:prstGeom>
        </p:spPr>
        <p:txBody>
          <a:bodyPr wrap="square">
            <a:spAutoFit/>
          </a:bodyPr>
          <a:lstStyle/>
          <a:p>
            <a:pPr algn="ctr">
              <a:lnSpc>
                <a:spcPct val="120000"/>
              </a:lnSpc>
              <a:spcBef>
                <a:spcPts val="1200"/>
              </a:spcBef>
            </a:pPr>
            <a:r>
              <a:rPr lang="en-US" altLang="zh-CN" sz="2400" smtClean="0">
                <a:solidFill>
                  <a:schemeClr val="bg1"/>
                </a:solidFill>
                <a:ea typeface="Lato Light" panose="020F0502020204030203" pitchFamily="34" charset="0"/>
                <a:cs typeface="Lato Light" panose="020F0502020204030203" pitchFamily="34" charset="0"/>
              </a:rPr>
              <a:t>Never give up. Today is hard. Tomorrow will be worse. But the day after tomorrow will be sunshine.</a:t>
            </a:r>
            <a:endParaRPr lang="es-ES" altLang="zh-CN" sz="2400">
              <a:solidFill>
                <a:schemeClr val="bg1"/>
              </a:solidFill>
              <a:ea typeface="Lato Light" panose="020F0502020204030203" pitchFamily="34" charset="0"/>
              <a:cs typeface="Lato Light" panose="020F0502020204030203" pitchFamily="34" charset="0"/>
            </a:endParaRPr>
          </a:p>
        </p:txBody>
      </p:sp>
      <p:sp>
        <p:nvSpPr>
          <p:cNvPr id="19" name="Freeform 18"/>
          <p:cNvSpPr>
            <a:spLocks noEditPoints="1"/>
          </p:cNvSpPr>
          <p:nvPr/>
        </p:nvSpPr>
        <p:spPr bwMode="auto">
          <a:xfrm>
            <a:off x="8853782" y="2291380"/>
            <a:ext cx="580436" cy="580432"/>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noEditPoints="1"/>
          </p:cNvSpPr>
          <p:nvPr/>
        </p:nvSpPr>
        <p:spPr bwMode="auto">
          <a:xfrm>
            <a:off x="8853408" y="5557606"/>
            <a:ext cx="581184" cy="581184"/>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176776239"/>
      </p:ext>
    </p:extLst>
  </p:cSld>
  <p:clrMapOvr>
    <a:masterClrMapping/>
  </p:clrMapOvr>
  <p:transition spd="slow">
    <p:push dir="u"/>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608233"/>
            <a:ext cx="14630400" cy="5598456"/>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Lorem ipsum dolor sit amet </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a:t>
            </a:r>
            <a:r>
              <a:rPr lang="es-ES" altLang="zh-CN" sz="1200">
                <a:solidFill>
                  <a:schemeClr val="bg1">
                    <a:lumMod val="65000"/>
                  </a:schemeClr>
                </a:solidFill>
                <a:ea typeface="Lato Light" panose="020F0502020204030203" pitchFamily="34" charset="0"/>
                <a:cs typeface="Lato Light" panose="020F0502020204030203" pitchFamily="34" charset="0"/>
              </a:rPr>
              <a:t>est </a:t>
            </a:r>
            <a:r>
              <a:rPr lang="es-ES" altLang="zh-CN" sz="1200" smtClean="0">
                <a:solidFill>
                  <a:schemeClr val="bg1">
                    <a:lumMod val="65000"/>
                  </a:schemeClr>
                </a:solidFill>
                <a:ea typeface="Lato Light" panose="020F0502020204030203" pitchFamily="34" charset="0"/>
                <a:cs typeface="Lato Light" panose="020F0502020204030203" pitchFamily="34" charset="0"/>
              </a:rPr>
              <a:t>ea. 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20000"/>
              </a:lnSpc>
              <a:spcBef>
                <a:spcPts val="12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mea. 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a:t>
            </a:r>
          </a:p>
          <a:p>
            <a:pPr marL="6350">
              <a:lnSpc>
                <a:spcPct val="120000"/>
              </a:lnSpc>
              <a:spcBef>
                <a:spcPts val="1800"/>
              </a:spcBef>
            </a:pPr>
            <a:r>
              <a:rPr lang="es-ES" altLang="zh-CN" sz="1200" dirty="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dirty="0" smtClean="0">
              <a:solidFill>
                <a:schemeClr val="bg1">
                  <a:lumMod val="65000"/>
                </a:schemeClr>
              </a:solidFill>
              <a:ea typeface="Lato Light" panose="020F0502020204030203" pitchFamily="34" charset="0"/>
              <a:cs typeface="Lato Light" panose="020F0502020204030203" pitchFamily="34" charset="0"/>
            </a:endParaRPr>
          </a:p>
          <a:p>
            <a:pPr marL="6350">
              <a:lnSpc>
                <a:spcPct val="12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6350">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 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3" name="TextBox 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14147808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28800" y="3598871"/>
            <a:ext cx="6709092" cy="4455066"/>
          </a:xfrm>
          <a:prstGeom prst="rect">
            <a:avLst/>
          </a:prstGeom>
        </p:spPr>
        <p:txBody>
          <a:bodyPr wrap="square">
            <a:spAutoFit/>
          </a:bodyPr>
          <a:lstStyle/>
          <a:p>
            <a:pPr marL="6350">
              <a:lnSpc>
                <a:spcPct val="120000"/>
              </a:lnSpc>
              <a:spcBef>
                <a:spcPts val="1800"/>
              </a:spcBef>
            </a:pPr>
            <a:r>
              <a:rPr lang="es-ES" altLang="zh-CN" sz="2800" dirty="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6350">
              <a:lnSpc>
                <a:spcPct val="12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petentium. Per 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ea.</a:t>
            </a:r>
          </a:p>
          <a:p>
            <a:pPr marL="6350">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Ex </a:t>
            </a:r>
            <a:r>
              <a:rPr lang="es-ES" altLang="zh-CN" sz="1200" dirty="0">
                <a:solidFill>
                  <a:schemeClr val="bg1">
                    <a:lumMod val="65000"/>
                  </a:schemeClr>
                </a:solidFill>
                <a:ea typeface="Lato Light" panose="020F0502020204030203" pitchFamily="34" charset="0"/>
                <a:cs typeface="Lato Light" panose="020F0502020204030203" pitchFamily="34" charset="0"/>
              </a:rPr>
              <a:t>omnis menandri conceptam. Lorem ipsum dolor sit amet, feugiat delicata liberavisse id cum, no quo maiorum intelleget, liber regione eu sit. Mea cu case ludus integre, vide viderer eleifend ex mea. His at soluta regione diceret, cum et atqui placerat petentium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6350">
              <a:lnSpc>
                <a:spcPct val="12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Nobis suavitate moderatius has eu, epicuri ancillae pericula ei nam, ferri ipsum quaeque est ea</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9750108" y="3598871"/>
            <a:ext cx="6709092" cy="5752344"/>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Who We Can Do For You?</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contentiones</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 Per amet nonumy periculis ei. Deleniti and apeirian temporibus eam cu, ad mea ipsum sadipscing, sed ex assum omnium contentiones.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24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Ex </a:t>
            </a:r>
            <a:r>
              <a:rPr lang="es-ES" altLang="zh-CN" sz="1200" err="1">
                <a:solidFill>
                  <a:schemeClr val="bg1">
                    <a:lumMod val="65000"/>
                  </a:schemeClr>
                </a:solidFill>
                <a:ea typeface="Lato Light" panose="020F0502020204030203" pitchFamily="34" charset="0"/>
                <a:cs typeface="Lato Light" panose="020F0502020204030203" pitchFamily="34" charset="0"/>
              </a:rPr>
              <a:t>omnis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menandri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conceptam</a:t>
            </a:r>
            <a:r>
              <a:rPr lang="es-E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a:solidFill>
                  <a:schemeClr val="bg1">
                    <a:lumMod val="65000"/>
                  </a:schemeClr>
                </a:solidFill>
                <a:ea typeface="Lato Light" panose="020F0502020204030203" pitchFamily="34" charset="0"/>
                <a:cs typeface="Lato Light" panose="020F0502020204030203" pitchFamily="34" charset="0"/>
              </a:rPr>
              <a:t>cu case ludus integre, vide viderer eleifend ex mea. His at soluta regione diceret, cum et atqui placerat petentium.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Per </a:t>
            </a:r>
            <a:r>
              <a:rPr lang="es-ES" altLang="zh-CN" sz="1200">
                <a:solidFill>
                  <a:schemeClr val="bg1">
                    <a:lumMod val="65000"/>
                  </a:schemeClr>
                </a:solidFill>
                <a:ea typeface="Lato Light" panose="020F0502020204030203" pitchFamily="34" charset="0"/>
                <a:cs typeface="Lato Light" panose="020F0502020204030203" pitchFamily="34" charset="0"/>
              </a:rPr>
              <a:t>amet nonumy periculis ei. Deleniti and apeirian temporibus eam </a:t>
            </a:r>
            <a:r>
              <a:rPr lang="es-ES" altLang="zh-CN" sz="1200" smtClean="0">
                <a:solidFill>
                  <a:schemeClr val="bg1">
                    <a:lumMod val="65000"/>
                  </a:schemeClr>
                </a:solidFill>
                <a:ea typeface="Lato Light" panose="020F0502020204030203" pitchFamily="34" charset="0"/>
                <a:cs typeface="Lato Light" panose="020F0502020204030203" pitchFamily="34" charset="0"/>
              </a:rPr>
              <a:t>cu.</a:t>
            </a:r>
          </a:p>
          <a:p>
            <a:pPr marL="347663" indent="-341313">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2569949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50101" y="3620592"/>
            <a:ext cx="4680941" cy="3636380"/>
          </a:xfrm>
          <a:prstGeom prst="rect">
            <a:avLst/>
          </a:prstGeom>
        </p:spPr>
        <p:txBody>
          <a:bodyPr wrap="square">
            <a:spAutoFit/>
          </a:bodyPr>
          <a:lstStyle/>
          <a:p>
            <a:pPr marL="6350">
              <a:lnSpc>
                <a:spcPct val="120000"/>
              </a:lnSpc>
              <a:spcBef>
                <a:spcPts val="1800"/>
              </a:spcBef>
            </a:pPr>
            <a:r>
              <a:rPr lang="es-ES" altLang="zh-CN" sz="2800" dirty="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6350">
              <a:lnSpc>
                <a:spcPct val="120000"/>
              </a:lnSpc>
              <a:spcBef>
                <a:spcPts val="18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 no quo maiorum intelleget, liber regione eu sit. Mea cu case ludus integre, vide viderer eleifend ex mea. His at soluta regione diceret, cum et atqui placerat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petentium.</a:t>
            </a:r>
          </a:p>
          <a:p>
            <a:pPr marL="6350">
              <a:lnSpc>
                <a:spcPct val="120000"/>
              </a:lnSpc>
              <a:spcBef>
                <a:spcPts val="1200"/>
              </a:spcBef>
            </a:pPr>
            <a:r>
              <a:rPr lang="es-ES" altLang="zh-CN" sz="1200" dirty="0" smtClean="0">
                <a:solidFill>
                  <a:schemeClr val="bg1">
                    <a:lumMod val="65000"/>
                  </a:schemeClr>
                </a:solidFill>
                <a:ea typeface="Lato Light" panose="020F0502020204030203" pitchFamily="34" charset="0"/>
                <a:cs typeface="Lato Light" panose="020F0502020204030203" pitchFamily="34" charset="0"/>
              </a:rPr>
              <a:t>Per </a:t>
            </a:r>
            <a:r>
              <a:rPr lang="es-ES" altLang="zh-CN" sz="1200" dirty="0">
                <a:solidFill>
                  <a:schemeClr val="bg1">
                    <a:lumMod val="65000"/>
                  </a:schemeClr>
                </a:solidFill>
                <a:ea typeface="Lato Light" panose="020F0502020204030203" pitchFamily="34" charset="0"/>
                <a:cs typeface="Lato Light" panose="020F0502020204030203" pitchFamily="34" charset="0"/>
              </a:rPr>
              <a:t>amet nonumy periculis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dirty="0">
                <a:solidFill>
                  <a:schemeClr val="bg1">
                    <a:lumMod val="65000"/>
                  </a:schemeClr>
                </a:solidFill>
                <a:ea typeface="Lato Light" panose="020F0502020204030203" pitchFamily="34" charset="0"/>
                <a:cs typeface="Lato Light" panose="020F0502020204030203" pitchFamily="34" charset="0"/>
              </a:rPr>
              <a:t>and apeirian temporibus eam cu, ad mea ipsum sadipscing, sed ex assum omnium contentiones.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dirty="0">
                <a:solidFill>
                  <a:schemeClr val="bg1">
                    <a:lumMod val="65000"/>
                  </a:schemeClr>
                </a:solidFill>
                <a:ea typeface="Lato Light" panose="020F0502020204030203" pitchFamily="34" charset="0"/>
                <a:cs typeface="Lato Light" panose="020F0502020204030203" pitchFamily="34" charset="0"/>
              </a:rPr>
              <a:t>suavitate moderatius has eu, epicuri ancillae pericula ei nam, ferri ipsum quaeque est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p:cNvSpPr/>
          <p:nvPr/>
        </p:nvSpPr>
        <p:spPr>
          <a:xfrm>
            <a:off x="6811315" y="3620592"/>
            <a:ext cx="4680941" cy="5001369"/>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Who We Are?</a:t>
            </a:r>
          </a:p>
          <a:p>
            <a:pPr marL="361950" indent="-355600">
              <a:lnSpc>
                <a:spcPct val="120000"/>
              </a:lnSpc>
              <a:spcBef>
                <a:spcPts val="18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Per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nonumy</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periculis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ei. Deleniti </a:t>
            </a:r>
            <a:r>
              <a:rPr lang="es-ES" altLang="zh-CN" sz="1200">
                <a:solidFill>
                  <a:schemeClr val="bg1">
                    <a:lumMod val="65000"/>
                  </a:schemeClr>
                </a:solidFill>
                <a:ea typeface="Lato Light" panose="020F0502020204030203" pitchFamily="34" charset="0"/>
                <a:cs typeface="Lato Light" panose="020F0502020204030203" pitchFamily="34" charset="0"/>
              </a:rPr>
              <a:t>and </a:t>
            </a:r>
            <a:r>
              <a:rPr lang="es-ES" altLang="zh-CN" sz="1200" err="1">
                <a:solidFill>
                  <a:schemeClr val="bg1">
                    <a:lumMod val="65000"/>
                  </a:schemeClr>
                </a:solidFill>
                <a:ea typeface="Lato Light" panose="020F0502020204030203" pitchFamily="34" charset="0"/>
                <a:cs typeface="Lato Light" panose="020F0502020204030203" pitchFamily="34" charset="0"/>
              </a:rPr>
              <a:t>apeirian</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temporibus</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eam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ad mea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sadipscing</a:t>
            </a:r>
            <a:r>
              <a:rPr lang="es-ES" altLang="zh-CN" sz="1200">
                <a:solidFill>
                  <a:schemeClr val="bg1">
                    <a:lumMod val="65000"/>
                  </a:schemeClr>
                </a:solidFill>
                <a:ea typeface="Lato Light" panose="020F0502020204030203" pitchFamily="34" charset="0"/>
                <a:cs typeface="Lato Light" panose="020F0502020204030203" pitchFamily="34" charset="0"/>
              </a:rPr>
              <a:t>, sed ex </a:t>
            </a:r>
            <a:r>
              <a:rPr lang="es-ES" altLang="zh-CN" sz="1200" err="1">
                <a:solidFill>
                  <a:schemeClr val="bg1">
                    <a:lumMod val="65000"/>
                  </a:schemeClr>
                </a:solidFill>
                <a:ea typeface="Lato Light" panose="020F0502020204030203" pitchFamily="34" charset="0"/>
                <a:cs typeface="Lato Light" panose="020F0502020204030203" pitchFamily="34" charset="0"/>
              </a:rPr>
              <a:t>assum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omnium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contentiones.</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smtClean="0">
                <a:solidFill>
                  <a:schemeClr val="bg1">
                    <a:lumMod val="65000"/>
                  </a:schemeClr>
                </a:solidFill>
                <a:ea typeface="Lato Light" panose="020F0502020204030203" pitchFamily="34" charset="0"/>
                <a:cs typeface="Lato Light" panose="020F0502020204030203" pitchFamily="34" charset="0"/>
              </a:rPr>
              <a:t>Nobis </a:t>
            </a:r>
            <a:r>
              <a:rPr lang="es-ES" altLang="zh-CN" sz="1200" err="1">
                <a:solidFill>
                  <a:schemeClr val="bg1">
                    <a:lumMod val="65000"/>
                  </a:schemeClr>
                </a:solidFill>
                <a:ea typeface="Lato Light" panose="020F0502020204030203" pitchFamily="34" charset="0"/>
                <a:cs typeface="Lato Light" panose="020F0502020204030203" pitchFamily="34" charset="0"/>
              </a:rPr>
              <a:t>suavitate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moderatius</a:t>
            </a:r>
            <a:r>
              <a:rPr lang="es-ES" altLang="zh-CN" sz="1200">
                <a:solidFill>
                  <a:schemeClr val="bg1">
                    <a:lumMod val="65000"/>
                  </a:schemeClr>
                </a:solidFill>
                <a:ea typeface="Lato Light" panose="020F0502020204030203" pitchFamily="34" charset="0"/>
                <a:cs typeface="Lato Light" panose="020F0502020204030203" pitchFamily="34" charset="0"/>
              </a:rPr>
              <a:t> has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epicuri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ancillae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pericula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nam</a:t>
            </a:r>
            <a:r>
              <a:rPr lang="es-ES" altLang="zh-CN" sz="1200">
                <a:solidFill>
                  <a:schemeClr val="bg1">
                    <a:lumMod val="65000"/>
                  </a:schemeClr>
                </a:solidFill>
                <a:ea typeface="Lato Light" panose="020F0502020204030203" pitchFamily="34" charset="0"/>
                <a:cs typeface="Lato Light" panose="020F0502020204030203" pitchFamily="34" charset="0"/>
              </a:rPr>
              <a:t>, ferri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quaeque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est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ea</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p>
          <a:p>
            <a:pPr marL="361950" indent="-355600">
              <a:lnSpc>
                <a:spcPct val="120000"/>
              </a:lnSpc>
              <a:spcBef>
                <a:spcPts val="1200"/>
              </a:spcBef>
              <a:buClr>
                <a:schemeClr val="tx1">
                  <a:lumMod val="75000"/>
                  <a:lumOff val="25000"/>
                </a:schemeClr>
              </a:buClr>
              <a:buSzPct val="100000"/>
              <a:buFont typeface="Arial" panose="020B0604020202020204" pitchFamily="34" charset="0"/>
              <a:buChar cha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p:cNvSpPr/>
          <p:nvPr/>
        </p:nvSpPr>
        <p:spPr>
          <a:xfrm>
            <a:off x="12272530" y="3620592"/>
            <a:ext cx="4680941" cy="4018023"/>
          </a:xfrm>
          <a:prstGeom prst="rect">
            <a:avLst/>
          </a:prstGeom>
        </p:spPr>
        <p:txBody>
          <a:bodyPr wrap="square">
            <a:spAutoFit/>
          </a:bodyPr>
          <a:lstStyle/>
          <a:p>
            <a:pPr marL="6350">
              <a:lnSpc>
                <a:spcPct val="120000"/>
              </a:lnSpc>
              <a:spcBef>
                <a:spcPts val="1800"/>
              </a:spcBef>
            </a:pPr>
            <a:r>
              <a:rPr lang="es-ES" altLang="zh-CN" sz="2800" smtClean="0">
                <a:solidFill>
                  <a:schemeClr val="tx1">
                    <a:lumMod val="75000"/>
                    <a:lumOff val="25000"/>
                  </a:schemeClr>
                </a:solidFill>
                <a:ea typeface="Lato Light" panose="020F0502020204030203" pitchFamily="34" charset="0"/>
                <a:cs typeface="Lato Light" panose="020F0502020204030203" pitchFamily="34" charset="0"/>
              </a:rPr>
              <a:t>Why Should You Choose us?</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err="1">
                <a:solidFill>
                  <a:schemeClr val="bg1">
                    <a:lumMod val="65000"/>
                  </a:schemeClr>
                </a:solidFill>
                <a:ea typeface="Lato Light" panose="020F0502020204030203" pitchFamily="34" charset="0"/>
                <a:cs typeface="Lato Light" panose="020F0502020204030203" pitchFamily="34" charset="0"/>
              </a:rPr>
              <a:t>ipsum</a:t>
            </a:r>
            <a:r>
              <a:rPr lang="es-ES" altLang="zh-CN" sz="1200">
                <a:solidFill>
                  <a:schemeClr val="bg1">
                    <a:lumMod val="65000"/>
                  </a:schemeClr>
                </a:solidFill>
                <a:ea typeface="Lato Light" panose="020F0502020204030203" pitchFamily="34" charset="0"/>
                <a:cs typeface="Lato Light" panose="020F0502020204030203" pitchFamily="34" charset="0"/>
              </a:rPr>
              <a:t> dolor </a:t>
            </a:r>
            <a:r>
              <a:rPr lang="es-ES" altLang="zh-CN" sz="1200" err="1">
                <a:solidFill>
                  <a:schemeClr val="bg1">
                    <a:lumMod val="65000"/>
                  </a:schemeClr>
                </a:solidFill>
                <a:ea typeface="Lato Light" panose="020F0502020204030203" pitchFamily="34" charset="0"/>
                <a:cs typeface="Lato Light" panose="020F0502020204030203" pitchFamily="34" charset="0"/>
              </a:rPr>
              <a:t>sit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amet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feugiat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delicata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liberavisse</a:t>
            </a:r>
            <a:r>
              <a:rPr lang="es-ES" altLang="zh-CN" sz="1200">
                <a:solidFill>
                  <a:schemeClr val="bg1">
                    <a:lumMod val="65000"/>
                  </a:schemeClr>
                </a:solidFill>
                <a:ea typeface="Lato Light" panose="020F0502020204030203" pitchFamily="34" charset="0"/>
                <a:cs typeface="Lato Light" panose="020F0502020204030203" pitchFamily="34" charset="0"/>
              </a:rPr>
              <a:t> id cum, no quo </a:t>
            </a:r>
            <a:r>
              <a:rPr lang="es-ES" altLang="zh-CN" sz="1200" err="1">
                <a:solidFill>
                  <a:schemeClr val="bg1">
                    <a:lumMod val="65000"/>
                  </a:schemeClr>
                </a:solidFill>
                <a:ea typeface="Lato Light" panose="020F0502020204030203" pitchFamily="34" charset="0"/>
                <a:cs typeface="Lato Light" panose="020F0502020204030203" pitchFamily="34" charset="0"/>
              </a:rPr>
              <a:t>maiorum</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intelleget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liber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eu</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sit.</a:t>
            </a:r>
          </a:p>
          <a:p>
            <a:pPr marL="6350">
              <a:lnSpc>
                <a:spcPct val="120000"/>
              </a:lnSpc>
              <a:spcBef>
                <a:spcPts val="18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Mea </a:t>
            </a:r>
            <a:r>
              <a:rPr lang="es-ES" altLang="zh-CN" sz="1200" err="1">
                <a:solidFill>
                  <a:schemeClr val="bg1">
                    <a:lumMod val="65000"/>
                  </a:schemeClr>
                </a:solidFill>
                <a:ea typeface="Lato Light" panose="020F0502020204030203" pitchFamily="34" charset="0"/>
                <a:cs typeface="Lato Light" panose="020F0502020204030203" pitchFamily="34" charset="0"/>
              </a:rPr>
              <a:t>cu</a:t>
            </a:r>
            <a:r>
              <a:rPr lang="es-ES" altLang="zh-CN" sz="1200">
                <a:solidFill>
                  <a:schemeClr val="bg1">
                    <a:lumMod val="65000"/>
                  </a:schemeClr>
                </a:solidFill>
                <a:ea typeface="Lato Light" panose="020F0502020204030203" pitchFamily="34" charset="0"/>
                <a:cs typeface="Lato Light" panose="020F0502020204030203" pitchFamily="34" charset="0"/>
              </a:rPr>
              <a:t> case </a:t>
            </a:r>
            <a:r>
              <a:rPr lang="es-ES" altLang="zh-CN" sz="1200" err="1">
                <a:solidFill>
                  <a:schemeClr val="bg1">
                    <a:lumMod val="65000"/>
                  </a:schemeClr>
                </a:solidFill>
                <a:ea typeface="Lato Light" panose="020F0502020204030203" pitchFamily="34" charset="0"/>
                <a:cs typeface="Lato Light" panose="020F0502020204030203" pitchFamily="34" charset="0"/>
              </a:rPr>
              <a:t>ludus</a:t>
            </a:r>
            <a:r>
              <a:rPr lang="es-ES" altLang="zh-CN" sz="1200">
                <a:solidFill>
                  <a:schemeClr val="bg1">
                    <a:lumMod val="65000"/>
                  </a:schemeClr>
                </a:solidFill>
                <a:ea typeface="Lato Light" panose="020F0502020204030203" pitchFamily="34" charset="0"/>
                <a:cs typeface="Lato Light" panose="020F0502020204030203" pitchFamily="34" charset="0"/>
              </a:rPr>
              <a:t> integre, </a:t>
            </a:r>
            <a:r>
              <a:rPr lang="es-ES" altLang="zh-CN" sz="1200" err="1">
                <a:solidFill>
                  <a:schemeClr val="bg1">
                    <a:lumMod val="65000"/>
                  </a:schemeClr>
                </a:solidFill>
                <a:ea typeface="Lato Light" panose="020F0502020204030203" pitchFamily="34" charset="0"/>
                <a:cs typeface="Lato Light" panose="020F0502020204030203" pitchFamily="34" charset="0"/>
              </a:rPr>
              <a:t>vide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viderer</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eleifend</a:t>
            </a:r>
            <a:r>
              <a:rPr lang="es-ES" altLang="zh-CN" sz="1200">
                <a:solidFill>
                  <a:schemeClr val="bg1">
                    <a:lumMod val="65000"/>
                  </a:schemeClr>
                </a:solidFill>
                <a:ea typeface="Lato Light" panose="020F0502020204030203" pitchFamily="34" charset="0"/>
                <a:cs typeface="Lato Light" panose="020F0502020204030203" pitchFamily="34" charset="0"/>
              </a:rPr>
              <a:t> ex mea. </a:t>
            </a:r>
            <a:r>
              <a:rPr lang="es-ES" altLang="zh-CN" sz="1200" err="1">
                <a:solidFill>
                  <a:schemeClr val="bg1">
                    <a:lumMod val="65000"/>
                  </a:schemeClr>
                </a:solidFill>
                <a:ea typeface="Lato Light" panose="020F0502020204030203" pitchFamily="34" charset="0"/>
                <a:cs typeface="Lato Light" panose="020F0502020204030203" pitchFamily="34" charset="0"/>
              </a:rPr>
              <a:t>His</a:t>
            </a:r>
            <a:r>
              <a:rPr lang="es-ES" altLang="zh-CN" sz="1200">
                <a:solidFill>
                  <a:schemeClr val="bg1">
                    <a:lumMod val="65000"/>
                  </a:schemeClr>
                </a:solidFill>
                <a:ea typeface="Lato Light" panose="020F0502020204030203" pitchFamily="34" charset="0"/>
                <a:cs typeface="Lato Light" panose="020F0502020204030203" pitchFamily="34" charset="0"/>
              </a:rPr>
              <a:t> at </a:t>
            </a:r>
            <a:r>
              <a:rPr lang="es-ES" altLang="zh-CN" sz="1200" err="1">
                <a:solidFill>
                  <a:schemeClr val="bg1">
                    <a:lumMod val="65000"/>
                  </a:schemeClr>
                </a:solidFill>
                <a:ea typeface="Lato Light" panose="020F0502020204030203" pitchFamily="34" charset="0"/>
                <a:cs typeface="Lato Light" panose="020F0502020204030203" pitchFamily="34" charset="0"/>
              </a:rPr>
              <a:t>soluta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regione</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diceret</a:t>
            </a:r>
            <a:r>
              <a:rPr lang="es-ES" altLang="zh-CN" sz="1200">
                <a:solidFill>
                  <a:schemeClr val="bg1">
                    <a:lumMod val="65000"/>
                  </a:schemeClr>
                </a:solidFill>
                <a:ea typeface="Lato Light" panose="020F0502020204030203" pitchFamily="34" charset="0"/>
                <a:cs typeface="Lato Light" panose="020F0502020204030203" pitchFamily="34" charset="0"/>
              </a:rPr>
              <a:t>, cum et </a:t>
            </a:r>
            <a:r>
              <a:rPr lang="es-ES" altLang="zh-CN" sz="1200" err="1">
                <a:solidFill>
                  <a:schemeClr val="bg1">
                    <a:lumMod val="65000"/>
                  </a:schemeClr>
                </a:solidFill>
                <a:ea typeface="Lato Light" panose="020F0502020204030203" pitchFamily="34" charset="0"/>
                <a:cs typeface="Lato Light" panose="020F0502020204030203" pitchFamily="34" charset="0"/>
              </a:rPr>
              <a:t>atqui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err="1">
                <a:solidFill>
                  <a:schemeClr val="bg1">
                    <a:lumMod val="65000"/>
                  </a:schemeClr>
                </a:solidFill>
                <a:ea typeface="Lato Light" panose="020F0502020204030203" pitchFamily="34" charset="0"/>
                <a:cs typeface="Lato Light" panose="020F0502020204030203" pitchFamily="34" charset="0"/>
              </a:rPr>
              <a:t>placerat</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petentium</a:t>
            </a:r>
            <a:r>
              <a:rPr lang="es-ES" altLang="zh-CN" sz="1200">
                <a:solidFill>
                  <a:schemeClr val="bg1">
                    <a:lumMod val="65000"/>
                  </a:schemeClr>
                </a:solidFill>
                <a:ea typeface="Lato Light" panose="020F0502020204030203" pitchFamily="34" charset="0"/>
                <a:cs typeface="Lato Light" panose="020F0502020204030203" pitchFamily="34" charset="0"/>
              </a:rPr>
              <a:t>. Lorem ipsum dolor sit amet, feugiat delicata liberavisse id cum, no quo </a:t>
            </a:r>
            <a:r>
              <a:rPr lang="es-ES" altLang="zh-CN" sz="1200" smtClean="0">
                <a:solidFill>
                  <a:schemeClr val="bg1">
                    <a:lumMod val="65000"/>
                  </a:schemeClr>
                </a:solidFill>
                <a:ea typeface="Lato Light" panose="020F0502020204030203" pitchFamily="34" charset="0"/>
                <a:cs typeface="Lato Light" panose="020F0502020204030203" pitchFamily="34" charset="0"/>
              </a:rPr>
              <a:t>maiorum intelleget. </a:t>
            </a:r>
          </a:p>
          <a:p>
            <a:pPr marL="6350">
              <a:lnSpc>
                <a:spcPct val="120000"/>
              </a:lnSpc>
              <a:spcBef>
                <a:spcPts val="18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 cum et atqui placerat petentium</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TextBox 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Presentation</a:t>
            </a:r>
          </a:p>
        </p:txBody>
      </p:sp>
    </p:spTree>
    <p:extLst>
      <p:ext uri="{BB962C8B-B14F-4D97-AF65-F5344CB8AC3E}">
        <p14:creationId xmlns:p14="http://schemas.microsoft.com/office/powerpoint/2010/main" val="57720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7" y="4480098"/>
            <a:ext cx="1344916" cy="1344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89029" y="4855541"/>
            <a:ext cx="486890" cy="594026"/>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2113771"/>
            <a:ext cx="1344916" cy="1344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2543136"/>
            <a:ext cx="594587" cy="48618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Rectangle 5"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8560014" y="6846426"/>
            <a:ext cx="1344916" cy="1344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35180" y="7248694"/>
            <a:ext cx="594587" cy="540385"/>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2147591"/>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4513919"/>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p:nvPr/>
        </p:nvSpPr>
        <p:spPr>
          <a:xfrm>
            <a:off x="10308672" y="6880247"/>
            <a:ext cx="6188627"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dirty="0" smtClean="0">
              <a:solidFill>
                <a:schemeClr val="tx1">
                  <a:lumMod val="75000"/>
                  <a:lumOff val="25000"/>
                </a:schemeClr>
              </a:solidFill>
              <a:ea typeface="Lato Light" panose="020F0502020204030203" pitchFamily="34" charset="0"/>
              <a:cs typeface="Lato Light" panose="020F0502020204030203" pitchFamily="34" charset="0"/>
            </a:endParaRPr>
          </a:p>
          <a:p>
            <a:pPr marL="6350">
              <a:lnSpc>
                <a:spcPct val="12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 no quo maiorum intelleget, liber regione eu sit. Mea cu case ludus integre, vide viderer eleifend ex mea. His at soluta regione diceret</a:t>
            </a:r>
            <a:r>
              <a:rPr lang="es-ES" altLang="zh-CN" sz="1200" smtClean="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1747551" y="3981644"/>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 Design</a:t>
            </a:r>
          </a:p>
        </p:txBody>
      </p:sp>
    </p:spTree>
    <p:extLst>
      <p:ext uri="{BB962C8B-B14F-4D97-AF65-F5344CB8AC3E}">
        <p14:creationId xmlns:p14="http://schemas.microsoft.com/office/powerpoint/2010/main" val="137024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3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674719" y="4787366"/>
            <a:ext cx="3178999" cy="3178999"/>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 name="Freeform 2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6434282" y="3612271"/>
            <a:ext cx="2764594" cy="2764593"/>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 name="Freeform 242"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264099" y="7517898"/>
            <a:ext cx="1704928" cy="1703035"/>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593"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9921318" y="6042086"/>
            <a:ext cx="685800" cy="669558"/>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7509140" y="4687130"/>
            <a:ext cx="614878" cy="61487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924026" y="8211907"/>
            <a:ext cx="385074" cy="3150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50046" y="4355931"/>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3105906" y="7730779"/>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25793" y="5738227"/>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TextBox 1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Tree>
    <p:extLst>
      <p:ext uri="{BB962C8B-B14F-4D97-AF65-F5344CB8AC3E}">
        <p14:creationId xmlns:p14="http://schemas.microsoft.com/office/powerpoint/2010/main" val="4190382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5"/>
          <p:cNvSpPr/>
          <p:nvPr/>
        </p:nvSpPr>
        <p:spPr>
          <a:xfrm flipV="1">
            <a:off x="13075424"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3"/>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sp>
        <p:nvSpPr>
          <p:cNvPr id="4" name="Oval 26"/>
          <p:cNvSpPr/>
          <p:nvPr/>
        </p:nvSpPr>
        <p:spPr>
          <a:xfrm flipV="1">
            <a:off x="10446194"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2"/>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sp>
        <p:nvSpPr>
          <p:cNvPr id="2" name="Oval 11"/>
          <p:cNvSpPr/>
          <p:nvPr/>
        </p:nvSpPr>
        <p:spPr>
          <a:xfrm flipV="1">
            <a:off x="7816966" y="3688638"/>
            <a:ext cx="2909725" cy="2909724"/>
          </a:xfrm>
          <a:custGeom>
            <a:avLst/>
            <a:gdLst>
              <a:gd name="connsiteX0" fmla="*/ 0 w 1790088"/>
              <a:gd name="connsiteY0" fmla="*/ 895044 h 1790088"/>
              <a:gd name="connsiteX1" fmla="*/ 895044 w 1790088"/>
              <a:gd name="connsiteY1" fmla="*/ 0 h 1790088"/>
              <a:gd name="connsiteX2" fmla="*/ 1790088 w 1790088"/>
              <a:gd name="connsiteY2" fmla="*/ 895044 h 1790088"/>
              <a:gd name="connsiteX3" fmla="*/ 895044 w 1790088"/>
              <a:gd name="connsiteY3" fmla="*/ 1790088 h 1790088"/>
              <a:gd name="connsiteX4" fmla="*/ 0 w 1790088"/>
              <a:gd name="connsiteY4" fmla="*/ 895044 h 1790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088" h="1790088">
                <a:moveTo>
                  <a:pt x="0" y="895044"/>
                </a:moveTo>
                <a:cubicBezTo>
                  <a:pt x="0" y="400725"/>
                  <a:pt x="400725" y="0"/>
                  <a:pt x="895044" y="0"/>
                </a:cubicBezTo>
                <a:cubicBezTo>
                  <a:pt x="1389363" y="0"/>
                  <a:pt x="1790088" y="400725"/>
                  <a:pt x="1790088" y="895044"/>
                </a:cubicBezTo>
                <a:cubicBezTo>
                  <a:pt x="1790088" y="1389363"/>
                  <a:pt x="1389363" y="1790088"/>
                  <a:pt x="895044" y="1790088"/>
                </a:cubicBezTo>
                <a:cubicBezTo>
                  <a:pt x="400725" y="1790088"/>
                  <a:pt x="0" y="1389363"/>
                  <a:pt x="0" y="895044"/>
                </a:cubicBezTo>
                <a:close/>
              </a:path>
            </a:pathLst>
          </a:custGeom>
          <a:solidFill>
            <a:schemeClr val="accent1"/>
          </a:solidFill>
          <a:ln>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1682" tIns="311682" rIns="311682" bIns="311682" numCol="1" spcCol="1270" anchor="ctr" anchorCtr="0">
            <a:noAutofit/>
          </a:bodyPr>
          <a:lstStyle/>
          <a:p>
            <a:pPr lvl="0" algn="ctr" defTabSz="1733550">
              <a:lnSpc>
                <a:spcPct val="90000"/>
              </a:lnSpc>
              <a:spcBef>
                <a:spcPct val="0"/>
              </a:spcBef>
              <a:spcAft>
                <a:spcPct val="35000"/>
              </a:spcAft>
            </a:pPr>
            <a:endParaRPr lang="zh-CN" altLang="en-US" sz="3900" kern="1200"/>
          </a:p>
        </p:txBody>
      </p:sp>
      <p:grpSp>
        <p:nvGrpSpPr>
          <p:cNvPr id="8" name="Group 30"/>
          <p:cNvGrpSpPr/>
          <p:nvPr/>
        </p:nvGrpSpPr>
        <p:grpSpPr>
          <a:xfrm flipV="1">
            <a:off x="7714043" y="3688638"/>
            <a:ext cx="3115566" cy="3702762"/>
            <a:chOff x="6322833" y="2352628"/>
            <a:chExt cx="1916723" cy="2277972"/>
          </a:xfrm>
        </p:grpSpPr>
        <p:sp>
          <p:nvSpPr>
            <p:cNvPr id="9" name="Arc 31"/>
            <p:cNvSpPr/>
            <p:nvPr/>
          </p:nvSpPr>
          <p:spPr>
            <a:xfrm rot="18900000">
              <a:off x="6322833" y="2713877"/>
              <a:ext cx="1916723" cy="1916723"/>
            </a:xfrm>
            <a:prstGeom prst="arc">
              <a:avLst>
                <a:gd name="adj1" fmla="val 17040489"/>
                <a:gd name="adj2" fmla="val 20811220"/>
              </a:avLst>
            </a:prstGeom>
            <a:ln w="9525">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0" name="Straight Connector 32"/>
            <p:cNvCxnSpPr/>
            <p:nvPr/>
          </p:nvCxnSpPr>
          <p:spPr>
            <a:xfrm flipV="1">
              <a:off x="7281194" y="2352628"/>
              <a:ext cx="0" cy="362790"/>
            </a:xfrm>
            <a:prstGeom prst="line">
              <a:avLst/>
            </a:prstGeom>
            <a:ln>
              <a:tailEnd type="oval"/>
            </a:ln>
          </p:spPr>
          <p:style>
            <a:lnRef idx="1">
              <a:schemeClr val="accent1"/>
            </a:lnRef>
            <a:fillRef idx="0">
              <a:schemeClr val="accent1"/>
            </a:fillRef>
            <a:effectRef idx="0">
              <a:schemeClr val="accent1"/>
            </a:effectRef>
            <a:fontRef idx="minor">
              <a:schemeClr val="tx1"/>
            </a:fontRef>
          </p:style>
        </p:cxnSp>
      </p:grpSp>
      <p:grpSp>
        <p:nvGrpSpPr>
          <p:cNvPr id="11" name="Group 34"/>
          <p:cNvGrpSpPr/>
          <p:nvPr/>
        </p:nvGrpSpPr>
        <p:grpSpPr>
          <a:xfrm flipV="1">
            <a:off x="12972499" y="3666554"/>
            <a:ext cx="3115566" cy="3702762"/>
            <a:chOff x="6322833" y="2352628"/>
            <a:chExt cx="1916723" cy="2277972"/>
          </a:xfrm>
        </p:grpSpPr>
        <p:sp>
          <p:nvSpPr>
            <p:cNvPr id="12" name="Arc 35"/>
            <p:cNvSpPr/>
            <p:nvPr/>
          </p:nvSpPr>
          <p:spPr>
            <a:xfrm rot="18900000">
              <a:off x="6322833" y="2713877"/>
              <a:ext cx="1916723" cy="1916723"/>
            </a:xfrm>
            <a:prstGeom prst="arc">
              <a:avLst>
                <a:gd name="adj1" fmla="val 17040489"/>
                <a:gd name="adj2" fmla="val 20811220"/>
              </a:avLst>
            </a:prstGeom>
            <a:ln w="9525">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3" name="Straight Connector 36"/>
            <p:cNvCxnSpPr/>
            <p:nvPr/>
          </p:nvCxnSpPr>
          <p:spPr>
            <a:xfrm flipV="1">
              <a:off x="7281194" y="2352628"/>
              <a:ext cx="0" cy="36279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grpSp>
        <p:nvGrpSpPr>
          <p:cNvPr id="14" name="Group 37"/>
          <p:cNvGrpSpPr/>
          <p:nvPr/>
        </p:nvGrpSpPr>
        <p:grpSpPr>
          <a:xfrm rot="10800000" flipV="1">
            <a:off x="10343271" y="2895600"/>
            <a:ext cx="3115566" cy="3702762"/>
            <a:chOff x="6322833" y="2352628"/>
            <a:chExt cx="1916723" cy="2277972"/>
          </a:xfrm>
        </p:grpSpPr>
        <p:sp>
          <p:nvSpPr>
            <p:cNvPr id="15" name="Arc 38"/>
            <p:cNvSpPr/>
            <p:nvPr/>
          </p:nvSpPr>
          <p:spPr>
            <a:xfrm rot="18900000">
              <a:off x="6322833" y="2713877"/>
              <a:ext cx="1916723" cy="1916723"/>
            </a:xfrm>
            <a:prstGeom prst="arc">
              <a:avLst>
                <a:gd name="adj1" fmla="val 17040489"/>
                <a:gd name="adj2" fmla="val 20811220"/>
              </a:avLst>
            </a:prstGeom>
            <a:ln w="9525">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6" name="Straight Connector 39"/>
            <p:cNvCxnSpPr/>
            <p:nvPr/>
          </p:nvCxnSpPr>
          <p:spPr>
            <a:xfrm flipV="1">
              <a:off x="7281194" y="2352628"/>
              <a:ext cx="0" cy="362790"/>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sp>
        <p:nvSpPr>
          <p:cNvPr id="17" name="Rectangle 16"/>
          <p:cNvSpPr/>
          <p:nvPr/>
        </p:nvSpPr>
        <p:spPr>
          <a:xfrm>
            <a:off x="12093323" y="7686361"/>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8" name="Rectangle 17"/>
          <p:cNvSpPr/>
          <p:nvPr/>
        </p:nvSpPr>
        <p:spPr>
          <a:xfrm>
            <a:off x="6834867" y="7686361"/>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9" name="Rectangle 18"/>
          <p:cNvSpPr/>
          <p:nvPr/>
        </p:nvSpPr>
        <p:spPr>
          <a:xfrm>
            <a:off x="9464096" y="1323366"/>
            <a:ext cx="4873916" cy="1277273"/>
          </a:xfrm>
          <a:prstGeom prst="rect">
            <a:avLst/>
          </a:prstGeom>
        </p:spPr>
        <p:txBody>
          <a:bodyPr wrap="square">
            <a:spAutoFit/>
          </a:bodyPr>
          <a:lstStyle/>
          <a:p>
            <a:pPr algn="ct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20" name="TextBox 19"/>
          <p:cNvSpPr txBox="1"/>
          <p:nvPr/>
        </p:nvSpPr>
        <p:spPr>
          <a:xfrm>
            <a:off x="1747551" y="3981644"/>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 Design</a:t>
            </a:r>
          </a:p>
        </p:txBody>
      </p:sp>
      <p:sp>
        <p:nvSpPr>
          <p:cNvPr id="21" name="Freeform 540"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11543360" y="4707096"/>
            <a:ext cx="715392" cy="872808"/>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6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8835011" y="4786323"/>
            <a:ext cx="873634" cy="714354"/>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69"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SpPr>
            <a:spLocks noEditPoints="1"/>
          </p:cNvSpPr>
          <p:nvPr/>
        </p:nvSpPr>
        <p:spPr bwMode="auto">
          <a:xfrm>
            <a:off x="14093469" y="4746504"/>
            <a:ext cx="873634" cy="793992"/>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308125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c"/>
          <p:cNvSpPr/>
          <p:nvPr/>
        </p:nvSpPr>
        <p:spPr>
          <a:xfrm flipH="1" flipV="1">
            <a:off x="6469746" y="3752101"/>
            <a:ext cx="5328136" cy="5328134"/>
          </a:xfrm>
          <a:prstGeom prst="arc">
            <a:avLst>
              <a:gd name="adj1" fmla="val 12136914"/>
              <a:gd name="adj2" fmla="val 20239707"/>
            </a:avLst>
          </a:prstGeom>
          <a:ln w="12700">
            <a:solidFill>
              <a:schemeClr val="bg1">
                <a:lumMod val="85000"/>
              </a:schemeClr>
            </a:solidFill>
            <a:prstDash val="solid"/>
            <a:tailEnd type="triangle" w="lg" len="lg"/>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5" name="Oval"/>
          <p:cNvSpPr/>
          <p:nvPr/>
        </p:nvSpPr>
        <p:spPr>
          <a:xfrm>
            <a:off x="7173180" y="4455537"/>
            <a:ext cx="3921268" cy="3921261"/>
          </a:xfrm>
          <a:prstGeom prst="ellipse">
            <a:avLst/>
          </a:prstGeom>
          <a:solidFill>
            <a:schemeClr val="tx1">
              <a:lumMod val="75000"/>
              <a:lumOff val="2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bIns="360000" anchor="b" anchorCtr="1">
            <a:normAutofit/>
          </a:bodyPr>
          <a:lstStyle/>
          <a:p>
            <a:pPr algn="ctr">
              <a:lnSpc>
                <a:spcPct val="120000"/>
              </a:lnSpc>
              <a:defRPr/>
            </a:pPr>
            <a:endParaRPr lang="zh-CN" altLang="en-US" sz="1200">
              <a:solidFill>
                <a:schemeClr val="bg1"/>
              </a:solidFill>
            </a:endParaRPr>
          </a:p>
        </p:txBody>
      </p:sp>
      <p:sp>
        <p:nvSpPr>
          <p:cNvPr id="6" name="Oval"/>
          <p:cNvSpPr/>
          <p:nvPr/>
        </p:nvSpPr>
        <p:spPr>
          <a:xfrm>
            <a:off x="5622143" y="5398437"/>
            <a:ext cx="2035466" cy="203546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7" name="Oval"/>
          <p:cNvSpPr/>
          <p:nvPr/>
        </p:nvSpPr>
        <p:spPr>
          <a:xfrm>
            <a:off x="10610017" y="5398437"/>
            <a:ext cx="2035466" cy="203546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p>
        </p:txBody>
      </p:sp>
      <p:sp>
        <p:nvSpPr>
          <p:cNvPr id="8" name="Arc"/>
          <p:cNvSpPr/>
          <p:nvPr/>
        </p:nvSpPr>
        <p:spPr>
          <a:xfrm>
            <a:off x="6469746" y="3752101"/>
            <a:ext cx="5328136" cy="5328134"/>
          </a:xfrm>
          <a:prstGeom prst="arc">
            <a:avLst>
              <a:gd name="adj1" fmla="val 12136914"/>
              <a:gd name="adj2" fmla="val 20239707"/>
            </a:avLst>
          </a:prstGeom>
          <a:ln w="12700">
            <a:solidFill>
              <a:schemeClr val="bg1">
                <a:lumMod val="85000"/>
              </a:schemeClr>
            </a:solidFill>
            <a:prstDash val="solid"/>
            <a:tailEnd type="triangle" w="lg" len="lg"/>
          </a:ln>
        </p:spPr>
        <p:style>
          <a:lnRef idx="1">
            <a:schemeClr val="accent1"/>
          </a:lnRef>
          <a:fillRef idx="0">
            <a:schemeClr val="accent1"/>
          </a:fillRef>
          <a:effectRef idx="0">
            <a:schemeClr val="accent1"/>
          </a:effectRef>
          <a:fontRef idx="minor">
            <a:schemeClr val="tx1"/>
          </a:fontRef>
        </p:style>
        <p:txBody>
          <a:bodyPr anchor="ctr"/>
          <a:lstStyle/>
          <a:p>
            <a:pPr algn="ctr"/>
            <a:endParaRPr/>
          </a:p>
        </p:txBody>
      </p:sp>
      <p:sp>
        <p:nvSpPr>
          <p:cNvPr id="11"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6280800" y="6057096"/>
            <a:ext cx="718151" cy="718143"/>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1269114" y="6122780"/>
            <a:ext cx="717273" cy="58677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p:cNvSpPr/>
          <p:nvPr/>
        </p:nvSpPr>
        <p:spPr>
          <a:xfrm>
            <a:off x="7868737" y="5649805"/>
            <a:ext cx="2530153" cy="1532727"/>
          </a:xfrm>
          <a:prstGeom prst="rect">
            <a:avLst/>
          </a:prstGeom>
        </p:spPr>
        <p:txBody>
          <a:bodyPr wrap="square">
            <a:spAutoFit/>
          </a:bodyPr>
          <a:lstStyle/>
          <a:p>
            <a:pPr algn="ctr">
              <a:lnSpc>
                <a:spcPct val="120000"/>
              </a:lnSpc>
              <a:spcBef>
                <a:spcPts val="600"/>
              </a:spcBef>
            </a:pPr>
            <a:r>
              <a:rPr lang="en-US" altLang="zh-CN" sz="5400">
                <a:solidFill>
                  <a:schemeClr val="bg1"/>
                </a:solidFill>
                <a:latin typeface="+mj-lt"/>
                <a:ea typeface="Lato Light" panose="020F0502020204030203" pitchFamily="34" charset="0"/>
                <a:cs typeface="Lato Light" panose="020F0502020204030203" pitchFamily="34" charset="0"/>
              </a:rPr>
              <a:t>78%</a:t>
            </a:r>
          </a:p>
          <a:p>
            <a:pPr algn="ctr">
              <a:lnSpc>
                <a:spcPct val="120000"/>
              </a:lnSpc>
            </a:pPr>
            <a:r>
              <a:rPr lang="en-US" altLang="zh-CN" sz="2400" smtClean="0">
                <a:solidFill>
                  <a:schemeClr val="bg1"/>
                </a:solidFill>
                <a:ea typeface="Lato Light" panose="020F0502020204030203" pitchFamily="34" charset="0"/>
                <a:cs typeface="Lato Light" panose="020F0502020204030203" pitchFamily="34" charset="0"/>
              </a:rPr>
              <a:t>Keywords</a:t>
            </a:r>
            <a:endParaRPr lang="en-US" altLang="zh-CN" sz="2400">
              <a:solidFill>
                <a:schemeClr val="bg1"/>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837475" y="4886519"/>
            <a:ext cx="4256799" cy="3059299"/>
          </a:xfrm>
          <a:prstGeom prst="rect">
            <a:avLst/>
          </a:prstGeom>
        </p:spPr>
        <p:txBody>
          <a:bodyPr wrap="square">
            <a:spAutoFit/>
          </a:bodyPr>
          <a:lstStyle/>
          <a:p>
            <a:pP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93726" y="4886519"/>
            <a:ext cx="4256799" cy="3059299"/>
          </a:xfrm>
          <a:prstGeom prst="rect">
            <a:avLst/>
          </a:prstGeom>
        </p:spPr>
        <p:txBody>
          <a:bodyPr wrap="square">
            <a:spAutoFit/>
          </a:bodyPr>
          <a:lstStyle/>
          <a:p>
            <a:pPr algn="r">
              <a:lnSpc>
                <a:spcPct val="120000"/>
              </a:lnSpc>
              <a:spcBef>
                <a:spcPts val="12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a:p>
            <a:pPr algn="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7" name="TextBox 1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Tree>
    <p:extLst>
      <p:ext uri="{BB962C8B-B14F-4D97-AF65-F5344CB8AC3E}">
        <p14:creationId xmlns:p14="http://schemas.microsoft.com/office/powerpoint/2010/main" val="281717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15"/>
          <p:cNvSpPr/>
          <p:nvPr/>
        </p:nvSpPr>
        <p:spPr>
          <a:xfrm rot="2700000">
            <a:off x="6802263" y="4067079"/>
            <a:ext cx="1762498" cy="1762499"/>
          </a:xfrm>
          <a:prstGeom prst="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3" name="Rectangle 16"/>
          <p:cNvSpPr/>
          <p:nvPr/>
        </p:nvSpPr>
        <p:spPr>
          <a:xfrm rot="2700000">
            <a:off x="9719061" y="4038600"/>
            <a:ext cx="1762498" cy="1762499"/>
          </a:xfrm>
          <a:prstGeom prst="rect">
            <a:avLst/>
          </a:prstGeom>
          <a:solidFill>
            <a:schemeClr val="accent2"/>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4" name="Rectangle 17"/>
          <p:cNvSpPr/>
          <p:nvPr/>
        </p:nvSpPr>
        <p:spPr>
          <a:xfrm rot="2700000">
            <a:off x="9725459" y="7003248"/>
            <a:ext cx="1762498" cy="1762499"/>
          </a:xfrm>
          <a:prstGeom prst="rect">
            <a:avLst/>
          </a:prstGeom>
          <a:solidFill>
            <a:schemeClr val="accent3"/>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5" name="Rectangle 18"/>
          <p:cNvSpPr/>
          <p:nvPr/>
        </p:nvSpPr>
        <p:spPr>
          <a:xfrm rot="2700000">
            <a:off x="6802186" y="7003248"/>
            <a:ext cx="1762498" cy="1762499"/>
          </a:xfrm>
          <a:prstGeom prst="rect">
            <a:avLst/>
          </a:prstGeom>
          <a:solidFill>
            <a:schemeClr val="accent4"/>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26"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392416" y="4657234"/>
            <a:ext cx="582193" cy="582189"/>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393123" y="7598242"/>
            <a:ext cx="580625" cy="581406"/>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309215" y="4629458"/>
            <a:ext cx="582191" cy="580783"/>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315967" y="7642203"/>
            <a:ext cx="581482" cy="47569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4" name="Group 33"/>
          <p:cNvGrpSpPr/>
          <p:nvPr/>
        </p:nvGrpSpPr>
        <p:grpSpPr>
          <a:xfrm>
            <a:off x="8123667" y="5560429"/>
            <a:ext cx="2042808" cy="1762498"/>
            <a:chOff x="8049696" y="4968361"/>
            <a:chExt cx="2190750" cy="1890140"/>
          </a:xfrm>
        </p:grpSpPr>
        <p:sp>
          <p:nvSpPr>
            <p:cNvPr id="35" name="Rectangle 19"/>
            <p:cNvSpPr/>
            <p:nvPr/>
          </p:nvSpPr>
          <p:spPr>
            <a:xfrm rot="2700000">
              <a:off x="8193141" y="4968360"/>
              <a:ext cx="1890140" cy="1890141"/>
            </a:xfrm>
            <a:prstGeom prst="rect">
              <a:avLst/>
            </a:prstGeom>
            <a:solidFill>
              <a:schemeClr val="bg1">
                <a:lumMod val="9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50000"/>
                  </a:schemeClr>
                </a:solidFill>
              </a:endParaRPr>
            </a:p>
          </p:txBody>
        </p:sp>
        <p:sp>
          <p:nvSpPr>
            <p:cNvPr id="36" name="TextBox 35"/>
            <p:cNvSpPr txBox="1"/>
            <p:nvPr/>
          </p:nvSpPr>
          <p:spPr>
            <a:xfrm>
              <a:off x="8049696" y="5611842"/>
              <a:ext cx="2190750" cy="561112"/>
            </a:xfrm>
            <a:prstGeom prst="rect">
              <a:avLst/>
            </a:prstGeom>
            <a:noFill/>
          </p:spPr>
          <p:txBody>
            <a:bodyPr wrap="square" rtlCol="0">
              <a:spAutoFit/>
            </a:bodyPr>
            <a:lstStyle/>
            <a:p>
              <a:pPr algn="ctr"/>
              <a:r>
                <a:rPr lang="en-US" altLang="zh-CN" sz="2800" smtClean="0">
                  <a:solidFill>
                    <a:schemeClr val="tx1">
                      <a:lumMod val="85000"/>
                      <a:lumOff val="15000"/>
                    </a:schemeClr>
                  </a:solidFill>
                </a:rPr>
                <a:t>Keywords</a:t>
              </a:r>
              <a:endParaRPr lang="zh-CN" altLang="en-US" sz="2800">
                <a:solidFill>
                  <a:schemeClr val="tx1">
                    <a:lumMod val="85000"/>
                    <a:lumOff val="15000"/>
                  </a:schemeClr>
                </a:solidFill>
              </a:endParaRPr>
            </a:p>
          </p:txBody>
        </p:sp>
      </p:grpSp>
      <p:sp>
        <p:nvSpPr>
          <p:cNvPr id="17" name="TextBox 1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4281213"/>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7245861"/>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428121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3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7245861"/>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16413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4" name="Freeform 13"/>
          <p:cNvSpPr/>
          <p:nvPr/>
        </p:nvSpPr>
        <p:spPr>
          <a:xfrm rot="10800000" flipV="1">
            <a:off x="16865599" y="7823329"/>
            <a:ext cx="1422400" cy="2463669"/>
          </a:xfrm>
          <a:custGeom>
            <a:avLst/>
            <a:gdLst>
              <a:gd name="connsiteX0" fmla="*/ 0 w 4972151"/>
              <a:gd name="connsiteY0" fmla="*/ 8612019 h 8612019"/>
              <a:gd name="connsiteX1" fmla="*/ 1179873 w 4972151"/>
              <a:gd name="connsiteY1" fmla="*/ 8612019 h 8612019"/>
              <a:gd name="connsiteX2" fmla="*/ 1634612 w 4972151"/>
              <a:gd name="connsiteY2" fmla="*/ 8612019 h 8612019"/>
              <a:gd name="connsiteX3" fmla="*/ 4972151 w 4972151"/>
              <a:gd name="connsiteY3" fmla="*/ 8612019 h 8612019"/>
              <a:gd name="connsiteX4" fmla="*/ 0 w 4972151"/>
              <a:gd name="connsiteY4" fmla="*/ 0 h 8612019"/>
              <a:gd name="connsiteX5" fmla="*/ 0 w 4972151"/>
              <a:gd name="connsiteY5" fmla="*/ 8612019 h 861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2151" h="8612019">
                <a:moveTo>
                  <a:pt x="0" y="8612019"/>
                </a:moveTo>
                <a:lnTo>
                  <a:pt x="1179873" y="8612019"/>
                </a:lnTo>
                <a:lnTo>
                  <a:pt x="1634612" y="8612019"/>
                </a:lnTo>
                <a:lnTo>
                  <a:pt x="4972151" y="8612019"/>
                </a:lnTo>
                <a:lnTo>
                  <a:pt x="0" y="0"/>
                </a:lnTo>
                <a:lnTo>
                  <a:pt x="0" y="861201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Freeform 14"/>
          <p:cNvSpPr/>
          <p:nvPr/>
        </p:nvSpPr>
        <p:spPr>
          <a:xfrm flipV="1">
            <a:off x="0" y="0"/>
            <a:ext cx="13274439" cy="10287000"/>
          </a:xfrm>
          <a:custGeom>
            <a:avLst/>
            <a:gdLst>
              <a:gd name="connsiteX0" fmla="*/ 0 w 13274439"/>
              <a:gd name="connsiteY0" fmla="*/ 0 h 10287000"/>
              <a:gd name="connsiteX1" fmla="*/ 1179873 w 13274439"/>
              <a:gd name="connsiteY1" fmla="*/ 0 h 10287000"/>
              <a:gd name="connsiteX2" fmla="*/ 1634612 w 13274439"/>
              <a:gd name="connsiteY2" fmla="*/ 0 h 10287000"/>
              <a:gd name="connsiteX3" fmla="*/ 7335238 w 13274439"/>
              <a:gd name="connsiteY3" fmla="*/ 0 h 10287000"/>
              <a:gd name="connsiteX4" fmla="*/ 13274439 w 13274439"/>
              <a:gd name="connsiteY4" fmla="*/ 10287000 h 10287000"/>
              <a:gd name="connsiteX5" fmla="*/ 1634612 w 13274439"/>
              <a:gd name="connsiteY5" fmla="*/ 10287000 h 10287000"/>
              <a:gd name="connsiteX6" fmla="*/ 1179873 w 13274439"/>
              <a:gd name="connsiteY6" fmla="*/ 10287000 h 10287000"/>
              <a:gd name="connsiteX7" fmla="*/ 0 w 13274439"/>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74439" h="10287000">
                <a:moveTo>
                  <a:pt x="0" y="0"/>
                </a:moveTo>
                <a:lnTo>
                  <a:pt x="1179873" y="0"/>
                </a:lnTo>
                <a:lnTo>
                  <a:pt x="1634612" y="0"/>
                </a:lnTo>
                <a:lnTo>
                  <a:pt x="7335238" y="0"/>
                </a:lnTo>
                <a:lnTo>
                  <a:pt x="13274439" y="10287000"/>
                </a:lnTo>
                <a:lnTo>
                  <a:pt x="1634612" y="10287000"/>
                </a:lnTo>
                <a:lnTo>
                  <a:pt x="1179873" y="10287000"/>
                </a:lnTo>
                <a:lnTo>
                  <a:pt x="0" y="102870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Group 4"/>
          <p:cNvGrpSpPr/>
          <p:nvPr/>
        </p:nvGrpSpPr>
        <p:grpSpPr>
          <a:xfrm>
            <a:off x="823913" y="814388"/>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Rectangle 8"/>
          <p:cNvSpPr/>
          <p:nvPr/>
        </p:nvSpPr>
        <p:spPr>
          <a:xfrm>
            <a:off x="1763315" y="2729923"/>
            <a:ext cx="8201300" cy="1200329"/>
          </a:xfrm>
          <a:prstGeom prst="rect">
            <a:avLst/>
          </a:prstGeom>
        </p:spPr>
        <p:txBody>
          <a:bodyPr wrap="square">
            <a:spAutoFit/>
          </a:bodyPr>
          <a:lstStyle/>
          <a:p>
            <a:pPr>
              <a:lnSpc>
                <a:spcPct val="120000"/>
              </a:lnSpc>
              <a:spcBef>
                <a:spcPts val="1200"/>
              </a:spcBef>
            </a:pP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alpha val="60000"/>
                  </a:schemeClr>
                </a:solidFill>
                <a:ea typeface="Lato Light" panose="020F0502020204030203" pitchFamily="34" charset="0"/>
                <a:cs typeface="Lato Light" panose="020F0502020204030203" pitchFamily="34" charset="0"/>
              </a:rPr>
              <a:t>. </a:t>
            </a:r>
            <a:r>
              <a:rPr lang="es-ES" altLang="zh-CN" sz="1200" dirty="0" smtClean="0">
                <a:solidFill>
                  <a:schemeClr val="bg1">
                    <a:alpha val="60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alpha val="60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His </a:t>
            </a:r>
            <a:r>
              <a:rPr lang="es-ES" altLang="zh-CN" sz="1200" dirty="0">
                <a:solidFill>
                  <a:schemeClr val="bg1">
                    <a:alpha val="60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smtClean="0">
                <a:solidFill>
                  <a:schemeClr val="bg1">
                    <a:alpha val="60000"/>
                  </a:schemeClr>
                </a:solidFill>
                <a:ea typeface="Lato Light" panose="020F0502020204030203" pitchFamily="34" charset="0"/>
                <a:cs typeface="Lato Light" panose="020F0502020204030203" pitchFamily="34" charset="0"/>
              </a:rPr>
              <a:t>Lorem </a:t>
            </a:r>
            <a:r>
              <a:rPr lang="es-ES" altLang="zh-CN" sz="1200">
                <a:solidFill>
                  <a:schemeClr val="bg1">
                    <a:alpha val="60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alpha val="60000"/>
                  </a:schemeClr>
                </a:solidFill>
                <a:ea typeface="Lato Light" panose="020F0502020204030203" pitchFamily="34" charset="0"/>
                <a:cs typeface="Lato Light" panose="020F0502020204030203" pitchFamily="34" charset="0"/>
              </a:rPr>
              <a:t>. </a:t>
            </a:r>
            <a:r>
              <a:rPr lang="es-ES" altLang="zh-CN" sz="1200">
                <a:solidFill>
                  <a:schemeClr val="bg1">
                    <a:alpha val="6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alpha val="60000"/>
                </a:schemeClr>
              </a:solidFill>
              <a:ea typeface="Lato Light" panose="020F0502020204030203" pitchFamily="34" charset="0"/>
              <a:cs typeface="Lato Light" panose="020F0502020204030203" pitchFamily="34" charset="0"/>
            </a:endParaRPr>
          </a:p>
        </p:txBody>
      </p:sp>
      <p:sp>
        <p:nvSpPr>
          <p:cNvPr id="17" name="TextBox 16"/>
          <p:cNvSpPr txBox="1"/>
          <p:nvPr/>
        </p:nvSpPr>
        <p:spPr>
          <a:xfrm>
            <a:off x="1763315" y="5521914"/>
            <a:ext cx="5460274" cy="2323713"/>
          </a:xfrm>
          <a:prstGeom prst="rect">
            <a:avLst/>
          </a:prstGeom>
          <a:noFill/>
        </p:spPr>
        <p:txBody>
          <a:bodyPr wrap="square" rtlCol="0">
            <a:spAutoFit/>
          </a:bodyPr>
          <a:lstStyle/>
          <a:p>
            <a:pPr>
              <a:spcBef>
                <a:spcPts val="1200"/>
              </a:spcBef>
            </a:pPr>
            <a:r>
              <a:rPr lang="en-US" altLang="zh-CN" sz="2000" spc="300" smtClean="0">
                <a:solidFill>
                  <a:schemeClr val="bg1"/>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bg1"/>
                </a:solidFill>
                <a:latin typeface="+mj-lt"/>
                <a:ea typeface="Roboto" panose="02000000000000000000" pitchFamily="2" charset="0"/>
                <a:cs typeface="Lato" panose="020F0502020204030203" pitchFamily="34" charset="0"/>
              </a:rPr>
              <a:t>Creative Design</a:t>
            </a:r>
          </a:p>
        </p:txBody>
      </p:sp>
    </p:spTree>
    <p:extLst>
      <p:ext uri="{BB962C8B-B14F-4D97-AF65-F5344CB8AC3E}">
        <p14:creationId xmlns:p14="http://schemas.microsoft.com/office/powerpoint/2010/main" val="65668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6373430" y="3647552"/>
            <a:ext cx="5541140" cy="5541134"/>
            <a:chOff x="6373430" y="3672267"/>
            <a:chExt cx="5541140" cy="5541134"/>
          </a:xfrm>
        </p:grpSpPr>
        <p:sp>
          <p:nvSpPr>
            <p:cNvPr id="2" name="Freeform 199"/>
            <p:cNvSpPr>
              <a:spLocks/>
            </p:cNvSpPr>
            <p:nvPr/>
          </p:nvSpPr>
          <p:spPr bwMode="auto">
            <a:xfrm>
              <a:off x="7388712" y="3672267"/>
              <a:ext cx="2803018" cy="2803015"/>
            </a:xfrm>
            <a:custGeom>
              <a:avLst/>
              <a:gdLst>
                <a:gd name="T0" fmla="*/ 1682 w 2678"/>
                <a:gd name="T1" fmla="*/ 0 h 2678"/>
                <a:gd name="T2" fmla="*/ 0 w 2678"/>
                <a:gd name="T3" fmla="*/ 1679 h 2678"/>
                <a:gd name="T4" fmla="*/ 999 w 2678"/>
                <a:gd name="T5" fmla="*/ 2678 h 2678"/>
                <a:gd name="T6" fmla="*/ 1609 w 2678"/>
                <a:gd name="T7" fmla="*/ 2067 h 2678"/>
                <a:gd name="T8" fmla="*/ 2678 w 2678"/>
                <a:gd name="T9" fmla="*/ 996 h 2678"/>
                <a:gd name="T10" fmla="*/ 1682 w 2678"/>
                <a:gd name="T11" fmla="*/ 0 h 2678"/>
              </a:gdLst>
              <a:ahLst/>
              <a:cxnLst>
                <a:cxn ang="0">
                  <a:pos x="T0" y="T1"/>
                </a:cxn>
                <a:cxn ang="0">
                  <a:pos x="T2" y="T3"/>
                </a:cxn>
                <a:cxn ang="0">
                  <a:pos x="T4" y="T5"/>
                </a:cxn>
                <a:cxn ang="0">
                  <a:pos x="T6" y="T7"/>
                </a:cxn>
                <a:cxn ang="0">
                  <a:pos x="T8" y="T9"/>
                </a:cxn>
                <a:cxn ang="0">
                  <a:pos x="T10" y="T11"/>
                </a:cxn>
              </a:cxnLst>
              <a:rect l="0" t="0" r="r" b="b"/>
              <a:pathLst>
                <a:path w="2678" h="2678">
                  <a:moveTo>
                    <a:pt x="1682" y="0"/>
                  </a:moveTo>
                  <a:lnTo>
                    <a:pt x="0" y="1679"/>
                  </a:lnTo>
                  <a:lnTo>
                    <a:pt x="999" y="2678"/>
                  </a:lnTo>
                  <a:lnTo>
                    <a:pt x="1609" y="2067"/>
                  </a:lnTo>
                  <a:lnTo>
                    <a:pt x="2678" y="996"/>
                  </a:lnTo>
                  <a:lnTo>
                    <a:pt x="1682" y="0"/>
                  </a:lnTo>
                  <a:close/>
                </a:path>
              </a:pathLst>
            </a:custGeom>
            <a:solidFill>
              <a:schemeClr val="accent2"/>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200"/>
            <p:cNvSpPr>
              <a:spLocks/>
            </p:cNvSpPr>
            <p:nvPr/>
          </p:nvSpPr>
          <p:spPr bwMode="auto">
            <a:xfrm>
              <a:off x="9136673" y="4714762"/>
              <a:ext cx="2777897" cy="2777894"/>
            </a:xfrm>
            <a:custGeom>
              <a:avLst/>
              <a:gdLst>
                <a:gd name="T0" fmla="*/ 2654 w 2654"/>
                <a:gd name="T1" fmla="*/ 1646 h 2654"/>
                <a:gd name="T2" fmla="*/ 1008 w 2654"/>
                <a:gd name="T3" fmla="*/ 0 h 2654"/>
                <a:gd name="T4" fmla="*/ 0 w 2654"/>
                <a:gd name="T5" fmla="*/ 1008 h 2654"/>
                <a:gd name="T6" fmla="*/ 639 w 2654"/>
                <a:gd name="T7" fmla="*/ 1646 h 2654"/>
                <a:gd name="T8" fmla="*/ 1647 w 2654"/>
                <a:gd name="T9" fmla="*/ 2654 h 2654"/>
                <a:gd name="T10" fmla="*/ 2654 w 2654"/>
                <a:gd name="T11" fmla="*/ 1646 h 2654"/>
              </a:gdLst>
              <a:ahLst/>
              <a:cxnLst>
                <a:cxn ang="0">
                  <a:pos x="T0" y="T1"/>
                </a:cxn>
                <a:cxn ang="0">
                  <a:pos x="T2" y="T3"/>
                </a:cxn>
                <a:cxn ang="0">
                  <a:pos x="T4" y="T5"/>
                </a:cxn>
                <a:cxn ang="0">
                  <a:pos x="T6" y="T7"/>
                </a:cxn>
                <a:cxn ang="0">
                  <a:pos x="T8" y="T9"/>
                </a:cxn>
                <a:cxn ang="0">
                  <a:pos x="T10" y="T11"/>
                </a:cxn>
              </a:cxnLst>
              <a:rect l="0" t="0" r="r" b="b"/>
              <a:pathLst>
                <a:path w="2654" h="2654">
                  <a:moveTo>
                    <a:pt x="2654" y="1646"/>
                  </a:moveTo>
                  <a:lnTo>
                    <a:pt x="1008" y="0"/>
                  </a:lnTo>
                  <a:lnTo>
                    <a:pt x="0" y="1008"/>
                  </a:lnTo>
                  <a:lnTo>
                    <a:pt x="639" y="1646"/>
                  </a:lnTo>
                  <a:lnTo>
                    <a:pt x="1647" y="2654"/>
                  </a:lnTo>
                  <a:lnTo>
                    <a:pt x="2654" y="1646"/>
                  </a:lnTo>
                  <a:close/>
                </a:path>
              </a:pathLst>
            </a:custGeom>
            <a:solidFill>
              <a:schemeClr val="accent3"/>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01"/>
            <p:cNvSpPr>
              <a:spLocks/>
            </p:cNvSpPr>
            <p:nvPr/>
          </p:nvSpPr>
          <p:spPr bwMode="auto">
            <a:xfrm>
              <a:off x="8084756" y="6437601"/>
              <a:ext cx="2775803" cy="2775800"/>
            </a:xfrm>
            <a:custGeom>
              <a:avLst/>
              <a:gdLst>
                <a:gd name="T0" fmla="*/ 1008 w 2652"/>
                <a:gd name="T1" fmla="*/ 2652 h 2652"/>
                <a:gd name="T2" fmla="*/ 2136 w 2652"/>
                <a:gd name="T3" fmla="*/ 1521 h 2652"/>
                <a:gd name="T4" fmla="*/ 2652 w 2652"/>
                <a:gd name="T5" fmla="*/ 1008 h 2652"/>
                <a:gd name="T6" fmla="*/ 1644 w 2652"/>
                <a:gd name="T7" fmla="*/ 0 h 2652"/>
                <a:gd name="T8" fmla="*/ 0 w 2652"/>
                <a:gd name="T9" fmla="*/ 1644 h 2652"/>
                <a:gd name="T10" fmla="*/ 1008 w 2652"/>
                <a:gd name="T11" fmla="*/ 2652 h 2652"/>
              </a:gdLst>
              <a:ahLst/>
              <a:cxnLst>
                <a:cxn ang="0">
                  <a:pos x="T0" y="T1"/>
                </a:cxn>
                <a:cxn ang="0">
                  <a:pos x="T2" y="T3"/>
                </a:cxn>
                <a:cxn ang="0">
                  <a:pos x="T4" y="T5"/>
                </a:cxn>
                <a:cxn ang="0">
                  <a:pos x="T6" y="T7"/>
                </a:cxn>
                <a:cxn ang="0">
                  <a:pos x="T8" y="T9"/>
                </a:cxn>
                <a:cxn ang="0">
                  <a:pos x="T10" y="T11"/>
                </a:cxn>
              </a:cxnLst>
              <a:rect l="0" t="0" r="r" b="b"/>
              <a:pathLst>
                <a:path w="2652" h="2652">
                  <a:moveTo>
                    <a:pt x="1008" y="2652"/>
                  </a:moveTo>
                  <a:lnTo>
                    <a:pt x="2136" y="1521"/>
                  </a:lnTo>
                  <a:lnTo>
                    <a:pt x="2652" y="1008"/>
                  </a:lnTo>
                  <a:lnTo>
                    <a:pt x="1644" y="0"/>
                  </a:lnTo>
                  <a:lnTo>
                    <a:pt x="0" y="1644"/>
                  </a:lnTo>
                  <a:lnTo>
                    <a:pt x="1008" y="2652"/>
                  </a:lnTo>
                  <a:close/>
                </a:path>
              </a:pathLst>
            </a:custGeom>
            <a:solidFill>
              <a:schemeClr val="accent4"/>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202"/>
            <p:cNvSpPr>
              <a:spLocks/>
            </p:cNvSpPr>
            <p:nvPr/>
          </p:nvSpPr>
          <p:spPr bwMode="auto">
            <a:xfrm>
              <a:off x="6373430" y="5429645"/>
              <a:ext cx="2728703" cy="2728700"/>
            </a:xfrm>
            <a:custGeom>
              <a:avLst/>
              <a:gdLst>
                <a:gd name="T0" fmla="*/ 1635 w 2607"/>
                <a:gd name="T1" fmla="*/ 2607 h 2607"/>
                <a:gd name="T2" fmla="*/ 2607 w 2607"/>
                <a:gd name="T3" fmla="*/ 1635 h 2607"/>
                <a:gd name="T4" fmla="*/ 970 w 2607"/>
                <a:gd name="T5" fmla="*/ 0 h 2607"/>
                <a:gd name="T6" fmla="*/ 0 w 2607"/>
                <a:gd name="T7" fmla="*/ 970 h 2607"/>
                <a:gd name="T8" fmla="*/ 1635 w 2607"/>
                <a:gd name="T9" fmla="*/ 2607 h 2607"/>
              </a:gdLst>
              <a:ahLst/>
              <a:cxnLst>
                <a:cxn ang="0">
                  <a:pos x="T0" y="T1"/>
                </a:cxn>
                <a:cxn ang="0">
                  <a:pos x="T2" y="T3"/>
                </a:cxn>
                <a:cxn ang="0">
                  <a:pos x="T4" y="T5"/>
                </a:cxn>
                <a:cxn ang="0">
                  <a:pos x="T6" y="T7"/>
                </a:cxn>
                <a:cxn ang="0">
                  <a:pos x="T8" y="T9"/>
                </a:cxn>
              </a:cxnLst>
              <a:rect l="0" t="0" r="r" b="b"/>
              <a:pathLst>
                <a:path w="2607" h="2607">
                  <a:moveTo>
                    <a:pt x="1635" y="2607"/>
                  </a:moveTo>
                  <a:lnTo>
                    <a:pt x="2607" y="1635"/>
                  </a:lnTo>
                  <a:lnTo>
                    <a:pt x="970" y="0"/>
                  </a:lnTo>
                  <a:lnTo>
                    <a:pt x="0" y="970"/>
                  </a:lnTo>
                  <a:lnTo>
                    <a:pt x="1635" y="2607"/>
                  </a:lnTo>
                  <a:close/>
                </a:path>
              </a:pathLst>
            </a:custGeom>
            <a:solidFill>
              <a:schemeClr val="accent1"/>
            </a:solidFill>
            <a:ln w="38100">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8"/>
          <p:cNvSpPr>
            <a:spLocks noEditPoints="1"/>
          </p:cNvSpPr>
          <p:nvPr/>
        </p:nvSpPr>
        <p:spPr bwMode="auto">
          <a:xfrm>
            <a:off x="10214147" y="5795092"/>
            <a:ext cx="558628" cy="55862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3"/>
          <p:cNvSpPr>
            <a:spLocks noEditPoints="1"/>
          </p:cNvSpPr>
          <p:nvPr/>
        </p:nvSpPr>
        <p:spPr bwMode="auto">
          <a:xfrm>
            <a:off x="9147730" y="7563763"/>
            <a:ext cx="557874" cy="55787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29"/>
          <p:cNvSpPr>
            <a:spLocks noEditPoints="1"/>
          </p:cNvSpPr>
          <p:nvPr/>
        </p:nvSpPr>
        <p:spPr bwMode="auto">
          <a:xfrm>
            <a:off x="7477572" y="6584077"/>
            <a:ext cx="558628" cy="457234"/>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50"/>
          <p:cNvSpPr>
            <a:spLocks noEditPoints="1"/>
          </p:cNvSpPr>
          <p:nvPr/>
        </p:nvSpPr>
        <p:spPr bwMode="auto">
          <a:xfrm>
            <a:off x="8469976" y="4895398"/>
            <a:ext cx="557948" cy="4564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13441" y="5779483"/>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65674" y="577948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091244" y="3733705"/>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87871" y="7825260"/>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61886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24"/>
          <p:cNvSpPr>
            <a:spLocks/>
          </p:cNvSpPr>
          <p:nvPr/>
        </p:nvSpPr>
        <p:spPr bwMode="auto">
          <a:xfrm rot="2700000">
            <a:off x="8727002" y="4993573"/>
            <a:ext cx="2938785" cy="2616719"/>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7" name="Freeform 26"/>
          <p:cNvSpPr>
            <a:spLocks/>
          </p:cNvSpPr>
          <p:nvPr/>
        </p:nvSpPr>
        <p:spPr bwMode="auto">
          <a:xfrm rot="2700000">
            <a:off x="7953017" y="6001581"/>
            <a:ext cx="2616719" cy="2936264"/>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2" name="Freeform 21"/>
          <p:cNvSpPr>
            <a:spLocks/>
          </p:cNvSpPr>
          <p:nvPr/>
        </p:nvSpPr>
        <p:spPr bwMode="auto">
          <a:xfrm rot="2700000">
            <a:off x="6624469" y="5227332"/>
            <a:ext cx="2936264" cy="2616719"/>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23" name="Freeform 22"/>
          <p:cNvSpPr>
            <a:spLocks/>
          </p:cNvSpPr>
          <p:nvPr/>
        </p:nvSpPr>
        <p:spPr bwMode="auto">
          <a:xfrm rot="2700000">
            <a:off x="7718052" y="3899433"/>
            <a:ext cx="2618498" cy="2936124"/>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noAutofit/>
          </a:bodyPr>
          <a:lstStyle/>
          <a:p>
            <a:endParaRPr lang="zh-CN" altLang="en-US"/>
          </a:p>
        </p:txBody>
      </p:sp>
      <p:sp>
        <p:nvSpPr>
          <p:cNvPr id="12" name="TextBox 1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13441" y="5779483"/>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65674" y="5779483"/>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091244" y="3733705"/>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287871" y="7825260"/>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7" name="Freeform 8"/>
          <p:cNvSpPr>
            <a:spLocks noEditPoints="1"/>
          </p:cNvSpPr>
          <p:nvPr/>
        </p:nvSpPr>
        <p:spPr bwMode="auto">
          <a:xfrm>
            <a:off x="10812437" y="6138807"/>
            <a:ext cx="558628" cy="558624"/>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3"/>
          <p:cNvSpPr>
            <a:spLocks noEditPoints="1"/>
          </p:cNvSpPr>
          <p:nvPr/>
        </p:nvSpPr>
        <p:spPr bwMode="auto">
          <a:xfrm>
            <a:off x="8865026" y="8057300"/>
            <a:ext cx="557874" cy="55787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9"/>
          <p:cNvSpPr>
            <a:spLocks noEditPoints="1"/>
          </p:cNvSpPr>
          <p:nvPr/>
        </p:nvSpPr>
        <p:spPr bwMode="auto">
          <a:xfrm>
            <a:off x="6966230" y="6189502"/>
            <a:ext cx="558628" cy="457234"/>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p:cNvSpPr>
            <a:spLocks noEditPoints="1"/>
          </p:cNvSpPr>
          <p:nvPr/>
        </p:nvSpPr>
        <p:spPr bwMode="auto">
          <a:xfrm>
            <a:off x="8865026" y="4215628"/>
            <a:ext cx="557948" cy="45643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003341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6496050" y="3787448"/>
            <a:ext cx="5295900" cy="5295900"/>
            <a:chOff x="6127750" y="3381048"/>
            <a:chExt cx="6032500" cy="6032500"/>
          </a:xfrm>
        </p:grpSpPr>
        <p:grpSp>
          <p:nvGrpSpPr>
            <p:cNvPr id="2" name="Group 1"/>
            <p:cNvGrpSpPr/>
            <p:nvPr/>
          </p:nvGrpSpPr>
          <p:grpSpPr>
            <a:xfrm>
              <a:off x="7859888" y="5036473"/>
              <a:ext cx="2568225" cy="2721651"/>
              <a:chOff x="7905750" y="5012649"/>
              <a:chExt cx="2568225" cy="2721651"/>
            </a:xfrm>
          </p:grpSpPr>
          <p:cxnSp>
            <p:nvCxnSpPr>
              <p:cNvPr id="3" name="Straight Connector 2"/>
              <p:cNvCxnSpPr/>
              <p:nvPr/>
            </p:nvCxnSpPr>
            <p:spPr>
              <a:xfrm flipH="1">
                <a:off x="7905750" y="5012649"/>
                <a:ext cx="2568225" cy="27216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7905750" y="5012649"/>
                <a:ext cx="2568225" cy="2721651"/>
              </a:xfrm>
              <a:prstGeom prst="line">
                <a:avLst/>
              </a:prstGeom>
              <a:ln w="12700">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5" name="Freeform 15"/>
            <p:cNvSpPr>
              <a:spLocks/>
            </p:cNvSpPr>
            <p:nvPr/>
          </p:nvSpPr>
          <p:spPr bwMode="auto">
            <a:xfrm>
              <a:off x="8381662" y="7475605"/>
              <a:ext cx="1534707" cy="1166578"/>
            </a:xfrm>
            <a:custGeom>
              <a:avLst/>
              <a:gdLst>
                <a:gd name="T0" fmla="*/ 647 w 647"/>
                <a:gd name="T1" fmla="*/ 413 h 492"/>
                <a:gd name="T2" fmla="*/ 647 w 647"/>
                <a:gd name="T3" fmla="*/ 413 h 492"/>
                <a:gd name="T4" fmla="*/ 0 w 647"/>
                <a:gd name="T5" fmla="*/ 415 h 492"/>
                <a:gd name="T6" fmla="*/ 153 w 647"/>
                <a:gd name="T7" fmla="*/ 1 h 492"/>
                <a:gd name="T8" fmla="*/ 492 w 647"/>
                <a:gd name="T9" fmla="*/ 0 h 492"/>
                <a:gd name="T10" fmla="*/ 492 w 647"/>
                <a:gd name="T11" fmla="*/ 0 h 492"/>
                <a:gd name="T12" fmla="*/ 647 w 647"/>
                <a:gd name="T13" fmla="*/ 413 h 492"/>
              </a:gdLst>
              <a:ahLst/>
              <a:cxnLst>
                <a:cxn ang="0">
                  <a:pos x="T0" y="T1"/>
                </a:cxn>
                <a:cxn ang="0">
                  <a:pos x="T2" y="T3"/>
                </a:cxn>
                <a:cxn ang="0">
                  <a:pos x="T4" y="T5"/>
                </a:cxn>
                <a:cxn ang="0">
                  <a:pos x="T6" y="T7"/>
                </a:cxn>
                <a:cxn ang="0">
                  <a:pos x="T8" y="T9"/>
                </a:cxn>
                <a:cxn ang="0">
                  <a:pos x="T10" y="T11"/>
                </a:cxn>
                <a:cxn ang="0">
                  <a:pos x="T12" y="T13"/>
                </a:cxn>
              </a:cxnLst>
              <a:rect l="0" t="0" r="r" b="b"/>
              <a:pathLst>
                <a:path w="647" h="492">
                  <a:moveTo>
                    <a:pt x="647" y="413"/>
                  </a:moveTo>
                  <a:cubicBezTo>
                    <a:pt x="647" y="413"/>
                    <a:pt x="647" y="413"/>
                    <a:pt x="647" y="413"/>
                  </a:cubicBezTo>
                  <a:cubicBezTo>
                    <a:pt x="439" y="491"/>
                    <a:pt x="209" y="492"/>
                    <a:pt x="0" y="415"/>
                  </a:cubicBezTo>
                  <a:cubicBezTo>
                    <a:pt x="153" y="1"/>
                    <a:pt x="153" y="1"/>
                    <a:pt x="153" y="1"/>
                  </a:cubicBezTo>
                  <a:cubicBezTo>
                    <a:pt x="263" y="41"/>
                    <a:pt x="383" y="41"/>
                    <a:pt x="492" y="0"/>
                  </a:cubicBezTo>
                  <a:cubicBezTo>
                    <a:pt x="492" y="0"/>
                    <a:pt x="492" y="0"/>
                    <a:pt x="492" y="0"/>
                  </a:cubicBezTo>
                  <a:lnTo>
                    <a:pt x="647" y="41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6"/>
            <p:cNvSpPr>
              <a:spLocks/>
            </p:cNvSpPr>
            <p:nvPr/>
          </p:nvSpPr>
          <p:spPr bwMode="auto">
            <a:xfrm>
              <a:off x="9868221" y="7115501"/>
              <a:ext cx="2292029" cy="2291026"/>
            </a:xfrm>
            <a:custGeom>
              <a:avLst/>
              <a:gdLst>
                <a:gd name="T0" fmla="*/ 277 w 966"/>
                <a:gd name="T1" fmla="*/ 966 h 966"/>
                <a:gd name="T2" fmla="*/ 0 w 966"/>
                <a:gd name="T3" fmla="*/ 362 h 966"/>
                <a:gd name="T4" fmla="*/ 360 w 966"/>
                <a:gd name="T5" fmla="*/ 0 h 966"/>
                <a:gd name="T6" fmla="*/ 966 w 966"/>
                <a:gd name="T7" fmla="*/ 275 h 966"/>
                <a:gd name="T8" fmla="*/ 277 w 966"/>
                <a:gd name="T9" fmla="*/ 966 h 966"/>
              </a:gdLst>
              <a:ahLst/>
              <a:cxnLst>
                <a:cxn ang="0">
                  <a:pos x="T0" y="T1"/>
                </a:cxn>
                <a:cxn ang="0">
                  <a:pos x="T2" y="T3"/>
                </a:cxn>
                <a:cxn ang="0">
                  <a:pos x="T4" y="T5"/>
                </a:cxn>
                <a:cxn ang="0">
                  <a:pos x="T6" y="T7"/>
                </a:cxn>
                <a:cxn ang="0">
                  <a:pos x="T8" y="T9"/>
                </a:cxn>
              </a:cxnLst>
              <a:rect l="0" t="0" r="r" b="b"/>
              <a:pathLst>
                <a:path w="966" h="966">
                  <a:moveTo>
                    <a:pt x="277" y="966"/>
                  </a:moveTo>
                  <a:cubicBezTo>
                    <a:pt x="0" y="362"/>
                    <a:pt x="0" y="362"/>
                    <a:pt x="0" y="362"/>
                  </a:cubicBezTo>
                  <a:cubicBezTo>
                    <a:pt x="160" y="289"/>
                    <a:pt x="287" y="160"/>
                    <a:pt x="360" y="0"/>
                  </a:cubicBezTo>
                  <a:cubicBezTo>
                    <a:pt x="966" y="275"/>
                    <a:pt x="966" y="275"/>
                    <a:pt x="966" y="275"/>
                  </a:cubicBezTo>
                  <a:cubicBezTo>
                    <a:pt x="827" y="581"/>
                    <a:pt x="582" y="826"/>
                    <a:pt x="277" y="96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17"/>
            <p:cNvSpPr>
              <a:spLocks/>
            </p:cNvSpPr>
            <p:nvPr/>
          </p:nvSpPr>
          <p:spPr bwMode="auto">
            <a:xfrm>
              <a:off x="6136778" y="7124528"/>
              <a:ext cx="2292029" cy="2289020"/>
            </a:xfrm>
            <a:custGeom>
              <a:avLst/>
              <a:gdLst>
                <a:gd name="T0" fmla="*/ 691 w 966"/>
                <a:gd name="T1" fmla="*/ 965 h 965"/>
                <a:gd name="T2" fmla="*/ 0 w 966"/>
                <a:gd name="T3" fmla="*/ 277 h 965"/>
                <a:gd name="T4" fmla="*/ 604 w 966"/>
                <a:gd name="T5" fmla="*/ 0 h 965"/>
                <a:gd name="T6" fmla="*/ 966 w 966"/>
                <a:gd name="T7" fmla="*/ 360 h 965"/>
                <a:gd name="T8" fmla="*/ 691 w 966"/>
                <a:gd name="T9" fmla="*/ 965 h 965"/>
              </a:gdLst>
              <a:ahLst/>
              <a:cxnLst>
                <a:cxn ang="0">
                  <a:pos x="T0" y="T1"/>
                </a:cxn>
                <a:cxn ang="0">
                  <a:pos x="T2" y="T3"/>
                </a:cxn>
                <a:cxn ang="0">
                  <a:pos x="T4" y="T5"/>
                </a:cxn>
                <a:cxn ang="0">
                  <a:pos x="T6" y="T7"/>
                </a:cxn>
                <a:cxn ang="0">
                  <a:pos x="T8" y="T9"/>
                </a:cxn>
              </a:cxnLst>
              <a:rect l="0" t="0" r="r" b="b"/>
              <a:pathLst>
                <a:path w="966" h="965">
                  <a:moveTo>
                    <a:pt x="691" y="965"/>
                  </a:moveTo>
                  <a:cubicBezTo>
                    <a:pt x="385" y="826"/>
                    <a:pt x="140" y="582"/>
                    <a:pt x="0" y="277"/>
                  </a:cubicBezTo>
                  <a:cubicBezTo>
                    <a:pt x="604" y="0"/>
                    <a:pt x="604" y="0"/>
                    <a:pt x="604" y="0"/>
                  </a:cubicBezTo>
                  <a:cubicBezTo>
                    <a:pt x="677" y="159"/>
                    <a:pt x="805" y="287"/>
                    <a:pt x="966" y="360"/>
                  </a:cubicBezTo>
                  <a:lnTo>
                    <a:pt x="691" y="96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8"/>
            <p:cNvSpPr>
              <a:spLocks/>
            </p:cNvSpPr>
            <p:nvPr/>
          </p:nvSpPr>
          <p:spPr bwMode="auto">
            <a:xfrm>
              <a:off x="10219298" y="5622923"/>
              <a:ext cx="1169587" cy="1539722"/>
            </a:xfrm>
            <a:custGeom>
              <a:avLst/>
              <a:gdLst>
                <a:gd name="T0" fmla="*/ 415 w 493"/>
                <a:gd name="T1" fmla="*/ 649 h 649"/>
                <a:gd name="T2" fmla="*/ 2 w 493"/>
                <a:gd name="T3" fmla="*/ 495 h 649"/>
                <a:gd name="T4" fmla="*/ 1 w 493"/>
                <a:gd name="T5" fmla="*/ 156 h 649"/>
                <a:gd name="T6" fmla="*/ 0 w 493"/>
                <a:gd name="T7" fmla="*/ 155 h 649"/>
                <a:gd name="T8" fmla="*/ 413 w 493"/>
                <a:gd name="T9" fmla="*/ 0 h 649"/>
                <a:gd name="T10" fmla="*/ 414 w 493"/>
                <a:gd name="T11" fmla="*/ 1 h 649"/>
                <a:gd name="T12" fmla="*/ 415 w 493"/>
                <a:gd name="T13" fmla="*/ 649 h 649"/>
              </a:gdLst>
              <a:ahLst/>
              <a:cxnLst>
                <a:cxn ang="0">
                  <a:pos x="T0" y="T1"/>
                </a:cxn>
                <a:cxn ang="0">
                  <a:pos x="T2" y="T3"/>
                </a:cxn>
                <a:cxn ang="0">
                  <a:pos x="T4" y="T5"/>
                </a:cxn>
                <a:cxn ang="0">
                  <a:pos x="T6" y="T7"/>
                </a:cxn>
                <a:cxn ang="0">
                  <a:pos x="T8" y="T9"/>
                </a:cxn>
                <a:cxn ang="0">
                  <a:pos x="T10" y="T11"/>
                </a:cxn>
                <a:cxn ang="0">
                  <a:pos x="T12" y="T13"/>
                </a:cxn>
              </a:cxnLst>
              <a:rect l="0" t="0" r="r" b="b"/>
              <a:pathLst>
                <a:path w="493" h="649">
                  <a:moveTo>
                    <a:pt x="415" y="649"/>
                  </a:moveTo>
                  <a:cubicBezTo>
                    <a:pt x="2" y="495"/>
                    <a:pt x="2" y="495"/>
                    <a:pt x="2" y="495"/>
                  </a:cubicBezTo>
                  <a:cubicBezTo>
                    <a:pt x="42" y="386"/>
                    <a:pt x="42" y="266"/>
                    <a:pt x="1" y="156"/>
                  </a:cubicBezTo>
                  <a:cubicBezTo>
                    <a:pt x="0" y="155"/>
                    <a:pt x="0" y="155"/>
                    <a:pt x="0" y="155"/>
                  </a:cubicBezTo>
                  <a:cubicBezTo>
                    <a:pt x="413" y="0"/>
                    <a:pt x="413" y="0"/>
                    <a:pt x="413" y="0"/>
                  </a:cubicBezTo>
                  <a:cubicBezTo>
                    <a:pt x="414" y="1"/>
                    <a:pt x="414" y="1"/>
                    <a:pt x="414" y="1"/>
                  </a:cubicBezTo>
                  <a:cubicBezTo>
                    <a:pt x="492" y="210"/>
                    <a:pt x="493" y="440"/>
                    <a:pt x="415" y="649"/>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9"/>
            <p:cNvSpPr>
              <a:spLocks/>
            </p:cNvSpPr>
            <p:nvPr/>
          </p:nvSpPr>
          <p:spPr bwMode="auto">
            <a:xfrm>
              <a:off x="6901122" y="5636966"/>
              <a:ext cx="1166578" cy="1534707"/>
            </a:xfrm>
            <a:custGeom>
              <a:avLst/>
              <a:gdLst>
                <a:gd name="T0" fmla="*/ 492 w 492"/>
                <a:gd name="T1" fmla="*/ 492 h 647"/>
                <a:gd name="T2" fmla="*/ 79 w 492"/>
                <a:gd name="T3" fmla="*/ 647 h 647"/>
                <a:gd name="T4" fmla="*/ 78 w 492"/>
                <a:gd name="T5" fmla="*/ 646 h 647"/>
                <a:gd name="T6" fmla="*/ 77 w 492"/>
                <a:gd name="T7" fmla="*/ 0 h 647"/>
                <a:gd name="T8" fmla="*/ 491 w 492"/>
                <a:gd name="T9" fmla="*/ 153 h 647"/>
                <a:gd name="T10" fmla="*/ 491 w 492"/>
                <a:gd name="T11" fmla="*/ 491 h 647"/>
                <a:gd name="T12" fmla="*/ 492 w 492"/>
                <a:gd name="T13" fmla="*/ 492 h 647"/>
              </a:gdLst>
              <a:ahLst/>
              <a:cxnLst>
                <a:cxn ang="0">
                  <a:pos x="T0" y="T1"/>
                </a:cxn>
                <a:cxn ang="0">
                  <a:pos x="T2" y="T3"/>
                </a:cxn>
                <a:cxn ang="0">
                  <a:pos x="T4" y="T5"/>
                </a:cxn>
                <a:cxn ang="0">
                  <a:pos x="T6" y="T7"/>
                </a:cxn>
                <a:cxn ang="0">
                  <a:pos x="T8" y="T9"/>
                </a:cxn>
                <a:cxn ang="0">
                  <a:pos x="T10" y="T11"/>
                </a:cxn>
                <a:cxn ang="0">
                  <a:pos x="T12" y="T13"/>
                </a:cxn>
              </a:cxnLst>
              <a:rect l="0" t="0" r="r" b="b"/>
              <a:pathLst>
                <a:path w="492" h="647">
                  <a:moveTo>
                    <a:pt x="492" y="492"/>
                  </a:moveTo>
                  <a:cubicBezTo>
                    <a:pt x="79" y="647"/>
                    <a:pt x="79" y="647"/>
                    <a:pt x="79" y="647"/>
                  </a:cubicBezTo>
                  <a:cubicBezTo>
                    <a:pt x="78" y="646"/>
                    <a:pt x="78" y="646"/>
                    <a:pt x="78" y="646"/>
                  </a:cubicBezTo>
                  <a:cubicBezTo>
                    <a:pt x="0" y="438"/>
                    <a:pt x="0" y="208"/>
                    <a:pt x="77" y="0"/>
                  </a:cubicBezTo>
                  <a:cubicBezTo>
                    <a:pt x="491" y="153"/>
                    <a:pt x="491" y="153"/>
                    <a:pt x="491" y="153"/>
                  </a:cubicBezTo>
                  <a:cubicBezTo>
                    <a:pt x="450" y="262"/>
                    <a:pt x="451" y="382"/>
                    <a:pt x="491" y="491"/>
                  </a:cubicBezTo>
                  <a:lnTo>
                    <a:pt x="492" y="492"/>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20"/>
            <p:cNvSpPr>
              <a:spLocks/>
            </p:cNvSpPr>
            <p:nvPr/>
          </p:nvSpPr>
          <p:spPr bwMode="auto">
            <a:xfrm>
              <a:off x="9859193" y="3381048"/>
              <a:ext cx="2291026" cy="2289020"/>
            </a:xfrm>
            <a:custGeom>
              <a:avLst/>
              <a:gdLst>
                <a:gd name="T0" fmla="*/ 362 w 966"/>
                <a:gd name="T1" fmla="*/ 965 h 965"/>
                <a:gd name="T2" fmla="*/ 0 w 966"/>
                <a:gd name="T3" fmla="*/ 606 h 965"/>
                <a:gd name="T4" fmla="*/ 274 w 966"/>
                <a:gd name="T5" fmla="*/ 0 h 965"/>
                <a:gd name="T6" fmla="*/ 966 w 966"/>
                <a:gd name="T7" fmla="*/ 687 h 965"/>
                <a:gd name="T8" fmla="*/ 362 w 966"/>
                <a:gd name="T9" fmla="*/ 965 h 965"/>
              </a:gdLst>
              <a:ahLst/>
              <a:cxnLst>
                <a:cxn ang="0">
                  <a:pos x="T0" y="T1"/>
                </a:cxn>
                <a:cxn ang="0">
                  <a:pos x="T2" y="T3"/>
                </a:cxn>
                <a:cxn ang="0">
                  <a:pos x="T4" y="T5"/>
                </a:cxn>
                <a:cxn ang="0">
                  <a:pos x="T6" y="T7"/>
                </a:cxn>
                <a:cxn ang="0">
                  <a:pos x="T8" y="T9"/>
                </a:cxn>
              </a:cxnLst>
              <a:rect l="0" t="0" r="r" b="b"/>
              <a:pathLst>
                <a:path w="966" h="965">
                  <a:moveTo>
                    <a:pt x="362" y="965"/>
                  </a:moveTo>
                  <a:cubicBezTo>
                    <a:pt x="289" y="806"/>
                    <a:pt x="160" y="678"/>
                    <a:pt x="0" y="606"/>
                  </a:cubicBezTo>
                  <a:cubicBezTo>
                    <a:pt x="274" y="0"/>
                    <a:pt x="274" y="0"/>
                    <a:pt x="274" y="0"/>
                  </a:cubicBezTo>
                  <a:cubicBezTo>
                    <a:pt x="580" y="138"/>
                    <a:pt x="826" y="383"/>
                    <a:pt x="966" y="687"/>
                  </a:cubicBezTo>
                  <a:lnTo>
                    <a:pt x="362" y="96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21"/>
            <p:cNvSpPr>
              <a:spLocks/>
            </p:cNvSpPr>
            <p:nvPr/>
          </p:nvSpPr>
          <p:spPr bwMode="auto">
            <a:xfrm>
              <a:off x="6127750" y="3391079"/>
              <a:ext cx="2289020" cy="2291026"/>
            </a:xfrm>
            <a:custGeom>
              <a:avLst/>
              <a:gdLst>
                <a:gd name="T0" fmla="*/ 606 w 965"/>
                <a:gd name="T1" fmla="*/ 966 h 966"/>
                <a:gd name="T2" fmla="*/ 0 w 965"/>
                <a:gd name="T3" fmla="*/ 692 h 966"/>
                <a:gd name="T4" fmla="*/ 688 w 965"/>
                <a:gd name="T5" fmla="*/ 0 h 966"/>
                <a:gd name="T6" fmla="*/ 965 w 965"/>
                <a:gd name="T7" fmla="*/ 604 h 966"/>
                <a:gd name="T8" fmla="*/ 606 w 965"/>
                <a:gd name="T9" fmla="*/ 966 h 966"/>
              </a:gdLst>
              <a:ahLst/>
              <a:cxnLst>
                <a:cxn ang="0">
                  <a:pos x="T0" y="T1"/>
                </a:cxn>
                <a:cxn ang="0">
                  <a:pos x="T2" y="T3"/>
                </a:cxn>
                <a:cxn ang="0">
                  <a:pos x="T4" y="T5"/>
                </a:cxn>
                <a:cxn ang="0">
                  <a:pos x="T6" y="T7"/>
                </a:cxn>
                <a:cxn ang="0">
                  <a:pos x="T8" y="T9"/>
                </a:cxn>
              </a:cxnLst>
              <a:rect l="0" t="0" r="r" b="b"/>
              <a:pathLst>
                <a:path w="965" h="966">
                  <a:moveTo>
                    <a:pt x="606" y="966"/>
                  </a:moveTo>
                  <a:cubicBezTo>
                    <a:pt x="0" y="692"/>
                    <a:pt x="0" y="692"/>
                    <a:pt x="0" y="692"/>
                  </a:cubicBezTo>
                  <a:cubicBezTo>
                    <a:pt x="139" y="386"/>
                    <a:pt x="383" y="140"/>
                    <a:pt x="688" y="0"/>
                  </a:cubicBezTo>
                  <a:cubicBezTo>
                    <a:pt x="965" y="604"/>
                    <a:pt x="965" y="604"/>
                    <a:pt x="965" y="604"/>
                  </a:cubicBezTo>
                  <a:cubicBezTo>
                    <a:pt x="806" y="677"/>
                    <a:pt x="678" y="806"/>
                    <a:pt x="606" y="9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22"/>
            <p:cNvSpPr>
              <a:spLocks/>
            </p:cNvSpPr>
            <p:nvPr/>
          </p:nvSpPr>
          <p:spPr bwMode="auto">
            <a:xfrm>
              <a:off x="8369625" y="4154420"/>
              <a:ext cx="1534707" cy="1167581"/>
            </a:xfrm>
            <a:custGeom>
              <a:avLst/>
              <a:gdLst>
                <a:gd name="T0" fmla="*/ 494 w 647"/>
                <a:gd name="T1" fmla="*/ 491 h 492"/>
                <a:gd name="T2" fmla="*/ 156 w 647"/>
                <a:gd name="T3" fmla="*/ 492 h 492"/>
                <a:gd name="T4" fmla="*/ 155 w 647"/>
                <a:gd name="T5" fmla="*/ 492 h 492"/>
                <a:gd name="T6" fmla="*/ 0 w 647"/>
                <a:gd name="T7" fmla="*/ 79 h 492"/>
                <a:gd name="T8" fmla="*/ 1 w 647"/>
                <a:gd name="T9" fmla="*/ 79 h 492"/>
                <a:gd name="T10" fmla="*/ 647 w 647"/>
                <a:gd name="T11" fmla="*/ 77 h 492"/>
                <a:gd name="T12" fmla="*/ 494 w 647"/>
                <a:gd name="T13" fmla="*/ 491 h 492"/>
              </a:gdLst>
              <a:ahLst/>
              <a:cxnLst>
                <a:cxn ang="0">
                  <a:pos x="T0" y="T1"/>
                </a:cxn>
                <a:cxn ang="0">
                  <a:pos x="T2" y="T3"/>
                </a:cxn>
                <a:cxn ang="0">
                  <a:pos x="T4" y="T5"/>
                </a:cxn>
                <a:cxn ang="0">
                  <a:pos x="T6" y="T7"/>
                </a:cxn>
                <a:cxn ang="0">
                  <a:pos x="T8" y="T9"/>
                </a:cxn>
                <a:cxn ang="0">
                  <a:pos x="T10" y="T11"/>
                </a:cxn>
                <a:cxn ang="0">
                  <a:pos x="T12" y="T13"/>
                </a:cxn>
              </a:cxnLst>
              <a:rect l="0" t="0" r="r" b="b"/>
              <a:pathLst>
                <a:path w="647" h="492">
                  <a:moveTo>
                    <a:pt x="494" y="491"/>
                  </a:moveTo>
                  <a:cubicBezTo>
                    <a:pt x="385" y="450"/>
                    <a:pt x="265" y="451"/>
                    <a:pt x="156" y="492"/>
                  </a:cubicBezTo>
                  <a:cubicBezTo>
                    <a:pt x="155" y="492"/>
                    <a:pt x="155" y="492"/>
                    <a:pt x="155" y="492"/>
                  </a:cubicBezTo>
                  <a:cubicBezTo>
                    <a:pt x="0" y="79"/>
                    <a:pt x="0" y="79"/>
                    <a:pt x="0" y="79"/>
                  </a:cubicBezTo>
                  <a:cubicBezTo>
                    <a:pt x="1" y="79"/>
                    <a:pt x="1" y="79"/>
                    <a:pt x="1" y="79"/>
                  </a:cubicBezTo>
                  <a:cubicBezTo>
                    <a:pt x="209" y="1"/>
                    <a:pt x="439" y="0"/>
                    <a:pt x="647" y="77"/>
                  </a:cubicBezTo>
                  <a:lnTo>
                    <a:pt x="494" y="49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Oval 23"/>
            <p:cNvSpPr>
              <a:spLocks noChangeArrowheads="1"/>
            </p:cNvSpPr>
            <p:nvPr/>
          </p:nvSpPr>
          <p:spPr bwMode="auto">
            <a:xfrm>
              <a:off x="7899887" y="5156763"/>
              <a:ext cx="2488225" cy="2484079"/>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TextBox 1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4314438"/>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31454" y="7279086"/>
            <a:ext cx="4908886" cy="1277273"/>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4314438"/>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147661" y="7279086"/>
            <a:ext cx="4908886" cy="1277273"/>
          </a:xfrm>
          <a:prstGeom prst="rect">
            <a:avLst/>
          </a:prstGeom>
        </p:spPr>
        <p:txBody>
          <a:bodyPr wrap="square">
            <a:spAutoFit/>
          </a:bodyPr>
          <a:lstStyle/>
          <a:p>
            <a:pPr>
              <a:lnSpc>
                <a:spcPct val="120000"/>
              </a:lnSpc>
              <a:spcBef>
                <a:spcPts val="12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276303" y="4584664"/>
            <a:ext cx="582193" cy="582189"/>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277010" y="7699840"/>
            <a:ext cx="580625" cy="581406"/>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425328" y="4556888"/>
            <a:ext cx="582191" cy="580783"/>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0432080" y="7743801"/>
            <a:ext cx="581482" cy="47569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8123667" y="6160455"/>
            <a:ext cx="2042808" cy="523220"/>
          </a:xfrm>
          <a:prstGeom prst="rect">
            <a:avLst/>
          </a:prstGeom>
          <a:noFill/>
        </p:spPr>
        <p:txBody>
          <a:bodyPr wrap="square" rtlCol="0">
            <a:spAutoFit/>
          </a:bodyPr>
          <a:lstStyle/>
          <a:p>
            <a:pPr algn="ctr"/>
            <a:r>
              <a:rPr lang="en-US" altLang="zh-CN" sz="2800" smtClean="0">
                <a:solidFill>
                  <a:schemeClr val="tx1">
                    <a:lumMod val="85000"/>
                    <a:lumOff val="15000"/>
                  </a:schemeClr>
                </a:solidFill>
              </a:rPr>
              <a:t>Keywords</a:t>
            </a:r>
            <a:endParaRPr lang="zh-CN" altLang="en-US" sz="2800">
              <a:solidFill>
                <a:schemeClr val="tx1">
                  <a:lumMod val="85000"/>
                  <a:lumOff val="15000"/>
                </a:schemeClr>
              </a:solidFill>
            </a:endParaRPr>
          </a:p>
        </p:txBody>
      </p:sp>
    </p:spTree>
    <p:extLst>
      <p:ext uri="{BB962C8B-B14F-4D97-AF65-F5344CB8AC3E}">
        <p14:creationId xmlns:p14="http://schemas.microsoft.com/office/powerpoint/2010/main" val="1521825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grpSp>
        <p:nvGrpSpPr>
          <p:cNvPr id="82" name="Group 81"/>
          <p:cNvGrpSpPr/>
          <p:nvPr/>
        </p:nvGrpSpPr>
        <p:grpSpPr>
          <a:xfrm>
            <a:off x="6376515" y="3673862"/>
            <a:ext cx="5534970" cy="5534970"/>
            <a:chOff x="6376515" y="3673862"/>
            <a:chExt cx="5534970" cy="5534970"/>
          </a:xfrm>
        </p:grpSpPr>
        <p:sp>
          <p:nvSpPr>
            <p:cNvPr id="3" name="Freeform 5"/>
            <p:cNvSpPr>
              <a:spLocks/>
            </p:cNvSpPr>
            <p:nvPr/>
          </p:nvSpPr>
          <p:spPr bwMode="auto">
            <a:xfrm>
              <a:off x="8825171" y="4863611"/>
              <a:ext cx="3086314" cy="2650268"/>
            </a:xfrm>
            <a:custGeom>
              <a:avLst/>
              <a:gdLst>
                <a:gd name="T0" fmla="*/ 1113 w 1113"/>
                <a:gd name="T1" fmla="*/ 727 h 956"/>
                <a:gd name="T2" fmla="*/ 1050 w 1113"/>
                <a:gd name="T3" fmla="*/ 895 h 956"/>
                <a:gd name="T4" fmla="*/ 883 w 1113"/>
                <a:gd name="T5" fmla="*/ 956 h 956"/>
                <a:gd name="T6" fmla="*/ 381 w 1113"/>
                <a:gd name="T7" fmla="*/ 454 h 956"/>
                <a:gd name="T8" fmla="*/ 0 w 1113"/>
                <a:gd name="T9" fmla="*/ 303 h 956"/>
                <a:gd name="T10" fmla="*/ 254 w 1113"/>
                <a:gd name="T11" fmla="*/ 49 h 956"/>
                <a:gd name="T12" fmla="*/ 440 w 1113"/>
                <a:gd name="T13" fmla="*/ 54 h 956"/>
                <a:gd name="T14" fmla="*/ 1113 w 1113"/>
                <a:gd name="T15" fmla="*/ 727 h 9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3" h="956">
                  <a:moveTo>
                    <a:pt x="1113" y="727"/>
                  </a:moveTo>
                  <a:cubicBezTo>
                    <a:pt x="1050" y="895"/>
                    <a:pt x="1050" y="895"/>
                    <a:pt x="1050" y="895"/>
                  </a:cubicBezTo>
                  <a:cubicBezTo>
                    <a:pt x="883" y="956"/>
                    <a:pt x="883" y="956"/>
                    <a:pt x="883" y="956"/>
                  </a:cubicBezTo>
                  <a:cubicBezTo>
                    <a:pt x="381" y="454"/>
                    <a:pt x="381" y="454"/>
                    <a:pt x="381" y="454"/>
                  </a:cubicBezTo>
                  <a:cubicBezTo>
                    <a:pt x="318" y="307"/>
                    <a:pt x="146" y="240"/>
                    <a:pt x="0" y="303"/>
                  </a:cubicBezTo>
                  <a:cubicBezTo>
                    <a:pt x="254" y="49"/>
                    <a:pt x="254" y="49"/>
                    <a:pt x="254" y="49"/>
                  </a:cubicBezTo>
                  <a:cubicBezTo>
                    <a:pt x="307" y="0"/>
                    <a:pt x="390" y="3"/>
                    <a:pt x="440" y="54"/>
                  </a:cubicBezTo>
                  <a:cubicBezTo>
                    <a:pt x="1113" y="727"/>
                    <a:pt x="1113" y="727"/>
                    <a:pt x="1113" y="727"/>
                  </a:cubicBez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8071468" y="6122518"/>
              <a:ext cx="2650268" cy="3086314"/>
            </a:xfrm>
            <a:custGeom>
              <a:avLst/>
              <a:gdLst>
                <a:gd name="T0" fmla="*/ 229 w 956"/>
                <a:gd name="T1" fmla="*/ 1113 h 1113"/>
                <a:gd name="T2" fmla="*/ 61 w 956"/>
                <a:gd name="T3" fmla="*/ 1050 h 1113"/>
                <a:gd name="T4" fmla="*/ 0 w 956"/>
                <a:gd name="T5" fmla="*/ 883 h 1113"/>
                <a:gd name="T6" fmla="*/ 501 w 956"/>
                <a:gd name="T7" fmla="*/ 381 h 1113"/>
                <a:gd name="T8" fmla="*/ 653 w 956"/>
                <a:gd name="T9" fmla="*/ 0 h 1113"/>
                <a:gd name="T10" fmla="*/ 907 w 956"/>
                <a:gd name="T11" fmla="*/ 254 h 1113"/>
                <a:gd name="T12" fmla="*/ 902 w 956"/>
                <a:gd name="T13" fmla="*/ 440 h 1113"/>
                <a:gd name="T14" fmla="*/ 229 w 956"/>
                <a:gd name="T15" fmla="*/ 1113 h 1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113">
                  <a:moveTo>
                    <a:pt x="229" y="1113"/>
                  </a:moveTo>
                  <a:cubicBezTo>
                    <a:pt x="61" y="1050"/>
                    <a:pt x="61" y="1050"/>
                    <a:pt x="61" y="1050"/>
                  </a:cubicBezTo>
                  <a:cubicBezTo>
                    <a:pt x="0" y="883"/>
                    <a:pt x="0" y="883"/>
                    <a:pt x="0" y="883"/>
                  </a:cubicBezTo>
                  <a:cubicBezTo>
                    <a:pt x="501" y="381"/>
                    <a:pt x="501" y="381"/>
                    <a:pt x="501" y="381"/>
                  </a:cubicBezTo>
                  <a:cubicBezTo>
                    <a:pt x="649" y="318"/>
                    <a:pt x="716" y="146"/>
                    <a:pt x="653" y="0"/>
                  </a:cubicBezTo>
                  <a:cubicBezTo>
                    <a:pt x="907" y="254"/>
                    <a:pt x="907" y="254"/>
                    <a:pt x="907" y="254"/>
                  </a:cubicBezTo>
                  <a:cubicBezTo>
                    <a:pt x="956" y="307"/>
                    <a:pt x="953" y="390"/>
                    <a:pt x="902" y="440"/>
                  </a:cubicBezTo>
                  <a:cubicBezTo>
                    <a:pt x="229" y="1113"/>
                    <a:pt x="229" y="1113"/>
                    <a:pt x="229" y="1113"/>
                  </a:cubicBezTo>
                  <a:close/>
                </a:path>
              </a:pathLst>
            </a:cu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376515" y="5367643"/>
              <a:ext cx="3083970" cy="2651441"/>
            </a:xfrm>
            <a:custGeom>
              <a:avLst/>
              <a:gdLst>
                <a:gd name="T0" fmla="*/ 0 w 1112"/>
                <a:gd name="T1" fmla="*/ 229 h 956"/>
                <a:gd name="T2" fmla="*/ 63 w 1112"/>
                <a:gd name="T3" fmla="*/ 61 h 956"/>
                <a:gd name="T4" fmla="*/ 230 w 1112"/>
                <a:gd name="T5" fmla="*/ 0 h 956"/>
                <a:gd name="T6" fmla="*/ 732 w 1112"/>
                <a:gd name="T7" fmla="*/ 502 h 956"/>
                <a:gd name="T8" fmla="*/ 1112 w 1112"/>
                <a:gd name="T9" fmla="*/ 653 h 956"/>
                <a:gd name="T10" fmla="*/ 859 w 1112"/>
                <a:gd name="T11" fmla="*/ 907 h 956"/>
                <a:gd name="T12" fmla="*/ 673 w 1112"/>
                <a:gd name="T13" fmla="*/ 902 h 956"/>
                <a:gd name="T14" fmla="*/ 0 w 1112"/>
                <a:gd name="T15" fmla="*/ 229 h 9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2" h="956">
                  <a:moveTo>
                    <a:pt x="0" y="229"/>
                  </a:moveTo>
                  <a:cubicBezTo>
                    <a:pt x="63" y="61"/>
                    <a:pt x="63" y="61"/>
                    <a:pt x="63" y="61"/>
                  </a:cubicBezTo>
                  <a:cubicBezTo>
                    <a:pt x="230" y="0"/>
                    <a:pt x="230" y="0"/>
                    <a:pt x="230" y="0"/>
                  </a:cubicBezTo>
                  <a:cubicBezTo>
                    <a:pt x="732" y="502"/>
                    <a:pt x="732" y="502"/>
                    <a:pt x="732" y="502"/>
                  </a:cubicBezTo>
                  <a:cubicBezTo>
                    <a:pt x="795" y="649"/>
                    <a:pt x="966" y="716"/>
                    <a:pt x="1112" y="653"/>
                  </a:cubicBezTo>
                  <a:cubicBezTo>
                    <a:pt x="859" y="907"/>
                    <a:pt x="859" y="907"/>
                    <a:pt x="859" y="907"/>
                  </a:cubicBezTo>
                  <a:cubicBezTo>
                    <a:pt x="806" y="956"/>
                    <a:pt x="723" y="953"/>
                    <a:pt x="673" y="902"/>
                  </a:cubicBezTo>
                  <a:cubicBezTo>
                    <a:pt x="0" y="229"/>
                    <a:pt x="0" y="229"/>
                    <a:pt x="0" y="22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7566264" y="3673862"/>
              <a:ext cx="2651441" cy="3086314"/>
            </a:xfrm>
            <a:custGeom>
              <a:avLst/>
              <a:gdLst>
                <a:gd name="T0" fmla="*/ 727 w 956"/>
                <a:gd name="T1" fmla="*/ 0 h 1113"/>
                <a:gd name="T2" fmla="*/ 895 w 956"/>
                <a:gd name="T3" fmla="*/ 63 h 1113"/>
                <a:gd name="T4" fmla="*/ 956 w 956"/>
                <a:gd name="T5" fmla="*/ 230 h 1113"/>
                <a:gd name="T6" fmla="*/ 454 w 956"/>
                <a:gd name="T7" fmla="*/ 732 h 1113"/>
                <a:gd name="T8" fmla="*/ 303 w 956"/>
                <a:gd name="T9" fmla="*/ 1113 h 1113"/>
                <a:gd name="T10" fmla="*/ 49 w 956"/>
                <a:gd name="T11" fmla="*/ 859 h 1113"/>
                <a:gd name="T12" fmla="*/ 54 w 956"/>
                <a:gd name="T13" fmla="*/ 673 h 1113"/>
                <a:gd name="T14" fmla="*/ 727 w 956"/>
                <a:gd name="T15" fmla="*/ 0 h 1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6" h="1113">
                  <a:moveTo>
                    <a:pt x="727" y="0"/>
                  </a:moveTo>
                  <a:cubicBezTo>
                    <a:pt x="895" y="63"/>
                    <a:pt x="895" y="63"/>
                    <a:pt x="895" y="63"/>
                  </a:cubicBezTo>
                  <a:cubicBezTo>
                    <a:pt x="956" y="230"/>
                    <a:pt x="956" y="230"/>
                    <a:pt x="956" y="230"/>
                  </a:cubicBezTo>
                  <a:cubicBezTo>
                    <a:pt x="454" y="732"/>
                    <a:pt x="454" y="732"/>
                    <a:pt x="454" y="732"/>
                  </a:cubicBezTo>
                  <a:cubicBezTo>
                    <a:pt x="307" y="795"/>
                    <a:pt x="240" y="967"/>
                    <a:pt x="303" y="1113"/>
                  </a:cubicBezTo>
                  <a:cubicBezTo>
                    <a:pt x="49" y="859"/>
                    <a:pt x="49" y="859"/>
                    <a:pt x="49" y="859"/>
                  </a:cubicBezTo>
                  <a:cubicBezTo>
                    <a:pt x="0" y="806"/>
                    <a:pt x="3" y="723"/>
                    <a:pt x="54" y="673"/>
                  </a:cubicBezTo>
                  <a:cubicBezTo>
                    <a:pt x="727" y="0"/>
                    <a:pt x="727" y="0"/>
                    <a:pt x="727" y="0"/>
                  </a:cubicBezTo>
                  <a:close/>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74" name="Oval 73"/>
            <p:cNvSpPr/>
            <p:nvPr/>
          </p:nvSpPr>
          <p:spPr>
            <a:xfrm>
              <a:off x="8464550" y="5761898"/>
              <a:ext cx="1358900" cy="1358898"/>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905797" y="8081100"/>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Professional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473317" y="3524321"/>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105836" y="5368229"/>
            <a:ext cx="4908886"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73278" y="6237192"/>
            <a:ext cx="4908886"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83"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6699172" y="5702642"/>
            <a:ext cx="410002" cy="4099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467211" y="8390269"/>
            <a:ext cx="408898" cy="409448"/>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13450" y="4065151"/>
            <a:ext cx="410000" cy="409008"/>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11119480" y="6760176"/>
            <a:ext cx="409500" cy="334998"/>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735837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hevron 45"/>
          <p:cNvSpPr/>
          <p:nvPr/>
        </p:nvSpPr>
        <p:spPr>
          <a:xfrm flipH="1">
            <a:off x="8350049" y="3796728"/>
            <a:ext cx="856037" cy="1474375"/>
          </a:xfrm>
          <a:prstGeom prst="chevron">
            <a:avLst>
              <a:gd name="adj" fmla="val 4592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Chevron 50"/>
          <p:cNvSpPr/>
          <p:nvPr/>
        </p:nvSpPr>
        <p:spPr>
          <a:xfrm>
            <a:off x="9079514" y="5031736"/>
            <a:ext cx="856037" cy="1474375"/>
          </a:xfrm>
          <a:prstGeom prst="chevron">
            <a:avLst>
              <a:gd name="adj" fmla="val 459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Chevron 55"/>
          <p:cNvSpPr/>
          <p:nvPr/>
        </p:nvSpPr>
        <p:spPr>
          <a:xfrm flipH="1">
            <a:off x="8350049" y="6266745"/>
            <a:ext cx="856037" cy="1474375"/>
          </a:xfrm>
          <a:prstGeom prst="chevron">
            <a:avLst>
              <a:gd name="adj" fmla="val 459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Chevron 60"/>
          <p:cNvSpPr/>
          <p:nvPr/>
        </p:nvSpPr>
        <p:spPr>
          <a:xfrm>
            <a:off x="9079514" y="7501753"/>
            <a:ext cx="856037" cy="1474375"/>
          </a:xfrm>
          <a:prstGeom prst="chevron">
            <a:avLst>
              <a:gd name="adj" fmla="val 459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67656" y="4289945"/>
            <a:ext cx="487944" cy="48794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332427" y="5525282"/>
            <a:ext cx="486628" cy="487284"/>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467656" y="6760551"/>
            <a:ext cx="487944" cy="486762"/>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8332401" y="8039599"/>
            <a:ext cx="487348" cy="398682"/>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TextBox 2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7" name="Rectangle 16"/>
          <p:cNvSpPr/>
          <p:nvPr/>
        </p:nvSpPr>
        <p:spPr>
          <a:xfrm>
            <a:off x="2161429" y="3895279"/>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p:cNvSpPr/>
          <p:nvPr/>
        </p:nvSpPr>
        <p:spPr>
          <a:xfrm>
            <a:off x="10377500" y="5130287"/>
            <a:ext cx="5749071"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Powerful</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p:cNvSpPr/>
          <p:nvPr/>
        </p:nvSpPr>
        <p:spPr>
          <a:xfrm>
            <a:off x="2161429" y="6365296"/>
            <a:ext cx="5749071" cy="1277273"/>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Creative</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p:cNvSpPr/>
          <p:nvPr/>
        </p:nvSpPr>
        <p:spPr>
          <a:xfrm>
            <a:off x="10377500" y="7600304"/>
            <a:ext cx="5749071" cy="1277273"/>
          </a:xfrm>
          <a:prstGeom prst="rect">
            <a:avLst/>
          </a:prstGeom>
        </p:spPr>
        <p:txBody>
          <a:bodyPr wrap="square">
            <a:spAutoFit/>
          </a:bodyPr>
          <a:lstStyle/>
          <a:p>
            <a:pP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Flexible</a:t>
            </a:r>
            <a:endParaRPr lang="es-E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783084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c 12"/>
          <p:cNvSpPr/>
          <p:nvPr/>
        </p:nvSpPr>
        <p:spPr>
          <a:xfrm rot="5400000">
            <a:off x="8837478" y="2937802"/>
            <a:ext cx="2734825" cy="2734825"/>
          </a:xfrm>
          <a:prstGeom prst="arc">
            <a:avLst/>
          </a:prstGeom>
          <a:solidFill>
            <a:schemeClr val="accent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Oval 11"/>
          <p:cNvSpPr/>
          <p:nvPr/>
        </p:nvSpPr>
        <p:spPr>
          <a:xfrm>
            <a:off x="9451332" y="3551656"/>
            <a:ext cx="1507118" cy="1507118"/>
          </a:xfrm>
          <a:prstGeom prst="ellipse">
            <a:avLst/>
          </a:prstGeom>
          <a:solidFill>
            <a:schemeClr val="bg1"/>
          </a:soli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Arc 17"/>
          <p:cNvSpPr/>
          <p:nvPr/>
        </p:nvSpPr>
        <p:spPr>
          <a:xfrm rot="16200000">
            <a:off x="8837478" y="5060142"/>
            <a:ext cx="2734825" cy="2734825"/>
          </a:xfrm>
          <a:prstGeom prst="arc">
            <a:avLst/>
          </a:prstGeom>
          <a:solidFill>
            <a:schemeClr val="accent2"/>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Oval 18"/>
          <p:cNvSpPr/>
          <p:nvPr/>
        </p:nvSpPr>
        <p:spPr>
          <a:xfrm>
            <a:off x="9451332" y="5673996"/>
            <a:ext cx="1507118" cy="1507118"/>
          </a:xfrm>
          <a:prstGeom prst="ellipse">
            <a:avLst/>
          </a:prstGeom>
          <a:solidFill>
            <a:schemeClr val="bg1"/>
          </a:soli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Arc 22"/>
          <p:cNvSpPr/>
          <p:nvPr/>
        </p:nvSpPr>
        <p:spPr>
          <a:xfrm rot="5400000">
            <a:off x="6715697" y="5058772"/>
            <a:ext cx="2734825" cy="2734825"/>
          </a:xfrm>
          <a:prstGeom prst="arc">
            <a:avLst/>
          </a:prstGeom>
          <a:solidFill>
            <a:schemeClr val="accent3"/>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 name="Oval 23"/>
          <p:cNvSpPr/>
          <p:nvPr/>
        </p:nvSpPr>
        <p:spPr>
          <a:xfrm>
            <a:off x="7323553" y="5672627"/>
            <a:ext cx="1507118" cy="1507118"/>
          </a:xfrm>
          <a:prstGeom prst="ellipse">
            <a:avLst/>
          </a:prstGeom>
          <a:solidFill>
            <a:schemeClr val="bg1"/>
          </a:soli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Arc 27"/>
          <p:cNvSpPr/>
          <p:nvPr/>
        </p:nvSpPr>
        <p:spPr>
          <a:xfrm rot="16200000">
            <a:off x="6715697" y="7178865"/>
            <a:ext cx="2734825" cy="2734825"/>
          </a:xfrm>
          <a:prstGeom prst="arc">
            <a:avLst/>
          </a:prstGeom>
          <a:solidFill>
            <a:schemeClr val="accent4"/>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Oval 28"/>
          <p:cNvSpPr/>
          <p:nvPr/>
        </p:nvSpPr>
        <p:spPr>
          <a:xfrm rot="10800000">
            <a:off x="7329551" y="7792719"/>
            <a:ext cx="1507118" cy="1507118"/>
          </a:xfrm>
          <a:prstGeom prst="ellipse">
            <a:avLst/>
          </a:prstGeom>
          <a:solidFill>
            <a:schemeClr val="bg1"/>
          </a:soli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Oval</a:t>
            </a:r>
            <a:endParaRPr lang="zh-CN" altLang="en-US"/>
          </a:p>
        </p:txBody>
      </p:sp>
      <p:sp>
        <p:nvSpPr>
          <p:cNvPr id="14" name="TextBox 1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5" name="Freeform 8"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914354" y="4014680"/>
            <a:ext cx="581074" cy="58107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787359" y="6136042"/>
            <a:ext cx="579506" cy="580288"/>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4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9914354" y="6137722"/>
            <a:ext cx="581074" cy="579666"/>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50" descr="e7d195523061f1c0cef09ac28eaae964ec9988a5cce77c8b8C1E4685C6E6B40CD7615480512384A61EE159C6FE0045D14B61E85D0A95589D558B81FFC809322ACC20DC2254D928200A3EA0841B8B18142FBE450CA6476861A085A53B0B0F3C0501F176467351CFE8A50B523E8722B0960368A29699C716E5560DC472CD7028D123F7EF4AA3569329"/>
          <p:cNvSpPr>
            <a:spLocks noEditPoints="1"/>
          </p:cNvSpPr>
          <p:nvPr/>
        </p:nvSpPr>
        <p:spPr bwMode="auto">
          <a:xfrm>
            <a:off x="7792926" y="8308890"/>
            <a:ext cx="580366" cy="47477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Rectangle 19"/>
          <p:cNvSpPr/>
          <p:nvPr/>
        </p:nvSpPr>
        <p:spPr>
          <a:xfrm>
            <a:off x="1217865" y="5785301"/>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20"/>
          <p:cNvSpPr/>
          <p:nvPr/>
        </p:nvSpPr>
        <p:spPr>
          <a:xfrm>
            <a:off x="11321065" y="5785300"/>
            <a:ext cx="5749071"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p:cNvSpPr/>
          <p:nvPr/>
        </p:nvSpPr>
        <p:spPr>
          <a:xfrm>
            <a:off x="3365493" y="3666578"/>
            <a:ext cx="5749071"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21"/>
          <p:cNvSpPr/>
          <p:nvPr/>
        </p:nvSpPr>
        <p:spPr>
          <a:xfrm>
            <a:off x="9173436" y="7907642"/>
            <a:ext cx="5749071"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r>
              <a:rPr lang="es-ES" altLang="zh-CN" sz="1200" smtClean="0">
                <a:solidFill>
                  <a:schemeClr val="bg1">
                    <a:lumMod val="65000"/>
                  </a:schemeClr>
                </a:solidFill>
                <a:ea typeface="Lato Light" panose="020F0502020204030203" pitchFamily="34" charset="0"/>
                <a:cs typeface="Lato Light" panose="020F0502020204030203" pitchFamily="34" charset="0"/>
              </a:rPr>
              <a:t>diceret.</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343621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7326555" y="3786246"/>
            <a:ext cx="3069672" cy="1057066"/>
          </a:xfrm>
          <a:custGeom>
            <a:avLst/>
            <a:gdLst>
              <a:gd name="connsiteX0" fmla="*/ 2340450 w 2340450"/>
              <a:gd name="connsiteY0" fmla="*/ 0 h 805953"/>
              <a:gd name="connsiteX1" fmla="*/ 281959 w 2340450"/>
              <a:gd name="connsiteY1" fmla="*/ 0 h 805953"/>
              <a:gd name="connsiteX2" fmla="*/ 0 w 2340450"/>
              <a:gd name="connsiteY2" fmla="*/ 403869 h 805953"/>
              <a:gd name="connsiteX3" fmla="*/ 281959 w 2340450"/>
              <a:gd name="connsiteY3" fmla="*/ 805953 h 805953"/>
              <a:gd name="connsiteX4" fmla="*/ 1534497 w 2340450"/>
              <a:gd name="connsiteY4" fmla="*/ 805953 h 805953"/>
              <a:gd name="connsiteX5" fmla="*/ 2340450 w 2340450"/>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50" h="805953">
                <a:moveTo>
                  <a:pt x="2340450" y="0"/>
                </a:moveTo>
                <a:lnTo>
                  <a:pt x="281959" y="0"/>
                </a:lnTo>
                <a:lnTo>
                  <a:pt x="0" y="403869"/>
                </a:lnTo>
                <a:lnTo>
                  <a:pt x="281959" y="805953"/>
                </a:lnTo>
                <a:lnTo>
                  <a:pt x="1534497" y="805953"/>
                </a:lnTo>
                <a:lnTo>
                  <a:pt x="2340450" y="0"/>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3" name="Freeform 1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5884275" y="5552526"/>
            <a:ext cx="2938474" cy="1057066"/>
          </a:xfrm>
          <a:custGeom>
            <a:avLst/>
            <a:gdLst>
              <a:gd name="connsiteX0" fmla="*/ 1961054 w 2240419"/>
              <a:gd name="connsiteY0" fmla="*/ 0 h 805953"/>
              <a:gd name="connsiteX1" fmla="*/ 805953 w 2240419"/>
              <a:gd name="connsiteY1" fmla="*/ 0 h 805953"/>
              <a:gd name="connsiteX2" fmla="*/ 0 w 2240419"/>
              <a:gd name="connsiteY2" fmla="*/ 805953 h 805953"/>
              <a:gd name="connsiteX3" fmla="*/ 1961054 w 2240419"/>
              <a:gd name="connsiteY3" fmla="*/ 805953 h 805953"/>
              <a:gd name="connsiteX4" fmla="*/ 2240419 w 2240419"/>
              <a:gd name="connsiteY4" fmla="*/ 403869 h 805953"/>
              <a:gd name="connsiteX5" fmla="*/ 1961054 w 2240419"/>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0419" h="805953">
                <a:moveTo>
                  <a:pt x="1961054" y="0"/>
                </a:moveTo>
                <a:lnTo>
                  <a:pt x="805953" y="0"/>
                </a:lnTo>
                <a:lnTo>
                  <a:pt x="0" y="805953"/>
                </a:lnTo>
                <a:lnTo>
                  <a:pt x="1961054" y="805953"/>
                </a:lnTo>
                <a:lnTo>
                  <a:pt x="2240419" y="403869"/>
                </a:lnTo>
                <a:lnTo>
                  <a:pt x="1961054" y="0"/>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 name="Freeform 12"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9383990" y="6010254"/>
            <a:ext cx="2997481" cy="1057066"/>
          </a:xfrm>
          <a:custGeom>
            <a:avLst/>
            <a:gdLst>
              <a:gd name="connsiteX0" fmla="*/ 2285408 w 2285408"/>
              <a:gd name="connsiteY0" fmla="*/ 0 h 805953"/>
              <a:gd name="connsiteX1" fmla="*/ 281959 w 2285408"/>
              <a:gd name="connsiteY1" fmla="*/ 0 h 805953"/>
              <a:gd name="connsiteX2" fmla="*/ 0 w 2285408"/>
              <a:gd name="connsiteY2" fmla="*/ 403869 h 805953"/>
              <a:gd name="connsiteX3" fmla="*/ 281959 w 2285408"/>
              <a:gd name="connsiteY3" fmla="*/ 805953 h 805953"/>
              <a:gd name="connsiteX4" fmla="*/ 1479455 w 2285408"/>
              <a:gd name="connsiteY4" fmla="*/ 805953 h 805953"/>
              <a:gd name="connsiteX5" fmla="*/ 2285408 w 2285408"/>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408" h="805953">
                <a:moveTo>
                  <a:pt x="2285408" y="0"/>
                </a:moveTo>
                <a:lnTo>
                  <a:pt x="281959" y="0"/>
                </a:lnTo>
                <a:lnTo>
                  <a:pt x="0" y="403869"/>
                </a:lnTo>
                <a:lnTo>
                  <a:pt x="281959" y="805953"/>
                </a:lnTo>
                <a:lnTo>
                  <a:pt x="1479455" y="805953"/>
                </a:lnTo>
                <a:lnTo>
                  <a:pt x="2285408" y="0"/>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5" name="Freeform 13"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p:cNvSpPr>
          <p:nvPr/>
        </p:nvSpPr>
        <p:spPr bwMode="auto">
          <a:xfrm flipH="1">
            <a:off x="7776848" y="7698196"/>
            <a:ext cx="3087467" cy="1057066"/>
          </a:xfrm>
          <a:custGeom>
            <a:avLst/>
            <a:gdLst>
              <a:gd name="connsiteX0" fmla="*/ 2074651 w 2354017"/>
              <a:gd name="connsiteY0" fmla="*/ 0 h 805953"/>
              <a:gd name="connsiteX1" fmla="*/ 805953 w 2354017"/>
              <a:gd name="connsiteY1" fmla="*/ 0 h 805953"/>
              <a:gd name="connsiteX2" fmla="*/ 0 w 2354017"/>
              <a:gd name="connsiteY2" fmla="*/ 805953 h 805953"/>
              <a:gd name="connsiteX3" fmla="*/ 2074651 w 2354017"/>
              <a:gd name="connsiteY3" fmla="*/ 805953 h 805953"/>
              <a:gd name="connsiteX4" fmla="*/ 2354017 w 2354017"/>
              <a:gd name="connsiteY4" fmla="*/ 403869 h 805953"/>
              <a:gd name="connsiteX5" fmla="*/ 2074651 w 2354017"/>
              <a:gd name="connsiteY5" fmla="*/ 0 h 80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4017" h="805953">
                <a:moveTo>
                  <a:pt x="2074651" y="0"/>
                </a:moveTo>
                <a:lnTo>
                  <a:pt x="805953" y="0"/>
                </a:lnTo>
                <a:lnTo>
                  <a:pt x="0" y="805953"/>
                </a:lnTo>
                <a:lnTo>
                  <a:pt x="2074651" y="805953"/>
                </a:lnTo>
                <a:lnTo>
                  <a:pt x="2354017" y="403869"/>
                </a:lnTo>
                <a:lnTo>
                  <a:pt x="2074651" y="0"/>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id-ID"/>
          </a:p>
        </p:txBody>
      </p:sp>
      <p:grpSp>
        <p:nvGrpSpPr>
          <p:cNvPr id="6" name="Group 65"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GrpSpPr/>
          <p:nvPr/>
        </p:nvGrpSpPr>
        <p:grpSpPr>
          <a:xfrm flipH="1">
            <a:off x="7053425" y="3780180"/>
            <a:ext cx="4419267" cy="5834988"/>
            <a:chOff x="2117724" y="2161503"/>
            <a:chExt cx="3369439" cy="4448847"/>
          </a:xfrm>
        </p:grpSpPr>
        <p:grpSp>
          <p:nvGrpSpPr>
            <p:cNvPr id="7" name="Group 66"/>
            <p:cNvGrpSpPr/>
            <p:nvPr/>
          </p:nvGrpSpPr>
          <p:grpSpPr>
            <a:xfrm rot="18810804">
              <a:off x="2976245" y="4123297"/>
              <a:ext cx="1122786" cy="720924"/>
              <a:chOff x="4481513" y="3678059"/>
              <a:chExt cx="1614487" cy="1036638"/>
            </a:xfrm>
          </p:grpSpPr>
          <p:sp>
            <p:nvSpPr>
              <p:cNvPr id="24" name="Rectangle 12"/>
              <p:cNvSpPr>
                <a:spLocks noChangeArrowheads="1"/>
              </p:cNvSpPr>
              <p:nvPr/>
            </p:nvSpPr>
            <p:spPr bwMode="auto">
              <a:xfrm>
                <a:off x="4481513" y="3678059"/>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13"/>
              <p:cNvSpPr>
                <a:spLocks noChangeArrowheads="1"/>
              </p:cNvSpPr>
              <p:nvPr/>
            </p:nvSpPr>
            <p:spPr bwMode="auto">
              <a:xfrm>
                <a:off x="4481513" y="4022546"/>
                <a:ext cx="1614487" cy="344488"/>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14"/>
              <p:cNvSpPr>
                <a:spLocks noChangeArrowheads="1"/>
              </p:cNvSpPr>
              <p:nvPr/>
            </p:nvSpPr>
            <p:spPr bwMode="auto">
              <a:xfrm>
                <a:off x="4481513" y="4367034"/>
                <a:ext cx="1614487" cy="347663"/>
              </a:xfrm>
              <a:prstGeom prst="rect">
                <a:avLst/>
              </a:pr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67"/>
            <p:cNvGrpSpPr/>
            <p:nvPr/>
          </p:nvGrpSpPr>
          <p:grpSpPr>
            <a:xfrm rot="18810804">
              <a:off x="3746866" y="3312677"/>
              <a:ext cx="1122786" cy="717613"/>
              <a:chOff x="6096000" y="3187521"/>
              <a:chExt cx="1614487" cy="1031876"/>
            </a:xfrm>
          </p:grpSpPr>
          <p:sp>
            <p:nvSpPr>
              <p:cNvPr id="21" name="Rectangle 15"/>
              <p:cNvSpPr>
                <a:spLocks noChangeArrowheads="1"/>
              </p:cNvSpPr>
              <p:nvPr/>
            </p:nvSpPr>
            <p:spPr bwMode="auto">
              <a:xfrm>
                <a:off x="6096000" y="3187521"/>
                <a:ext cx="1614487" cy="344488"/>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Rectangle 16"/>
              <p:cNvSpPr>
                <a:spLocks noChangeArrowheads="1"/>
              </p:cNvSpPr>
              <p:nvPr/>
            </p:nvSpPr>
            <p:spPr bwMode="auto">
              <a:xfrm>
                <a:off x="6096000" y="3532009"/>
                <a:ext cx="1614487" cy="34290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17"/>
              <p:cNvSpPr>
                <a:spLocks noChangeArrowheads="1"/>
              </p:cNvSpPr>
              <p:nvPr/>
            </p:nvSpPr>
            <p:spPr bwMode="auto">
              <a:xfrm>
                <a:off x="6096000" y="3874909"/>
                <a:ext cx="1614487" cy="344488"/>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9" name="Group 68"/>
            <p:cNvGrpSpPr/>
            <p:nvPr/>
          </p:nvGrpSpPr>
          <p:grpSpPr>
            <a:xfrm rot="18810804">
              <a:off x="4481402" y="2446340"/>
              <a:ext cx="1290597" cy="720924"/>
              <a:chOff x="7700963" y="3678059"/>
              <a:chExt cx="1855787" cy="1036638"/>
            </a:xfrm>
          </p:grpSpPr>
          <p:sp>
            <p:nvSpPr>
              <p:cNvPr id="16"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Rectangle 19"/>
              <p:cNvSpPr>
                <a:spLocks noChangeArrowheads="1"/>
              </p:cNvSpPr>
              <p:nvPr/>
            </p:nvSpPr>
            <p:spPr bwMode="auto">
              <a:xfrm>
                <a:off x="7700963" y="4022546"/>
                <a:ext cx="1619250" cy="344488"/>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Oval 21"/>
              <p:cNvSpPr>
                <a:spLocks noChangeArrowheads="1"/>
              </p:cNvSpPr>
              <p:nvPr/>
            </p:nvSpPr>
            <p:spPr bwMode="auto">
              <a:xfrm>
                <a:off x="9398000" y="4049534"/>
                <a:ext cx="82550" cy="293688"/>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69"/>
            <p:cNvGrpSpPr/>
            <p:nvPr/>
          </p:nvGrpSpPr>
          <p:grpSpPr>
            <a:xfrm rot="18810804">
              <a:off x="1477394" y="5252407"/>
              <a:ext cx="1998273" cy="717613"/>
              <a:chOff x="1608138" y="3187521"/>
              <a:chExt cx="2873375" cy="1031876"/>
            </a:xfrm>
          </p:grpSpPr>
          <p:sp>
            <p:nvSpPr>
              <p:cNvPr id="11"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rgbClr val="D4AC8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sp>
        <p:nvSpPr>
          <p:cNvPr id="27" name="Freeform 31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6499334" y="5807502"/>
            <a:ext cx="563232" cy="560427"/>
          </a:xfrm>
          <a:custGeom>
            <a:avLst/>
            <a:gdLst>
              <a:gd name="T0" fmla="*/ 2249 w 3214"/>
              <a:gd name="T1" fmla="*/ 614 h 3197"/>
              <a:gd name="T2" fmla="*/ 2172 w 3214"/>
              <a:gd name="T3" fmla="*/ 635 h 3197"/>
              <a:gd name="T4" fmla="*/ 2104 w 3214"/>
              <a:gd name="T5" fmla="*/ 675 h 3197"/>
              <a:gd name="T6" fmla="*/ 2049 w 3214"/>
              <a:gd name="T7" fmla="*/ 730 h 3197"/>
              <a:gd name="T8" fmla="*/ 2008 w 3214"/>
              <a:gd name="T9" fmla="*/ 798 h 3197"/>
              <a:gd name="T10" fmla="*/ 1987 w 3214"/>
              <a:gd name="T11" fmla="*/ 875 h 3197"/>
              <a:gd name="T12" fmla="*/ 1987 w 3214"/>
              <a:gd name="T13" fmla="*/ 959 h 3197"/>
              <a:gd name="T14" fmla="*/ 2008 w 3214"/>
              <a:gd name="T15" fmla="*/ 1036 h 3197"/>
              <a:gd name="T16" fmla="*/ 2049 w 3214"/>
              <a:gd name="T17" fmla="*/ 1104 h 3197"/>
              <a:gd name="T18" fmla="*/ 2104 w 3214"/>
              <a:gd name="T19" fmla="*/ 1159 h 3197"/>
              <a:gd name="T20" fmla="*/ 2172 w 3214"/>
              <a:gd name="T21" fmla="*/ 1199 h 3197"/>
              <a:gd name="T22" fmla="*/ 2249 w 3214"/>
              <a:gd name="T23" fmla="*/ 1220 h 3197"/>
              <a:gd name="T24" fmla="*/ 2333 w 3214"/>
              <a:gd name="T25" fmla="*/ 1220 h 3197"/>
              <a:gd name="T26" fmla="*/ 2411 w 3214"/>
              <a:gd name="T27" fmla="*/ 1199 h 3197"/>
              <a:gd name="T28" fmla="*/ 2479 w 3214"/>
              <a:gd name="T29" fmla="*/ 1159 h 3197"/>
              <a:gd name="T30" fmla="*/ 2535 w 3214"/>
              <a:gd name="T31" fmla="*/ 1104 h 3197"/>
              <a:gd name="T32" fmla="*/ 2574 w 3214"/>
              <a:gd name="T33" fmla="*/ 1036 h 3197"/>
              <a:gd name="T34" fmla="*/ 2596 w 3214"/>
              <a:gd name="T35" fmla="*/ 959 h 3197"/>
              <a:gd name="T36" fmla="*/ 2596 w 3214"/>
              <a:gd name="T37" fmla="*/ 875 h 3197"/>
              <a:gd name="T38" fmla="*/ 2574 w 3214"/>
              <a:gd name="T39" fmla="*/ 798 h 3197"/>
              <a:gd name="T40" fmla="*/ 2535 w 3214"/>
              <a:gd name="T41" fmla="*/ 730 h 3197"/>
              <a:gd name="T42" fmla="*/ 2479 w 3214"/>
              <a:gd name="T43" fmla="*/ 675 h 3197"/>
              <a:gd name="T44" fmla="*/ 2411 w 3214"/>
              <a:gd name="T45" fmla="*/ 635 h 3197"/>
              <a:gd name="T46" fmla="*/ 2333 w 3214"/>
              <a:gd name="T47" fmla="*/ 614 h 3197"/>
              <a:gd name="T48" fmla="*/ 1831 w 3214"/>
              <a:gd name="T49" fmla="*/ 0 h 3197"/>
              <a:gd name="T50" fmla="*/ 3091 w 3214"/>
              <a:gd name="T51" fmla="*/ 3 h 3197"/>
              <a:gd name="T52" fmla="*/ 3145 w 3214"/>
              <a:gd name="T53" fmla="*/ 26 h 3197"/>
              <a:gd name="T54" fmla="*/ 3187 w 3214"/>
              <a:gd name="T55" fmla="*/ 67 h 3197"/>
              <a:gd name="T56" fmla="*/ 3211 w 3214"/>
              <a:gd name="T57" fmla="*/ 122 h 3197"/>
              <a:gd name="T58" fmla="*/ 3214 w 3214"/>
              <a:gd name="T59" fmla="*/ 1375 h 3197"/>
              <a:gd name="T60" fmla="*/ 3204 w 3214"/>
              <a:gd name="T61" fmla="*/ 1443 h 3197"/>
              <a:gd name="T62" fmla="*/ 3181 w 3214"/>
              <a:gd name="T63" fmla="*/ 1516 h 3197"/>
              <a:gd name="T64" fmla="*/ 3147 w 3214"/>
              <a:gd name="T65" fmla="*/ 1582 h 3197"/>
              <a:gd name="T66" fmla="*/ 3105 w 3214"/>
              <a:gd name="T67" fmla="*/ 1636 h 3197"/>
              <a:gd name="T68" fmla="*/ 1559 w 3214"/>
              <a:gd name="T69" fmla="*/ 3171 h 3197"/>
              <a:gd name="T70" fmla="*/ 1511 w 3214"/>
              <a:gd name="T71" fmla="*/ 3193 h 3197"/>
              <a:gd name="T72" fmla="*/ 1459 w 3214"/>
              <a:gd name="T73" fmla="*/ 3197 h 3197"/>
              <a:gd name="T74" fmla="*/ 1408 w 3214"/>
              <a:gd name="T75" fmla="*/ 3184 h 3197"/>
              <a:gd name="T76" fmla="*/ 1364 w 3214"/>
              <a:gd name="T77" fmla="*/ 3153 h 3197"/>
              <a:gd name="T78" fmla="*/ 27 w 3214"/>
              <a:gd name="T79" fmla="*/ 1820 h 3197"/>
              <a:gd name="T80" fmla="*/ 5 w 3214"/>
              <a:gd name="T81" fmla="*/ 1772 h 3197"/>
              <a:gd name="T82" fmla="*/ 0 w 3214"/>
              <a:gd name="T83" fmla="*/ 1719 h 3197"/>
              <a:gd name="T84" fmla="*/ 13 w 3214"/>
              <a:gd name="T85" fmla="*/ 1668 h 3197"/>
              <a:gd name="T86" fmla="*/ 44 w 3214"/>
              <a:gd name="T87" fmla="*/ 1624 h 3197"/>
              <a:gd name="T88" fmla="*/ 1594 w 3214"/>
              <a:gd name="T89" fmla="*/ 86 h 3197"/>
              <a:gd name="T90" fmla="*/ 1655 w 3214"/>
              <a:gd name="T91" fmla="*/ 47 h 3197"/>
              <a:gd name="T92" fmla="*/ 1726 w 3214"/>
              <a:gd name="T93" fmla="*/ 18 h 3197"/>
              <a:gd name="T94" fmla="*/ 1797 w 3214"/>
              <a:gd name="T95" fmla="*/ 2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14" h="3197">
                <a:moveTo>
                  <a:pt x="2292" y="611"/>
                </a:moveTo>
                <a:lnTo>
                  <a:pt x="2249" y="614"/>
                </a:lnTo>
                <a:lnTo>
                  <a:pt x="2210" y="622"/>
                </a:lnTo>
                <a:lnTo>
                  <a:pt x="2172" y="635"/>
                </a:lnTo>
                <a:lnTo>
                  <a:pt x="2136" y="654"/>
                </a:lnTo>
                <a:lnTo>
                  <a:pt x="2104" y="675"/>
                </a:lnTo>
                <a:lnTo>
                  <a:pt x="2074" y="701"/>
                </a:lnTo>
                <a:lnTo>
                  <a:pt x="2049" y="730"/>
                </a:lnTo>
                <a:lnTo>
                  <a:pt x="2026" y="763"/>
                </a:lnTo>
                <a:lnTo>
                  <a:pt x="2008" y="798"/>
                </a:lnTo>
                <a:lnTo>
                  <a:pt x="1995" y="835"/>
                </a:lnTo>
                <a:lnTo>
                  <a:pt x="1987" y="875"/>
                </a:lnTo>
                <a:lnTo>
                  <a:pt x="1984" y="917"/>
                </a:lnTo>
                <a:lnTo>
                  <a:pt x="1987" y="959"/>
                </a:lnTo>
                <a:lnTo>
                  <a:pt x="1995" y="998"/>
                </a:lnTo>
                <a:lnTo>
                  <a:pt x="2008" y="1036"/>
                </a:lnTo>
                <a:lnTo>
                  <a:pt x="2026" y="1071"/>
                </a:lnTo>
                <a:lnTo>
                  <a:pt x="2049" y="1104"/>
                </a:lnTo>
                <a:lnTo>
                  <a:pt x="2074" y="1133"/>
                </a:lnTo>
                <a:lnTo>
                  <a:pt x="2104" y="1159"/>
                </a:lnTo>
                <a:lnTo>
                  <a:pt x="2136" y="1180"/>
                </a:lnTo>
                <a:lnTo>
                  <a:pt x="2172" y="1199"/>
                </a:lnTo>
                <a:lnTo>
                  <a:pt x="2210" y="1212"/>
                </a:lnTo>
                <a:lnTo>
                  <a:pt x="2249" y="1220"/>
                </a:lnTo>
                <a:lnTo>
                  <a:pt x="2292" y="1223"/>
                </a:lnTo>
                <a:lnTo>
                  <a:pt x="2333" y="1220"/>
                </a:lnTo>
                <a:lnTo>
                  <a:pt x="2373" y="1212"/>
                </a:lnTo>
                <a:lnTo>
                  <a:pt x="2411" y="1199"/>
                </a:lnTo>
                <a:lnTo>
                  <a:pt x="2447" y="1180"/>
                </a:lnTo>
                <a:lnTo>
                  <a:pt x="2479" y="1159"/>
                </a:lnTo>
                <a:lnTo>
                  <a:pt x="2509" y="1133"/>
                </a:lnTo>
                <a:lnTo>
                  <a:pt x="2535" y="1104"/>
                </a:lnTo>
                <a:lnTo>
                  <a:pt x="2557" y="1071"/>
                </a:lnTo>
                <a:lnTo>
                  <a:pt x="2574" y="1036"/>
                </a:lnTo>
                <a:lnTo>
                  <a:pt x="2588" y="998"/>
                </a:lnTo>
                <a:lnTo>
                  <a:pt x="2596" y="959"/>
                </a:lnTo>
                <a:lnTo>
                  <a:pt x="2598" y="917"/>
                </a:lnTo>
                <a:lnTo>
                  <a:pt x="2596" y="875"/>
                </a:lnTo>
                <a:lnTo>
                  <a:pt x="2588" y="835"/>
                </a:lnTo>
                <a:lnTo>
                  <a:pt x="2574" y="798"/>
                </a:lnTo>
                <a:lnTo>
                  <a:pt x="2557" y="763"/>
                </a:lnTo>
                <a:lnTo>
                  <a:pt x="2535" y="730"/>
                </a:lnTo>
                <a:lnTo>
                  <a:pt x="2509" y="701"/>
                </a:lnTo>
                <a:lnTo>
                  <a:pt x="2479" y="675"/>
                </a:lnTo>
                <a:lnTo>
                  <a:pt x="2447" y="654"/>
                </a:lnTo>
                <a:lnTo>
                  <a:pt x="2411" y="635"/>
                </a:lnTo>
                <a:lnTo>
                  <a:pt x="2373" y="622"/>
                </a:lnTo>
                <a:lnTo>
                  <a:pt x="2333" y="614"/>
                </a:lnTo>
                <a:lnTo>
                  <a:pt x="2292" y="611"/>
                </a:lnTo>
                <a:close/>
                <a:moveTo>
                  <a:pt x="1831" y="0"/>
                </a:moveTo>
                <a:lnTo>
                  <a:pt x="3059" y="0"/>
                </a:lnTo>
                <a:lnTo>
                  <a:pt x="3091" y="3"/>
                </a:lnTo>
                <a:lnTo>
                  <a:pt x="3119" y="12"/>
                </a:lnTo>
                <a:lnTo>
                  <a:pt x="3145" y="26"/>
                </a:lnTo>
                <a:lnTo>
                  <a:pt x="3168" y="44"/>
                </a:lnTo>
                <a:lnTo>
                  <a:pt x="3187" y="67"/>
                </a:lnTo>
                <a:lnTo>
                  <a:pt x="3201" y="94"/>
                </a:lnTo>
                <a:lnTo>
                  <a:pt x="3211" y="122"/>
                </a:lnTo>
                <a:lnTo>
                  <a:pt x="3214" y="153"/>
                </a:lnTo>
                <a:lnTo>
                  <a:pt x="3214" y="1375"/>
                </a:lnTo>
                <a:lnTo>
                  <a:pt x="3211" y="1408"/>
                </a:lnTo>
                <a:lnTo>
                  <a:pt x="3204" y="1443"/>
                </a:lnTo>
                <a:lnTo>
                  <a:pt x="3194" y="1480"/>
                </a:lnTo>
                <a:lnTo>
                  <a:pt x="3181" y="1516"/>
                </a:lnTo>
                <a:lnTo>
                  <a:pt x="3165" y="1550"/>
                </a:lnTo>
                <a:lnTo>
                  <a:pt x="3147" y="1582"/>
                </a:lnTo>
                <a:lnTo>
                  <a:pt x="3127" y="1612"/>
                </a:lnTo>
                <a:lnTo>
                  <a:pt x="3105" y="1636"/>
                </a:lnTo>
                <a:lnTo>
                  <a:pt x="1581" y="3153"/>
                </a:lnTo>
                <a:lnTo>
                  <a:pt x="1559" y="3171"/>
                </a:lnTo>
                <a:lnTo>
                  <a:pt x="1536" y="3184"/>
                </a:lnTo>
                <a:lnTo>
                  <a:pt x="1511" y="3193"/>
                </a:lnTo>
                <a:lnTo>
                  <a:pt x="1485" y="3197"/>
                </a:lnTo>
                <a:lnTo>
                  <a:pt x="1459" y="3197"/>
                </a:lnTo>
                <a:lnTo>
                  <a:pt x="1433" y="3193"/>
                </a:lnTo>
                <a:lnTo>
                  <a:pt x="1408" y="3184"/>
                </a:lnTo>
                <a:lnTo>
                  <a:pt x="1385" y="3171"/>
                </a:lnTo>
                <a:lnTo>
                  <a:pt x="1364" y="3153"/>
                </a:lnTo>
                <a:lnTo>
                  <a:pt x="44" y="1841"/>
                </a:lnTo>
                <a:lnTo>
                  <a:pt x="27" y="1820"/>
                </a:lnTo>
                <a:lnTo>
                  <a:pt x="13" y="1796"/>
                </a:lnTo>
                <a:lnTo>
                  <a:pt x="5" y="1772"/>
                </a:lnTo>
                <a:lnTo>
                  <a:pt x="0" y="1746"/>
                </a:lnTo>
                <a:lnTo>
                  <a:pt x="0" y="1719"/>
                </a:lnTo>
                <a:lnTo>
                  <a:pt x="5" y="1693"/>
                </a:lnTo>
                <a:lnTo>
                  <a:pt x="13" y="1668"/>
                </a:lnTo>
                <a:lnTo>
                  <a:pt x="27" y="1645"/>
                </a:lnTo>
                <a:lnTo>
                  <a:pt x="44" y="1624"/>
                </a:lnTo>
                <a:lnTo>
                  <a:pt x="1568" y="108"/>
                </a:lnTo>
                <a:lnTo>
                  <a:pt x="1594" y="86"/>
                </a:lnTo>
                <a:lnTo>
                  <a:pt x="1623" y="65"/>
                </a:lnTo>
                <a:lnTo>
                  <a:pt x="1655" y="47"/>
                </a:lnTo>
                <a:lnTo>
                  <a:pt x="1691" y="31"/>
                </a:lnTo>
                <a:lnTo>
                  <a:pt x="1726" y="18"/>
                </a:lnTo>
                <a:lnTo>
                  <a:pt x="1762" y="8"/>
                </a:lnTo>
                <a:lnTo>
                  <a:pt x="1797" y="2"/>
                </a:lnTo>
                <a:lnTo>
                  <a:pt x="18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8" name="Group 113"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GrpSpPr>
            <a:grpSpLocks noChangeAspect="1"/>
          </p:cNvGrpSpPr>
          <p:nvPr/>
        </p:nvGrpSpPr>
        <p:grpSpPr bwMode="auto">
          <a:xfrm>
            <a:off x="9360630" y="4030410"/>
            <a:ext cx="501582" cy="577242"/>
            <a:chOff x="8210" y="5321"/>
            <a:chExt cx="358" cy="412"/>
          </a:xfrm>
          <a:solidFill>
            <a:schemeClr val="bg1"/>
          </a:solidFill>
        </p:grpSpPr>
        <p:sp>
          <p:nvSpPr>
            <p:cNvPr id="29" name="Freeform 115"/>
            <p:cNvSpPr>
              <a:spLocks noEditPoints="1"/>
            </p:cNvSpPr>
            <p:nvPr/>
          </p:nvSpPr>
          <p:spPr bwMode="auto">
            <a:xfrm>
              <a:off x="8210" y="5321"/>
              <a:ext cx="358" cy="412"/>
            </a:xfrm>
            <a:custGeom>
              <a:avLst/>
              <a:gdLst>
                <a:gd name="T0" fmla="*/ 1101 w 2869"/>
                <a:gd name="T1" fmla="*/ 743 h 3292"/>
                <a:gd name="T2" fmla="*/ 740 w 2869"/>
                <a:gd name="T3" fmla="*/ 927 h 3292"/>
                <a:gd name="T4" fmla="*/ 467 w 2869"/>
                <a:gd name="T5" fmla="*/ 1221 h 3292"/>
                <a:gd name="T6" fmla="*/ 309 w 2869"/>
                <a:gd name="T7" fmla="*/ 1597 h 3292"/>
                <a:gd name="T8" fmla="*/ 294 w 2869"/>
                <a:gd name="T9" fmla="*/ 2023 h 3292"/>
                <a:gd name="T10" fmla="*/ 426 w 2869"/>
                <a:gd name="T11" fmla="*/ 2412 h 3292"/>
                <a:gd name="T12" fmla="*/ 678 w 2869"/>
                <a:gd name="T13" fmla="*/ 2725 h 3292"/>
                <a:gd name="T14" fmla="*/ 1023 w 2869"/>
                <a:gd name="T15" fmla="*/ 2934 h 3292"/>
                <a:gd name="T16" fmla="*/ 1434 w 2869"/>
                <a:gd name="T17" fmla="*/ 3009 h 3292"/>
                <a:gd name="T18" fmla="*/ 1845 w 2869"/>
                <a:gd name="T19" fmla="*/ 2934 h 3292"/>
                <a:gd name="T20" fmla="*/ 2190 w 2869"/>
                <a:gd name="T21" fmla="*/ 2725 h 3292"/>
                <a:gd name="T22" fmla="*/ 2442 w 2869"/>
                <a:gd name="T23" fmla="*/ 2412 h 3292"/>
                <a:gd name="T24" fmla="*/ 2574 w 2869"/>
                <a:gd name="T25" fmla="*/ 2023 h 3292"/>
                <a:gd name="T26" fmla="*/ 2558 w 2869"/>
                <a:gd name="T27" fmla="*/ 1597 h 3292"/>
                <a:gd name="T28" fmla="*/ 2401 w 2869"/>
                <a:gd name="T29" fmla="*/ 1221 h 3292"/>
                <a:gd name="T30" fmla="*/ 2127 w 2869"/>
                <a:gd name="T31" fmla="*/ 927 h 3292"/>
                <a:gd name="T32" fmla="*/ 1766 w 2869"/>
                <a:gd name="T33" fmla="*/ 743 h 3292"/>
                <a:gd name="T34" fmla="*/ 1434 w 2869"/>
                <a:gd name="T35" fmla="*/ 411 h 3292"/>
                <a:gd name="T36" fmla="*/ 1888 w 2869"/>
                <a:gd name="T37" fmla="*/ 484 h 3292"/>
                <a:gd name="T38" fmla="*/ 2281 w 2869"/>
                <a:gd name="T39" fmla="*/ 688 h 3292"/>
                <a:gd name="T40" fmla="*/ 2591 w 2869"/>
                <a:gd name="T41" fmla="*/ 1000 h 3292"/>
                <a:gd name="T42" fmla="*/ 2795 w 2869"/>
                <a:gd name="T43" fmla="*/ 1396 h 3292"/>
                <a:gd name="T44" fmla="*/ 2869 w 2869"/>
                <a:gd name="T45" fmla="*/ 1851 h 3292"/>
                <a:gd name="T46" fmla="*/ 2795 w 2869"/>
                <a:gd name="T47" fmla="*/ 2307 h 3292"/>
                <a:gd name="T48" fmla="*/ 2591 w 2869"/>
                <a:gd name="T49" fmla="*/ 2702 h 3292"/>
                <a:gd name="T50" fmla="*/ 2281 w 2869"/>
                <a:gd name="T51" fmla="*/ 3014 h 3292"/>
                <a:gd name="T52" fmla="*/ 1888 w 2869"/>
                <a:gd name="T53" fmla="*/ 3219 h 3292"/>
                <a:gd name="T54" fmla="*/ 1434 w 2869"/>
                <a:gd name="T55" fmla="*/ 3292 h 3292"/>
                <a:gd name="T56" fmla="*/ 981 w 2869"/>
                <a:gd name="T57" fmla="*/ 3219 h 3292"/>
                <a:gd name="T58" fmla="*/ 587 w 2869"/>
                <a:gd name="T59" fmla="*/ 3014 h 3292"/>
                <a:gd name="T60" fmla="*/ 277 w 2869"/>
                <a:gd name="T61" fmla="*/ 2702 h 3292"/>
                <a:gd name="T62" fmla="*/ 73 w 2869"/>
                <a:gd name="T63" fmla="*/ 2307 h 3292"/>
                <a:gd name="T64" fmla="*/ 0 w 2869"/>
                <a:gd name="T65" fmla="*/ 1851 h 3292"/>
                <a:gd name="T66" fmla="*/ 73 w 2869"/>
                <a:gd name="T67" fmla="*/ 1396 h 3292"/>
                <a:gd name="T68" fmla="*/ 277 w 2869"/>
                <a:gd name="T69" fmla="*/ 1000 h 3292"/>
                <a:gd name="T70" fmla="*/ 587 w 2869"/>
                <a:gd name="T71" fmla="*/ 688 h 3292"/>
                <a:gd name="T72" fmla="*/ 981 w 2869"/>
                <a:gd name="T73" fmla="*/ 484 h 3292"/>
                <a:gd name="T74" fmla="*/ 1434 w 2869"/>
                <a:gd name="T75" fmla="*/ 411 h 3292"/>
                <a:gd name="T76" fmla="*/ 2436 w 2869"/>
                <a:gd name="T77" fmla="*/ 28 h 3292"/>
                <a:gd name="T78" fmla="*/ 2688 w 2869"/>
                <a:gd name="T79" fmla="*/ 180 h 3292"/>
                <a:gd name="T80" fmla="*/ 2841 w 2869"/>
                <a:gd name="T81" fmla="*/ 433 h 3292"/>
                <a:gd name="T82" fmla="*/ 2858 w 2869"/>
                <a:gd name="T83" fmla="*/ 726 h 3292"/>
                <a:gd name="T84" fmla="*/ 2731 w 2869"/>
                <a:gd name="T85" fmla="*/ 844 h 3292"/>
                <a:gd name="T86" fmla="*/ 2386 w 2869"/>
                <a:gd name="T87" fmla="*/ 512 h 3292"/>
                <a:gd name="T88" fmla="*/ 1958 w 2869"/>
                <a:gd name="T89" fmla="*/ 291 h 3292"/>
                <a:gd name="T90" fmla="*/ 1885 w 2869"/>
                <a:gd name="T91" fmla="*/ 124 h 3292"/>
                <a:gd name="T92" fmla="*/ 2138 w 2869"/>
                <a:gd name="T93" fmla="*/ 10 h 3292"/>
                <a:gd name="T94" fmla="*/ 673 w 2869"/>
                <a:gd name="T95" fmla="*/ 2 h 3292"/>
                <a:gd name="T96" fmla="*/ 938 w 2869"/>
                <a:gd name="T97" fmla="*/ 92 h 3292"/>
                <a:gd name="T98" fmla="*/ 1005 w 2869"/>
                <a:gd name="T99" fmla="*/ 262 h 3292"/>
                <a:gd name="T100" fmla="*/ 561 w 2869"/>
                <a:gd name="T101" fmla="*/ 458 h 3292"/>
                <a:gd name="T102" fmla="*/ 198 w 2869"/>
                <a:gd name="T103" fmla="*/ 770 h 3292"/>
                <a:gd name="T104" fmla="*/ 22 w 2869"/>
                <a:gd name="T105" fmla="*/ 777 h 3292"/>
                <a:gd name="T106" fmla="*/ 12 w 2869"/>
                <a:gd name="T107" fmla="*/ 492 h 3292"/>
                <a:gd name="T108" fmla="*/ 141 w 2869"/>
                <a:gd name="T109" fmla="*/ 224 h 3292"/>
                <a:gd name="T110" fmla="*/ 375 w 2869"/>
                <a:gd name="T111" fmla="*/ 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9" h="3292">
                  <a:moveTo>
                    <a:pt x="1434" y="694"/>
                  </a:moveTo>
                  <a:lnTo>
                    <a:pt x="1348" y="697"/>
                  </a:lnTo>
                  <a:lnTo>
                    <a:pt x="1264" y="706"/>
                  </a:lnTo>
                  <a:lnTo>
                    <a:pt x="1181" y="722"/>
                  </a:lnTo>
                  <a:lnTo>
                    <a:pt x="1101" y="743"/>
                  </a:lnTo>
                  <a:lnTo>
                    <a:pt x="1023" y="770"/>
                  </a:lnTo>
                  <a:lnTo>
                    <a:pt x="948" y="801"/>
                  </a:lnTo>
                  <a:lnTo>
                    <a:pt x="876" y="838"/>
                  </a:lnTo>
                  <a:lnTo>
                    <a:pt x="806" y="881"/>
                  </a:lnTo>
                  <a:lnTo>
                    <a:pt x="740" y="927"/>
                  </a:lnTo>
                  <a:lnTo>
                    <a:pt x="678" y="978"/>
                  </a:lnTo>
                  <a:lnTo>
                    <a:pt x="619" y="1033"/>
                  </a:lnTo>
                  <a:lnTo>
                    <a:pt x="564" y="1092"/>
                  </a:lnTo>
                  <a:lnTo>
                    <a:pt x="513" y="1155"/>
                  </a:lnTo>
                  <a:lnTo>
                    <a:pt x="467" y="1221"/>
                  </a:lnTo>
                  <a:lnTo>
                    <a:pt x="426" y="1291"/>
                  </a:lnTo>
                  <a:lnTo>
                    <a:pt x="389" y="1364"/>
                  </a:lnTo>
                  <a:lnTo>
                    <a:pt x="357" y="1439"/>
                  </a:lnTo>
                  <a:lnTo>
                    <a:pt x="330" y="1517"/>
                  </a:lnTo>
                  <a:lnTo>
                    <a:pt x="309" y="1597"/>
                  </a:lnTo>
                  <a:lnTo>
                    <a:pt x="294" y="1680"/>
                  </a:lnTo>
                  <a:lnTo>
                    <a:pt x="285" y="1765"/>
                  </a:lnTo>
                  <a:lnTo>
                    <a:pt x="282" y="1851"/>
                  </a:lnTo>
                  <a:lnTo>
                    <a:pt x="285" y="1938"/>
                  </a:lnTo>
                  <a:lnTo>
                    <a:pt x="294" y="2023"/>
                  </a:lnTo>
                  <a:lnTo>
                    <a:pt x="309" y="2105"/>
                  </a:lnTo>
                  <a:lnTo>
                    <a:pt x="330" y="2186"/>
                  </a:lnTo>
                  <a:lnTo>
                    <a:pt x="357" y="2263"/>
                  </a:lnTo>
                  <a:lnTo>
                    <a:pt x="389" y="2340"/>
                  </a:lnTo>
                  <a:lnTo>
                    <a:pt x="426" y="2412"/>
                  </a:lnTo>
                  <a:lnTo>
                    <a:pt x="467" y="2481"/>
                  </a:lnTo>
                  <a:lnTo>
                    <a:pt x="513" y="2548"/>
                  </a:lnTo>
                  <a:lnTo>
                    <a:pt x="564" y="2610"/>
                  </a:lnTo>
                  <a:lnTo>
                    <a:pt x="619" y="2670"/>
                  </a:lnTo>
                  <a:lnTo>
                    <a:pt x="678" y="2725"/>
                  </a:lnTo>
                  <a:lnTo>
                    <a:pt x="740" y="2776"/>
                  </a:lnTo>
                  <a:lnTo>
                    <a:pt x="806" y="2822"/>
                  </a:lnTo>
                  <a:lnTo>
                    <a:pt x="876" y="2864"/>
                  </a:lnTo>
                  <a:lnTo>
                    <a:pt x="948" y="2902"/>
                  </a:lnTo>
                  <a:lnTo>
                    <a:pt x="1023" y="2934"/>
                  </a:lnTo>
                  <a:lnTo>
                    <a:pt x="1101" y="2959"/>
                  </a:lnTo>
                  <a:lnTo>
                    <a:pt x="1181" y="2981"/>
                  </a:lnTo>
                  <a:lnTo>
                    <a:pt x="1264" y="2997"/>
                  </a:lnTo>
                  <a:lnTo>
                    <a:pt x="1348" y="3006"/>
                  </a:lnTo>
                  <a:lnTo>
                    <a:pt x="1434" y="3009"/>
                  </a:lnTo>
                  <a:lnTo>
                    <a:pt x="1520" y="3006"/>
                  </a:lnTo>
                  <a:lnTo>
                    <a:pt x="1604" y="2997"/>
                  </a:lnTo>
                  <a:lnTo>
                    <a:pt x="1686" y="2981"/>
                  </a:lnTo>
                  <a:lnTo>
                    <a:pt x="1766" y="2959"/>
                  </a:lnTo>
                  <a:lnTo>
                    <a:pt x="1845" y="2934"/>
                  </a:lnTo>
                  <a:lnTo>
                    <a:pt x="1920" y="2902"/>
                  </a:lnTo>
                  <a:lnTo>
                    <a:pt x="1993" y="2864"/>
                  </a:lnTo>
                  <a:lnTo>
                    <a:pt x="2062" y="2822"/>
                  </a:lnTo>
                  <a:lnTo>
                    <a:pt x="2127" y="2776"/>
                  </a:lnTo>
                  <a:lnTo>
                    <a:pt x="2190" y="2725"/>
                  </a:lnTo>
                  <a:lnTo>
                    <a:pt x="2249" y="2670"/>
                  </a:lnTo>
                  <a:lnTo>
                    <a:pt x="2304" y="2610"/>
                  </a:lnTo>
                  <a:lnTo>
                    <a:pt x="2355" y="2548"/>
                  </a:lnTo>
                  <a:lnTo>
                    <a:pt x="2401" y="2481"/>
                  </a:lnTo>
                  <a:lnTo>
                    <a:pt x="2442" y="2412"/>
                  </a:lnTo>
                  <a:lnTo>
                    <a:pt x="2479" y="2340"/>
                  </a:lnTo>
                  <a:lnTo>
                    <a:pt x="2511" y="2263"/>
                  </a:lnTo>
                  <a:lnTo>
                    <a:pt x="2538" y="2186"/>
                  </a:lnTo>
                  <a:lnTo>
                    <a:pt x="2558" y="2105"/>
                  </a:lnTo>
                  <a:lnTo>
                    <a:pt x="2574" y="2023"/>
                  </a:lnTo>
                  <a:lnTo>
                    <a:pt x="2583" y="1938"/>
                  </a:lnTo>
                  <a:lnTo>
                    <a:pt x="2586" y="1851"/>
                  </a:lnTo>
                  <a:lnTo>
                    <a:pt x="2583" y="1765"/>
                  </a:lnTo>
                  <a:lnTo>
                    <a:pt x="2574" y="1680"/>
                  </a:lnTo>
                  <a:lnTo>
                    <a:pt x="2558" y="1597"/>
                  </a:lnTo>
                  <a:lnTo>
                    <a:pt x="2538" y="1517"/>
                  </a:lnTo>
                  <a:lnTo>
                    <a:pt x="2511" y="1439"/>
                  </a:lnTo>
                  <a:lnTo>
                    <a:pt x="2479" y="1364"/>
                  </a:lnTo>
                  <a:lnTo>
                    <a:pt x="2442" y="1291"/>
                  </a:lnTo>
                  <a:lnTo>
                    <a:pt x="2401" y="1221"/>
                  </a:lnTo>
                  <a:lnTo>
                    <a:pt x="2355" y="1155"/>
                  </a:lnTo>
                  <a:lnTo>
                    <a:pt x="2304" y="1092"/>
                  </a:lnTo>
                  <a:lnTo>
                    <a:pt x="2249" y="1033"/>
                  </a:lnTo>
                  <a:lnTo>
                    <a:pt x="2190" y="978"/>
                  </a:lnTo>
                  <a:lnTo>
                    <a:pt x="2127" y="927"/>
                  </a:lnTo>
                  <a:lnTo>
                    <a:pt x="2062" y="881"/>
                  </a:lnTo>
                  <a:lnTo>
                    <a:pt x="1993" y="838"/>
                  </a:lnTo>
                  <a:lnTo>
                    <a:pt x="1920" y="801"/>
                  </a:lnTo>
                  <a:lnTo>
                    <a:pt x="1845" y="770"/>
                  </a:lnTo>
                  <a:lnTo>
                    <a:pt x="1766" y="743"/>
                  </a:lnTo>
                  <a:lnTo>
                    <a:pt x="1686" y="722"/>
                  </a:lnTo>
                  <a:lnTo>
                    <a:pt x="1604" y="706"/>
                  </a:lnTo>
                  <a:lnTo>
                    <a:pt x="1520" y="697"/>
                  </a:lnTo>
                  <a:lnTo>
                    <a:pt x="1434" y="694"/>
                  </a:lnTo>
                  <a:close/>
                  <a:moveTo>
                    <a:pt x="1434" y="411"/>
                  </a:moveTo>
                  <a:lnTo>
                    <a:pt x="1528" y="414"/>
                  </a:lnTo>
                  <a:lnTo>
                    <a:pt x="1620" y="423"/>
                  </a:lnTo>
                  <a:lnTo>
                    <a:pt x="1712" y="438"/>
                  </a:lnTo>
                  <a:lnTo>
                    <a:pt x="1800" y="458"/>
                  </a:lnTo>
                  <a:lnTo>
                    <a:pt x="1888" y="484"/>
                  </a:lnTo>
                  <a:lnTo>
                    <a:pt x="1971" y="515"/>
                  </a:lnTo>
                  <a:lnTo>
                    <a:pt x="2053" y="552"/>
                  </a:lnTo>
                  <a:lnTo>
                    <a:pt x="2132" y="592"/>
                  </a:lnTo>
                  <a:lnTo>
                    <a:pt x="2209" y="639"/>
                  </a:lnTo>
                  <a:lnTo>
                    <a:pt x="2281" y="688"/>
                  </a:lnTo>
                  <a:lnTo>
                    <a:pt x="2350" y="743"/>
                  </a:lnTo>
                  <a:lnTo>
                    <a:pt x="2416" y="802"/>
                  </a:lnTo>
                  <a:lnTo>
                    <a:pt x="2479" y="865"/>
                  </a:lnTo>
                  <a:lnTo>
                    <a:pt x="2538" y="931"/>
                  </a:lnTo>
                  <a:lnTo>
                    <a:pt x="2591" y="1000"/>
                  </a:lnTo>
                  <a:lnTo>
                    <a:pt x="2641" y="1074"/>
                  </a:lnTo>
                  <a:lnTo>
                    <a:pt x="2687" y="1150"/>
                  </a:lnTo>
                  <a:lnTo>
                    <a:pt x="2728" y="1230"/>
                  </a:lnTo>
                  <a:lnTo>
                    <a:pt x="2764" y="1311"/>
                  </a:lnTo>
                  <a:lnTo>
                    <a:pt x="2795" y="1396"/>
                  </a:lnTo>
                  <a:lnTo>
                    <a:pt x="2821" y="1483"/>
                  </a:lnTo>
                  <a:lnTo>
                    <a:pt x="2841" y="1572"/>
                  </a:lnTo>
                  <a:lnTo>
                    <a:pt x="2856" y="1663"/>
                  </a:lnTo>
                  <a:lnTo>
                    <a:pt x="2866" y="1756"/>
                  </a:lnTo>
                  <a:lnTo>
                    <a:pt x="2869" y="1851"/>
                  </a:lnTo>
                  <a:lnTo>
                    <a:pt x="2866" y="1946"/>
                  </a:lnTo>
                  <a:lnTo>
                    <a:pt x="2856" y="2039"/>
                  </a:lnTo>
                  <a:lnTo>
                    <a:pt x="2841" y="2130"/>
                  </a:lnTo>
                  <a:lnTo>
                    <a:pt x="2821" y="2220"/>
                  </a:lnTo>
                  <a:lnTo>
                    <a:pt x="2795" y="2307"/>
                  </a:lnTo>
                  <a:lnTo>
                    <a:pt x="2764" y="2391"/>
                  </a:lnTo>
                  <a:lnTo>
                    <a:pt x="2728" y="2473"/>
                  </a:lnTo>
                  <a:lnTo>
                    <a:pt x="2687" y="2553"/>
                  </a:lnTo>
                  <a:lnTo>
                    <a:pt x="2641" y="2629"/>
                  </a:lnTo>
                  <a:lnTo>
                    <a:pt x="2591" y="2702"/>
                  </a:lnTo>
                  <a:lnTo>
                    <a:pt x="2538" y="2771"/>
                  </a:lnTo>
                  <a:lnTo>
                    <a:pt x="2479" y="2838"/>
                  </a:lnTo>
                  <a:lnTo>
                    <a:pt x="2416" y="2901"/>
                  </a:lnTo>
                  <a:lnTo>
                    <a:pt x="2350" y="2959"/>
                  </a:lnTo>
                  <a:lnTo>
                    <a:pt x="2281" y="3014"/>
                  </a:lnTo>
                  <a:lnTo>
                    <a:pt x="2209" y="3064"/>
                  </a:lnTo>
                  <a:lnTo>
                    <a:pt x="2132" y="3110"/>
                  </a:lnTo>
                  <a:lnTo>
                    <a:pt x="2053" y="3150"/>
                  </a:lnTo>
                  <a:lnTo>
                    <a:pt x="1971" y="3187"/>
                  </a:lnTo>
                  <a:lnTo>
                    <a:pt x="1888" y="3219"/>
                  </a:lnTo>
                  <a:lnTo>
                    <a:pt x="1800" y="3244"/>
                  </a:lnTo>
                  <a:lnTo>
                    <a:pt x="1712" y="3265"/>
                  </a:lnTo>
                  <a:lnTo>
                    <a:pt x="1620" y="3280"/>
                  </a:lnTo>
                  <a:lnTo>
                    <a:pt x="1528" y="3289"/>
                  </a:lnTo>
                  <a:lnTo>
                    <a:pt x="1434" y="3292"/>
                  </a:lnTo>
                  <a:lnTo>
                    <a:pt x="1340" y="3289"/>
                  </a:lnTo>
                  <a:lnTo>
                    <a:pt x="1247" y="3280"/>
                  </a:lnTo>
                  <a:lnTo>
                    <a:pt x="1156" y="3265"/>
                  </a:lnTo>
                  <a:lnTo>
                    <a:pt x="1067" y="3244"/>
                  </a:lnTo>
                  <a:lnTo>
                    <a:pt x="981" y="3219"/>
                  </a:lnTo>
                  <a:lnTo>
                    <a:pt x="897" y="3187"/>
                  </a:lnTo>
                  <a:lnTo>
                    <a:pt x="814" y="3150"/>
                  </a:lnTo>
                  <a:lnTo>
                    <a:pt x="736" y="3110"/>
                  </a:lnTo>
                  <a:lnTo>
                    <a:pt x="660" y="3064"/>
                  </a:lnTo>
                  <a:lnTo>
                    <a:pt x="587" y="3014"/>
                  </a:lnTo>
                  <a:lnTo>
                    <a:pt x="517" y="2959"/>
                  </a:lnTo>
                  <a:lnTo>
                    <a:pt x="451" y="2901"/>
                  </a:lnTo>
                  <a:lnTo>
                    <a:pt x="390" y="2838"/>
                  </a:lnTo>
                  <a:lnTo>
                    <a:pt x="331" y="2771"/>
                  </a:lnTo>
                  <a:lnTo>
                    <a:pt x="277" y="2702"/>
                  </a:lnTo>
                  <a:lnTo>
                    <a:pt x="226" y="2629"/>
                  </a:lnTo>
                  <a:lnTo>
                    <a:pt x="181" y="2553"/>
                  </a:lnTo>
                  <a:lnTo>
                    <a:pt x="140" y="2473"/>
                  </a:lnTo>
                  <a:lnTo>
                    <a:pt x="104" y="2391"/>
                  </a:lnTo>
                  <a:lnTo>
                    <a:pt x="73" y="2307"/>
                  </a:lnTo>
                  <a:lnTo>
                    <a:pt x="47" y="2220"/>
                  </a:lnTo>
                  <a:lnTo>
                    <a:pt x="27" y="2130"/>
                  </a:lnTo>
                  <a:lnTo>
                    <a:pt x="12" y="2039"/>
                  </a:lnTo>
                  <a:lnTo>
                    <a:pt x="3" y="1946"/>
                  </a:lnTo>
                  <a:lnTo>
                    <a:pt x="0" y="1851"/>
                  </a:lnTo>
                  <a:lnTo>
                    <a:pt x="3" y="1756"/>
                  </a:lnTo>
                  <a:lnTo>
                    <a:pt x="12" y="1663"/>
                  </a:lnTo>
                  <a:lnTo>
                    <a:pt x="27" y="1572"/>
                  </a:lnTo>
                  <a:lnTo>
                    <a:pt x="47" y="1483"/>
                  </a:lnTo>
                  <a:lnTo>
                    <a:pt x="73" y="1396"/>
                  </a:lnTo>
                  <a:lnTo>
                    <a:pt x="104" y="1311"/>
                  </a:lnTo>
                  <a:lnTo>
                    <a:pt x="140" y="1230"/>
                  </a:lnTo>
                  <a:lnTo>
                    <a:pt x="181" y="1150"/>
                  </a:lnTo>
                  <a:lnTo>
                    <a:pt x="226" y="1074"/>
                  </a:lnTo>
                  <a:lnTo>
                    <a:pt x="277" y="1000"/>
                  </a:lnTo>
                  <a:lnTo>
                    <a:pt x="331" y="931"/>
                  </a:lnTo>
                  <a:lnTo>
                    <a:pt x="390" y="865"/>
                  </a:lnTo>
                  <a:lnTo>
                    <a:pt x="451" y="802"/>
                  </a:lnTo>
                  <a:lnTo>
                    <a:pt x="517" y="743"/>
                  </a:lnTo>
                  <a:lnTo>
                    <a:pt x="587" y="688"/>
                  </a:lnTo>
                  <a:lnTo>
                    <a:pt x="660" y="639"/>
                  </a:lnTo>
                  <a:lnTo>
                    <a:pt x="736" y="592"/>
                  </a:lnTo>
                  <a:lnTo>
                    <a:pt x="814" y="552"/>
                  </a:lnTo>
                  <a:lnTo>
                    <a:pt x="897" y="515"/>
                  </a:lnTo>
                  <a:lnTo>
                    <a:pt x="981" y="484"/>
                  </a:lnTo>
                  <a:lnTo>
                    <a:pt x="1067" y="458"/>
                  </a:lnTo>
                  <a:lnTo>
                    <a:pt x="1156" y="438"/>
                  </a:lnTo>
                  <a:lnTo>
                    <a:pt x="1247" y="423"/>
                  </a:lnTo>
                  <a:lnTo>
                    <a:pt x="1340" y="414"/>
                  </a:lnTo>
                  <a:lnTo>
                    <a:pt x="1434" y="411"/>
                  </a:lnTo>
                  <a:close/>
                  <a:moveTo>
                    <a:pt x="2254" y="0"/>
                  </a:moveTo>
                  <a:lnTo>
                    <a:pt x="2254" y="0"/>
                  </a:lnTo>
                  <a:lnTo>
                    <a:pt x="2317" y="3"/>
                  </a:lnTo>
                  <a:lnTo>
                    <a:pt x="2377" y="12"/>
                  </a:lnTo>
                  <a:lnTo>
                    <a:pt x="2436" y="28"/>
                  </a:lnTo>
                  <a:lnTo>
                    <a:pt x="2492" y="48"/>
                  </a:lnTo>
                  <a:lnTo>
                    <a:pt x="2547" y="74"/>
                  </a:lnTo>
                  <a:lnTo>
                    <a:pt x="2597" y="105"/>
                  </a:lnTo>
                  <a:lnTo>
                    <a:pt x="2645" y="140"/>
                  </a:lnTo>
                  <a:lnTo>
                    <a:pt x="2688" y="180"/>
                  </a:lnTo>
                  <a:lnTo>
                    <a:pt x="2728" y="224"/>
                  </a:lnTo>
                  <a:lnTo>
                    <a:pt x="2763" y="271"/>
                  </a:lnTo>
                  <a:lnTo>
                    <a:pt x="2794" y="323"/>
                  </a:lnTo>
                  <a:lnTo>
                    <a:pt x="2820" y="377"/>
                  </a:lnTo>
                  <a:lnTo>
                    <a:pt x="2841" y="433"/>
                  </a:lnTo>
                  <a:lnTo>
                    <a:pt x="2855" y="492"/>
                  </a:lnTo>
                  <a:lnTo>
                    <a:pt x="2865" y="554"/>
                  </a:lnTo>
                  <a:lnTo>
                    <a:pt x="2869" y="617"/>
                  </a:lnTo>
                  <a:lnTo>
                    <a:pt x="2866" y="672"/>
                  </a:lnTo>
                  <a:lnTo>
                    <a:pt x="2858" y="726"/>
                  </a:lnTo>
                  <a:lnTo>
                    <a:pt x="2847" y="777"/>
                  </a:lnTo>
                  <a:lnTo>
                    <a:pt x="2832" y="828"/>
                  </a:lnTo>
                  <a:lnTo>
                    <a:pt x="2811" y="876"/>
                  </a:lnTo>
                  <a:lnTo>
                    <a:pt x="2787" y="923"/>
                  </a:lnTo>
                  <a:lnTo>
                    <a:pt x="2731" y="844"/>
                  </a:lnTo>
                  <a:lnTo>
                    <a:pt x="2670" y="770"/>
                  </a:lnTo>
                  <a:lnTo>
                    <a:pt x="2605" y="700"/>
                  </a:lnTo>
                  <a:lnTo>
                    <a:pt x="2536" y="633"/>
                  </a:lnTo>
                  <a:lnTo>
                    <a:pt x="2464" y="570"/>
                  </a:lnTo>
                  <a:lnTo>
                    <a:pt x="2386" y="512"/>
                  </a:lnTo>
                  <a:lnTo>
                    <a:pt x="2307" y="458"/>
                  </a:lnTo>
                  <a:lnTo>
                    <a:pt x="2224" y="409"/>
                  </a:lnTo>
                  <a:lnTo>
                    <a:pt x="2138" y="364"/>
                  </a:lnTo>
                  <a:lnTo>
                    <a:pt x="2049" y="325"/>
                  </a:lnTo>
                  <a:lnTo>
                    <a:pt x="1958" y="291"/>
                  </a:lnTo>
                  <a:lnTo>
                    <a:pt x="1864" y="262"/>
                  </a:lnTo>
                  <a:lnTo>
                    <a:pt x="1767" y="239"/>
                  </a:lnTo>
                  <a:lnTo>
                    <a:pt x="1802" y="197"/>
                  </a:lnTo>
                  <a:lnTo>
                    <a:pt x="1843" y="159"/>
                  </a:lnTo>
                  <a:lnTo>
                    <a:pt x="1885" y="124"/>
                  </a:lnTo>
                  <a:lnTo>
                    <a:pt x="1930" y="92"/>
                  </a:lnTo>
                  <a:lnTo>
                    <a:pt x="1978" y="65"/>
                  </a:lnTo>
                  <a:lnTo>
                    <a:pt x="2030" y="42"/>
                  </a:lnTo>
                  <a:lnTo>
                    <a:pt x="2082" y="23"/>
                  </a:lnTo>
                  <a:lnTo>
                    <a:pt x="2138" y="10"/>
                  </a:lnTo>
                  <a:lnTo>
                    <a:pt x="2195" y="2"/>
                  </a:lnTo>
                  <a:lnTo>
                    <a:pt x="2254" y="0"/>
                  </a:lnTo>
                  <a:close/>
                  <a:moveTo>
                    <a:pt x="615" y="0"/>
                  </a:moveTo>
                  <a:lnTo>
                    <a:pt x="615" y="0"/>
                  </a:lnTo>
                  <a:lnTo>
                    <a:pt x="673" y="2"/>
                  </a:lnTo>
                  <a:lnTo>
                    <a:pt x="730" y="10"/>
                  </a:lnTo>
                  <a:lnTo>
                    <a:pt x="786" y="23"/>
                  </a:lnTo>
                  <a:lnTo>
                    <a:pt x="839" y="42"/>
                  </a:lnTo>
                  <a:lnTo>
                    <a:pt x="889" y="65"/>
                  </a:lnTo>
                  <a:lnTo>
                    <a:pt x="938" y="92"/>
                  </a:lnTo>
                  <a:lnTo>
                    <a:pt x="984" y="124"/>
                  </a:lnTo>
                  <a:lnTo>
                    <a:pt x="1026" y="159"/>
                  </a:lnTo>
                  <a:lnTo>
                    <a:pt x="1065" y="197"/>
                  </a:lnTo>
                  <a:lnTo>
                    <a:pt x="1101" y="239"/>
                  </a:lnTo>
                  <a:lnTo>
                    <a:pt x="1005" y="262"/>
                  </a:lnTo>
                  <a:lnTo>
                    <a:pt x="911" y="291"/>
                  </a:lnTo>
                  <a:lnTo>
                    <a:pt x="819" y="325"/>
                  </a:lnTo>
                  <a:lnTo>
                    <a:pt x="730" y="364"/>
                  </a:lnTo>
                  <a:lnTo>
                    <a:pt x="644" y="409"/>
                  </a:lnTo>
                  <a:lnTo>
                    <a:pt x="561" y="458"/>
                  </a:lnTo>
                  <a:lnTo>
                    <a:pt x="481" y="512"/>
                  </a:lnTo>
                  <a:lnTo>
                    <a:pt x="405" y="570"/>
                  </a:lnTo>
                  <a:lnTo>
                    <a:pt x="332" y="633"/>
                  </a:lnTo>
                  <a:lnTo>
                    <a:pt x="263" y="700"/>
                  </a:lnTo>
                  <a:lnTo>
                    <a:pt x="198" y="770"/>
                  </a:lnTo>
                  <a:lnTo>
                    <a:pt x="138" y="844"/>
                  </a:lnTo>
                  <a:lnTo>
                    <a:pt x="81" y="923"/>
                  </a:lnTo>
                  <a:lnTo>
                    <a:pt x="57" y="876"/>
                  </a:lnTo>
                  <a:lnTo>
                    <a:pt x="37" y="828"/>
                  </a:lnTo>
                  <a:lnTo>
                    <a:pt x="22" y="777"/>
                  </a:lnTo>
                  <a:lnTo>
                    <a:pt x="9" y="726"/>
                  </a:lnTo>
                  <a:lnTo>
                    <a:pt x="2" y="672"/>
                  </a:lnTo>
                  <a:lnTo>
                    <a:pt x="0" y="617"/>
                  </a:lnTo>
                  <a:lnTo>
                    <a:pt x="3" y="554"/>
                  </a:lnTo>
                  <a:lnTo>
                    <a:pt x="12" y="492"/>
                  </a:lnTo>
                  <a:lnTo>
                    <a:pt x="28" y="433"/>
                  </a:lnTo>
                  <a:lnTo>
                    <a:pt x="48" y="377"/>
                  </a:lnTo>
                  <a:lnTo>
                    <a:pt x="74" y="323"/>
                  </a:lnTo>
                  <a:lnTo>
                    <a:pt x="105" y="271"/>
                  </a:lnTo>
                  <a:lnTo>
                    <a:pt x="141" y="224"/>
                  </a:lnTo>
                  <a:lnTo>
                    <a:pt x="180" y="180"/>
                  </a:lnTo>
                  <a:lnTo>
                    <a:pt x="224" y="140"/>
                  </a:lnTo>
                  <a:lnTo>
                    <a:pt x="271" y="105"/>
                  </a:lnTo>
                  <a:lnTo>
                    <a:pt x="322" y="74"/>
                  </a:lnTo>
                  <a:lnTo>
                    <a:pt x="375" y="48"/>
                  </a:lnTo>
                  <a:lnTo>
                    <a:pt x="432" y="28"/>
                  </a:lnTo>
                  <a:lnTo>
                    <a:pt x="490" y="12"/>
                  </a:lnTo>
                  <a:lnTo>
                    <a:pt x="552" y="3"/>
                  </a:lnTo>
                  <a:lnTo>
                    <a:pt x="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116"/>
            <p:cNvSpPr>
              <a:spLocks/>
            </p:cNvSpPr>
            <p:nvPr/>
          </p:nvSpPr>
          <p:spPr bwMode="auto">
            <a:xfrm>
              <a:off x="8363" y="5450"/>
              <a:ext cx="103" cy="129"/>
            </a:xfrm>
            <a:custGeom>
              <a:avLst/>
              <a:gdLst>
                <a:gd name="T0" fmla="*/ 0 w 820"/>
                <a:gd name="T1" fmla="*/ 0 h 1029"/>
                <a:gd name="T2" fmla="*/ 205 w 820"/>
                <a:gd name="T3" fmla="*/ 0 h 1029"/>
                <a:gd name="T4" fmla="*/ 205 w 820"/>
                <a:gd name="T5" fmla="*/ 823 h 1029"/>
                <a:gd name="T6" fmla="*/ 820 w 820"/>
                <a:gd name="T7" fmla="*/ 823 h 1029"/>
                <a:gd name="T8" fmla="*/ 820 w 820"/>
                <a:gd name="T9" fmla="*/ 1029 h 1029"/>
                <a:gd name="T10" fmla="*/ 0 w 820"/>
                <a:gd name="T11" fmla="*/ 1029 h 1029"/>
                <a:gd name="T12" fmla="*/ 0 w 820"/>
                <a:gd name="T13" fmla="*/ 0 h 1029"/>
              </a:gdLst>
              <a:ahLst/>
              <a:cxnLst>
                <a:cxn ang="0">
                  <a:pos x="T0" y="T1"/>
                </a:cxn>
                <a:cxn ang="0">
                  <a:pos x="T2" y="T3"/>
                </a:cxn>
                <a:cxn ang="0">
                  <a:pos x="T4" y="T5"/>
                </a:cxn>
                <a:cxn ang="0">
                  <a:pos x="T6" y="T7"/>
                </a:cxn>
                <a:cxn ang="0">
                  <a:pos x="T8" y="T9"/>
                </a:cxn>
                <a:cxn ang="0">
                  <a:pos x="T10" y="T11"/>
                </a:cxn>
                <a:cxn ang="0">
                  <a:pos x="T12" y="T13"/>
                </a:cxn>
              </a:cxnLst>
              <a:rect l="0" t="0" r="r" b="b"/>
              <a:pathLst>
                <a:path w="820" h="1029">
                  <a:moveTo>
                    <a:pt x="0" y="0"/>
                  </a:moveTo>
                  <a:lnTo>
                    <a:pt x="205" y="0"/>
                  </a:lnTo>
                  <a:lnTo>
                    <a:pt x="205" y="823"/>
                  </a:lnTo>
                  <a:lnTo>
                    <a:pt x="820" y="823"/>
                  </a:lnTo>
                  <a:lnTo>
                    <a:pt x="820" y="1029"/>
                  </a:lnTo>
                  <a:lnTo>
                    <a:pt x="0" y="102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121"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11206826" y="6242100"/>
            <a:ext cx="571641" cy="577242"/>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199" descr="e7d195523061f1c0cef09ac28eaae964ec9988a5cce77c8b8C1E4685C6E6B40CD7615480512384A61EE159C6FE0045D14B61E85D0A95589D558B81FFC809322ACC20DC2254D928200A3EA0841B8B1814D46540F92FDE0CC7D2E4FED8FEEFC6C9A68F4EFD8E967F607C3A4874F08B710D4B9EDAF2198A37174DB562817F68A467C4A8AF4E469EC69C"/>
          <p:cNvSpPr>
            <a:spLocks noEditPoints="1"/>
          </p:cNvSpPr>
          <p:nvPr/>
        </p:nvSpPr>
        <p:spPr bwMode="auto">
          <a:xfrm>
            <a:off x="8372295" y="7957724"/>
            <a:ext cx="571639" cy="538010"/>
          </a:xfrm>
          <a:custGeom>
            <a:avLst/>
            <a:gdLst>
              <a:gd name="T0" fmla="*/ 1222 w 3261"/>
              <a:gd name="T1" fmla="*/ 1177 h 3072"/>
              <a:gd name="T2" fmla="*/ 1222 w 3261"/>
              <a:gd name="T3" fmla="*/ 1494 h 3072"/>
              <a:gd name="T4" fmla="*/ 290 w 3261"/>
              <a:gd name="T5" fmla="*/ 1844 h 3072"/>
              <a:gd name="T6" fmla="*/ 1631 w 3261"/>
              <a:gd name="T7" fmla="*/ 2346 h 3072"/>
              <a:gd name="T8" fmla="*/ 2972 w 3261"/>
              <a:gd name="T9" fmla="*/ 1844 h 3072"/>
              <a:gd name="T10" fmla="*/ 2038 w 3261"/>
              <a:gd name="T11" fmla="*/ 1494 h 3072"/>
              <a:gd name="T12" fmla="*/ 2038 w 3261"/>
              <a:gd name="T13" fmla="*/ 1177 h 3072"/>
              <a:gd name="T14" fmla="*/ 3261 w 3261"/>
              <a:gd name="T15" fmla="*/ 1639 h 3072"/>
              <a:gd name="T16" fmla="*/ 3261 w 3261"/>
              <a:gd name="T17" fmla="*/ 2458 h 3072"/>
              <a:gd name="T18" fmla="*/ 1631 w 3261"/>
              <a:gd name="T19" fmla="*/ 3072 h 3072"/>
              <a:gd name="T20" fmla="*/ 0 w 3261"/>
              <a:gd name="T21" fmla="*/ 2458 h 3072"/>
              <a:gd name="T22" fmla="*/ 0 w 3261"/>
              <a:gd name="T23" fmla="*/ 1639 h 3072"/>
              <a:gd name="T24" fmla="*/ 1222 w 3261"/>
              <a:gd name="T25" fmla="*/ 1177 h 3072"/>
              <a:gd name="T26" fmla="*/ 1631 w 3261"/>
              <a:gd name="T27" fmla="*/ 0 h 3072"/>
              <a:gd name="T28" fmla="*/ 2446 w 3261"/>
              <a:gd name="T29" fmla="*/ 819 h 3072"/>
              <a:gd name="T30" fmla="*/ 1835 w 3261"/>
              <a:gd name="T31" fmla="*/ 819 h 3072"/>
              <a:gd name="T32" fmla="*/ 1835 w 3261"/>
              <a:gd name="T33" fmla="*/ 1639 h 3072"/>
              <a:gd name="T34" fmla="*/ 1426 w 3261"/>
              <a:gd name="T35" fmla="*/ 1639 h 3072"/>
              <a:gd name="T36" fmla="*/ 1426 w 3261"/>
              <a:gd name="T37" fmla="*/ 819 h 3072"/>
              <a:gd name="T38" fmla="*/ 815 w 3261"/>
              <a:gd name="T39" fmla="*/ 819 h 3072"/>
              <a:gd name="T40" fmla="*/ 1631 w 3261"/>
              <a:gd name="T41" fmla="*/ 0 h 3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1" h="3072">
                <a:moveTo>
                  <a:pt x="1222" y="1177"/>
                </a:moveTo>
                <a:lnTo>
                  <a:pt x="1222" y="1494"/>
                </a:lnTo>
                <a:lnTo>
                  <a:pt x="290" y="1844"/>
                </a:lnTo>
                <a:lnTo>
                  <a:pt x="1631" y="2346"/>
                </a:lnTo>
                <a:lnTo>
                  <a:pt x="2972" y="1844"/>
                </a:lnTo>
                <a:lnTo>
                  <a:pt x="2038" y="1494"/>
                </a:lnTo>
                <a:lnTo>
                  <a:pt x="2038" y="1177"/>
                </a:lnTo>
                <a:lnTo>
                  <a:pt x="3261" y="1639"/>
                </a:lnTo>
                <a:lnTo>
                  <a:pt x="3261" y="2458"/>
                </a:lnTo>
                <a:lnTo>
                  <a:pt x="1631" y="3072"/>
                </a:lnTo>
                <a:lnTo>
                  <a:pt x="0" y="2458"/>
                </a:lnTo>
                <a:lnTo>
                  <a:pt x="0" y="1639"/>
                </a:lnTo>
                <a:lnTo>
                  <a:pt x="1222" y="1177"/>
                </a:lnTo>
                <a:close/>
                <a:moveTo>
                  <a:pt x="1631" y="0"/>
                </a:moveTo>
                <a:lnTo>
                  <a:pt x="2446" y="819"/>
                </a:lnTo>
                <a:lnTo>
                  <a:pt x="1835" y="819"/>
                </a:lnTo>
                <a:lnTo>
                  <a:pt x="1835" y="1639"/>
                </a:lnTo>
                <a:lnTo>
                  <a:pt x="1426" y="1639"/>
                </a:lnTo>
                <a:lnTo>
                  <a:pt x="1426" y="819"/>
                </a:lnTo>
                <a:lnTo>
                  <a:pt x="815" y="819"/>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TextBox 36"/>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38" name="Rectangle 37"/>
          <p:cNvSpPr/>
          <p:nvPr/>
        </p:nvSpPr>
        <p:spPr>
          <a:xfrm>
            <a:off x="12608295" y="5892084"/>
            <a:ext cx="4873916"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39" name="Rectangle 38"/>
          <p:cNvSpPr/>
          <p:nvPr/>
        </p:nvSpPr>
        <p:spPr>
          <a:xfrm>
            <a:off x="10582487" y="3662880"/>
            <a:ext cx="4873916" cy="1277273"/>
          </a:xfrm>
          <a:prstGeom prst="rect">
            <a:avLst/>
          </a:prstGeom>
        </p:spPr>
        <p:txBody>
          <a:bodyPr wrap="square">
            <a:spAutoFit/>
          </a:bodyPr>
          <a:lstStyle/>
          <a:p>
            <a:pP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Simple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0" name="Rectangle 39"/>
          <p:cNvSpPr/>
          <p:nvPr/>
        </p:nvSpPr>
        <p:spPr>
          <a:xfrm>
            <a:off x="778538" y="5449078"/>
            <a:ext cx="4873916"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41" name="Rectangle 40"/>
          <p:cNvSpPr/>
          <p:nvPr/>
        </p:nvSpPr>
        <p:spPr>
          <a:xfrm>
            <a:off x="2697885" y="7594442"/>
            <a:ext cx="4873916" cy="1277273"/>
          </a:xfrm>
          <a:prstGeom prst="rect">
            <a:avLst/>
          </a:prstGeom>
        </p:spPr>
        <p:txBody>
          <a:bodyPr wrap="square">
            <a:spAutoFit/>
          </a:bodyPr>
          <a:lstStyle/>
          <a:p>
            <a:pPr algn="r">
              <a:lnSpc>
                <a:spcPct val="120000"/>
              </a:lnSpc>
              <a:spcBef>
                <a:spcPts val="600"/>
              </a:spcBef>
            </a:pPr>
            <a:r>
              <a:rPr lang="es-E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2178074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27" name="Freeform 26"/>
          <p:cNvSpPr/>
          <p:nvPr/>
        </p:nvSpPr>
        <p:spPr>
          <a:xfrm>
            <a:off x="5391692"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Freeform 27"/>
          <p:cNvSpPr/>
          <p:nvPr/>
        </p:nvSpPr>
        <p:spPr>
          <a:xfrm>
            <a:off x="8191469"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Freeform 28"/>
          <p:cNvSpPr/>
          <p:nvPr/>
        </p:nvSpPr>
        <p:spPr>
          <a:xfrm>
            <a:off x="10996408"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Freeform 29"/>
          <p:cNvSpPr/>
          <p:nvPr/>
        </p:nvSpPr>
        <p:spPr>
          <a:xfrm>
            <a:off x="13796185"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Freeform 25"/>
          <p:cNvSpPr/>
          <p:nvPr/>
        </p:nvSpPr>
        <p:spPr>
          <a:xfrm>
            <a:off x="2580056" y="5470459"/>
            <a:ext cx="1900715" cy="1900713"/>
          </a:xfrm>
          <a:custGeom>
            <a:avLst/>
            <a:gdLst>
              <a:gd name="connsiteX0" fmla="*/ 993358 w 1986716"/>
              <a:gd name="connsiteY0" fmla="*/ 0 h 1986714"/>
              <a:gd name="connsiteX1" fmla="*/ 1986716 w 1986716"/>
              <a:gd name="connsiteY1" fmla="*/ 993357 h 1986714"/>
              <a:gd name="connsiteX2" fmla="*/ 993358 w 1986716"/>
              <a:gd name="connsiteY2" fmla="*/ 1986714 h 1986714"/>
              <a:gd name="connsiteX3" fmla="*/ 0 w 1986716"/>
              <a:gd name="connsiteY3" fmla="*/ 993357 h 1986714"/>
              <a:gd name="connsiteX4" fmla="*/ 993358 w 1986716"/>
              <a:gd name="connsiteY4" fmla="*/ 0 h 198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6716" h="1986714">
                <a:moveTo>
                  <a:pt x="993358" y="0"/>
                </a:moveTo>
                <a:cubicBezTo>
                  <a:pt x="1541974" y="0"/>
                  <a:pt x="1986716" y="444741"/>
                  <a:pt x="1986716" y="993357"/>
                </a:cubicBezTo>
                <a:cubicBezTo>
                  <a:pt x="1986716" y="1541973"/>
                  <a:pt x="1541974" y="1986714"/>
                  <a:pt x="993358" y="1986714"/>
                </a:cubicBezTo>
                <a:cubicBezTo>
                  <a:pt x="444742" y="1986714"/>
                  <a:pt x="0" y="1541973"/>
                  <a:pt x="0" y="993357"/>
                </a:cubicBezTo>
                <a:cubicBezTo>
                  <a:pt x="0" y="444741"/>
                  <a:pt x="444742" y="0"/>
                  <a:pt x="993358"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Group 1"/>
          <p:cNvGrpSpPr/>
          <p:nvPr/>
        </p:nvGrpSpPr>
        <p:grpSpPr>
          <a:xfrm>
            <a:off x="1926757" y="4757936"/>
            <a:ext cx="14434486" cy="3325758"/>
            <a:chOff x="1926757" y="4757936"/>
            <a:chExt cx="14434486" cy="3325758"/>
          </a:xfrm>
        </p:grpSpPr>
        <p:sp>
          <p:nvSpPr>
            <p:cNvPr id="3" name="Freeform"/>
            <p:cNvSpPr/>
            <p:nvPr/>
          </p:nvSpPr>
          <p:spPr>
            <a:xfrm>
              <a:off x="1926757"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1">
                <a:lumMod val="100000"/>
              </a:schemeClr>
            </a:solidFill>
            <a:ln w="12700">
              <a:solidFill>
                <a:srgbClr val="000000">
                  <a:alpha val="0"/>
                </a:srgbClr>
              </a:solidFill>
              <a:miter lim="400000"/>
            </a:ln>
          </p:spPr>
          <p:txBody>
            <a:bodyPr anchor="ctr"/>
            <a:lstStyle/>
            <a:p>
              <a:pPr algn="ctr"/>
              <a:endParaRPr/>
            </a:p>
          </p:txBody>
        </p:sp>
        <p:sp>
          <p:nvSpPr>
            <p:cNvPr id="4" name="Freeform"/>
            <p:cNvSpPr/>
            <p:nvPr/>
          </p:nvSpPr>
          <p:spPr>
            <a:xfrm rot="10800000" flipH="1">
              <a:off x="4730790" y="6423130"/>
              <a:ext cx="3226040" cy="1660564"/>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2">
                <a:lumMod val="100000"/>
              </a:schemeClr>
            </a:solidFill>
            <a:ln w="12700">
              <a:solidFill>
                <a:srgbClr val="000000">
                  <a:alpha val="0"/>
                </a:srgbClr>
              </a:solidFill>
              <a:miter lim="400000"/>
            </a:ln>
          </p:spPr>
          <p:txBody>
            <a:bodyPr anchor="ctr"/>
            <a:lstStyle/>
            <a:p>
              <a:pPr algn="ctr"/>
              <a:endParaRPr/>
            </a:p>
          </p:txBody>
        </p:sp>
        <p:sp>
          <p:nvSpPr>
            <p:cNvPr id="5" name="Freeform"/>
            <p:cNvSpPr/>
            <p:nvPr/>
          </p:nvSpPr>
          <p:spPr>
            <a:xfrm>
              <a:off x="7527133"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3">
                <a:lumMod val="100000"/>
              </a:schemeClr>
            </a:solidFill>
            <a:ln w="12700">
              <a:solidFill>
                <a:srgbClr val="000000">
                  <a:alpha val="0"/>
                </a:srgbClr>
              </a:solidFill>
              <a:miter lim="400000"/>
            </a:ln>
          </p:spPr>
          <p:txBody>
            <a:bodyPr anchor="ctr"/>
            <a:lstStyle/>
            <a:p>
              <a:pPr algn="ctr"/>
              <a:endParaRPr/>
            </a:p>
          </p:txBody>
        </p:sp>
        <p:sp>
          <p:nvSpPr>
            <p:cNvPr id="6" name="Freeform"/>
            <p:cNvSpPr/>
            <p:nvPr/>
          </p:nvSpPr>
          <p:spPr>
            <a:xfrm rot="10800000" flipH="1">
              <a:off x="10331164" y="6423130"/>
              <a:ext cx="3226040" cy="1660564"/>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4">
                <a:lumMod val="100000"/>
              </a:schemeClr>
            </a:solidFill>
            <a:ln w="12700">
              <a:solidFill>
                <a:srgbClr val="000000">
                  <a:alpha val="0"/>
                </a:srgbClr>
              </a:solidFill>
              <a:miter lim="400000"/>
            </a:ln>
          </p:spPr>
          <p:txBody>
            <a:bodyPr anchor="ctr"/>
            <a:lstStyle/>
            <a:p>
              <a:pPr algn="ctr"/>
              <a:endParaRPr/>
            </a:p>
          </p:txBody>
        </p:sp>
        <p:sp>
          <p:nvSpPr>
            <p:cNvPr id="7" name="Freeform"/>
            <p:cNvSpPr/>
            <p:nvPr/>
          </p:nvSpPr>
          <p:spPr>
            <a:xfrm>
              <a:off x="13135203" y="4757936"/>
              <a:ext cx="3226040" cy="1660563"/>
            </a:xfrm>
            <a:custGeom>
              <a:avLst/>
              <a:gdLst/>
              <a:ahLst/>
              <a:cxnLst>
                <a:cxn ang="0">
                  <a:pos x="wd2" y="hd2"/>
                </a:cxn>
                <a:cxn ang="5400000">
                  <a:pos x="wd2" y="hd2"/>
                </a:cxn>
                <a:cxn ang="10800000">
                  <a:pos x="wd2" y="hd2"/>
                </a:cxn>
                <a:cxn ang="16200000">
                  <a:pos x="wd2" y="hd2"/>
                </a:cxn>
              </a:cxnLst>
              <a:rect l="0" t="0" r="r" b="b"/>
              <a:pathLst>
                <a:path w="21600" h="21600" extrusionOk="0">
                  <a:moveTo>
                    <a:pt x="2837" y="21600"/>
                  </a:moveTo>
                  <a:cubicBezTo>
                    <a:pt x="2832" y="21400"/>
                    <a:pt x="2829" y="21173"/>
                    <a:pt x="2829" y="20960"/>
                  </a:cubicBezTo>
                  <a:cubicBezTo>
                    <a:pt x="2829" y="12417"/>
                    <a:pt x="6398" y="5489"/>
                    <a:pt x="10800" y="5489"/>
                  </a:cubicBezTo>
                  <a:cubicBezTo>
                    <a:pt x="15202" y="5489"/>
                    <a:pt x="18771" y="12417"/>
                    <a:pt x="18771" y="20961"/>
                  </a:cubicBezTo>
                  <a:cubicBezTo>
                    <a:pt x="18771" y="21174"/>
                    <a:pt x="18768" y="21400"/>
                    <a:pt x="18763" y="21600"/>
                  </a:cubicBezTo>
                  <a:lnTo>
                    <a:pt x="21595" y="21600"/>
                  </a:lnTo>
                  <a:cubicBezTo>
                    <a:pt x="21598" y="21400"/>
                    <a:pt x="21600" y="21173"/>
                    <a:pt x="21600" y="20960"/>
                  </a:cubicBezTo>
                  <a:cubicBezTo>
                    <a:pt x="21600" y="9385"/>
                    <a:pt x="16765" y="0"/>
                    <a:pt x="10800" y="0"/>
                  </a:cubicBezTo>
                  <a:cubicBezTo>
                    <a:pt x="4835" y="0"/>
                    <a:pt x="0" y="9386"/>
                    <a:pt x="0" y="20961"/>
                  </a:cubicBezTo>
                  <a:cubicBezTo>
                    <a:pt x="0" y="21174"/>
                    <a:pt x="2" y="21400"/>
                    <a:pt x="5" y="21600"/>
                  </a:cubicBezTo>
                  <a:cubicBezTo>
                    <a:pt x="5" y="21600"/>
                    <a:pt x="2837" y="21600"/>
                    <a:pt x="2837" y="21600"/>
                  </a:cubicBezTo>
                  <a:close/>
                </a:path>
              </a:pathLst>
            </a:custGeom>
            <a:solidFill>
              <a:schemeClr val="accent5">
                <a:lumMod val="100000"/>
              </a:schemeClr>
            </a:solidFill>
            <a:ln w="12700">
              <a:noFill/>
              <a:miter lim="400000"/>
            </a:ln>
          </p:spPr>
          <p:txBody>
            <a:bodyPr anchor="ctr"/>
            <a:lstStyle/>
            <a:p>
              <a:pPr algn="ctr"/>
              <a:endParaRPr/>
            </a:p>
          </p:txBody>
        </p:sp>
      </p:grpSp>
      <p:sp>
        <p:nvSpPr>
          <p:cNvPr id="33" name="Freeform 36"/>
          <p:cNvSpPr>
            <a:spLocks noEditPoints="1"/>
          </p:cNvSpPr>
          <p:nvPr/>
        </p:nvSpPr>
        <p:spPr bwMode="auto">
          <a:xfrm>
            <a:off x="6034602" y="6110354"/>
            <a:ext cx="614896" cy="620921"/>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88"/>
          <p:cNvSpPr>
            <a:spLocks noEditPoints="1"/>
          </p:cNvSpPr>
          <p:nvPr/>
        </p:nvSpPr>
        <p:spPr bwMode="auto">
          <a:xfrm>
            <a:off x="3222967" y="6171392"/>
            <a:ext cx="614894" cy="498849"/>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140"/>
          <p:cNvSpPr>
            <a:spLocks noEditPoints="1"/>
          </p:cNvSpPr>
          <p:nvPr/>
        </p:nvSpPr>
        <p:spPr bwMode="auto">
          <a:xfrm>
            <a:off x="8834379" y="6152554"/>
            <a:ext cx="614896" cy="53652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121"/>
          <p:cNvSpPr>
            <a:spLocks noEditPoints="1"/>
          </p:cNvSpPr>
          <p:nvPr/>
        </p:nvSpPr>
        <p:spPr bwMode="auto">
          <a:xfrm>
            <a:off x="11639319" y="6110354"/>
            <a:ext cx="614896" cy="620921"/>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37" name="Group 134"/>
          <p:cNvGrpSpPr>
            <a:grpSpLocks noChangeAspect="1"/>
          </p:cNvGrpSpPr>
          <p:nvPr/>
        </p:nvGrpSpPr>
        <p:grpSpPr bwMode="auto">
          <a:xfrm>
            <a:off x="14439095" y="6152554"/>
            <a:ext cx="614896" cy="536524"/>
            <a:chOff x="196" y="4139"/>
            <a:chExt cx="408" cy="356"/>
          </a:xfrm>
          <a:solidFill>
            <a:schemeClr val="accent5"/>
          </a:solidFill>
        </p:grpSpPr>
        <p:sp>
          <p:nvSpPr>
            <p:cNvPr id="38"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4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3522" y="7924777"/>
            <a:ext cx="4613782" cy="1277273"/>
          </a:xfrm>
          <a:prstGeom prst="rect">
            <a:avLst/>
          </a:prstGeom>
        </p:spPr>
        <p:txBody>
          <a:bodyPr wrap="square">
            <a:spAutoFit/>
          </a:bodyPr>
          <a:lstStyle/>
          <a:p>
            <a:pPr algn="ct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6831586" y="7924777"/>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439651" y="7924777"/>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635618"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4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4027554"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04291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2464951"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5"/>
          <p:cNvSpPr>
            <a:spLocks/>
          </p:cNvSpPr>
          <p:nvPr/>
        </p:nvSpPr>
        <p:spPr bwMode="auto">
          <a:xfrm rot="10800000">
            <a:off x="5150904" y="5523640"/>
            <a:ext cx="2614284" cy="2267985"/>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2"/>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a:off x="7836857"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rot="10800000">
            <a:off x="10522810" y="5523640"/>
            <a:ext cx="2614284" cy="2267985"/>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5"/>
          <p:cNvSpPr>
            <a:spLocks/>
          </p:cNvSpPr>
          <p:nvPr/>
        </p:nvSpPr>
        <p:spPr bwMode="auto">
          <a:xfrm>
            <a:off x="13208763" y="4670867"/>
            <a:ext cx="2614286" cy="2267987"/>
          </a:xfrm>
          <a:custGeom>
            <a:avLst/>
            <a:gdLst>
              <a:gd name="T0" fmla="*/ 87 w 1231"/>
              <a:gd name="T1" fmla="*/ 1067 h 1067"/>
              <a:gd name="T2" fmla="*/ 31 w 1231"/>
              <a:gd name="T3" fmla="*/ 970 h 1067"/>
              <a:gd name="T4" fmla="*/ 560 w 1231"/>
              <a:gd name="T5" fmla="*/ 53 h 1067"/>
              <a:gd name="T6" fmla="*/ 672 w 1231"/>
              <a:gd name="T7" fmla="*/ 53 h 1067"/>
              <a:gd name="T8" fmla="*/ 1201 w 1231"/>
              <a:gd name="T9" fmla="*/ 970 h 1067"/>
              <a:gd name="T10" fmla="*/ 1145 w 1231"/>
              <a:gd name="T11" fmla="*/ 1067 h 1067"/>
              <a:gd name="T12" fmla="*/ 87 w 1231"/>
              <a:gd name="T13" fmla="*/ 1067 h 1067"/>
            </a:gdLst>
            <a:ahLst/>
            <a:cxnLst>
              <a:cxn ang="0">
                <a:pos x="T0" y="T1"/>
              </a:cxn>
              <a:cxn ang="0">
                <a:pos x="T2" y="T3"/>
              </a:cxn>
              <a:cxn ang="0">
                <a:pos x="T4" y="T5"/>
              </a:cxn>
              <a:cxn ang="0">
                <a:pos x="T6" y="T7"/>
              </a:cxn>
              <a:cxn ang="0">
                <a:pos x="T8" y="T9"/>
              </a:cxn>
              <a:cxn ang="0">
                <a:pos x="T10" y="T11"/>
              </a:cxn>
              <a:cxn ang="0">
                <a:pos x="T12" y="T13"/>
              </a:cxn>
            </a:cxnLst>
            <a:rect l="0" t="0" r="r" b="b"/>
            <a:pathLst>
              <a:path w="1231" h="1067">
                <a:moveTo>
                  <a:pt x="87" y="1067"/>
                </a:moveTo>
                <a:cubicBezTo>
                  <a:pt x="26" y="1067"/>
                  <a:pt x="0" y="1023"/>
                  <a:pt x="31" y="970"/>
                </a:cubicBezTo>
                <a:cubicBezTo>
                  <a:pt x="560" y="53"/>
                  <a:pt x="560" y="53"/>
                  <a:pt x="560" y="53"/>
                </a:cubicBezTo>
                <a:cubicBezTo>
                  <a:pt x="591" y="0"/>
                  <a:pt x="641" y="0"/>
                  <a:pt x="672" y="53"/>
                </a:cubicBezTo>
                <a:cubicBezTo>
                  <a:pt x="1201" y="970"/>
                  <a:pt x="1201" y="970"/>
                  <a:pt x="1201" y="970"/>
                </a:cubicBezTo>
                <a:cubicBezTo>
                  <a:pt x="1231" y="1023"/>
                  <a:pt x="1206" y="1067"/>
                  <a:pt x="1145" y="1067"/>
                </a:cubicBezTo>
                <a:lnTo>
                  <a:pt x="87" y="1067"/>
                </a:lnTo>
                <a:close/>
              </a:path>
            </a:pathLst>
          </a:cu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 name="TextBox 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045" y="7545638"/>
            <a:ext cx="4613782" cy="1277273"/>
          </a:xfrm>
          <a:prstGeom prst="rect">
            <a:avLst/>
          </a:prstGeom>
        </p:spPr>
        <p:txBody>
          <a:bodyPr wrap="square">
            <a:spAutoFit/>
          </a:bodyPr>
          <a:lstStyle/>
          <a:p>
            <a:pPr algn="ct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6837109" y="7545638"/>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445174" y="7545638"/>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9641141"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4033077" y="3639581"/>
            <a:ext cx="4613782" cy="1277273"/>
          </a:xfrm>
          <a:prstGeom prst="rect">
            <a:avLst/>
          </a:prstGeom>
        </p:spPr>
        <p:txBody>
          <a:bodyPr wrap="square">
            <a:spAutoFit/>
          </a:bodyPr>
          <a:lstStyle/>
          <a:p>
            <a:pPr algn="ct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ct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Freeform 36"/>
          <p:cNvSpPr>
            <a:spLocks noEditPoints="1"/>
          </p:cNvSpPr>
          <p:nvPr/>
        </p:nvSpPr>
        <p:spPr bwMode="auto">
          <a:xfrm>
            <a:off x="6162770" y="5933079"/>
            <a:ext cx="590552" cy="596336"/>
          </a:xfrm>
          <a:custGeom>
            <a:avLst/>
            <a:gdLst>
              <a:gd name="T0" fmla="*/ 2855 w 3262"/>
              <a:gd name="T1" fmla="*/ 205 h 3292"/>
              <a:gd name="T2" fmla="*/ 3058 w 3262"/>
              <a:gd name="T3" fmla="*/ 411 h 3292"/>
              <a:gd name="T4" fmla="*/ 1631 w 3262"/>
              <a:gd name="T5" fmla="*/ 1851 h 3292"/>
              <a:gd name="T6" fmla="*/ 1224 w 3262"/>
              <a:gd name="T7" fmla="*/ 2057 h 3292"/>
              <a:gd name="T8" fmla="*/ 1427 w 3262"/>
              <a:gd name="T9" fmla="*/ 1646 h 3292"/>
              <a:gd name="T10" fmla="*/ 2855 w 3262"/>
              <a:gd name="T11" fmla="*/ 205 h 3292"/>
              <a:gd name="T12" fmla="*/ 1835 w 3262"/>
              <a:gd name="T13" fmla="*/ 0 h 3292"/>
              <a:gd name="T14" fmla="*/ 2446 w 3262"/>
              <a:gd name="T15" fmla="*/ 0 h 3292"/>
              <a:gd name="T16" fmla="*/ 1224 w 3262"/>
              <a:gd name="T17" fmla="*/ 1234 h 3292"/>
              <a:gd name="T18" fmla="*/ 815 w 3262"/>
              <a:gd name="T19" fmla="*/ 1485 h 3292"/>
              <a:gd name="T20" fmla="*/ 500 w 3262"/>
              <a:gd name="T21" fmla="*/ 2361 h 3292"/>
              <a:gd name="T22" fmla="*/ 561 w 3262"/>
              <a:gd name="T23" fmla="*/ 2392 h 3292"/>
              <a:gd name="T24" fmla="*/ 616 w 3262"/>
              <a:gd name="T25" fmla="*/ 2424 h 3292"/>
              <a:gd name="T26" fmla="*/ 666 w 3262"/>
              <a:gd name="T27" fmla="*/ 2458 h 3292"/>
              <a:gd name="T28" fmla="*/ 711 w 3262"/>
              <a:gd name="T29" fmla="*/ 2494 h 3292"/>
              <a:gd name="T30" fmla="*/ 753 w 3262"/>
              <a:gd name="T31" fmla="*/ 2532 h 3292"/>
              <a:gd name="T32" fmla="*/ 791 w 3262"/>
              <a:gd name="T33" fmla="*/ 2574 h 3292"/>
              <a:gd name="T34" fmla="*/ 827 w 3262"/>
              <a:gd name="T35" fmla="*/ 2620 h 3292"/>
              <a:gd name="T36" fmla="*/ 859 w 3262"/>
              <a:gd name="T37" fmla="*/ 2670 h 3292"/>
              <a:gd name="T38" fmla="*/ 891 w 3262"/>
              <a:gd name="T39" fmla="*/ 2726 h 3292"/>
              <a:gd name="T40" fmla="*/ 922 w 3262"/>
              <a:gd name="T41" fmla="*/ 2787 h 3292"/>
              <a:gd name="T42" fmla="*/ 1791 w 3262"/>
              <a:gd name="T43" fmla="*/ 2469 h 3292"/>
              <a:gd name="T44" fmla="*/ 2039 w 3262"/>
              <a:gd name="T45" fmla="*/ 2057 h 3292"/>
              <a:gd name="T46" fmla="*/ 3262 w 3262"/>
              <a:gd name="T47" fmla="*/ 823 h 3292"/>
              <a:gd name="T48" fmla="*/ 3262 w 3262"/>
              <a:gd name="T49" fmla="*/ 1439 h 3292"/>
              <a:gd name="T50" fmla="*/ 2039 w 3262"/>
              <a:gd name="T51" fmla="*/ 2674 h 3292"/>
              <a:gd name="T52" fmla="*/ 0 w 3262"/>
              <a:gd name="T53" fmla="*/ 3292 h 3292"/>
              <a:gd name="T54" fmla="*/ 612 w 3262"/>
              <a:gd name="T55" fmla="*/ 1234 h 3292"/>
              <a:gd name="T56" fmla="*/ 1835 w 3262"/>
              <a:gd name="T57" fmla="*/ 0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2" h="3292">
                <a:moveTo>
                  <a:pt x="2855" y="205"/>
                </a:moveTo>
                <a:lnTo>
                  <a:pt x="3058" y="411"/>
                </a:lnTo>
                <a:lnTo>
                  <a:pt x="1631" y="1851"/>
                </a:lnTo>
                <a:lnTo>
                  <a:pt x="1224" y="2057"/>
                </a:lnTo>
                <a:lnTo>
                  <a:pt x="1427" y="1646"/>
                </a:lnTo>
                <a:lnTo>
                  <a:pt x="2855" y="205"/>
                </a:lnTo>
                <a:close/>
                <a:moveTo>
                  <a:pt x="1835" y="0"/>
                </a:moveTo>
                <a:lnTo>
                  <a:pt x="2446" y="0"/>
                </a:lnTo>
                <a:lnTo>
                  <a:pt x="1224" y="1234"/>
                </a:lnTo>
                <a:lnTo>
                  <a:pt x="815" y="1485"/>
                </a:lnTo>
                <a:lnTo>
                  <a:pt x="500" y="2361"/>
                </a:lnTo>
                <a:lnTo>
                  <a:pt x="561" y="2392"/>
                </a:lnTo>
                <a:lnTo>
                  <a:pt x="616" y="2424"/>
                </a:lnTo>
                <a:lnTo>
                  <a:pt x="666" y="2458"/>
                </a:lnTo>
                <a:lnTo>
                  <a:pt x="711" y="2494"/>
                </a:lnTo>
                <a:lnTo>
                  <a:pt x="753" y="2532"/>
                </a:lnTo>
                <a:lnTo>
                  <a:pt x="791" y="2574"/>
                </a:lnTo>
                <a:lnTo>
                  <a:pt x="827" y="2620"/>
                </a:lnTo>
                <a:lnTo>
                  <a:pt x="859" y="2670"/>
                </a:lnTo>
                <a:lnTo>
                  <a:pt x="891" y="2726"/>
                </a:lnTo>
                <a:lnTo>
                  <a:pt x="922" y="2787"/>
                </a:lnTo>
                <a:lnTo>
                  <a:pt x="1791" y="2469"/>
                </a:lnTo>
                <a:lnTo>
                  <a:pt x="2039" y="2057"/>
                </a:lnTo>
                <a:lnTo>
                  <a:pt x="3262" y="823"/>
                </a:lnTo>
                <a:lnTo>
                  <a:pt x="3262" y="1439"/>
                </a:lnTo>
                <a:lnTo>
                  <a:pt x="2039" y="2674"/>
                </a:lnTo>
                <a:lnTo>
                  <a:pt x="0" y="3292"/>
                </a:lnTo>
                <a:lnTo>
                  <a:pt x="612" y="1234"/>
                </a:lnTo>
                <a:lnTo>
                  <a:pt x="183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88"/>
          <p:cNvSpPr>
            <a:spLocks noEditPoints="1"/>
          </p:cNvSpPr>
          <p:nvPr/>
        </p:nvSpPr>
        <p:spPr bwMode="auto">
          <a:xfrm>
            <a:off x="3476819" y="5991698"/>
            <a:ext cx="590550" cy="479098"/>
          </a:xfrm>
          <a:custGeom>
            <a:avLst/>
            <a:gdLst>
              <a:gd name="T0" fmla="*/ 1817 w 3261"/>
              <a:gd name="T1" fmla="*/ 893 h 2648"/>
              <a:gd name="T2" fmla="*/ 2031 w 3261"/>
              <a:gd name="T3" fmla="*/ 1001 h 2648"/>
              <a:gd name="T4" fmla="*/ 2192 w 3261"/>
              <a:gd name="T5" fmla="*/ 1177 h 2648"/>
              <a:gd name="T6" fmla="*/ 2281 w 3261"/>
              <a:gd name="T7" fmla="*/ 1402 h 2648"/>
              <a:gd name="T8" fmla="*/ 2281 w 3261"/>
              <a:gd name="T9" fmla="*/ 1653 h 2648"/>
              <a:gd name="T10" fmla="*/ 2192 w 3261"/>
              <a:gd name="T11" fmla="*/ 1879 h 2648"/>
              <a:gd name="T12" fmla="*/ 2031 w 3261"/>
              <a:gd name="T13" fmla="*/ 2054 h 2648"/>
              <a:gd name="T14" fmla="*/ 1817 w 3261"/>
              <a:gd name="T15" fmla="*/ 2163 h 2648"/>
              <a:gd name="T16" fmla="*/ 1567 w 3261"/>
              <a:gd name="T17" fmla="*/ 2186 h 2648"/>
              <a:gd name="T18" fmla="*/ 1332 w 3261"/>
              <a:gd name="T19" fmla="*/ 2118 h 2648"/>
              <a:gd name="T20" fmla="*/ 1141 w 3261"/>
              <a:gd name="T21" fmla="*/ 1974 h 2648"/>
              <a:gd name="T22" fmla="*/ 1015 w 3261"/>
              <a:gd name="T23" fmla="*/ 1771 h 2648"/>
              <a:gd name="T24" fmla="*/ 969 w 3261"/>
              <a:gd name="T25" fmla="*/ 1528 h 2648"/>
              <a:gd name="T26" fmla="*/ 1015 w 3261"/>
              <a:gd name="T27" fmla="*/ 1284 h 2648"/>
              <a:gd name="T28" fmla="*/ 1141 w 3261"/>
              <a:gd name="T29" fmla="*/ 1081 h 2648"/>
              <a:gd name="T30" fmla="*/ 1332 w 3261"/>
              <a:gd name="T31" fmla="*/ 937 h 2648"/>
              <a:gd name="T32" fmla="*/ 1567 w 3261"/>
              <a:gd name="T33" fmla="*/ 869 h 2648"/>
              <a:gd name="T34" fmla="*/ 3057 w 3261"/>
              <a:gd name="T35" fmla="*/ 1018 h 2648"/>
              <a:gd name="T36" fmla="*/ 1557 w 3261"/>
              <a:gd name="T37" fmla="*/ 627 h 2648"/>
              <a:gd name="T38" fmla="*/ 1279 w 3261"/>
              <a:gd name="T39" fmla="*/ 695 h 2648"/>
              <a:gd name="T40" fmla="*/ 1042 w 3261"/>
              <a:gd name="T41" fmla="*/ 842 h 2648"/>
              <a:gd name="T42" fmla="*/ 861 w 3261"/>
              <a:gd name="T43" fmla="*/ 1051 h 2648"/>
              <a:gd name="T44" fmla="*/ 753 w 3261"/>
              <a:gd name="T45" fmla="*/ 1310 h 2648"/>
              <a:gd name="T46" fmla="*/ 729 w 3261"/>
              <a:gd name="T47" fmla="*/ 1602 h 2648"/>
              <a:gd name="T48" fmla="*/ 797 w 3261"/>
              <a:gd name="T49" fmla="*/ 1880 h 2648"/>
              <a:gd name="T50" fmla="*/ 943 w 3261"/>
              <a:gd name="T51" fmla="*/ 2116 h 2648"/>
              <a:gd name="T52" fmla="*/ 1154 w 3261"/>
              <a:gd name="T53" fmla="*/ 2296 h 2648"/>
              <a:gd name="T54" fmla="*/ 1413 w 3261"/>
              <a:gd name="T55" fmla="*/ 2405 h 2648"/>
              <a:gd name="T56" fmla="*/ 1705 w 3261"/>
              <a:gd name="T57" fmla="*/ 2428 h 2648"/>
              <a:gd name="T58" fmla="*/ 1982 w 3261"/>
              <a:gd name="T59" fmla="*/ 2360 h 2648"/>
              <a:gd name="T60" fmla="*/ 2219 w 3261"/>
              <a:gd name="T61" fmla="*/ 2214 h 2648"/>
              <a:gd name="T62" fmla="*/ 2400 w 3261"/>
              <a:gd name="T63" fmla="*/ 2004 h 2648"/>
              <a:gd name="T64" fmla="*/ 2509 w 3261"/>
              <a:gd name="T65" fmla="*/ 1745 h 2648"/>
              <a:gd name="T66" fmla="*/ 2532 w 3261"/>
              <a:gd name="T67" fmla="*/ 1453 h 2648"/>
              <a:gd name="T68" fmla="*/ 2464 w 3261"/>
              <a:gd name="T69" fmla="*/ 1176 h 2648"/>
              <a:gd name="T70" fmla="*/ 2317 w 3261"/>
              <a:gd name="T71" fmla="*/ 940 h 2648"/>
              <a:gd name="T72" fmla="*/ 2107 w 3261"/>
              <a:gd name="T73" fmla="*/ 759 h 2648"/>
              <a:gd name="T74" fmla="*/ 1848 w 3261"/>
              <a:gd name="T75" fmla="*/ 650 h 2648"/>
              <a:gd name="T76" fmla="*/ 1222 w 3261"/>
              <a:gd name="T77" fmla="*/ 0 h 2648"/>
              <a:gd name="T78" fmla="*/ 2133 w 3261"/>
              <a:gd name="T79" fmla="*/ 18 h 2648"/>
              <a:gd name="T80" fmla="*/ 2223 w 3261"/>
              <a:gd name="T81" fmla="*/ 89 h 2648"/>
              <a:gd name="T82" fmla="*/ 2283 w 3261"/>
              <a:gd name="T83" fmla="*/ 201 h 2648"/>
              <a:gd name="T84" fmla="*/ 2325 w 3261"/>
              <a:gd name="T85" fmla="*/ 336 h 2648"/>
              <a:gd name="T86" fmla="*/ 3090 w 3261"/>
              <a:gd name="T87" fmla="*/ 410 h 2648"/>
              <a:gd name="T88" fmla="*/ 3202 w 3261"/>
              <a:gd name="T89" fmla="*/ 467 h 2648"/>
              <a:gd name="T90" fmla="*/ 3259 w 3261"/>
              <a:gd name="T91" fmla="*/ 578 h 2648"/>
              <a:gd name="T92" fmla="*/ 3251 w 3261"/>
              <a:gd name="T93" fmla="*/ 2508 h 2648"/>
              <a:gd name="T94" fmla="*/ 3178 w 3261"/>
              <a:gd name="T95" fmla="*/ 2609 h 2648"/>
              <a:gd name="T96" fmla="*/ 3057 w 3261"/>
              <a:gd name="T97" fmla="*/ 2648 h 2648"/>
              <a:gd name="T98" fmla="*/ 110 w 3261"/>
              <a:gd name="T99" fmla="*/ 2625 h 2648"/>
              <a:gd name="T100" fmla="*/ 23 w 3261"/>
              <a:gd name="T101" fmla="*/ 2537 h 2648"/>
              <a:gd name="T102" fmla="*/ 0 w 3261"/>
              <a:gd name="T103" fmla="*/ 611 h 2648"/>
              <a:gd name="T104" fmla="*/ 39 w 3261"/>
              <a:gd name="T105" fmla="*/ 491 h 2648"/>
              <a:gd name="T106" fmla="*/ 140 w 3261"/>
              <a:gd name="T107" fmla="*/ 417 h 2648"/>
              <a:gd name="T108" fmla="*/ 926 w 3261"/>
              <a:gd name="T109" fmla="*/ 371 h 2648"/>
              <a:gd name="T110" fmla="*/ 965 w 3261"/>
              <a:gd name="T111" fmla="*/ 233 h 2648"/>
              <a:gd name="T112" fmla="*/ 1021 w 3261"/>
              <a:gd name="T113" fmla="*/ 114 h 2648"/>
              <a:gd name="T114" fmla="*/ 1102 w 3261"/>
              <a:gd name="T115" fmla="*/ 31 h 2648"/>
              <a:gd name="T116" fmla="*/ 1222 w 3261"/>
              <a:gd name="T117"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648">
                <a:moveTo>
                  <a:pt x="1631" y="866"/>
                </a:moveTo>
                <a:lnTo>
                  <a:pt x="1694" y="869"/>
                </a:lnTo>
                <a:lnTo>
                  <a:pt x="1756" y="878"/>
                </a:lnTo>
                <a:lnTo>
                  <a:pt x="1817" y="893"/>
                </a:lnTo>
                <a:lnTo>
                  <a:pt x="1875" y="912"/>
                </a:lnTo>
                <a:lnTo>
                  <a:pt x="1930" y="937"/>
                </a:lnTo>
                <a:lnTo>
                  <a:pt x="1982" y="967"/>
                </a:lnTo>
                <a:lnTo>
                  <a:pt x="2031" y="1001"/>
                </a:lnTo>
                <a:lnTo>
                  <a:pt x="2078" y="1039"/>
                </a:lnTo>
                <a:lnTo>
                  <a:pt x="2120" y="1081"/>
                </a:lnTo>
                <a:lnTo>
                  <a:pt x="2158" y="1127"/>
                </a:lnTo>
                <a:lnTo>
                  <a:pt x="2192" y="1177"/>
                </a:lnTo>
                <a:lnTo>
                  <a:pt x="2222" y="1229"/>
                </a:lnTo>
                <a:lnTo>
                  <a:pt x="2246" y="1284"/>
                </a:lnTo>
                <a:lnTo>
                  <a:pt x="2266" y="1342"/>
                </a:lnTo>
                <a:lnTo>
                  <a:pt x="2281" y="1402"/>
                </a:lnTo>
                <a:lnTo>
                  <a:pt x="2290" y="1463"/>
                </a:lnTo>
                <a:lnTo>
                  <a:pt x="2293" y="1528"/>
                </a:lnTo>
                <a:lnTo>
                  <a:pt x="2290" y="1592"/>
                </a:lnTo>
                <a:lnTo>
                  <a:pt x="2281" y="1653"/>
                </a:lnTo>
                <a:lnTo>
                  <a:pt x="2266" y="1713"/>
                </a:lnTo>
                <a:lnTo>
                  <a:pt x="2246" y="1771"/>
                </a:lnTo>
                <a:lnTo>
                  <a:pt x="2222" y="1826"/>
                </a:lnTo>
                <a:lnTo>
                  <a:pt x="2192" y="1879"/>
                </a:lnTo>
                <a:lnTo>
                  <a:pt x="2158" y="1928"/>
                </a:lnTo>
                <a:lnTo>
                  <a:pt x="2120" y="1974"/>
                </a:lnTo>
                <a:lnTo>
                  <a:pt x="2078" y="2016"/>
                </a:lnTo>
                <a:lnTo>
                  <a:pt x="2031" y="2054"/>
                </a:lnTo>
                <a:lnTo>
                  <a:pt x="1982" y="2088"/>
                </a:lnTo>
                <a:lnTo>
                  <a:pt x="1930" y="2118"/>
                </a:lnTo>
                <a:lnTo>
                  <a:pt x="1875" y="2143"/>
                </a:lnTo>
                <a:lnTo>
                  <a:pt x="1817" y="2163"/>
                </a:lnTo>
                <a:lnTo>
                  <a:pt x="1756" y="2177"/>
                </a:lnTo>
                <a:lnTo>
                  <a:pt x="1694" y="2186"/>
                </a:lnTo>
                <a:lnTo>
                  <a:pt x="1631" y="2189"/>
                </a:lnTo>
                <a:lnTo>
                  <a:pt x="1567" y="2186"/>
                </a:lnTo>
                <a:lnTo>
                  <a:pt x="1504" y="2177"/>
                </a:lnTo>
                <a:lnTo>
                  <a:pt x="1444" y="2163"/>
                </a:lnTo>
                <a:lnTo>
                  <a:pt x="1387" y="2143"/>
                </a:lnTo>
                <a:lnTo>
                  <a:pt x="1332" y="2118"/>
                </a:lnTo>
                <a:lnTo>
                  <a:pt x="1279" y="2088"/>
                </a:lnTo>
                <a:lnTo>
                  <a:pt x="1229" y="2054"/>
                </a:lnTo>
                <a:lnTo>
                  <a:pt x="1183" y="2016"/>
                </a:lnTo>
                <a:lnTo>
                  <a:pt x="1141" y="1974"/>
                </a:lnTo>
                <a:lnTo>
                  <a:pt x="1103" y="1928"/>
                </a:lnTo>
                <a:lnTo>
                  <a:pt x="1069" y="1879"/>
                </a:lnTo>
                <a:lnTo>
                  <a:pt x="1039" y="1826"/>
                </a:lnTo>
                <a:lnTo>
                  <a:pt x="1015" y="1771"/>
                </a:lnTo>
                <a:lnTo>
                  <a:pt x="995" y="1713"/>
                </a:lnTo>
                <a:lnTo>
                  <a:pt x="980" y="1653"/>
                </a:lnTo>
                <a:lnTo>
                  <a:pt x="972" y="1592"/>
                </a:lnTo>
                <a:lnTo>
                  <a:pt x="969" y="1528"/>
                </a:lnTo>
                <a:lnTo>
                  <a:pt x="972" y="1463"/>
                </a:lnTo>
                <a:lnTo>
                  <a:pt x="980" y="1402"/>
                </a:lnTo>
                <a:lnTo>
                  <a:pt x="995" y="1342"/>
                </a:lnTo>
                <a:lnTo>
                  <a:pt x="1015" y="1284"/>
                </a:lnTo>
                <a:lnTo>
                  <a:pt x="1039" y="1229"/>
                </a:lnTo>
                <a:lnTo>
                  <a:pt x="1069" y="1177"/>
                </a:lnTo>
                <a:lnTo>
                  <a:pt x="1103" y="1127"/>
                </a:lnTo>
                <a:lnTo>
                  <a:pt x="1141" y="1081"/>
                </a:lnTo>
                <a:lnTo>
                  <a:pt x="1183" y="1039"/>
                </a:lnTo>
                <a:lnTo>
                  <a:pt x="1229" y="1001"/>
                </a:lnTo>
                <a:lnTo>
                  <a:pt x="1279" y="967"/>
                </a:lnTo>
                <a:lnTo>
                  <a:pt x="1332" y="937"/>
                </a:lnTo>
                <a:lnTo>
                  <a:pt x="1387" y="912"/>
                </a:lnTo>
                <a:lnTo>
                  <a:pt x="1444" y="893"/>
                </a:lnTo>
                <a:lnTo>
                  <a:pt x="1504" y="878"/>
                </a:lnTo>
                <a:lnTo>
                  <a:pt x="1567" y="869"/>
                </a:lnTo>
                <a:lnTo>
                  <a:pt x="1631" y="866"/>
                </a:lnTo>
                <a:close/>
                <a:moveTo>
                  <a:pt x="2650" y="814"/>
                </a:moveTo>
                <a:lnTo>
                  <a:pt x="2650" y="1018"/>
                </a:lnTo>
                <a:lnTo>
                  <a:pt x="3057" y="1018"/>
                </a:lnTo>
                <a:lnTo>
                  <a:pt x="3057" y="814"/>
                </a:lnTo>
                <a:lnTo>
                  <a:pt x="2650" y="814"/>
                </a:lnTo>
                <a:close/>
                <a:moveTo>
                  <a:pt x="1631" y="624"/>
                </a:moveTo>
                <a:lnTo>
                  <a:pt x="1557" y="627"/>
                </a:lnTo>
                <a:lnTo>
                  <a:pt x="1484" y="636"/>
                </a:lnTo>
                <a:lnTo>
                  <a:pt x="1413" y="650"/>
                </a:lnTo>
                <a:lnTo>
                  <a:pt x="1345" y="670"/>
                </a:lnTo>
                <a:lnTo>
                  <a:pt x="1279" y="695"/>
                </a:lnTo>
                <a:lnTo>
                  <a:pt x="1215" y="725"/>
                </a:lnTo>
                <a:lnTo>
                  <a:pt x="1154" y="759"/>
                </a:lnTo>
                <a:lnTo>
                  <a:pt x="1096" y="798"/>
                </a:lnTo>
                <a:lnTo>
                  <a:pt x="1042" y="842"/>
                </a:lnTo>
                <a:lnTo>
                  <a:pt x="991" y="889"/>
                </a:lnTo>
                <a:lnTo>
                  <a:pt x="943" y="940"/>
                </a:lnTo>
                <a:lnTo>
                  <a:pt x="900" y="994"/>
                </a:lnTo>
                <a:lnTo>
                  <a:pt x="861" y="1051"/>
                </a:lnTo>
                <a:lnTo>
                  <a:pt x="827" y="1112"/>
                </a:lnTo>
                <a:lnTo>
                  <a:pt x="797" y="1176"/>
                </a:lnTo>
                <a:lnTo>
                  <a:pt x="772" y="1242"/>
                </a:lnTo>
                <a:lnTo>
                  <a:pt x="753" y="1310"/>
                </a:lnTo>
                <a:lnTo>
                  <a:pt x="738" y="1381"/>
                </a:lnTo>
                <a:lnTo>
                  <a:pt x="729" y="1453"/>
                </a:lnTo>
                <a:lnTo>
                  <a:pt x="726" y="1528"/>
                </a:lnTo>
                <a:lnTo>
                  <a:pt x="729" y="1602"/>
                </a:lnTo>
                <a:lnTo>
                  <a:pt x="738" y="1674"/>
                </a:lnTo>
                <a:lnTo>
                  <a:pt x="753" y="1745"/>
                </a:lnTo>
                <a:lnTo>
                  <a:pt x="772" y="1813"/>
                </a:lnTo>
                <a:lnTo>
                  <a:pt x="797" y="1880"/>
                </a:lnTo>
                <a:lnTo>
                  <a:pt x="827" y="1943"/>
                </a:lnTo>
                <a:lnTo>
                  <a:pt x="861" y="2004"/>
                </a:lnTo>
                <a:lnTo>
                  <a:pt x="900" y="2061"/>
                </a:lnTo>
                <a:lnTo>
                  <a:pt x="943" y="2116"/>
                </a:lnTo>
                <a:lnTo>
                  <a:pt x="991" y="2166"/>
                </a:lnTo>
                <a:lnTo>
                  <a:pt x="1042" y="2214"/>
                </a:lnTo>
                <a:lnTo>
                  <a:pt x="1096" y="2257"/>
                </a:lnTo>
                <a:lnTo>
                  <a:pt x="1154" y="2296"/>
                </a:lnTo>
                <a:lnTo>
                  <a:pt x="1215" y="2331"/>
                </a:lnTo>
                <a:lnTo>
                  <a:pt x="1279" y="2360"/>
                </a:lnTo>
                <a:lnTo>
                  <a:pt x="1345" y="2385"/>
                </a:lnTo>
                <a:lnTo>
                  <a:pt x="1413" y="2405"/>
                </a:lnTo>
                <a:lnTo>
                  <a:pt x="1484" y="2419"/>
                </a:lnTo>
                <a:lnTo>
                  <a:pt x="1557" y="2428"/>
                </a:lnTo>
                <a:lnTo>
                  <a:pt x="1631" y="2431"/>
                </a:lnTo>
                <a:lnTo>
                  <a:pt x="1705" y="2428"/>
                </a:lnTo>
                <a:lnTo>
                  <a:pt x="1777" y="2419"/>
                </a:lnTo>
                <a:lnTo>
                  <a:pt x="1848" y="2405"/>
                </a:lnTo>
                <a:lnTo>
                  <a:pt x="1916" y="2385"/>
                </a:lnTo>
                <a:lnTo>
                  <a:pt x="1982" y="2360"/>
                </a:lnTo>
                <a:lnTo>
                  <a:pt x="2046" y="2331"/>
                </a:lnTo>
                <a:lnTo>
                  <a:pt x="2107" y="2296"/>
                </a:lnTo>
                <a:lnTo>
                  <a:pt x="2165" y="2257"/>
                </a:lnTo>
                <a:lnTo>
                  <a:pt x="2219" y="2214"/>
                </a:lnTo>
                <a:lnTo>
                  <a:pt x="2270" y="2166"/>
                </a:lnTo>
                <a:lnTo>
                  <a:pt x="2317" y="2116"/>
                </a:lnTo>
                <a:lnTo>
                  <a:pt x="2361" y="2061"/>
                </a:lnTo>
                <a:lnTo>
                  <a:pt x="2400" y="2004"/>
                </a:lnTo>
                <a:lnTo>
                  <a:pt x="2434" y="1943"/>
                </a:lnTo>
                <a:lnTo>
                  <a:pt x="2464" y="1880"/>
                </a:lnTo>
                <a:lnTo>
                  <a:pt x="2489" y="1813"/>
                </a:lnTo>
                <a:lnTo>
                  <a:pt x="2509" y="1745"/>
                </a:lnTo>
                <a:lnTo>
                  <a:pt x="2523" y="1674"/>
                </a:lnTo>
                <a:lnTo>
                  <a:pt x="2532" y="1602"/>
                </a:lnTo>
                <a:lnTo>
                  <a:pt x="2535" y="1528"/>
                </a:lnTo>
                <a:lnTo>
                  <a:pt x="2532" y="1453"/>
                </a:lnTo>
                <a:lnTo>
                  <a:pt x="2523" y="1381"/>
                </a:lnTo>
                <a:lnTo>
                  <a:pt x="2509" y="1310"/>
                </a:lnTo>
                <a:lnTo>
                  <a:pt x="2489" y="1242"/>
                </a:lnTo>
                <a:lnTo>
                  <a:pt x="2464" y="1176"/>
                </a:lnTo>
                <a:lnTo>
                  <a:pt x="2434" y="1112"/>
                </a:lnTo>
                <a:lnTo>
                  <a:pt x="2400" y="1051"/>
                </a:lnTo>
                <a:lnTo>
                  <a:pt x="2361" y="994"/>
                </a:lnTo>
                <a:lnTo>
                  <a:pt x="2317" y="940"/>
                </a:lnTo>
                <a:lnTo>
                  <a:pt x="2270" y="889"/>
                </a:lnTo>
                <a:lnTo>
                  <a:pt x="2219" y="842"/>
                </a:lnTo>
                <a:lnTo>
                  <a:pt x="2165" y="798"/>
                </a:lnTo>
                <a:lnTo>
                  <a:pt x="2107" y="759"/>
                </a:lnTo>
                <a:lnTo>
                  <a:pt x="2046" y="725"/>
                </a:lnTo>
                <a:lnTo>
                  <a:pt x="1982" y="695"/>
                </a:lnTo>
                <a:lnTo>
                  <a:pt x="1916" y="670"/>
                </a:lnTo>
                <a:lnTo>
                  <a:pt x="1848" y="650"/>
                </a:lnTo>
                <a:lnTo>
                  <a:pt x="1777" y="636"/>
                </a:lnTo>
                <a:lnTo>
                  <a:pt x="1705" y="627"/>
                </a:lnTo>
                <a:lnTo>
                  <a:pt x="1631" y="624"/>
                </a:lnTo>
                <a:close/>
                <a:moveTo>
                  <a:pt x="1222" y="0"/>
                </a:moveTo>
                <a:lnTo>
                  <a:pt x="2038" y="0"/>
                </a:lnTo>
                <a:lnTo>
                  <a:pt x="2073" y="2"/>
                </a:lnTo>
                <a:lnTo>
                  <a:pt x="2104" y="8"/>
                </a:lnTo>
                <a:lnTo>
                  <a:pt x="2133" y="18"/>
                </a:lnTo>
                <a:lnTo>
                  <a:pt x="2159" y="31"/>
                </a:lnTo>
                <a:lnTo>
                  <a:pt x="2182" y="47"/>
                </a:lnTo>
                <a:lnTo>
                  <a:pt x="2204" y="67"/>
                </a:lnTo>
                <a:lnTo>
                  <a:pt x="2223" y="89"/>
                </a:lnTo>
                <a:lnTo>
                  <a:pt x="2240" y="114"/>
                </a:lnTo>
                <a:lnTo>
                  <a:pt x="2256" y="141"/>
                </a:lnTo>
                <a:lnTo>
                  <a:pt x="2270" y="170"/>
                </a:lnTo>
                <a:lnTo>
                  <a:pt x="2283" y="201"/>
                </a:lnTo>
                <a:lnTo>
                  <a:pt x="2295" y="233"/>
                </a:lnTo>
                <a:lnTo>
                  <a:pt x="2306" y="266"/>
                </a:lnTo>
                <a:lnTo>
                  <a:pt x="2316" y="301"/>
                </a:lnTo>
                <a:lnTo>
                  <a:pt x="2325" y="336"/>
                </a:lnTo>
                <a:lnTo>
                  <a:pt x="2334" y="371"/>
                </a:lnTo>
                <a:lnTo>
                  <a:pt x="2343" y="407"/>
                </a:lnTo>
                <a:lnTo>
                  <a:pt x="3057" y="407"/>
                </a:lnTo>
                <a:lnTo>
                  <a:pt x="3090" y="410"/>
                </a:lnTo>
                <a:lnTo>
                  <a:pt x="3121" y="417"/>
                </a:lnTo>
                <a:lnTo>
                  <a:pt x="3150" y="430"/>
                </a:lnTo>
                <a:lnTo>
                  <a:pt x="3178" y="446"/>
                </a:lnTo>
                <a:lnTo>
                  <a:pt x="3202" y="467"/>
                </a:lnTo>
                <a:lnTo>
                  <a:pt x="3222" y="491"/>
                </a:lnTo>
                <a:lnTo>
                  <a:pt x="3238" y="518"/>
                </a:lnTo>
                <a:lnTo>
                  <a:pt x="3251" y="547"/>
                </a:lnTo>
                <a:lnTo>
                  <a:pt x="3259" y="578"/>
                </a:lnTo>
                <a:lnTo>
                  <a:pt x="3261" y="611"/>
                </a:lnTo>
                <a:lnTo>
                  <a:pt x="3261" y="2444"/>
                </a:lnTo>
                <a:lnTo>
                  <a:pt x="3259" y="2477"/>
                </a:lnTo>
                <a:lnTo>
                  <a:pt x="3251" y="2508"/>
                </a:lnTo>
                <a:lnTo>
                  <a:pt x="3238" y="2537"/>
                </a:lnTo>
                <a:lnTo>
                  <a:pt x="3222" y="2565"/>
                </a:lnTo>
                <a:lnTo>
                  <a:pt x="3202" y="2588"/>
                </a:lnTo>
                <a:lnTo>
                  <a:pt x="3178" y="2609"/>
                </a:lnTo>
                <a:lnTo>
                  <a:pt x="3150" y="2625"/>
                </a:lnTo>
                <a:lnTo>
                  <a:pt x="3121" y="2638"/>
                </a:lnTo>
                <a:lnTo>
                  <a:pt x="3090" y="2645"/>
                </a:lnTo>
                <a:lnTo>
                  <a:pt x="3057" y="2648"/>
                </a:lnTo>
                <a:lnTo>
                  <a:pt x="204" y="2648"/>
                </a:lnTo>
                <a:lnTo>
                  <a:pt x="171" y="2645"/>
                </a:lnTo>
                <a:lnTo>
                  <a:pt x="140" y="2638"/>
                </a:lnTo>
                <a:lnTo>
                  <a:pt x="110" y="2625"/>
                </a:lnTo>
                <a:lnTo>
                  <a:pt x="83" y="2609"/>
                </a:lnTo>
                <a:lnTo>
                  <a:pt x="60" y="2588"/>
                </a:lnTo>
                <a:lnTo>
                  <a:pt x="39" y="2565"/>
                </a:lnTo>
                <a:lnTo>
                  <a:pt x="23" y="2537"/>
                </a:lnTo>
                <a:lnTo>
                  <a:pt x="10" y="2508"/>
                </a:lnTo>
                <a:lnTo>
                  <a:pt x="3" y="2477"/>
                </a:lnTo>
                <a:lnTo>
                  <a:pt x="0" y="2444"/>
                </a:lnTo>
                <a:lnTo>
                  <a:pt x="0" y="611"/>
                </a:lnTo>
                <a:lnTo>
                  <a:pt x="3" y="578"/>
                </a:lnTo>
                <a:lnTo>
                  <a:pt x="10" y="547"/>
                </a:lnTo>
                <a:lnTo>
                  <a:pt x="23" y="518"/>
                </a:lnTo>
                <a:lnTo>
                  <a:pt x="39" y="491"/>
                </a:lnTo>
                <a:lnTo>
                  <a:pt x="60" y="467"/>
                </a:lnTo>
                <a:lnTo>
                  <a:pt x="83" y="446"/>
                </a:lnTo>
                <a:lnTo>
                  <a:pt x="110" y="430"/>
                </a:lnTo>
                <a:lnTo>
                  <a:pt x="140" y="417"/>
                </a:lnTo>
                <a:lnTo>
                  <a:pt x="171" y="410"/>
                </a:lnTo>
                <a:lnTo>
                  <a:pt x="204" y="407"/>
                </a:lnTo>
                <a:lnTo>
                  <a:pt x="917" y="407"/>
                </a:lnTo>
                <a:lnTo>
                  <a:pt x="926" y="371"/>
                </a:lnTo>
                <a:lnTo>
                  <a:pt x="935" y="336"/>
                </a:lnTo>
                <a:lnTo>
                  <a:pt x="944" y="301"/>
                </a:lnTo>
                <a:lnTo>
                  <a:pt x="955" y="266"/>
                </a:lnTo>
                <a:lnTo>
                  <a:pt x="965" y="233"/>
                </a:lnTo>
                <a:lnTo>
                  <a:pt x="978" y="201"/>
                </a:lnTo>
                <a:lnTo>
                  <a:pt x="991" y="170"/>
                </a:lnTo>
                <a:lnTo>
                  <a:pt x="1005" y="141"/>
                </a:lnTo>
                <a:lnTo>
                  <a:pt x="1021" y="114"/>
                </a:lnTo>
                <a:lnTo>
                  <a:pt x="1038" y="89"/>
                </a:lnTo>
                <a:lnTo>
                  <a:pt x="1058" y="67"/>
                </a:lnTo>
                <a:lnTo>
                  <a:pt x="1079" y="47"/>
                </a:lnTo>
                <a:lnTo>
                  <a:pt x="1102" y="31"/>
                </a:lnTo>
                <a:lnTo>
                  <a:pt x="1128" y="18"/>
                </a:lnTo>
                <a:lnTo>
                  <a:pt x="1157" y="8"/>
                </a:lnTo>
                <a:lnTo>
                  <a:pt x="1188" y="2"/>
                </a:lnTo>
                <a:lnTo>
                  <a:pt x="12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40"/>
          <p:cNvSpPr>
            <a:spLocks noEditPoints="1"/>
          </p:cNvSpPr>
          <p:nvPr/>
        </p:nvSpPr>
        <p:spPr bwMode="auto">
          <a:xfrm>
            <a:off x="8848723" y="5973604"/>
            <a:ext cx="590552" cy="515284"/>
          </a:xfrm>
          <a:custGeom>
            <a:avLst/>
            <a:gdLst>
              <a:gd name="T0" fmla="*/ 1576 w 3261"/>
              <a:gd name="T1" fmla="*/ 2607 h 2852"/>
              <a:gd name="T2" fmla="*/ 1538 w 3261"/>
              <a:gd name="T3" fmla="*/ 2685 h 2852"/>
              <a:gd name="T4" fmla="*/ 1079 w 3261"/>
              <a:gd name="T5" fmla="*/ 2847 h 2852"/>
              <a:gd name="T6" fmla="*/ 765 w 3261"/>
              <a:gd name="T7" fmla="*/ 1762 h 2852"/>
              <a:gd name="T8" fmla="*/ 2784 w 3261"/>
              <a:gd name="T9" fmla="*/ 802 h 2852"/>
              <a:gd name="T10" fmla="*/ 2851 w 3261"/>
              <a:gd name="T11" fmla="*/ 962 h 2852"/>
              <a:gd name="T12" fmla="*/ 2870 w 3261"/>
              <a:gd name="T13" fmla="*/ 1216 h 2852"/>
              <a:gd name="T14" fmla="*/ 2827 w 3261"/>
              <a:gd name="T15" fmla="*/ 1446 h 2852"/>
              <a:gd name="T16" fmla="*/ 2771 w 3261"/>
              <a:gd name="T17" fmla="*/ 1536 h 2852"/>
              <a:gd name="T18" fmla="*/ 2730 w 3261"/>
              <a:gd name="T19" fmla="*/ 1530 h 2852"/>
              <a:gd name="T20" fmla="*/ 2668 w 3261"/>
              <a:gd name="T21" fmla="*/ 1406 h 2852"/>
              <a:gd name="T22" fmla="*/ 2637 w 3261"/>
              <a:gd name="T23" fmla="*/ 1163 h 2852"/>
              <a:gd name="T24" fmla="*/ 2668 w 3261"/>
              <a:gd name="T25" fmla="*/ 919 h 2852"/>
              <a:gd name="T26" fmla="*/ 2730 w 3261"/>
              <a:gd name="T27" fmla="*/ 795 h 2852"/>
              <a:gd name="T28" fmla="*/ 825 w 3261"/>
              <a:gd name="T29" fmla="*/ 778 h 2852"/>
              <a:gd name="T30" fmla="*/ 803 w 3261"/>
              <a:gd name="T31" fmla="*/ 1261 h 2852"/>
              <a:gd name="T32" fmla="*/ 763 w 3261"/>
              <a:gd name="T33" fmla="*/ 1628 h 2852"/>
              <a:gd name="T34" fmla="*/ 390 w 3261"/>
              <a:gd name="T35" fmla="*/ 1604 h 2852"/>
              <a:gd name="T36" fmla="*/ 390 w 3261"/>
              <a:gd name="T37" fmla="*/ 721 h 2852"/>
              <a:gd name="T38" fmla="*/ 763 w 3261"/>
              <a:gd name="T39" fmla="*/ 698 h 2852"/>
              <a:gd name="T40" fmla="*/ 2702 w 3261"/>
              <a:gd name="T41" fmla="*/ 200 h 2852"/>
              <a:gd name="T42" fmla="*/ 2605 w 3261"/>
              <a:gd name="T43" fmla="*/ 331 h 2852"/>
              <a:gd name="T44" fmla="*/ 2500 w 3261"/>
              <a:gd name="T45" fmla="*/ 642 h 2852"/>
              <a:gd name="T46" fmla="*/ 2450 w 3261"/>
              <a:gd name="T47" fmla="*/ 1070 h 2852"/>
              <a:gd name="T48" fmla="*/ 2472 w 3261"/>
              <a:gd name="T49" fmla="*/ 1521 h 2852"/>
              <a:gd name="T50" fmla="*/ 2563 w 3261"/>
              <a:gd name="T51" fmla="*/ 1899 h 2852"/>
              <a:gd name="T52" fmla="*/ 2676 w 3261"/>
              <a:gd name="T53" fmla="*/ 2099 h 2852"/>
              <a:gd name="T54" fmla="*/ 2754 w 3261"/>
              <a:gd name="T55" fmla="*/ 2150 h 2852"/>
              <a:gd name="T56" fmla="*/ 2833 w 3261"/>
              <a:gd name="T57" fmla="*/ 2099 h 2852"/>
              <a:gd name="T58" fmla="*/ 2945 w 3261"/>
              <a:gd name="T59" fmla="*/ 1899 h 2852"/>
              <a:gd name="T60" fmla="*/ 3036 w 3261"/>
              <a:gd name="T61" fmla="*/ 1521 h 2852"/>
              <a:gd name="T62" fmla="*/ 3058 w 3261"/>
              <a:gd name="T63" fmla="*/ 1070 h 2852"/>
              <a:gd name="T64" fmla="*/ 3008 w 3261"/>
              <a:gd name="T65" fmla="*/ 642 h 2852"/>
              <a:gd name="T66" fmla="*/ 2903 w 3261"/>
              <a:gd name="T67" fmla="*/ 331 h 2852"/>
              <a:gd name="T68" fmla="*/ 2812 w 3261"/>
              <a:gd name="T69" fmla="*/ 205 h 2852"/>
              <a:gd name="T70" fmla="*/ 2581 w 3261"/>
              <a:gd name="T71" fmla="*/ 0 h 2852"/>
              <a:gd name="T72" fmla="*/ 2969 w 3261"/>
              <a:gd name="T73" fmla="*/ 56 h 2852"/>
              <a:gd name="T74" fmla="*/ 3104 w 3261"/>
              <a:gd name="T75" fmla="*/ 258 h 2852"/>
              <a:gd name="T76" fmla="*/ 3204 w 3261"/>
              <a:gd name="T77" fmla="*/ 578 h 2852"/>
              <a:gd name="T78" fmla="*/ 3256 w 3261"/>
              <a:gd name="T79" fmla="*/ 983 h 2852"/>
              <a:gd name="T80" fmla="*/ 3256 w 3261"/>
              <a:gd name="T81" fmla="*/ 1342 h 2852"/>
              <a:gd name="T82" fmla="*/ 3204 w 3261"/>
              <a:gd name="T83" fmla="*/ 1747 h 2852"/>
              <a:gd name="T84" fmla="*/ 3104 w 3261"/>
              <a:gd name="T85" fmla="*/ 2067 h 2852"/>
              <a:gd name="T86" fmla="*/ 2969 w 3261"/>
              <a:gd name="T87" fmla="*/ 2269 h 2852"/>
              <a:gd name="T88" fmla="*/ 2843 w 3261"/>
              <a:gd name="T89" fmla="*/ 2325 h 2852"/>
              <a:gd name="T90" fmla="*/ 2561 w 3261"/>
              <a:gd name="T91" fmla="*/ 2311 h 2852"/>
              <a:gd name="T92" fmla="*/ 2447 w 3261"/>
              <a:gd name="T93" fmla="*/ 2235 h 2852"/>
              <a:gd name="T94" fmla="*/ 2238 w 3261"/>
              <a:gd name="T95" fmla="*/ 2112 h 2852"/>
              <a:gd name="T96" fmla="*/ 1947 w 3261"/>
              <a:gd name="T97" fmla="*/ 1966 h 2852"/>
              <a:gd name="T98" fmla="*/ 1584 w 3261"/>
              <a:gd name="T99" fmla="*/ 1820 h 2852"/>
              <a:gd name="T100" fmla="*/ 1159 w 3261"/>
              <a:gd name="T101" fmla="*/ 1696 h 2852"/>
              <a:gd name="T102" fmla="*/ 1029 w 3261"/>
              <a:gd name="T103" fmla="*/ 1352 h 2852"/>
              <a:gd name="T104" fmla="*/ 1035 w 3261"/>
              <a:gd name="T105" fmla="*/ 886 h 2852"/>
              <a:gd name="T106" fmla="*/ 1249 w 3261"/>
              <a:gd name="T107" fmla="*/ 607 h 2852"/>
              <a:gd name="T108" fmla="*/ 1662 w 3261"/>
              <a:gd name="T109" fmla="*/ 478 h 2852"/>
              <a:gd name="T110" fmla="*/ 2011 w 3261"/>
              <a:gd name="T111" fmla="*/ 329 h 2852"/>
              <a:gd name="T112" fmla="*/ 2287 w 3261"/>
              <a:gd name="T113" fmla="*/ 187 h 2852"/>
              <a:gd name="T114" fmla="*/ 2477 w 3261"/>
              <a:gd name="T115" fmla="*/ 71 h 2852"/>
              <a:gd name="T116" fmla="*/ 2572 w 3261"/>
              <a:gd name="T117" fmla="*/ 6 h 2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1" h="2852">
                <a:moveTo>
                  <a:pt x="765" y="1762"/>
                </a:moveTo>
                <a:lnTo>
                  <a:pt x="1172" y="1841"/>
                </a:lnTo>
                <a:lnTo>
                  <a:pt x="1565" y="2570"/>
                </a:lnTo>
                <a:lnTo>
                  <a:pt x="1573" y="2588"/>
                </a:lnTo>
                <a:lnTo>
                  <a:pt x="1576" y="2607"/>
                </a:lnTo>
                <a:lnTo>
                  <a:pt x="1576" y="2625"/>
                </a:lnTo>
                <a:lnTo>
                  <a:pt x="1571" y="2642"/>
                </a:lnTo>
                <a:lnTo>
                  <a:pt x="1564" y="2658"/>
                </a:lnTo>
                <a:lnTo>
                  <a:pt x="1552" y="2673"/>
                </a:lnTo>
                <a:lnTo>
                  <a:pt x="1538" y="2685"/>
                </a:lnTo>
                <a:lnTo>
                  <a:pt x="1520" y="2694"/>
                </a:lnTo>
                <a:lnTo>
                  <a:pt x="1142" y="2845"/>
                </a:lnTo>
                <a:lnTo>
                  <a:pt x="1120" y="2851"/>
                </a:lnTo>
                <a:lnTo>
                  <a:pt x="1099" y="2852"/>
                </a:lnTo>
                <a:lnTo>
                  <a:pt x="1079" y="2847"/>
                </a:lnTo>
                <a:lnTo>
                  <a:pt x="1061" y="2838"/>
                </a:lnTo>
                <a:lnTo>
                  <a:pt x="1046" y="2825"/>
                </a:lnTo>
                <a:lnTo>
                  <a:pt x="1034" y="2807"/>
                </a:lnTo>
                <a:lnTo>
                  <a:pt x="1026" y="2786"/>
                </a:lnTo>
                <a:lnTo>
                  <a:pt x="765" y="1762"/>
                </a:lnTo>
                <a:close/>
                <a:moveTo>
                  <a:pt x="2754" y="782"/>
                </a:moveTo>
                <a:lnTo>
                  <a:pt x="2763" y="784"/>
                </a:lnTo>
                <a:lnTo>
                  <a:pt x="2771" y="789"/>
                </a:lnTo>
                <a:lnTo>
                  <a:pt x="2779" y="795"/>
                </a:lnTo>
                <a:lnTo>
                  <a:pt x="2784" y="802"/>
                </a:lnTo>
                <a:lnTo>
                  <a:pt x="2800" y="822"/>
                </a:lnTo>
                <a:lnTo>
                  <a:pt x="2814" y="848"/>
                </a:lnTo>
                <a:lnTo>
                  <a:pt x="2827" y="879"/>
                </a:lnTo>
                <a:lnTo>
                  <a:pt x="2841" y="919"/>
                </a:lnTo>
                <a:lnTo>
                  <a:pt x="2851" y="962"/>
                </a:lnTo>
                <a:lnTo>
                  <a:pt x="2860" y="1009"/>
                </a:lnTo>
                <a:lnTo>
                  <a:pt x="2866" y="1058"/>
                </a:lnTo>
                <a:lnTo>
                  <a:pt x="2870" y="1109"/>
                </a:lnTo>
                <a:lnTo>
                  <a:pt x="2871" y="1163"/>
                </a:lnTo>
                <a:lnTo>
                  <a:pt x="2870" y="1216"/>
                </a:lnTo>
                <a:lnTo>
                  <a:pt x="2866" y="1268"/>
                </a:lnTo>
                <a:lnTo>
                  <a:pt x="2860" y="1317"/>
                </a:lnTo>
                <a:lnTo>
                  <a:pt x="2851" y="1363"/>
                </a:lnTo>
                <a:lnTo>
                  <a:pt x="2841" y="1406"/>
                </a:lnTo>
                <a:lnTo>
                  <a:pt x="2827" y="1446"/>
                </a:lnTo>
                <a:lnTo>
                  <a:pt x="2814" y="1478"/>
                </a:lnTo>
                <a:lnTo>
                  <a:pt x="2800" y="1504"/>
                </a:lnTo>
                <a:lnTo>
                  <a:pt x="2784" y="1524"/>
                </a:lnTo>
                <a:lnTo>
                  <a:pt x="2779" y="1530"/>
                </a:lnTo>
                <a:lnTo>
                  <a:pt x="2771" y="1536"/>
                </a:lnTo>
                <a:lnTo>
                  <a:pt x="2763" y="1541"/>
                </a:lnTo>
                <a:lnTo>
                  <a:pt x="2754" y="1543"/>
                </a:lnTo>
                <a:lnTo>
                  <a:pt x="2745" y="1541"/>
                </a:lnTo>
                <a:lnTo>
                  <a:pt x="2737" y="1536"/>
                </a:lnTo>
                <a:lnTo>
                  <a:pt x="2730" y="1530"/>
                </a:lnTo>
                <a:lnTo>
                  <a:pt x="2724" y="1524"/>
                </a:lnTo>
                <a:lnTo>
                  <a:pt x="2709" y="1504"/>
                </a:lnTo>
                <a:lnTo>
                  <a:pt x="2694" y="1478"/>
                </a:lnTo>
                <a:lnTo>
                  <a:pt x="2681" y="1446"/>
                </a:lnTo>
                <a:lnTo>
                  <a:pt x="2668" y="1406"/>
                </a:lnTo>
                <a:lnTo>
                  <a:pt x="2657" y="1363"/>
                </a:lnTo>
                <a:lnTo>
                  <a:pt x="2648" y="1317"/>
                </a:lnTo>
                <a:lnTo>
                  <a:pt x="2642" y="1268"/>
                </a:lnTo>
                <a:lnTo>
                  <a:pt x="2638" y="1216"/>
                </a:lnTo>
                <a:lnTo>
                  <a:pt x="2637" y="1163"/>
                </a:lnTo>
                <a:lnTo>
                  <a:pt x="2638" y="1109"/>
                </a:lnTo>
                <a:lnTo>
                  <a:pt x="2642" y="1058"/>
                </a:lnTo>
                <a:lnTo>
                  <a:pt x="2648" y="1009"/>
                </a:lnTo>
                <a:lnTo>
                  <a:pt x="2657" y="962"/>
                </a:lnTo>
                <a:lnTo>
                  <a:pt x="2668" y="919"/>
                </a:lnTo>
                <a:lnTo>
                  <a:pt x="2681" y="879"/>
                </a:lnTo>
                <a:lnTo>
                  <a:pt x="2694" y="848"/>
                </a:lnTo>
                <a:lnTo>
                  <a:pt x="2709" y="822"/>
                </a:lnTo>
                <a:lnTo>
                  <a:pt x="2724" y="802"/>
                </a:lnTo>
                <a:lnTo>
                  <a:pt x="2730" y="795"/>
                </a:lnTo>
                <a:lnTo>
                  <a:pt x="2737" y="789"/>
                </a:lnTo>
                <a:lnTo>
                  <a:pt x="2745" y="784"/>
                </a:lnTo>
                <a:lnTo>
                  <a:pt x="2754" y="782"/>
                </a:lnTo>
                <a:close/>
                <a:moveTo>
                  <a:pt x="837" y="688"/>
                </a:moveTo>
                <a:lnTo>
                  <a:pt x="825" y="778"/>
                </a:lnTo>
                <a:lnTo>
                  <a:pt x="815" y="872"/>
                </a:lnTo>
                <a:lnTo>
                  <a:pt x="808" y="967"/>
                </a:lnTo>
                <a:lnTo>
                  <a:pt x="803" y="1064"/>
                </a:lnTo>
                <a:lnTo>
                  <a:pt x="802" y="1163"/>
                </a:lnTo>
                <a:lnTo>
                  <a:pt x="803" y="1261"/>
                </a:lnTo>
                <a:lnTo>
                  <a:pt x="808" y="1358"/>
                </a:lnTo>
                <a:lnTo>
                  <a:pt x="815" y="1454"/>
                </a:lnTo>
                <a:lnTo>
                  <a:pt x="825" y="1547"/>
                </a:lnTo>
                <a:lnTo>
                  <a:pt x="837" y="1637"/>
                </a:lnTo>
                <a:lnTo>
                  <a:pt x="763" y="1628"/>
                </a:lnTo>
                <a:lnTo>
                  <a:pt x="691" y="1619"/>
                </a:lnTo>
                <a:lnTo>
                  <a:pt x="618" y="1613"/>
                </a:lnTo>
                <a:lnTo>
                  <a:pt x="545" y="1608"/>
                </a:lnTo>
                <a:lnTo>
                  <a:pt x="470" y="1605"/>
                </a:lnTo>
                <a:lnTo>
                  <a:pt x="390" y="1604"/>
                </a:lnTo>
                <a:lnTo>
                  <a:pt x="177" y="1604"/>
                </a:lnTo>
                <a:lnTo>
                  <a:pt x="0" y="1303"/>
                </a:lnTo>
                <a:lnTo>
                  <a:pt x="0" y="1022"/>
                </a:lnTo>
                <a:lnTo>
                  <a:pt x="177" y="721"/>
                </a:lnTo>
                <a:lnTo>
                  <a:pt x="390" y="721"/>
                </a:lnTo>
                <a:lnTo>
                  <a:pt x="470" y="720"/>
                </a:lnTo>
                <a:lnTo>
                  <a:pt x="545" y="717"/>
                </a:lnTo>
                <a:lnTo>
                  <a:pt x="618" y="712"/>
                </a:lnTo>
                <a:lnTo>
                  <a:pt x="691" y="706"/>
                </a:lnTo>
                <a:lnTo>
                  <a:pt x="763" y="698"/>
                </a:lnTo>
                <a:lnTo>
                  <a:pt x="837" y="688"/>
                </a:lnTo>
                <a:close/>
                <a:moveTo>
                  <a:pt x="2754" y="176"/>
                </a:moveTo>
                <a:lnTo>
                  <a:pt x="2736" y="180"/>
                </a:lnTo>
                <a:lnTo>
                  <a:pt x="2718" y="188"/>
                </a:lnTo>
                <a:lnTo>
                  <a:pt x="2702" y="200"/>
                </a:lnTo>
                <a:lnTo>
                  <a:pt x="2687" y="213"/>
                </a:lnTo>
                <a:lnTo>
                  <a:pt x="2676" y="226"/>
                </a:lnTo>
                <a:lnTo>
                  <a:pt x="2652" y="255"/>
                </a:lnTo>
                <a:lnTo>
                  <a:pt x="2629" y="291"/>
                </a:lnTo>
                <a:lnTo>
                  <a:pt x="2605" y="331"/>
                </a:lnTo>
                <a:lnTo>
                  <a:pt x="2583" y="377"/>
                </a:lnTo>
                <a:lnTo>
                  <a:pt x="2563" y="427"/>
                </a:lnTo>
                <a:lnTo>
                  <a:pt x="2540" y="495"/>
                </a:lnTo>
                <a:lnTo>
                  <a:pt x="2519" y="566"/>
                </a:lnTo>
                <a:lnTo>
                  <a:pt x="2500" y="642"/>
                </a:lnTo>
                <a:lnTo>
                  <a:pt x="2485" y="722"/>
                </a:lnTo>
                <a:lnTo>
                  <a:pt x="2472" y="806"/>
                </a:lnTo>
                <a:lnTo>
                  <a:pt x="2462" y="891"/>
                </a:lnTo>
                <a:lnTo>
                  <a:pt x="2454" y="979"/>
                </a:lnTo>
                <a:lnTo>
                  <a:pt x="2450" y="1070"/>
                </a:lnTo>
                <a:lnTo>
                  <a:pt x="2449" y="1163"/>
                </a:lnTo>
                <a:lnTo>
                  <a:pt x="2450" y="1255"/>
                </a:lnTo>
                <a:lnTo>
                  <a:pt x="2454" y="1346"/>
                </a:lnTo>
                <a:lnTo>
                  <a:pt x="2462" y="1434"/>
                </a:lnTo>
                <a:lnTo>
                  <a:pt x="2472" y="1521"/>
                </a:lnTo>
                <a:lnTo>
                  <a:pt x="2485" y="1603"/>
                </a:lnTo>
                <a:lnTo>
                  <a:pt x="2500" y="1683"/>
                </a:lnTo>
                <a:lnTo>
                  <a:pt x="2519" y="1759"/>
                </a:lnTo>
                <a:lnTo>
                  <a:pt x="2540" y="1831"/>
                </a:lnTo>
                <a:lnTo>
                  <a:pt x="2563" y="1899"/>
                </a:lnTo>
                <a:lnTo>
                  <a:pt x="2583" y="1948"/>
                </a:lnTo>
                <a:lnTo>
                  <a:pt x="2605" y="1994"/>
                </a:lnTo>
                <a:lnTo>
                  <a:pt x="2628" y="2034"/>
                </a:lnTo>
                <a:lnTo>
                  <a:pt x="2652" y="2070"/>
                </a:lnTo>
                <a:lnTo>
                  <a:pt x="2676" y="2099"/>
                </a:lnTo>
                <a:lnTo>
                  <a:pt x="2687" y="2113"/>
                </a:lnTo>
                <a:lnTo>
                  <a:pt x="2702" y="2126"/>
                </a:lnTo>
                <a:lnTo>
                  <a:pt x="2718" y="2138"/>
                </a:lnTo>
                <a:lnTo>
                  <a:pt x="2736" y="2146"/>
                </a:lnTo>
                <a:lnTo>
                  <a:pt x="2754" y="2150"/>
                </a:lnTo>
                <a:lnTo>
                  <a:pt x="2772" y="2146"/>
                </a:lnTo>
                <a:lnTo>
                  <a:pt x="2790" y="2138"/>
                </a:lnTo>
                <a:lnTo>
                  <a:pt x="2806" y="2126"/>
                </a:lnTo>
                <a:lnTo>
                  <a:pt x="2821" y="2113"/>
                </a:lnTo>
                <a:lnTo>
                  <a:pt x="2833" y="2099"/>
                </a:lnTo>
                <a:lnTo>
                  <a:pt x="2856" y="2070"/>
                </a:lnTo>
                <a:lnTo>
                  <a:pt x="2880" y="2034"/>
                </a:lnTo>
                <a:lnTo>
                  <a:pt x="2903" y="1994"/>
                </a:lnTo>
                <a:lnTo>
                  <a:pt x="2925" y="1948"/>
                </a:lnTo>
                <a:lnTo>
                  <a:pt x="2945" y="1899"/>
                </a:lnTo>
                <a:lnTo>
                  <a:pt x="2969" y="1831"/>
                </a:lnTo>
                <a:lnTo>
                  <a:pt x="2989" y="1759"/>
                </a:lnTo>
                <a:lnTo>
                  <a:pt x="3008" y="1683"/>
                </a:lnTo>
                <a:lnTo>
                  <a:pt x="3023" y="1603"/>
                </a:lnTo>
                <a:lnTo>
                  <a:pt x="3036" y="1521"/>
                </a:lnTo>
                <a:lnTo>
                  <a:pt x="3046" y="1434"/>
                </a:lnTo>
                <a:lnTo>
                  <a:pt x="3054" y="1346"/>
                </a:lnTo>
                <a:lnTo>
                  <a:pt x="3058" y="1255"/>
                </a:lnTo>
                <a:lnTo>
                  <a:pt x="3060" y="1163"/>
                </a:lnTo>
                <a:lnTo>
                  <a:pt x="3058" y="1070"/>
                </a:lnTo>
                <a:lnTo>
                  <a:pt x="3054" y="979"/>
                </a:lnTo>
                <a:lnTo>
                  <a:pt x="3046" y="891"/>
                </a:lnTo>
                <a:lnTo>
                  <a:pt x="3036" y="806"/>
                </a:lnTo>
                <a:lnTo>
                  <a:pt x="3023" y="722"/>
                </a:lnTo>
                <a:lnTo>
                  <a:pt x="3008" y="642"/>
                </a:lnTo>
                <a:lnTo>
                  <a:pt x="2990" y="566"/>
                </a:lnTo>
                <a:lnTo>
                  <a:pt x="2969" y="495"/>
                </a:lnTo>
                <a:lnTo>
                  <a:pt x="2945" y="427"/>
                </a:lnTo>
                <a:lnTo>
                  <a:pt x="2925" y="377"/>
                </a:lnTo>
                <a:lnTo>
                  <a:pt x="2903" y="331"/>
                </a:lnTo>
                <a:lnTo>
                  <a:pt x="2880" y="291"/>
                </a:lnTo>
                <a:lnTo>
                  <a:pt x="2856" y="255"/>
                </a:lnTo>
                <a:lnTo>
                  <a:pt x="2833" y="226"/>
                </a:lnTo>
                <a:lnTo>
                  <a:pt x="2823" y="216"/>
                </a:lnTo>
                <a:lnTo>
                  <a:pt x="2812" y="205"/>
                </a:lnTo>
                <a:lnTo>
                  <a:pt x="2798" y="194"/>
                </a:lnTo>
                <a:lnTo>
                  <a:pt x="2784" y="185"/>
                </a:lnTo>
                <a:lnTo>
                  <a:pt x="2769" y="179"/>
                </a:lnTo>
                <a:lnTo>
                  <a:pt x="2754" y="176"/>
                </a:lnTo>
                <a:close/>
                <a:moveTo>
                  <a:pt x="2581" y="0"/>
                </a:moveTo>
                <a:lnTo>
                  <a:pt x="2842" y="0"/>
                </a:lnTo>
                <a:lnTo>
                  <a:pt x="2875" y="4"/>
                </a:lnTo>
                <a:lnTo>
                  <a:pt x="2908" y="15"/>
                </a:lnTo>
                <a:lnTo>
                  <a:pt x="2939" y="32"/>
                </a:lnTo>
                <a:lnTo>
                  <a:pt x="2969" y="56"/>
                </a:lnTo>
                <a:lnTo>
                  <a:pt x="2998" y="85"/>
                </a:lnTo>
                <a:lnTo>
                  <a:pt x="3027" y="120"/>
                </a:lnTo>
                <a:lnTo>
                  <a:pt x="3054" y="162"/>
                </a:lnTo>
                <a:lnTo>
                  <a:pt x="3080" y="208"/>
                </a:lnTo>
                <a:lnTo>
                  <a:pt x="3104" y="258"/>
                </a:lnTo>
                <a:lnTo>
                  <a:pt x="3127" y="314"/>
                </a:lnTo>
                <a:lnTo>
                  <a:pt x="3149" y="374"/>
                </a:lnTo>
                <a:lnTo>
                  <a:pt x="3169" y="438"/>
                </a:lnTo>
                <a:lnTo>
                  <a:pt x="3188" y="507"/>
                </a:lnTo>
                <a:lnTo>
                  <a:pt x="3204" y="578"/>
                </a:lnTo>
                <a:lnTo>
                  <a:pt x="3219" y="653"/>
                </a:lnTo>
                <a:lnTo>
                  <a:pt x="3231" y="731"/>
                </a:lnTo>
                <a:lnTo>
                  <a:pt x="3242" y="814"/>
                </a:lnTo>
                <a:lnTo>
                  <a:pt x="3250" y="897"/>
                </a:lnTo>
                <a:lnTo>
                  <a:pt x="3256" y="983"/>
                </a:lnTo>
                <a:lnTo>
                  <a:pt x="3260" y="1072"/>
                </a:lnTo>
                <a:lnTo>
                  <a:pt x="3261" y="1163"/>
                </a:lnTo>
                <a:lnTo>
                  <a:pt x="3261" y="1163"/>
                </a:lnTo>
                <a:lnTo>
                  <a:pt x="3260" y="1253"/>
                </a:lnTo>
                <a:lnTo>
                  <a:pt x="3256" y="1342"/>
                </a:lnTo>
                <a:lnTo>
                  <a:pt x="3250" y="1428"/>
                </a:lnTo>
                <a:lnTo>
                  <a:pt x="3242" y="1513"/>
                </a:lnTo>
                <a:lnTo>
                  <a:pt x="3231" y="1594"/>
                </a:lnTo>
                <a:lnTo>
                  <a:pt x="3219" y="1672"/>
                </a:lnTo>
                <a:lnTo>
                  <a:pt x="3204" y="1747"/>
                </a:lnTo>
                <a:lnTo>
                  <a:pt x="3188" y="1820"/>
                </a:lnTo>
                <a:lnTo>
                  <a:pt x="3169" y="1888"/>
                </a:lnTo>
                <a:lnTo>
                  <a:pt x="3149" y="1952"/>
                </a:lnTo>
                <a:lnTo>
                  <a:pt x="3127" y="2011"/>
                </a:lnTo>
                <a:lnTo>
                  <a:pt x="3104" y="2067"/>
                </a:lnTo>
                <a:lnTo>
                  <a:pt x="3080" y="2119"/>
                </a:lnTo>
                <a:lnTo>
                  <a:pt x="3054" y="2164"/>
                </a:lnTo>
                <a:lnTo>
                  <a:pt x="3027" y="2205"/>
                </a:lnTo>
                <a:lnTo>
                  <a:pt x="2998" y="2240"/>
                </a:lnTo>
                <a:lnTo>
                  <a:pt x="2969" y="2269"/>
                </a:lnTo>
                <a:lnTo>
                  <a:pt x="2939" y="2293"/>
                </a:lnTo>
                <a:lnTo>
                  <a:pt x="2908" y="2310"/>
                </a:lnTo>
                <a:lnTo>
                  <a:pt x="2875" y="2321"/>
                </a:lnTo>
                <a:lnTo>
                  <a:pt x="2842" y="2325"/>
                </a:lnTo>
                <a:lnTo>
                  <a:pt x="2843" y="2325"/>
                </a:lnTo>
                <a:lnTo>
                  <a:pt x="2845" y="2325"/>
                </a:lnTo>
                <a:lnTo>
                  <a:pt x="2581" y="2325"/>
                </a:lnTo>
                <a:lnTo>
                  <a:pt x="2578" y="2324"/>
                </a:lnTo>
                <a:lnTo>
                  <a:pt x="2572" y="2319"/>
                </a:lnTo>
                <a:lnTo>
                  <a:pt x="2561" y="2311"/>
                </a:lnTo>
                <a:lnTo>
                  <a:pt x="2546" y="2301"/>
                </a:lnTo>
                <a:lnTo>
                  <a:pt x="2527" y="2288"/>
                </a:lnTo>
                <a:lnTo>
                  <a:pt x="2504" y="2272"/>
                </a:lnTo>
                <a:lnTo>
                  <a:pt x="2477" y="2254"/>
                </a:lnTo>
                <a:lnTo>
                  <a:pt x="2447" y="2235"/>
                </a:lnTo>
                <a:lnTo>
                  <a:pt x="2412" y="2213"/>
                </a:lnTo>
                <a:lnTo>
                  <a:pt x="2374" y="2190"/>
                </a:lnTo>
                <a:lnTo>
                  <a:pt x="2332" y="2165"/>
                </a:lnTo>
                <a:lnTo>
                  <a:pt x="2287" y="2140"/>
                </a:lnTo>
                <a:lnTo>
                  <a:pt x="2238" y="2112"/>
                </a:lnTo>
                <a:lnTo>
                  <a:pt x="2186" y="2083"/>
                </a:lnTo>
                <a:lnTo>
                  <a:pt x="2131" y="2055"/>
                </a:lnTo>
                <a:lnTo>
                  <a:pt x="2073" y="2025"/>
                </a:lnTo>
                <a:lnTo>
                  <a:pt x="2011" y="1996"/>
                </a:lnTo>
                <a:lnTo>
                  <a:pt x="1947" y="1966"/>
                </a:lnTo>
                <a:lnTo>
                  <a:pt x="1880" y="1936"/>
                </a:lnTo>
                <a:lnTo>
                  <a:pt x="1810" y="1906"/>
                </a:lnTo>
                <a:lnTo>
                  <a:pt x="1737" y="1877"/>
                </a:lnTo>
                <a:lnTo>
                  <a:pt x="1662" y="1848"/>
                </a:lnTo>
                <a:lnTo>
                  <a:pt x="1584" y="1820"/>
                </a:lnTo>
                <a:lnTo>
                  <a:pt x="1503" y="1793"/>
                </a:lnTo>
                <a:lnTo>
                  <a:pt x="1420" y="1766"/>
                </a:lnTo>
                <a:lnTo>
                  <a:pt x="1336" y="1741"/>
                </a:lnTo>
                <a:lnTo>
                  <a:pt x="1249" y="1718"/>
                </a:lnTo>
                <a:lnTo>
                  <a:pt x="1159" y="1696"/>
                </a:lnTo>
                <a:lnTo>
                  <a:pt x="1068" y="1677"/>
                </a:lnTo>
                <a:lnTo>
                  <a:pt x="1055" y="1602"/>
                </a:lnTo>
                <a:lnTo>
                  <a:pt x="1044" y="1524"/>
                </a:lnTo>
                <a:lnTo>
                  <a:pt x="1035" y="1439"/>
                </a:lnTo>
                <a:lnTo>
                  <a:pt x="1029" y="1352"/>
                </a:lnTo>
                <a:lnTo>
                  <a:pt x="1025" y="1260"/>
                </a:lnTo>
                <a:lnTo>
                  <a:pt x="1023" y="1163"/>
                </a:lnTo>
                <a:lnTo>
                  <a:pt x="1025" y="1065"/>
                </a:lnTo>
                <a:lnTo>
                  <a:pt x="1029" y="973"/>
                </a:lnTo>
                <a:lnTo>
                  <a:pt x="1035" y="886"/>
                </a:lnTo>
                <a:lnTo>
                  <a:pt x="1044" y="802"/>
                </a:lnTo>
                <a:lnTo>
                  <a:pt x="1055" y="723"/>
                </a:lnTo>
                <a:lnTo>
                  <a:pt x="1068" y="649"/>
                </a:lnTo>
                <a:lnTo>
                  <a:pt x="1159" y="629"/>
                </a:lnTo>
                <a:lnTo>
                  <a:pt x="1249" y="607"/>
                </a:lnTo>
                <a:lnTo>
                  <a:pt x="1336" y="584"/>
                </a:lnTo>
                <a:lnTo>
                  <a:pt x="1420" y="559"/>
                </a:lnTo>
                <a:lnTo>
                  <a:pt x="1503" y="533"/>
                </a:lnTo>
                <a:lnTo>
                  <a:pt x="1584" y="506"/>
                </a:lnTo>
                <a:lnTo>
                  <a:pt x="1662" y="478"/>
                </a:lnTo>
                <a:lnTo>
                  <a:pt x="1737" y="448"/>
                </a:lnTo>
                <a:lnTo>
                  <a:pt x="1810" y="419"/>
                </a:lnTo>
                <a:lnTo>
                  <a:pt x="1880" y="389"/>
                </a:lnTo>
                <a:lnTo>
                  <a:pt x="1947" y="359"/>
                </a:lnTo>
                <a:lnTo>
                  <a:pt x="2011" y="329"/>
                </a:lnTo>
                <a:lnTo>
                  <a:pt x="2073" y="300"/>
                </a:lnTo>
                <a:lnTo>
                  <a:pt x="2131" y="270"/>
                </a:lnTo>
                <a:lnTo>
                  <a:pt x="2186" y="242"/>
                </a:lnTo>
                <a:lnTo>
                  <a:pt x="2238" y="214"/>
                </a:lnTo>
                <a:lnTo>
                  <a:pt x="2287" y="187"/>
                </a:lnTo>
                <a:lnTo>
                  <a:pt x="2332" y="161"/>
                </a:lnTo>
                <a:lnTo>
                  <a:pt x="2374" y="135"/>
                </a:lnTo>
                <a:lnTo>
                  <a:pt x="2412" y="112"/>
                </a:lnTo>
                <a:lnTo>
                  <a:pt x="2447" y="90"/>
                </a:lnTo>
                <a:lnTo>
                  <a:pt x="2477" y="71"/>
                </a:lnTo>
                <a:lnTo>
                  <a:pt x="2504" y="53"/>
                </a:lnTo>
                <a:lnTo>
                  <a:pt x="2527" y="38"/>
                </a:lnTo>
                <a:lnTo>
                  <a:pt x="2546" y="25"/>
                </a:lnTo>
                <a:lnTo>
                  <a:pt x="2561" y="14"/>
                </a:lnTo>
                <a:lnTo>
                  <a:pt x="2572" y="6"/>
                </a:lnTo>
                <a:lnTo>
                  <a:pt x="2578" y="2"/>
                </a:lnTo>
                <a:lnTo>
                  <a:pt x="258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21"/>
          <p:cNvSpPr>
            <a:spLocks noEditPoints="1"/>
          </p:cNvSpPr>
          <p:nvPr/>
        </p:nvSpPr>
        <p:spPr bwMode="auto">
          <a:xfrm>
            <a:off x="11534676" y="5933079"/>
            <a:ext cx="590552" cy="596336"/>
          </a:xfrm>
          <a:custGeom>
            <a:avLst/>
            <a:gdLst>
              <a:gd name="T0" fmla="*/ 1199 w 3267"/>
              <a:gd name="T1" fmla="*/ 2302 h 3292"/>
              <a:gd name="T2" fmla="*/ 715 w 3267"/>
              <a:gd name="T3" fmla="*/ 2376 h 3292"/>
              <a:gd name="T4" fmla="*/ 401 w 3267"/>
              <a:gd name="T5" fmla="*/ 2475 h 3292"/>
              <a:gd name="T6" fmla="*/ 252 w 3267"/>
              <a:gd name="T7" fmla="*/ 2559 h 3292"/>
              <a:gd name="T8" fmla="*/ 325 w 3267"/>
              <a:gd name="T9" fmla="*/ 2631 h 3292"/>
              <a:gd name="T10" fmla="*/ 563 w 3267"/>
              <a:gd name="T11" fmla="*/ 2726 h 3292"/>
              <a:gd name="T12" fmla="*/ 1012 w 3267"/>
              <a:gd name="T13" fmla="*/ 2821 h 3292"/>
              <a:gd name="T14" fmla="*/ 1262 w 3267"/>
              <a:gd name="T15" fmla="*/ 2707 h 3292"/>
              <a:gd name="T16" fmla="*/ 1409 w 3267"/>
              <a:gd name="T17" fmla="*/ 2535 h 3292"/>
              <a:gd name="T18" fmla="*/ 1631 w 3267"/>
              <a:gd name="T19" fmla="*/ 2469 h 3292"/>
              <a:gd name="T20" fmla="*/ 1853 w 3267"/>
              <a:gd name="T21" fmla="*/ 2535 h 3292"/>
              <a:gd name="T22" fmla="*/ 2001 w 3267"/>
              <a:gd name="T23" fmla="*/ 2707 h 3292"/>
              <a:gd name="T24" fmla="*/ 2250 w 3267"/>
              <a:gd name="T25" fmla="*/ 2821 h 3292"/>
              <a:gd name="T26" fmla="*/ 2700 w 3267"/>
              <a:gd name="T27" fmla="*/ 2726 h 3292"/>
              <a:gd name="T28" fmla="*/ 2937 w 3267"/>
              <a:gd name="T29" fmla="*/ 2631 h 3292"/>
              <a:gd name="T30" fmla="*/ 3010 w 3267"/>
              <a:gd name="T31" fmla="*/ 2559 h 3292"/>
              <a:gd name="T32" fmla="*/ 2861 w 3267"/>
              <a:gd name="T33" fmla="*/ 2475 h 3292"/>
              <a:gd name="T34" fmla="*/ 2547 w 3267"/>
              <a:gd name="T35" fmla="*/ 2376 h 3292"/>
              <a:gd name="T36" fmla="*/ 2064 w 3267"/>
              <a:gd name="T37" fmla="*/ 2302 h 3292"/>
              <a:gd name="T38" fmla="*/ 1631 w 3267"/>
              <a:gd name="T39" fmla="*/ 0 h 3292"/>
              <a:gd name="T40" fmla="*/ 1775 w 3267"/>
              <a:gd name="T41" fmla="*/ 56 h 3292"/>
              <a:gd name="T42" fmla="*/ 1835 w 3267"/>
              <a:gd name="T43" fmla="*/ 194 h 3292"/>
              <a:gd name="T44" fmla="*/ 2007 w 3267"/>
              <a:gd name="T45" fmla="*/ 309 h 3292"/>
              <a:gd name="T46" fmla="*/ 2250 w 3267"/>
              <a:gd name="T47" fmla="*/ 528 h 3292"/>
              <a:gd name="T48" fmla="*/ 2404 w 3267"/>
              <a:gd name="T49" fmla="*/ 836 h 3292"/>
              <a:gd name="T50" fmla="*/ 2450 w 3267"/>
              <a:gd name="T51" fmla="*/ 1088 h 3292"/>
              <a:gd name="T52" fmla="*/ 2476 w 3267"/>
              <a:gd name="T53" fmla="*/ 1330 h 3292"/>
              <a:gd name="T54" fmla="*/ 2567 w 3267"/>
              <a:gd name="T55" fmla="*/ 1515 h 3292"/>
              <a:gd name="T56" fmla="*/ 2702 w 3267"/>
              <a:gd name="T57" fmla="*/ 1653 h 3292"/>
              <a:gd name="T58" fmla="*/ 2859 w 3267"/>
              <a:gd name="T59" fmla="*/ 1774 h 3292"/>
              <a:gd name="T60" fmla="*/ 3016 w 3267"/>
              <a:gd name="T61" fmla="*/ 1906 h 3292"/>
              <a:gd name="T62" fmla="*/ 3151 w 3267"/>
              <a:gd name="T63" fmla="*/ 2076 h 3292"/>
              <a:gd name="T64" fmla="*/ 3241 w 3267"/>
              <a:gd name="T65" fmla="*/ 2314 h 3292"/>
              <a:gd name="T66" fmla="*/ 3262 w 3267"/>
              <a:gd name="T67" fmla="*/ 2569 h 3292"/>
              <a:gd name="T68" fmla="*/ 3206 w 3267"/>
              <a:gd name="T69" fmla="*/ 2706 h 3292"/>
              <a:gd name="T70" fmla="*/ 2991 w 3267"/>
              <a:gd name="T71" fmla="*/ 2855 h 3292"/>
              <a:gd name="T72" fmla="*/ 2644 w 3267"/>
              <a:gd name="T73" fmla="*/ 2975 h 3292"/>
              <a:gd name="T74" fmla="*/ 2194 w 3267"/>
              <a:gd name="T75" fmla="*/ 3054 h 3292"/>
              <a:gd name="T76" fmla="*/ 1902 w 3267"/>
              <a:gd name="T77" fmla="*/ 3188 h 3292"/>
              <a:gd name="T78" fmla="*/ 1682 w 3267"/>
              <a:gd name="T79" fmla="*/ 3289 h 3292"/>
              <a:gd name="T80" fmla="*/ 1440 w 3267"/>
              <a:gd name="T81" fmla="*/ 3243 h 3292"/>
              <a:gd name="T82" fmla="*/ 1271 w 3267"/>
              <a:gd name="T83" fmla="*/ 3073 h 3292"/>
              <a:gd name="T84" fmla="*/ 788 w 3267"/>
              <a:gd name="T85" fmla="*/ 3012 h 3292"/>
              <a:gd name="T86" fmla="*/ 396 w 3267"/>
              <a:gd name="T87" fmla="*/ 2908 h 3292"/>
              <a:gd name="T88" fmla="*/ 125 w 3267"/>
              <a:gd name="T89" fmla="*/ 2769 h 3292"/>
              <a:gd name="T90" fmla="*/ 4 w 3267"/>
              <a:gd name="T91" fmla="*/ 2606 h 3292"/>
              <a:gd name="T92" fmla="*/ 26 w 3267"/>
              <a:gd name="T93" fmla="*/ 2314 h 3292"/>
              <a:gd name="T94" fmla="*/ 116 w 3267"/>
              <a:gd name="T95" fmla="*/ 2076 h 3292"/>
              <a:gd name="T96" fmla="*/ 251 w 3267"/>
              <a:gd name="T97" fmla="*/ 1906 h 3292"/>
              <a:gd name="T98" fmla="*/ 408 w 3267"/>
              <a:gd name="T99" fmla="*/ 1774 h 3292"/>
              <a:gd name="T100" fmla="*/ 565 w 3267"/>
              <a:gd name="T101" fmla="*/ 1653 h 3292"/>
              <a:gd name="T102" fmla="*/ 700 w 3267"/>
              <a:gd name="T103" fmla="*/ 1515 h 3292"/>
              <a:gd name="T104" fmla="*/ 791 w 3267"/>
              <a:gd name="T105" fmla="*/ 1330 h 3292"/>
              <a:gd name="T106" fmla="*/ 815 w 3267"/>
              <a:gd name="T107" fmla="*/ 1113 h 3292"/>
              <a:gd name="T108" fmla="*/ 892 w 3267"/>
              <a:gd name="T109" fmla="*/ 740 h 3292"/>
              <a:gd name="T110" fmla="*/ 1086 w 3267"/>
              <a:gd name="T111" fmla="*/ 443 h 3292"/>
              <a:gd name="T112" fmla="*/ 1367 w 3267"/>
              <a:gd name="T113" fmla="*/ 255 h 3292"/>
              <a:gd name="T114" fmla="*/ 1438 w 3267"/>
              <a:gd name="T115" fmla="*/ 133 h 3292"/>
              <a:gd name="T116" fmla="*/ 1538 w 3267"/>
              <a:gd name="T117" fmla="*/ 21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7" h="3292">
                <a:moveTo>
                  <a:pt x="1631" y="2282"/>
                </a:moveTo>
                <a:lnTo>
                  <a:pt x="1520" y="2283"/>
                </a:lnTo>
                <a:lnTo>
                  <a:pt x="1412" y="2287"/>
                </a:lnTo>
                <a:lnTo>
                  <a:pt x="1305" y="2293"/>
                </a:lnTo>
                <a:lnTo>
                  <a:pt x="1199" y="2302"/>
                </a:lnTo>
                <a:lnTo>
                  <a:pt x="1096" y="2312"/>
                </a:lnTo>
                <a:lnTo>
                  <a:pt x="996" y="2324"/>
                </a:lnTo>
                <a:lnTo>
                  <a:pt x="898" y="2340"/>
                </a:lnTo>
                <a:lnTo>
                  <a:pt x="805" y="2357"/>
                </a:lnTo>
                <a:lnTo>
                  <a:pt x="715" y="2376"/>
                </a:lnTo>
                <a:lnTo>
                  <a:pt x="630" y="2398"/>
                </a:lnTo>
                <a:lnTo>
                  <a:pt x="563" y="2417"/>
                </a:lnTo>
                <a:lnTo>
                  <a:pt x="501" y="2437"/>
                </a:lnTo>
                <a:lnTo>
                  <a:pt x="448" y="2456"/>
                </a:lnTo>
                <a:lnTo>
                  <a:pt x="401" y="2475"/>
                </a:lnTo>
                <a:lnTo>
                  <a:pt x="360" y="2494"/>
                </a:lnTo>
                <a:lnTo>
                  <a:pt x="325" y="2512"/>
                </a:lnTo>
                <a:lnTo>
                  <a:pt x="296" y="2529"/>
                </a:lnTo>
                <a:lnTo>
                  <a:pt x="271" y="2545"/>
                </a:lnTo>
                <a:lnTo>
                  <a:pt x="252" y="2559"/>
                </a:lnTo>
                <a:lnTo>
                  <a:pt x="237" y="2571"/>
                </a:lnTo>
                <a:lnTo>
                  <a:pt x="252" y="2584"/>
                </a:lnTo>
                <a:lnTo>
                  <a:pt x="271" y="2598"/>
                </a:lnTo>
                <a:lnTo>
                  <a:pt x="296" y="2613"/>
                </a:lnTo>
                <a:lnTo>
                  <a:pt x="325" y="2631"/>
                </a:lnTo>
                <a:lnTo>
                  <a:pt x="360" y="2649"/>
                </a:lnTo>
                <a:lnTo>
                  <a:pt x="401" y="2667"/>
                </a:lnTo>
                <a:lnTo>
                  <a:pt x="448" y="2687"/>
                </a:lnTo>
                <a:lnTo>
                  <a:pt x="501" y="2706"/>
                </a:lnTo>
                <a:lnTo>
                  <a:pt x="563" y="2726"/>
                </a:lnTo>
                <a:lnTo>
                  <a:pt x="630" y="2746"/>
                </a:lnTo>
                <a:lnTo>
                  <a:pt x="719" y="2767"/>
                </a:lnTo>
                <a:lnTo>
                  <a:pt x="812" y="2788"/>
                </a:lnTo>
                <a:lnTo>
                  <a:pt x="911" y="2806"/>
                </a:lnTo>
                <a:lnTo>
                  <a:pt x="1012" y="2821"/>
                </a:lnTo>
                <a:lnTo>
                  <a:pt x="1117" y="2833"/>
                </a:lnTo>
                <a:lnTo>
                  <a:pt x="1225" y="2844"/>
                </a:lnTo>
                <a:lnTo>
                  <a:pt x="1232" y="2796"/>
                </a:lnTo>
                <a:lnTo>
                  <a:pt x="1244" y="2751"/>
                </a:lnTo>
                <a:lnTo>
                  <a:pt x="1262" y="2707"/>
                </a:lnTo>
                <a:lnTo>
                  <a:pt x="1283" y="2666"/>
                </a:lnTo>
                <a:lnTo>
                  <a:pt x="1309" y="2628"/>
                </a:lnTo>
                <a:lnTo>
                  <a:pt x="1338" y="2594"/>
                </a:lnTo>
                <a:lnTo>
                  <a:pt x="1372" y="2562"/>
                </a:lnTo>
                <a:lnTo>
                  <a:pt x="1409" y="2535"/>
                </a:lnTo>
                <a:lnTo>
                  <a:pt x="1449" y="2512"/>
                </a:lnTo>
                <a:lnTo>
                  <a:pt x="1491" y="2494"/>
                </a:lnTo>
                <a:lnTo>
                  <a:pt x="1536" y="2480"/>
                </a:lnTo>
                <a:lnTo>
                  <a:pt x="1583" y="2471"/>
                </a:lnTo>
                <a:lnTo>
                  <a:pt x="1631" y="2469"/>
                </a:lnTo>
                <a:lnTo>
                  <a:pt x="1680" y="2471"/>
                </a:lnTo>
                <a:lnTo>
                  <a:pt x="1726" y="2480"/>
                </a:lnTo>
                <a:lnTo>
                  <a:pt x="1771" y="2494"/>
                </a:lnTo>
                <a:lnTo>
                  <a:pt x="1813" y="2512"/>
                </a:lnTo>
                <a:lnTo>
                  <a:pt x="1853" y="2535"/>
                </a:lnTo>
                <a:lnTo>
                  <a:pt x="1890" y="2562"/>
                </a:lnTo>
                <a:lnTo>
                  <a:pt x="1924" y="2594"/>
                </a:lnTo>
                <a:lnTo>
                  <a:pt x="1953" y="2628"/>
                </a:lnTo>
                <a:lnTo>
                  <a:pt x="1979" y="2666"/>
                </a:lnTo>
                <a:lnTo>
                  <a:pt x="2001" y="2707"/>
                </a:lnTo>
                <a:lnTo>
                  <a:pt x="2018" y="2751"/>
                </a:lnTo>
                <a:lnTo>
                  <a:pt x="2030" y="2796"/>
                </a:lnTo>
                <a:lnTo>
                  <a:pt x="2037" y="2844"/>
                </a:lnTo>
                <a:lnTo>
                  <a:pt x="2145" y="2833"/>
                </a:lnTo>
                <a:lnTo>
                  <a:pt x="2250" y="2821"/>
                </a:lnTo>
                <a:lnTo>
                  <a:pt x="2351" y="2806"/>
                </a:lnTo>
                <a:lnTo>
                  <a:pt x="2449" y="2788"/>
                </a:lnTo>
                <a:lnTo>
                  <a:pt x="2544" y="2767"/>
                </a:lnTo>
                <a:lnTo>
                  <a:pt x="2632" y="2746"/>
                </a:lnTo>
                <a:lnTo>
                  <a:pt x="2700" y="2726"/>
                </a:lnTo>
                <a:lnTo>
                  <a:pt x="2760" y="2706"/>
                </a:lnTo>
                <a:lnTo>
                  <a:pt x="2814" y="2687"/>
                </a:lnTo>
                <a:lnTo>
                  <a:pt x="2861" y="2667"/>
                </a:lnTo>
                <a:lnTo>
                  <a:pt x="2902" y="2649"/>
                </a:lnTo>
                <a:lnTo>
                  <a:pt x="2937" y="2631"/>
                </a:lnTo>
                <a:lnTo>
                  <a:pt x="2966" y="2613"/>
                </a:lnTo>
                <a:lnTo>
                  <a:pt x="2991" y="2598"/>
                </a:lnTo>
                <a:lnTo>
                  <a:pt x="3010" y="2584"/>
                </a:lnTo>
                <a:lnTo>
                  <a:pt x="3024" y="2571"/>
                </a:lnTo>
                <a:lnTo>
                  <a:pt x="3010" y="2559"/>
                </a:lnTo>
                <a:lnTo>
                  <a:pt x="2991" y="2545"/>
                </a:lnTo>
                <a:lnTo>
                  <a:pt x="2966" y="2529"/>
                </a:lnTo>
                <a:lnTo>
                  <a:pt x="2937" y="2512"/>
                </a:lnTo>
                <a:lnTo>
                  <a:pt x="2902" y="2494"/>
                </a:lnTo>
                <a:lnTo>
                  <a:pt x="2861" y="2475"/>
                </a:lnTo>
                <a:lnTo>
                  <a:pt x="2814" y="2456"/>
                </a:lnTo>
                <a:lnTo>
                  <a:pt x="2760" y="2437"/>
                </a:lnTo>
                <a:lnTo>
                  <a:pt x="2700" y="2417"/>
                </a:lnTo>
                <a:lnTo>
                  <a:pt x="2632" y="2398"/>
                </a:lnTo>
                <a:lnTo>
                  <a:pt x="2547" y="2376"/>
                </a:lnTo>
                <a:lnTo>
                  <a:pt x="2458" y="2357"/>
                </a:lnTo>
                <a:lnTo>
                  <a:pt x="2363" y="2340"/>
                </a:lnTo>
                <a:lnTo>
                  <a:pt x="2266" y="2324"/>
                </a:lnTo>
                <a:lnTo>
                  <a:pt x="2166" y="2312"/>
                </a:lnTo>
                <a:lnTo>
                  <a:pt x="2064" y="2302"/>
                </a:lnTo>
                <a:lnTo>
                  <a:pt x="1958" y="2293"/>
                </a:lnTo>
                <a:lnTo>
                  <a:pt x="1851" y="2287"/>
                </a:lnTo>
                <a:lnTo>
                  <a:pt x="1741" y="2283"/>
                </a:lnTo>
                <a:lnTo>
                  <a:pt x="1631" y="2282"/>
                </a:lnTo>
                <a:close/>
                <a:moveTo>
                  <a:pt x="1631" y="0"/>
                </a:moveTo>
                <a:lnTo>
                  <a:pt x="1664" y="2"/>
                </a:lnTo>
                <a:lnTo>
                  <a:pt x="1695" y="10"/>
                </a:lnTo>
                <a:lnTo>
                  <a:pt x="1724" y="21"/>
                </a:lnTo>
                <a:lnTo>
                  <a:pt x="1752" y="37"/>
                </a:lnTo>
                <a:lnTo>
                  <a:pt x="1775" y="56"/>
                </a:lnTo>
                <a:lnTo>
                  <a:pt x="1796" y="79"/>
                </a:lnTo>
                <a:lnTo>
                  <a:pt x="1812" y="105"/>
                </a:lnTo>
                <a:lnTo>
                  <a:pt x="1824" y="133"/>
                </a:lnTo>
                <a:lnTo>
                  <a:pt x="1832" y="163"/>
                </a:lnTo>
                <a:lnTo>
                  <a:pt x="1835" y="194"/>
                </a:lnTo>
                <a:lnTo>
                  <a:pt x="1833" y="213"/>
                </a:lnTo>
                <a:lnTo>
                  <a:pt x="1830" y="233"/>
                </a:lnTo>
                <a:lnTo>
                  <a:pt x="1892" y="254"/>
                </a:lnTo>
                <a:lnTo>
                  <a:pt x="1951" y="280"/>
                </a:lnTo>
                <a:lnTo>
                  <a:pt x="2007" y="309"/>
                </a:lnTo>
                <a:lnTo>
                  <a:pt x="2062" y="346"/>
                </a:lnTo>
                <a:lnTo>
                  <a:pt x="2114" y="385"/>
                </a:lnTo>
                <a:lnTo>
                  <a:pt x="2162" y="429"/>
                </a:lnTo>
                <a:lnTo>
                  <a:pt x="2208" y="477"/>
                </a:lnTo>
                <a:lnTo>
                  <a:pt x="2250" y="528"/>
                </a:lnTo>
                <a:lnTo>
                  <a:pt x="2289" y="584"/>
                </a:lnTo>
                <a:lnTo>
                  <a:pt x="2324" y="642"/>
                </a:lnTo>
                <a:lnTo>
                  <a:pt x="2354" y="704"/>
                </a:lnTo>
                <a:lnTo>
                  <a:pt x="2382" y="769"/>
                </a:lnTo>
                <a:lnTo>
                  <a:pt x="2404" y="836"/>
                </a:lnTo>
                <a:lnTo>
                  <a:pt x="2422" y="905"/>
                </a:lnTo>
                <a:lnTo>
                  <a:pt x="2435" y="977"/>
                </a:lnTo>
                <a:lnTo>
                  <a:pt x="2442" y="1011"/>
                </a:lnTo>
                <a:lnTo>
                  <a:pt x="2447" y="1048"/>
                </a:lnTo>
                <a:lnTo>
                  <a:pt x="2450" y="1088"/>
                </a:lnTo>
                <a:lnTo>
                  <a:pt x="2451" y="1132"/>
                </a:lnTo>
                <a:lnTo>
                  <a:pt x="2453" y="1186"/>
                </a:lnTo>
                <a:lnTo>
                  <a:pt x="2458" y="1238"/>
                </a:lnTo>
                <a:lnTo>
                  <a:pt x="2466" y="1285"/>
                </a:lnTo>
                <a:lnTo>
                  <a:pt x="2476" y="1330"/>
                </a:lnTo>
                <a:lnTo>
                  <a:pt x="2490" y="1372"/>
                </a:lnTo>
                <a:lnTo>
                  <a:pt x="2506" y="1411"/>
                </a:lnTo>
                <a:lnTo>
                  <a:pt x="2524" y="1448"/>
                </a:lnTo>
                <a:lnTo>
                  <a:pt x="2545" y="1482"/>
                </a:lnTo>
                <a:lnTo>
                  <a:pt x="2567" y="1515"/>
                </a:lnTo>
                <a:lnTo>
                  <a:pt x="2591" y="1545"/>
                </a:lnTo>
                <a:lnTo>
                  <a:pt x="2617" y="1574"/>
                </a:lnTo>
                <a:lnTo>
                  <a:pt x="2644" y="1601"/>
                </a:lnTo>
                <a:lnTo>
                  <a:pt x="2672" y="1627"/>
                </a:lnTo>
                <a:lnTo>
                  <a:pt x="2702" y="1653"/>
                </a:lnTo>
                <a:lnTo>
                  <a:pt x="2732" y="1678"/>
                </a:lnTo>
                <a:lnTo>
                  <a:pt x="2764" y="1702"/>
                </a:lnTo>
                <a:lnTo>
                  <a:pt x="2795" y="1726"/>
                </a:lnTo>
                <a:lnTo>
                  <a:pt x="2827" y="1750"/>
                </a:lnTo>
                <a:lnTo>
                  <a:pt x="2859" y="1774"/>
                </a:lnTo>
                <a:lnTo>
                  <a:pt x="2891" y="1799"/>
                </a:lnTo>
                <a:lnTo>
                  <a:pt x="2923" y="1824"/>
                </a:lnTo>
                <a:lnTo>
                  <a:pt x="2955" y="1850"/>
                </a:lnTo>
                <a:lnTo>
                  <a:pt x="2986" y="1877"/>
                </a:lnTo>
                <a:lnTo>
                  <a:pt x="3016" y="1906"/>
                </a:lnTo>
                <a:lnTo>
                  <a:pt x="3046" y="1936"/>
                </a:lnTo>
                <a:lnTo>
                  <a:pt x="3074" y="1968"/>
                </a:lnTo>
                <a:lnTo>
                  <a:pt x="3101" y="2002"/>
                </a:lnTo>
                <a:lnTo>
                  <a:pt x="3127" y="2038"/>
                </a:lnTo>
                <a:lnTo>
                  <a:pt x="3151" y="2076"/>
                </a:lnTo>
                <a:lnTo>
                  <a:pt x="3174" y="2118"/>
                </a:lnTo>
                <a:lnTo>
                  <a:pt x="3193" y="2162"/>
                </a:lnTo>
                <a:lnTo>
                  <a:pt x="3212" y="2210"/>
                </a:lnTo>
                <a:lnTo>
                  <a:pt x="3228" y="2260"/>
                </a:lnTo>
                <a:lnTo>
                  <a:pt x="3241" y="2314"/>
                </a:lnTo>
                <a:lnTo>
                  <a:pt x="3252" y="2373"/>
                </a:lnTo>
                <a:lnTo>
                  <a:pt x="3260" y="2435"/>
                </a:lnTo>
                <a:lnTo>
                  <a:pt x="3265" y="2501"/>
                </a:lnTo>
                <a:lnTo>
                  <a:pt x="3267" y="2571"/>
                </a:lnTo>
                <a:lnTo>
                  <a:pt x="3262" y="2569"/>
                </a:lnTo>
                <a:lnTo>
                  <a:pt x="3262" y="2571"/>
                </a:lnTo>
                <a:lnTo>
                  <a:pt x="3258" y="2606"/>
                </a:lnTo>
                <a:lnTo>
                  <a:pt x="3248" y="2640"/>
                </a:lnTo>
                <a:lnTo>
                  <a:pt x="3230" y="2673"/>
                </a:lnTo>
                <a:lnTo>
                  <a:pt x="3206" y="2706"/>
                </a:lnTo>
                <a:lnTo>
                  <a:pt x="3174" y="2738"/>
                </a:lnTo>
                <a:lnTo>
                  <a:pt x="3137" y="2769"/>
                </a:lnTo>
                <a:lnTo>
                  <a:pt x="3094" y="2799"/>
                </a:lnTo>
                <a:lnTo>
                  <a:pt x="3045" y="2828"/>
                </a:lnTo>
                <a:lnTo>
                  <a:pt x="2991" y="2855"/>
                </a:lnTo>
                <a:lnTo>
                  <a:pt x="2931" y="2882"/>
                </a:lnTo>
                <a:lnTo>
                  <a:pt x="2866" y="2908"/>
                </a:lnTo>
                <a:lnTo>
                  <a:pt x="2796" y="2932"/>
                </a:lnTo>
                <a:lnTo>
                  <a:pt x="2723" y="2954"/>
                </a:lnTo>
                <a:lnTo>
                  <a:pt x="2644" y="2975"/>
                </a:lnTo>
                <a:lnTo>
                  <a:pt x="2561" y="2995"/>
                </a:lnTo>
                <a:lnTo>
                  <a:pt x="2474" y="3012"/>
                </a:lnTo>
                <a:lnTo>
                  <a:pt x="2384" y="3028"/>
                </a:lnTo>
                <a:lnTo>
                  <a:pt x="2291" y="3042"/>
                </a:lnTo>
                <a:lnTo>
                  <a:pt x="2194" y="3054"/>
                </a:lnTo>
                <a:lnTo>
                  <a:pt x="2093" y="3065"/>
                </a:lnTo>
                <a:lnTo>
                  <a:pt x="1991" y="3073"/>
                </a:lnTo>
                <a:lnTo>
                  <a:pt x="1965" y="3115"/>
                </a:lnTo>
                <a:lnTo>
                  <a:pt x="1936" y="3154"/>
                </a:lnTo>
                <a:lnTo>
                  <a:pt x="1902" y="3188"/>
                </a:lnTo>
                <a:lnTo>
                  <a:pt x="1864" y="3218"/>
                </a:lnTo>
                <a:lnTo>
                  <a:pt x="1823" y="3243"/>
                </a:lnTo>
                <a:lnTo>
                  <a:pt x="1778" y="3264"/>
                </a:lnTo>
                <a:lnTo>
                  <a:pt x="1731" y="3280"/>
                </a:lnTo>
                <a:lnTo>
                  <a:pt x="1682" y="3289"/>
                </a:lnTo>
                <a:lnTo>
                  <a:pt x="1631" y="3292"/>
                </a:lnTo>
                <a:lnTo>
                  <a:pt x="1580" y="3289"/>
                </a:lnTo>
                <a:lnTo>
                  <a:pt x="1531" y="3280"/>
                </a:lnTo>
                <a:lnTo>
                  <a:pt x="1484" y="3264"/>
                </a:lnTo>
                <a:lnTo>
                  <a:pt x="1440" y="3243"/>
                </a:lnTo>
                <a:lnTo>
                  <a:pt x="1398" y="3218"/>
                </a:lnTo>
                <a:lnTo>
                  <a:pt x="1360" y="3188"/>
                </a:lnTo>
                <a:lnTo>
                  <a:pt x="1326" y="3154"/>
                </a:lnTo>
                <a:lnTo>
                  <a:pt x="1296" y="3115"/>
                </a:lnTo>
                <a:lnTo>
                  <a:pt x="1271" y="3073"/>
                </a:lnTo>
                <a:lnTo>
                  <a:pt x="1168" y="3065"/>
                </a:lnTo>
                <a:lnTo>
                  <a:pt x="1068" y="3054"/>
                </a:lnTo>
                <a:lnTo>
                  <a:pt x="972" y="3042"/>
                </a:lnTo>
                <a:lnTo>
                  <a:pt x="878" y="3028"/>
                </a:lnTo>
                <a:lnTo>
                  <a:pt x="788" y="3012"/>
                </a:lnTo>
                <a:lnTo>
                  <a:pt x="701" y="2995"/>
                </a:lnTo>
                <a:lnTo>
                  <a:pt x="618" y="2975"/>
                </a:lnTo>
                <a:lnTo>
                  <a:pt x="539" y="2954"/>
                </a:lnTo>
                <a:lnTo>
                  <a:pt x="466" y="2932"/>
                </a:lnTo>
                <a:lnTo>
                  <a:pt x="396" y="2908"/>
                </a:lnTo>
                <a:lnTo>
                  <a:pt x="331" y="2882"/>
                </a:lnTo>
                <a:lnTo>
                  <a:pt x="271" y="2855"/>
                </a:lnTo>
                <a:lnTo>
                  <a:pt x="217" y="2828"/>
                </a:lnTo>
                <a:lnTo>
                  <a:pt x="168" y="2799"/>
                </a:lnTo>
                <a:lnTo>
                  <a:pt x="125" y="2769"/>
                </a:lnTo>
                <a:lnTo>
                  <a:pt x="88" y="2738"/>
                </a:lnTo>
                <a:lnTo>
                  <a:pt x="57" y="2706"/>
                </a:lnTo>
                <a:lnTo>
                  <a:pt x="33" y="2673"/>
                </a:lnTo>
                <a:lnTo>
                  <a:pt x="14" y="2640"/>
                </a:lnTo>
                <a:lnTo>
                  <a:pt x="4" y="2606"/>
                </a:lnTo>
                <a:lnTo>
                  <a:pt x="0" y="2571"/>
                </a:lnTo>
                <a:lnTo>
                  <a:pt x="2" y="2501"/>
                </a:lnTo>
                <a:lnTo>
                  <a:pt x="7" y="2435"/>
                </a:lnTo>
                <a:lnTo>
                  <a:pt x="14" y="2373"/>
                </a:lnTo>
                <a:lnTo>
                  <a:pt x="26" y="2314"/>
                </a:lnTo>
                <a:lnTo>
                  <a:pt x="39" y="2260"/>
                </a:lnTo>
                <a:lnTo>
                  <a:pt x="54" y="2210"/>
                </a:lnTo>
                <a:lnTo>
                  <a:pt x="73" y="2162"/>
                </a:lnTo>
                <a:lnTo>
                  <a:pt x="93" y="2118"/>
                </a:lnTo>
                <a:lnTo>
                  <a:pt x="116" y="2076"/>
                </a:lnTo>
                <a:lnTo>
                  <a:pt x="140" y="2038"/>
                </a:lnTo>
                <a:lnTo>
                  <a:pt x="166" y="2002"/>
                </a:lnTo>
                <a:lnTo>
                  <a:pt x="192" y="1968"/>
                </a:lnTo>
                <a:lnTo>
                  <a:pt x="221" y="1936"/>
                </a:lnTo>
                <a:lnTo>
                  <a:pt x="251" y="1906"/>
                </a:lnTo>
                <a:lnTo>
                  <a:pt x="281" y="1877"/>
                </a:lnTo>
                <a:lnTo>
                  <a:pt x="312" y="1850"/>
                </a:lnTo>
                <a:lnTo>
                  <a:pt x="344" y="1824"/>
                </a:lnTo>
                <a:lnTo>
                  <a:pt x="375" y="1799"/>
                </a:lnTo>
                <a:lnTo>
                  <a:pt x="408" y="1774"/>
                </a:lnTo>
                <a:lnTo>
                  <a:pt x="440" y="1750"/>
                </a:lnTo>
                <a:lnTo>
                  <a:pt x="472" y="1726"/>
                </a:lnTo>
                <a:lnTo>
                  <a:pt x="503" y="1702"/>
                </a:lnTo>
                <a:lnTo>
                  <a:pt x="535" y="1678"/>
                </a:lnTo>
                <a:lnTo>
                  <a:pt x="565" y="1653"/>
                </a:lnTo>
                <a:lnTo>
                  <a:pt x="594" y="1627"/>
                </a:lnTo>
                <a:lnTo>
                  <a:pt x="623" y="1601"/>
                </a:lnTo>
                <a:lnTo>
                  <a:pt x="650" y="1574"/>
                </a:lnTo>
                <a:lnTo>
                  <a:pt x="676" y="1545"/>
                </a:lnTo>
                <a:lnTo>
                  <a:pt x="700" y="1515"/>
                </a:lnTo>
                <a:lnTo>
                  <a:pt x="722" y="1482"/>
                </a:lnTo>
                <a:lnTo>
                  <a:pt x="743" y="1448"/>
                </a:lnTo>
                <a:lnTo>
                  <a:pt x="761" y="1411"/>
                </a:lnTo>
                <a:lnTo>
                  <a:pt x="777" y="1372"/>
                </a:lnTo>
                <a:lnTo>
                  <a:pt x="791" y="1330"/>
                </a:lnTo>
                <a:lnTo>
                  <a:pt x="801" y="1285"/>
                </a:lnTo>
                <a:lnTo>
                  <a:pt x="809" y="1238"/>
                </a:lnTo>
                <a:lnTo>
                  <a:pt x="814" y="1186"/>
                </a:lnTo>
                <a:lnTo>
                  <a:pt x="815" y="1132"/>
                </a:lnTo>
                <a:lnTo>
                  <a:pt x="815" y="1113"/>
                </a:lnTo>
                <a:lnTo>
                  <a:pt x="821" y="1033"/>
                </a:lnTo>
                <a:lnTo>
                  <a:pt x="830" y="957"/>
                </a:lnTo>
                <a:lnTo>
                  <a:pt x="845" y="882"/>
                </a:lnTo>
                <a:lnTo>
                  <a:pt x="867" y="809"/>
                </a:lnTo>
                <a:lnTo>
                  <a:pt x="892" y="740"/>
                </a:lnTo>
                <a:lnTo>
                  <a:pt x="922" y="674"/>
                </a:lnTo>
                <a:lnTo>
                  <a:pt x="957" y="611"/>
                </a:lnTo>
                <a:lnTo>
                  <a:pt x="996" y="551"/>
                </a:lnTo>
                <a:lnTo>
                  <a:pt x="1038" y="495"/>
                </a:lnTo>
                <a:lnTo>
                  <a:pt x="1086" y="443"/>
                </a:lnTo>
                <a:lnTo>
                  <a:pt x="1136" y="396"/>
                </a:lnTo>
                <a:lnTo>
                  <a:pt x="1189" y="353"/>
                </a:lnTo>
                <a:lnTo>
                  <a:pt x="1245" y="315"/>
                </a:lnTo>
                <a:lnTo>
                  <a:pt x="1306" y="283"/>
                </a:lnTo>
                <a:lnTo>
                  <a:pt x="1367" y="255"/>
                </a:lnTo>
                <a:lnTo>
                  <a:pt x="1431" y="233"/>
                </a:lnTo>
                <a:lnTo>
                  <a:pt x="1428" y="213"/>
                </a:lnTo>
                <a:lnTo>
                  <a:pt x="1427" y="194"/>
                </a:lnTo>
                <a:lnTo>
                  <a:pt x="1429" y="163"/>
                </a:lnTo>
                <a:lnTo>
                  <a:pt x="1438" y="133"/>
                </a:lnTo>
                <a:lnTo>
                  <a:pt x="1450" y="105"/>
                </a:lnTo>
                <a:lnTo>
                  <a:pt x="1466" y="79"/>
                </a:lnTo>
                <a:lnTo>
                  <a:pt x="1487" y="56"/>
                </a:lnTo>
                <a:lnTo>
                  <a:pt x="1511" y="37"/>
                </a:lnTo>
                <a:lnTo>
                  <a:pt x="1538" y="21"/>
                </a:lnTo>
                <a:lnTo>
                  <a:pt x="1566" y="10"/>
                </a:lnTo>
                <a:lnTo>
                  <a:pt x="1598" y="2"/>
                </a:lnTo>
                <a:lnTo>
                  <a:pt x="163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nvGrpSpPr>
          <p:cNvPr id="20" name="Group 134"/>
          <p:cNvGrpSpPr>
            <a:grpSpLocks noChangeAspect="1"/>
          </p:cNvGrpSpPr>
          <p:nvPr/>
        </p:nvGrpSpPr>
        <p:grpSpPr bwMode="auto">
          <a:xfrm>
            <a:off x="14220630" y="5973604"/>
            <a:ext cx="590552" cy="515284"/>
            <a:chOff x="196" y="4139"/>
            <a:chExt cx="408" cy="356"/>
          </a:xfrm>
          <a:solidFill>
            <a:schemeClr val="bg1"/>
          </a:solidFill>
        </p:grpSpPr>
        <p:sp>
          <p:nvSpPr>
            <p:cNvPr id="21" name="Freeform 136"/>
            <p:cNvSpPr>
              <a:spLocks/>
            </p:cNvSpPr>
            <p:nvPr/>
          </p:nvSpPr>
          <p:spPr bwMode="auto">
            <a:xfrm>
              <a:off x="298" y="4139"/>
              <a:ext cx="204" cy="50"/>
            </a:xfrm>
            <a:custGeom>
              <a:avLst/>
              <a:gdLst>
                <a:gd name="T0" fmla="*/ 0 w 1631"/>
                <a:gd name="T1" fmla="*/ 0 h 407"/>
                <a:gd name="T2" fmla="*/ 791 w 1631"/>
                <a:gd name="T3" fmla="*/ 0 h 407"/>
                <a:gd name="T4" fmla="*/ 1631 w 1631"/>
                <a:gd name="T5" fmla="*/ 0 h 407"/>
                <a:gd name="T6" fmla="*/ 1631 w 1631"/>
                <a:gd name="T7" fmla="*/ 407 h 407"/>
                <a:gd name="T8" fmla="*/ 0 w 1631"/>
                <a:gd name="T9" fmla="*/ 407 h 407"/>
                <a:gd name="T10" fmla="*/ 0 w 1631"/>
                <a:gd name="T11" fmla="*/ 0 h 407"/>
              </a:gdLst>
              <a:ahLst/>
              <a:cxnLst>
                <a:cxn ang="0">
                  <a:pos x="T0" y="T1"/>
                </a:cxn>
                <a:cxn ang="0">
                  <a:pos x="T2" y="T3"/>
                </a:cxn>
                <a:cxn ang="0">
                  <a:pos x="T4" y="T5"/>
                </a:cxn>
                <a:cxn ang="0">
                  <a:pos x="T6" y="T7"/>
                </a:cxn>
                <a:cxn ang="0">
                  <a:pos x="T8" y="T9"/>
                </a:cxn>
                <a:cxn ang="0">
                  <a:pos x="T10" y="T11"/>
                </a:cxn>
              </a:cxnLst>
              <a:rect l="0" t="0" r="r" b="b"/>
              <a:pathLst>
                <a:path w="1631" h="407">
                  <a:moveTo>
                    <a:pt x="0" y="0"/>
                  </a:moveTo>
                  <a:lnTo>
                    <a:pt x="791" y="0"/>
                  </a:lnTo>
                  <a:lnTo>
                    <a:pt x="1631" y="0"/>
                  </a:lnTo>
                  <a:lnTo>
                    <a:pt x="1631" y="407"/>
                  </a:lnTo>
                  <a:lnTo>
                    <a:pt x="0" y="40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37"/>
            <p:cNvSpPr>
              <a:spLocks noEditPoints="1"/>
            </p:cNvSpPr>
            <p:nvPr/>
          </p:nvSpPr>
          <p:spPr bwMode="auto">
            <a:xfrm>
              <a:off x="196" y="4215"/>
              <a:ext cx="408" cy="280"/>
            </a:xfrm>
            <a:custGeom>
              <a:avLst/>
              <a:gdLst>
                <a:gd name="T0" fmla="*/ 1019 w 3261"/>
                <a:gd name="T1" fmla="*/ 2037 h 2241"/>
                <a:gd name="T2" fmla="*/ 2242 w 3261"/>
                <a:gd name="T3" fmla="*/ 1019 h 2241"/>
                <a:gd name="T4" fmla="*/ 407 w 3261"/>
                <a:gd name="T5" fmla="*/ 204 h 2241"/>
                <a:gd name="T6" fmla="*/ 343 w 3261"/>
                <a:gd name="T7" fmla="*/ 215 h 2241"/>
                <a:gd name="T8" fmla="*/ 287 w 3261"/>
                <a:gd name="T9" fmla="*/ 244 h 2241"/>
                <a:gd name="T10" fmla="*/ 243 w 3261"/>
                <a:gd name="T11" fmla="*/ 288 h 2241"/>
                <a:gd name="T12" fmla="*/ 214 w 3261"/>
                <a:gd name="T13" fmla="*/ 343 h 2241"/>
                <a:gd name="T14" fmla="*/ 204 w 3261"/>
                <a:gd name="T15" fmla="*/ 407 h 2241"/>
                <a:gd name="T16" fmla="*/ 214 w 3261"/>
                <a:gd name="T17" fmla="*/ 472 h 2241"/>
                <a:gd name="T18" fmla="*/ 243 w 3261"/>
                <a:gd name="T19" fmla="*/ 528 h 2241"/>
                <a:gd name="T20" fmla="*/ 287 w 3261"/>
                <a:gd name="T21" fmla="*/ 572 h 2241"/>
                <a:gd name="T22" fmla="*/ 343 w 3261"/>
                <a:gd name="T23" fmla="*/ 601 h 2241"/>
                <a:gd name="T24" fmla="*/ 407 w 3261"/>
                <a:gd name="T25" fmla="*/ 611 h 2241"/>
                <a:gd name="T26" fmla="*/ 472 w 3261"/>
                <a:gd name="T27" fmla="*/ 601 h 2241"/>
                <a:gd name="T28" fmla="*/ 528 w 3261"/>
                <a:gd name="T29" fmla="*/ 572 h 2241"/>
                <a:gd name="T30" fmla="*/ 572 w 3261"/>
                <a:gd name="T31" fmla="*/ 528 h 2241"/>
                <a:gd name="T32" fmla="*/ 601 w 3261"/>
                <a:gd name="T33" fmla="*/ 472 h 2241"/>
                <a:gd name="T34" fmla="*/ 611 w 3261"/>
                <a:gd name="T35" fmla="*/ 407 h 2241"/>
                <a:gd name="T36" fmla="*/ 601 w 3261"/>
                <a:gd name="T37" fmla="*/ 343 h 2241"/>
                <a:gd name="T38" fmla="*/ 572 w 3261"/>
                <a:gd name="T39" fmla="*/ 288 h 2241"/>
                <a:gd name="T40" fmla="*/ 528 w 3261"/>
                <a:gd name="T41" fmla="*/ 244 h 2241"/>
                <a:gd name="T42" fmla="*/ 472 w 3261"/>
                <a:gd name="T43" fmla="*/ 215 h 2241"/>
                <a:gd name="T44" fmla="*/ 407 w 3261"/>
                <a:gd name="T45" fmla="*/ 204 h 2241"/>
                <a:gd name="T46" fmla="*/ 3057 w 3261"/>
                <a:gd name="T47" fmla="*/ 0 h 2241"/>
                <a:gd name="T48" fmla="*/ 3121 w 3261"/>
                <a:gd name="T49" fmla="*/ 11 h 2241"/>
                <a:gd name="T50" fmla="*/ 3178 w 3261"/>
                <a:gd name="T51" fmla="*/ 40 h 2241"/>
                <a:gd name="T52" fmla="*/ 3222 w 3261"/>
                <a:gd name="T53" fmla="*/ 84 h 2241"/>
                <a:gd name="T54" fmla="*/ 3251 w 3261"/>
                <a:gd name="T55" fmla="*/ 139 h 2241"/>
                <a:gd name="T56" fmla="*/ 3261 w 3261"/>
                <a:gd name="T57" fmla="*/ 204 h 2241"/>
                <a:gd name="T58" fmla="*/ 3259 w 3261"/>
                <a:gd name="T59" fmla="*/ 1256 h 2241"/>
                <a:gd name="T60" fmla="*/ 3238 w 3261"/>
                <a:gd name="T61" fmla="*/ 1316 h 2241"/>
                <a:gd name="T62" fmla="*/ 3202 w 3261"/>
                <a:gd name="T63" fmla="*/ 1366 h 2241"/>
                <a:gd name="T64" fmla="*/ 3150 w 3261"/>
                <a:gd name="T65" fmla="*/ 1403 h 2241"/>
                <a:gd name="T66" fmla="*/ 3090 w 3261"/>
                <a:gd name="T67" fmla="*/ 1423 h 2241"/>
                <a:gd name="T68" fmla="*/ 2446 w 3261"/>
                <a:gd name="T69" fmla="*/ 1426 h 2241"/>
                <a:gd name="T70" fmla="*/ 815 w 3261"/>
                <a:gd name="T71" fmla="*/ 2241 h 2241"/>
                <a:gd name="T72" fmla="*/ 204 w 3261"/>
                <a:gd name="T73" fmla="*/ 1426 h 2241"/>
                <a:gd name="T74" fmla="*/ 140 w 3261"/>
                <a:gd name="T75" fmla="*/ 1415 h 2241"/>
                <a:gd name="T76" fmla="*/ 83 w 3261"/>
                <a:gd name="T77" fmla="*/ 1387 h 2241"/>
                <a:gd name="T78" fmla="*/ 39 w 3261"/>
                <a:gd name="T79" fmla="*/ 1342 h 2241"/>
                <a:gd name="T80" fmla="*/ 10 w 3261"/>
                <a:gd name="T81" fmla="*/ 1287 h 2241"/>
                <a:gd name="T82" fmla="*/ 0 w 3261"/>
                <a:gd name="T83" fmla="*/ 1223 h 2241"/>
                <a:gd name="T84" fmla="*/ 3 w 3261"/>
                <a:gd name="T85" fmla="*/ 171 h 2241"/>
                <a:gd name="T86" fmla="*/ 23 w 3261"/>
                <a:gd name="T87" fmla="*/ 110 h 2241"/>
                <a:gd name="T88" fmla="*/ 60 w 3261"/>
                <a:gd name="T89" fmla="*/ 60 h 2241"/>
                <a:gd name="T90" fmla="*/ 110 w 3261"/>
                <a:gd name="T91" fmla="*/ 23 h 2241"/>
                <a:gd name="T92" fmla="*/ 171 w 3261"/>
                <a:gd name="T93" fmla="*/ 3 h 2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61" h="2241">
                  <a:moveTo>
                    <a:pt x="1019" y="1019"/>
                  </a:moveTo>
                  <a:lnTo>
                    <a:pt x="1019" y="2037"/>
                  </a:lnTo>
                  <a:lnTo>
                    <a:pt x="2242" y="2037"/>
                  </a:lnTo>
                  <a:lnTo>
                    <a:pt x="2242" y="1019"/>
                  </a:lnTo>
                  <a:lnTo>
                    <a:pt x="1019" y="1019"/>
                  </a:lnTo>
                  <a:close/>
                  <a:moveTo>
                    <a:pt x="407" y="204"/>
                  </a:moveTo>
                  <a:lnTo>
                    <a:pt x="374" y="207"/>
                  </a:lnTo>
                  <a:lnTo>
                    <a:pt x="343" y="215"/>
                  </a:lnTo>
                  <a:lnTo>
                    <a:pt x="314" y="227"/>
                  </a:lnTo>
                  <a:lnTo>
                    <a:pt x="287" y="244"/>
                  </a:lnTo>
                  <a:lnTo>
                    <a:pt x="264" y="264"/>
                  </a:lnTo>
                  <a:lnTo>
                    <a:pt x="243" y="288"/>
                  </a:lnTo>
                  <a:lnTo>
                    <a:pt x="227" y="314"/>
                  </a:lnTo>
                  <a:lnTo>
                    <a:pt x="214" y="343"/>
                  </a:lnTo>
                  <a:lnTo>
                    <a:pt x="207" y="375"/>
                  </a:lnTo>
                  <a:lnTo>
                    <a:pt x="204" y="407"/>
                  </a:lnTo>
                  <a:lnTo>
                    <a:pt x="207" y="440"/>
                  </a:lnTo>
                  <a:lnTo>
                    <a:pt x="214" y="472"/>
                  </a:lnTo>
                  <a:lnTo>
                    <a:pt x="227" y="501"/>
                  </a:lnTo>
                  <a:lnTo>
                    <a:pt x="243" y="528"/>
                  </a:lnTo>
                  <a:lnTo>
                    <a:pt x="264" y="552"/>
                  </a:lnTo>
                  <a:lnTo>
                    <a:pt x="287" y="572"/>
                  </a:lnTo>
                  <a:lnTo>
                    <a:pt x="314" y="589"/>
                  </a:lnTo>
                  <a:lnTo>
                    <a:pt x="343" y="601"/>
                  </a:lnTo>
                  <a:lnTo>
                    <a:pt x="374" y="609"/>
                  </a:lnTo>
                  <a:lnTo>
                    <a:pt x="407" y="611"/>
                  </a:lnTo>
                  <a:lnTo>
                    <a:pt x="441" y="609"/>
                  </a:lnTo>
                  <a:lnTo>
                    <a:pt x="472" y="601"/>
                  </a:lnTo>
                  <a:lnTo>
                    <a:pt x="501" y="589"/>
                  </a:lnTo>
                  <a:lnTo>
                    <a:pt x="528" y="572"/>
                  </a:lnTo>
                  <a:lnTo>
                    <a:pt x="552" y="552"/>
                  </a:lnTo>
                  <a:lnTo>
                    <a:pt x="572" y="528"/>
                  </a:lnTo>
                  <a:lnTo>
                    <a:pt x="589" y="501"/>
                  </a:lnTo>
                  <a:lnTo>
                    <a:pt x="601" y="472"/>
                  </a:lnTo>
                  <a:lnTo>
                    <a:pt x="609" y="440"/>
                  </a:lnTo>
                  <a:lnTo>
                    <a:pt x="611" y="407"/>
                  </a:lnTo>
                  <a:lnTo>
                    <a:pt x="609" y="375"/>
                  </a:lnTo>
                  <a:lnTo>
                    <a:pt x="601" y="343"/>
                  </a:lnTo>
                  <a:lnTo>
                    <a:pt x="589" y="314"/>
                  </a:lnTo>
                  <a:lnTo>
                    <a:pt x="572" y="288"/>
                  </a:lnTo>
                  <a:lnTo>
                    <a:pt x="552" y="264"/>
                  </a:lnTo>
                  <a:lnTo>
                    <a:pt x="528" y="244"/>
                  </a:lnTo>
                  <a:lnTo>
                    <a:pt x="501" y="227"/>
                  </a:lnTo>
                  <a:lnTo>
                    <a:pt x="472" y="215"/>
                  </a:lnTo>
                  <a:lnTo>
                    <a:pt x="441" y="207"/>
                  </a:lnTo>
                  <a:lnTo>
                    <a:pt x="407" y="204"/>
                  </a:lnTo>
                  <a:close/>
                  <a:moveTo>
                    <a:pt x="204" y="0"/>
                  </a:moveTo>
                  <a:lnTo>
                    <a:pt x="3057" y="0"/>
                  </a:lnTo>
                  <a:lnTo>
                    <a:pt x="3090" y="3"/>
                  </a:lnTo>
                  <a:lnTo>
                    <a:pt x="3121" y="11"/>
                  </a:lnTo>
                  <a:lnTo>
                    <a:pt x="3150" y="23"/>
                  </a:lnTo>
                  <a:lnTo>
                    <a:pt x="3178" y="40"/>
                  </a:lnTo>
                  <a:lnTo>
                    <a:pt x="3202" y="60"/>
                  </a:lnTo>
                  <a:lnTo>
                    <a:pt x="3222" y="84"/>
                  </a:lnTo>
                  <a:lnTo>
                    <a:pt x="3238" y="110"/>
                  </a:lnTo>
                  <a:lnTo>
                    <a:pt x="3251" y="139"/>
                  </a:lnTo>
                  <a:lnTo>
                    <a:pt x="3259" y="171"/>
                  </a:lnTo>
                  <a:lnTo>
                    <a:pt x="3261" y="204"/>
                  </a:lnTo>
                  <a:lnTo>
                    <a:pt x="3261" y="1223"/>
                  </a:lnTo>
                  <a:lnTo>
                    <a:pt x="3259" y="1256"/>
                  </a:lnTo>
                  <a:lnTo>
                    <a:pt x="3251" y="1287"/>
                  </a:lnTo>
                  <a:lnTo>
                    <a:pt x="3238" y="1316"/>
                  </a:lnTo>
                  <a:lnTo>
                    <a:pt x="3222" y="1342"/>
                  </a:lnTo>
                  <a:lnTo>
                    <a:pt x="3202" y="1366"/>
                  </a:lnTo>
                  <a:lnTo>
                    <a:pt x="3178" y="1387"/>
                  </a:lnTo>
                  <a:lnTo>
                    <a:pt x="3150" y="1403"/>
                  </a:lnTo>
                  <a:lnTo>
                    <a:pt x="3121" y="1415"/>
                  </a:lnTo>
                  <a:lnTo>
                    <a:pt x="3090" y="1423"/>
                  </a:lnTo>
                  <a:lnTo>
                    <a:pt x="3057" y="1426"/>
                  </a:lnTo>
                  <a:lnTo>
                    <a:pt x="2446" y="1426"/>
                  </a:lnTo>
                  <a:lnTo>
                    <a:pt x="2446" y="2241"/>
                  </a:lnTo>
                  <a:lnTo>
                    <a:pt x="815" y="2241"/>
                  </a:lnTo>
                  <a:lnTo>
                    <a:pt x="815" y="1426"/>
                  </a:lnTo>
                  <a:lnTo>
                    <a:pt x="204" y="1426"/>
                  </a:lnTo>
                  <a:lnTo>
                    <a:pt x="171" y="1423"/>
                  </a:lnTo>
                  <a:lnTo>
                    <a:pt x="140" y="1415"/>
                  </a:lnTo>
                  <a:lnTo>
                    <a:pt x="110" y="1403"/>
                  </a:lnTo>
                  <a:lnTo>
                    <a:pt x="83" y="1387"/>
                  </a:lnTo>
                  <a:lnTo>
                    <a:pt x="60" y="1366"/>
                  </a:lnTo>
                  <a:lnTo>
                    <a:pt x="39" y="1342"/>
                  </a:lnTo>
                  <a:lnTo>
                    <a:pt x="23" y="1316"/>
                  </a:lnTo>
                  <a:lnTo>
                    <a:pt x="10" y="1287"/>
                  </a:lnTo>
                  <a:lnTo>
                    <a:pt x="3" y="1256"/>
                  </a:lnTo>
                  <a:lnTo>
                    <a:pt x="0" y="1223"/>
                  </a:lnTo>
                  <a:lnTo>
                    <a:pt x="0" y="204"/>
                  </a:lnTo>
                  <a:lnTo>
                    <a:pt x="3" y="171"/>
                  </a:lnTo>
                  <a:lnTo>
                    <a:pt x="10" y="139"/>
                  </a:lnTo>
                  <a:lnTo>
                    <a:pt x="23" y="110"/>
                  </a:lnTo>
                  <a:lnTo>
                    <a:pt x="39" y="84"/>
                  </a:lnTo>
                  <a:lnTo>
                    <a:pt x="60" y="60"/>
                  </a:lnTo>
                  <a:lnTo>
                    <a:pt x="83" y="40"/>
                  </a:lnTo>
                  <a:lnTo>
                    <a:pt x="110" y="23"/>
                  </a:lnTo>
                  <a:lnTo>
                    <a:pt x="140" y="11"/>
                  </a:lnTo>
                  <a:lnTo>
                    <a:pt x="171"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696757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196"/>
          <p:cNvSpPr>
            <a:spLocks noChangeArrowheads="1"/>
          </p:cNvSpPr>
          <p:nvPr/>
        </p:nvSpPr>
        <p:spPr bwMode="auto">
          <a:xfrm>
            <a:off x="14401800" y="5238498"/>
            <a:ext cx="1150938" cy="115093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Oval 215"/>
          <p:cNvSpPr>
            <a:spLocks noChangeArrowheads="1"/>
          </p:cNvSpPr>
          <p:nvPr/>
        </p:nvSpPr>
        <p:spPr bwMode="auto">
          <a:xfrm>
            <a:off x="11561763" y="4825748"/>
            <a:ext cx="1974850" cy="197643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Oval 202"/>
          <p:cNvSpPr>
            <a:spLocks noChangeArrowheads="1"/>
          </p:cNvSpPr>
          <p:nvPr/>
        </p:nvSpPr>
        <p:spPr bwMode="auto">
          <a:xfrm>
            <a:off x="7940675" y="4611436"/>
            <a:ext cx="2403475" cy="2405063"/>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Oval 209"/>
          <p:cNvSpPr>
            <a:spLocks noChangeArrowheads="1"/>
          </p:cNvSpPr>
          <p:nvPr/>
        </p:nvSpPr>
        <p:spPr bwMode="auto">
          <a:xfrm>
            <a:off x="4756150" y="4825748"/>
            <a:ext cx="1973263" cy="19764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Oval 200"/>
          <p:cNvSpPr>
            <a:spLocks noChangeArrowheads="1"/>
          </p:cNvSpPr>
          <p:nvPr/>
        </p:nvSpPr>
        <p:spPr bwMode="auto">
          <a:xfrm>
            <a:off x="2728913" y="5238498"/>
            <a:ext cx="1150938" cy="115093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 name="Oval 1"/>
          <p:cNvSpPr/>
          <p:nvPr/>
        </p:nvSpPr>
        <p:spPr>
          <a:xfrm>
            <a:off x="3514726" y="5408559"/>
            <a:ext cx="810816" cy="81081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Oval 2"/>
          <p:cNvSpPr/>
          <p:nvPr/>
        </p:nvSpPr>
        <p:spPr>
          <a:xfrm>
            <a:off x="4159333" y="5253622"/>
            <a:ext cx="1120690" cy="1120690"/>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Oval 3"/>
          <p:cNvSpPr/>
          <p:nvPr/>
        </p:nvSpPr>
        <p:spPr>
          <a:xfrm>
            <a:off x="6032507" y="5119436"/>
            <a:ext cx="1389063" cy="1389063"/>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Oval 4"/>
          <p:cNvSpPr/>
          <p:nvPr/>
        </p:nvSpPr>
        <p:spPr>
          <a:xfrm>
            <a:off x="7111686" y="4999580"/>
            <a:ext cx="1628775" cy="1628775"/>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5"/>
          <p:cNvSpPr/>
          <p:nvPr/>
        </p:nvSpPr>
        <p:spPr>
          <a:xfrm>
            <a:off x="9528972" y="5005134"/>
            <a:ext cx="1617666" cy="161766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6"/>
          <p:cNvSpPr/>
          <p:nvPr/>
        </p:nvSpPr>
        <p:spPr>
          <a:xfrm>
            <a:off x="10873863" y="5126182"/>
            <a:ext cx="1375570" cy="1375570"/>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7"/>
          <p:cNvSpPr/>
          <p:nvPr/>
        </p:nvSpPr>
        <p:spPr>
          <a:xfrm>
            <a:off x="12986990" y="5240880"/>
            <a:ext cx="1146175" cy="1146175"/>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8"/>
          <p:cNvSpPr/>
          <p:nvPr/>
        </p:nvSpPr>
        <p:spPr>
          <a:xfrm>
            <a:off x="13963311" y="5404219"/>
            <a:ext cx="819497" cy="819497"/>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13"/>
          <p:cNvSpPr>
            <a:spLocks noChangeArrowheads="1"/>
          </p:cNvSpPr>
          <p:nvPr/>
        </p:nvSpPr>
        <p:spPr bwMode="auto">
          <a:xfrm>
            <a:off x="2489200" y="5565523"/>
            <a:ext cx="495300" cy="496888"/>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Oval 115"/>
          <p:cNvSpPr>
            <a:spLocks noChangeArrowheads="1"/>
          </p:cNvSpPr>
          <p:nvPr/>
        </p:nvSpPr>
        <p:spPr bwMode="auto">
          <a:xfrm>
            <a:off x="15306675" y="5565523"/>
            <a:ext cx="492125" cy="496888"/>
          </a:xfrm>
          <a:prstGeom prst="ellipse">
            <a:avLst/>
          </a:prstGeom>
          <a:solidFill>
            <a:schemeClr val="accent5">
              <a:alpha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Oval 197"/>
          <p:cNvSpPr>
            <a:spLocks noChangeArrowheads="1"/>
          </p:cNvSpPr>
          <p:nvPr/>
        </p:nvSpPr>
        <p:spPr bwMode="auto">
          <a:xfrm>
            <a:off x="14552613"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Oval 199"/>
          <p:cNvSpPr>
            <a:spLocks noChangeArrowheads="1"/>
          </p:cNvSpPr>
          <p:nvPr/>
        </p:nvSpPr>
        <p:spPr bwMode="auto">
          <a:xfrm>
            <a:off x="2879725"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Oval 201"/>
          <p:cNvSpPr>
            <a:spLocks noChangeArrowheads="1"/>
          </p:cNvSpPr>
          <p:nvPr/>
        </p:nvSpPr>
        <p:spPr bwMode="auto">
          <a:xfrm>
            <a:off x="2879725" y="5390898"/>
            <a:ext cx="846138" cy="8461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Oval 203"/>
          <p:cNvSpPr>
            <a:spLocks noChangeArrowheads="1"/>
          </p:cNvSpPr>
          <p:nvPr/>
        </p:nvSpPr>
        <p:spPr bwMode="auto">
          <a:xfrm>
            <a:off x="8094663" y="4765423"/>
            <a:ext cx="2095500" cy="209708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Oval 208"/>
          <p:cNvSpPr>
            <a:spLocks noChangeArrowheads="1"/>
          </p:cNvSpPr>
          <p:nvPr/>
        </p:nvSpPr>
        <p:spPr bwMode="auto">
          <a:xfrm>
            <a:off x="4906963" y="4978148"/>
            <a:ext cx="1668463"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Oval 210"/>
          <p:cNvSpPr>
            <a:spLocks noChangeArrowheads="1"/>
          </p:cNvSpPr>
          <p:nvPr/>
        </p:nvSpPr>
        <p:spPr bwMode="auto">
          <a:xfrm>
            <a:off x="4906963" y="4978148"/>
            <a:ext cx="1668463"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Oval 214"/>
          <p:cNvSpPr>
            <a:spLocks noChangeArrowheads="1"/>
          </p:cNvSpPr>
          <p:nvPr/>
        </p:nvSpPr>
        <p:spPr bwMode="auto">
          <a:xfrm>
            <a:off x="11715750" y="4978148"/>
            <a:ext cx="1665288"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Oval 216"/>
          <p:cNvSpPr>
            <a:spLocks noChangeArrowheads="1"/>
          </p:cNvSpPr>
          <p:nvPr/>
        </p:nvSpPr>
        <p:spPr bwMode="auto">
          <a:xfrm>
            <a:off x="11715750" y="4978148"/>
            <a:ext cx="1665288" cy="1671638"/>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TextBox 27"/>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30" name="Freeform 569"/>
          <p:cNvSpPr>
            <a:spLocks noEditPoints="1"/>
          </p:cNvSpPr>
          <p:nvPr/>
        </p:nvSpPr>
        <p:spPr bwMode="auto">
          <a:xfrm>
            <a:off x="8743234" y="5451179"/>
            <a:ext cx="798358" cy="72557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8"/>
          <p:cNvSpPr>
            <a:spLocks noEditPoints="1"/>
          </p:cNvSpPr>
          <p:nvPr/>
        </p:nvSpPr>
        <p:spPr bwMode="auto">
          <a:xfrm>
            <a:off x="5465444" y="5538218"/>
            <a:ext cx="551500" cy="5514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13"/>
          <p:cNvSpPr>
            <a:spLocks noEditPoints="1"/>
          </p:cNvSpPr>
          <p:nvPr/>
        </p:nvSpPr>
        <p:spPr bwMode="auto">
          <a:xfrm>
            <a:off x="3093796" y="5604970"/>
            <a:ext cx="417996" cy="41799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0"/>
          <p:cNvSpPr>
            <a:spLocks noEditPoints="1"/>
          </p:cNvSpPr>
          <p:nvPr/>
        </p:nvSpPr>
        <p:spPr bwMode="auto">
          <a:xfrm>
            <a:off x="12272978" y="5588659"/>
            <a:ext cx="550832" cy="4506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53"/>
          <p:cNvSpPr>
            <a:spLocks noEditPoints="1"/>
          </p:cNvSpPr>
          <p:nvPr/>
        </p:nvSpPr>
        <p:spPr bwMode="auto">
          <a:xfrm>
            <a:off x="14766402" y="5623829"/>
            <a:ext cx="418560" cy="38027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TextBox 36"/>
          <p:cNvSpPr txBox="1"/>
          <p:nvPr/>
        </p:nvSpPr>
        <p:spPr>
          <a:xfrm>
            <a:off x="2287821" y="7091111"/>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01</a:t>
            </a:r>
          </a:p>
          <a:p>
            <a:pPr algn="ctr"/>
            <a:r>
              <a:rPr lang="en-US" altLang="zh-CN"/>
              <a:t>Simplicity</a:t>
            </a:r>
            <a:endParaRPr lang="zh-CN" altLang="en-US"/>
          </a:p>
        </p:txBody>
      </p:sp>
      <p:sp>
        <p:nvSpPr>
          <p:cNvPr id="38" name="TextBox 37"/>
          <p:cNvSpPr txBox="1"/>
          <p:nvPr/>
        </p:nvSpPr>
        <p:spPr>
          <a:xfrm>
            <a:off x="8127439" y="7091111"/>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03</a:t>
            </a:r>
          </a:p>
          <a:p>
            <a:pPr algn="ctr"/>
            <a:r>
              <a:rPr lang="en-US" altLang="zh-CN"/>
              <a:t>Useful</a:t>
            </a:r>
            <a:endParaRPr lang="zh-CN" altLang="en-US"/>
          </a:p>
        </p:txBody>
      </p:sp>
      <p:sp>
        <p:nvSpPr>
          <p:cNvPr id="39" name="TextBox 38"/>
          <p:cNvSpPr txBox="1"/>
          <p:nvPr/>
        </p:nvSpPr>
        <p:spPr>
          <a:xfrm>
            <a:off x="11533421" y="3831928"/>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04</a:t>
            </a:r>
          </a:p>
          <a:p>
            <a:pPr algn="ctr"/>
            <a:r>
              <a:rPr lang="en-US" altLang="zh-CN"/>
              <a:t>Powerful</a:t>
            </a:r>
            <a:endParaRPr lang="zh-CN" altLang="en-US"/>
          </a:p>
        </p:txBody>
      </p:sp>
      <p:sp>
        <p:nvSpPr>
          <p:cNvPr id="40" name="TextBox 39"/>
          <p:cNvSpPr txBox="1"/>
          <p:nvPr/>
        </p:nvSpPr>
        <p:spPr>
          <a:xfrm>
            <a:off x="14009688" y="7091111"/>
            <a:ext cx="1935162" cy="754053"/>
          </a:xfrm>
          <a:prstGeom prst="rect">
            <a:avLst/>
          </a:prstGeom>
          <a:noFill/>
        </p:spPr>
        <p:txBody>
          <a:bodyPr wrap="square" rtlCol="0">
            <a:spAutoFit/>
          </a:bodyPr>
          <a:lstStyle/>
          <a:p>
            <a:pPr algn="ctr"/>
            <a:r>
              <a:rPr lang="en-US" altLang="zh-CN" sz="1600" i="1" smtClean="0">
                <a:solidFill>
                  <a:schemeClr val="bg1">
                    <a:lumMod val="65000"/>
                  </a:schemeClr>
                </a:solidFill>
              </a:rPr>
              <a:t>Step 05</a:t>
            </a:r>
          </a:p>
          <a:p>
            <a:pPr algn="ctr"/>
            <a:r>
              <a:rPr lang="en-US" altLang="zh-CN"/>
              <a:t>Flexible</a:t>
            </a:r>
            <a:endParaRPr lang="zh-CN" altLang="en-US"/>
          </a:p>
        </p:txBody>
      </p:sp>
      <p:sp>
        <p:nvSpPr>
          <p:cNvPr id="41" name="TextBox 40"/>
          <p:cNvSpPr txBox="1"/>
          <p:nvPr/>
        </p:nvSpPr>
        <p:spPr>
          <a:xfrm>
            <a:off x="4726221" y="3831928"/>
            <a:ext cx="2029946" cy="754053"/>
          </a:xfrm>
          <a:prstGeom prst="rect">
            <a:avLst/>
          </a:prstGeom>
          <a:noFill/>
        </p:spPr>
        <p:txBody>
          <a:bodyPr wrap="square" rtlCol="0">
            <a:spAutoFit/>
          </a:bodyPr>
          <a:lstStyle/>
          <a:p>
            <a:pPr algn="ctr"/>
            <a:r>
              <a:rPr lang="en-US" altLang="zh-CN" sz="1600" i="1" smtClean="0">
                <a:solidFill>
                  <a:schemeClr val="bg1">
                    <a:lumMod val="65000"/>
                  </a:schemeClr>
                </a:solidFill>
              </a:rPr>
              <a:t>Step 02</a:t>
            </a:r>
          </a:p>
          <a:p>
            <a:pPr algn="ctr"/>
            <a:r>
              <a:rPr lang="en-US" altLang="zh-CN"/>
              <a:t>Creative</a:t>
            </a:r>
            <a:endParaRPr lang="zh-CN" altLang="en-US"/>
          </a:p>
        </p:txBody>
      </p:sp>
      <p:sp>
        <p:nvSpPr>
          <p:cNvPr id="4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37407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9" name="Freeform 18"/>
          <p:cNvSpPr/>
          <p:nvPr/>
        </p:nvSpPr>
        <p:spPr>
          <a:xfrm flipV="1">
            <a:off x="6225958" y="0"/>
            <a:ext cx="12062042" cy="10287000"/>
          </a:xfrm>
          <a:custGeom>
            <a:avLst/>
            <a:gdLst>
              <a:gd name="connsiteX0" fmla="*/ 5939201 w 12062042"/>
              <a:gd name="connsiteY0" fmla="*/ 10287000 h 10287000"/>
              <a:gd name="connsiteX1" fmla="*/ 12062042 w 12062042"/>
              <a:gd name="connsiteY1" fmla="*/ 10287000 h 10287000"/>
              <a:gd name="connsiteX2" fmla="*/ 12062042 w 12062042"/>
              <a:gd name="connsiteY2" fmla="*/ 7290548 h 10287000"/>
              <a:gd name="connsiteX3" fmla="*/ 7852845 w 12062042"/>
              <a:gd name="connsiteY3" fmla="*/ 0 h 10287000"/>
              <a:gd name="connsiteX4" fmla="*/ 0 w 12062042"/>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2042" h="10287000">
                <a:moveTo>
                  <a:pt x="5939201" y="10287000"/>
                </a:moveTo>
                <a:lnTo>
                  <a:pt x="12062042" y="10287000"/>
                </a:lnTo>
                <a:lnTo>
                  <a:pt x="12062042" y="7290548"/>
                </a:lnTo>
                <a:lnTo>
                  <a:pt x="7852845" y="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 name="Group 4"/>
          <p:cNvGrpSpPr/>
          <p:nvPr/>
        </p:nvGrpSpPr>
        <p:grpSpPr>
          <a:xfrm>
            <a:off x="16485472" y="815619"/>
            <a:ext cx="984141" cy="292455"/>
            <a:chOff x="16684042" y="834670"/>
            <a:chExt cx="788746" cy="234390"/>
          </a:xfrm>
        </p:grpSpPr>
        <p:sp>
          <p:nvSpPr>
            <p:cNvPr id="6" name="Freeform 5"/>
            <p:cNvSpPr/>
            <p:nvPr userDrawn="1"/>
          </p:nvSpPr>
          <p:spPr>
            <a:xfrm>
              <a:off x="16960418" y="834670"/>
              <a:ext cx="224638" cy="231953"/>
            </a:xfrm>
            <a:custGeom>
              <a:avLst/>
              <a:gdLst/>
              <a:ahLst/>
              <a:cxnLst/>
              <a:rect l="l" t="t" r="r" b="b"/>
              <a:pathLst>
                <a:path w="224638" h="231953">
                  <a:moveTo>
                    <a:pt x="0" y="0"/>
                  </a:moveTo>
                  <a:cubicBezTo>
                    <a:pt x="1016" y="1423"/>
                    <a:pt x="3252" y="4623"/>
                    <a:pt x="6706" y="9601"/>
                  </a:cubicBezTo>
                  <a:cubicBezTo>
                    <a:pt x="10160" y="14580"/>
                    <a:pt x="14478" y="20676"/>
                    <a:pt x="19660" y="27889"/>
                  </a:cubicBezTo>
                  <a:cubicBezTo>
                    <a:pt x="24842" y="35103"/>
                    <a:pt x="30632" y="43079"/>
                    <a:pt x="37034" y="51816"/>
                  </a:cubicBezTo>
                  <a:cubicBezTo>
                    <a:pt x="43434" y="60554"/>
                    <a:pt x="49936" y="69444"/>
                    <a:pt x="56540" y="78486"/>
                  </a:cubicBezTo>
                  <a:cubicBezTo>
                    <a:pt x="63144" y="87529"/>
                    <a:pt x="69596" y="96368"/>
                    <a:pt x="75896" y="105004"/>
                  </a:cubicBezTo>
                  <a:cubicBezTo>
                    <a:pt x="82194" y="113640"/>
                    <a:pt x="87884" y="121514"/>
                    <a:pt x="92964" y="128626"/>
                  </a:cubicBezTo>
                  <a:cubicBezTo>
                    <a:pt x="98044" y="135738"/>
                    <a:pt x="102362" y="141681"/>
                    <a:pt x="105918" y="146457"/>
                  </a:cubicBezTo>
                  <a:cubicBezTo>
                    <a:pt x="109474" y="151232"/>
                    <a:pt x="111658" y="154229"/>
                    <a:pt x="112472" y="155448"/>
                  </a:cubicBezTo>
                  <a:cubicBezTo>
                    <a:pt x="112878" y="154839"/>
                    <a:pt x="114706" y="152248"/>
                    <a:pt x="117958" y="147676"/>
                  </a:cubicBezTo>
                  <a:cubicBezTo>
                    <a:pt x="121210" y="143104"/>
                    <a:pt x="125324" y="137363"/>
                    <a:pt x="130302" y="130455"/>
                  </a:cubicBezTo>
                  <a:cubicBezTo>
                    <a:pt x="135280" y="123546"/>
                    <a:pt x="140920" y="115672"/>
                    <a:pt x="147218" y="106833"/>
                  </a:cubicBezTo>
                  <a:cubicBezTo>
                    <a:pt x="153518" y="97993"/>
                    <a:pt x="160020" y="89002"/>
                    <a:pt x="166726" y="79858"/>
                  </a:cubicBezTo>
                  <a:cubicBezTo>
                    <a:pt x="173432" y="70714"/>
                    <a:pt x="179984" y="61671"/>
                    <a:pt x="186386" y="52731"/>
                  </a:cubicBezTo>
                  <a:cubicBezTo>
                    <a:pt x="192786" y="43790"/>
                    <a:pt x="198678" y="35662"/>
                    <a:pt x="204064" y="28347"/>
                  </a:cubicBezTo>
                  <a:cubicBezTo>
                    <a:pt x="209448" y="21031"/>
                    <a:pt x="213970" y="14834"/>
                    <a:pt x="217628" y="9754"/>
                  </a:cubicBezTo>
                  <a:cubicBezTo>
                    <a:pt x="221286" y="4674"/>
                    <a:pt x="223622" y="1423"/>
                    <a:pt x="224638" y="0"/>
                  </a:cubicBezTo>
                  <a:lnTo>
                    <a:pt x="224638" y="231953"/>
                  </a:lnTo>
                  <a:lnTo>
                    <a:pt x="184710" y="231953"/>
                  </a:lnTo>
                  <a:lnTo>
                    <a:pt x="184710" y="118567"/>
                  </a:lnTo>
                  <a:cubicBezTo>
                    <a:pt x="184710" y="116942"/>
                    <a:pt x="184912" y="115215"/>
                    <a:pt x="185318" y="113386"/>
                  </a:cubicBezTo>
                  <a:cubicBezTo>
                    <a:pt x="185724" y="111557"/>
                    <a:pt x="185928" y="110439"/>
                    <a:pt x="185928" y="110033"/>
                  </a:cubicBezTo>
                  <a:lnTo>
                    <a:pt x="112472" y="215799"/>
                  </a:lnTo>
                  <a:cubicBezTo>
                    <a:pt x="111456" y="214579"/>
                    <a:pt x="108966" y="211227"/>
                    <a:pt x="105004" y="205740"/>
                  </a:cubicBezTo>
                  <a:cubicBezTo>
                    <a:pt x="101042" y="200254"/>
                    <a:pt x="96318" y="193751"/>
                    <a:pt x="90830" y="186233"/>
                  </a:cubicBezTo>
                  <a:cubicBezTo>
                    <a:pt x="85344" y="178715"/>
                    <a:pt x="79554" y="170637"/>
                    <a:pt x="73458" y="162001"/>
                  </a:cubicBezTo>
                  <a:cubicBezTo>
                    <a:pt x="67362" y="153365"/>
                    <a:pt x="61620" y="145339"/>
                    <a:pt x="56236" y="137922"/>
                  </a:cubicBezTo>
                  <a:cubicBezTo>
                    <a:pt x="50850" y="130505"/>
                    <a:pt x="46278" y="124206"/>
                    <a:pt x="42520" y="119025"/>
                  </a:cubicBezTo>
                  <a:cubicBezTo>
                    <a:pt x="38760" y="113843"/>
                    <a:pt x="36678" y="110846"/>
                    <a:pt x="36272" y="110033"/>
                  </a:cubicBezTo>
                  <a:cubicBezTo>
                    <a:pt x="36272" y="110439"/>
                    <a:pt x="36474" y="111557"/>
                    <a:pt x="36882" y="113386"/>
                  </a:cubicBezTo>
                  <a:cubicBezTo>
                    <a:pt x="37288" y="115215"/>
                    <a:pt x="37490" y="116942"/>
                    <a:pt x="37490" y="118567"/>
                  </a:cubicBezTo>
                  <a:lnTo>
                    <a:pt x="37490" y="231953"/>
                  </a:lnTo>
                  <a:lnTo>
                    <a:pt x="0" y="23195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userDrawn="1"/>
          </p:nvSpPr>
          <p:spPr>
            <a:xfrm>
              <a:off x="16684042" y="843204"/>
              <a:ext cx="157581" cy="225856"/>
            </a:xfrm>
            <a:custGeom>
              <a:avLst/>
              <a:gdLst/>
              <a:ahLst/>
              <a:cxnLst/>
              <a:rect l="l" t="t" r="r" b="b"/>
              <a:pathLst>
                <a:path w="157581" h="225856">
                  <a:moveTo>
                    <a:pt x="85649" y="0"/>
                  </a:moveTo>
                  <a:cubicBezTo>
                    <a:pt x="93573" y="0"/>
                    <a:pt x="101245" y="660"/>
                    <a:pt x="108661" y="1981"/>
                  </a:cubicBezTo>
                  <a:cubicBezTo>
                    <a:pt x="116077" y="3302"/>
                    <a:pt x="122733" y="4775"/>
                    <a:pt x="128625" y="6400"/>
                  </a:cubicBezTo>
                  <a:cubicBezTo>
                    <a:pt x="134519" y="8026"/>
                    <a:pt x="139395" y="9601"/>
                    <a:pt x="143255" y="11125"/>
                  </a:cubicBezTo>
                  <a:cubicBezTo>
                    <a:pt x="147117" y="12649"/>
                    <a:pt x="149453" y="13512"/>
                    <a:pt x="150267" y="13716"/>
                  </a:cubicBezTo>
                  <a:lnTo>
                    <a:pt x="136855" y="44196"/>
                  </a:lnTo>
                  <a:cubicBezTo>
                    <a:pt x="128321" y="41148"/>
                    <a:pt x="119887" y="38709"/>
                    <a:pt x="111557" y="36880"/>
                  </a:cubicBezTo>
                  <a:cubicBezTo>
                    <a:pt x="103225" y="35052"/>
                    <a:pt x="95503" y="34137"/>
                    <a:pt x="88392" y="34137"/>
                  </a:cubicBezTo>
                  <a:cubicBezTo>
                    <a:pt x="75997" y="34137"/>
                    <a:pt x="66192" y="36576"/>
                    <a:pt x="58979" y="41452"/>
                  </a:cubicBezTo>
                  <a:cubicBezTo>
                    <a:pt x="51765" y="46329"/>
                    <a:pt x="48158" y="52527"/>
                    <a:pt x="48158" y="60045"/>
                  </a:cubicBezTo>
                  <a:cubicBezTo>
                    <a:pt x="48158" y="66548"/>
                    <a:pt x="50851" y="71831"/>
                    <a:pt x="56235" y="75895"/>
                  </a:cubicBezTo>
                  <a:cubicBezTo>
                    <a:pt x="61620" y="79959"/>
                    <a:pt x="68377" y="83616"/>
                    <a:pt x="76505" y="86868"/>
                  </a:cubicBezTo>
                  <a:cubicBezTo>
                    <a:pt x="84633" y="90119"/>
                    <a:pt x="93421" y="93421"/>
                    <a:pt x="102869" y="96774"/>
                  </a:cubicBezTo>
                  <a:cubicBezTo>
                    <a:pt x="112319" y="100126"/>
                    <a:pt x="121107" y="104444"/>
                    <a:pt x="129235" y="109728"/>
                  </a:cubicBezTo>
                  <a:cubicBezTo>
                    <a:pt x="137363" y="115011"/>
                    <a:pt x="144119" y="121716"/>
                    <a:pt x="149505" y="129844"/>
                  </a:cubicBezTo>
                  <a:cubicBezTo>
                    <a:pt x="154889" y="137972"/>
                    <a:pt x="157581" y="148336"/>
                    <a:pt x="157581" y="160934"/>
                  </a:cubicBezTo>
                  <a:cubicBezTo>
                    <a:pt x="157581" y="170688"/>
                    <a:pt x="155803" y="179527"/>
                    <a:pt x="152247" y="187452"/>
                  </a:cubicBezTo>
                  <a:cubicBezTo>
                    <a:pt x="148691" y="195376"/>
                    <a:pt x="143357" y="202184"/>
                    <a:pt x="136245" y="207873"/>
                  </a:cubicBezTo>
                  <a:cubicBezTo>
                    <a:pt x="129133" y="213563"/>
                    <a:pt x="120141" y="217982"/>
                    <a:pt x="109271" y="221132"/>
                  </a:cubicBezTo>
                  <a:cubicBezTo>
                    <a:pt x="98399" y="224282"/>
                    <a:pt x="85649" y="225856"/>
                    <a:pt x="71018" y="225856"/>
                  </a:cubicBezTo>
                  <a:cubicBezTo>
                    <a:pt x="62077" y="225856"/>
                    <a:pt x="53949" y="225247"/>
                    <a:pt x="46634" y="224028"/>
                  </a:cubicBezTo>
                  <a:cubicBezTo>
                    <a:pt x="39319" y="222808"/>
                    <a:pt x="32766" y="221284"/>
                    <a:pt x="26975" y="219456"/>
                  </a:cubicBezTo>
                  <a:cubicBezTo>
                    <a:pt x="21183" y="217627"/>
                    <a:pt x="16053" y="215646"/>
                    <a:pt x="11582" y="213512"/>
                  </a:cubicBezTo>
                  <a:cubicBezTo>
                    <a:pt x="7112" y="211378"/>
                    <a:pt x="3251" y="209296"/>
                    <a:pt x="0" y="207264"/>
                  </a:cubicBezTo>
                  <a:lnTo>
                    <a:pt x="16154" y="174650"/>
                  </a:lnTo>
                  <a:cubicBezTo>
                    <a:pt x="24689" y="179324"/>
                    <a:pt x="33833" y="182930"/>
                    <a:pt x="43586" y="185470"/>
                  </a:cubicBezTo>
                  <a:cubicBezTo>
                    <a:pt x="53340" y="188010"/>
                    <a:pt x="61976" y="189280"/>
                    <a:pt x="69494" y="189280"/>
                  </a:cubicBezTo>
                  <a:cubicBezTo>
                    <a:pt x="73152" y="189280"/>
                    <a:pt x="77876" y="188874"/>
                    <a:pt x="83667" y="188061"/>
                  </a:cubicBezTo>
                  <a:cubicBezTo>
                    <a:pt x="89459" y="187248"/>
                    <a:pt x="95097" y="185724"/>
                    <a:pt x="100583" y="183489"/>
                  </a:cubicBezTo>
                  <a:cubicBezTo>
                    <a:pt x="106071" y="181254"/>
                    <a:pt x="110795" y="178206"/>
                    <a:pt x="114757" y="174345"/>
                  </a:cubicBezTo>
                  <a:cubicBezTo>
                    <a:pt x="118719" y="170484"/>
                    <a:pt x="120701" y="165506"/>
                    <a:pt x="120701" y="159410"/>
                  </a:cubicBezTo>
                  <a:cubicBezTo>
                    <a:pt x="120701" y="152298"/>
                    <a:pt x="118009" y="146456"/>
                    <a:pt x="112623" y="141884"/>
                  </a:cubicBezTo>
                  <a:cubicBezTo>
                    <a:pt x="107239" y="137312"/>
                    <a:pt x="100483" y="133248"/>
                    <a:pt x="92354" y="129692"/>
                  </a:cubicBezTo>
                  <a:cubicBezTo>
                    <a:pt x="84226" y="126136"/>
                    <a:pt x="75438" y="122631"/>
                    <a:pt x="65989" y="119176"/>
                  </a:cubicBezTo>
                  <a:cubicBezTo>
                    <a:pt x="56540" y="115722"/>
                    <a:pt x="47752" y="111607"/>
                    <a:pt x="39624" y="106832"/>
                  </a:cubicBezTo>
                  <a:cubicBezTo>
                    <a:pt x="31496" y="102057"/>
                    <a:pt x="24739" y="96164"/>
                    <a:pt x="19355" y="89154"/>
                  </a:cubicBezTo>
                  <a:cubicBezTo>
                    <a:pt x="13970" y="82143"/>
                    <a:pt x="11277" y="73253"/>
                    <a:pt x="11277" y="62484"/>
                  </a:cubicBezTo>
                  <a:cubicBezTo>
                    <a:pt x="11277" y="54762"/>
                    <a:pt x="12801" y="47193"/>
                    <a:pt x="15849" y="39776"/>
                  </a:cubicBezTo>
                  <a:cubicBezTo>
                    <a:pt x="18897" y="32359"/>
                    <a:pt x="23520" y="25704"/>
                    <a:pt x="29718" y="19812"/>
                  </a:cubicBezTo>
                  <a:cubicBezTo>
                    <a:pt x="35915" y="13919"/>
                    <a:pt x="43637" y="9144"/>
                    <a:pt x="52883" y="5486"/>
                  </a:cubicBezTo>
                  <a:cubicBezTo>
                    <a:pt x="62128" y="1828"/>
                    <a:pt x="73050" y="0"/>
                    <a:pt x="85649"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userDrawn="1"/>
          </p:nvSpPr>
          <p:spPr>
            <a:xfrm>
              <a:off x="16874694" y="844424"/>
              <a:ext cx="37490" cy="222199"/>
            </a:xfrm>
            <a:custGeom>
              <a:avLst/>
              <a:gdLst/>
              <a:ahLst/>
              <a:cxnLst/>
              <a:rect l="l" t="t" r="r" b="b"/>
              <a:pathLst>
                <a:path w="37490" h="222199">
                  <a:moveTo>
                    <a:pt x="0" y="0"/>
                  </a:moveTo>
                  <a:lnTo>
                    <a:pt x="37490" y="0"/>
                  </a:lnTo>
                  <a:lnTo>
                    <a:pt x="37490" y="222199"/>
                  </a:lnTo>
                  <a:lnTo>
                    <a:pt x="0" y="22219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p:nvPr userDrawn="1"/>
          </p:nvSpPr>
          <p:spPr>
            <a:xfrm>
              <a:off x="17278934" y="844424"/>
              <a:ext cx="193854" cy="222199"/>
            </a:xfrm>
            <a:custGeom>
              <a:avLst/>
              <a:gdLst/>
              <a:ahLst/>
              <a:cxnLst/>
              <a:rect l="l" t="t" r="r" b="b"/>
              <a:pathLst>
                <a:path w="193854" h="222199">
                  <a:moveTo>
                    <a:pt x="3048" y="0"/>
                  </a:moveTo>
                  <a:lnTo>
                    <a:pt x="49074" y="0"/>
                  </a:lnTo>
                  <a:cubicBezTo>
                    <a:pt x="49682" y="1016"/>
                    <a:pt x="51106" y="3353"/>
                    <a:pt x="53340" y="7010"/>
                  </a:cubicBezTo>
                  <a:cubicBezTo>
                    <a:pt x="55576" y="10668"/>
                    <a:pt x="58218" y="14986"/>
                    <a:pt x="61266" y="19964"/>
                  </a:cubicBezTo>
                  <a:cubicBezTo>
                    <a:pt x="64314" y="24943"/>
                    <a:pt x="67514" y="30226"/>
                    <a:pt x="70866" y="35814"/>
                  </a:cubicBezTo>
                  <a:cubicBezTo>
                    <a:pt x="74218" y="41402"/>
                    <a:pt x="77420" y="46685"/>
                    <a:pt x="80468" y="51663"/>
                  </a:cubicBezTo>
                  <a:cubicBezTo>
                    <a:pt x="83516" y="56642"/>
                    <a:pt x="86106" y="60960"/>
                    <a:pt x="88240" y="64617"/>
                  </a:cubicBezTo>
                  <a:cubicBezTo>
                    <a:pt x="90374" y="68275"/>
                    <a:pt x="91846" y="70612"/>
                    <a:pt x="92660" y="71628"/>
                  </a:cubicBezTo>
                  <a:cubicBezTo>
                    <a:pt x="92862" y="71831"/>
                    <a:pt x="93574" y="73253"/>
                    <a:pt x="94794" y="75895"/>
                  </a:cubicBezTo>
                  <a:cubicBezTo>
                    <a:pt x="96012" y="78537"/>
                    <a:pt x="97028" y="80772"/>
                    <a:pt x="97842" y="82601"/>
                  </a:cubicBezTo>
                  <a:cubicBezTo>
                    <a:pt x="98654" y="80772"/>
                    <a:pt x="99670" y="78537"/>
                    <a:pt x="100890" y="75895"/>
                  </a:cubicBezTo>
                  <a:cubicBezTo>
                    <a:pt x="102108" y="73253"/>
                    <a:pt x="102820" y="71831"/>
                    <a:pt x="103022" y="71628"/>
                  </a:cubicBezTo>
                  <a:cubicBezTo>
                    <a:pt x="103632" y="70612"/>
                    <a:pt x="105004" y="68275"/>
                    <a:pt x="107138" y="64617"/>
                  </a:cubicBezTo>
                  <a:cubicBezTo>
                    <a:pt x="109270" y="60960"/>
                    <a:pt x="111810" y="56642"/>
                    <a:pt x="114758" y="51663"/>
                  </a:cubicBezTo>
                  <a:cubicBezTo>
                    <a:pt x="117704" y="46685"/>
                    <a:pt x="120802" y="41402"/>
                    <a:pt x="124054" y="35814"/>
                  </a:cubicBezTo>
                  <a:cubicBezTo>
                    <a:pt x="127306" y="30226"/>
                    <a:pt x="130404" y="24943"/>
                    <a:pt x="133350" y="19964"/>
                  </a:cubicBezTo>
                  <a:cubicBezTo>
                    <a:pt x="136296" y="14986"/>
                    <a:pt x="138836" y="10668"/>
                    <a:pt x="140970" y="7010"/>
                  </a:cubicBezTo>
                  <a:cubicBezTo>
                    <a:pt x="143104" y="3353"/>
                    <a:pt x="144476" y="1016"/>
                    <a:pt x="145086" y="0"/>
                  </a:cubicBezTo>
                  <a:lnTo>
                    <a:pt x="191110" y="0"/>
                  </a:lnTo>
                  <a:lnTo>
                    <a:pt x="121920" y="110642"/>
                  </a:lnTo>
                  <a:lnTo>
                    <a:pt x="193854" y="222199"/>
                  </a:lnTo>
                  <a:lnTo>
                    <a:pt x="147218" y="222199"/>
                  </a:lnTo>
                  <a:lnTo>
                    <a:pt x="103632" y="151181"/>
                  </a:lnTo>
                  <a:cubicBezTo>
                    <a:pt x="103430" y="150977"/>
                    <a:pt x="102972" y="150266"/>
                    <a:pt x="102260" y="149047"/>
                  </a:cubicBezTo>
                  <a:cubicBezTo>
                    <a:pt x="101550" y="147828"/>
                    <a:pt x="100788" y="146507"/>
                    <a:pt x="99974" y="145085"/>
                  </a:cubicBezTo>
                  <a:cubicBezTo>
                    <a:pt x="99162" y="143662"/>
                    <a:pt x="98350" y="142240"/>
                    <a:pt x="97536" y="140817"/>
                  </a:cubicBezTo>
                  <a:cubicBezTo>
                    <a:pt x="96724" y="139395"/>
                    <a:pt x="96216" y="138379"/>
                    <a:pt x="96012" y="137769"/>
                  </a:cubicBezTo>
                  <a:cubicBezTo>
                    <a:pt x="95200" y="139801"/>
                    <a:pt x="94234" y="141935"/>
                    <a:pt x="93116" y="144170"/>
                  </a:cubicBezTo>
                  <a:cubicBezTo>
                    <a:pt x="91998" y="146405"/>
                    <a:pt x="91440" y="147625"/>
                    <a:pt x="91440" y="147828"/>
                  </a:cubicBezTo>
                  <a:cubicBezTo>
                    <a:pt x="90628" y="149047"/>
                    <a:pt x="89104" y="151536"/>
                    <a:pt x="86868" y="155295"/>
                  </a:cubicBezTo>
                  <a:cubicBezTo>
                    <a:pt x="84634" y="159055"/>
                    <a:pt x="81992" y="163474"/>
                    <a:pt x="78944" y="168554"/>
                  </a:cubicBezTo>
                  <a:cubicBezTo>
                    <a:pt x="75896" y="173634"/>
                    <a:pt x="72644" y="179121"/>
                    <a:pt x="69190" y="185013"/>
                  </a:cubicBezTo>
                  <a:cubicBezTo>
                    <a:pt x="65736" y="190906"/>
                    <a:pt x="62484" y="196393"/>
                    <a:pt x="59436" y="201473"/>
                  </a:cubicBezTo>
                  <a:cubicBezTo>
                    <a:pt x="56388" y="206553"/>
                    <a:pt x="53746" y="211023"/>
                    <a:pt x="51512" y="214884"/>
                  </a:cubicBezTo>
                  <a:cubicBezTo>
                    <a:pt x="49276" y="218745"/>
                    <a:pt x="47752" y="221183"/>
                    <a:pt x="46940" y="222199"/>
                  </a:cubicBezTo>
                  <a:lnTo>
                    <a:pt x="0" y="222199"/>
                  </a:lnTo>
                  <a:cubicBezTo>
                    <a:pt x="814" y="220980"/>
                    <a:pt x="3048" y="217475"/>
                    <a:pt x="6706" y="211683"/>
                  </a:cubicBezTo>
                  <a:cubicBezTo>
                    <a:pt x="10364" y="205892"/>
                    <a:pt x="14732" y="199034"/>
                    <a:pt x="19812" y="191109"/>
                  </a:cubicBezTo>
                  <a:cubicBezTo>
                    <a:pt x="24892" y="183185"/>
                    <a:pt x="30378" y="174599"/>
                    <a:pt x="36272" y="165354"/>
                  </a:cubicBezTo>
                  <a:cubicBezTo>
                    <a:pt x="42164" y="156108"/>
                    <a:pt x="47702" y="147523"/>
                    <a:pt x="52882" y="139598"/>
                  </a:cubicBezTo>
                  <a:cubicBezTo>
                    <a:pt x="58064" y="131673"/>
                    <a:pt x="62484" y="124815"/>
                    <a:pt x="66142" y="119024"/>
                  </a:cubicBezTo>
                  <a:cubicBezTo>
                    <a:pt x="69800" y="113233"/>
                    <a:pt x="72034" y="109728"/>
                    <a:pt x="72848" y="108509"/>
                  </a:cubicBezTo>
                  <a:cubicBezTo>
                    <a:pt x="72034" y="107493"/>
                    <a:pt x="69850" y="104241"/>
                    <a:pt x="66294" y="98755"/>
                  </a:cubicBezTo>
                  <a:cubicBezTo>
                    <a:pt x="62738" y="93269"/>
                    <a:pt x="58522" y="86665"/>
                    <a:pt x="53646" y="78943"/>
                  </a:cubicBezTo>
                  <a:cubicBezTo>
                    <a:pt x="48768" y="71221"/>
                    <a:pt x="43486" y="62992"/>
                    <a:pt x="37796" y="54254"/>
                  </a:cubicBezTo>
                  <a:cubicBezTo>
                    <a:pt x="32106" y="45517"/>
                    <a:pt x="26822" y="37338"/>
                    <a:pt x="21946" y="29718"/>
                  </a:cubicBezTo>
                  <a:cubicBezTo>
                    <a:pt x="17070" y="22098"/>
                    <a:pt x="12852" y="15545"/>
                    <a:pt x="9296" y="10058"/>
                  </a:cubicBezTo>
                  <a:cubicBezTo>
                    <a:pt x="5740" y="4572"/>
                    <a:pt x="3658" y="1219"/>
                    <a:pt x="304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9"/>
            <p:cNvSpPr/>
            <p:nvPr userDrawn="1"/>
          </p:nvSpPr>
          <p:spPr>
            <a:xfrm>
              <a:off x="17226890" y="1028828"/>
              <a:ext cx="37186" cy="37795"/>
            </a:xfrm>
            <a:custGeom>
              <a:avLst/>
              <a:gdLst/>
              <a:ahLst/>
              <a:cxnLst/>
              <a:rect l="l" t="t" r="r" b="b"/>
              <a:pathLst>
                <a:path w="37186" h="37795">
                  <a:moveTo>
                    <a:pt x="18898" y="0"/>
                  </a:moveTo>
                  <a:cubicBezTo>
                    <a:pt x="23164" y="0"/>
                    <a:pt x="27278" y="1829"/>
                    <a:pt x="31242" y="5486"/>
                  </a:cubicBezTo>
                  <a:cubicBezTo>
                    <a:pt x="35204" y="9144"/>
                    <a:pt x="37186" y="13614"/>
                    <a:pt x="37186" y="18897"/>
                  </a:cubicBezTo>
                  <a:cubicBezTo>
                    <a:pt x="37186" y="24790"/>
                    <a:pt x="35204" y="29413"/>
                    <a:pt x="31242" y="32766"/>
                  </a:cubicBezTo>
                  <a:cubicBezTo>
                    <a:pt x="27278" y="36119"/>
                    <a:pt x="23164" y="37795"/>
                    <a:pt x="18898" y="37795"/>
                  </a:cubicBezTo>
                  <a:cubicBezTo>
                    <a:pt x="14224" y="37795"/>
                    <a:pt x="9906" y="36119"/>
                    <a:pt x="5944" y="32766"/>
                  </a:cubicBezTo>
                  <a:cubicBezTo>
                    <a:pt x="1982" y="29413"/>
                    <a:pt x="0" y="24790"/>
                    <a:pt x="0" y="18897"/>
                  </a:cubicBezTo>
                  <a:cubicBezTo>
                    <a:pt x="0" y="13614"/>
                    <a:pt x="1982" y="9144"/>
                    <a:pt x="5944" y="5486"/>
                  </a:cubicBezTo>
                  <a:cubicBezTo>
                    <a:pt x="9906" y="1829"/>
                    <a:pt x="14224" y="0"/>
                    <a:pt x="1889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TextBox 10"/>
          <p:cNvSpPr txBox="1"/>
          <p:nvPr/>
        </p:nvSpPr>
        <p:spPr>
          <a:xfrm rot="18000000">
            <a:off x="7367495" y="4384068"/>
            <a:ext cx="8362606" cy="1323439"/>
          </a:xfrm>
          <a:prstGeom prst="rect">
            <a:avLst/>
          </a:prstGeom>
          <a:noFill/>
        </p:spPr>
        <p:txBody>
          <a:bodyPr wrap="square" rtlCol="0">
            <a:spAutoFit/>
          </a:bodyPr>
          <a:lstStyle/>
          <a:p>
            <a:pPr>
              <a:spcBef>
                <a:spcPts val="600"/>
              </a:spcBef>
            </a:pPr>
            <a:r>
              <a:rPr lang="en-US" altLang="zh-CN" sz="8000" smtClean="0">
                <a:solidFill>
                  <a:schemeClr val="tx1">
                    <a:lumMod val="85000"/>
                    <a:lumOff val="15000"/>
                  </a:schemeClr>
                </a:solidFill>
                <a:latin typeface="+mj-lt"/>
                <a:ea typeface="Roboto" panose="02000000000000000000" pitchFamily="2" charset="0"/>
                <a:cs typeface="Lato" panose="020F0502020204030203" pitchFamily="34" charset="0"/>
              </a:rPr>
              <a:t>Simplex</a:t>
            </a:r>
          </a:p>
        </p:txBody>
      </p:sp>
      <p:sp>
        <p:nvSpPr>
          <p:cNvPr id="12" name="Rectangle 8"/>
          <p:cNvSpPr/>
          <p:nvPr/>
        </p:nvSpPr>
        <p:spPr>
          <a:xfrm rot="18000000">
            <a:off x="11682787" y="4527125"/>
            <a:ext cx="5918418" cy="1221873"/>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 Design</a:t>
            </a:r>
          </a:p>
          <a:p>
            <a:pPr>
              <a:lnSpc>
                <a:spcPct val="12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43478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962237" y="1571625"/>
            <a:ext cx="6940136" cy="7505700"/>
            <a:chOff x="9962237" y="1571625"/>
            <a:chExt cx="6940136" cy="7505700"/>
          </a:xfrm>
        </p:grpSpPr>
        <p:sp>
          <p:nvSpPr>
            <p:cNvPr id="3" name="Oval 41"/>
            <p:cNvSpPr>
              <a:spLocks noChangeArrowheads="1"/>
            </p:cNvSpPr>
            <p:nvPr/>
          </p:nvSpPr>
          <p:spPr bwMode="auto">
            <a:xfrm>
              <a:off x="11273422" y="5968050"/>
              <a:ext cx="937564" cy="93883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Oval 42"/>
            <p:cNvSpPr>
              <a:spLocks noChangeArrowheads="1"/>
            </p:cNvSpPr>
            <p:nvPr/>
          </p:nvSpPr>
          <p:spPr bwMode="auto">
            <a:xfrm>
              <a:off x="14387831" y="3228749"/>
              <a:ext cx="1211927" cy="1213575"/>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Oval 43"/>
            <p:cNvSpPr>
              <a:spLocks noChangeArrowheads="1"/>
            </p:cNvSpPr>
            <p:nvPr/>
          </p:nvSpPr>
          <p:spPr bwMode="auto">
            <a:xfrm>
              <a:off x="11451175" y="2640099"/>
              <a:ext cx="1213576" cy="1213575"/>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Oval 44"/>
            <p:cNvSpPr>
              <a:spLocks noChangeArrowheads="1"/>
            </p:cNvSpPr>
            <p:nvPr/>
          </p:nvSpPr>
          <p:spPr bwMode="auto">
            <a:xfrm>
              <a:off x="10859228" y="3362308"/>
              <a:ext cx="557321"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Oval 45"/>
            <p:cNvSpPr>
              <a:spLocks noChangeArrowheads="1"/>
            </p:cNvSpPr>
            <p:nvPr/>
          </p:nvSpPr>
          <p:spPr bwMode="auto">
            <a:xfrm>
              <a:off x="10382701" y="3411774"/>
              <a:ext cx="374296" cy="37099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46"/>
            <p:cNvSpPr>
              <a:spLocks noChangeArrowheads="1"/>
            </p:cNvSpPr>
            <p:nvPr/>
          </p:nvSpPr>
          <p:spPr bwMode="auto">
            <a:xfrm>
              <a:off x="14679683" y="2597228"/>
              <a:ext cx="554024"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47"/>
            <p:cNvSpPr>
              <a:spLocks noChangeArrowheads="1"/>
            </p:cNvSpPr>
            <p:nvPr/>
          </p:nvSpPr>
          <p:spPr bwMode="auto">
            <a:xfrm>
              <a:off x="12867564" y="3251834"/>
              <a:ext cx="552375"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Oval 48"/>
            <p:cNvSpPr>
              <a:spLocks noChangeArrowheads="1"/>
            </p:cNvSpPr>
            <p:nvPr/>
          </p:nvSpPr>
          <p:spPr bwMode="auto">
            <a:xfrm>
              <a:off x="13070376" y="1571625"/>
              <a:ext cx="557321"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Oval 49"/>
            <p:cNvSpPr>
              <a:spLocks noChangeArrowheads="1"/>
            </p:cNvSpPr>
            <p:nvPr/>
          </p:nvSpPr>
          <p:spPr bwMode="auto">
            <a:xfrm>
              <a:off x="16345052" y="5553669"/>
              <a:ext cx="557321"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50"/>
            <p:cNvSpPr>
              <a:spLocks noChangeArrowheads="1"/>
            </p:cNvSpPr>
            <p:nvPr/>
          </p:nvSpPr>
          <p:spPr bwMode="auto">
            <a:xfrm>
              <a:off x="10694340" y="6721076"/>
              <a:ext cx="351212"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51"/>
            <p:cNvSpPr>
              <a:spLocks noChangeArrowheads="1"/>
            </p:cNvSpPr>
            <p:nvPr/>
          </p:nvSpPr>
          <p:spPr bwMode="auto">
            <a:xfrm>
              <a:off x="9962237" y="5749885"/>
              <a:ext cx="346265"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52"/>
            <p:cNvSpPr>
              <a:spLocks noChangeArrowheads="1"/>
            </p:cNvSpPr>
            <p:nvPr/>
          </p:nvSpPr>
          <p:spPr bwMode="auto">
            <a:xfrm>
              <a:off x="10422274" y="5710312"/>
              <a:ext cx="346265"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Oval 53"/>
            <p:cNvSpPr>
              <a:spLocks noChangeArrowheads="1"/>
            </p:cNvSpPr>
            <p:nvPr/>
          </p:nvSpPr>
          <p:spPr bwMode="auto">
            <a:xfrm>
              <a:off x="10511314" y="4239512"/>
              <a:ext cx="351212" cy="347914"/>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54"/>
            <p:cNvSpPr>
              <a:spLocks noChangeArrowheads="1"/>
            </p:cNvSpPr>
            <p:nvPr/>
          </p:nvSpPr>
          <p:spPr bwMode="auto">
            <a:xfrm>
              <a:off x="12796661" y="2780254"/>
              <a:ext cx="351212" cy="347914"/>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55"/>
            <p:cNvSpPr>
              <a:spLocks noChangeArrowheads="1"/>
            </p:cNvSpPr>
            <p:nvPr/>
          </p:nvSpPr>
          <p:spPr bwMode="auto">
            <a:xfrm>
              <a:off x="13965718" y="3490921"/>
              <a:ext cx="351212" cy="34626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Oval 56"/>
            <p:cNvSpPr>
              <a:spLocks noChangeArrowheads="1"/>
            </p:cNvSpPr>
            <p:nvPr/>
          </p:nvSpPr>
          <p:spPr bwMode="auto">
            <a:xfrm>
              <a:off x="13876678" y="4828162"/>
              <a:ext cx="346265"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Oval 57"/>
            <p:cNvSpPr>
              <a:spLocks noChangeArrowheads="1"/>
            </p:cNvSpPr>
            <p:nvPr/>
          </p:nvSpPr>
          <p:spPr bwMode="auto">
            <a:xfrm>
              <a:off x="15439817" y="2831369"/>
              <a:ext cx="347914"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Oval 58"/>
            <p:cNvSpPr>
              <a:spLocks noChangeArrowheads="1"/>
            </p:cNvSpPr>
            <p:nvPr/>
          </p:nvSpPr>
          <p:spPr bwMode="auto">
            <a:xfrm>
              <a:off x="12008497" y="2226231"/>
              <a:ext cx="351212"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Oval 59"/>
            <p:cNvSpPr>
              <a:spLocks noChangeArrowheads="1"/>
            </p:cNvSpPr>
            <p:nvPr/>
          </p:nvSpPr>
          <p:spPr bwMode="auto">
            <a:xfrm>
              <a:off x="12430610" y="4828162"/>
              <a:ext cx="351212" cy="35121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Oval 60"/>
            <p:cNvSpPr>
              <a:spLocks noChangeArrowheads="1"/>
            </p:cNvSpPr>
            <p:nvPr/>
          </p:nvSpPr>
          <p:spPr bwMode="auto">
            <a:xfrm>
              <a:off x="10005108" y="4376369"/>
              <a:ext cx="260523"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Oval 61"/>
            <p:cNvSpPr>
              <a:spLocks noChangeArrowheads="1"/>
            </p:cNvSpPr>
            <p:nvPr/>
          </p:nvSpPr>
          <p:spPr bwMode="auto">
            <a:xfrm>
              <a:off x="10582216" y="3837185"/>
              <a:ext cx="260523"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Oval 62"/>
            <p:cNvSpPr>
              <a:spLocks noChangeArrowheads="1"/>
            </p:cNvSpPr>
            <p:nvPr/>
          </p:nvSpPr>
          <p:spPr bwMode="auto">
            <a:xfrm>
              <a:off x="10202974" y="3916331"/>
              <a:ext cx="258875"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Oval 63"/>
            <p:cNvSpPr>
              <a:spLocks noChangeArrowheads="1"/>
            </p:cNvSpPr>
            <p:nvPr/>
          </p:nvSpPr>
          <p:spPr bwMode="auto">
            <a:xfrm>
              <a:off x="11042253" y="2851155"/>
              <a:ext cx="260523"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Oval 64"/>
            <p:cNvSpPr>
              <a:spLocks noChangeArrowheads="1"/>
            </p:cNvSpPr>
            <p:nvPr/>
          </p:nvSpPr>
          <p:spPr bwMode="auto">
            <a:xfrm>
              <a:off x="14628568" y="2246017"/>
              <a:ext cx="262172"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Oval 65"/>
            <p:cNvSpPr>
              <a:spLocks noChangeArrowheads="1"/>
            </p:cNvSpPr>
            <p:nvPr/>
          </p:nvSpPr>
          <p:spPr bwMode="auto">
            <a:xfrm>
              <a:off x="11568246" y="5504203"/>
              <a:ext cx="262172"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Oval 66"/>
            <p:cNvSpPr>
              <a:spLocks noChangeArrowheads="1"/>
            </p:cNvSpPr>
            <p:nvPr/>
          </p:nvSpPr>
          <p:spPr bwMode="auto">
            <a:xfrm>
              <a:off x="14119063" y="4021860"/>
              <a:ext cx="257225"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Oval 67"/>
            <p:cNvSpPr>
              <a:spLocks noChangeArrowheads="1"/>
            </p:cNvSpPr>
            <p:nvPr/>
          </p:nvSpPr>
          <p:spPr bwMode="auto">
            <a:xfrm>
              <a:off x="15182592" y="6124182"/>
              <a:ext cx="257225" cy="257225"/>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Oval 68"/>
            <p:cNvSpPr>
              <a:spLocks noChangeArrowheads="1"/>
            </p:cNvSpPr>
            <p:nvPr/>
          </p:nvSpPr>
          <p:spPr bwMode="auto">
            <a:xfrm>
              <a:off x="16364838" y="3888301"/>
              <a:ext cx="257225" cy="26217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Oval 69"/>
            <p:cNvSpPr>
              <a:spLocks noChangeArrowheads="1"/>
            </p:cNvSpPr>
            <p:nvPr/>
          </p:nvSpPr>
          <p:spPr bwMode="auto">
            <a:xfrm>
              <a:off x="10808112" y="6058226"/>
              <a:ext cx="257225" cy="2605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Oval 70"/>
            <p:cNvSpPr>
              <a:spLocks noChangeArrowheads="1"/>
            </p:cNvSpPr>
            <p:nvPr/>
          </p:nvSpPr>
          <p:spPr bwMode="auto">
            <a:xfrm>
              <a:off x="13014314" y="3888301"/>
              <a:ext cx="257225" cy="26217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Oval 71"/>
            <p:cNvSpPr>
              <a:spLocks noChangeArrowheads="1"/>
            </p:cNvSpPr>
            <p:nvPr/>
          </p:nvSpPr>
          <p:spPr bwMode="auto">
            <a:xfrm>
              <a:off x="10730615" y="3100137"/>
              <a:ext cx="257225" cy="262172"/>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Oval 72"/>
            <p:cNvSpPr>
              <a:spLocks noChangeArrowheads="1"/>
            </p:cNvSpPr>
            <p:nvPr/>
          </p:nvSpPr>
          <p:spPr bwMode="auto">
            <a:xfrm>
              <a:off x="14308685" y="4488493"/>
              <a:ext cx="558971"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Oval 73"/>
            <p:cNvSpPr>
              <a:spLocks noChangeArrowheads="1"/>
            </p:cNvSpPr>
            <p:nvPr/>
          </p:nvSpPr>
          <p:spPr bwMode="auto">
            <a:xfrm>
              <a:off x="10816357" y="5398675"/>
              <a:ext cx="557321" cy="5540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Oval 74"/>
            <p:cNvSpPr>
              <a:spLocks noChangeArrowheads="1"/>
            </p:cNvSpPr>
            <p:nvPr/>
          </p:nvSpPr>
          <p:spPr bwMode="auto">
            <a:xfrm>
              <a:off x="10173294" y="6147266"/>
              <a:ext cx="557321" cy="55402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Oval 75"/>
            <p:cNvSpPr>
              <a:spLocks noChangeArrowheads="1"/>
            </p:cNvSpPr>
            <p:nvPr/>
          </p:nvSpPr>
          <p:spPr bwMode="auto">
            <a:xfrm>
              <a:off x="15822357" y="3396935"/>
              <a:ext cx="554024" cy="55732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76"/>
            <p:cNvSpPr>
              <a:spLocks noChangeArrowheads="1"/>
            </p:cNvSpPr>
            <p:nvPr/>
          </p:nvSpPr>
          <p:spPr bwMode="auto">
            <a:xfrm>
              <a:off x="15519193" y="5832561"/>
              <a:ext cx="817385" cy="81738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Oval 77"/>
            <p:cNvSpPr>
              <a:spLocks noChangeArrowheads="1"/>
            </p:cNvSpPr>
            <p:nvPr/>
          </p:nvSpPr>
          <p:spPr bwMode="auto">
            <a:xfrm>
              <a:off x="12602094" y="2058045"/>
              <a:ext cx="557321" cy="558971"/>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78"/>
            <p:cNvSpPr>
              <a:spLocks noChangeArrowheads="1"/>
            </p:cNvSpPr>
            <p:nvPr/>
          </p:nvSpPr>
          <p:spPr bwMode="auto">
            <a:xfrm>
              <a:off x="9965363" y="4762191"/>
              <a:ext cx="826430" cy="827773"/>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Oval 79"/>
            <p:cNvSpPr>
              <a:spLocks noChangeArrowheads="1"/>
            </p:cNvSpPr>
            <p:nvPr/>
          </p:nvSpPr>
          <p:spPr bwMode="auto">
            <a:xfrm>
              <a:off x="15334289" y="4099358"/>
              <a:ext cx="1516970" cy="1516969"/>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Oval 80"/>
            <p:cNvSpPr>
              <a:spLocks noChangeArrowheads="1"/>
            </p:cNvSpPr>
            <p:nvPr/>
          </p:nvSpPr>
          <p:spPr bwMode="auto">
            <a:xfrm>
              <a:off x="13362228" y="2026716"/>
              <a:ext cx="1235012" cy="1238309"/>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Oval 81"/>
            <p:cNvSpPr>
              <a:spLocks noChangeArrowheads="1"/>
            </p:cNvSpPr>
            <p:nvPr/>
          </p:nvSpPr>
          <p:spPr bwMode="auto">
            <a:xfrm>
              <a:off x="10882312" y="3899843"/>
              <a:ext cx="1516970" cy="151861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2"/>
            <p:cNvSpPr>
              <a:spLocks/>
            </p:cNvSpPr>
            <p:nvPr/>
          </p:nvSpPr>
          <p:spPr bwMode="auto">
            <a:xfrm>
              <a:off x="12148652" y="3248536"/>
              <a:ext cx="3376907" cy="5828789"/>
            </a:xfrm>
            <a:custGeom>
              <a:avLst/>
              <a:gdLst>
                <a:gd name="T0" fmla="*/ 0 w 866"/>
                <a:gd name="T1" fmla="*/ 523 h 1494"/>
                <a:gd name="T2" fmla="*/ 20 w 866"/>
                <a:gd name="T3" fmla="*/ 508 h 1494"/>
                <a:gd name="T4" fmla="*/ 376 w 866"/>
                <a:gd name="T5" fmla="*/ 814 h 1494"/>
                <a:gd name="T6" fmla="*/ 326 w 866"/>
                <a:gd name="T7" fmla="*/ 597 h 1494"/>
                <a:gd name="T8" fmla="*/ 81 w 866"/>
                <a:gd name="T9" fmla="*/ 170 h 1494"/>
                <a:gd name="T10" fmla="*/ 111 w 866"/>
                <a:gd name="T11" fmla="*/ 190 h 1494"/>
                <a:gd name="T12" fmla="*/ 323 w 866"/>
                <a:gd name="T13" fmla="*/ 490 h 1494"/>
                <a:gd name="T14" fmla="*/ 432 w 866"/>
                <a:gd name="T15" fmla="*/ 23 h 1494"/>
                <a:gd name="T16" fmla="*/ 439 w 866"/>
                <a:gd name="T17" fmla="*/ 58 h 1494"/>
                <a:gd name="T18" fmla="*/ 404 w 866"/>
                <a:gd name="T19" fmla="*/ 485 h 1494"/>
                <a:gd name="T20" fmla="*/ 498 w 866"/>
                <a:gd name="T21" fmla="*/ 756 h 1494"/>
                <a:gd name="T22" fmla="*/ 753 w 866"/>
                <a:gd name="T23" fmla="*/ 352 h 1494"/>
                <a:gd name="T24" fmla="*/ 692 w 866"/>
                <a:gd name="T25" fmla="*/ 637 h 1494"/>
                <a:gd name="T26" fmla="*/ 861 w 866"/>
                <a:gd name="T27" fmla="*/ 579 h 1494"/>
                <a:gd name="T28" fmla="*/ 654 w 866"/>
                <a:gd name="T29" fmla="*/ 731 h 1494"/>
                <a:gd name="T30" fmla="*/ 553 w 866"/>
                <a:gd name="T31" fmla="*/ 971 h 1494"/>
                <a:gd name="T32" fmla="*/ 533 w 866"/>
                <a:gd name="T33" fmla="*/ 1471 h 1494"/>
                <a:gd name="T34" fmla="*/ 490 w 866"/>
                <a:gd name="T35" fmla="*/ 1473 h 1494"/>
                <a:gd name="T36" fmla="*/ 490 w 866"/>
                <a:gd name="T37" fmla="*/ 1428 h 1494"/>
                <a:gd name="T38" fmla="*/ 376 w 866"/>
                <a:gd name="T39" fmla="*/ 1489 h 1494"/>
                <a:gd name="T40" fmla="*/ 230 w 866"/>
                <a:gd name="T41" fmla="*/ 1494 h 1494"/>
                <a:gd name="T42" fmla="*/ 396 w 866"/>
                <a:gd name="T43" fmla="*/ 1208 h 1494"/>
                <a:gd name="T44" fmla="*/ 212 w 866"/>
                <a:gd name="T45" fmla="*/ 781 h 1494"/>
                <a:gd name="T46" fmla="*/ 58 w 866"/>
                <a:gd name="T47" fmla="*/ 748 h 1494"/>
                <a:gd name="T48" fmla="*/ 174 w 866"/>
                <a:gd name="T49" fmla="*/ 725 h 1494"/>
                <a:gd name="T50" fmla="*/ 0 w 866"/>
                <a:gd name="T51" fmla="*/ 523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6" h="1494">
                  <a:moveTo>
                    <a:pt x="0" y="523"/>
                  </a:moveTo>
                  <a:cubicBezTo>
                    <a:pt x="20" y="508"/>
                    <a:pt x="20" y="508"/>
                    <a:pt x="20" y="508"/>
                  </a:cubicBezTo>
                  <a:cubicBezTo>
                    <a:pt x="20" y="508"/>
                    <a:pt x="300" y="741"/>
                    <a:pt x="376" y="814"/>
                  </a:cubicBezTo>
                  <a:cubicBezTo>
                    <a:pt x="361" y="652"/>
                    <a:pt x="326" y="597"/>
                    <a:pt x="326" y="597"/>
                  </a:cubicBezTo>
                  <a:cubicBezTo>
                    <a:pt x="172" y="394"/>
                    <a:pt x="111" y="304"/>
                    <a:pt x="81" y="170"/>
                  </a:cubicBezTo>
                  <a:cubicBezTo>
                    <a:pt x="71" y="139"/>
                    <a:pt x="88" y="134"/>
                    <a:pt x="111" y="190"/>
                  </a:cubicBezTo>
                  <a:cubicBezTo>
                    <a:pt x="134" y="245"/>
                    <a:pt x="247" y="387"/>
                    <a:pt x="323" y="490"/>
                  </a:cubicBezTo>
                  <a:cubicBezTo>
                    <a:pt x="321" y="210"/>
                    <a:pt x="407" y="94"/>
                    <a:pt x="432" y="23"/>
                  </a:cubicBezTo>
                  <a:cubicBezTo>
                    <a:pt x="450" y="0"/>
                    <a:pt x="447" y="21"/>
                    <a:pt x="439" y="58"/>
                  </a:cubicBezTo>
                  <a:cubicBezTo>
                    <a:pt x="432" y="96"/>
                    <a:pt x="376" y="208"/>
                    <a:pt x="404" y="485"/>
                  </a:cubicBezTo>
                  <a:cubicBezTo>
                    <a:pt x="482" y="700"/>
                    <a:pt x="498" y="756"/>
                    <a:pt x="498" y="756"/>
                  </a:cubicBezTo>
                  <a:cubicBezTo>
                    <a:pt x="591" y="619"/>
                    <a:pt x="730" y="574"/>
                    <a:pt x="753" y="352"/>
                  </a:cubicBezTo>
                  <a:cubicBezTo>
                    <a:pt x="755" y="331"/>
                    <a:pt x="791" y="468"/>
                    <a:pt x="692" y="637"/>
                  </a:cubicBezTo>
                  <a:cubicBezTo>
                    <a:pt x="793" y="612"/>
                    <a:pt x="854" y="576"/>
                    <a:pt x="861" y="579"/>
                  </a:cubicBezTo>
                  <a:cubicBezTo>
                    <a:pt x="866" y="594"/>
                    <a:pt x="770" y="657"/>
                    <a:pt x="654" y="731"/>
                  </a:cubicBezTo>
                  <a:cubicBezTo>
                    <a:pt x="558" y="809"/>
                    <a:pt x="546" y="880"/>
                    <a:pt x="553" y="971"/>
                  </a:cubicBezTo>
                  <a:cubicBezTo>
                    <a:pt x="583" y="1127"/>
                    <a:pt x="609" y="1339"/>
                    <a:pt x="533" y="1471"/>
                  </a:cubicBezTo>
                  <a:cubicBezTo>
                    <a:pt x="533" y="1471"/>
                    <a:pt x="508" y="1473"/>
                    <a:pt x="490" y="1473"/>
                  </a:cubicBezTo>
                  <a:cubicBezTo>
                    <a:pt x="487" y="1443"/>
                    <a:pt x="490" y="1428"/>
                    <a:pt x="490" y="1428"/>
                  </a:cubicBezTo>
                  <a:cubicBezTo>
                    <a:pt x="444" y="1483"/>
                    <a:pt x="396" y="1489"/>
                    <a:pt x="376" y="1489"/>
                  </a:cubicBezTo>
                  <a:cubicBezTo>
                    <a:pt x="300" y="1494"/>
                    <a:pt x="230" y="1494"/>
                    <a:pt x="230" y="1494"/>
                  </a:cubicBezTo>
                  <a:cubicBezTo>
                    <a:pt x="300" y="1446"/>
                    <a:pt x="391" y="1370"/>
                    <a:pt x="396" y="1208"/>
                  </a:cubicBezTo>
                  <a:cubicBezTo>
                    <a:pt x="407" y="1003"/>
                    <a:pt x="338" y="864"/>
                    <a:pt x="212" y="781"/>
                  </a:cubicBezTo>
                  <a:cubicBezTo>
                    <a:pt x="131" y="751"/>
                    <a:pt x="65" y="751"/>
                    <a:pt x="58" y="748"/>
                  </a:cubicBezTo>
                  <a:cubicBezTo>
                    <a:pt x="45" y="731"/>
                    <a:pt x="174" y="725"/>
                    <a:pt x="174" y="725"/>
                  </a:cubicBezTo>
                  <a:cubicBezTo>
                    <a:pt x="58" y="594"/>
                    <a:pt x="40" y="576"/>
                    <a:pt x="0" y="523"/>
                  </a:cubicBez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10"/>
          <p:cNvSpPr>
            <a:spLocks noEditPoints="1"/>
          </p:cNvSpPr>
          <p:nvPr/>
        </p:nvSpPr>
        <p:spPr bwMode="auto">
          <a:xfrm>
            <a:off x="15865107" y="4661963"/>
            <a:ext cx="455334" cy="391758"/>
          </a:xfrm>
          <a:custGeom>
            <a:avLst/>
            <a:gdLst>
              <a:gd name="T0" fmla="*/ 583303632 w 256"/>
              <a:gd name="T1" fmla="*/ 148873325 h 220"/>
              <a:gd name="T2" fmla="*/ 583303632 w 256"/>
              <a:gd name="T3" fmla="*/ 254436043 h 220"/>
              <a:gd name="T4" fmla="*/ 540096016 w 256"/>
              <a:gd name="T5" fmla="*/ 254436043 h 220"/>
              <a:gd name="T6" fmla="*/ 540096016 w 256"/>
              <a:gd name="T7" fmla="*/ 148873325 h 220"/>
              <a:gd name="T8" fmla="*/ 432076156 w 256"/>
              <a:gd name="T9" fmla="*/ 148873325 h 220"/>
              <a:gd name="T10" fmla="*/ 432076156 w 256"/>
              <a:gd name="T11" fmla="*/ 105564363 h 220"/>
              <a:gd name="T12" fmla="*/ 540096016 w 256"/>
              <a:gd name="T13" fmla="*/ 105564363 h 220"/>
              <a:gd name="T14" fmla="*/ 540096016 w 256"/>
              <a:gd name="T15" fmla="*/ 0 h 220"/>
              <a:gd name="T16" fmla="*/ 583303632 w 256"/>
              <a:gd name="T17" fmla="*/ 0 h 220"/>
              <a:gd name="T18" fmla="*/ 583303632 w 256"/>
              <a:gd name="T19" fmla="*/ 105564363 h 220"/>
              <a:gd name="T20" fmla="*/ 691321849 w 256"/>
              <a:gd name="T21" fmla="*/ 105564363 h 220"/>
              <a:gd name="T22" fmla="*/ 691321849 w 256"/>
              <a:gd name="T23" fmla="*/ 148873325 h 220"/>
              <a:gd name="T24" fmla="*/ 583303632 w 256"/>
              <a:gd name="T25" fmla="*/ 148873325 h 220"/>
              <a:gd name="T26" fmla="*/ 283550285 w 256"/>
              <a:gd name="T27" fmla="*/ 43308963 h 220"/>
              <a:gd name="T28" fmla="*/ 345660925 w 256"/>
              <a:gd name="T29" fmla="*/ 143458883 h 220"/>
              <a:gd name="T30" fmla="*/ 291651816 w 256"/>
              <a:gd name="T31" fmla="*/ 235489606 h 220"/>
              <a:gd name="T32" fmla="*/ 256545731 w 256"/>
              <a:gd name="T33" fmla="*/ 286917765 h 220"/>
              <a:gd name="T34" fmla="*/ 305153271 w 256"/>
              <a:gd name="T35" fmla="*/ 341053968 h 220"/>
              <a:gd name="T36" fmla="*/ 367265554 w 256"/>
              <a:gd name="T37" fmla="*/ 457443927 h 220"/>
              <a:gd name="T38" fmla="*/ 189033524 w 256"/>
              <a:gd name="T39" fmla="*/ 595490011 h 220"/>
              <a:gd name="T40" fmla="*/ 0 w 256"/>
              <a:gd name="T41" fmla="*/ 481804807 h 220"/>
              <a:gd name="T42" fmla="*/ 180931993 w 256"/>
              <a:gd name="T43" fmla="*/ 351881209 h 220"/>
              <a:gd name="T44" fmla="*/ 213338115 w 256"/>
              <a:gd name="T45" fmla="*/ 351881209 h 220"/>
              <a:gd name="T46" fmla="*/ 189033524 w 256"/>
              <a:gd name="T47" fmla="*/ 303157803 h 220"/>
              <a:gd name="T48" fmla="*/ 197135054 w 256"/>
              <a:gd name="T49" fmla="*/ 267971328 h 220"/>
              <a:gd name="T50" fmla="*/ 180931993 w 256"/>
              <a:gd name="T51" fmla="*/ 267971328 h 220"/>
              <a:gd name="T52" fmla="*/ 43207616 w 256"/>
              <a:gd name="T53" fmla="*/ 135338041 h 220"/>
              <a:gd name="T54" fmla="*/ 199835017 w 256"/>
              <a:gd name="T55" fmla="*/ 0 h 220"/>
              <a:gd name="T56" fmla="*/ 383466972 w 256"/>
              <a:gd name="T57" fmla="*/ 0 h 220"/>
              <a:gd name="T58" fmla="*/ 342960962 w 256"/>
              <a:gd name="T59" fmla="*/ 43308963 h 220"/>
              <a:gd name="T60" fmla="*/ 283550285 w 256"/>
              <a:gd name="T61" fmla="*/ 43308963 h 220"/>
              <a:gd name="T62" fmla="*/ 199835017 w 256"/>
              <a:gd name="T63" fmla="*/ 370827646 h 220"/>
              <a:gd name="T64" fmla="*/ 67512207 w 256"/>
              <a:gd name="T65" fmla="*/ 462858370 h 220"/>
              <a:gd name="T66" fmla="*/ 189033524 w 256"/>
              <a:gd name="T67" fmla="*/ 554889093 h 220"/>
              <a:gd name="T68" fmla="*/ 321356333 w 256"/>
              <a:gd name="T69" fmla="*/ 465564768 h 220"/>
              <a:gd name="T70" fmla="*/ 318656370 w 256"/>
              <a:gd name="T71" fmla="*/ 446618331 h 220"/>
              <a:gd name="T72" fmla="*/ 245742595 w 256"/>
              <a:gd name="T73" fmla="*/ 376242089 h 220"/>
              <a:gd name="T74" fmla="*/ 199835017 w 256"/>
              <a:gd name="T75" fmla="*/ 370827646 h 220"/>
              <a:gd name="T76" fmla="*/ 280850323 w 256"/>
              <a:gd name="T77" fmla="*/ 143458883 h 220"/>
              <a:gd name="T78" fmla="*/ 178232030 w 256"/>
              <a:gd name="T79" fmla="*/ 32481722 h 220"/>
              <a:gd name="T80" fmla="*/ 108019861 w 256"/>
              <a:gd name="T81" fmla="*/ 138046085 h 220"/>
              <a:gd name="T82" fmla="*/ 207936547 w 256"/>
              <a:gd name="T83" fmla="*/ 251729644 h 220"/>
              <a:gd name="T84" fmla="*/ 280850323 w 256"/>
              <a:gd name="T85" fmla="*/ 143458883 h 2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6" h="220">
                <a:moveTo>
                  <a:pt x="216" y="55"/>
                </a:moveTo>
                <a:cubicBezTo>
                  <a:pt x="216" y="94"/>
                  <a:pt x="216" y="94"/>
                  <a:pt x="216" y="94"/>
                </a:cubicBezTo>
                <a:cubicBezTo>
                  <a:pt x="200" y="94"/>
                  <a:pt x="200" y="94"/>
                  <a:pt x="200" y="94"/>
                </a:cubicBezTo>
                <a:cubicBezTo>
                  <a:pt x="200" y="55"/>
                  <a:pt x="200" y="55"/>
                  <a:pt x="200" y="55"/>
                </a:cubicBezTo>
                <a:cubicBezTo>
                  <a:pt x="160" y="55"/>
                  <a:pt x="160" y="55"/>
                  <a:pt x="160" y="55"/>
                </a:cubicBezTo>
                <a:cubicBezTo>
                  <a:pt x="160" y="39"/>
                  <a:pt x="160" y="39"/>
                  <a:pt x="160" y="39"/>
                </a:cubicBezTo>
                <a:cubicBezTo>
                  <a:pt x="200" y="39"/>
                  <a:pt x="200" y="39"/>
                  <a:pt x="200" y="39"/>
                </a:cubicBezTo>
                <a:cubicBezTo>
                  <a:pt x="200" y="0"/>
                  <a:pt x="200" y="0"/>
                  <a:pt x="200" y="0"/>
                </a:cubicBezTo>
                <a:cubicBezTo>
                  <a:pt x="216" y="0"/>
                  <a:pt x="216" y="0"/>
                  <a:pt x="216" y="0"/>
                </a:cubicBezTo>
                <a:cubicBezTo>
                  <a:pt x="216" y="39"/>
                  <a:pt x="216" y="39"/>
                  <a:pt x="216" y="39"/>
                </a:cubicBezTo>
                <a:cubicBezTo>
                  <a:pt x="256" y="39"/>
                  <a:pt x="256" y="39"/>
                  <a:pt x="256" y="39"/>
                </a:cubicBezTo>
                <a:cubicBezTo>
                  <a:pt x="256" y="55"/>
                  <a:pt x="256" y="55"/>
                  <a:pt x="256" y="55"/>
                </a:cubicBezTo>
                <a:lnTo>
                  <a:pt x="216" y="55"/>
                </a:lnTo>
                <a:close/>
                <a:moveTo>
                  <a:pt x="105" y="16"/>
                </a:moveTo>
                <a:cubicBezTo>
                  <a:pt x="120" y="24"/>
                  <a:pt x="128" y="36"/>
                  <a:pt x="128" y="53"/>
                </a:cubicBezTo>
                <a:cubicBezTo>
                  <a:pt x="128" y="67"/>
                  <a:pt x="119" y="78"/>
                  <a:pt x="108" y="87"/>
                </a:cubicBezTo>
                <a:cubicBezTo>
                  <a:pt x="97" y="95"/>
                  <a:pt x="95" y="98"/>
                  <a:pt x="95" y="106"/>
                </a:cubicBezTo>
                <a:cubicBezTo>
                  <a:pt x="95" y="112"/>
                  <a:pt x="107" y="122"/>
                  <a:pt x="113" y="126"/>
                </a:cubicBezTo>
                <a:cubicBezTo>
                  <a:pt x="131" y="139"/>
                  <a:pt x="136" y="150"/>
                  <a:pt x="136" y="169"/>
                </a:cubicBezTo>
                <a:cubicBezTo>
                  <a:pt x="136" y="193"/>
                  <a:pt x="113" y="220"/>
                  <a:pt x="70" y="220"/>
                </a:cubicBezTo>
                <a:cubicBezTo>
                  <a:pt x="33" y="220"/>
                  <a:pt x="0" y="202"/>
                  <a:pt x="0" y="178"/>
                </a:cubicBezTo>
                <a:cubicBezTo>
                  <a:pt x="0" y="154"/>
                  <a:pt x="30" y="130"/>
                  <a:pt x="67" y="130"/>
                </a:cubicBezTo>
                <a:cubicBezTo>
                  <a:pt x="71" y="130"/>
                  <a:pt x="75" y="130"/>
                  <a:pt x="79" y="130"/>
                </a:cubicBezTo>
                <a:cubicBezTo>
                  <a:pt x="74" y="125"/>
                  <a:pt x="70" y="119"/>
                  <a:pt x="70" y="112"/>
                </a:cubicBezTo>
                <a:cubicBezTo>
                  <a:pt x="70" y="107"/>
                  <a:pt x="71" y="103"/>
                  <a:pt x="73" y="99"/>
                </a:cubicBezTo>
                <a:cubicBezTo>
                  <a:pt x="71" y="99"/>
                  <a:pt x="69" y="99"/>
                  <a:pt x="67" y="99"/>
                </a:cubicBezTo>
                <a:cubicBezTo>
                  <a:pt x="36" y="99"/>
                  <a:pt x="16" y="77"/>
                  <a:pt x="16" y="50"/>
                </a:cubicBezTo>
                <a:cubicBezTo>
                  <a:pt x="16" y="24"/>
                  <a:pt x="44" y="0"/>
                  <a:pt x="74" y="0"/>
                </a:cubicBezTo>
                <a:cubicBezTo>
                  <a:pt x="142" y="0"/>
                  <a:pt x="142" y="0"/>
                  <a:pt x="142" y="0"/>
                </a:cubicBezTo>
                <a:cubicBezTo>
                  <a:pt x="127" y="16"/>
                  <a:pt x="127" y="16"/>
                  <a:pt x="127" y="16"/>
                </a:cubicBezTo>
                <a:lnTo>
                  <a:pt x="105" y="16"/>
                </a:lnTo>
                <a:close/>
                <a:moveTo>
                  <a:pt x="74" y="137"/>
                </a:moveTo>
                <a:cubicBezTo>
                  <a:pt x="49" y="136"/>
                  <a:pt x="25" y="152"/>
                  <a:pt x="25" y="171"/>
                </a:cubicBezTo>
                <a:cubicBezTo>
                  <a:pt x="25" y="190"/>
                  <a:pt x="44" y="205"/>
                  <a:pt x="70" y="205"/>
                </a:cubicBezTo>
                <a:cubicBezTo>
                  <a:pt x="106" y="205"/>
                  <a:pt x="119" y="191"/>
                  <a:pt x="119" y="172"/>
                </a:cubicBezTo>
                <a:cubicBezTo>
                  <a:pt x="119" y="170"/>
                  <a:pt x="119" y="167"/>
                  <a:pt x="118" y="165"/>
                </a:cubicBezTo>
                <a:cubicBezTo>
                  <a:pt x="115" y="154"/>
                  <a:pt x="105" y="149"/>
                  <a:pt x="91" y="139"/>
                </a:cubicBezTo>
                <a:cubicBezTo>
                  <a:pt x="86" y="138"/>
                  <a:pt x="81" y="137"/>
                  <a:pt x="74" y="137"/>
                </a:cubicBezTo>
                <a:moveTo>
                  <a:pt x="104" y="53"/>
                </a:moveTo>
                <a:cubicBezTo>
                  <a:pt x="101" y="31"/>
                  <a:pt x="83" y="13"/>
                  <a:pt x="66" y="12"/>
                </a:cubicBezTo>
                <a:cubicBezTo>
                  <a:pt x="49" y="12"/>
                  <a:pt x="37" y="29"/>
                  <a:pt x="40" y="51"/>
                </a:cubicBezTo>
                <a:cubicBezTo>
                  <a:pt x="43" y="74"/>
                  <a:pt x="59" y="92"/>
                  <a:pt x="77" y="93"/>
                </a:cubicBezTo>
                <a:cubicBezTo>
                  <a:pt x="94" y="94"/>
                  <a:pt x="107" y="76"/>
                  <a:pt x="104" y="53"/>
                </a:cubicBezTo>
              </a:path>
            </a:pathLst>
          </a:custGeom>
          <a:solidFill>
            <a:schemeClr val="bg1"/>
          </a:solidFill>
          <a:ln>
            <a:noFill/>
          </a:ln>
          <a:extLst/>
        </p:spPr>
        <p:txBody>
          <a:bodyPr/>
          <a:lstStyle/>
          <a:p>
            <a:endParaRPr lang="id-ID"/>
          </a:p>
        </p:txBody>
      </p:sp>
      <p:sp>
        <p:nvSpPr>
          <p:cNvPr id="46" name="Freeform 16"/>
          <p:cNvSpPr>
            <a:spLocks/>
          </p:cNvSpPr>
          <p:nvPr/>
        </p:nvSpPr>
        <p:spPr bwMode="auto">
          <a:xfrm>
            <a:off x="11413130" y="4471864"/>
            <a:ext cx="455334" cy="374576"/>
          </a:xfrm>
          <a:custGeom>
            <a:avLst/>
            <a:gdLst>
              <a:gd name="T0" fmla="*/ 469881086 w 256"/>
              <a:gd name="T1" fmla="*/ 0 h 210"/>
              <a:gd name="T2" fmla="*/ 583300602 w 256"/>
              <a:gd name="T3" fmla="*/ 43453836 h 210"/>
              <a:gd name="T4" fmla="*/ 656212561 w 256"/>
              <a:gd name="T5" fmla="*/ 19011053 h 210"/>
              <a:gd name="T6" fmla="*/ 672415584 w 256"/>
              <a:gd name="T7" fmla="*/ 10863459 h 210"/>
              <a:gd name="T8" fmla="*/ 626508115 w 256"/>
              <a:gd name="T9" fmla="*/ 78758430 h 210"/>
              <a:gd name="T10" fmla="*/ 610305092 w 256"/>
              <a:gd name="T11" fmla="*/ 89621889 h 210"/>
              <a:gd name="T12" fmla="*/ 610305092 w 256"/>
              <a:gd name="T13" fmla="*/ 89621889 h 210"/>
              <a:gd name="T14" fmla="*/ 691318562 w 256"/>
              <a:gd name="T15" fmla="*/ 67894971 h 210"/>
              <a:gd name="T16" fmla="*/ 691318562 w 256"/>
              <a:gd name="T17" fmla="*/ 67894971 h 210"/>
              <a:gd name="T18" fmla="*/ 642709494 w 256"/>
              <a:gd name="T19" fmla="*/ 122212266 h 210"/>
              <a:gd name="T20" fmla="*/ 621106559 w 256"/>
              <a:gd name="T21" fmla="*/ 141223320 h 210"/>
              <a:gd name="T22" fmla="*/ 615705004 w 256"/>
              <a:gd name="T23" fmla="*/ 230845209 h 210"/>
              <a:gd name="T24" fmla="*/ 337558591 w 256"/>
              <a:gd name="T25" fmla="*/ 548596442 h 210"/>
              <a:gd name="T26" fmla="*/ 135022451 w 256"/>
              <a:gd name="T27" fmla="*/ 556744036 h 210"/>
              <a:gd name="T28" fmla="*/ 51309024 w 256"/>
              <a:gd name="T29" fmla="*/ 529585389 h 210"/>
              <a:gd name="T30" fmla="*/ 13503067 w 256"/>
              <a:gd name="T31" fmla="*/ 507860119 h 210"/>
              <a:gd name="T32" fmla="*/ 0 w 256"/>
              <a:gd name="T33" fmla="*/ 499712524 h 210"/>
              <a:gd name="T34" fmla="*/ 45907469 w 256"/>
              <a:gd name="T35" fmla="*/ 502428389 h 210"/>
              <a:gd name="T36" fmla="*/ 86415026 w 256"/>
              <a:gd name="T37" fmla="*/ 496996660 h 210"/>
              <a:gd name="T38" fmla="*/ 170128452 w 256"/>
              <a:gd name="T39" fmla="*/ 467122147 h 210"/>
              <a:gd name="T40" fmla="*/ 210636009 w 256"/>
              <a:gd name="T41" fmla="*/ 439963500 h 210"/>
              <a:gd name="T42" fmla="*/ 167428496 w 256"/>
              <a:gd name="T43" fmla="*/ 434531770 h 210"/>
              <a:gd name="T44" fmla="*/ 78313514 w 256"/>
              <a:gd name="T45" fmla="*/ 342194016 h 210"/>
              <a:gd name="T46" fmla="*/ 140424006 w 256"/>
              <a:gd name="T47" fmla="*/ 339478151 h 210"/>
              <a:gd name="T48" fmla="*/ 94516537 w 256"/>
              <a:gd name="T49" fmla="*/ 320467098 h 210"/>
              <a:gd name="T50" fmla="*/ 27004490 w 256"/>
              <a:gd name="T51" fmla="*/ 198254832 h 210"/>
              <a:gd name="T52" fmla="*/ 43207513 w 256"/>
              <a:gd name="T53" fmla="*/ 206402426 h 210"/>
              <a:gd name="T54" fmla="*/ 72911959 w 256"/>
              <a:gd name="T55" fmla="*/ 214550020 h 210"/>
              <a:gd name="T56" fmla="*/ 91814938 w 256"/>
              <a:gd name="T57" fmla="*/ 214550020 h 210"/>
              <a:gd name="T58" fmla="*/ 89114982 w 256"/>
              <a:gd name="T59" fmla="*/ 214550020 h 210"/>
              <a:gd name="T60" fmla="*/ 64810448 w 256"/>
              <a:gd name="T61" fmla="*/ 192823102 h 210"/>
              <a:gd name="T62" fmla="*/ 32406045 w 256"/>
              <a:gd name="T63" fmla="*/ 62463242 h 210"/>
              <a:gd name="T64" fmla="*/ 48609068 w 256"/>
              <a:gd name="T65" fmla="*/ 27158648 h 210"/>
              <a:gd name="T66" fmla="*/ 48609068 w 256"/>
              <a:gd name="T67" fmla="*/ 27158648 h 210"/>
              <a:gd name="T68" fmla="*/ 62110492 w 256"/>
              <a:gd name="T69" fmla="*/ 40737971 h 210"/>
              <a:gd name="T70" fmla="*/ 102618048 w 256"/>
              <a:gd name="T71" fmla="*/ 81474295 h 210"/>
              <a:gd name="T72" fmla="*/ 278148056 w 256"/>
              <a:gd name="T73" fmla="*/ 165666103 h 210"/>
              <a:gd name="T74" fmla="*/ 340258547 w 256"/>
              <a:gd name="T75" fmla="*/ 173812049 h 210"/>
              <a:gd name="T76" fmla="*/ 340258547 w 256"/>
              <a:gd name="T77" fmla="*/ 108632943 h 210"/>
              <a:gd name="T78" fmla="*/ 421272018 w 256"/>
              <a:gd name="T79" fmla="*/ 10863459 h 210"/>
              <a:gd name="T80" fmla="*/ 453678063 w 256"/>
              <a:gd name="T81" fmla="*/ 2715865 h 210"/>
              <a:gd name="T82" fmla="*/ 46988108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p:spPr>
        <p:txBody>
          <a:bodyPr/>
          <a:lstStyle/>
          <a:p>
            <a:endParaRPr lang="id-ID"/>
          </a:p>
        </p:txBody>
      </p:sp>
      <p:sp>
        <p:nvSpPr>
          <p:cNvPr id="47" name="Freeform 18"/>
          <p:cNvSpPr>
            <a:spLocks/>
          </p:cNvSpPr>
          <p:nvPr/>
        </p:nvSpPr>
        <p:spPr bwMode="auto">
          <a:xfrm>
            <a:off x="14887263" y="3606151"/>
            <a:ext cx="213062" cy="458770"/>
          </a:xfrm>
          <a:custGeom>
            <a:avLst/>
            <a:gdLst>
              <a:gd name="T0" fmla="*/ 322916021 w 120"/>
              <a:gd name="T1" fmla="*/ 5398490 h 258"/>
              <a:gd name="T2" fmla="*/ 322916021 w 120"/>
              <a:gd name="T3" fmla="*/ 116059330 h 258"/>
              <a:gd name="T4" fmla="*/ 220659008 w 120"/>
              <a:gd name="T5" fmla="*/ 140350894 h 258"/>
              <a:gd name="T6" fmla="*/ 215276800 w 120"/>
              <a:gd name="T7" fmla="*/ 242913998 h 258"/>
              <a:gd name="T8" fmla="*/ 322916021 w 120"/>
              <a:gd name="T9" fmla="*/ 242913998 h 258"/>
              <a:gd name="T10" fmla="*/ 301388833 w 120"/>
              <a:gd name="T11" fmla="*/ 350875592 h 258"/>
              <a:gd name="T12" fmla="*/ 215276800 w 120"/>
              <a:gd name="T13" fmla="*/ 350875592 h 258"/>
              <a:gd name="T14" fmla="*/ 215276800 w 120"/>
              <a:gd name="T15" fmla="*/ 696352694 h 258"/>
              <a:gd name="T16" fmla="*/ 64583204 w 120"/>
              <a:gd name="T17" fmla="*/ 696352694 h 258"/>
              <a:gd name="T18" fmla="*/ 64583204 w 120"/>
              <a:gd name="T19" fmla="*/ 350875592 h 258"/>
              <a:gd name="T20" fmla="*/ 0 w 120"/>
              <a:gd name="T21" fmla="*/ 350875592 h 258"/>
              <a:gd name="T22" fmla="*/ 0 w 120"/>
              <a:gd name="T23" fmla="*/ 242913998 h 258"/>
              <a:gd name="T24" fmla="*/ 64583204 w 120"/>
              <a:gd name="T25" fmla="*/ 242913998 h 258"/>
              <a:gd name="T26" fmla="*/ 107639220 w 120"/>
              <a:gd name="T27" fmla="*/ 45883883 h 258"/>
              <a:gd name="T28" fmla="*/ 322916021 w 120"/>
              <a:gd name="T29" fmla="*/ 5398490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p:spPr>
        <p:txBody>
          <a:bodyPr/>
          <a:lstStyle/>
          <a:p>
            <a:endParaRPr lang="id-ID"/>
          </a:p>
        </p:txBody>
      </p:sp>
      <p:sp>
        <p:nvSpPr>
          <p:cNvPr id="48" name="Freeform 20"/>
          <p:cNvSpPr>
            <a:spLocks/>
          </p:cNvSpPr>
          <p:nvPr/>
        </p:nvSpPr>
        <p:spPr bwMode="auto">
          <a:xfrm>
            <a:off x="13804473" y="2413907"/>
            <a:ext cx="350522" cy="463926"/>
          </a:xfrm>
          <a:custGeom>
            <a:avLst/>
            <a:gdLst>
              <a:gd name="T0" fmla="*/ 224301469 w 197"/>
              <a:gd name="T1" fmla="*/ 456581241 h 260"/>
              <a:gd name="T2" fmla="*/ 205385012 w 197"/>
              <a:gd name="T3" fmla="*/ 524524898 h 260"/>
              <a:gd name="T4" fmla="*/ 186468556 w 197"/>
              <a:gd name="T5" fmla="*/ 592468555 h 260"/>
              <a:gd name="T6" fmla="*/ 132420128 w 197"/>
              <a:gd name="T7" fmla="*/ 687588685 h 260"/>
              <a:gd name="T8" fmla="*/ 113502027 w 197"/>
              <a:gd name="T9" fmla="*/ 698459275 h 260"/>
              <a:gd name="T10" fmla="*/ 110799442 w 197"/>
              <a:gd name="T11" fmla="*/ 687588685 h 260"/>
              <a:gd name="T12" fmla="*/ 110799442 w 197"/>
              <a:gd name="T13" fmla="*/ 597903850 h 260"/>
              <a:gd name="T14" fmla="*/ 127014956 w 197"/>
              <a:gd name="T15" fmla="*/ 502782071 h 260"/>
              <a:gd name="T16" fmla="*/ 164847870 w 197"/>
              <a:gd name="T17" fmla="*/ 336999812 h 260"/>
              <a:gd name="T18" fmla="*/ 167550455 w 197"/>
              <a:gd name="T19" fmla="*/ 323410751 h 260"/>
              <a:gd name="T20" fmla="*/ 154039170 w 197"/>
              <a:gd name="T21" fmla="*/ 277209922 h 260"/>
              <a:gd name="T22" fmla="*/ 159444342 w 197"/>
              <a:gd name="T23" fmla="*/ 225572149 h 260"/>
              <a:gd name="T24" fmla="*/ 210790184 w 197"/>
              <a:gd name="T25" fmla="*/ 160346964 h 260"/>
              <a:gd name="T26" fmla="*/ 256730855 w 197"/>
              <a:gd name="T27" fmla="*/ 165782259 h 260"/>
              <a:gd name="T28" fmla="*/ 281052483 w 197"/>
              <a:gd name="T29" fmla="*/ 198395675 h 260"/>
              <a:gd name="T30" fmla="*/ 278351541 w 197"/>
              <a:gd name="T31" fmla="*/ 250031800 h 260"/>
              <a:gd name="T32" fmla="*/ 254028269 w 197"/>
              <a:gd name="T33" fmla="*/ 339718284 h 260"/>
              <a:gd name="T34" fmla="*/ 248624741 w 197"/>
              <a:gd name="T35" fmla="*/ 388637585 h 260"/>
              <a:gd name="T36" fmla="*/ 270243784 w 197"/>
              <a:gd name="T37" fmla="*/ 423967825 h 260"/>
              <a:gd name="T38" fmla="*/ 316184454 w 197"/>
              <a:gd name="T39" fmla="*/ 434838414 h 260"/>
              <a:gd name="T40" fmla="*/ 386448397 w 197"/>
              <a:gd name="T41" fmla="*/ 394072879 h 260"/>
              <a:gd name="T42" fmla="*/ 432389067 w 197"/>
              <a:gd name="T43" fmla="*/ 266339332 h 260"/>
              <a:gd name="T44" fmla="*/ 432389067 w 197"/>
              <a:gd name="T45" fmla="*/ 211984737 h 260"/>
              <a:gd name="T46" fmla="*/ 402662268 w 197"/>
              <a:gd name="T47" fmla="*/ 127733547 h 260"/>
              <a:gd name="T48" fmla="*/ 335102555 w 197"/>
              <a:gd name="T49" fmla="*/ 81532718 h 260"/>
              <a:gd name="T50" fmla="*/ 235111812 w 197"/>
              <a:gd name="T51" fmla="*/ 73378951 h 260"/>
              <a:gd name="T52" fmla="*/ 99990742 w 197"/>
              <a:gd name="T53" fmla="*/ 168500730 h 260"/>
              <a:gd name="T54" fmla="*/ 78370056 w 197"/>
              <a:gd name="T55" fmla="*/ 263620861 h 260"/>
              <a:gd name="T56" fmla="*/ 97288157 w 197"/>
              <a:gd name="T57" fmla="*/ 331564517 h 260"/>
              <a:gd name="T58" fmla="*/ 108096856 w 197"/>
              <a:gd name="T59" fmla="*/ 347870401 h 260"/>
              <a:gd name="T60" fmla="*/ 105394270 w 197"/>
              <a:gd name="T61" fmla="*/ 377766995 h 260"/>
              <a:gd name="T62" fmla="*/ 89180399 w 197"/>
              <a:gd name="T63" fmla="*/ 404943469 h 260"/>
              <a:gd name="T64" fmla="*/ 72966528 w 197"/>
              <a:gd name="T65" fmla="*/ 399508174 h 260"/>
              <a:gd name="T66" fmla="*/ 5405172 w 197"/>
              <a:gd name="T67" fmla="*/ 298951100 h 260"/>
              <a:gd name="T68" fmla="*/ 5405172 w 197"/>
              <a:gd name="T69" fmla="*/ 209266265 h 260"/>
              <a:gd name="T70" fmla="*/ 32429386 w 197"/>
              <a:gd name="T71" fmla="*/ 138604137 h 260"/>
              <a:gd name="T72" fmla="*/ 124312371 w 197"/>
              <a:gd name="T73" fmla="*/ 43484006 h 260"/>
              <a:gd name="T74" fmla="*/ 232409226 w 197"/>
              <a:gd name="T75" fmla="*/ 5435295 h 260"/>
              <a:gd name="T76" fmla="*/ 275648955 w 197"/>
              <a:gd name="T77" fmla="*/ 2718472 h 260"/>
              <a:gd name="T78" fmla="*/ 391853568 w 197"/>
              <a:gd name="T79" fmla="*/ 24459650 h 260"/>
              <a:gd name="T80" fmla="*/ 472926210 w 197"/>
              <a:gd name="T81" fmla="*/ 84249541 h 260"/>
              <a:gd name="T82" fmla="*/ 521569466 w 197"/>
              <a:gd name="T83" fmla="*/ 173936025 h 260"/>
              <a:gd name="T84" fmla="*/ 532379810 w 197"/>
              <a:gd name="T85" fmla="*/ 236444387 h 260"/>
              <a:gd name="T86" fmla="*/ 524272052 w 197"/>
              <a:gd name="T87" fmla="*/ 298951100 h 260"/>
              <a:gd name="T88" fmla="*/ 418877782 w 197"/>
              <a:gd name="T89" fmla="*/ 475605597 h 260"/>
              <a:gd name="T90" fmla="*/ 372935468 w 197"/>
              <a:gd name="T91" fmla="*/ 497346776 h 260"/>
              <a:gd name="T92" fmla="*/ 313481868 w 197"/>
              <a:gd name="T93" fmla="*/ 505500542 h 260"/>
              <a:gd name="T94" fmla="*/ 259433440 w 197"/>
              <a:gd name="T95" fmla="*/ 489193010 h 260"/>
              <a:gd name="T96" fmla="*/ 224301469 w 197"/>
              <a:gd name="T97" fmla="*/ 456581241 h 2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7" h="260">
                <a:moveTo>
                  <a:pt x="83" y="168"/>
                </a:moveTo>
                <a:cubicBezTo>
                  <a:pt x="80" y="176"/>
                  <a:pt x="78" y="185"/>
                  <a:pt x="76" y="193"/>
                </a:cubicBezTo>
                <a:cubicBezTo>
                  <a:pt x="74" y="202"/>
                  <a:pt x="72" y="210"/>
                  <a:pt x="69" y="218"/>
                </a:cubicBezTo>
                <a:cubicBezTo>
                  <a:pt x="64" y="231"/>
                  <a:pt x="57" y="243"/>
                  <a:pt x="49" y="253"/>
                </a:cubicBezTo>
                <a:cubicBezTo>
                  <a:pt x="43" y="260"/>
                  <a:pt x="44" y="257"/>
                  <a:pt x="42" y="257"/>
                </a:cubicBezTo>
                <a:cubicBezTo>
                  <a:pt x="41" y="256"/>
                  <a:pt x="41" y="255"/>
                  <a:pt x="41" y="253"/>
                </a:cubicBezTo>
                <a:cubicBezTo>
                  <a:pt x="39" y="243"/>
                  <a:pt x="40" y="231"/>
                  <a:pt x="41" y="220"/>
                </a:cubicBezTo>
                <a:cubicBezTo>
                  <a:pt x="41" y="207"/>
                  <a:pt x="44" y="196"/>
                  <a:pt x="47" y="185"/>
                </a:cubicBezTo>
                <a:cubicBezTo>
                  <a:pt x="51" y="165"/>
                  <a:pt x="56" y="144"/>
                  <a:pt x="61" y="124"/>
                </a:cubicBezTo>
                <a:cubicBezTo>
                  <a:pt x="61" y="122"/>
                  <a:pt x="62" y="120"/>
                  <a:pt x="62" y="119"/>
                </a:cubicBezTo>
                <a:cubicBezTo>
                  <a:pt x="60" y="113"/>
                  <a:pt x="58" y="108"/>
                  <a:pt x="57" y="102"/>
                </a:cubicBezTo>
                <a:cubicBezTo>
                  <a:pt x="57" y="95"/>
                  <a:pt x="57" y="89"/>
                  <a:pt x="59" y="83"/>
                </a:cubicBezTo>
                <a:cubicBezTo>
                  <a:pt x="62" y="72"/>
                  <a:pt x="68" y="63"/>
                  <a:pt x="78" y="59"/>
                </a:cubicBezTo>
                <a:cubicBezTo>
                  <a:pt x="84" y="57"/>
                  <a:pt x="91" y="58"/>
                  <a:pt x="95" y="61"/>
                </a:cubicBezTo>
                <a:cubicBezTo>
                  <a:pt x="99" y="63"/>
                  <a:pt x="102" y="67"/>
                  <a:pt x="104" y="73"/>
                </a:cubicBezTo>
                <a:cubicBezTo>
                  <a:pt x="105" y="79"/>
                  <a:pt x="104" y="87"/>
                  <a:pt x="103" y="92"/>
                </a:cubicBezTo>
                <a:cubicBezTo>
                  <a:pt x="100" y="104"/>
                  <a:pt x="97" y="113"/>
                  <a:pt x="94" y="125"/>
                </a:cubicBezTo>
                <a:cubicBezTo>
                  <a:pt x="92" y="131"/>
                  <a:pt x="90" y="137"/>
                  <a:pt x="92" y="143"/>
                </a:cubicBezTo>
                <a:cubicBezTo>
                  <a:pt x="93" y="149"/>
                  <a:pt x="96" y="153"/>
                  <a:pt x="100" y="156"/>
                </a:cubicBezTo>
                <a:cubicBezTo>
                  <a:pt x="105" y="159"/>
                  <a:pt x="110" y="161"/>
                  <a:pt x="117" y="160"/>
                </a:cubicBezTo>
                <a:cubicBezTo>
                  <a:pt x="129" y="160"/>
                  <a:pt x="137" y="152"/>
                  <a:pt x="143" y="145"/>
                </a:cubicBezTo>
                <a:cubicBezTo>
                  <a:pt x="152" y="133"/>
                  <a:pt x="158" y="117"/>
                  <a:pt x="160" y="98"/>
                </a:cubicBezTo>
                <a:cubicBezTo>
                  <a:pt x="160" y="92"/>
                  <a:pt x="161" y="85"/>
                  <a:pt x="160" y="78"/>
                </a:cubicBezTo>
                <a:cubicBezTo>
                  <a:pt x="160" y="65"/>
                  <a:pt x="156" y="55"/>
                  <a:pt x="149" y="47"/>
                </a:cubicBezTo>
                <a:cubicBezTo>
                  <a:pt x="143" y="39"/>
                  <a:pt x="135" y="33"/>
                  <a:pt x="124" y="30"/>
                </a:cubicBezTo>
                <a:cubicBezTo>
                  <a:pt x="114" y="26"/>
                  <a:pt x="99" y="25"/>
                  <a:pt x="87" y="27"/>
                </a:cubicBezTo>
                <a:cubicBezTo>
                  <a:pt x="63" y="31"/>
                  <a:pt x="47" y="44"/>
                  <a:pt x="37" y="62"/>
                </a:cubicBezTo>
                <a:cubicBezTo>
                  <a:pt x="32" y="72"/>
                  <a:pt x="29" y="83"/>
                  <a:pt x="29" y="97"/>
                </a:cubicBezTo>
                <a:cubicBezTo>
                  <a:pt x="29" y="107"/>
                  <a:pt x="32" y="115"/>
                  <a:pt x="36" y="122"/>
                </a:cubicBezTo>
                <a:cubicBezTo>
                  <a:pt x="37" y="124"/>
                  <a:pt x="39" y="125"/>
                  <a:pt x="40" y="128"/>
                </a:cubicBezTo>
                <a:cubicBezTo>
                  <a:pt x="42" y="131"/>
                  <a:pt x="40" y="136"/>
                  <a:pt x="39" y="139"/>
                </a:cubicBezTo>
                <a:cubicBezTo>
                  <a:pt x="38" y="143"/>
                  <a:pt x="38" y="149"/>
                  <a:pt x="33" y="149"/>
                </a:cubicBezTo>
                <a:cubicBezTo>
                  <a:pt x="31" y="149"/>
                  <a:pt x="28" y="148"/>
                  <a:pt x="27" y="147"/>
                </a:cubicBezTo>
                <a:cubicBezTo>
                  <a:pt x="14" y="140"/>
                  <a:pt x="6" y="127"/>
                  <a:pt x="2" y="110"/>
                </a:cubicBezTo>
                <a:cubicBezTo>
                  <a:pt x="0" y="99"/>
                  <a:pt x="0" y="87"/>
                  <a:pt x="2" y="77"/>
                </a:cubicBezTo>
                <a:cubicBezTo>
                  <a:pt x="4" y="68"/>
                  <a:pt x="8" y="59"/>
                  <a:pt x="12" y="51"/>
                </a:cubicBezTo>
                <a:cubicBezTo>
                  <a:pt x="20" y="36"/>
                  <a:pt x="32" y="24"/>
                  <a:pt x="46" y="16"/>
                </a:cubicBezTo>
                <a:cubicBezTo>
                  <a:pt x="58" y="9"/>
                  <a:pt x="70" y="5"/>
                  <a:pt x="86" y="2"/>
                </a:cubicBezTo>
                <a:cubicBezTo>
                  <a:pt x="91" y="2"/>
                  <a:pt x="96" y="1"/>
                  <a:pt x="102" y="1"/>
                </a:cubicBezTo>
                <a:cubicBezTo>
                  <a:pt x="118" y="0"/>
                  <a:pt x="133" y="4"/>
                  <a:pt x="145" y="9"/>
                </a:cubicBezTo>
                <a:cubicBezTo>
                  <a:pt x="157" y="15"/>
                  <a:pt x="166" y="22"/>
                  <a:pt x="175" y="31"/>
                </a:cubicBezTo>
                <a:cubicBezTo>
                  <a:pt x="183" y="40"/>
                  <a:pt x="189" y="50"/>
                  <a:pt x="193" y="64"/>
                </a:cubicBezTo>
                <a:cubicBezTo>
                  <a:pt x="195" y="71"/>
                  <a:pt x="197" y="78"/>
                  <a:pt x="197" y="87"/>
                </a:cubicBezTo>
                <a:cubicBezTo>
                  <a:pt x="197" y="95"/>
                  <a:pt x="195" y="103"/>
                  <a:pt x="194" y="110"/>
                </a:cubicBezTo>
                <a:cubicBezTo>
                  <a:pt x="189" y="139"/>
                  <a:pt x="176" y="162"/>
                  <a:pt x="155" y="175"/>
                </a:cubicBezTo>
                <a:cubicBezTo>
                  <a:pt x="151" y="178"/>
                  <a:pt x="145" y="181"/>
                  <a:pt x="138" y="183"/>
                </a:cubicBezTo>
                <a:cubicBezTo>
                  <a:pt x="131" y="185"/>
                  <a:pt x="124" y="186"/>
                  <a:pt x="116" y="186"/>
                </a:cubicBezTo>
                <a:cubicBezTo>
                  <a:pt x="108" y="185"/>
                  <a:pt x="101" y="183"/>
                  <a:pt x="96" y="180"/>
                </a:cubicBezTo>
                <a:cubicBezTo>
                  <a:pt x="90" y="177"/>
                  <a:pt x="86" y="173"/>
                  <a:pt x="83" y="168"/>
                </a:cubicBezTo>
              </a:path>
            </a:pathLst>
          </a:custGeom>
          <a:solidFill>
            <a:schemeClr val="bg1"/>
          </a:solidFill>
          <a:ln>
            <a:noFill/>
          </a:ln>
          <a:extLst/>
        </p:spPr>
        <p:txBody>
          <a:bodyPr/>
          <a:lstStyle/>
          <a:p>
            <a:endParaRPr lang="id-ID"/>
          </a:p>
        </p:txBody>
      </p:sp>
      <p:sp>
        <p:nvSpPr>
          <p:cNvPr id="49" name="Freeform 23"/>
          <p:cNvSpPr>
            <a:spLocks noEditPoints="1"/>
          </p:cNvSpPr>
          <p:nvPr/>
        </p:nvSpPr>
        <p:spPr bwMode="auto">
          <a:xfrm>
            <a:off x="11828577" y="3100836"/>
            <a:ext cx="458772" cy="292100"/>
          </a:xfrm>
          <a:custGeom>
            <a:avLst/>
            <a:gdLst>
              <a:gd name="T0" fmla="*/ 453441409 w 258"/>
              <a:gd name="T1" fmla="*/ 43326457 h 164"/>
              <a:gd name="T2" fmla="*/ 626180367 w 258"/>
              <a:gd name="T3" fmla="*/ 43326457 h 164"/>
              <a:gd name="T4" fmla="*/ 626180367 w 258"/>
              <a:gd name="T5" fmla="*/ 86654559 h 164"/>
              <a:gd name="T6" fmla="*/ 453441409 w 258"/>
              <a:gd name="T7" fmla="*/ 86654559 h 164"/>
              <a:gd name="T8" fmla="*/ 453441409 w 258"/>
              <a:gd name="T9" fmla="*/ 43326457 h 164"/>
              <a:gd name="T10" fmla="*/ 690957477 w 258"/>
              <a:gd name="T11" fmla="*/ 303288487 h 164"/>
              <a:gd name="T12" fmla="*/ 466936024 w 258"/>
              <a:gd name="T13" fmla="*/ 303288487 h 164"/>
              <a:gd name="T14" fmla="*/ 542510140 w 258"/>
              <a:gd name="T15" fmla="*/ 379110197 h 164"/>
              <a:gd name="T16" fmla="*/ 609986501 w 258"/>
              <a:gd name="T17" fmla="*/ 349323567 h 164"/>
              <a:gd name="T18" fmla="*/ 680162113 w 258"/>
              <a:gd name="T19" fmla="*/ 349323567 h 164"/>
              <a:gd name="T20" fmla="*/ 539810888 w 258"/>
              <a:gd name="T21" fmla="*/ 444100705 h 164"/>
              <a:gd name="T22" fmla="*/ 380566545 w 258"/>
              <a:gd name="T23" fmla="*/ 278917458 h 164"/>
              <a:gd name="T24" fmla="*/ 539810888 w 258"/>
              <a:gd name="T25" fmla="*/ 113732566 h 164"/>
              <a:gd name="T26" fmla="*/ 690957477 w 258"/>
              <a:gd name="T27" fmla="*/ 303288487 h 164"/>
              <a:gd name="T28" fmla="*/ 466936024 w 258"/>
              <a:gd name="T29" fmla="*/ 241006603 h 164"/>
              <a:gd name="T30" fmla="*/ 604587997 w 258"/>
              <a:gd name="T31" fmla="*/ 241006603 h 164"/>
              <a:gd name="T32" fmla="*/ 537111636 w 258"/>
              <a:gd name="T33" fmla="*/ 178723073 h 164"/>
              <a:gd name="T34" fmla="*/ 466936024 w 258"/>
              <a:gd name="T35" fmla="*/ 241006603 h 164"/>
              <a:gd name="T36" fmla="*/ 358974175 w 258"/>
              <a:gd name="T37" fmla="*/ 308704088 h 164"/>
              <a:gd name="T38" fmla="*/ 207827586 w 258"/>
              <a:gd name="T39" fmla="*/ 435976480 h 164"/>
              <a:gd name="T40" fmla="*/ 0 w 258"/>
              <a:gd name="T41" fmla="*/ 435976480 h 164"/>
              <a:gd name="T42" fmla="*/ 0 w 258"/>
              <a:gd name="T43" fmla="*/ 0 h 164"/>
              <a:gd name="T44" fmla="*/ 202429083 w 258"/>
              <a:gd name="T45" fmla="*/ 0 h 164"/>
              <a:gd name="T46" fmla="*/ 340081057 w 258"/>
              <a:gd name="T47" fmla="*/ 111025588 h 164"/>
              <a:gd name="T48" fmla="*/ 280702450 w 258"/>
              <a:gd name="T49" fmla="*/ 200387124 h 164"/>
              <a:gd name="T50" fmla="*/ 358974175 w 258"/>
              <a:gd name="T51" fmla="*/ 308704088 h 164"/>
              <a:gd name="T52" fmla="*/ 175438210 w 258"/>
              <a:gd name="T53" fmla="*/ 73114732 h 164"/>
              <a:gd name="T54" fmla="*/ 86369479 w 258"/>
              <a:gd name="T55" fmla="*/ 73114732 h 164"/>
              <a:gd name="T56" fmla="*/ 86369479 w 258"/>
              <a:gd name="T57" fmla="*/ 173307472 h 164"/>
              <a:gd name="T58" fmla="*/ 180836713 w 258"/>
              <a:gd name="T59" fmla="*/ 173307472 h 164"/>
              <a:gd name="T60" fmla="*/ 240215319 w 258"/>
              <a:gd name="T61" fmla="*/ 121856790 h 164"/>
              <a:gd name="T62" fmla="*/ 175438210 w 258"/>
              <a:gd name="T63" fmla="*/ 73114732 h 164"/>
              <a:gd name="T64" fmla="*/ 188934468 w 258"/>
              <a:gd name="T65" fmla="*/ 238297979 h 164"/>
              <a:gd name="T66" fmla="*/ 86369479 w 258"/>
              <a:gd name="T67" fmla="*/ 238297979 h 164"/>
              <a:gd name="T68" fmla="*/ 86369479 w 258"/>
              <a:gd name="T69" fmla="*/ 357446146 h 164"/>
              <a:gd name="T70" fmla="*/ 186235216 w 258"/>
              <a:gd name="T71" fmla="*/ 357446146 h 164"/>
              <a:gd name="T72" fmla="*/ 256410829 w 258"/>
              <a:gd name="T73" fmla="*/ 300579864 h 164"/>
              <a:gd name="T74" fmla="*/ 188934468 w 258"/>
              <a:gd name="T75" fmla="*/ 238297979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164">
                <a:moveTo>
                  <a:pt x="168" y="16"/>
                </a:moveTo>
                <a:cubicBezTo>
                  <a:pt x="232" y="16"/>
                  <a:pt x="232" y="16"/>
                  <a:pt x="232" y="16"/>
                </a:cubicBezTo>
                <a:cubicBezTo>
                  <a:pt x="232" y="32"/>
                  <a:pt x="232" y="32"/>
                  <a:pt x="232" y="32"/>
                </a:cubicBezTo>
                <a:cubicBezTo>
                  <a:pt x="168" y="32"/>
                  <a:pt x="168" y="32"/>
                  <a:pt x="168" y="32"/>
                </a:cubicBezTo>
                <a:lnTo>
                  <a:pt x="168" y="16"/>
                </a:lnTo>
                <a:close/>
                <a:moveTo>
                  <a:pt x="256" y="112"/>
                </a:moveTo>
                <a:cubicBezTo>
                  <a:pt x="173" y="112"/>
                  <a:pt x="173" y="112"/>
                  <a:pt x="173" y="112"/>
                </a:cubicBezTo>
                <a:cubicBezTo>
                  <a:pt x="174" y="133"/>
                  <a:pt x="184" y="140"/>
                  <a:pt x="201" y="140"/>
                </a:cubicBezTo>
                <a:cubicBezTo>
                  <a:pt x="214" y="140"/>
                  <a:pt x="224" y="136"/>
                  <a:pt x="226" y="129"/>
                </a:cubicBezTo>
                <a:cubicBezTo>
                  <a:pt x="252" y="129"/>
                  <a:pt x="252" y="129"/>
                  <a:pt x="252" y="129"/>
                </a:cubicBezTo>
                <a:cubicBezTo>
                  <a:pt x="243" y="156"/>
                  <a:pt x="226" y="164"/>
                  <a:pt x="200" y="164"/>
                </a:cubicBezTo>
                <a:cubicBezTo>
                  <a:pt x="164" y="164"/>
                  <a:pt x="141" y="139"/>
                  <a:pt x="141" y="103"/>
                </a:cubicBezTo>
                <a:cubicBezTo>
                  <a:pt x="141" y="68"/>
                  <a:pt x="165" y="42"/>
                  <a:pt x="200" y="42"/>
                </a:cubicBezTo>
                <a:cubicBezTo>
                  <a:pt x="239" y="42"/>
                  <a:pt x="258" y="77"/>
                  <a:pt x="256" y="112"/>
                </a:cubicBezTo>
                <a:moveTo>
                  <a:pt x="173" y="89"/>
                </a:moveTo>
                <a:cubicBezTo>
                  <a:pt x="224" y="89"/>
                  <a:pt x="224" y="89"/>
                  <a:pt x="224" y="89"/>
                </a:cubicBezTo>
                <a:cubicBezTo>
                  <a:pt x="222" y="73"/>
                  <a:pt x="215" y="66"/>
                  <a:pt x="199" y="66"/>
                </a:cubicBezTo>
                <a:cubicBezTo>
                  <a:pt x="179" y="66"/>
                  <a:pt x="173" y="80"/>
                  <a:pt x="173" y="89"/>
                </a:cubicBezTo>
                <a:moveTo>
                  <a:pt x="133" y="114"/>
                </a:moveTo>
                <a:cubicBezTo>
                  <a:pt x="133" y="147"/>
                  <a:pt x="106" y="161"/>
                  <a:pt x="77" y="161"/>
                </a:cubicBezTo>
                <a:cubicBezTo>
                  <a:pt x="0" y="161"/>
                  <a:pt x="0" y="161"/>
                  <a:pt x="0" y="161"/>
                </a:cubicBezTo>
                <a:cubicBezTo>
                  <a:pt x="0" y="0"/>
                  <a:pt x="0" y="0"/>
                  <a:pt x="0" y="0"/>
                </a:cubicBezTo>
                <a:cubicBezTo>
                  <a:pt x="75" y="0"/>
                  <a:pt x="75" y="0"/>
                  <a:pt x="75" y="0"/>
                </a:cubicBezTo>
                <a:cubicBezTo>
                  <a:pt x="105" y="0"/>
                  <a:pt x="126" y="11"/>
                  <a:pt x="126" y="41"/>
                </a:cubicBezTo>
                <a:cubicBezTo>
                  <a:pt x="126" y="56"/>
                  <a:pt x="118" y="67"/>
                  <a:pt x="104" y="74"/>
                </a:cubicBezTo>
                <a:cubicBezTo>
                  <a:pt x="123" y="80"/>
                  <a:pt x="133" y="95"/>
                  <a:pt x="133" y="114"/>
                </a:cubicBezTo>
                <a:moveTo>
                  <a:pt x="65" y="27"/>
                </a:moveTo>
                <a:cubicBezTo>
                  <a:pt x="32" y="27"/>
                  <a:pt x="32" y="27"/>
                  <a:pt x="32" y="27"/>
                </a:cubicBezTo>
                <a:cubicBezTo>
                  <a:pt x="32" y="64"/>
                  <a:pt x="32" y="64"/>
                  <a:pt x="32" y="64"/>
                </a:cubicBezTo>
                <a:cubicBezTo>
                  <a:pt x="67" y="64"/>
                  <a:pt x="67" y="64"/>
                  <a:pt x="67" y="64"/>
                </a:cubicBezTo>
                <a:cubicBezTo>
                  <a:pt x="80" y="64"/>
                  <a:pt x="89" y="59"/>
                  <a:pt x="89" y="45"/>
                </a:cubicBezTo>
                <a:cubicBezTo>
                  <a:pt x="89" y="30"/>
                  <a:pt x="77" y="27"/>
                  <a:pt x="65" y="27"/>
                </a:cubicBezTo>
                <a:moveTo>
                  <a:pt x="70" y="88"/>
                </a:moveTo>
                <a:cubicBezTo>
                  <a:pt x="32" y="88"/>
                  <a:pt x="32" y="88"/>
                  <a:pt x="32" y="88"/>
                </a:cubicBezTo>
                <a:cubicBezTo>
                  <a:pt x="32" y="132"/>
                  <a:pt x="32" y="132"/>
                  <a:pt x="32" y="132"/>
                </a:cubicBezTo>
                <a:cubicBezTo>
                  <a:pt x="69" y="132"/>
                  <a:pt x="69" y="132"/>
                  <a:pt x="69" y="132"/>
                </a:cubicBezTo>
                <a:cubicBezTo>
                  <a:pt x="83" y="132"/>
                  <a:pt x="95" y="128"/>
                  <a:pt x="95" y="111"/>
                </a:cubicBezTo>
                <a:cubicBezTo>
                  <a:pt x="95" y="95"/>
                  <a:pt x="85" y="88"/>
                  <a:pt x="70" y="88"/>
                </a:cubicBezTo>
              </a:path>
            </a:pathLst>
          </a:custGeom>
          <a:solidFill>
            <a:schemeClr val="bg1"/>
          </a:solidFill>
          <a:ln>
            <a:noFill/>
          </a:ln>
          <a:extLst/>
        </p:spPr>
        <p:txBody>
          <a:bodyPr/>
          <a:lstStyle/>
          <a:p>
            <a:endParaRPr lang="id-ID"/>
          </a:p>
        </p:txBody>
      </p:sp>
      <p:sp>
        <p:nvSpPr>
          <p:cNvPr id="50" name="TextBox 49"/>
          <p:cNvSpPr txBox="1"/>
          <p:nvPr/>
        </p:nvSpPr>
        <p:spPr>
          <a:xfrm>
            <a:off x="1747551" y="1880365"/>
            <a:ext cx="4852821"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Social Media Analysis</a:t>
            </a:r>
          </a:p>
        </p:txBody>
      </p:sp>
      <p:sp>
        <p:nvSpPr>
          <p:cNvPr id="51" name="Rectangle 50"/>
          <p:cNvSpPr/>
          <p:nvPr/>
        </p:nvSpPr>
        <p:spPr>
          <a:xfrm>
            <a:off x="1747551" y="5324156"/>
            <a:ext cx="6710649"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graphicFrame>
        <p:nvGraphicFramePr>
          <p:cNvPr id="52" name="Chart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GraphicFramePr/>
          <p:nvPr>
            <p:extLst>
              <p:ext uri="{D42A27DB-BD31-4B8C-83A1-F6EECF244321}">
                <p14:modId xmlns:p14="http://schemas.microsoft.com/office/powerpoint/2010/main" val="3918575920"/>
              </p:ext>
            </p:extLst>
          </p:nvPr>
        </p:nvGraphicFramePr>
        <p:xfrm>
          <a:off x="1747551" y="6917571"/>
          <a:ext cx="5420165" cy="159416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19208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a:spLocks/>
          </p:cNvSpPr>
          <p:nvPr/>
        </p:nvSpPr>
        <p:spPr bwMode="auto">
          <a:xfrm>
            <a:off x="7217805" y="7085000"/>
            <a:ext cx="1844889" cy="2129629"/>
          </a:xfrm>
          <a:custGeom>
            <a:avLst/>
            <a:gdLst>
              <a:gd name="T0" fmla="*/ 0 w 1555"/>
              <a:gd name="T1" fmla="*/ 449 h 1795"/>
              <a:gd name="T2" fmla="*/ 779 w 1555"/>
              <a:gd name="T3" fmla="*/ 0 h 1795"/>
              <a:gd name="T4" fmla="*/ 1555 w 1555"/>
              <a:gd name="T5" fmla="*/ 449 h 1795"/>
              <a:gd name="T6" fmla="*/ 1555 w 1555"/>
              <a:gd name="T7" fmla="*/ 1347 h 1795"/>
              <a:gd name="T8" fmla="*/ 779 w 1555"/>
              <a:gd name="T9" fmla="*/ 1795 h 1795"/>
              <a:gd name="T10" fmla="*/ 0 w 1555"/>
              <a:gd name="T11" fmla="*/ 1347 h 1795"/>
              <a:gd name="T12" fmla="*/ 0 w 1555"/>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5" h="1795">
                <a:moveTo>
                  <a:pt x="0" y="449"/>
                </a:moveTo>
                <a:lnTo>
                  <a:pt x="779" y="0"/>
                </a:lnTo>
                <a:lnTo>
                  <a:pt x="1555" y="449"/>
                </a:lnTo>
                <a:lnTo>
                  <a:pt x="1555" y="1347"/>
                </a:lnTo>
                <a:lnTo>
                  <a:pt x="779" y="1795"/>
                </a:lnTo>
                <a:lnTo>
                  <a:pt x="0" y="1347"/>
                </a:lnTo>
                <a:lnTo>
                  <a:pt x="0" y="449"/>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4" name="Freeform 3"/>
          <p:cNvSpPr>
            <a:spLocks/>
          </p:cNvSpPr>
          <p:nvPr/>
        </p:nvSpPr>
        <p:spPr bwMode="auto">
          <a:xfrm>
            <a:off x="9199132" y="7085000"/>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5" name="Freeform 4"/>
          <p:cNvSpPr>
            <a:spLocks/>
          </p:cNvSpPr>
          <p:nvPr/>
        </p:nvSpPr>
        <p:spPr bwMode="auto">
          <a:xfrm>
            <a:off x="7217805" y="3683523"/>
            <a:ext cx="1844889" cy="2130817"/>
          </a:xfrm>
          <a:custGeom>
            <a:avLst/>
            <a:gdLst>
              <a:gd name="T0" fmla="*/ 0 w 1555"/>
              <a:gd name="T1" fmla="*/ 450 h 1796"/>
              <a:gd name="T2" fmla="*/ 779 w 1555"/>
              <a:gd name="T3" fmla="*/ 0 h 1796"/>
              <a:gd name="T4" fmla="*/ 1555 w 1555"/>
              <a:gd name="T5" fmla="*/ 450 h 1796"/>
              <a:gd name="T6" fmla="*/ 1555 w 1555"/>
              <a:gd name="T7" fmla="*/ 1346 h 1796"/>
              <a:gd name="T8" fmla="*/ 779 w 1555"/>
              <a:gd name="T9" fmla="*/ 1796 h 1796"/>
              <a:gd name="T10" fmla="*/ 0 w 1555"/>
              <a:gd name="T11" fmla="*/ 1346 h 1796"/>
              <a:gd name="T12" fmla="*/ 0 w 1555"/>
              <a:gd name="T13" fmla="*/ 450 h 1796"/>
            </a:gdLst>
            <a:ahLst/>
            <a:cxnLst>
              <a:cxn ang="0">
                <a:pos x="T0" y="T1"/>
              </a:cxn>
              <a:cxn ang="0">
                <a:pos x="T2" y="T3"/>
              </a:cxn>
              <a:cxn ang="0">
                <a:pos x="T4" y="T5"/>
              </a:cxn>
              <a:cxn ang="0">
                <a:pos x="T6" y="T7"/>
              </a:cxn>
              <a:cxn ang="0">
                <a:pos x="T8" y="T9"/>
              </a:cxn>
              <a:cxn ang="0">
                <a:pos x="T10" y="T11"/>
              </a:cxn>
              <a:cxn ang="0">
                <a:pos x="T12" y="T13"/>
              </a:cxn>
            </a:cxnLst>
            <a:rect l="0" t="0" r="r" b="b"/>
            <a:pathLst>
              <a:path w="1555" h="1796">
                <a:moveTo>
                  <a:pt x="0" y="450"/>
                </a:moveTo>
                <a:lnTo>
                  <a:pt x="779" y="0"/>
                </a:lnTo>
                <a:lnTo>
                  <a:pt x="1555" y="450"/>
                </a:lnTo>
                <a:lnTo>
                  <a:pt x="1555" y="1346"/>
                </a:lnTo>
                <a:lnTo>
                  <a:pt x="779" y="1796"/>
                </a:lnTo>
                <a:lnTo>
                  <a:pt x="0" y="1346"/>
                </a:lnTo>
                <a:lnTo>
                  <a:pt x="0" y="45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6" name="Freeform 5"/>
          <p:cNvSpPr>
            <a:spLocks/>
          </p:cNvSpPr>
          <p:nvPr/>
        </p:nvSpPr>
        <p:spPr bwMode="auto">
          <a:xfrm>
            <a:off x="9199132" y="3683523"/>
            <a:ext cx="1843703" cy="2130817"/>
          </a:xfrm>
          <a:custGeom>
            <a:avLst/>
            <a:gdLst>
              <a:gd name="T0" fmla="*/ 0 w 1554"/>
              <a:gd name="T1" fmla="*/ 450 h 1796"/>
              <a:gd name="T2" fmla="*/ 778 w 1554"/>
              <a:gd name="T3" fmla="*/ 0 h 1796"/>
              <a:gd name="T4" fmla="*/ 1554 w 1554"/>
              <a:gd name="T5" fmla="*/ 450 h 1796"/>
              <a:gd name="T6" fmla="*/ 1554 w 1554"/>
              <a:gd name="T7" fmla="*/ 1346 h 1796"/>
              <a:gd name="T8" fmla="*/ 778 w 1554"/>
              <a:gd name="T9" fmla="*/ 1796 h 1796"/>
              <a:gd name="T10" fmla="*/ 0 w 1554"/>
              <a:gd name="T11" fmla="*/ 1346 h 1796"/>
              <a:gd name="T12" fmla="*/ 0 w 1554"/>
              <a:gd name="T13" fmla="*/ 450 h 1796"/>
            </a:gdLst>
            <a:ahLst/>
            <a:cxnLst>
              <a:cxn ang="0">
                <a:pos x="T0" y="T1"/>
              </a:cxn>
              <a:cxn ang="0">
                <a:pos x="T2" y="T3"/>
              </a:cxn>
              <a:cxn ang="0">
                <a:pos x="T4" y="T5"/>
              </a:cxn>
              <a:cxn ang="0">
                <a:pos x="T6" y="T7"/>
              </a:cxn>
              <a:cxn ang="0">
                <a:pos x="T8" y="T9"/>
              </a:cxn>
              <a:cxn ang="0">
                <a:pos x="T10" y="T11"/>
              </a:cxn>
              <a:cxn ang="0">
                <a:pos x="T12" y="T13"/>
              </a:cxn>
            </a:cxnLst>
            <a:rect l="0" t="0" r="r" b="b"/>
            <a:pathLst>
              <a:path w="1554" h="1796">
                <a:moveTo>
                  <a:pt x="0" y="450"/>
                </a:moveTo>
                <a:lnTo>
                  <a:pt x="778" y="0"/>
                </a:lnTo>
                <a:lnTo>
                  <a:pt x="1554" y="450"/>
                </a:lnTo>
                <a:lnTo>
                  <a:pt x="1554" y="1346"/>
                </a:lnTo>
                <a:lnTo>
                  <a:pt x="778" y="1796"/>
                </a:lnTo>
                <a:lnTo>
                  <a:pt x="0" y="1346"/>
                </a:lnTo>
                <a:lnTo>
                  <a:pt x="0" y="45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7" name="Freeform 6"/>
          <p:cNvSpPr>
            <a:spLocks/>
          </p:cNvSpPr>
          <p:nvPr/>
        </p:nvSpPr>
        <p:spPr bwMode="auto">
          <a:xfrm>
            <a:off x="10190982" y="5387227"/>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8" name="Freeform 7"/>
          <p:cNvSpPr>
            <a:spLocks/>
          </p:cNvSpPr>
          <p:nvPr/>
        </p:nvSpPr>
        <p:spPr bwMode="auto">
          <a:xfrm>
            <a:off x="6209345" y="5387227"/>
            <a:ext cx="1843703" cy="2129629"/>
          </a:xfrm>
          <a:custGeom>
            <a:avLst/>
            <a:gdLst>
              <a:gd name="T0" fmla="*/ 0 w 1554"/>
              <a:gd name="T1" fmla="*/ 449 h 1795"/>
              <a:gd name="T2" fmla="*/ 778 w 1554"/>
              <a:gd name="T3" fmla="*/ 0 h 1795"/>
              <a:gd name="T4" fmla="*/ 1554 w 1554"/>
              <a:gd name="T5" fmla="*/ 449 h 1795"/>
              <a:gd name="T6" fmla="*/ 1554 w 1554"/>
              <a:gd name="T7" fmla="*/ 1347 h 1795"/>
              <a:gd name="T8" fmla="*/ 778 w 1554"/>
              <a:gd name="T9" fmla="*/ 1795 h 1795"/>
              <a:gd name="T10" fmla="*/ 0 w 1554"/>
              <a:gd name="T11" fmla="*/ 1347 h 1795"/>
              <a:gd name="T12" fmla="*/ 0 w 1554"/>
              <a:gd name="T13" fmla="*/ 449 h 1795"/>
            </a:gdLst>
            <a:ahLst/>
            <a:cxnLst>
              <a:cxn ang="0">
                <a:pos x="T0" y="T1"/>
              </a:cxn>
              <a:cxn ang="0">
                <a:pos x="T2" y="T3"/>
              </a:cxn>
              <a:cxn ang="0">
                <a:pos x="T4" y="T5"/>
              </a:cxn>
              <a:cxn ang="0">
                <a:pos x="T6" y="T7"/>
              </a:cxn>
              <a:cxn ang="0">
                <a:pos x="T8" y="T9"/>
              </a:cxn>
              <a:cxn ang="0">
                <a:pos x="T10" y="T11"/>
              </a:cxn>
              <a:cxn ang="0">
                <a:pos x="T12" y="T13"/>
              </a:cxn>
            </a:cxnLst>
            <a:rect l="0" t="0" r="r" b="b"/>
            <a:pathLst>
              <a:path w="1554" h="1795">
                <a:moveTo>
                  <a:pt x="0" y="449"/>
                </a:moveTo>
                <a:lnTo>
                  <a:pt x="778" y="0"/>
                </a:lnTo>
                <a:lnTo>
                  <a:pt x="1554" y="449"/>
                </a:lnTo>
                <a:lnTo>
                  <a:pt x="1554" y="1347"/>
                </a:lnTo>
                <a:lnTo>
                  <a:pt x="778" y="1795"/>
                </a:lnTo>
                <a:lnTo>
                  <a:pt x="0" y="1347"/>
                </a:lnTo>
                <a:lnTo>
                  <a:pt x="0" y="449"/>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sz="1400"/>
          </a:p>
        </p:txBody>
      </p:sp>
      <p:sp>
        <p:nvSpPr>
          <p:cNvPr id="9" name="Freeform 569"/>
          <p:cNvSpPr>
            <a:spLocks noEditPoints="1"/>
          </p:cNvSpPr>
          <p:nvPr/>
        </p:nvSpPr>
        <p:spPr bwMode="auto">
          <a:xfrm>
            <a:off x="9820315" y="4475675"/>
            <a:ext cx="601335" cy="54651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611"/>
          <p:cNvSpPr>
            <a:spLocks noEditPoints="1"/>
          </p:cNvSpPr>
          <p:nvPr/>
        </p:nvSpPr>
        <p:spPr bwMode="auto">
          <a:xfrm>
            <a:off x="9820704" y="7849149"/>
            <a:ext cx="600558" cy="601331"/>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8"/>
          <p:cNvSpPr>
            <a:spLocks noEditPoints="1"/>
          </p:cNvSpPr>
          <p:nvPr/>
        </p:nvSpPr>
        <p:spPr bwMode="auto">
          <a:xfrm>
            <a:off x="7839439" y="4448122"/>
            <a:ext cx="601622" cy="601620"/>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3"/>
          <p:cNvSpPr>
            <a:spLocks noEditPoints="1"/>
          </p:cNvSpPr>
          <p:nvPr/>
        </p:nvSpPr>
        <p:spPr bwMode="auto">
          <a:xfrm>
            <a:off x="6830790" y="6151637"/>
            <a:ext cx="600809" cy="600809"/>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50"/>
          <p:cNvSpPr>
            <a:spLocks noEditPoints="1"/>
          </p:cNvSpPr>
          <p:nvPr/>
        </p:nvSpPr>
        <p:spPr bwMode="auto">
          <a:xfrm>
            <a:off x="10812387" y="6206256"/>
            <a:ext cx="600892" cy="491569"/>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3"/>
          <p:cNvSpPr>
            <a:spLocks noEditPoints="1"/>
          </p:cNvSpPr>
          <p:nvPr/>
        </p:nvSpPr>
        <p:spPr bwMode="auto">
          <a:xfrm>
            <a:off x="7839439" y="7876517"/>
            <a:ext cx="601622" cy="546594"/>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TextBox 14"/>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112772"/>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921239"/>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729707"/>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112772"/>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921239"/>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729707"/>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280957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rot="1799237">
            <a:off x="8171003" y="3961789"/>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Freeform 3"/>
          <p:cNvSpPr/>
          <p:nvPr/>
        </p:nvSpPr>
        <p:spPr>
          <a:xfrm rot="5399237">
            <a:off x="9656380" y="5229850"/>
            <a:ext cx="2656961"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4"/>
          <p:cNvSpPr/>
          <p:nvPr/>
        </p:nvSpPr>
        <p:spPr>
          <a:xfrm rot="8999237">
            <a:off x="9300895" y="7150255"/>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5"/>
          <p:cNvSpPr/>
          <p:nvPr/>
        </p:nvSpPr>
        <p:spPr>
          <a:xfrm rot="12599237">
            <a:off x="7460034" y="7802597"/>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Freeform 6"/>
          <p:cNvSpPr/>
          <p:nvPr/>
        </p:nvSpPr>
        <p:spPr>
          <a:xfrm rot="16199237">
            <a:off x="5974658" y="6534537"/>
            <a:ext cx="2656961"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Freeform 7"/>
          <p:cNvSpPr/>
          <p:nvPr/>
        </p:nvSpPr>
        <p:spPr>
          <a:xfrm rot="19799237">
            <a:off x="6330142" y="4614133"/>
            <a:ext cx="2656962" cy="1052134"/>
          </a:xfrm>
          <a:custGeom>
            <a:avLst/>
            <a:gdLst>
              <a:gd name="connsiteX0" fmla="*/ 809863 w 3526124"/>
              <a:gd name="connsiteY0" fmla="*/ 0 h 1396315"/>
              <a:gd name="connsiteX1" fmla="*/ 2716261 w 3526124"/>
              <a:gd name="connsiteY1" fmla="*/ 0 h 1396315"/>
              <a:gd name="connsiteX2" fmla="*/ 3526124 w 3526124"/>
              <a:gd name="connsiteY2" fmla="*/ 1396315 h 1396315"/>
              <a:gd name="connsiteX3" fmla="*/ 0 w 3526124"/>
              <a:gd name="connsiteY3" fmla="*/ 1396315 h 1396315"/>
            </a:gdLst>
            <a:ahLst/>
            <a:cxnLst>
              <a:cxn ang="0">
                <a:pos x="connsiteX0" y="connsiteY0"/>
              </a:cxn>
              <a:cxn ang="0">
                <a:pos x="connsiteX1" y="connsiteY1"/>
              </a:cxn>
              <a:cxn ang="0">
                <a:pos x="connsiteX2" y="connsiteY2"/>
              </a:cxn>
              <a:cxn ang="0">
                <a:pos x="connsiteX3" y="connsiteY3"/>
              </a:cxn>
            </a:cxnLst>
            <a:rect l="l" t="t" r="r" b="b"/>
            <a:pathLst>
              <a:path w="3526124" h="1396315">
                <a:moveTo>
                  <a:pt x="809863" y="0"/>
                </a:moveTo>
                <a:lnTo>
                  <a:pt x="2716261" y="0"/>
                </a:lnTo>
                <a:lnTo>
                  <a:pt x="3526124" y="1396315"/>
                </a:lnTo>
                <a:lnTo>
                  <a:pt x="0" y="139631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Freeform 8"/>
          <p:cNvSpPr>
            <a:spLocks noEditPoints="1"/>
          </p:cNvSpPr>
          <p:nvPr/>
        </p:nvSpPr>
        <p:spPr bwMode="auto">
          <a:xfrm>
            <a:off x="8782050" y="6046314"/>
            <a:ext cx="723900" cy="723894"/>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TextBox 9"/>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071957"/>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880424"/>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688892"/>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071957"/>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880424"/>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688892"/>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81618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9252095" y="3692646"/>
            <a:ext cx="2172073" cy="1866864"/>
          </a:xfrm>
          <a:custGeom>
            <a:avLst/>
            <a:gdLst>
              <a:gd name="T0" fmla="*/ 622 w 1070"/>
              <a:gd name="T1" fmla="*/ 889 h 919"/>
              <a:gd name="T2" fmla="*/ 1040 w 1070"/>
              <a:gd name="T3" fmla="*/ 648 h 919"/>
              <a:gd name="T4" fmla="*/ 1055 w 1070"/>
              <a:gd name="T5" fmla="*/ 583 h 919"/>
              <a:gd name="T6" fmla="*/ 49 w 1070"/>
              <a:gd name="T7" fmla="*/ 2 h 919"/>
              <a:gd name="T8" fmla="*/ 0 w 1070"/>
              <a:gd name="T9" fmla="*/ 47 h 919"/>
              <a:gd name="T10" fmla="*/ 0 w 1070"/>
              <a:gd name="T11" fmla="*/ 530 h 919"/>
              <a:gd name="T12" fmla="*/ 100 w 1070"/>
              <a:gd name="T13" fmla="*/ 654 h 919"/>
              <a:gd name="T14" fmla="*/ 465 w 1070"/>
              <a:gd name="T15" fmla="*/ 864 h 919"/>
              <a:gd name="T16" fmla="*/ 622 w 1070"/>
              <a:gd name="T17" fmla="*/ 88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19">
                <a:moveTo>
                  <a:pt x="622" y="889"/>
                </a:moveTo>
                <a:cubicBezTo>
                  <a:pt x="1040" y="648"/>
                  <a:pt x="1040" y="648"/>
                  <a:pt x="1040" y="648"/>
                </a:cubicBezTo>
                <a:cubicBezTo>
                  <a:pt x="1063" y="635"/>
                  <a:pt x="1070" y="605"/>
                  <a:pt x="1055" y="583"/>
                </a:cubicBezTo>
                <a:cubicBezTo>
                  <a:pt x="831" y="256"/>
                  <a:pt x="467" y="33"/>
                  <a:pt x="49" y="2"/>
                </a:cubicBezTo>
                <a:cubicBezTo>
                  <a:pt x="22" y="0"/>
                  <a:pt x="0" y="21"/>
                  <a:pt x="0" y="47"/>
                </a:cubicBezTo>
                <a:cubicBezTo>
                  <a:pt x="0" y="530"/>
                  <a:pt x="0" y="530"/>
                  <a:pt x="0" y="530"/>
                </a:cubicBezTo>
                <a:cubicBezTo>
                  <a:pt x="0" y="590"/>
                  <a:pt x="42" y="641"/>
                  <a:pt x="100" y="654"/>
                </a:cubicBezTo>
                <a:cubicBezTo>
                  <a:pt x="243" y="685"/>
                  <a:pt x="369" y="760"/>
                  <a:pt x="465" y="864"/>
                </a:cubicBezTo>
                <a:cubicBezTo>
                  <a:pt x="505" y="908"/>
                  <a:pt x="570" y="919"/>
                  <a:pt x="622" y="889"/>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9252095" y="7268683"/>
            <a:ext cx="2172073" cy="1868136"/>
          </a:xfrm>
          <a:custGeom>
            <a:avLst/>
            <a:gdLst>
              <a:gd name="T0" fmla="*/ 0 w 1070"/>
              <a:gd name="T1" fmla="*/ 390 h 920"/>
              <a:gd name="T2" fmla="*/ 0 w 1070"/>
              <a:gd name="T3" fmla="*/ 872 h 920"/>
              <a:gd name="T4" fmla="*/ 49 w 1070"/>
              <a:gd name="T5" fmla="*/ 918 h 920"/>
              <a:gd name="T6" fmla="*/ 1055 w 1070"/>
              <a:gd name="T7" fmla="*/ 337 h 920"/>
              <a:gd name="T8" fmla="*/ 1040 w 1070"/>
              <a:gd name="T9" fmla="*/ 272 h 920"/>
              <a:gd name="T10" fmla="*/ 622 w 1070"/>
              <a:gd name="T11" fmla="*/ 30 h 920"/>
              <a:gd name="T12" fmla="*/ 465 w 1070"/>
              <a:gd name="T13" fmla="*/ 56 h 920"/>
              <a:gd name="T14" fmla="*/ 100 w 1070"/>
              <a:gd name="T15" fmla="*/ 266 h 920"/>
              <a:gd name="T16" fmla="*/ 0 w 1070"/>
              <a:gd name="T17" fmla="*/ 39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20">
                <a:moveTo>
                  <a:pt x="0" y="390"/>
                </a:moveTo>
                <a:cubicBezTo>
                  <a:pt x="0" y="872"/>
                  <a:pt x="0" y="872"/>
                  <a:pt x="0" y="872"/>
                </a:cubicBezTo>
                <a:cubicBezTo>
                  <a:pt x="0" y="899"/>
                  <a:pt x="22" y="920"/>
                  <a:pt x="49" y="918"/>
                </a:cubicBezTo>
                <a:cubicBezTo>
                  <a:pt x="467" y="886"/>
                  <a:pt x="831" y="664"/>
                  <a:pt x="1055" y="337"/>
                </a:cubicBezTo>
                <a:cubicBezTo>
                  <a:pt x="1070" y="315"/>
                  <a:pt x="1063" y="285"/>
                  <a:pt x="1040" y="272"/>
                </a:cubicBezTo>
                <a:cubicBezTo>
                  <a:pt x="622" y="30"/>
                  <a:pt x="622" y="30"/>
                  <a:pt x="622" y="30"/>
                </a:cubicBezTo>
                <a:cubicBezTo>
                  <a:pt x="570" y="0"/>
                  <a:pt x="505" y="12"/>
                  <a:pt x="465" y="56"/>
                </a:cubicBezTo>
                <a:cubicBezTo>
                  <a:pt x="369" y="160"/>
                  <a:pt x="243" y="234"/>
                  <a:pt x="100" y="266"/>
                </a:cubicBezTo>
                <a:cubicBezTo>
                  <a:pt x="42" y="279"/>
                  <a:pt x="0" y="330"/>
                  <a:pt x="0" y="39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6418735" y="5166553"/>
            <a:ext cx="1398876" cy="2493815"/>
          </a:xfrm>
          <a:custGeom>
            <a:avLst/>
            <a:gdLst>
              <a:gd name="T0" fmla="*/ 639 w 689"/>
              <a:gd name="T1" fmla="*/ 614 h 1228"/>
              <a:gd name="T2" fmla="*/ 671 w 689"/>
              <a:gd name="T3" fmla="*/ 404 h 1228"/>
              <a:gd name="T4" fmla="*/ 614 w 689"/>
              <a:gd name="T5" fmla="*/ 255 h 1228"/>
              <a:gd name="T6" fmla="*/ 196 w 689"/>
              <a:gd name="T7" fmla="*/ 14 h 1228"/>
              <a:gd name="T8" fmla="*/ 132 w 689"/>
              <a:gd name="T9" fmla="*/ 33 h 1228"/>
              <a:gd name="T10" fmla="*/ 0 w 689"/>
              <a:gd name="T11" fmla="*/ 614 h 1228"/>
              <a:gd name="T12" fmla="*/ 132 w 689"/>
              <a:gd name="T13" fmla="*/ 1195 h 1228"/>
              <a:gd name="T14" fmla="*/ 196 w 689"/>
              <a:gd name="T15" fmla="*/ 1215 h 1228"/>
              <a:gd name="T16" fmla="*/ 614 w 689"/>
              <a:gd name="T17" fmla="*/ 974 h 1228"/>
              <a:gd name="T18" fmla="*/ 671 w 689"/>
              <a:gd name="T19" fmla="*/ 824 h 1228"/>
              <a:gd name="T20" fmla="*/ 639 w 689"/>
              <a:gd name="T21" fmla="*/ 61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9" h="1228">
                <a:moveTo>
                  <a:pt x="639" y="614"/>
                </a:moveTo>
                <a:cubicBezTo>
                  <a:pt x="639" y="541"/>
                  <a:pt x="650" y="471"/>
                  <a:pt x="671" y="404"/>
                </a:cubicBezTo>
                <a:cubicBezTo>
                  <a:pt x="689" y="347"/>
                  <a:pt x="666" y="285"/>
                  <a:pt x="614" y="255"/>
                </a:cubicBezTo>
                <a:cubicBezTo>
                  <a:pt x="196" y="14"/>
                  <a:pt x="196" y="14"/>
                  <a:pt x="196" y="14"/>
                </a:cubicBezTo>
                <a:cubicBezTo>
                  <a:pt x="173" y="0"/>
                  <a:pt x="144" y="9"/>
                  <a:pt x="132" y="33"/>
                </a:cubicBezTo>
                <a:cubicBezTo>
                  <a:pt x="48" y="209"/>
                  <a:pt x="0" y="406"/>
                  <a:pt x="0" y="614"/>
                </a:cubicBezTo>
                <a:cubicBezTo>
                  <a:pt x="0" y="823"/>
                  <a:pt x="48" y="1020"/>
                  <a:pt x="132" y="1195"/>
                </a:cubicBezTo>
                <a:cubicBezTo>
                  <a:pt x="144" y="1219"/>
                  <a:pt x="173" y="1228"/>
                  <a:pt x="196" y="1215"/>
                </a:cubicBezTo>
                <a:cubicBezTo>
                  <a:pt x="614" y="974"/>
                  <a:pt x="614" y="974"/>
                  <a:pt x="614" y="974"/>
                </a:cubicBezTo>
                <a:cubicBezTo>
                  <a:pt x="666" y="944"/>
                  <a:pt x="689" y="882"/>
                  <a:pt x="671" y="824"/>
                </a:cubicBezTo>
                <a:cubicBezTo>
                  <a:pt x="650" y="758"/>
                  <a:pt x="639" y="688"/>
                  <a:pt x="639" y="61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p:cNvSpPr>
          <p:nvPr/>
        </p:nvSpPr>
        <p:spPr bwMode="auto">
          <a:xfrm>
            <a:off x="6865104" y="7268683"/>
            <a:ext cx="2172073" cy="1868136"/>
          </a:xfrm>
          <a:custGeom>
            <a:avLst/>
            <a:gdLst>
              <a:gd name="T0" fmla="*/ 447 w 1070"/>
              <a:gd name="T1" fmla="*/ 30 h 920"/>
              <a:gd name="T2" fmla="*/ 29 w 1070"/>
              <a:gd name="T3" fmla="*/ 272 h 920"/>
              <a:gd name="T4" fmla="*/ 15 w 1070"/>
              <a:gd name="T5" fmla="*/ 337 h 920"/>
              <a:gd name="T6" fmla="*/ 1021 w 1070"/>
              <a:gd name="T7" fmla="*/ 918 h 920"/>
              <a:gd name="T8" fmla="*/ 1070 w 1070"/>
              <a:gd name="T9" fmla="*/ 872 h 920"/>
              <a:gd name="T10" fmla="*/ 1070 w 1070"/>
              <a:gd name="T11" fmla="*/ 390 h 920"/>
              <a:gd name="T12" fmla="*/ 970 w 1070"/>
              <a:gd name="T13" fmla="*/ 266 h 920"/>
              <a:gd name="T14" fmla="*/ 605 w 1070"/>
              <a:gd name="T15" fmla="*/ 56 h 920"/>
              <a:gd name="T16" fmla="*/ 447 w 1070"/>
              <a:gd name="T17" fmla="*/ 30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20">
                <a:moveTo>
                  <a:pt x="447" y="30"/>
                </a:moveTo>
                <a:cubicBezTo>
                  <a:pt x="29" y="272"/>
                  <a:pt x="29" y="272"/>
                  <a:pt x="29" y="272"/>
                </a:cubicBezTo>
                <a:cubicBezTo>
                  <a:pt x="6" y="285"/>
                  <a:pt x="0" y="315"/>
                  <a:pt x="15" y="337"/>
                </a:cubicBezTo>
                <a:cubicBezTo>
                  <a:pt x="238" y="664"/>
                  <a:pt x="603" y="886"/>
                  <a:pt x="1021" y="918"/>
                </a:cubicBezTo>
                <a:cubicBezTo>
                  <a:pt x="1047" y="920"/>
                  <a:pt x="1070" y="899"/>
                  <a:pt x="1070" y="872"/>
                </a:cubicBezTo>
                <a:cubicBezTo>
                  <a:pt x="1070" y="390"/>
                  <a:pt x="1070" y="390"/>
                  <a:pt x="1070" y="390"/>
                </a:cubicBezTo>
                <a:cubicBezTo>
                  <a:pt x="1070" y="330"/>
                  <a:pt x="1028" y="279"/>
                  <a:pt x="970" y="266"/>
                </a:cubicBezTo>
                <a:cubicBezTo>
                  <a:pt x="827" y="234"/>
                  <a:pt x="701" y="160"/>
                  <a:pt x="605" y="56"/>
                </a:cubicBezTo>
                <a:cubicBezTo>
                  <a:pt x="564" y="12"/>
                  <a:pt x="499" y="0"/>
                  <a:pt x="447" y="30"/>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p:cNvSpPr>
          <p:nvPr/>
        </p:nvSpPr>
        <p:spPr bwMode="auto">
          <a:xfrm>
            <a:off x="10472933" y="5166553"/>
            <a:ext cx="1396333" cy="2493815"/>
          </a:xfrm>
          <a:custGeom>
            <a:avLst/>
            <a:gdLst>
              <a:gd name="T0" fmla="*/ 49 w 688"/>
              <a:gd name="T1" fmla="*/ 614 h 1228"/>
              <a:gd name="T2" fmla="*/ 18 w 688"/>
              <a:gd name="T3" fmla="*/ 824 h 1228"/>
              <a:gd name="T4" fmla="*/ 74 w 688"/>
              <a:gd name="T5" fmla="*/ 974 h 1228"/>
              <a:gd name="T6" fmla="*/ 492 w 688"/>
              <a:gd name="T7" fmla="*/ 1215 h 1228"/>
              <a:gd name="T8" fmla="*/ 556 w 688"/>
              <a:gd name="T9" fmla="*/ 1195 h 1228"/>
              <a:gd name="T10" fmla="*/ 688 w 688"/>
              <a:gd name="T11" fmla="*/ 614 h 1228"/>
              <a:gd name="T12" fmla="*/ 556 w 688"/>
              <a:gd name="T13" fmla="*/ 33 h 1228"/>
              <a:gd name="T14" fmla="*/ 492 w 688"/>
              <a:gd name="T15" fmla="*/ 14 h 1228"/>
              <a:gd name="T16" fmla="*/ 74 w 688"/>
              <a:gd name="T17" fmla="*/ 255 h 1228"/>
              <a:gd name="T18" fmla="*/ 18 w 688"/>
              <a:gd name="T19" fmla="*/ 404 h 1228"/>
              <a:gd name="T20" fmla="*/ 49 w 688"/>
              <a:gd name="T21" fmla="*/ 61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8" h="1228">
                <a:moveTo>
                  <a:pt x="49" y="614"/>
                </a:moveTo>
                <a:cubicBezTo>
                  <a:pt x="49" y="688"/>
                  <a:pt x="38" y="758"/>
                  <a:pt x="18" y="824"/>
                </a:cubicBezTo>
                <a:cubicBezTo>
                  <a:pt x="0" y="882"/>
                  <a:pt x="22" y="944"/>
                  <a:pt x="74" y="974"/>
                </a:cubicBezTo>
                <a:cubicBezTo>
                  <a:pt x="492" y="1215"/>
                  <a:pt x="492" y="1215"/>
                  <a:pt x="492" y="1215"/>
                </a:cubicBezTo>
                <a:cubicBezTo>
                  <a:pt x="515" y="1228"/>
                  <a:pt x="545" y="1219"/>
                  <a:pt x="556" y="1195"/>
                </a:cubicBezTo>
                <a:cubicBezTo>
                  <a:pt x="641" y="1020"/>
                  <a:pt x="688" y="823"/>
                  <a:pt x="688" y="614"/>
                </a:cubicBezTo>
                <a:cubicBezTo>
                  <a:pt x="688" y="406"/>
                  <a:pt x="641" y="209"/>
                  <a:pt x="556" y="33"/>
                </a:cubicBezTo>
                <a:cubicBezTo>
                  <a:pt x="545" y="9"/>
                  <a:pt x="515" y="0"/>
                  <a:pt x="492" y="14"/>
                </a:cubicBezTo>
                <a:cubicBezTo>
                  <a:pt x="74" y="255"/>
                  <a:pt x="74" y="255"/>
                  <a:pt x="74" y="255"/>
                </a:cubicBezTo>
                <a:cubicBezTo>
                  <a:pt x="22" y="285"/>
                  <a:pt x="0" y="347"/>
                  <a:pt x="18" y="404"/>
                </a:cubicBezTo>
                <a:cubicBezTo>
                  <a:pt x="38" y="471"/>
                  <a:pt x="49" y="541"/>
                  <a:pt x="49" y="61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p:cNvSpPr>
          <p:nvPr/>
        </p:nvSpPr>
        <p:spPr bwMode="auto">
          <a:xfrm>
            <a:off x="6865104" y="3692646"/>
            <a:ext cx="2172073" cy="1866864"/>
          </a:xfrm>
          <a:custGeom>
            <a:avLst/>
            <a:gdLst>
              <a:gd name="T0" fmla="*/ 1070 w 1070"/>
              <a:gd name="T1" fmla="*/ 530 h 919"/>
              <a:gd name="T2" fmla="*/ 1070 w 1070"/>
              <a:gd name="T3" fmla="*/ 47 h 919"/>
              <a:gd name="T4" fmla="*/ 1021 w 1070"/>
              <a:gd name="T5" fmla="*/ 2 h 919"/>
              <a:gd name="T6" fmla="*/ 15 w 1070"/>
              <a:gd name="T7" fmla="*/ 583 h 919"/>
              <a:gd name="T8" fmla="*/ 29 w 1070"/>
              <a:gd name="T9" fmla="*/ 648 h 919"/>
              <a:gd name="T10" fmla="*/ 447 w 1070"/>
              <a:gd name="T11" fmla="*/ 889 h 919"/>
              <a:gd name="T12" fmla="*/ 605 w 1070"/>
              <a:gd name="T13" fmla="*/ 864 h 919"/>
              <a:gd name="T14" fmla="*/ 970 w 1070"/>
              <a:gd name="T15" fmla="*/ 654 h 919"/>
              <a:gd name="T16" fmla="*/ 1070 w 1070"/>
              <a:gd name="T17" fmla="*/ 530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0" h="919">
                <a:moveTo>
                  <a:pt x="1070" y="530"/>
                </a:moveTo>
                <a:cubicBezTo>
                  <a:pt x="1070" y="47"/>
                  <a:pt x="1070" y="47"/>
                  <a:pt x="1070" y="47"/>
                </a:cubicBezTo>
                <a:cubicBezTo>
                  <a:pt x="1070" y="21"/>
                  <a:pt x="1047" y="0"/>
                  <a:pt x="1021" y="2"/>
                </a:cubicBezTo>
                <a:cubicBezTo>
                  <a:pt x="603" y="33"/>
                  <a:pt x="238" y="256"/>
                  <a:pt x="15" y="583"/>
                </a:cubicBezTo>
                <a:cubicBezTo>
                  <a:pt x="0" y="605"/>
                  <a:pt x="6" y="635"/>
                  <a:pt x="29" y="648"/>
                </a:cubicBezTo>
                <a:cubicBezTo>
                  <a:pt x="447" y="889"/>
                  <a:pt x="447" y="889"/>
                  <a:pt x="447" y="889"/>
                </a:cubicBezTo>
                <a:cubicBezTo>
                  <a:pt x="499" y="919"/>
                  <a:pt x="564" y="908"/>
                  <a:pt x="605" y="864"/>
                </a:cubicBezTo>
                <a:cubicBezTo>
                  <a:pt x="701" y="760"/>
                  <a:pt x="827" y="685"/>
                  <a:pt x="970" y="654"/>
                </a:cubicBezTo>
                <a:cubicBezTo>
                  <a:pt x="1028" y="641"/>
                  <a:pt x="1070" y="590"/>
                  <a:pt x="1070" y="53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9" name="TextBox 8"/>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Infographic</a:t>
            </a:r>
          </a:p>
        </p:txBody>
      </p:sp>
      <p:sp>
        <p:nvSpPr>
          <p:cNvPr id="10" name="Freeform 569"/>
          <p:cNvSpPr>
            <a:spLocks noEditPoints="1"/>
          </p:cNvSpPr>
          <p:nvPr/>
        </p:nvSpPr>
        <p:spPr bwMode="auto">
          <a:xfrm>
            <a:off x="9913562" y="4348014"/>
            <a:ext cx="551238" cy="500984"/>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611"/>
          <p:cNvSpPr>
            <a:spLocks noEditPoints="1"/>
          </p:cNvSpPr>
          <p:nvPr/>
        </p:nvSpPr>
        <p:spPr bwMode="auto">
          <a:xfrm>
            <a:off x="9913918" y="7955946"/>
            <a:ext cx="550526" cy="551234"/>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7797475" y="4322757"/>
            <a:ext cx="551500" cy="551498"/>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noEditPoints="1"/>
          </p:cNvSpPr>
          <p:nvPr/>
        </p:nvSpPr>
        <p:spPr bwMode="auto">
          <a:xfrm>
            <a:off x="6719904" y="6142508"/>
            <a:ext cx="550756" cy="550754"/>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50"/>
          <p:cNvSpPr>
            <a:spLocks noEditPoints="1"/>
          </p:cNvSpPr>
          <p:nvPr/>
        </p:nvSpPr>
        <p:spPr bwMode="auto">
          <a:xfrm>
            <a:off x="10973328" y="6192576"/>
            <a:ext cx="550832" cy="450616"/>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53"/>
          <p:cNvSpPr>
            <a:spLocks noEditPoints="1"/>
          </p:cNvSpPr>
          <p:nvPr/>
        </p:nvSpPr>
        <p:spPr bwMode="auto">
          <a:xfrm>
            <a:off x="7797475" y="7981034"/>
            <a:ext cx="551500" cy="501056"/>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4078428"/>
            <a:ext cx="4908886" cy="1055674"/>
          </a:xfrm>
          <a:prstGeom prst="rect">
            <a:avLst/>
          </a:prstGeom>
        </p:spPr>
        <p:txBody>
          <a:bodyPr wrap="square">
            <a:spAutoFit/>
          </a:bodyPr>
          <a:lstStyle/>
          <a:p>
            <a:pPr algn="r">
              <a:lnSpc>
                <a:spcPct val="120000"/>
              </a:lnSpc>
              <a:spcBef>
                <a:spcPts val="600"/>
              </a:spcBef>
            </a:pPr>
            <a:r>
              <a:rPr lang="en-US" altLang="zh-CN" sz="2400">
                <a:solidFill>
                  <a:schemeClr val="tx1">
                    <a:lumMod val="75000"/>
                    <a:lumOff val="25000"/>
                  </a:schemeClr>
                </a:solidFill>
                <a:ea typeface="Lato Light" panose="020F0502020204030203" pitchFamily="34" charset="0"/>
                <a:cs typeface="Lato Light" panose="020F0502020204030203" pitchFamily="34" charset="0"/>
              </a:rPr>
              <a:t>Simple</a:t>
            </a:r>
            <a:endParaRPr lang="en-US" altLang="zh-CN" sz="2400" smtClean="0">
              <a:solidFill>
                <a:schemeClr val="tx1">
                  <a:lumMod val="75000"/>
                  <a:lumOff val="25000"/>
                </a:schemeClr>
              </a:solidFill>
              <a:ea typeface="Lato Light" panose="020F0502020204030203" pitchFamily="34" charset="0"/>
              <a:cs typeface="Lato Light" panose="020F0502020204030203" pitchFamily="34" charset="0"/>
            </a:endParaRP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5886895"/>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Powerful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83517" y="7695363"/>
            <a:ext cx="4908886" cy="1055674"/>
          </a:xfrm>
          <a:prstGeom prst="rect">
            <a:avLst/>
          </a:prstGeom>
        </p:spPr>
        <p:txBody>
          <a:bodyPr wrap="square">
            <a:spAutoFit/>
          </a:bodyPr>
          <a:lstStyle/>
          <a:p>
            <a:pPr algn="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Useful</a:t>
            </a:r>
          </a:p>
          <a:p>
            <a:pPr algn="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4078428"/>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Creative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5886895"/>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Professional</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21"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2295597" y="7695363"/>
            <a:ext cx="4908886" cy="1055674"/>
          </a:xfrm>
          <a:prstGeom prst="rect">
            <a:avLst/>
          </a:prstGeom>
        </p:spPr>
        <p:txBody>
          <a:bodyPr wrap="square">
            <a:spAutoFit/>
          </a:bodyPr>
          <a:lstStyle/>
          <a:p>
            <a:pPr>
              <a:lnSpc>
                <a:spcPct val="120000"/>
              </a:lnSpc>
              <a:spcBef>
                <a:spcPts val="600"/>
              </a:spcBef>
            </a:pPr>
            <a:r>
              <a:rPr lang="en-US" altLang="zh-CN" sz="2400" smtClean="0">
                <a:solidFill>
                  <a:schemeClr val="tx1">
                    <a:lumMod val="75000"/>
                    <a:lumOff val="25000"/>
                  </a:schemeClr>
                </a:solidFill>
                <a:ea typeface="Lato Light" panose="020F0502020204030203" pitchFamily="34" charset="0"/>
                <a:cs typeface="Lato Light" panose="020F0502020204030203" pitchFamily="34" charset="0"/>
              </a:rPr>
              <a:t>Flexible</a:t>
            </a:r>
          </a:p>
          <a:p>
            <a:pPr>
              <a:lnSpc>
                <a:spcPct val="120000"/>
              </a:lnSpc>
              <a:spcBef>
                <a:spcPts val="6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smtClean="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82704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356852" y="1660313"/>
          <a:ext cx="7787148" cy="6966375"/>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86766462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1428751" y="1535446"/>
          <a:ext cx="7715249" cy="721610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05874870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8"/>
          <p:cNvGraphicFramePr/>
          <p:nvPr>
            <p:extLst/>
          </p:nvPr>
        </p:nvGraphicFramePr>
        <p:xfrm>
          <a:off x="1293541" y="1685932"/>
          <a:ext cx="7850459" cy="691513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036272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036272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291233273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835376" y="1540865"/>
          <a:ext cx="7192235" cy="720527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5918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4004351944"/>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p:cNvGraphicFramePr/>
          <p:nvPr>
            <p:extLst/>
          </p:nvPr>
        </p:nvGraphicFramePr>
        <p:xfrm>
          <a:off x="9768468" y="1670255"/>
          <a:ext cx="7162680" cy="6946490"/>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1759181" y="6438630"/>
            <a:ext cx="6677043" cy="1421928"/>
          </a:xfrm>
          <a:prstGeom prst="rect">
            <a:avLst/>
          </a:prstGeom>
        </p:spPr>
        <p:txBody>
          <a:bodyPr wrap="square">
            <a:spAutoFit/>
          </a:bodyPr>
          <a:lstStyle/>
          <a:p>
            <a:pP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smtClean="0">
                <a:solidFill>
                  <a:schemeClr val="bg1">
                    <a:lumMod val="65000"/>
                  </a:schemeClr>
                </a:solidFill>
                <a:ea typeface="Lato Light" panose="020F0502020204030203" pitchFamily="34" charset="0"/>
                <a:cs typeface="Lato Light" panose="020F0502020204030203" pitchFamily="34" charset="0"/>
              </a:rPr>
              <a:t>. </a:t>
            </a:r>
            <a:r>
              <a:rPr lang="es-ES" altLang="zh-CN" sz="1200" dirty="0" smtClean="0">
                <a:solidFill>
                  <a:schemeClr val="bg1">
                    <a:lumMod val="65000"/>
                  </a:schemeClr>
                </a:solidFill>
                <a:ea typeface="Lato Light" panose="020F0502020204030203" pitchFamily="34" charset="0"/>
                <a:cs typeface="Lato Light" panose="020F0502020204030203" pitchFamily="34" charset="0"/>
              </a:rPr>
              <a:t>No quo maiorum intelleget. Mea </a:t>
            </a:r>
            <a:r>
              <a:rPr lang="es-ES" altLang="zh-CN" sz="1200" dirty="0">
                <a:solidFill>
                  <a:schemeClr val="bg1">
                    <a:lumMod val="65000"/>
                  </a:schemeClr>
                </a:solidFill>
                <a:ea typeface="Lato Light" panose="020F0502020204030203" pitchFamily="34" charset="0"/>
                <a:cs typeface="Lato Light" panose="020F0502020204030203" pitchFamily="34" charset="0"/>
              </a:rPr>
              <a:t>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His </a:t>
            </a:r>
            <a:r>
              <a:rPr lang="es-ES" altLang="zh-CN" sz="1200" dirty="0">
                <a:solidFill>
                  <a:schemeClr val="bg1">
                    <a:lumMod val="65000"/>
                  </a:schemeClr>
                </a:solidFill>
                <a:ea typeface="Lato Light" panose="020F0502020204030203" pitchFamily="34" charset="0"/>
                <a:cs typeface="Lato Light" panose="020F0502020204030203" pitchFamily="34" charset="0"/>
              </a:rPr>
              <a:t>at soluta regione diceret, cum et atqui placerat petentium. Per amet nonumy periculis ei</a:t>
            </a:r>
            <a:r>
              <a:rPr lang="es-E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endParaRPr lang="es-ES" altLang="zh-CN" sz="1200" smtClean="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p:cNvSpPr txBox="1"/>
          <p:nvPr/>
        </p:nvSpPr>
        <p:spPr>
          <a:xfrm>
            <a:off x="1759182" y="2426443"/>
            <a:ext cx="4566475" cy="2323713"/>
          </a:xfrm>
          <a:prstGeom prst="rect">
            <a:avLst/>
          </a:prstGeom>
          <a:noFill/>
        </p:spPr>
        <p:txBody>
          <a:bodyPr wrap="square" rtlCol="0">
            <a:spAutoFit/>
          </a:bodyPr>
          <a:lstStyle/>
          <a:p>
            <a:pP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Tree>
    <p:extLst>
      <p:ext uri="{BB962C8B-B14F-4D97-AF65-F5344CB8AC3E}">
        <p14:creationId xmlns:p14="http://schemas.microsoft.com/office/powerpoint/2010/main" val="173655672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C6F9EAF3CD64ADA721DB7A23FC2F6F2524D66ADA91EA1FADCBCD6AE6ED1AAC98BB784AA960F65ABEB0271660FB78869FFC31DDA34ED37A3C"/>
          <p:cNvGraphicFramePr/>
          <p:nvPr>
            <p:extLst>
              <p:ext uri="{D42A27DB-BD31-4B8C-83A1-F6EECF244321}">
                <p14:modId xmlns:p14="http://schemas.microsoft.com/office/powerpoint/2010/main" val="3277107902"/>
              </p:ext>
            </p:extLst>
          </p:nvPr>
        </p:nvGraphicFramePr>
        <p:xfrm>
          <a:off x="2666603" y="3390900"/>
          <a:ext cx="12954794" cy="4661719"/>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5462425" y="1369063"/>
            <a:ext cx="7363150" cy="1400383"/>
          </a:xfrm>
          <a:prstGeom prst="rect">
            <a:avLst/>
          </a:prstGeom>
          <a:noFill/>
        </p:spPr>
        <p:txBody>
          <a:bodyPr wrap="square" rtlCol="0">
            <a:spAutoFit/>
          </a:bodyPr>
          <a:lstStyle/>
          <a:p>
            <a:pPr algn="ctr">
              <a:spcBef>
                <a:spcPts val="1200"/>
              </a:spcBef>
            </a:pPr>
            <a:r>
              <a:rPr lang="en-US" altLang="zh-CN" sz="2000" spc="300" smtClean="0">
                <a:solidFill>
                  <a:schemeClr val="bg1">
                    <a:lumMod val="65000"/>
                  </a:schemeClr>
                </a:solidFill>
                <a:ea typeface="Roboto" panose="02000000000000000000" pitchFamily="2" charset="0"/>
                <a:cs typeface="Lato" panose="020F0502020204030203" pitchFamily="34" charset="0"/>
              </a:rPr>
              <a:t>SIMPLEX</a:t>
            </a:r>
          </a:p>
          <a:p>
            <a:pPr algn="ctr">
              <a:spcBef>
                <a:spcPts val="600"/>
              </a:spcBef>
            </a:pPr>
            <a:r>
              <a:rPr lang="en-US" altLang="zh-CN" sz="6000" smtClean="0">
                <a:solidFill>
                  <a:schemeClr val="tx1">
                    <a:lumMod val="85000"/>
                    <a:lumOff val="15000"/>
                  </a:schemeClr>
                </a:solidFill>
                <a:latin typeface="+mj-lt"/>
                <a:ea typeface="Roboto" panose="02000000000000000000" pitchFamily="2" charset="0"/>
                <a:cs typeface="Lato" panose="020F0502020204030203" pitchFamily="34" charset="0"/>
              </a:rPr>
              <a:t>Creative Chart</a:t>
            </a: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p:cNvSpPr/>
          <p:nvPr/>
        </p:nvSpPr>
        <p:spPr>
          <a:xfrm>
            <a:off x="2877017" y="8378128"/>
            <a:ext cx="12533968" cy="757130"/>
          </a:xfrm>
          <a:prstGeom prst="rect">
            <a:avLst/>
          </a:prstGeom>
        </p:spPr>
        <p:txBody>
          <a:bodyPr wrap="square">
            <a:spAutoFit/>
          </a:bodyPr>
          <a:lstStyle/>
          <a:p>
            <a:pPr algn="ctr">
              <a:lnSpc>
                <a:spcPct val="120000"/>
              </a:lnSpc>
              <a:spcBef>
                <a:spcPts val="1200"/>
              </a:spcBef>
            </a:pPr>
            <a:r>
              <a:rPr lang="es-ES" altLang="zh-CN" sz="1200" smtClean="0">
                <a:solidFill>
                  <a:schemeClr val="bg1">
                    <a:lumMod val="65000"/>
                  </a:schemeClr>
                </a:solidFill>
                <a:ea typeface="Lato Light" panose="020F0502020204030203" pitchFamily="34" charset="0"/>
                <a:cs typeface="Lato Light" panose="020F0502020204030203" pitchFamily="34" charset="0"/>
              </a:rPr>
              <a:t>Lorem </a:t>
            </a:r>
            <a:r>
              <a:rPr lang="es-ES" altLang="zh-CN" sz="120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10214802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Office 主题">
  <a:themeElements>
    <a:clrScheme name="Custom 18">
      <a:dk1>
        <a:sysClr val="windowText" lastClr="000000"/>
      </a:dk1>
      <a:lt1>
        <a:sysClr val="window" lastClr="FFFFFF"/>
      </a:lt1>
      <a:dk2>
        <a:srgbClr val="262626"/>
      </a:dk2>
      <a:lt2>
        <a:srgbClr val="FFFFFF"/>
      </a:lt2>
      <a:accent1>
        <a:srgbClr val="FF0000"/>
      </a:accent1>
      <a:accent2>
        <a:srgbClr val="262626"/>
      </a:accent2>
      <a:accent3>
        <a:srgbClr val="595959"/>
      </a:accent3>
      <a:accent4>
        <a:srgbClr val="7F7F7F"/>
      </a:accent4>
      <a:accent5>
        <a:srgbClr val="A5A5A5"/>
      </a:accent5>
      <a:accent6>
        <a:srgbClr val="BFBFBF"/>
      </a:accent6>
      <a:hlink>
        <a:srgbClr val="FF0000"/>
      </a:hlink>
      <a:folHlink>
        <a:srgbClr val="FD0037"/>
      </a:folHlink>
    </a:clrScheme>
    <a:fontScheme name="Custom 59">
      <a:majorFont>
        <a:latin typeface="Gilroy ExtraBold"/>
        <a:ea typeface="Microsoft YaHei UI"/>
        <a:cs typeface=""/>
      </a:majorFont>
      <a:minorFont>
        <a:latin typeface="Gilroy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Office Theme</Template>
  <TotalTime>95385</TotalTime>
  <Words>13313</Words>
  <Application>Microsoft Office PowerPoint</Application>
  <PresentationFormat>Custom</PresentationFormat>
  <Paragraphs>762</Paragraphs>
  <Slides>122</Slides>
  <Notes>0</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122</vt:i4>
      </vt:variant>
    </vt:vector>
  </HeadingPairs>
  <TitlesOfParts>
    <vt:vector size="139" baseType="lpstr">
      <vt:lpstr>Microsoft YaHei UI</vt:lpstr>
      <vt:lpstr>Microsoft YaHei UI Light</vt:lpstr>
      <vt:lpstr>华文细黑</vt:lpstr>
      <vt:lpstr>宋体</vt:lpstr>
      <vt:lpstr>Arial</vt:lpstr>
      <vt:lpstr>Bebas Neue Bold</vt:lpstr>
      <vt:lpstr>Gilroy ExtraBold</vt:lpstr>
      <vt:lpstr>Gilroy Light</vt:lpstr>
      <vt:lpstr>Josefin Sans</vt:lpstr>
      <vt:lpstr>Lato</vt:lpstr>
      <vt:lpstr>Lato Light</vt:lpstr>
      <vt:lpstr>Lato Thin</vt:lpstr>
      <vt:lpstr>Roboto</vt:lpstr>
      <vt:lpstr>Roboto Condensed</vt:lpstr>
      <vt:lpstr>Roboto Light</vt:lpstr>
      <vt:lpstr>Times New Roman</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3066</cp:revision>
  <dcterms:created xsi:type="dcterms:W3CDTF">2015-11-23T02:03:38Z</dcterms:created>
  <dcterms:modified xsi:type="dcterms:W3CDTF">2018-08-02T09:14:01Z</dcterms:modified>
</cp:coreProperties>
</file>